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5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43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46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47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95"/>
  </p:notesMasterIdLst>
  <p:sldIdLst>
    <p:sldId id="256" r:id="rId2"/>
    <p:sldId id="262" r:id="rId3"/>
    <p:sldId id="327" r:id="rId4"/>
    <p:sldId id="467" r:id="rId5"/>
    <p:sldId id="456" r:id="rId6"/>
    <p:sldId id="419" r:id="rId7"/>
    <p:sldId id="420" r:id="rId8"/>
    <p:sldId id="460" r:id="rId9"/>
    <p:sldId id="458" r:id="rId10"/>
    <p:sldId id="297" r:id="rId11"/>
    <p:sldId id="298" r:id="rId12"/>
    <p:sldId id="295" r:id="rId13"/>
    <p:sldId id="296" r:id="rId14"/>
    <p:sldId id="421" r:id="rId15"/>
    <p:sldId id="319" r:id="rId16"/>
    <p:sldId id="423" r:id="rId17"/>
    <p:sldId id="422" r:id="rId18"/>
    <p:sldId id="463" r:id="rId19"/>
    <p:sldId id="464" r:id="rId20"/>
    <p:sldId id="465" r:id="rId21"/>
    <p:sldId id="461" r:id="rId22"/>
    <p:sldId id="466" r:id="rId23"/>
    <p:sldId id="469" r:id="rId24"/>
    <p:sldId id="430" r:id="rId25"/>
    <p:sldId id="429" r:id="rId26"/>
    <p:sldId id="428" r:id="rId27"/>
    <p:sldId id="427" r:id="rId28"/>
    <p:sldId id="425" r:id="rId29"/>
    <p:sldId id="433" r:id="rId30"/>
    <p:sldId id="432" r:id="rId31"/>
    <p:sldId id="431" r:id="rId32"/>
    <p:sldId id="426" r:id="rId33"/>
    <p:sldId id="471" r:id="rId34"/>
    <p:sldId id="434" r:id="rId35"/>
    <p:sldId id="322" r:id="rId36"/>
    <p:sldId id="323" r:id="rId37"/>
    <p:sldId id="324" r:id="rId38"/>
    <p:sldId id="279" r:id="rId39"/>
    <p:sldId id="278" r:id="rId40"/>
    <p:sldId id="267" r:id="rId41"/>
    <p:sldId id="351" r:id="rId42"/>
    <p:sldId id="459" r:id="rId43"/>
    <p:sldId id="277" r:id="rId44"/>
    <p:sldId id="448" r:id="rId45"/>
    <p:sldId id="442" r:id="rId46"/>
    <p:sldId id="443" r:id="rId47"/>
    <p:sldId id="444" r:id="rId48"/>
    <p:sldId id="445" r:id="rId49"/>
    <p:sldId id="446" r:id="rId50"/>
    <p:sldId id="475" r:id="rId51"/>
    <p:sldId id="449" r:id="rId52"/>
    <p:sldId id="358" r:id="rId53"/>
    <p:sldId id="356" r:id="rId54"/>
    <p:sldId id="362" r:id="rId55"/>
    <p:sldId id="307" r:id="rId56"/>
    <p:sldId id="309" r:id="rId57"/>
    <p:sldId id="341" r:id="rId58"/>
    <p:sldId id="450" r:id="rId59"/>
    <p:sldId id="472" r:id="rId60"/>
    <p:sldId id="364" r:id="rId61"/>
    <p:sldId id="377" r:id="rId62"/>
    <p:sldId id="366" r:id="rId63"/>
    <p:sldId id="470" r:id="rId64"/>
    <p:sldId id="369" r:id="rId65"/>
    <p:sldId id="370" r:id="rId66"/>
    <p:sldId id="371" r:id="rId67"/>
    <p:sldId id="379" r:id="rId68"/>
    <p:sldId id="380" r:id="rId69"/>
    <p:sldId id="381" r:id="rId70"/>
    <p:sldId id="382" r:id="rId71"/>
    <p:sldId id="385" r:id="rId72"/>
    <p:sldId id="374" r:id="rId73"/>
    <p:sldId id="312" r:id="rId74"/>
    <p:sldId id="311" r:id="rId75"/>
    <p:sldId id="310" r:id="rId76"/>
    <p:sldId id="313" r:id="rId77"/>
    <p:sldId id="451" r:id="rId78"/>
    <p:sldId id="342" r:id="rId79"/>
    <p:sldId id="452" r:id="rId80"/>
    <p:sldId id="387" r:id="rId81"/>
    <p:sldId id="391" r:id="rId82"/>
    <p:sldId id="390" r:id="rId83"/>
    <p:sldId id="389" r:id="rId84"/>
    <p:sldId id="392" r:id="rId85"/>
    <p:sldId id="388" r:id="rId86"/>
    <p:sldId id="453" r:id="rId87"/>
    <p:sldId id="343" r:id="rId88"/>
    <p:sldId id="344" r:id="rId89"/>
    <p:sldId id="454" r:id="rId90"/>
    <p:sldId id="418" r:id="rId91"/>
    <p:sldId id="417" r:id="rId92"/>
    <p:sldId id="468" r:id="rId93"/>
    <p:sldId id="348" r:id="rId9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5700" autoAdjust="0"/>
    <p:restoredTop sz="68283" autoAdjust="0"/>
  </p:normalViewPr>
  <p:slideViewPr>
    <p:cSldViewPr snapToGrid="0">
      <p:cViewPr varScale="1">
        <p:scale>
          <a:sx n="47" d="100"/>
          <a:sy n="47" d="100"/>
        </p:scale>
        <p:origin x="62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notesMaster" Target="notesMasters/notesMaster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A9D528-11A3-4E38-82D7-C2203B22FFF4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31BEAAD-881D-4230-8E02-4EDB6A4B7868}">
      <dgm:prSet phldrT="[文字]" custT="1"/>
      <dgm:spPr/>
      <dgm:t>
        <a:bodyPr vert="vert"/>
        <a:lstStyle/>
        <a:p>
          <a:pPr>
            <a:lnSpc>
              <a:spcPts val="3840"/>
            </a:lnSpc>
          </a:pPr>
          <a:r>
            <a:rPr lang="zh-TW" altLang="en-US" sz="3600" dirty="0" smtClean="0"/>
            <a:t>群書治要三六Ｏ</a:t>
          </a:r>
          <a:endParaRPr lang="zh-TW" altLang="en-US" sz="3600" dirty="0"/>
        </a:p>
      </dgm:t>
    </dgm:pt>
    <dgm:pt modelId="{1C1E750A-8975-46E9-B81C-45EA106510BC}" type="parTrans" cxnId="{DD063FB8-172A-4267-B366-910ECF901557}">
      <dgm:prSet/>
      <dgm:spPr/>
      <dgm:t>
        <a:bodyPr/>
        <a:lstStyle/>
        <a:p>
          <a:endParaRPr lang="zh-TW" altLang="en-US"/>
        </a:p>
      </dgm:t>
    </dgm:pt>
    <dgm:pt modelId="{8F43BB81-0C8F-4F02-930D-2582A2CB3C9E}" type="sibTrans" cxnId="{DD063FB8-172A-4267-B366-910ECF901557}">
      <dgm:prSet/>
      <dgm:spPr/>
      <dgm:t>
        <a:bodyPr/>
        <a:lstStyle/>
        <a:p>
          <a:endParaRPr lang="zh-TW" altLang="en-US"/>
        </a:p>
      </dgm:t>
    </dgm:pt>
    <dgm:pt modelId="{042537F2-4BB8-41BF-82DB-3DD68EF012FE}">
      <dgm:prSet phldrT="[文字]" custT="1"/>
      <dgm:spPr/>
      <dgm:t>
        <a:bodyPr/>
        <a:lstStyle/>
        <a:p>
          <a:r>
            <a:rPr lang="zh-TW" altLang="en-US" sz="3000" dirty="0" smtClean="0"/>
            <a:t>君道</a:t>
          </a:r>
          <a:endParaRPr lang="zh-TW" altLang="en-US" sz="3000" dirty="0"/>
        </a:p>
      </dgm:t>
    </dgm:pt>
    <dgm:pt modelId="{21F4DD0A-6429-44D2-A65A-E6104A1E0BAE}" type="parTrans" cxnId="{5BC4D490-036F-4474-9BC5-15814434F1B8}">
      <dgm:prSet/>
      <dgm:spPr/>
      <dgm:t>
        <a:bodyPr/>
        <a:lstStyle/>
        <a:p>
          <a:endParaRPr lang="zh-TW" altLang="en-US"/>
        </a:p>
      </dgm:t>
    </dgm:pt>
    <dgm:pt modelId="{E92E7384-3513-48D1-8A10-353D477D7F8B}" type="sibTrans" cxnId="{5BC4D490-036F-4474-9BC5-15814434F1B8}">
      <dgm:prSet/>
      <dgm:spPr/>
      <dgm:t>
        <a:bodyPr/>
        <a:lstStyle/>
        <a:p>
          <a:endParaRPr lang="zh-TW" altLang="en-US"/>
        </a:p>
      </dgm:t>
    </dgm:pt>
    <dgm:pt modelId="{9CD9D216-CF84-4494-891C-AA76087BB71A}">
      <dgm:prSet phldrT="[文字]" custT="1"/>
      <dgm:spPr/>
      <dgm:t>
        <a:bodyPr/>
        <a:lstStyle/>
        <a:p>
          <a:r>
            <a:rPr lang="zh-TW" altLang="en-US" sz="3000" dirty="0" smtClean="0"/>
            <a:t>臣術</a:t>
          </a:r>
          <a:endParaRPr lang="zh-TW" altLang="en-US" sz="3000" dirty="0"/>
        </a:p>
      </dgm:t>
    </dgm:pt>
    <dgm:pt modelId="{B0603D9D-6210-48FD-8127-3EE7A7B79054}" type="parTrans" cxnId="{866450A8-A8FC-41BE-A1C9-57C9B41BDFAA}">
      <dgm:prSet/>
      <dgm:spPr/>
      <dgm:t>
        <a:bodyPr/>
        <a:lstStyle/>
        <a:p>
          <a:endParaRPr lang="zh-TW" altLang="en-US"/>
        </a:p>
      </dgm:t>
    </dgm:pt>
    <dgm:pt modelId="{E64ED03D-2BD2-433A-86DF-7BD1554B445F}" type="sibTrans" cxnId="{866450A8-A8FC-41BE-A1C9-57C9B41BDFAA}">
      <dgm:prSet/>
      <dgm:spPr/>
      <dgm:t>
        <a:bodyPr/>
        <a:lstStyle/>
        <a:p>
          <a:endParaRPr lang="zh-TW" altLang="en-US"/>
        </a:p>
      </dgm:t>
    </dgm:pt>
    <dgm:pt modelId="{27556E51-B1C2-4208-BAFA-397F049942AF}">
      <dgm:prSet phldrT="[文字]" custT="1"/>
      <dgm:spPr/>
      <dgm:t>
        <a:bodyPr/>
        <a:lstStyle/>
        <a:p>
          <a:r>
            <a:rPr lang="zh-TW" altLang="en-US" sz="3000" dirty="0" smtClean="0"/>
            <a:t>貴德</a:t>
          </a:r>
          <a:endParaRPr lang="zh-TW" altLang="en-US" sz="3000" dirty="0"/>
        </a:p>
      </dgm:t>
    </dgm:pt>
    <dgm:pt modelId="{E9B3003D-B943-4E54-B67A-6DC0AFEDC692}" type="parTrans" cxnId="{DCE8EF49-32D5-46D8-89E5-C57C7386888E}">
      <dgm:prSet/>
      <dgm:spPr/>
      <dgm:t>
        <a:bodyPr/>
        <a:lstStyle/>
        <a:p>
          <a:endParaRPr lang="zh-TW" altLang="en-US"/>
        </a:p>
      </dgm:t>
    </dgm:pt>
    <dgm:pt modelId="{0602B271-531C-45EF-BEC0-844E89BCE35A}" type="sibTrans" cxnId="{DCE8EF49-32D5-46D8-89E5-C57C7386888E}">
      <dgm:prSet/>
      <dgm:spPr/>
      <dgm:t>
        <a:bodyPr/>
        <a:lstStyle/>
        <a:p>
          <a:endParaRPr lang="zh-TW" altLang="en-US"/>
        </a:p>
      </dgm:t>
    </dgm:pt>
    <dgm:pt modelId="{851F6ACC-076A-4BE7-B969-49B418977DF0}">
      <dgm:prSet phldrT="[文字]" custT="1"/>
      <dgm:spPr/>
      <dgm:t>
        <a:bodyPr/>
        <a:lstStyle/>
        <a:p>
          <a:r>
            <a:rPr lang="zh-TW" altLang="en-US" sz="3000" dirty="0" smtClean="0"/>
            <a:t>為政</a:t>
          </a:r>
          <a:endParaRPr lang="zh-TW" altLang="en-US" sz="3000" dirty="0"/>
        </a:p>
      </dgm:t>
    </dgm:pt>
    <dgm:pt modelId="{82CEA537-09B2-4D8F-8951-946CA638D320}" type="parTrans" cxnId="{91A60D95-5995-4756-9F5C-AE0148678AD1}">
      <dgm:prSet/>
      <dgm:spPr/>
      <dgm:t>
        <a:bodyPr/>
        <a:lstStyle/>
        <a:p>
          <a:endParaRPr lang="zh-TW" altLang="en-US"/>
        </a:p>
      </dgm:t>
    </dgm:pt>
    <dgm:pt modelId="{C91418E7-1E2C-4928-8921-23C573CB5AE8}" type="sibTrans" cxnId="{91A60D95-5995-4756-9F5C-AE0148678AD1}">
      <dgm:prSet/>
      <dgm:spPr/>
      <dgm:t>
        <a:bodyPr/>
        <a:lstStyle/>
        <a:p>
          <a:endParaRPr lang="zh-TW" altLang="en-US"/>
        </a:p>
      </dgm:t>
    </dgm:pt>
    <dgm:pt modelId="{F85568A9-400D-4034-8F67-6F64A453E24B}">
      <dgm:prSet phldrT="[文字]" custT="1"/>
      <dgm:spPr/>
      <dgm:t>
        <a:bodyPr/>
        <a:lstStyle/>
        <a:p>
          <a:r>
            <a:rPr lang="zh-TW" altLang="en-US" sz="3000" dirty="0" smtClean="0"/>
            <a:t>敬慎</a:t>
          </a:r>
          <a:endParaRPr lang="zh-TW" altLang="en-US" sz="3000" dirty="0"/>
        </a:p>
      </dgm:t>
    </dgm:pt>
    <dgm:pt modelId="{87C0FB35-E30E-42AF-9805-3525068A65BF}" type="parTrans" cxnId="{FD424218-49BB-4B6D-B34A-AE52C1093766}">
      <dgm:prSet/>
      <dgm:spPr/>
      <dgm:t>
        <a:bodyPr/>
        <a:lstStyle/>
        <a:p>
          <a:endParaRPr lang="zh-TW" altLang="en-US"/>
        </a:p>
      </dgm:t>
    </dgm:pt>
    <dgm:pt modelId="{A5A9D1A4-9FA8-4C70-AA2D-99517ABC0F68}" type="sibTrans" cxnId="{FD424218-49BB-4B6D-B34A-AE52C1093766}">
      <dgm:prSet/>
      <dgm:spPr/>
      <dgm:t>
        <a:bodyPr/>
        <a:lstStyle/>
        <a:p>
          <a:endParaRPr lang="zh-TW" altLang="en-US"/>
        </a:p>
      </dgm:t>
    </dgm:pt>
    <dgm:pt modelId="{58C46786-2AB3-49B0-A407-1E2E925B541E}">
      <dgm:prSet phldrT="[文字]" custT="1"/>
      <dgm:spPr/>
      <dgm:t>
        <a:bodyPr/>
        <a:lstStyle/>
        <a:p>
          <a:r>
            <a:rPr lang="zh-TW" altLang="en-US" sz="3000" dirty="0" smtClean="0"/>
            <a:t>明辨</a:t>
          </a:r>
          <a:endParaRPr lang="zh-TW" altLang="en-US" sz="3000" dirty="0"/>
        </a:p>
      </dgm:t>
    </dgm:pt>
    <dgm:pt modelId="{1139E06C-2CFB-417B-A370-2B86CF7EBA69}" type="parTrans" cxnId="{9A5068D1-A4FC-4B7B-BF53-5B0C603AF296}">
      <dgm:prSet/>
      <dgm:spPr/>
      <dgm:t>
        <a:bodyPr/>
        <a:lstStyle/>
        <a:p>
          <a:endParaRPr lang="zh-TW" altLang="en-US"/>
        </a:p>
      </dgm:t>
    </dgm:pt>
    <dgm:pt modelId="{58B80717-25A5-4321-82B3-21353A355D29}" type="sibTrans" cxnId="{9A5068D1-A4FC-4B7B-BF53-5B0C603AF296}">
      <dgm:prSet/>
      <dgm:spPr/>
      <dgm:t>
        <a:bodyPr/>
        <a:lstStyle/>
        <a:p>
          <a:endParaRPr lang="zh-TW" altLang="en-US"/>
        </a:p>
      </dgm:t>
    </dgm:pt>
    <dgm:pt modelId="{53DA26EB-90A9-463F-810D-E876E94E6106}" type="pres">
      <dgm:prSet presAssocID="{88A9D528-11A3-4E38-82D7-C2203B22FFF4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C7002A0-82FA-41A2-8370-B25CDE97B38E}" type="pres">
      <dgm:prSet presAssocID="{031BEAAD-881D-4230-8E02-4EDB6A4B7868}" presName="root1" presStyleCnt="0"/>
      <dgm:spPr/>
    </dgm:pt>
    <dgm:pt modelId="{0575DBF7-EAB9-42E9-8C40-047AEC9CB9BD}" type="pres">
      <dgm:prSet presAssocID="{031BEAAD-881D-4230-8E02-4EDB6A4B7868}" presName="LevelOneTextNode" presStyleLbl="node0" presStyleIdx="0" presStyleCnt="1" custScaleX="298432" custScaleY="170674" custLinFactX="-100000" custLinFactNeighborX="-103304" custLinFactNeighborY="-12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D7986A-4DCF-4252-9DB3-D7D39099DA7B}" type="pres">
      <dgm:prSet presAssocID="{031BEAAD-881D-4230-8E02-4EDB6A4B7868}" presName="level2hierChild" presStyleCnt="0"/>
      <dgm:spPr/>
    </dgm:pt>
    <dgm:pt modelId="{837E25D8-3A3A-4542-88C4-55D21E6BACF2}" type="pres">
      <dgm:prSet presAssocID="{21F4DD0A-6429-44D2-A65A-E6104A1E0BAE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3AF9C765-CBCB-416E-B3F4-A302B29DB393}" type="pres">
      <dgm:prSet presAssocID="{21F4DD0A-6429-44D2-A65A-E6104A1E0BAE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AFE44C45-2988-4179-AC7F-C1CE1E4B474B}" type="pres">
      <dgm:prSet presAssocID="{042537F2-4BB8-41BF-82DB-3DD68EF012FE}" presName="root2" presStyleCnt="0"/>
      <dgm:spPr/>
    </dgm:pt>
    <dgm:pt modelId="{5F547B8A-83AC-40C1-A582-8A6B2502B74A}" type="pres">
      <dgm:prSet presAssocID="{042537F2-4BB8-41BF-82DB-3DD68EF012FE}" presName="LevelTwoTextNode" presStyleLbl="node2" presStyleIdx="0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577E74-3E8C-4BD0-A9E6-08EE7C2C618E}" type="pres">
      <dgm:prSet presAssocID="{042537F2-4BB8-41BF-82DB-3DD68EF012FE}" presName="level3hierChild" presStyleCnt="0"/>
      <dgm:spPr/>
    </dgm:pt>
    <dgm:pt modelId="{899B6C8F-16E2-4684-8D24-59FD71144F5D}" type="pres">
      <dgm:prSet presAssocID="{B0603D9D-6210-48FD-8127-3EE7A7B79054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B736654A-B0C7-44D4-8FA0-AF75F812AF5C}" type="pres">
      <dgm:prSet presAssocID="{B0603D9D-6210-48FD-8127-3EE7A7B79054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C557BAD1-B719-4400-B7C4-7AC0AC198797}" type="pres">
      <dgm:prSet presAssocID="{9CD9D216-CF84-4494-891C-AA76087BB71A}" presName="root2" presStyleCnt="0"/>
      <dgm:spPr/>
    </dgm:pt>
    <dgm:pt modelId="{37D21D23-E5B0-4739-8800-A61A9FD28506}" type="pres">
      <dgm:prSet presAssocID="{9CD9D216-CF84-4494-891C-AA76087BB71A}" presName="LevelTwoTextNode" presStyleLbl="node2" presStyleIdx="1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F5B16C1-C404-4E25-959E-A2247AC4B370}" type="pres">
      <dgm:prSet presAssocID="{9CD9D216-CF84-4494-891C-AA76087BB71A}" presName="level3hierChild" presStyleCnt="0"/>
      <dgm:spPr/>
    </dgm:pt>
    <dgm:pt modelId="{E1F9343C-8256-4F47-8BCC-C93E67A6DF1B}" type="pres">
      <dgm:prSet presAssocID="{E9B3003D-B943-4E54-B67A-6DC0AFEDC692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420C633C-6E75-4CEE-9216-24046E3AC613}" type="pres">
      <dgm:prSet presAssocID="{E9B3003D-B943-4E54-B67A-6DC0AFEDC692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E3926516-3123-435A-AF3C-4C2C7881EAEF}" type="pres">
      <dgm:prSet presAssocID="{27556E51-B1C2-4208-BAFA-397F049942AF}" presName="root2" presStyleCnt="0"/>
      <dgm:spPr/>
    </dgm:pt>
    <dgm:pt modelId="{2611464B-D580-4DF4-BE76-9FE3E8D2E95A}" type="pres">
      <dgm:prSet presAssocID="{27556E51-B1C2-4208-BAFA-397F049942AF}" presName="LevelTwoTextNode" presStyleLbl="node2" presStyleIdx="2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6C954CA-20C5-499A-ADC0-34A9EB18D84D}" type="pres">
      <dgm:prSet presAssocID="{27556E51-B1C2-4208-BAFA-397F049942AF}" presName="level3hierChild" presStyleCnt="0"/>
      <dgm:spPr/>
    </dgm:pt>
    <dgm:pt modelId="{AF378CE6-CEB1-49DF-BA49-019A2C972BC4}" type="pres">
      <dgm:prSet presAssocID="{82CEA537-09B2-4D8F-8951-946CA638D320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4049F34F-396F-424C-90B4-BAD8D28EF4B6}" type="pres">
      <dgm:prSet presAssocID="{82CEA537-09B2-4D8F-8951-946CA638D320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DD8AD040-657A-4D61-9ECA-022139325F64}" type="pres">
      <dgm:prSet presAssocID="{851F6ACC-076A-4BE7-B969-49B418977DF0}" presName="root2" presStyleCnt="0"/>
      <dgm:spPr/>
    </dgm:pt>
    <dgm:pt modelId="{AED6ADFE-AFA3-4D2A-A72C-E0723BC8C8C3}" type="pres">
      <dgm:prSet presAssocID="{851F6ACC-076A-4BE7-B969-49B418977DF0}" presName="LevelTwoTextNode" presStyleLbl="node2" presStyleIdx="3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DF9230-DD41-420A-A058-1A3C086D447A}" type="pres">
      <dgm:prSet presAssocID="{851F6ACC-076A-4BE7-B969-49B418977DF0}" presName="level3hierChild" presStyleCnt="0"/>
      <dgm:spPr/>
    </dgm:pt>
    <dgm:pt modelId="{4158D643-9B45-4F24-B045-92628E4B3294}" type="pres">
      <dgm:prSet presAssocID="{87C0FB35-E30E-42AF-9805-3525068A65BF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49872AE7-6AA3-4BA8-B81A-72C759F234D2}" type="pres">
      <dgm:prSet presAssocID="{87C0FB35-E30E-42AF-9805-3525068A65BF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87C419B0-D9FC-4E3A-B1EA-326993CCED2C}" type="pres">
      <dgm:prSet presAssocID="{F85568A9-400D-4034-8F67-6F64A453E24B}" presName="root2" presStyleCnt="0"/>
      <dgm:spPr/>
    </dgm:pt>
    <dgm:pt modelId="{01F92461-0471-4F4A-AADD-FD8CEA742660}" type="pres">
      <dgm:prSet presAssocID="{F85568A9-400D-4034-8F67-6F64A453E24B}" presName="LevelTwoTextNode" presStyleLbl="node2" presStyleIdx="4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6F0A60-1377-4CAF-B2C4-B1B3CFA1B618}" type="pres">
      <dgm:prSet presAssocID="{F85568A9-400D-4034-8F67-6F64A453E24B}" presName="level3hierChild" presStyleCnt="0"/>
      <dgm:spPr/>
    </dgm:pt>
    <dgm:pt modelId="{246171D2-EAB0-41C8-88A2-FCC9F2959014}" type="pres">
      <dgm:prSet presAssocID="{1139E06C-2CFB-417B-A370-2B86CF7EBA69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4A046DB3-ADF3-4858-9032-5F2631F36C49}" type="pres">
      <dgm:prSet presAssocID="{1139E06C-2CFB-417B-A370-2B86CF7EBA69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0C176682-7828-40EE-B744-D11209DDE9BC}" type="pres">
      <dgm:prSet presAssocID="{58C46786-2AB3-49B0-A407-1E2E925B541E}" presName="root2" presStyleCnt="0"/>
      <dgm:spPr/>
    </dgm:pt>
    <dgm:pt modelId="{FFF1FA4C-EFE9-4EC5-AC0E-28FFF0DC795B}" type="pres">
      <dgm:prSet presAssocID="{58C46786-2AB3-49B0-A407-1E2E925B541E}" presName="LevelTwoTextNode" presStyleLbl="node2" presStyleIdx="5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1CE6270-F524-409E-91E0-DC575772C9AB}" type="pres">
      <dgm:prSet presAssocID="{58C46786-2AB3-49B0-A407-1E2E925B541E}" presName="level3hierChild" presStyleCnt="0"/>
      <dgm:spPr/>
    </dgm:pt>
  </dgm:ptLst>
  <dgm:cxnLst>
    <dgm:cxn modelId="{5BC4D490-036F-4474-9BC5-15814434F1B8}" srcId="{031BEAAD-881D-4230-8E02-4EDB6A4B7868}" destId="{042537F2-4BB8-41BF-82DB-3DD68EF012FE}" srcOrd="0" destOrd="0" parTransId="{21F4DD0A-6429-44D2-A65A-E6104A1E0BAE}" sibTransId="{E92E7384-3513-48D1-8A10-353D477D7F8B}"/>
    <dgm:cxn modelId="{9A5068D1-A4FC-4B7B-BF53-5B0C603AF296}" srcId="{031BEAAD-881D-4230-8E02-4EDB6A4B7868}" destId="{58C46786-2AB3-49B0-A407-1E2E925B541E}" srcOrd="5" destOrd="0" parTransId="{1139E06C-2CFB-417B-A370-2B86CF7EBA69}" sibTransId="{58B80717-25A5-4321-82B3-21353A355D29}"/>
    <dgm:cxn modelId="{9A1B84E7-B8FC-4838-89C3-1FA1CD9EDA99}" type="presOf" srcId="{27556E51-B1C2-4208-BAFA-397F049942AF}" destId="{2611464B-D580-4DF4-BE76-9FE3E8D2E95A}" srcOrd="0" destOrd="0" presId="urn:microsoft.com/office/officeart/2008/layout/HorizontalMultiLevelHierarchy"/>
    <dgm:cxn modelId="{381F01B3-8825-48D8-81F3-7717BD2FE35B}" type="presOf" srcId="{042537F2-4BB8-41BF-82DB-3DD68EF012FE}" destId="{5F547B8A-83AC-40C1-A582-8A6B2502B74A}" srcOrd="0" destOrd="0" presId="urn:microsoft.com/office/officeart/2008/layout/HorizontalMultiLevelHierarchy"/>
    <dgm:cxn modelId="{ECF94978-0AD4-4A0B-AD8E-2D48AC684866}" type="presOf" srcId="{B0603D9D-6210-48FD-8127-3EE7A7B79054}" destId="{B736654A-B0C7-44D4-8FA0-AF75F812AF5C}" srcOrd="1" destOrd="0" presId="urn:microsoft.com/office/officeart/2008/layout/HorizontalMultiLevelHierarchy"/>
    <dgm:cxn modelId="{46D8D047-09A1-4762-8C35-94658B8AC73F}" type="presOf" srcId="{21F4DD0A-6429-44D2-A65A-E6104A1E0BAE}" destId="{3AF9C765-CBCB-416E-B3F4-A302B29DB393}" srcOrd="1" destOrd="0" presId="urn:microsoft.com/office/officeart/2008/layout/HorizontalMultiLevelHierarchy"/>
    <dgm:cxn modelId="{DCE8EF49-32D5-46D8-89E5-C57C7386888E}" srcId="{031BEAAD-881D-4230-8E02-4EDB6A4B7868}" destId="{27556E51-B1C2-4208-BAFA-397F049942AF}" srcOrd="2" destOrd="0" parTransId="{E9B3003D-B943-4E54-B67A-6DC0AFEDC692}" sibTransId="{0602B271-531C-45EF-BEC0-844E89BCE35A}"/>
    <dgm:cxn modelId="{DE89A9C8-CF4F-4751-92AD-4E5AEFE73A17}" type="presOf" srcId="{87C0FB35-E30E-42AF-9805-3525068A65BF}" destId="{4158D643-9B45-4F24-B045-92628E4B3294}" srcOrd="0" destOrd="0" presId="urn:microsoft.com/office/officeart/2008/layout/HorizontalMultiLevelHierarchy"/>
    <dgm:cxn modelId="{F606A00E-7F21-4223-9699-3E768DB50A4F}" type="presOf" srcId="{B0603D9D-6210-48FD-8127-3EE7A7B79054}" destId="{899B6C8F-16E2-4684-8D24-59FD71144F5D}" srcOrd="0" destOrd="0" presId="urn:microsoft.com/office/officeart/2008/layout/HorizontalMultiLevelHierarchy"/>
    <dgm:cxn modelId="{91A60D95-5995-4756-9F5C-AE0148678AD1}" srcId="{031BEAAD-881D-4230-8E02-4EDB6A4B7868}" destId="{851F6ACC-076A-4BE7-B969-49B418977DF0}" srcOrd="3" destOrd="0" parTransId="{82CEA537-09B2-4D8F-8951-946CA638D320}" sibTransId="{C91418E7-1E2C-4928-8921-23C573CB5AE8}"/>
    <dgm:cxn modelId="{C36E98F4-B217-48DB-9166-89691EADA90E}" type="presOf" srcId="{F85568A9-400D-4034-8F67-6F64A453E24B}" destId="{01F92461-0471-4F4A-AADD-FD8CEA742660}" srcOrd="0" destOrd="0" presId="urn:microsoft.com/office/officeart/2008/layout/HorizontalMultiLevelHierarchy"/>
    <dgm:cxn modelId="{866450A8-A8FC-41BE-A1C9-57C9B41BDFAA}" srcId="{031BEAAD-881D-4230-8E02-4EDB6A4B7868}" destId="{9CD9D216-CF84-4494-891C-AA76087BB71A}" srcOrd="1" destOrd="0" parTransId="{B0603D9D-6210-48FD-8127-3EE7A7B79054}" sibTransId="{E64ED03D-2BD2-433A-86DF-7BD1554B445F}"/>
    <dgm:cxn modelId="{E4F1712E-C2FE-4570-B68A-AE8E27160109}" type="presOf" srcId="{031BEAAD-881D-4230-8E02-4EDB6A4B7868}" destId="{0575DBF7-EAB9-42E9-8C40-047AEC9CB9BD}" srcOrd="0" destOrd="0" presId="urn:microsoft.com/office/officeart/2008/layout/HorizontalMultiLevelHierarchy"/>
    <dgm:cxn modelId="{DD063FB8-172A-4267-B366-910ECF901557}" srcId="{88A9D528-11A3-4E38-82D7-C2203B22FFF4}" destId="{031BEAAD-881D-4230-8E02-4EDB6A4B7868}" srcOrd="0" destOrd="0" parTransId="{1C1E750A-8975-46E9-B81C-45EA106510BC}" sibTransId="{8F43BB81-0C8F-4F02-930D-2582A2CB3C9E}"/>
    <dgm:cxn modelId="{6BE0D6E0-14EA-4FBB-8C92-6A28353B1B19}" type="presOf" srcId="{E9B3003D-B943-4E54-B67A-6DC0AFEDC692}" destId="{E1F9343C-8256-4F47-8BCC-C93E67A6DF1B}" srcOrd="0" destOrd="0" presId="urn:microsoft.com/office/officeart/2008/layout/HorizontalMultiLevelHierarchy"/>
    <dgm:cxn modelId="{472CE78D-36E7-4094-AD50-A715EEFC6D92}" type="presOf" srcId="{21F4DD0A-6429-44D2-A65A-E6104A1E0BAE}" destId="{837E25D8-3A3A-4542-88C4-55D21E6BACF2}" srcOrd="0" destOrd="0" presId="urn:microsoft.com/office/officeart/2008/layout/HorizontalMultiLevelHierarchy"/>
    <dgm:cxn modelId="{FD424218-49BB-4B6D-B34A-AE52C1093766}" srcId="{031BEAAD-881D-4230-8E02-4EDB6A4B7868}" destId="{F85568A9-400D-4034-8F67-6F64A453E24B}" srcOrd="4" destOrd="0" parTransId="{87C0FB35-E30E-42AF-9805-3525068A65BF}" sibTransId="{A5A9D1A4-9FA8-4C70-AA2D-99517ABC0F68}"/>
    <dgm:cxn modelId="{7B573027-209E-43B8-8433-36B669EB2543}" type="presOf" srcId="{9CD9D216-CF84-4494-891C-AA76087BB71A}" destId="{37D21D23-E5B0-4739-8800-A61A9FD28506}" srcOrd="0" destOrd="0" presId="urn:microsoft.com/office/officeart/2008/layout/HorizontalMultiLevelHierarchy"/>
    <dgm:cxn modelId="{36E0E37C-6A0F-465D-B14C-0E9D99469277}" type="presOf" srcId="{82CEA537-09B2-4D8F-8951-946CA638D320}" destId="{AF378CE6-CEB1-49DF-BA49-019A2C972BC4}" srcOrd="0" destOrd="0" presId="urn:microsoft.com/office/officeart/2008/layout/HorizontalMultiLevelHierarchy"/>
    <dgm:cxn modelId="{139FBFCD-C72B-40BF-9FFB-5073988D0D62}" type="presOf" srcId="{88A9D528-11A3-4E38-82D7-C2203B22FFF4}" destId="{53DA26EB-90A9-463F-810D-E876E94E6106}" srcOrd="0" destOrd="0" presId="urn:microsoft.com/office/officeart/2008/layout/HorizontalMultiLevelHierarchy"/>
    <dgm:cxn modelId="{62871FA3-DDFB-4596-8715-E8F530273C96}" type="presOf" srcId="{58C46786-2AB3-49B0-A407-1E2E925B541E}" destId="{FFF1FA4C-EFE9-4EC5-AC0E-28FFF0DC795B}" srcOrd="0" destOrd="0" presId="urn:microsoft.com/office/officeart/2008/layout/HorizontalMultiLevelHierarchy"/>
    <dgm:cxn modelId="{BD9937BD-F03D-414D-AACE-808CC74E5975}" type="presOf" srcId="{E9B3003D-B943-4E54-B67A-6DC0AFEDC692}" destId="{420C633C-6E75-4CEE-9216-24046E3AC613}" srcOrd="1" destOrd="0" presId="urn:microsoft.com/office/officeart/2008/layout/HorizontalMultiLevelHierarchy"/>
    <dgm:cxn modelId="{40CA4983-B507-4E73-8A45-1A4301A0EF7D}" type="presOf" srcId="{851F6ACC-076A-4BE7-B969-49B418977DF0}" destId="{AED6ADFE-AFA3-4D2A-A72C-E0723BC8C8C3}" srcOrd="0" destOrd="0" presId="urn:microsoft.com/office/officeart/2008/layout/HorizontalMultiLevelHierarchy"/>
    <dgm:cxn modelId="{5546F626-9030-4BCB-AF0F-4CCAD4EB40AA}" type="presOf" srcId="{1139E06C-2CFB-417B-A370-2B86CF7EBA69}" destId="{4A046DB3-ADF3-4858-9032-5F2631F36C49}" srcOrd="1" destOrd="0" presId="urn:microsoft.com/office/officeart/2008/layout/HorizontalMultiLevelHierarchy"/>
    <dgm:cxn modelId="{28DFA9F7-E868-41D5-8D14-17B019D400F7}" type="presOf" srcId="{82CEA537-09B2-4D8F-8951-946CA638D320}" destId="{4049F34F-396F-424C-90B4-BAD8D28EF4B6}" srcOrd="1" destOrd="0" presId="urn:microsoft.com/office/officeart/2008/layout/HorizontalMultiLevelHierarchy"/>
    <dgm:cxn modelId="{2645CB4C-BE74-45F1-A3BC-EDBFDE943A39}" type="presOf" srcId="{87C0FB35-E30E-42AF-9805-3525068A65BF}" destId="{49872AE7-6AA3-4BA8-B81A-72C759F234D2}" srcOrd="1" destOrd="0" presId="urn:microsoft.com/office/officeart/2008/layout/HorizontalMultiLevelHierarchy"/>
    <dgm:cxn modelId="{264069BC-FC98-4585-8CA0-10C52477D9AE}" type="presOf" srcId="{1139E06C-2CFB-417B-A370-2B86CF7EBA69}" destId="{246171D2-EAB0-41C8-88A2-FCC9F2959014}" srcOrd="0" destOrd="0" presId="urn:microsoft.com/office/officeart/2008/layout/HorizontalMultiLevelHierarchy"/>
    <dgm:cxn modelId="{F0F5CE93-3E1C-46BE-8BD8-36A647AB186E}" type="presParOf" srcId="{53DA26EB-90A9-463F-810D-E876E94E6106}" destId="{AC7002A0-82FA-41A2-8370-B25CDE97B38E}" srcOrd="0" destOrd="0" presId="urn:microsoft.com/office/officeart/2008/layout/HorizontalMultiLevelHierarchy"/>
    <dgm:cxn modelId="{A7C05754-445A-4065-A119-50708BF1646F}" type="presParOf" srcId="{AC7002A0-82FA-41A2-8370-B25CDE97B38E}" destId="{0575DBF7-EAB9-42E9-8C40-047AEC9CB9BD}" srcOrd="0" destOrd="0" presId="urn:microsoft.com/office/officeart/2008/layout/HorizontalMultiLevelHierarchy"/>
    <dgm:cxn modelId="{9819BC15-0E43-4089-AA9B-B6C838EEC732}" type="presParOf" srcId="{AC7002A0-82FA-41A2-8370-B25CDE97B38E}" destId="{74D7986A-4DCF-4252-9DB3-D7D39099DA7B}" srcOrd="1" destOrd="0" presId="urn:microsoft.com/office/officeart/2008/layout/HorizontalMultiLevelHierarchy"/>
    <dgm:cxn modelId="{2DAD95FD-0F15-4A36-BA6E-6144E412F85D}" type="presParOf" srcId="{74D7986A-4DCF-4252-9DB3-D7D39099DA7B}" destId="{837E25D8-3A3A-4542-88C4-55D21E6BACF2}" srcOrd="0" destOrd="0" presId="urn:microsoft.com/office/officeart/2008/layout/HorizontalMultiLevelHierarchy"/>
    <dgm:cxn modelId="{2CB7778C-D507-470D-B505-F08C24E6CADC}" type="presParOf" srcId="{837E25D8-3A3A-4542-88C4-55D21E6BACF2}" destId="{3AF9C765-CBCB-416E-B3F4-A302B29DB393}" srcOrd="0" destOrd="0" presId="urn:microsoft.com/office/officeart/2008/layout/HorizontalMultiLevelHierarchy"/>
    <dgm:cxn modelId="{B63A84BA-D0CE-4572-A6E7-CA48EB41165F}" type="presParOf" srcId="{74D7986A-4DCF-4252-9DB3-D7D39099DA7B}" destId="{AFE44C45-2988-4179-AC7F-C1CE1E4B474B}" srcOrd="1" destOrd="0" presId="urn:microsoft.com/office/officeart/2008/layout/HorizontalMultiLevelHierarchy"/>
    <dgm:cxn modelId="{0A36290A-7C78-4F06-8D9E-8A4754C66A96}" type="presParOf" srcId="{AFE44C45-2988-4179-AC7F-C1CE1E4B474B}" destId="{5F547B8A-83AC-40C1-A582-8A6B2502B74A}" srcOrd="0" destOrd="0" presId="urn:microsoft.com/office/officeart/2008/layout/HorizontalMultiLevelHierarchy"/>
    <dgm:cxn modelId="{2A142080-35B0-4180-B5E5-735C481E22C7}" type="presParOf" srcId="{AFE44C45-2988-4179-AC7F-C1CE1E4B474B}" destId="{B5577E74-3E8C-4BD0-A9E6-08EE7C2C618E}" srcOrd="1" destOrd="0" presId="urn:microsoft.com/office/officeart/2008/layout/HorizontalMultiLevelHierarchy"/>
    <dgm:cxn modelId="{B6E7E3DD-295B-4218-8E7C-7B51991D975E}" type="presParOf" srcId="{74D7986A-4DCF-4252-9DB3-D7D39099DA7B}" destId="{899B6C8F-16E2-4684-8D24-59FD71144F5D}" srcOrd="2" destOrd="0" presId="urn:microsoft.com/office/officeart/2008/layout/HorizontalMultiLevelHierarchy"/>
    <dgm:cxn modelId="{74182740-BCE9-474D-A785-6C9CD80D848F}" type="presParOf" srcId="{899B6C8F-16E2-4684-8D24-59FD71144F5D}" destId="{B736654A-B0C7-44D4-8FA0-AF75F812AF5C}" srcOrd="0" destOrd="0" presId="urn:microsoft.com/office/officeart/2008/layout/HorizontalMultiLevelHierarchy"/>
    <dgm:cxn modelId="{11CA2560-9825-4582-B055-BCB7A1383091}" type="presParOf" srcId="{74D7986A-4DCF-4252-9DB3-D7D39099DA7B}" destId="{C557BAD1-B719-4400-B7C4-7AC0AC198797}" srcOrd="3" destOrd="0" presId="urn:microsoft.com/office/officeart/2008/layout/HorizontalMultiLevelHierarchy"/>
    <dgm:cxn modelId="{6D625A46-E979-4D48-A339-0F7D591543DC}" type="presParOf" srcId="{C557BAD1-B719-4400-B7C4-7AC0AC198797}" destId="{37D21D23-E5B0-4739-8800-A61A9FD28506}" srcOrd="0" destOrd="0" presId="urn:microsoft.com/office/officeart/2008/layout/HorizontalMultiLevelHierarchy"/>
    <dgm:cxn modelId="{62BA04A6-9F9E-41E9-BE4F-DBDE4EB4D76C}" type="presParOf" srcId="{C557BAD1-B719-4400-B7C4-7AC0AC198797}" destId="{8F5B16C1-C404-4E25-959E-A2247AC4B370}" srcOrd="1" destOrd="0" presId="urn:microsoft.com/office/officeart/2008/layout/HorizontalMultiLevelHierarchy"/>
    <dgm:cxn modelId="{D978994A-5B9A-4602-B723-6CC35936315C}" type="presParOf" srcId="{74D7986A-4DCF-4252-9DB3-D7D39099DA7B}" destId="{E1F9343C-8256-4F47-8BCC-C93E67A6DF1B}" srcOrd="4" destOrd="0" presId="urn:microsoft.com/office/officeart/2008/layout/HorizontalMultiLevelHierarchy"/>
    <dgm:cxn modelId="{0E065ABE-5D16-4556-87F3-8A4B4319D8E2}" type="presParOf" srcId="{E1F9343C-8256-4F47-8BCC-C93E67A6DF1B}" destId="{420C633C-6E75-4CEE-9216-24046E3AC613}" srcOrd="0" destOrd="0" presId="urn:microsoft.com/office/officeart/2008/layout/HorizontalMultiLevelHierarchy"/>
    <dgm:cxn modelId="{4CD767C5-FBF6-4987-A0E0-40A0D7B71088}" type="presParOf" srcId="{74D7986A-4DCF-4252-9DB3-D7D39099DA7B}" destId="{E3926516-3123-435A-AF3C-4C2C7881EAEF}" srcOrd="5" destOrd="0" presId="urn:microsoft.com/office/officeart/2008/layout/HorizontalMultiLevelHierarchy"/>
    <dgm:cxn modelId="{0A59ED47-B342-4C04-A57D-61BE0E09ABD2}" type="presParOf" srcId="{E3926516-3123-435A-AF3C-4C2C7881EAEF}" destId="{2611464B-D580-4DF4-BE76-9FE3E8D2E95A}" srcOrd="0" destOrd="0" presId="urn:microsoft.com/office/officeart/2008/layout/HorizontalMultiLevelHierarchy"/>
    <dgm:cxn modelId="{9A8FAE90-F4D0-449E-B479-ADC30AF18C5B}" type="presParOf" srcId="{E3926516-3123-435A-AF3C-4C2C7881EAEF}" destId="{36C954CA-20C5-499A-ADC0-34A9EB18D84D}" srcOrd="1" destOrd="0" presId="urn:microsoft.com/office/officeart/2008/layout/HorizontalMultiLevelHierarchy"/>
    <dgm:cxn modelId="{B994214B-774C-4328-970D-7BFC30775661}" type="presParOf" srcId="{74D7986A-4DCF-4252-9DB3-D7D39099DA7B}" destId="{AF378CE6-CEB1-49DF-BA49-019A2C972BC4}" srcOrd="6" destOrd="0" presId="urn:microsoft.com/office/officeart/2008/layout/HorizontalMultiLevelHierarchy"/>
    <dgm:cxn modelId="{9BA94315-48D8-4A4B-9046-DE44EE2AB28E}" type="presParOf" srcId="{AF378CE6-CEB1-49DF-BA49-019A2C972BC4}" destId="{4049F34F-396F-424C-90B4-BAD8D28EF4B6}" srcOrd="0" destOrd="0" presId="urn:microsoft.com/office/officeart/2008/layout/HorizontalMultiLevelHierarchy"/>
    <dgm:cxn modelId="{7964683F-8B8B-4585-8C3A-4E976C5EF67A}" type="presParOf" srcId="{74D7986A-4DCF-4252-9DB3-D7D39099DA7B}" destId="{DD8AD040-657A-4D61-9ECA-022139325F64}" srcOrd="7" destOrd="0" presId="urn:microsoft.com/office/officeart/2008/layout/HorizontalMultiLevelHierarchy"/>
    <dgm:cxn modelId="{DB7602A9-2727-4C40-B640-62597D60DAFB}" type="presParOf" srcId="{DD8AD040-657A-4D61-9ECA-022139325F64}" destId="{AED6ADFE-AFA3-4D2A-A72C-E0723BC8C8C3}" srcOrd="0" destOrd="0" presId="urn:microsoft.com/office/officeart/2008/layout/HorizontalMultiLevelHierarchy"/>
    <dgm:cxn modelId="{282E1DC9-2C3F-4D1F-AD9E-3D5EBC30B5C8}" type="presParOf" srcId="{DD8AD040-657A-4D61-9ECA-022139325F64}" destId="{F8DF9230-DD41-420A-A058-1A3C086D447A}" srcOrd="1" destOrd="0" presId="urn:microsoft.com/office/officeart/2008/layout/HorizontalMultiLevelHierarchy"/>
    <dgm:cxn modelId="{A01B8414-5B9B-4A6D-87D1-AC7F152E0A95}" type="presParOf" srcId="{74D7986A-4DCF-4252-9DB3-D7D39099DA7B}" destId="{4158D643-9B45-4F24-B045-92628E4B3294}" srcOrd="8" destOrd="0" presId="urn:microsoft.com/office/officeart/2008/layout/HorizontalMultiLevelHierarchy"/>
    <dgm:cxn modelId="{8DEF4C6F-4296-458A-83B4-A648796CB37B}" type="presParOf" srcId="{4158D643-9B45-4F24-B045-92628E4B3294}" destId="{49872AE7-6AA3-4BA8-B81A-72C759F234D2}" srcOrd="0" destOrd="0" presId="urn:microsoft.com/office/officeart/2008/layout/HorizontalMultiLevelHierarchy"/>
    <dgm:cxn modelId="{A5C3A0C2-6147-4B44-90C4-6250478500BC}" type="presParOf" srcId="{74D7986A-4DCF-4252-9DB3-D7D39099DA7B}" destId="{87C419B0-D9FC-4E3A-B1EA-326993CCED2C}" srcOrd="9" destOrd="0" presId="urn:microsoft.com/office/officeart/2008/layout/HorizontalMultiLevelHierarchy"/>
    <dgm:cxn modelId="{56CC09B9-E564-4F65-B70B-ED386EA6FD9F}" type="presParOf" srcId="{87C419B0-D9FC-4E3A-B1EA-326993CCED2C}" destId="{01F92461-0471-4F4A-AADD-FD8CEA742660}" srcOrd="0" destOrd="0" presId="urn:microsoft.com/office/officeart/2008/layout/HorizontalMultiLevelHierarchy"/>
    <dgm:cxn modelId="{AE79309F-F4F6-482C-AC4F-7BA9B7650B64}" type="presParOf" srcId="{87C419B0-D9FC-4E3A-B1EA-326993CCED2C}" destId="{986F0A60-1377-4CAF-B2C4-B1B3CFA1B618}" srcOrd="1" destOrd="0" presId="urn:microsoft.com/office/officeart/2008/layout/HorizontalMultiLevelHierarchy"/>
    <dgm:cxn modelId="{61F34B0E-0160-41FC-894C-20155D031F4A}" type="presParOf" srcId="{74D7986A-4DCF-4252-9DB3-D7D39099DA7B}" destId="{246171D2-EAB0-41C8-88A2-FCC9F2959014}" srcOrd="10" destOrd="0" presId="urn:microsoft.com/office/officeart/2008/layout/HorizontalMultiLevelHierarchy"/>
    <dgm:cxn modelId="{4F99967D-6F4D-4F05-9FE2-007067B202E9}" type="presParOf" srcId="{246171D2-EAB0-41C8-88A2-FCC9F2959014}" destId="{4A046DB3-ADF3-4858-9032-5F2631F36C49}" srcOrd="0" destOrd="0" presId="urn:microsoft.com/office/officeart/2008/layout/HorizontalMultiLevelHierarchy"/>
    <dgm:cxn modelId="{A97F68EC-3C4F-42C6-8EA3-B93DCB796D2C}" type="presParOf" srcId="{74D7986A-4DCF-4252-9DB3-D7D39099DA7B}" destId="{0C176682-7828-40EE-B744-D11209DDE9BC}" srcOrd="11" destOrd="0" presId="urn:microsoft.com/office/officeart/2008/layout/HorizontalMultiLevelHierarchy"/>
    <dgm:cxn modelId="{EA649E77-019F-42C7-897A-14C3A04511FC}" type="presParOf" srcId="{0C176682-7828-40EE-B744-D11209DDE9BC}" destId="{FFF1FA4C-EFE9-4EC5-AC0E-28FFF0DC795B}" srcOrd="0" destOrd="0" presId="urn:microsoft.com/office/officeart/2008/layout/HorizontalMultiLevelHierarchy"/>
    <dgm:cxn modelId="{3B7260CB-5224-48F2-88AD-C4E6E4D4D136}" type="presParOf" srcId="{0C176682-7828-40EE-B744-D11209DDE9BC}" destId="{C1CE6270-F524-409E-91E0-DC575772C9AB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CA5AA0-4646-4128-AE2A-562E6CD1DC8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62A5DEAA-6075-4253-B4DF-CB70F50F9642}">
      <dgm:prSet phldrT="[文字]"/>
      <dgm:spPr/>
      <dgm:t>
        <a:bodyPr/>
        <a:lstStyle/>
        <a:p>
          <a:r>
            <a:rPr lang="zh-TW" altLang="en-US" dirty="0" smtClean="0"/>
            <a:t>為政</a:t>
          </a:r>
          <a:endParaRPr lang="zh-TW" altLang="en-US" dirty="0"/>
        </a:p>
      </dgm:t>
    </dgm:pt>
    <dgm:pt modelId="{EFB5CEBA-5894-4689-9135-2B8CD294A269}" type="parTrans" cxnId="{CF2A2FB6-D625-4BD7-9B75-0CFFA119B1B2}">
      <dgm:prSet/>
      <dgm:spPr/>
      <dgm:t>
        <a:bodyPr/>
        <a:lstStyle/>
        <a:p>
          <a:endParaRPr lang="zh-TW" altLang="en-US"/>
        </a:p>
      </dgm:t>
    </dgm:pt>
    <dgm:pt modelId="{4505E483-CF3D-4151-8DFD-9A411B6EBDCC}" type="sibTrans" cxnId="{CF2A2FB6-D625-4BD7-9B75-0CFFA119B1B2}">
      <dgm:prSet/>
      <dgm:spPr/>
      <dgm:t>
        <a:bodyPr/>
        <a:lstStyle/>
        <a:p>
          <a:endParaRPr lang="zh-TW" altLang="en-US"/>
        </a:p>
      </dgm:t>
    </dgm:pt>
    <dgm:pt modelId="{52395B48-B284-466C-A235-C1FBE79BCBA2}">
      <dgm:prSet phldrT="[文字]"/>
      <dgm:spPr/>
      <dgm:t>
        <a:bodyPr/>
        <a:lstStyle/>
        <a:p>
          <a:r>
            <a:rPr lang="zh-TW" altLang="en-US" dirty="0" smtClean="0"/>
            <a:t>君道</a:t>
          </a:r>
          <a:endParaRPr lang="zh-TW" altLang="en-US" dirty="0"/>
        </a:p>
      </dgm:t>
    </dgm:pt>
    <dgm:pt modelId="{CDAC89D0-4CA2-48F7-B834-09899E9A612F}" type="parTrans" cxnId="{BDCAE895-2A2D-4FAE-BED5-5970D4D8D047}">
      <dgm:prSet/>
      <dgm:spPr/>
      <dgm:t>
        <a:bodyPr/>
        <a:lstStyle/>
        <a:p>
          <a:endParaRPr lang="zh-TW" altLang="en-US"/>
        </a:p>
      </dgm:t>
    </dgm:pt>
    <dgm:pt modelId="{FBC6C8C9-4AFD-4BFC-AEDE-BF3A361FC16C}" type="sibTrans" cxnId="{BDCAE895-2A2D-4FAE-BED5-5970D4D8D047}">
      <dgm:prSet/>
      <dgm:spPr/>
      <dgm:t>
        <a:bodyPr/>
        <a:lstStyle/>
        <a:p>
          <a:endParaRPr lang="zh-TW" altLang="en-US"/>
        </a:p>
      </dgm:t>
    </dgm:pt>
    <dgm:pt modelId="{884F338F-C7EC-4CA6-AA64-6A5BFF7B2A82}">
      <dgm:prSet phldrT="[文字]"/>
      <dgm:spPr/>
      <dgm:t>
        <a:bodyPr/>
        <a:lstStyle/>
        <a:p>
          <a:r>
            <a:rPr lang="zh-TW" altLang="en-US" dirty="0" smtClean="0"/>
            <a:t>臣術</a:t>
          </a:r>
          <a:endParaRPr lang="zh-TW" altLang="en-US" dirty="0"/>
        </a:p>
      </dgm:t>
    </dgm:pt>
    <dgm:pt modelId="{8BEE6062-4F5F-4F5C-9757-A5C490F7B6A4}" type="parTrans" cxnId="{73A3623D-3E70-4988-BC01-B8F926135A6D}">
      <dgm:prSet/>
      <dgm:spPr/>
      <dgm:t>
        <a:bodyPr/>
        <a:lstStyle/>
        <a:p>
          <a:endParaRPr lang="zh-TW" altLang="en-US"/>
        </a:p>
      </dgm:t>
    </dgm:pt>
    <dgm:pt modelId="{5460069A-9244-45B6-A36D-0AE0DDACDABF}" type="sibTrans" cxnId="{73A3623D-3E70-4988-BC01-B8F926135A6D}">
      <dgm:prSet/>
      <dgm:spPr/>
      <dgm:t>
        <a:bodyPr/>
        <a:lstStyle/>
        <a:p>
          <a:endParaRPr lang="zh-TW" altLang="en-US"/>
        </a:p>
      </dgm:t>
    </dgm:pt>
    <dgm:pt modelId="{C163A5D4-5DAE-40AD-8B83-1E5F7449E900}" type="pres">
      <dgm:prSet presAssocID="{6BCA5AA0-4646-4128-AE2A-562E6CD1DC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B1145412-D811-4809-8361-3D674281E263}" type="pres">
      <dgm:prSet presAssocID="{62A5DEAA-6075-4253-B4DF-CB70F50F9642}" presName="hierRoot1" presStyleCnt="0"/>
      <dgm:spPr/>
    </dgm:pt>
    <dgm:pt modelId="{A2B6ABFF-D3BF-4075-B69E-4C7E8C6F2207}" type="pres">
      <dgm:prSet presAssocID="{62A5DEAA-6075-4253-B4DF-CB70F50F9642}" presName="composite" presStyleCnt="0"/>
      <dgm:spPr/>
    </dgm:pt>
    <dgm:pt modelId="{ABD8F24B-63A0-4E20-98C5-C1F339B6CD0C}" type="pres">
      <dgm:prSet presAssocID="{62A5DEAA-6075-4253-B4DF-CB70F50F9642}" presName="background" presStyleLbl="node0" presStyleIdx="0" presStyleCnt="1"/>
      <dgm:spPr/>
    </dgm:pt>
    <dgm:pt modelId="{FB4BC45B-DD95-44AB-B4CF-DF533F8B0A9C}" type="pres">
      <dgm:prSet presAssocID="{62A5DEAA-6075-4253-B4DF-CB70F50F9642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DD0F955-2B27-4164-981E-1DA97992BA16}" type="pres">
      <dgm:prSet presAssocID="{62A5DEAA-6075-4253-B4DF-CB70F50F9642}" presName="hierChild2" presStyleCnt="0"/>
      <dgm:spPr/>
    </dgm:pt>
    <dgm:pt modelId="{5985C4BA-D9C5-4D65-BED9-B48E90F545D1}" type="pres">
      <dgm:prSet presAssocID="{CDAC89D0-4CA2-48F7-B834-09899E9A612F}" presName="Name10" presStyleLbl="parChTrans1D2" presStyleIdx="0" presStyleCnt="2"/>
      <dgm:spPr/>
      <dgm:t>
        <a:bodyPr/>
        <a:lstStyle/>
        <a:p>
          <a:endParaRPr lang="zh-TW" altLang="en-US"/>
        </a:p>
      </dgm:t>
    </dgm:pt>
    <dgm:pt modelId="{1569287E-3DE3-4BB1-BDA3-C1346C00BDAC}" type="pres">
      <dgm:prSet presAssocID="{52395B48-B284-466C-A235-C1FBE79BCBA2}" presName="hierRoot2" presStyleCnt="0"/>
      <dgm:spPr/>
    </dgm:pt>
    <dgm:pt modelId="{AC21CF72-7078-4BC9-AFAD-747A61961BF7}" type="pres">
      <dgm:prSet presAssocID="{52395B48-B284-466C-A235-C1FBE79BCBA2}" presName="composite2" presStyleCnt="0"/>
      <dgm:spPr/>
    </dgm:pt>
    <dgm:pt modelId="{B97E709D-EEBA-4FA5-A35D-7894EA68BB0F}" type="pres">
      <dgm:prSet presAssocID="{52395B48-B284-466C-A235-C1FBE79BCBA2}" presName="background2" presStyleLbl="node2" presStyleIdx="0" presStyleCnt="2"/>
      <dgm:spPr/>
    </dgm:pt>
    <dgm:pt modelId="{0AA4176B-C9E1-4D02-88C0-3239AE478C7F}" type="pres">
      <dgm:prSet presAssocID="{52395B48-B284-466C-A235-C1FBE79BCBA2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9C6D81-6886-4FFC-ADA1-5F4143AC5AE5}" type="pres">
      <dgm:prSet presAssocID="{52395B48-B284-466C-A235-C1FBE79BCBA2}" presName="hierChild3" presStyleCnt="0"/>
      <dgm:spPr/>
    </dgm:pt>
    <dgm:pt modelId="{DFE57AFA-BF9C-4A28-96D8-54A7CD7960F0}" type="pres">
      <dgm:prSet presAssocID="{8BEE6062-4F5F-4F5C-9757-A5C490F7B6A4}" presName="Name10" presStyleLbl="parChTrans1D2" presStyleIdx="1" presStyleCnt="2"/>
      <dgm:spPr/>
      <dgm:t>
        <a:bodyPr/>
        <a:lstStyle/>
        <a:p>
          <a:endParaRPr lang="zh-TW" altLang="en-US"/>
        </a:p>
      </dgm:t>
    </dgm:pt>
    <dgm:pt modelId="{314C8BE2-C844-4AFB-9029-CCE10B22767A}" type="pres">
      <dgm:prSet presAssocID="{884F338F-C7EC-4CA6-AA64-6A5BFF7B2A82}" presName="hierRoot2" presStyleCnt="0"/>
      <dgm:spPr/>
    </dgm:pt>
    <dgm:pt modelId="{FD76C70C-FF46-4FE8-B4DB-EF3B1CCBBCB4}" type="pres">
      <dgm:prSet presAssocID="{884F338F-C7EC-4CA6-AA64-6A5BFF7B2A82}" presName="composite2" presStyleCnt="0"/>
      <dgm:spPr/>
    </dgm:pt>
    <dgm:pt modelId="{CCFDAA6A-9860-4799-A8BA-C11910D36431}" type="pres">
      <dgm:prSet presAssocID="{884F338F-C7EC-4CA6-AA64-6A5BFF7B2A82}" presName="background2" presStyleLbl="node2" presStyleIdx="1" presStyleCnt="2"/>
      <dgm:spPr/>
    </dgm:pt>
    <dgm:pt modelId="{06CAA794-5F46-4F50-9709-8E1CF2CE93AA}" type="pres">
      <dgm:prSet presAssocID="{884F338F-C7EC-4CA6-AA64-6A5BFF7B2A82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715F2C-C807-42C5-A620-70C04604DBBA}" type="pres">
      <dgm:prSet presAssocID="{884F338F-C7EC-4CA6-AA64-6A5BFF7B2A82}" presName="hierChild3" presStyleCnt="0"/>
      <dgm:spPr/>
    </dgm:pt>
  </dgm:ptLst>
  <dgm:cxnLst>
    <dgm:cxn modelId="{0711F80B-9EBD-4059-AFF1-46C2673A9203}" type="presOf" srcId="{6BCA5AA0-4646-4128-AE2A-562E6CD1DC84}" destId="{C163A5D4-5DAE-40AD-8B83-1E5F7449E900}" srcOrd="0" destOrd="0" presId="urn:microsoft.com/office/officeart/2005/8/layout/hierarchy1"/>
    <dgm:cxn modelId="{BDCAE895-2A2D-4FAE-BED5-5970D4D8D047}" srcId="{62A5DEAA-6075-4253-B4DF-CB70F50F9642}" destId="{52395B48-B284-466C-A235-C1FBE79BCBA2}" srcOrd="0" destOrd="0" parTransId="{CDAC89D0-4CA2-48F7-B834-09899E9A612F}" sibTransId="{FBC6C8C9-4AFD-4BFC-AEDE-BF3A361FC16C}"/>
    <dgm:cxn modelId="{24EE99B0-3405-4827-86A3-6D2B0362AA9D}" type="presOf" srcId="{8BEE6062-4F5F-4F5C-9757-A5C490F7B6A4}" destId="{DFE57AFA-BF9C-4A28-96D8-54A7CD7960F0}" srcOrd="0" destOrd="0" presId="urn:microsoft.com/office/officeart/2005/8/layout/hierarchy1"/>
    <dgm:cxn modelId="{CF2A2FB6-D625-4BD7-9B75-0CFFA119B1B2}" srcId="{6BCA5AA0-4646-4128-AE2A-562E6CD1DC84}" destId="{62A5DEAA-6075-4253-B4DF-CB70F50F9642}" srcOrd="0" destOrd="0" parTransId="{EFB5CEBA-5894-4689-9135-2B8CD294A269}" sibTransId="{4505E483-CF3D-4151-8DFD-9A411B6EBDCC}"/>
    <dgm:cxn modelId="{DAB26308-8C94-43CD-AADE-786952B160C9}" type="presOf" srcId="{884F338F-C7EC-4CA6-AA64-6A5BFF7B2A82}" destId="{06CAA794-5F46-4F50-9709-8E1CF2CE93AA}" srcOrd="0" destOrd="0" presId="urn:microsoft.com/office/officeart/2005/8/layout/hierarchy1"/>
    <dgm:cxn modelId="{73A3623D-3E70-4988-BC01-B8F926135A6D}" srcId="{62A5DEAA-6075-4253-B4DF-CB70F50F9642}" destId="{884F338F-C7EC-4CA6-AA64-6A5BFF7B2A82}" srcOrd="1" destOrd="0" parTransId="{8BEE6062-4F5F-4F5C-9757-A5C490F7B6A4}" sibTransId="{5460069A-9244-45B6-A36D-0AE0DDACDABF}"/>
    <dgm:cxn modelId="{087B236D-BEE6-49A7-8A64-2E926EA38C57}" type="presOf" srcId="{62A5DEAA-6075-4253-B4DF-CB70F50F9642}" destId="{FB4BC45B-DD95-44AB-B4CF-DF533F8B0A9C}" srcOrd="0" destOrd="0" presId="urn:microsoft.com/office/officeart/2005/8/layout/hierarchy1"/>
    <dgm:cxn modelId="{8FC29F23-FB11-4542-A6B2-E5D0CBB163DE}" type="presOf" srcId="{52395B48-B284-466C-A235-C1FBE79BCBA2}" destId="{0AA4176B-C9E1-4D02-88C0-3239AE478C7F}" srcOrd="0" destOrd="0" presId="urn:microsoft.com/office/officeart/2005/8/layout/hierarchy1"/>
    <dgm:cxn modelId="{D745CC81-1EA6-4FD0-BE05-1A90468E7793}" type="presOf" srcId="{CDAC89D0-4CA2-48F7-B834-09899E9A612F}" destId="{5985C4BA-D9C5-4D65-BED9-B48E90F545D1}" srcOrd="0" destOrd="0" presId="urn:microsoft.com/office/officeart/2005/8/layout/hierarchy1"/>
    <dgm:cxn modelId="{DB55C79F-F598-4C01-B747-2AA1509FEEDA}" type="presParOf" srcId="{C163A5D4-5DAE-40AD-8B83-1E5F7449E900}" destId="{B1145412-D811-4809-8361-3D674281E263}" srcOrd="0" destOrd="0" presId="urn:microsoft.com/office/officeart/2005/8/layout/hierarchy1"/>
    <dgm:cxn modelId="{8634AD1F-9210-49DD-8D22-13C63FB4D28C}" type="presParOf" srcId="{B1145412-D811-4809-8361-3D674281E263}" destId="{A2B6ABFF-D3BF-4075-B69E-4C7E8C6F2207}" srcOrd="0" destOrd="0" presId="urn:microsoft.com/office/officeart/2005/8/layout/hierarchy1"/>
    <dgm:cxn modelId="{5F42008B-5BB2-4D10-9995-9DA53D4E55EB}" type="presParOf" srcId="{A2B6ABFF-D3BF-4075-B69E-4C7E8C6F2207}" destId="{ABD8F24B-63A0-4E20-98C5-C1F339B6CD0C}" srcOrd="0" destOrd="0" presId="urn:microsoft.com/office/officeart/2005/8/layout/hierarchy1"/>
    <dgm:cxn modelId="{5DCA88C8-9D2F-4903-997C-5AD17291880F}" type="presParOf" srcId="{A2B6ABFF-D3BF-4075-B69E-4C7E8C6F2207}" destId="{FB4BC45B-DD95-44AB-B4CF-DF533F8B0A9C}" srcOrd="1" destOrd="0" presId="urn:microsoft.com/office/officeart/2005/8/layout/hierarchy1"/>
    <dgm:cxn modelId="{6F784F8C-7C1F-432F-B802-53A9E4CE6C95}" type="presParOf" srcId="{B1145412-D811-4809-8361-3D674281E263}" destId="{FDD0F955-2B27-4164-981E-1DA97992BA16}" srcOrd="1" destOrd="0" presId="urn:microsoft.com/office/officeart/2005/8/layout/hierarchy1"/>
    <dgm:cxn modelId="{F051757F-5FAA-4B08-AB21-E3BD6A959115}" type="presParOf" srcId="{FDD0F955-2B27-4164-981E-1DA97992BA16}" destId="{5985C4BA-D9C5-4D65-BED9-B48E90F545D1}" srcOrd="0" destOrd="0" presId="urn:microsoft.com/office/officeart/2005/8/layout/hierarchy1"/>
    <dgm:cxn modelId="{5C928E9E-36FA-4ADC-8A50-A08E507058CC}" type="presParOf" srcId="{FDD0F955-2B27-4164-981E-1DA97992BA16}" destId="{1569287E-3DE3-4BB1-BDA3-C1346C00BDAC}" srcOrd="1" destOrd="0" presId="urn:microsoft.com/office/officeart/2005/8/layout/hierarchy1"/>
    <dgm:cxn modelId="{DBDDBD9F-EEFA-411E-9F7C-0681C996AC2C}" type="presParOf" srcId="{1569287E-3DE3-4BB1-BDA3-C1346C00BDAC}" destId="{AC21CF72-7078-4BC9-AFAD-747A61961BF7}" srcOrd="0" destOrd="0" presId="urn:microsoft.com/office/officeart/2005/8/layout/hierarchy1"/>
    <dgm:cxn modelId="{B8D8847F-C44F-4CFA-9886-68E99C191CBC}" type="presParOf" srcId="{AC21CF72-7078-4BC9-AFAD-747A61961BF7}" destId="{B97E709D-EEBA-4FA5-A35D-7894EA68BB0F}" srcOrd="0" destOrd="0" presId="urn:microsoft.com/office/officeart/2005/8/layout/hierarchy1"/>
    <dgm:cxn modelId="{290EC902-CC38-42B2-945C-8C0912A7C773}" type="presParOf" srcId="{AC21CF72-7078-4BC9-AFAD-747A61961BF7}" destId="{0AA4176B-C9E1-4D02-88C0-3239AE478C7F}" srcOrd="1" destOrd="0" presId="urn:microsoft.com/office/officeart/2005/8/layout/hierarchy1"/>
    <dgm:cxn modelId="{3CEAD851-715D-49BD-B980-66331713973C}" type="presParOf" srcId="{1569287E-3DE3-4BB1-BDA3-C1346C00BDAC}" destId="{6E9C6D81-6886-4FFC-ADA1-5F4143AC5AE5}" srcOrd="1" destOrd="0" presId="urn:microsoft.com/office/officeart/2005/8/layout/hierarchy1"/>
    <dgm:cxn modelId="{90BDCAAE-3D16-4042-B14F-D48433A44133}" type="presParOf" srcId="{FDD0F955-2B27-4164-981E-1DA97992BA16}" destId="{DFE57AFA-BF9C-4A28-96D8-54A7CD7960F0}" srcOrd="2" destOrd="0" presId="urn:microsoft.com/office/officeart/2005/8/layout/hierarchy1"/>
    <dgm:cxn modelId="{407141E2-7E76-4885-99E0-6A6F26362B88}" type="presParOf" srcId="{FDD0F955-2B27-4164-981E-1DA97992BA16}" destId="{314C8BE2-C844-4AFB-9029-CCE10B22767A}" srcOrd="3" destOrd="0" presId="urn:microsoft.com/office/officeart/2005/8/layout/hierarchy1"/>
    <dgm:cxn modelId="{E258983E-B281-4611-9503-F3B7A6A5FEDB}" type="presParOf" srcId="{314C8BE2-C844-4AFB-9029-CCE10B22767A}" destId="{FD76C70C-FF46-4FE8-B4DB-EF3B1CCBBCB4}" srcOrd="0" destOrd="0" presId="urn:microsoft.com/office/officeart/2005/8/layout/hierarchy1"/>
    <dgm:cxn modelId="{079D200C-9BEA-4851-BC3D-08D51DAA95A9}" type="presParOf" srcId="{FD76C70C-FF46-4FE8-B4DB-EF3B1CCBBCB4}" destId="{CCFDAA6A-9860-4799-A8BA-C11910D36431}" srcOrd="0" destOrd="0" presId="urn:microsoft.com/office/officeart/2005/8/layout/hierarchy1"/>
    <dgm:cxn modelId="{430A5947-5E40-466E-A6E7-1AC85B71272D}" type="presParOf" srcId="{FD76C70C-FF46-4FE8-B4DB-EF3B1CCBBCB4}" destId="{06CAA794-5F46-4F50-9709-8E1CF2CE93AA}" srcOrd="1" destOrd="0" presId="urn:microsoft.com/office/officeart/2005/8/layout/hierarchy1"/>
    <dgm:cxn modelId="{EB34FA1F-0022-4B3D-9339-D588DD22C31A}" type="presParOf" srcId="{314C8BE2-C844-4AFB-9029-CCE10B22767A}" destId="{08715F2C-C807-42C5-A620-70C04604DBB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020096-F958-4EC7-A9B9-F1626ADFF553}" type="doc">
      <dgm:prSet loTypeId="urn:microsoft.com/office/officeart/2005/8/layout/radial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6184CD08-C679-4D71-BFD4-61D8D5AF5FCE}">
      <dgm:prSet phldrT="[文字]"/>
      <dgm:spPr/>
      <dgm:t>
        <a:bodyPr/>
        <a:lstStyle/>
        <a:p>
          <a:r>
            <a:rPr lang="zh-TW" altLang="en-US" dirty="0" smtClean="0"/>
            <a:t>貴德</a:t>
          </a:r>
          <a:endParaRPr lang="zh-TW" altLang="en-US" dirty="0"/>
        </a:p>
      </dgm:t>
    </dgm:pt>
    <dgm:pt modelId="{D87A583C-3695-44A6-ADD7-7CD8582728BE}" type="parTrans" cxnId="{CDCA0F68-21BD-4690-BB5C-3644B031EC28}">
      <dgm:prSet/>
      <dgm:spPr/>
      <dgm:t>
        <a:bodyPr/>
        <a:lstStyle/>
        <a:p>
          <a:endParaRPr lang="zh-TW" altLang="en-US"/>
        </a:p>
      </dgm:t>
    </dgm:pt>
    <dgm:pt modelId="{941607E6-69F0-4BA2-859F-058F1491A01F}" type="sibTrans" cxnId="{CDCA0F68-21BD-4690-BB5C-3644B031EC28}">
      <dgm:prSet/>
      <dgm:spPr/>
      <dgm:t>
        <a:bodyPr/>
        <a:lstStyle/>
        <a:p>
          <a:endParaRPr lang="zh-TW" altLang="en-US"/>
        </a:p>
      </dgm:t>
    </dgm:pt>
    <dgm:pt modelId="{EA5A2E8D-2109-48F4-A625-5FD6DCC0F1E0}">
      <dgm:prSet phldrT="[文字]"/>
      <dgm:spPr/>
      <dgm:t>
        <a:bodyPr/>
        <a:lstStyle/>
        <a:p>
          <a:r>
            <a:rPr lang="zh-TW" altLang="en-US" dirty="0" smtClean="0"/>
            <a:t>敬慎</a:t>
          </a:r>
          <a:endParaRPr lang="zh-TW" altLang="en-US" dirty="0"/>
        </a:p>
      </dgm:t>
    </dgm:pt>
    <dgm:pt modelId="{45C97C89-DF9C-408E-94FD-F4642B959FC8}" type="parTrans" cxnId="{9232719E-1D43-47AF-96BD-45BB1ACB3FA3}">
      <dgm:prSet/>
      <dgm:spPr/>
      <dgm:t>
        <a:bodyPr/>
        <a:lstStyle/>
        <a:p>
          <a:endParaRPr lang="zh-TW" altLang="en-US"/>
        </a:p>
      </dgm:t>
    </dgm:pt>
    <dgm:pt modelId="{C6EEF1D8-EC56-4B4D-93B4-693FC8A8291A}" type="sibTrans" cxnId="{9232719E-1D43-47AF-96BD-45BB1ACB3FA3}">
      <dgm:prSet/>
      <dgm:spPr/>
      <dgm:t>
        <a:bodyPr/>
        <a:lstStyle/>
        <a:p>
          <a:endParaRPr lang="zh-TW" altLang="en-US"/>
        </a:p>
      </dgm:t>
    </dgm:pt>
    <dgm:pt modelId="{9FB26AAA-368E-4988-9251-31D9AB1B7297}">
      <dgm:prSet phldrT="[文字]"/>
      <dgm:spPr/>
      <dgm:t>
        <a:bodyPr/>
        <a:lstStyle/>
        <a:p>
          <a:r>
            <a:rPr lang="zh-TW" altLang="en-US" dirty="0" smtClean="0"/>
            <a:t>明辨</a:t>
          </a:r>
          <a:endParaRPr lang="zh-TW" altLang="en-US" dirty="0"/>
        </a:p>
      </dgm:t>
    </dgm:pt>
    <dgm:pt modelId="{979BE8B1-66EE-4B7C-84F9-5AC627029CB0}" type="parTrans" cxnId="{8B9F4AF4-323E-48FE-AF6B-4EB23DF7C6DD}">
      <dgm:prSet/>
      <dgm:spPr/>
      <dgm:t>
        <a:bodyPr/>
        <a:lstStyle/>
        <a:p>
          <a:endParaRPr lang="zh-TW" altLang="en-US"/>
        </a:p>
      </dgm:t>
    </dgm:pt>
    <dgm:pt modelId="{FD7B054D-CB8B-46FD-84C3-CC6DA11494BE}" type="sibTrans" cxnId="{8B9F4AF4-323E-48FE-AF6B-4EB23DF7C6DD}">
      <dgm:prSet/>
      <dgm:spPr/>
      <dgm:t>
        <a:bodyPr/>
        <a:lstStyle/>
        <a:p>
          <a:endParaRPr lang="zh-TW" altLang="en-US"/>
        </a:p>
      </dgm:t>
    </dgm:pt>
    <dgm:pt modelId="{197C9DAC-D868-4CF5-AAD2-053A66BBA347}" type="pres">
      <dgm:prSet presAssocID="{5E020096-F958-4EC7-A9B9-F1626ADFF553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88DCAEC-0AE8-43D8-ADD8-67EAE25442B0}" type="pres">
      <dgm:prSet presAssocID="{6184CD08-C679-4D71-BFD4-61D8D5AF5FCE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3A7445DC-37FA-41AE-BCF6-82CF24624D93}" type="pres">
      <dgm:prSet presAssocID="{45C97C89-DF9C-408E-94FD-F4642B959FC8}" presName="parTrans" presStyleLbl="bgSibTrans2D1" presStyleIdx="0" presStyleCnt="2"/>
      <dgm:spPr/>
      <dgm:t>
        <a:bodyPr/>
        <a:lstStyle/>
        <a:p>
          <a:endParaRPr lang="zh-TW" altLang="en-US"/>
        </a:p>
      </dgm:t>
    </dgm:pt>
    <dgm:pt modelId="{B79307A7-F2EF-4E44-B5DE-50B2ECC2D5CB}" type="pres">
      <dgm:prSet presAssocID="{EA5A2E8D-2109-48F4-A625-5FD6DCC0F1E0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42176D-7D1E-43A3-BB39-A306FCF95D65}" type="pres">
      <dgm:prSet presAssocID="{979BE8B1-66EE-4B7C-84F9-5AC627029CB0}" presName="parTrans" presStyleLbl="bgSibTrans2D1" presStyleIdx="1" presStyleCnt="2"/>
      <dgm:spPr/>
      <dgm:t>
        <a:bodyPr/>
        <a:lstStyle/>
        <a:p>
          <a:endParaRPr lang="zh-TW" altLang="en-US"/>
        </a:p>
      </dgm:t>
    </dgm:pt>
    <dgm:pt modelId="{99BD4137-F7B9-4598-B65C-46B6142136D7}" type="pres">
      <dgm:prSet presAssocID="{9FB26AAA-368E-4988-9251-31D9AB1B7297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F28C284-8801-4BAB-9B1B-4459FEA2EAE5}" type="presOf" srcId="{9FB26AAA-368E-4988-9251-31D9AB1B7297}" destId="{99BD4137-F7B9-4598-B65C-46B6142136D7}" srcOrd="0" destOrd="0" presId="urn:microsoft.com/office/officeart/2005/8/layout/radial4"/>
    <dgm:cxn modelId="{3DE73668-1508-4D40-AC91-B6A48820C18F}" type="presOf" srcId="{5E020096-F958-4EC7-A9B9-F1626ADFF553}" destId="{197C9DAC-D868-4CF5-AAD2-053A66BBA347}" srcOrd="0" destOrd="0" presId="urn:microsoft.com/office/officeart/2005/8/layout/radial4"/>
    <dgm:cxn modelId="{CDCA0F68-21BD-4690-BB5C-3644B031EC28}" srcId="{5E020096-F958-4EC7-A9B9-F1626ADFF553}" destId="{6184CD08-C679-4D71-BFD4-61D8D5AF5FCE}" srcOrd="0" destOrd="0" parTransId="{D87A583C-3695-44A6-ADD7-7CD8582728BE}" sibTransId="{941607E6-69F0-4BA2-859F-058F1491A01F}"/>
    <dgm:cxn modelId="{BA8ED21F-8FFF-4320-B81F-76BC69D39A05}" type="presOf" srcId="{6184CD08-C679-4D71-BFD4-61D8D5AF5FCE}" destId="{788DCAEC-0AE8-43D8-ADD8-67EAE25442B0}" srcOrd="0" destOrd="0" presId="urn:microsoft.com/office/officeart/2005/8/layout/radial4"/>
    <dgm:cxn modelId="{8B9F4AF4-323E-48FE-AF6B-4EB23DF7C6DD}" srcId="{6184CD08-C679-4D71-BFD4-61D8D5AF5FCE}" destId="{9FB26AAA-368E-4988-9251-31D9AB1B7297}" srcOrd="1" destOrd="0" parTransId="{979BE8B1-66EE-4B7C-84F9-5AC627029CB0}" sibTransId="{FD7B054D-CB8B-46FD-84C3-CC6DA11494BE}"/>
    <dgm:cxn modelId="{AF062CD5-5D19-4CDB-8C79-ED906AB3231A}" type="presOf" srcId="{979BE8B1-66EE-4B7C-84F9-5AC627029CB0}" destId="{4842176D-7D1E-43A3-BB39-A306FCF95D65}" srcOrd="0" destOrd="0" presId="urn:microsoft.com/office/officeart/2005/8/layout/radial4"/>
    <dgm:cxn modelId="{9232719E-1D43-47AF-96BD-45BB1ACB3FA3}" srcId="{6184CD08-C679-4D71-BFD4-61D8D5AF5FCE}" destId="{EA5A2E8D-2109-48F4-A625-5FD6DCC0F1E0}" srcOrd="0" destOrd="0" parTransId="{45C97C89-DF9C-408E-94FD-F4642B959FC8}" sibTransId="{C6EEF1D8-EC56-4B4D-93B4-693FC8A8291A}"/>
    <dgm:cxn modelId="{5D7B7C75-60C7-4EA4-9E81-5A381FD7A138}" type="presOf" srcId="{EA5A2E8D-2109-48F4-A625-5FD6DCC0F1E0}" destId="{B79307A7-F2EF-4E44-B5DE-50B2ECC2D5CB}" srcOrd="0" destOrd="0" presId="urn:microsoft.com/office/officeart/2005/8/layout/radial4"/>
    <dgm:cxn modelId="{815EC141-F3BA-4CDD-8830-A9CF094AA7F1}" type="presOf" srcId="{45C97C89-DF9C-408E-94FD-F4642B959FC8}" destId="{3A7445DC-37FA-41AE-BCF6-82CF24624D93}" srcOrd="0" destOrd="0" presId="urn:microsoft.com/office/officeart/2005/8/layout/radial4"/>
    <dgm:cxn modelId="{43D1E266-05BF-4526-9E16-38563518D0A2}" type="presParOf" srcId="{197C9DAC-D868-4CF5-AAD2-053A66BBA347}" destId="{788DCAEC-0AE8-43D8-ADD8-67EAE25442B0}" srcOrd="0" destOrd="0" presId="urn:microsoft.com/office/officeart/2005/8/layout/radial4"/>
    <dgm:cxn modelId="{0C9EF452-82D6-4D2E-91FF-171E8563C8B0}" type="presParOf" srcId="{197C9DAC-D868-4CF5-AAD2-053A66BBA347}" destId="{3A7445DC-37FA-41AE-BCF6-82CF24624D93}" srcOrd="1" destOrd="0" presId="urn:microsoft.com/office/officeart/2005/8/layout/radial4"/>
    <dgm:cxn modelId="{39809DEF-EB28-48D1-A6F4-036A6027F447}" type="presParOf" srcId="{197C9DAC-D868-4CF5-AAD2-053A66BBA347}" destId="{B79307A7-F2EF-4E44-B5DE-50B2ECC2D5CB}" srcOrd="2" destOrd="0" presId="urn:microsoft.com/office/officeart/2005/8/layout/radial4"/>
    <dgm:cxn modelId="{6A1D9AEB-0311-4D07-9843-E9C134DC4DD1}" type="presParOf" srcId="{197C9DAC-D868-4CF5-AAD2-053A66BBA347}" destId="{4842176D-7D1E-43A3-BB39-A306FCF95D65}" srcOrd="3" destOrd="0" presId="urn:microsoft.com/office/officeart/2005/8/layout/radial4"/>
    <dgm:cxn modelId="{A634C0BB-9D16-466E-97D4-D575D8B1591E}" type="presParOf" srcId="{197C9DAC-D868-4CF5-AAD2-053A66BBA347}" destId="{99BD4137-F7B9-4598-B65C-46B6142136D7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4F3B1B-FC6F-448F-8FEE-FE94B86A8973}" type="doc">
      <dgm:prSet loTypeId="urn:microsoft.com/office/officeart/2005/8/layout/process3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zh-TW" altLang="en-US"/>
        </a:p>
      </dgm:t>
    </dgm:pt>
    <dgm:pt modelId="{B58A6169-992E-407D-B5EB-70F32A4BDF7E}">
      <dgm:prSet phldrT="[文字]" custT="1"/>
      <dgm:spPr/>
      <dgm:t>
        <a:bodyPr/>
        <a:lstStyle/>
        <a:p>
          <a:r>
            <a:rPr lang="zh-TW" altLang="en-US" sz="3200" dirty="0" smtClean="0"/>
            <a:t>消文解義</a:t>
          </a:r>
          <a:endParaRPr lang="zh-TW" altLang="en-US" sz="3200" dirty="0"/>
        </a:p>
      </dgm:t>
    </dgm:pt>
    <dgm:pt modelId="{30D34531-D8AF-46CA-8BF8-CBEAF67E7AAD}" type="parTrans" cxnId="{6ED93F0A-5808-4477-AFFB-93C9AD744825}">
      <dgm:prSet/>
      <dgm:spPr/>
      <dgm:t>
        <a:bodyPr/>
        <a:lstStyle/>
        <a:p>
          <a:endParaRPr lang="zh-TW" altLang="en-US"/>
        </a:p>
      </dgm:t>
    </dgm:pt>
    <dgm:pt modelId="{9C7C6FDB-06EA-4046-BA7B-A99FE615A8E6}" type="sibTrans" cxnId="{6ED93F0A-5808-4477-AFFB-93C9AD744825}">
      <dgm:prSet/>
      <dgm:spPr/>
      <dgm:t>
        <a:bodyPr/>
        <a:lstStyle/>
        <a:p>
          <a:endParaRPr lang="zh-TW" altLang="en-US"/>
        </a:p>
      </dgm:t>
    </dgm:pt>
    <dgm:pt modelId="{B6588EA8-5DB2-43E1-A551-C5210368B93A}">
      <dgm:prSet phldrT="[文字]"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dirty="0" smtClean="0"/>
            <a:t>表解分析</a:t>
          </a:r>
          <a:endParaRPr lang="zh-TW" altLang="en-US" sz="3200" dirty="0"/>
        </a:p>
      </dgm:t>
    </dgm:pt>
    <dgm:pt modelId="{39E81602-4FD9-4F31-95EE-DF341A91DBF1}" type="parTrans" cxnId="{5535C2FB-292D-4086-93A3-329B5CF6C1A2}">
      <dgm:prSet/>
      <dgm:spPr/>
      <dgm:t>
        <a:bodyPr/>
        <a:lstStyle/>
        <a:p>
          <a:endParaRPr lang="zh-TW" altLang="en-US"/>
        </a:p>
      </dgm:t>
    </dgm:pt>
    <dgm:pt modelId="{0CE0AA52-7D9F-4F3D-8B4F-3787A2034729}" type="sibTrans" cxnId="{5535C2FB-292D-4086-93A3-329B5CF6C1A2}">
      <dgm:prSet/>
      <dgm:spPr/>
      <dgm:t>
        <a:bodyPr/>
        <a:lstStyle/>
        <a:p>
          <a:endParaRPr lang="zh-TW" altLang="en-US"/>
        </a:p>
      </dgm:t>
    </dgm:pt>
    <dgm:pt modelId="{6C40DD2D-04F2-4F6D-8A0F-AEF1625F3260}">
      <dgm:prSet phldrT="[文字]" custT="1"/>
      <dgm:spPr>
        <a:solidFill>
          <a:schemeClr val="bg2">
            <a:lumMod val="75000"/>
            <a:alpha val="90000"/>
          </a:schemeClr>
        </a:solidFill>
      </dgm:spPr>
      <dgm:t>
        <a:bodyPr/>
        <a:lstStyle/>
        <a:p>
          <a:r>
            <a:rPr lang="zh-TW" altLang="en-US" sz="3200" dirty="0" smtClean="0"/>
            <a:t>文理脈絡</a:t>
          </a:r>
          <a:endParaRPr lang="zh-TW" altLang="en-US" sz="3200" dirty="0"/>
        </a:p>
      </dgm:t>
    </dgm:pt>
    <dgm:pt modelId="{D9023D74-15D2-4DB3-A45F-E20BA6EAEA63}" type="parTrans" cxnId="{804F009D-DFD6-4D81-ACD9-83AB82D897E8}">
      <dgm:prSet/>
      <dgm:spPr/>
      <dgm:t>
        <a:bodyPr/>
        <a:lstStyle/>
        <a:p>
          <a:endParaRPr lang="zh-TW" altLang="en-US"/>
        </a:p>
      </dgm:t>
    </dgm:pt>
    <dgm:pt modelId="{9BC81B98-37EC-42EE-B724-8BA09B479D99}" type="sibTrans" cxnId="{804F009D-DFD6-4D81-ACD9-83AB82D897E8}">
      <dgm:prSet/>
      <dgm:spPr/>
      <dgm:t>
        <a:bodyPr/>
        <a:lstStyle/>
        <a:p>
          <a:endParaRPr lang="zh-TW" altLang="en-US"/>
        </a:p>
      </dgm:t>
    </dgm:pt>
    <dgm:pt modelId="{0886F7DD-ECA2-420F-9CD7-1ECB6817AEC7}">
      <dgm:prSet phldrT="[文字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層次設問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9985535-D6A3-42CB-BBCC-AB3A794BB15D}" type="parTrans" cxnId="{EB0D930D-3203-4AB8-9466-ADB9A6E73FF2}">
      <dgm:prSet/>
      <dgm:spPr/>
      <dgm:t>
        <a:bodyPr/>
        <a:lstStyle/>
        <a:p>
          <a:endParaRPr lang="zh-TW" altLang="en-US"/>
        </a:p>
      </dgm:t>
    </dgm:pt>
    <dgm:pt modelId="{AD5047FC-CD89-4E1E-8D1E-6D9CF7BA640E}" type="sibTrans" cxnId="{EB0D930D-3203-4AB8-9466-ADB9A6E73FF2}">
      <dgm:prSet/>
      <dgm:spPr/>
      <dgm:t>
        <a:bodyPr/>
        <a:lstStyle/>
        <a:p>
          <a:endParaRPr lang="zh-TW" altLang="en-US"/>
        </a:p>
      </dgm:t>
    </dgm:pt>
    <dgm:pt modelId="{FF545021-227F-46EC-B235-0296C9C58FBB}">
      <dgm:prSet phldrT="[文字]"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討論發表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EF2E1DC7-3C1B-498B-AD3D-A26B248A10D9}" type="parTrans" cxnId="{682C345B-7BAE-4B60-BBBB-0FA17AD3FF3F}">
      <dgm:prSet/>
      <dgm:spPr/>
      <dgm:t>
        <a:bodyPr/>
        <a:lstStyle/>
        <a:p>
          <a:endParaRPr lang="zh-TW" altLang="en-US"/>
        </a:p>
      </dgm:t>
    </dgm:pt>
    <dgm:pt modelId="{C884EC87-1BF1-45CA-9308-E2088DB3A735}" type="sibTrans" cxnId="{682C345B-7BAE-4B60-BBBB-0FA17AD3FF3F}">
      <dgm:prSet/>
      <dgm:spPr/>
      <dgm:t>
        <a:bodyPr/>
        <a:lstStyle/>
        <a:p>
          <a:endParaRPr lang="zh-TW" altLang="en-US"/>
        </a:p>
      </dgm:t>
    </dgm:pt>
    <dgm:pt modelId="{7139D23B-2AD9-40F2-B513-1A14E64DC22E}">
      <dgm:prSet phldrT="[文字]" custT="1"/>
      <dgm:spPr/>
      <dgm:t>
        <a:bodyPr/>
        <a:lstStyle/>
        <a:p>
          <a:r>
            <a:rPr lang="zh-TW" altLang="en-US" sz="3200" dirty="0" smtClean="0"/>
            <a:t>章句段落</a:t>
          </a:r>
        </a:p>
      </dgm:t>
    </dgm:pt>
    <dgm:pt modelId="{32779DD2-96DF-4374-B704-7EB9949465C0}" type="parTrans" cxnId="{5543DC1B-A456-45CC-8945-BC5CE4FB95DE}">
      <dgm:prSet/>
      <dgm:spPr/>
      <dgm:t>
        <a:bodyPr/>
        <a:lstStyle/>
        <a:p>
          <a:endParaRPr lang="zh-TW" altLang="en-US"/>
        </a:p>
      </dgm:t>
    </dgm:pt>
    <dgm:pt modelId="{D1DA42DC-95C5-419B-AFD6-A4EA89CDA647}" type="sibTrans" cxnId="{5543DC1B-A456-45CC-8945-BC5CE4FB95DE}">
      <dgm:prSet/>
      <dgm:spPr/>
      <dgm:t>
        <a:bodyPr/>
        <a:lstStyle/>
        <a:p>
          <a:endParaRPr lang="zh-TW" altLang="en-US"/>
        </a:p>
      </dgm:t>
    </dgm:pt>
    <dgm:pt modelId="{263F8506-59A5-45FE-87DD-E9D5BADDF9ED}">
      <dgm:prSet phldrT="[文字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ln w="38100"/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實作應用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C65D3506-B115-484E-BFCB-24E8E8F52890}" type="parTrans" cxnId="{C362F73F-20B5-48E7-96D2-32B90ABFE568}">
      <dgm:prSet/>
      <dgm:spPr/>
      <dgm:t>
        <a:bodyPr/>
        <a:lstStyle/>
        <a:p>
          <a:endParaRPr lang="zh-TW" altLang="en-US"/>
        </a:p>
      </dgm:t>
    </dgm:pt>
    <dgm:pt modelId="{A9BD01F9-FDF8-4128-8D74-0EF964CF26D0}" type="sibTrans" cxnId="{C362F73F-20B5-48E7-96D2-32B90ABFE568}">
      <dgm:prSet/>
      <dgm:spPr/>
      <dgm:t>
        <a:bodyPr/>
        <a:lstStyle/>
        <a:p>
          <a:endParaRPr lang="zh-TW" altLang="en-US"/>
        </a:p>
      </dgm:t>
    </dgm:pt>
    <dgm:pt modelId="{F3BFB901-4B3E-49D2-98E3-F1ED95B54F0E}">
      <dgm:prSet phldrT="[文字]" custT="1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預講試教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73CC9D93-C856-4AD9-AF20-215F4CB1A1A1}" type="parTrans" cxnId="{45CE348D-F439-4300-83D0-D1B4255D0174}">
      <dgm:prSet/>
      <dgm:spPr/>
      <dgm:t>
        <a:bodyPr/>
        <a:lstStyle/>
        <a:p>
          <a:endParaRPr lang="zh-TW" altLang="en-US"/>
        </a:p>
      </dgm:t>
    </dgm:pt>
    <dgm:pt modelId="{02816F71-0363-4D32-B5EF-B9921DFF280F}" type="sibTrans" cxnId="{45CE348D-F439-4300-83D0-D1B4255D0174}">
      <dgm:prSet/>
      <dgm:spPr/>
      <dgm:t>
        <a:bodyPr/>
        <a:lstStyle/>
        <a:p>
          <a:endParaRPr lang="zh-TW" altLang="en-US"/>
        </a:p>
      </dgm:t>
    </dgm:pt>
    <dgm:pt modelId="{9187244A-F580-4041-8624-17215DCA73F7}" type="pres">
      <dgm:prSet presAssocID="{6E4F3B1B-FC6F-448F-8FEE-FE94B86A897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47742B9-7358-478D-BB2D-3FA12EA83DBD}" type="pres">
      <dgm:prSet presAssocID="{B58A6169-992E-407D-B5EB-70F32A4BDF7E}" presName="composite" presStyleCnt="0"/>
      <dgm:spPr/>
    </dgm:pt>
    <dgm:pt modelId="{57F308BF-F2E3-41DB-9B01-D8A224A1B688}" type="pres">
      <dgm:prSet presAssocID="{B58A6169-992E-407D-B5EB-70F32A4BDF7E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A6FBA4B-8F86-4D9B-8CC1-7AFEB55448E3}" type="pres">
      <dgm:prSet presAssocID="{B58A6169-992E-407D-B5EB-70F32A4BDF7E}" presName="parSh" presStyleLbl="node1" presStyleIdx="0" presStyleCnt="4" custScaleX="147110"/>
      <dgm:spPr/>
      <dgm:t>
        <a:bodyPr/>
        <a:lstStyle/>
        <a:p>
          <a:endParaRPr lang="zh-TW" altLang="en-US"/>
        </a:p>
      </dgm:t>
    </dgm:pt>
    <dgm:pt modelId="{9159A44A-E7FB-4190-B68C-9E399A933266}" type="pres">
      <dgm:prSet presAssocID="{B58A6169-992E-407D-B5EB-70F32A4BDF7E}" presName="desTx" presStyleLbl="fgAcc1" presStyleIdx="0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ACFCC15-1B56-4F4E-98F2-65D8554C2D13}" type="pres">
      <dgm:prSet presAssocID="{9C7C6FDB-06EA-4046-BA7B-A99FE615A8E6}" presName="sibTrans" presStyleLbl="sibTrans2D1" presStyleIdx="0" presStyleCnt="3"/>
      <dgm:spPr/>
      <dgm:t>
        <a:bodyPr/>
        <a:lstStyle/>
        <a:p>
          <a:endParaRPr lang="zh-TW" altLang="en-US"/>
        </a:p>
      </dgm:t>
    </dgm:pt>
    <dgm:pt modelId="{5D57F80C-068A-485F-B148-6CA20CDBED46}" type="pres">
      <dgm:prSet presAssocID="{9C7C6FDB-06EA-4046-BA7B-A99FE615A8E6}" presName="connTx" presStyleLbl="sibTrans2D1" presStyleIdx="0" presStyleCnt="3"/>
      <dgm:spPr/>
      <dgm:t>
        <a:bodyPr/>
        <a:lstStyle/>
        <a:p>
          <a:endParaRPr lang="zh-TW" altLang="en-US"/>
        </a:p>
      </dgm:t>
    </dgm:pt>
    <dgm:pt modelId="{D76A28E9-78B2-44AD-841F-1DD1EE7334D1}" type="pres">
      <dgm:prSet presAssocID="{B6588EA8-5DB2-43E1-A551-C5210368B93A}" presName="composite" presStyleCnt="0"/>
      <dgm:spPr/>
    </dgm:pt>
    <dgm:pt modelId="{E9A284AE-4F51-4CA6-AFF3-726C8E4DA97D}" type="pres">
      <dgm:prSet presAssocID="{B6588EA8-5DB2-43E1-A551-C5210368B93A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F55825-687C-4BDE-9B66-AE3E3FC450D9}" type="pres">
      <dgm:prSet presAssocID="{B6588EA8-5DB2-43E1-A551-C5210368B93A}" presName="parSh" presStyleLbl="node1" presStyleIdx="1" presStyleCnt="4" custScaleX="147110"/>
      <dgm:spPr/>
      <dgm:t>
        <a:bodyPr/>
        <a:lstStyle/>
        <a:p>
          <a:endParaRPr lang="zh-TW" altLang="en-US"/>
        </a:p>
      </dgm:t>
    </dgm:pt>
    <dgm:pt modelId="{65A59347-DCDF-4D62-8954-17E461037B66}" type="pres">
      <dgm:prSet presAssocID="{B6588EA8-5DB2-43E1-A551-C5210368B93A}" presName="desTx" presStyleLbl="fgAcc1" presStyleIdx="1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C4C3AB-454A-4FD9-8F17-FCBD131DD96E}" type="pres">
      <dgm:prSet presAssocID="{0CE0AA52-7D9F-4F3D-8B4F-3787A2034729}" presName="sibTrans" presStyleLbl="sibTrans2D1" presStyleIdx="1" presStyleCnt="3"/>
      <dgm:spPr/>
      <dgm:t>
        <a:bodyPr/>
        <a:lstStyle/>
        <a:p>
          <a:endParaRPr lang="zh-TW" altLang="en-US"/>
        </a:p>
      </dgm:t>
    </dgm:pt>
    <dgm:pt modelId="{7F839E5F-0B68-49A6-8943-B25E9B5A2A92}" type="pres">
      <dgm:prSet presAssocID="{0CE0AA52-7D9F-4F3D-8B4F-3787A2034729}" presName="connTx" presStyleLbl="sibTrans2D1" presStyleIdx="1" presStyleCnt="3"/>
      <dgm:spPr/>
      <dgm:t>
        <a:bodyPr/>
        <a:lstStyle/>
        <a:p>
          <a:endParaRPr lang="zh-TW" altLang="en-US"/>
        </a:p>
      </dgm:t>
    </dgm:pt>
    <dgm:pt modelId="{9AE078E4-853A-4876-8A39-985C3FC859D6}" type="pres">
      <dgm:prSet presAssocID="{0886F7DD-ECA2-420F-9CD7-1ECB6817AEC7}" presName="composite" presStyleCnt="0"/>
      <dgm:spPr/>
    </dgm:pt>
    <dgm:pt modelId="{3451107C-D45C-41E3-ACBC-E357F91F4BF7}" type="pres">
      <dgm:prSet presAssocID="{0886F7DD-ECA2-420F-9CD7-1ECB6817AEC7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2901D4-5C4F-45EE-B07C-02218586D6F9}" type="pres">
      <dgm:prSet presAssocID="{0886F7DD-ECA2-420F-9CD7-1ECB6817AEC7}" presName="parSh" presStyleLbl="node1" presStyleIdx="2" presStyleCnt="4" custScaleX="147110" custLinFactNeighborX="614" custLinFactNeighborY="2897"/>
      <dgm:spPr/>
      <dgm:t>
        <a:bodyPr/>
        <a:lstStyle/>
        <a:p>
          <a:endParaRPr lang="zh-TW" altLang="en-US"/>
        </a:p>
      </dgm:t>
    </dgm:pt>
    <dgm:pt modelId="{61E39B22-F0E5-4F41-A0F2-F042E1ADD43B}" type="pres">
      <dgm:prSet presAssocID="{0886F7DD-ECA2-420F-9CD7-1ECB6817AEC7}" presName="desTx" presStyleLbl="fgAcc1" presStyleIdx="2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1157A2-E713-4753-9EB8-4563510B96DD}" type="pres">
      <dgm:prSet presAssocID="{AD5047FC-CD89-4E1E-8D1E-6D9CF7BA640E}" presName="sibTrans" presStyleLbl="sibTrans2D1" presStyleIdx="2" presStyleCnt="3"/>
      <dgm:spPr/>
      <dgm:t>
        <a:bodyPr/>
        <a:lstStyle/>
        <a:p>
          <a:endParaRPr lang="zh-TW" altLang="en-US"/>
        </a:p>
      </dgm:t>
    </dgm:pt>
    <dgm:pt modelId="{8E74AFD3-C577-4206-813C-6A20099D82DF}" type="pres">
      <dgm:prSet presAssocID="{AD5047FC-CD89-4E1E-8D1E-6D9CF7BA640E}" presName="connTx" presStyleLbl="sibTrans2D1" presStyleIdx="2" presStyleCnt="3"/>
      <dgm:spPr/>
      <dgm:t>
        <a:bodyPr/>
        <a:lstStyle/>
        <a:p>
          <a:endParaRPr lang="zh-TW" altLang="en-US"/>
        </a:p>
      </dgm:t>
    </dgm:pt>
    <dgm:pt modelId="{F7D51B80-F880-4527-A44D-7D4BEABEFD99}" type="pres">
      <dgm:prSet presAssocID="{263F8506-59A5-45FE-87DD-E9D5BADDF9ED}" presName="composite" presStyleCnt="0"/>
      <dgm:spPr/>
    </dgm:pt>
    <dgm:pt modelId="{ED553E1A-DB7C-49BB-BB7B-F577082E47D9}" type="pres">
      <dgm:prSet presAssocID="{263F8506-59A5-45FE-87DD-E9D5BADDF9ED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B98EF89-838C-4940-BC72-BC6A6D264270}" type="pres">
      <dgm:prSet presAssocID="{263F8506-59A5-45FE-87DD-E9D5BADDF9ED}" presName="parSh" presStyleLbl="node1" presStyleIdx="3" presStyleCnt="4" custScaleX="143900" custLinFactNeighborY="3825"/>
      <dgm:spPr/>
      <dgm:t>
        <a:bodyPr/>
        <a:lstStyle/>
        <a:p>
          <a:endParaRPr lang="zh-TW" altLang="en-US"/>
        </a:p>
      </dgm:t>
    </dgm:pt>
    <dgm:pt modelId="{6DBA49BD-9E73-4F54-BFFE-790CA2941EEF}" type="pres">
      <dgm:prSet presAssocID="{263F8506-59A5-45FE-87DD-E9D5BADDF9ED}" presName="desTx" presStyleLbl="fgAcc1" presStyleIdx="3" presStyleCnt="4" custScaleX="120554" custScaleY="516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F5EF8D9-75B4-4006-8CDF-F1684C31D20C}" type="presOf" srcId="{0886F7DD-ECA2-420F-9CD7-1ECB6817AEC7}" destId="{3451107C-D45C-41E3-ACBC-E357F91F4BF7}" srcOrd="0" destOrd="0" presId="urn:microsoft.com/office/officeart/2005/8/layout/process3"/>
    <dgm:cxn modelId="{B5128CBB-DAF2-4617-A21F-3DF6D102EE3E}" type="presOf" srcId="{263F8506-59A5-45FE-87DD-E9D5BADDF9ED}" destId="{7B98EF89-838C-4940-BC72-BC6A6D264270}" srcOrd="1" destOrd="0" presId="urn:microsoft.com/office/officeart/2005/8/layout/process3"/>
    <dgm:cxn modelId="{6A399465-94F9-4735-A7A4-EBD9BCB09690}" type="presOf" srcId="{0CE0AA52-7D9F-4F3D-8B4F-3787A2034729}" destId="{C6C4C3AB-454A-4FD9-8F17-FCBD131DD96E}" srcOrd="0" destOrd="0" presId="urn:microsoft.com/office/officeart/2005/8/layout/process3"/>
    <dgm:cxn modelId="{8B4466CB-7499-453D-A8C0-5BD4AE2E193E}" type="presOf" srcId="{AD5047FC-CD89-4E1E-8D1E-6D9CF7BA640E}" destId="{B71157A2-E713-4753-9EB8-4563510B96DD}" srcOrd="0" destOrd="0" presId="urn:microsoft.com/office/officeart/2005/8/layout/process3"/>
    <dgm:cxn modelId="{F2DFDD4F-6C46-4879-B7B6-F004EDA44ADC}" type="presOf" srcId="{FF545021-227F-46EC-B235-0296C9C58FBB}" destId="{61E39B22-F0E5-4F41-A0F2-F042E1ADD43B}" srcOrd="0" destOrd="0" presId="urn:microsoft.com/office/officeart/2005/8/layout/process3"/>
    <dgm:cxn modelId="{804F009D-DFD6-4D81-ACD9-83AB82D897E8}" srcId="{B6588EA8-5DB2-43E1-A551-C5210368B93A}" destId="{6C40DD2D-04F2-4F6D-8A0F-AEF1625F3260}" srcOrd="0" destOrd="0" parTransId="{D9023D74-15D2-4DB3-A45F-E20BA6EAEA63}" sibTransId="{9BC81B98-37EC-42EE-B724-8BA09B479D99}"/>
    <dgm:cxn modelId="{0C1B9162-3461-4A91-8AB4-BA648141448F}" type="presOf" srcId="{6E4F3B1B-FC6F-448F-8FEE-FE94B86A8973}" destId="{9187244A-F580-4041-8624-17215DCA73F7}" srcOrd="0" destOrd="0" presId="urn:microsoft.com/office/officeart/2005/8/layout/process3"/>
    <dgm:cxn modelId="{04EB8870-6023-46E9-8F30-1EF13571DD97}" type="presOf" srcId="{263F8506-59A5-45FE-87DD-E9D5BADDF9ED}" destId="{ED553E1A-DB7C-49BB-BB7B-F577082E47D9}" srcOrd="0" destOrd="0" presId="urn:microsoft.com/office/officeart/2005/8/layout/process3"/>
    <dgm:cxn modelId="{D671DF6F-7EDE-48F0-84A5-B7E1CC90281C}" type="presOf" srcId="{7139D23B-2AD9-40F2-B513-1A14E64DC22E}" destId="{9159A44A-E7FB-4190-B68C-9E399A933266}" srcOrd="0" destOrd="0" presId="urn:microsoft.com/office/officeart/2005/8/layout/process3"/>
    <dgm:cxn modelId="{4FBC2A60-F093-48B6-84AB-298BF7186BDA}" type="presOf" srcId="{9C7C6FDB-06EA-4046-BA7B-A99FE615A8E6}" destId="{5D57F80C-068A-485F-B148-6CA20CDBED46}" srcOrd="1" destOrd="0" presId="urn:microsoft.com/office/officeart/2005/8/layout/process3"/>
    <dgm:cxn modelId="{ED279A7D-3785-46BA-9043-CC27A65689E9}" type="presOf" srcId="{F3BFB901-4B3E-49D2-98E3-F1ED95B54F0E}" destId="{6DBA49BD-9E73-4F54-BFFE-790CA2941EEF}" srcOrd="0" destOrd="0" presId="urn:microsoft.com/office/officeart/2005/8/layout/process3"/>
    <dgm:cxn modelId="{6ED93F0A-5808-4477-AFFB-93C9AD744825}" srcId="{6E4F3B1B-FC6F-448F-8FEE-FE94B86A8973}" destId="{B58A6169-992E-407D-B5EB-70F32A4BDF7E}" srcOrd="0" destOrd="0" parTransId="{30D34531-D8AF-46CA-8BF8-CBEAF67E7AAD}" sibTransId="{9C7C6FDB-06EA-4046-BA7B-A99FE615A8E6}"/>
    <dgm:cxn modelId="{22682E15-FC63-410D-A1A4-F988FFA1C150}" type="presOf" srcId="{0886F7DD-ECA2-420F-9CD7-1ECB6817AEC7}" destId="{DE2901D4-5C4F-45EE-B07C-02218586D6F9}" srcOrd="1" destOrd="0" presId="urn:microsoft.com/office/officeart/2005/8/layout/process3"/>
    <dgm:cxn modelId="{4BC6F5A5-08C1-40BF-8C55-5ABA0F90F405}" type="presOf" srcId="{B58A6169-992E-407D-B5EB-70F32A4BDF7E}" destId="{57F308BF-F2E3-41DB-9B01-D8A224A1B688}" srcOrd="0" destOrd="0" presId="urn:microsoft.com/office/officeart/2005/8/layout/process3"/>
    <dgm:cxn modelId="{F022B5EB-45A7-4FEB-B837-0864F307CDC6}" type="presOf" srcId="{B58A6169-992E-407D-B5EB-70F32A4BDF7E}" destId="{2A6FBA4B-8F86-4D9B-8CC1-7AFEB55448E3}" srcOrd="1" destOrd="0" presId="urn:microsoft.com/office/officeart/2005/8/layout/process3"/>
    <dgm:cxn modelId="{1B1EAF0C-0E7D-46C1-81EB-FBD7FED75F15}" type="presOf" srcId="{AD5047FC-CD89-4E1E-8D1E-6D9CF7BA640E}" destId="{8E74AFD3-C577-4206-813C-6A20099D82DF}" srcOrd="1" destOrd="0" presId="urn:microsoft.com/office/officeart/2005/8/layout/process3"/>
    <dgm:cxn modelId="{45CE348D-F439-4300-83D0-D1B4255D0174}" srcId="{263F8506-59A5-45FE-87DD-E9D5BADDF9ED}" destId="{F3BFB901-4B3E-49D2-98E3-F1ED95B54F0E}" srcOrd="0" destOrd="0" parTransId="{73CC9D93-C856-4AD9-AF20-215F4CB1A1A1}" sibTransId="{02816F71-0363-4D32-B5EF-B9921DFF280F}"/>
    <dgm:cxn modelId="{CB3B2EA8-F727-4D74-BCC0-C35BA07F5771}" type="presOf" srcId="{9C7C6FDB-06EA-4046-BA7B-A99FE615A8E6}" destId="{DACFCC15-1B56-4F4E-98F2-65D8554C2D13}" srcOrd="0" destOrd="0" presId="urn:microsoft.com/office/officeart/2005/8/layout/process3"/>
    <dgm:cxn modelId="{682C345B-7BAE-4B60-BBBB-0FA17AD3FF3F}" srcId="{0886F7DD-ECA2-420F-9CD7-1ECB6817AEC7}" destId="{FF545021-227F-46EC-B235-0296C9C58FBB}" srcOrd="0" destOrd="0" parTransId="{EF2E1DC7-3C1B-498B-AD3D-A26B248A10D9}" sibTransId="{C884EC87-1BF1-45CA-9308-E2088DB3A735}"/>
    <dgm:cxn modelId="{E733CB80-CE91-41EA-88DF-87779AB66346}" type="presOf" srcId="{B6588EA8-5DB2-43E1-A551-C5210368B93A}" destId="{E9A284AE-4F51-4CA6-AFF3-726C8E4DA97D}" srcOrd="0" destOrd="0" presId="urn:microsoft.com/office/officeart/2005/8/layout/process3"/>
    <dgm:cxn modelId="{5535C2FB-292D-4086-93A3-329B5CF6C1A2}" srcId="{6E4F3B1B-FC6F-448F-8FEE-FE94B86A8973}" destId="{B6588EA8-5DB2-43E1-A551-C5210368B93A}" srcOrd="1" destOrd="0" parTransId="{39E81602-4FD9-4F31-95EE-DF341A91DBF1}" sibTransId="{0CE0AA52-7D9F-4F3D-8B4F-3787A2034729}"/>
    <dgm:cxn modelId="{EB0D930D-3203-4AB8-9466-ADB9A6E73FF2}" srcId="{6E4F3B1B-FC6F-448F-8FEE-FE94B86A8973}" destId="{0886F7DD-ECA2-420F-9CD7-1ECB6817AEC7}" srcOrd="2" destOrd="0" parTransId="{B9985535-D6A3-42CB-BBCC-AB3A794BB15D}" sibTransId="{AD5047FC-CD89-4E1E-8D1E-6D9CF7BA640E}"/>
    <dgm:cxn modelId="{2EFC8BED-51ED-48E4-9112-B973F8D054BB}" type="presOf" srcId="{6C40DD2D-04F2-4F6D-8A0F-AEF1625F3260}" destId="{65A59347-DCDF-4D62-8954-17E461037B66}" srcOrd="0" destOrd="0" presId="urn:microsoft.com/office/officeart/2005/8/layout/process3"/>
    <dgm:cxn modelId="{7C7A1148-B398-47CE-93EB-447E9E29DCF2}" type="presOf" srcId="{B6588EA8-5DB2-43E1-A551-C5210368B93A}" destId="{02F55825-687C-4BDE-9B66-AE3E3FC450D9}" srcOrd="1" destOrd="0" presId="urn:microsoft.com/office/officeart/2005/8/layout/process3"/>
    <dgm:cxn modelId="{DBCEA0EF-1C56-4E0D-828B-95EE34776059}" type="presOf" srcId="{0CE0AA52-7D9F-4F3D-8B4F-3787A2034729}" destId="{7F839E5F-0B68-49A6-8943-B25E9B5A2A92}" srcOrd="1" destOrd="0" presId="urn:microsoft.com/office/officeart/2005/8/layout/process3"/>
    <dgm:cxn modelId="{5543DC1B-A456-45CC-8945-BC5CE4FB95DE}" srcId="{B58A6169-992E-407D-B5EB-70F32A4BDF7E}" destId="{7139D23B-2AD9-40F2-B513-1A14E64DC22E}" srcOrd="0" destOrd="0" parTransId="{32779DD2-96DF-4374-B704-7EB9949465C0}" sibTransId="{D1DA42DC-95C5-419B-AFD6-A4EA89CDA647}"/>
    <dgm:cxn modelId="{C362F73F-20B5-48E7-96D2-32B90ABFE568}" srcId="{6E4F3B1B-FC6F-448F-8FEE-FE94B86A8973}" destId="{263F8506-59A5-45FE-87DD-E9D5BADDF9ED}" srcOrd="3" destOrd="0" parTransId="{C65D3506-B115-484E-BFCB-24E8E8F52890}" sibTransId="{A9BD01F9-FDF8-4128-8D74-0EF964CF26D0}"/>
    <dgm:cxn modelId="{4811CCFB-DE91-453E-A8F3-6AC22368B7D3}" type="presParOf" srcId="{9187244A-F580-4041-8624-17215DCA73F7}" destId="{247742B9-7358-478D-BB2D-3FA12EA83DBD}" srcOrd="0" destOrd="0" presId="urn:microsoft.com/office/officeart/2005/8/layout/process3"/>
    <dgm:cxn modelId="{1307ECD0-4153-4B02-92BD-EFC241907320}" type="presParOf" srcId="{247742B9-7358-478D-BB2D-3FA12EA83DBD}" destId="{57F308BF-F2E3-41DB-9B01-D8A224A1B688}" srcOrd="0" destOrd="0" presId="urn:microsoft.com/office/officeart/2005/8/layout/process3"/>
    <dgm:cxn modelId="{47CFE47B-7571-4EB5-9DC2-22F6FA714882}" type="presParOf" srcId="{247742B9-7358-478D-BB2D-3FA12EA83DBD}" destId="{2A6FBA4B-8F86-4D9B-8CC1-7AFEB55448E3}" srcOrd="1" destOrd="0" presId="urn:microsoft.com/office/officeart/2005/8/layout/process3"/>
    <dgm:cxn modelId="{9984C7DB-F500-43AC-9EB0-88C949C5A882}" type="presParOf" srcId="{247742B9-7358-478D-BB2D-3FA12EA83DBD}" destId="{9159A44A-E7FB-4190-B68C-9E399A933266}" srcOrd="2" destOrd="0" presId="urn:microsoft.com/office/officeart/2005/8/layout/process3"/>
    <dgm:cxn modelId="{79F01376-5DB7-46E2-978D-1C0A96679DB6}" type="presParOf" srcId="{9187244A-F580-4041-8624-17215DCA73F7}" destId="{DACFCC15-1B56-4F4E-98F2-65D8554C2D13}" srcOrd="1" destOrd="0" presId="urn:microsoft.com/office/officeart/2005/8/layout/process3"/>
    <dgm:cxn modelId="{A44563E9-3070-48D7-836A-8898522CFB79}" type="presParOf" srcId="{DACFCC15-1B56-4F4E-98F2-65D8554C2D13}" destId="{5D57F80C-068A-485F-B148-6CA20CDBED46}" srcOrd="0" destOrd="0" presId="urn:microsoft.com/office/officeart/2005/8/layout/process3"/>
    <dgm:cxn modelId="{DF37CF62-3067-4914-BD8B-1A224F09CDFA}" type="presParOf" srcId="{9187244A-F580-4041-8624-17215DCA73F7}" destId="{D76A28E9-78B2-44AD-841F-1DD1EE7334D1}" srcOrd="2" destOrd="0" presId="urn:microsoft.com/office/officeart/2005/8/layout/process3"/>
    <dgm:cxn modelId="{FDCFF1B5-18E6-4A02-88A9-7AF569DE94FD}" type="presParOf" srcId="{D76A28E9-78B2-44AD-841F-1DD1EE7334D1}" destId="{E9A284AE-4F51-4CA6-AFF3-726C8E4DA97D}" srcOrd="0" destOrd="0" presId="urn:microsoft.com/office/officeart/2005/8/layout/process3"/>
    <dgm:cxn modelId="{EB348402-F4BF-4782-A9E4-32800AB485C9}" type="presParOf" srcId="{D76A28E9-78B2-44AD-841F-1DD1EE7334D1}" destId="{02F55825-687C-4BDE-9B66-AE3E3FC450D9}" srcOrd="1" destOrd="0" presId="urn:microsoft.com/office/officeart/2005/8/layout/process3"/>
    <dgm:cxn modelId="{21805F5F-3DD4-42C5-88CE-3E8E4385A21E}" type="presParOf" srcId="{D76A28E9-78B2-44AD-841F-1DD1EE7334D1}" destId="{65A59347-DCDF-4D62-8954-17E461037B66}" srcOrd="2" destOrd="0" presId="urn:microsoft.com/office/officeart/2005/8/layout/process3"/>
    <dgm:cxn modelId="{DFA5BBD2-90CB-494F-9B9B-2922A2C28556}" type="presParOf" srcId="{9187244A-F580-4041-8624-17215DCA73F7}" destId="{C6C4C3AB-454A-4FD9-8F17-FCBD131DD96E}" srcOrd="3" destOrd="0" presId="urn:microsoft.com/office/officeart/2005/8/layout/process3"/>
    <dgm:cxn modelId="{D56CB8E2-6FD5-4EC5-8D76-F1E6749A90EF}" type="presParOf" srcId="{C6C4C3AB-454A-4FD9-8F17-FCBD131DD96E}" destId="{7F839E5F-0B68-49A6-8943-B25E9B5A2A92}" srcOrd="0" destOrd="0" presId="urn:microsoft.com/office/officeart/2005/8/layout/process3"/>
    <dgm:cxn modelId="{DDD6832E-66A8-476C-993C-17CC868FF8CB}" type="presParOf" srcId="{9187244A-F580-4041-8624-17215DCA73F7}" destId="{9AE078E4-853A-4876-8A39-985C3FC859D6}" srcOrd="4" destOrd="0" presId="urn:microsoft.com/office/officeart/2005/8/layout/process3"/>
    <dgm:cxn modelId="{518BA37F-D42C-49A1-A287-48E36E1FB3BA}" type="presParOf" srcId="{9AE078E4-853A-4876-8A39-985C3FC859D6}" destId="{3451107C-D45C-41E3-ACBC-E357F91F4BF7}" srcOrd="0" destOrd="0" presId="urn:microsoft.com/office/officeart/2005/8/layout/process3"/>
    <dgm:cxn modelId="{A71C3698-F3EA-4101-B0EF-6D09904980C5}" type="presParOf" srcId="{9AE078E4-853A-4876-8A39-985C3FC859D6}" destId="{DE2901D4-5C4F-45EE-B07C-02218586D6F9}" srcOrd="1" destOrd="0" presId="urn:microsoft.com/office/officeart/2005/8/layout/process3"/>
    <dgm:cxn modelId="{7C43E44F-73E1-4B10-8D91-28EB5A494396}" type="presParOf" srcId="{9AE078E4-853A-4876-8A39-985C3FC859D6}" destId="{61E39B22-F0E5-4F41-A0F2-F042E1ADD43B}" srcOrd="2" destOrd="0" presId="urn:microsoft.com/office/officeart/2005/8/layout/process3"/>
    <dgm:cxn modelId="{6461F651-41F9-4829-AD9D-A8358A07FED3}" type="presParOf" srcId="{9187244A-F580-4041-8624-17215DCA73F7}" destId="{B71157A2-E713-4753-9EB8-4563510B96DD}" srcOrd="5" destOrd="0" presId="urn:microsoft.com/office/officeart/2005/8/layout/process3"/>
    <dgm:cxn modelId="{1D0844E3-6A48-4B93-A590-1254D6392D7B}" type="presParOf" srcId="{B71157A2-E713-4753-9EB8-4563510B96DD}" destId="{8E74AFD3-C577-4206-813C-6A20099D82DF}" srcOrd="0" destOrd="0" presId="urn:microsoft.com/office/officeart/2005/8/layout/process3"/>
    <dgm:cxn modelId="{FA948EC6-2285-4D32-A075-67E0787CAC18}" type="presParOf" srcId="{9187244A-F580-4041-8624-17215DCA73F7}" destId="{F7D51B80-F880-4527-A44D-7D4BEABEFD99}" srcOrd="6" destOrd="0" presId="urn:microsoft.com/office/officeart/2005/8/layout/process3"/>
    <dgm:cxn modelId="{34C5679A-FF02-4BC1-B68F-90221B2CA173}" type="presParOf" srcId="{F7D51B80-F880-4527-A44D-7D4BEABEFD99}" destId="{ED553E1A-DB7C-49BB-BB7B-F577082E47D9}" srcOrd="0" destOrd="0" presId="urn:microsoft.com/office/officeart/2005/8/layout/process3"/>
    <dgm:cxn modelId="{C2AE2178-A153-4B6C-9291-A63D0730B634}" type="presParOf" srcId="{F7D51B80-F880-4527-A44D-7D4BEABEFD99}" destId="{7B98EF89-838C-4940-BC72-BC6A6D264270}" srcOrd="1" destOrd="0" presId="urn:microsoft.com/office/officeart/2005/8/layout/process3"/>
    <dgm:cxn modelId="{C47D29C6-BD0A-4685-A5B0-1F31A859DBFC}" type="presParOf" srcId="{F7D51B80-F880-4527-A44D-7D4BEABEFD99}" destId="{6DBA49BD-9E73-4F54-BFFE-790CA2941EEF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DAD97E-A333-4798-BED1-FA9C1F4B789B}" type="doc">
      <dgm:prSet loTypeId="urn:microsoft.com/office/officeart/2009/3/layout/CircleRelationship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77480E0-46EA-48C2-AD5C-5FCBA2DBF992}">
      <dgm:prSet phldrT="[文字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zh-TW" altLang="en-US" sz="4800" dirty="0" smtClean="0">
              <a:solidFill>
                <a:srgbClr val="FF0000"/>
              </a:solidFill>
            </a:rPr>
            <a:t>利</a:t>
          </a:r>
          <a:endParaRPr lang="zh-TW" altLang="en-US" sz="4800" dirty="0">
            <a:solidFill>
              <a:srgbClr val="FF0000"/>
            </a:solidFill>
          </a:endParaRPr>
        </a:p>
      </dgm:t>
    </dgm:pt>
    <dgm:pt modelId="{32865B60-120D-40A2-9EE3-7A6498B3067B}" type="par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00B2AF70-2396-451F-90E7-C9EC79722750}" type="sib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929D3B35-F20C-4EE6-AB9A-B56EB8C9E82B}">
      <dgm:prSet phldrT="[文字]" custT="1"/>
      <dgm:spPr/>
      <dgm:t>
        <a:bodyPr/>
        <a:lstStyle/>
        <a:p>
          <a:r>
            <a:rPr lang="zh-TW" altLang="en-US" sz="3200" dirty="0" smtClean="0"/>
            <a:t>百物之所生</a:t>
          </a:r>
          <a:endParaRPr lang="zh-TW" altLang="en-US" sz="3200" dirty="0"/>
        </a:p>
      </dgm:t>
    </dgm:pt>
    <dgm:pt modelId="{A597537B-C72B-41B7-8CA1-792BED350E1F}" type="parTrans" cxnId="{2864AADD-7C5B-4DFB-ADC6-060CC8B3BBCD}">
      <dgm:prSet/>
      <dgm:spPr/>
      <dgm:t>
        <a:bodyPr/>
        <a:lstStyle/>
        <a:p>
          <a:endParaRPr lang="zh-TW" altLang="en-US"/>
        </a:p>
      </dgm:t>
    </dgm:pt>
    <dgm:pt modelId="{FCE99CD4-9BB2-41B4-9E9D-2075CB42736C}" type="sibTrans" cxnId="{2864AADD-7C5B-4DFB-ADC6-060CC8B3BBCD}">
      <dgm:prSet/>
      <dgm:spPr/>
      <dgm:t>
        <a:bodyPr/>
        <a:lstStyle/>
        <a:p>
          <a:endParaRPr lang="zh-TW" altLang="en-US"/>
        </a:p>
      </dgm:t>
    </dgm:pt>
    <dgm:pt modelId="{89457D27-D9EC-4C5F-807C-71682F1C1EBB}">
      <dgm:prSet phldrT="[文字]" custT="1"/>
      <dgm:spPr/>
      <dgm:t>
        <a:bodyPr/>
        <a:lstStyle/>
        <a:p>
          <a:r>
            <a:rPr lang="zh-TW" altLang="en-US" sz="3200" dirty="0" smtClean="0"/>
            <a:t>天地之所載</a:t>
          </a:r>
          <a:endParaRPr lang="zh-TW" altLang="en-US" sz="3200" dirty="0"/>
        </a:p>
      </dgm:t>
    </dgm:pt>
    <dgm:pt modelId="{D01C5ABB-8CA5-4A2B-80B3-5F1AC3B7B4F8}" type="parTrans" cxnId="{D807FBDE-D0B8-432A-8EB1-EF513868FEDF}">
      <dgm:prSet/>
      <dgm:spPr/>
      <dgm:t>
        <a:bodyPr/>
        <a:lstStyle/>
        <a:p>
          <a:endParaRPr lang="zh-TW" altLang="en-US"/>
        </a:p>
      </dgm:t>
    </dgm:pt>
    <dgm:pt modelId="{6E317ECF-349A-4518-9120-C0C0CFF8FEA8}" type="sibTrans" cxnId="{D807FBDE-D0B8-432A-8EB1-EF513868FEDF}">
      <dgm:prSet/>
      <dgm:spPr/>
      <dgm:t>
        <a:bodyPr/>
        <a:lstStyle/>
        <a:p>
          <a:endParaRPr lang="zh-TW" altLang="en-US"/>
        </a:p>
      </dgm:t>
    </dgm:pt>
    <dgm:pt modelId="{5E946B12-36DF-48CB-AA1A-16A34546EB67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而有</a:t>
          </a:r>
          <a:r>
            <a:rPr lang="zh-TW" altLang="en-US" sz="3200" b="1" cap="none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rPr>
            <a:t>專</a:t>
          </a:r>
          <a:r>
            <a:rPr lang="zh-TW" altLang="en-US" sz="3200" dirty="0" smtClean="0"/>
            <a:t>之　其害多矣</a:t>
          </a:r>
          <a:endParaRPr lang="zh-TW" altLang="en-US" sz="3200" dirty="0"/>
        </a:p>
      </dgm:t>
    </dgm:pt>
    <dgm:pt modelId="{13225822-B9C7-485E-880E-B45F02B2A353}" type="parTrans" cxnId="{2A0D048E-56C9-4FB8-BBE7-E21A90FEAE45}">
      <dgm:prSet/>
      <dgm:spPr/>
      <dgm:t>
        <a:bodyPr/>
        <a:lstStyle/>
        <a:p>
          <a:endParaRPr lang="zh-TW" altLang="en-US"/>
        </a:p>
      </dgm:t>
    </dgm:pt>
    <dgm:pt modelId="{A1D08BC8-2C1A-4677-BE49-0C0B5A072ED8}" type="sibTrans" cxnId="{2A0D048E-56C9-4FB8-BBE7-E21A90FEAE45}">
      <dgm:prSet/>
      <dgm:spPr/>
      <dgm:t>
        <a:bodyPr/>
        <a:lstStyle/>
        <a:p>
          <a:endParaRPr lang="zh-TW" altLang="en-US"/>
        </a:p>
      </dgm:t>
    </dgm:pt>
    <dgm:pt modelId="{C7F2D3E7-17A4-4EE0-B0AE-077159C3AF24}">
      <dgm:prSet phldrT="[文字]" custT="1"/>
      <dgm:spPr/>
      <dgm:t>
        <a:bodyPr/>
        <a:lstStyle/>
        <a:p>
          <a:r>
            <a:rPr lang="zh-TW" altLang="en-US" sz="3200" dirty="0" smtClean="0"/>
            <a:t>天地百物皆將取焉</a:t>
          </a:r>
          <a:endParaRPr lang="zh-TW" altLang="en-US" sz="3200" dirty="0"/>
        </a:p>
      </dgm:t>
    </dgm:pt>
    <dgm:pt modelId="{AB8766B1-B6F5-447D-9A98-BAC4B4E24BBF}" type="parTrans" cxnId="{20B0E6FC-B694-4727-95C6-7123432857B2}">
      <dgm:prSet/>
      <dgm:spPr/>
      <dgm:t>
        <a:bodyPr/>
        <a:lstStyle/>
        <a:p>
          <a:endParaRPr lang="zh-TW" altLang="en-US"/>
        </a:p>
      </dgm:t>
    </dgm:pt>
    <dgm:pt modelId="{16659242-9CC8-4C8C-AB33-835C8EC21FAF}" type="sibTrans" cxnId="{20B0E6FC-B694-4727-95C6-7123432857B2}">
      <dgm:prSet/>
      <dgm:spPr/>
      <dgm:t>
        <a:bodyPr/>
        <a:lstStyle/>
        <a:p>
          <a:endParaRPr lang="zh-TW" altLang="en-US"/>
        </a:p>
      </dgm:t>
    </dgm:pt>
    <dgm:pt modelId="{5C533479-2D6A-4805-BF2C-D9A6F7E23118}" type="pres">
      <dgm:prSet presAssocID="{B9DAD97E-A333-4798-BED1-FA9C1F4B789B}" presName="Name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zh-TW" altLang="en-US"/>
        </a:p>
      </dgm:t>
    </dgm:pt>
    <dgm:pt modelId="{4D04AAEA-D459-426A-850A-5B485EFB403B}" type="pres">
      <dgm:prSet presAssocID="{277480E0-46EA-48C2-AD5C-5FCBA2DBF992}" presName="Parent" presStyleLbl="node0" presStyleIdx="0" presStyleCnt="1" custScaleX="80648" custScaleY="75727" custLinFactNeighborX="11600" custLinFactNeighborY="7128">
        <dgm:presLayoutVars>
          <dgm:chMax val="5"/>
          <dgm:chPref val="5"/>
        </dgm:presLayoutVars>
      </dgm:prSet>
      <dgm:spPr/>
      <dgm:t>
        <a:bodyPr/>
        <a:lstStyle/>
        <a:p>
          <a:endParaRPr lang="zh-TW" altLang="en-US"/>
        </a:p>
      </dgm:t>
    </dgm:pt>
    <dgm:pt modelId="{23F1DEB0-C8FD-485F-AF82-02B6337E45EF}" type="pres">
      <dgm:prSet presAssocID="{277480E0-46EA-48C2-AD5C-5FCBA2DBF992}" presName="Accent1" presStyleLbl="node1" presStyleIdx="0" presStyleCnt="17"/>
      <dgm:spPr/>
    </dgm:pt>
    <dgm:pt modelId="{05C63280-6D80-4592-9685-CF4A2D416B75}" type="pres">
      <dgm:prSet presAssocID="{277480E0-46EA-48C2-AD5C-5FCBA2DBF992}" presName="Accent2" presStyleLbl="node1" presStyleIdx="1" presStyleCnt="17"/>
      <dgm:spPr/>
    </dgm:pt>
    <dgm:pt modelId="{54C38CE2-FC39-45B0-A594-D4788D819990}" type="pres">
      <dgm:prSet presAssocID="{277480E0-46EA-48C2-AD5C-5FCBA2DBF992}" presName="Accent3" presStyleLbl="node1" presStyleIdx="2" presStyleCnt="17"/>
      <dgm:spPr/>
    </dgm:pt>
    <dgm:pt modelId="{F701E8C7-7056-4102-8DB3-C7D98067E66B}" type="pres">
      <dgm:prSet presAssocID="{277480E0-46EA-48C2-AD5C-5FCBA2DBF992}" presName="Accent4" presStyleLbl="node1" presStyleIdx="3" presStyleCnt="17"/>
      <dgm:spPr/>
    </dgm:pt>
    <dgm:pt modelId="{BCF2C093-14D4-46C2-A148-CD05BEB5A8F1}" type="pres">
      <dgm:prSet presAssocID="{277480E0-46EA-48C2-AD5C-5FCBA2DBF992}" presName="Accent5" presStyleLbl="node1" presStyleIdx="4" presStyleCnt="17"/>
      <dgm:spPr/>
    </dgm:pt>
    <dgm:pt modelId="{03E38787-29DA-4260-8D43-C572542C2D7D}" type="pres">
      <dgm:prSet presAssocID="{277480E0-46EA-48C2-AD5C-5FCBA2DBF992}" presName="Accent6" presStyleLbl="node1" presStyleIdx="5" presStyleCnt="17"/>
      <dgm:spPr/>
    </dgm:pt>
    <dgm:pt modelId="{85F90525-BCEA-4E2E-BBF5-D6F73B389262}" type="pres">
      <dgm:prSet presAssocID="{929D3B35-F20C-4EE6-AB9A-B56EB8C9E82B}" presName="Child1" presStyleLbl="node1" presStyleIdx="6" presStyleCnt="17" custScaleX="224766" custScaleY="120266" custLinFactNeighborX="-46921" custLinFactNeighborY="-9805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E4490C6B-523F-4E0B-BAB8-8052D92168D5}" type="pres">
      <dgm:prSet presAssocID="{929D3B35-F20C-4EE6-AB9A-B56EB8C9E82B}" presName="Accent7" presStyleCnt="0"/>
      <dgm:spPr/>
    </dgm:pt>
    <dgm:pt modelId="{67AF58EA-632E-452D-9D5C-51EF16A64552}" type="pres">
      <dgm:prSet presAssocID="{929D3B35-F20C-4EE6-AB9A-B56EB8C9E82B}" presName="AccentHold1" presStyleLbl="node1" presStyleIdx="7" presStyleCnt="17"/>
      <dgm:spPr/>
    </dgm:pt>
    <dgm:pt modelId="{8D2B88A5-F19E-40A2-821E-207EBC9ABC08}" type="pres">
      <dgm:prSet presAssocID="{929D3B35-F20C-4EE6-AB9A-B56EB8C9E82B}" presName="Accent8" presStyleCnt="0"/>
      <dgm:spPr/>
    </dgm:pt>
    <dgm:pt modelId="{0A5BBE85-77E2-4C84-ADA5-9444C6CD5631}" type="pres">
      <dgm:prSet presAssocID="{929D3B35-F20C-4EE6-AB9A-B56EB8C9E82B}" presName="AccentHold2" presStyleLbl="node1" presStyleIdx="8" presStyleCnt="17"/>
      <dgm:spPr/>
    </dgm:pt>
    <dgm:pt modelId="{127AAC80-61BC-421D-9046-36C33FDB34EF}" type="pres">
      <dgm:prSet presAssocID="{89457D27-D9EC-4C5F-807C-71682F1C1EBB}" presName="Child2" presStyleLbl="node1" presStyleIdx="9" presStyleCnt="17" custScaleX="221834" custScaleY="133262" custLinFactNeighborX="37103" custLinFactNeighborY="3653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D841591F-1073-4C6B-A346-DE7ADEFE513E}" type="pres">
      <dgm:prSet presAssocID="{89457D27-D9EC-4C5F-807C-71682F1C1EBB}" presName="Accent9" presStyleCnt="0"/>
      <dgm:spPr/>
    </dgm:pt>
    <dgm:pt modelId="{4652A13E-B85C-42B8-A77E-E0E7515959B3}" type="pres">
      <dgm:prSet presAssocID="{89457D27-D9EC-4C5F-807C-71682F1C1EBB}" presName="AccentHold1" presStyleLbl="node1" presStyleIdx="10" presStyleCnt="17"/>
      <dgm:spPr/>
    </dgm:pt>
    <dgm:pt modelId="{0D581A1A-B5AE-45F7-8EB2-4515E74A8485}" type="pres">
      <dgm:prSet presAssocID="{89457D27-D9EC-4C5F-807C-71682F1C1EBB}" presName="Accent10" presStyleCnt="0"/>
      <dgm:spPr/>
    </dgm:pt>
    <dgm:pt modelId="{97E3279D-0DD1-41DA-B023-55576C80634F}" type="pres">
      <dgm:prSet presAssocID="{89457D27-D9EC-4C5F-807C-71682F1C1EBB}" presName="AccentHold2" presStyleLbl="node1" presStyleIdx="11" presStyleCnt="17"/>
      <dgm:spPr/>
    </dgm:pt>
    <dgm:pt modelId="{31E72AF2-182B-4682-9031-7C22B0E4E241}" type="pres">
      <dgm:prSet presAssocID="{89457D27-D9EC-4C5F-807C-71682F1C1EBB}" presName="Accent11" presStyleCnt="0"/>
      <dgm:spPr/>
    </dgm:pt>
    <dgm:pt modelId="{25A21744-7F42-47BC-A17C-486D2DC4F6A0}" type="pres">
      <dgm:prSet presAssocID="{89457D27-D9EC-4C5F-807C-71682F1C1EBB}" presName="AccentHold3" presStyleLbl="node1" presStyleIdx="12" presStyleCnt="17"/>
      <dgm:spPr/>
    </dgm:pt>
    <dgm:pt modelId="{B1ECC5CF-421D-441D-ACEB-714EA2CDEC14}" type="pres">
      <dgm:prSet presAssocID="{5E946B12-36DF-48CB-AA1A-16A34546EB67}" presName="Child3" presStyleLbl="node1" presStyleIdx="13" presStyleCnt="17" custScaleX="202417" custScaleY="158735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2FC7DE0D-8E91-498D-8E3F-13D76D5084EE}" type="pres">
      <dgm:prSet presAssocID="{5E946B12-36DF-48CB-AA1A-16A34546EB67}" presName="Accent12" presStyleCnt="0"/>
      <dgm:spPr/>
    </dgm:pt>
    <dgm:pt modelId="{92691861-0F4B-449A-B36D-815E43DC3E4D}" type="pres">
      <dgm:prSet presAssocID="{5E946B12-36DF-48CB-AA1A-16A34546EB67}" presName="AccentHold1" presStyleLbl="node1" presStyleIdx="14" presStyleCnt="17"/>
      <dgm:spPr/>
    </dgm:pt>
    <dgm:pt modelId="{741A68BC-7CFF-4E79-AC91-B09B82BFD971}" type="pres">
      <dgm:prSet presAssocID="{C7F2D3E7-17A4-4EE0-B0AE-077159C3AF24}" presName="Child4" presStyleLbl="node1" presStyleIdx="15" presStyleCnt="17" custScaleX="200134" custScaleY="135137" custLinFactNeighborX="-59142" custLinFactNeighborY="-3764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50CF5D7F-45C5-47F1-AD67-D1F21EEBCC01}" type="pres">
      <dgm:prSet presAssocID="{C7F2D3E7-17A4-4EE0-B0AE-077159C3AF24}" presName="Accent13" presStyleCnt="0"/>
      <dgm:spPr/>
    </dgm:pt>
    <dgm:pt modelId="{05B77FBF-9BDD-4160-8437-EBFAEF451D2C}" type="pres">
      <dgm:prSet presAssocID="{C7F2D3E7-17A4-4EE0-B0AE-077159C3AF24}" presName="AccentHold1" presStyleLbl="node1" presStyleIdx="16" presStyleCnt="17"/>
      <dgm:spPr/>
    </dgm:pt>
  </dgm:ptLst>
  <dgm:cxnLst>
    <dgm:cxn modelId="{850F75ED-8F3C-4218-81C0-AA36C3BACDD3}" type="presOf" srcId="{929D3B35-F20C-4EE6-AB9A-B56EB8C9E82B}" destId="{85F90525-BCEA-4E2E-BBF5-D6F73B389262}" srcOrd="0" destOrd="0" presId="urn:microsoft.com/office/officeart/2009/3/layout/CircleRelationship"/>
    <dgm:cxn modelId="{2A0D048E-56C9-4FB8-BBE7-E21A90FEAE45}" srcId="{277480E0-46EA-48C2-AD5C-5FCBA2DBF992}" destId="{5E946B12-36DF-48CB-AA1A-16A34546EB67}" srcOrd="2" destOrd="0" parTransId="{13225822-B9C7-485E-880E-B45F02B2A353}" sibTransId="{A1D08BC8-2C1A-4677-BE49-0C0B5A072ED8}"/>
    <dgm:cxn modelId="{D807FBDE-D0B8-432A-8EB1-EF513868FEDF}" srcId="{277480E0-46EA-48C2-AD5C-5FCBA2DBF992}" destId="{89457D27-D9EC-4C5F-807C-71682F1C1EBB}" srcOrd="1" destOrd="0" parTransId="{D01C5ABB-8CA5-4A2B-80B3-5F1AC3B7B4F8}" sibTransId="{6E317ECF-349A-4518-9120-C0C0CFF8FEA8}"/>
    <dgm:cxn modelId="{0CBA579F-6129-41F9-B701-71F78AB711C5}" srcId="{B9DAD97E-A333-4798-BED1-FA9C1F4B789B}" destId="{277480E0-46EA-48C2-AD5C-5FCBA2DBF992}" srcOrd="0" destOrd="0" parTransId="{32865B60-120D-40A2-9EE3-7A6498B3067B}" sibTransId="{00B2AF70-2396-451F-90E7-C9EC79722750}"/>
    <dgm:cxn modelId="{26E072A7-F303-4F3A-A6BD-4524419DDE84}" type="presOf" srcId="{B9DAD97E-A333-4798-BED1-FA9C1F4B789B}" destId="{5C533479-2D6A-4805-BF2C-D9A6F7E23118}" srcOrd="0" destOrd="0" presId="urn:microsoft.com/office/officeart/2009/3/layout/CircleRelationship"/>
    <dgm:cxn modelId="{20B0E6FC-B694-4727-95C6-7123432857B2}" srcId="{277480E0-46EA-48C2-AD5C-5FCBA2DBF992}" destId="{C7F2D3E7-17A4-4EE0-B0AE-077159C3AF24}" srcOrd="3" destOrd="0" parTransId="{AB8766B1-B6F5-447D-9A98-BAC4B4E24BBF}" sibTransId="{16659242-9CC8-4C8C-AB33-835C8EC21FAF}"/>
    <dgm:cxn modelId="{5B61E49A-CAB0-4AE4-B138-9F8707261224}" type="presOf" srcId="{C7F2D3E7-17A4-4EE0-B0AE-077159C3AF24}" destId="{741A68BC-7CFF-4E79-AC91-B09B82BFD971}" srcOrd="0" destOrd="0" presId="urn:microsoft.com/office/officeart/2009/3/layout/CircleRelationship"/>
    <dgm:cxn modelId="{F5720BEB-5063-4244-9404-8F09514AA66E}" type="presOf" srcId="{277480E0-46EA-48C2-AD5C-5FCBA2DBF992}" destId="{4D04AAEA-D459-426A-850A-5B485EFB403B}" srcOrd="0" destOrd="0" presId="urn:microsoft.com/office/officeart/2009/3/layout/CircleRelationship"/>
    <dgm:cxn modelId="{081DF2FA-869C-496D-AA9B-AEB53B2E97CC}" type="presOf" srcId="{5E946B12-36DF-48CB-AA1A-16A34546EB67}" destId="{B1ECC5CF-421D-441D-ACEB-714EA2CDEC14}" srcOrd="0" destOrd="0" presId="urn:microsoft.com/office/officeart/2009/3/layout/CircleRelationship"/>
    <dgm:cxn modelId="{110DBA18-669E-4777-A755-AB4089710B95}" type="presOf" srcId="{89457D27-D9EC-4C5F-807C-71682F1C1EBB}" destId="{127AAC80-61BC-421D-9046-36C33FDB34EF}" srcOrd="0" destOrd="0" presId="urn:microsoft.com/office/officeart/2009/3/layout/CircleRelationship"/>
    <dgm:cxn modelId="{2864AADD-7C5B-4DFB-ADC6-060CC8B3BBCD}" srcId="{277480E0-46EA-48C2-AD5C-5FCBA2DBF992}" destId="{929D3B35-F20C-4EE6-AB9A-B56EB8C9E82B}" srcOrd="0" destOrd="0" parTransId="{A597537B-C72B-41B7-8CA1-792BED350E1F}" sibTransId="{FCE99CD4-9BB2-41B4-9E9D-2075CB42736C}"/>
    <dgm:cxn modelId="{DC991374-6223-4124-A7A5-E8A2B2E21CAC}" type="presParOf" srcId="{5C533479-2D6A-4805-BF2C-D9A6F7E23118}" destId="{4D04AAEA-D459-426A-850A-5B485EFB403B}" srcOrd="0" destOrd="0" presId="urn:microsoft.com/office/officeart/2009/3/layout/CircleRelationship"/>
    <dgm:cxn modelId="{FECA91B6-6704-454F-A1AB-33AE15E04B74}" type="presParOf" srcId="{5C533479-2D6A-4805-BF2C-D9A6F7E23118}" destId="{23F1DEB0-C8FD-485F-AF82-02B6337E45EF}" srcOrd="1" destOrd="0" presId="urn:microsoft.com/office/officeart/2009/3/layout/CircleRelationship"/>
    <dgm:cxn modelId="{BC90AFB6-B81A-4553-9B68-BECC5B9F04F8}" type="presParOf" srcId="{5C533479-2D6A-4805-BF2C-D9A6F7E23118}" destId="{05C63280-6D80-4592-9685-CF4A2D416B75}" srcOrd="2" destOrd="0" presId="urn:microsoft.com/office/officeart/2009/3/layout/CircleRelationship"/>
    <dgm:cxn modelId="{2A65874D-047D-48A1-BE33-A9F100816948}" type="presParOf" srcId="{5C533479-2D6A-4805-BF2C-D9A6F7E23118}" destId="{54C38CE2-FC39-45B0-A594-D4788D819990}" srcOrd="3" destOrd="0" presId="urn:microsoft.com/office/officeart/2009/3/layout/CircleRelationship"/>
    <dgm:cxn modelId="{26D7BD02-5331-4DE8-9464-5844F17DF952}" type="presParOf" srcId="{5C533479-2D6A-4805-BF2C-D9A6F7E23118}" destId="{F701E8C7-7056-4102-8DB3-C7D98067E66B}" srcOrd="4" destOrd="0" presId="urn:microsoft.com/office/officeart/2009/3/layout/CircleRelationship"/>
    <dgm:cxn modelId="{1D81BFF2-A802-46E1-97EB-03940DD1EC4F}" type="presParOf" srcId="{5C533479-2D6A-4805-BF2C-D9A6F7E23118}" destId="{BCF2C093-14D4-46C2-A148-CD05BEB5A8F1}" srcOrd="5" destOrd="0" presId="urn:microsoft.com/office/officeart/2009/3/layout/CircleRelationship"/>
    <dgm:cxn modelId="{DF2F2EF3-D0EF-45F6-AC5F-81A1583A66C2}" type="presParOf" srcId="{5C533479-2D6A-4805-BF2C-D9A6F7E23118}" destId="{03E38787-29DA-4260-8D43-C572542C2D7D}" srcOrd="6" destOrd="0" presId="urn:microsoft.com/office/officeart/2009/3/layout/CircleRelationship"/>
    <dgm:cxn modelId="{D978A117-E948-41C2-BDB0-296D412CCFB8}" type="presParOf" srcId="{5C533479-2D6A-4805-BF2C-D9A6F7E23118}" destId="{85F90525-BCEA-4E2E-BBF5-D6F73B389262}" srcOrd="7" destOrd="0" presId="urn:microsoft.com/office/officeart/2009/3/layout/CircleRelationship"/>
    <dgm:cxn modelId="{F907ECB6-C450-4D01-B906-E06BE885E389}" type="presParOf" srcId="{5C533479-2D6A-4805-BF2C-D9A6F7E23118}" destId="{E4490C6B-523F-4E0B-BAB8-8052D92168D5}" srcOrd="8" destOrd="0" presId="urn:microsoft.com/office/officeart/2009/3/layout/CircleRelationship"/>
    <dgm:cxn modelId="{97E65527-9BC4-4696-A2B8-F5D4353EDC75}" type="presParOf" srcId="{E4490C6B-523F-4E0B-BAB8-8052D92168D5}" destId="{67AF58EA-632E-452D-9D5C-51EF16A64552}" srcOrd="0" destOrd="0" presId="urn:microsoft.com/office/officeart/2009/3/layout/CircleRelationship"/>
    <dgm:cxn modelId="{48E838FA-668D-42BF-9B86-2CF4F5EAC75D}" type="presParOf" srcId="{5C533479-2D6A-4805-BF2C-D9A6F7E23118}" destId="{8D2B88A5-F19E-40A2-821E-207EBC9ABC08}" srcOrd="9" destOrd="0" presId="urn:microsoft.com/office/officeart/2009/3/layout/CircleRelationship"/>
    <dgm:cxn modelId="{16D3EDD8-73D4-463D-87B8-FDC21CC71126}" type="presParOf" srcId="{8D2B88A5-F19E-40A2-821E-207EBC9ABC08}" destId="{0A5BBE85-77E2-4C84-ADA5-9444C6CD5631}" srcOrd="0" destOrd="0" presId="urn:microsoft.com/office/officeart/2009/3/layout/CircleRelationship"/>
    <dgm:cxn modelId="{CF904E97-5507-4279-89B5-FC5E2D3F7C95}" type="presParOf" srcId="{5C533479-2D6A-4805-BF2C-D9A6F7E23118}" destId="{127AAC80-61BC-421D-9046-36C33FDB34EF}" srcOrd="10" destOrd="0" presId="urn:microsoft.com/office/officeart/2009/3/layout/CircleRelationship"/>
    <dgm:cxn modelId="{78086EB6-32D3-4106-9477-50D07A7AB33C}" type="presParOf" srcId="{5C533479-2D6A-4805-BF2C-D9A6F7E23118}" destId="{D841591F-1073-4C6B-A346-DE7ADEFE513E}" srcOrd="11" destOrd="0" presId="urn:microsoft.com/office/officeart/2009/3/layout/CircleRelationship"/>
    <dgm:cxn modelId="{D4734F58-27B3-4B08-A7CA-8B928FB7C01B}" type="presParOf" srcId="{D841591F-1073-4C6B-A346-DE7ADEFE513E}" destId="{4652A13E-B85C-42B8-A77E-E0E7515959B3}" srcOrd="0" destOrd="0" presId="urn:microsoft.com/office/officeart/2009/3/layout/CircleRelationship"/>
    <dgm:cxn modelId="{4CA75462-204A-43B0-A3C5-2EDB56BFC8ED}" type="presParOf" srcId="{5C533479-2D6A-4805-BF2C-D9A6F7E23118}" destId="{0D581A1A-B5AE-45F7-8EB2-4515E74A8485}" srcOrd="12" destOrd="0" presId="urn:microsoft.com/office/officeart/2009/3/layout/CircleRelationship"/>
    <dgm:cxn modelId="{655AAD65-EA68-404F-999B-81B766882455}" type="presParOf" srcId="{0D581A1A-B5AE-45F7-8EB2-4515E74A8485}" destId="{97E3279D-0DD1-41DA-B023-55576C80634F}" srcOrd="0" destOrd="0" presId="urn:microsoft.com/office/officeart/2009/3/layout/CircleRelationship"/>
    <dgm:cxn modelId="{19206A55-538D-4731-A5B2-9D41A3D57C0B}" type="presParOf" srcId="{5C533479-2D6A-4805-BF2C-D9A6F7E23118}" destId="{31E72AF2-182B-4682-9031-7C22B0E4E241}" srcOrd="13" destOrd="0" presId="urn:microsoft.com/office/officeart/2009/3/layout/CircleRelationship"/>
    <dgm:cxn modelId="{9EE8D73D-F86A-4F91-9C41-9B520FD3C2C7}" type="presParOf" srcId="{31E72AF2-182B-4682-9031-7C22B0E4E241}" destId="{25A21744-7F42-47BC-A17C-486D2DC4F6A0}" srcOrd="0" destOrd="0" presId="urn:microsoft.com/office/officeart/2009/3/layout/CircleRelationship"/>
    <dgm:cxn modelId="{72ECDADB-DEFA-458E-9E5D-14B42772650B}" type="presParOf" srcId="{5C533479-2D6A-4805-BF2C-D9A6F7E23118}" destId="{B1ECC5CF-421D-441D-ACEB-714EA2CDEC14}" srcOrd="14" destOrd="0" presId="urn:microsoft.com/office/officeart/2009/3/layout/CircleRelationship"/>
    <dgm:cxn modelId="{093E1E56-A514-4E33-9187-EB311631B4AD}" type="presParOf" srcId="{5C533479-2D6A-4805-BF2C-D9A6F7E23118}" destId="{2FC7DE0D-8E91-498D-8E3F-13D76D5084EE}" srcOrd="15" destOrd="0" presId="urn:microsoft.com/office/officeart/2009/3/layout/CircleRelationship"/>
    <dgm:cxn modelId="{66EA15BC-4F2E-429E-9F3E-767900B09D94}" type="presParOf" srcId="{2FC7DE0D-8E91-498D-8E3F-13D76D5084EE}" destId="{92691861-0F4B-449A-B36D-815E43DC3E4D}" srcOrd="0" destOrd="0" presId="urn:microsoft.com/office/officeart/2009/3/layout/CircleRelationship"/>
    <dgm:cxn modelId="{460BE90F-24E1-47DA-8394-24614CA08EE0}" type="presParOf" srcId="{5C533479-2D6A-4805-BF2C-D9A6F7E23118}" destId="{741A68BC-7CFF-4E79-AC91-B09B82BFD971}" srcOrd="16" destOrd="0" presId="urn:microsoft.com/office/officeart/2009/3/layout/CircleRelationship"/>
    <dgm:cxn modelId="{F27E142D-C6CE-472D-AEB9-47F7C8633F09}" type="presParOf" srcId="{5C533479-2D6A-4805-BF2C-D9A6F7E23118}" destId="{50CF5D7F-45C5-47F1-AD67-D1F21EEBCC01}" srcOrd="17" destOrd="0" presId="urn:microsoft.com/office/officeart/2009/3/layout/CircleRelationship"/>
    <dgm:cxn modelId="{4307CC4F-B1B3-4539-9BE5-5C21D5E6A0F8}" type="presParOf" srcId="{50CF5D7F-45C5-47F1-AD67-D1F21EEBCC01}" destId="{05B77FBF-9BDD-4160-8437-EBFAEF451D2C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CF1407-0D94-4DB5-8C52-7B53933DB977}" type="doc">
      <dgm:prSet loTypeId="urn:microsoft.com/office/officeart/2005/8/layout/radial5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449C73BB-DE12-4423-BA96-5932B561243E}">
      <dgm:prSet phldrT="[文字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zh-TW" altLang="en-US" sz="4800" dirty="0" smtClean="0">
              <a:solidFill>
                <a:srgbClr val="FF0000"/>
              </a:solidFill>
            </a:rPr>
            <a:t>利</a:t>
          </a:r>
          <a:endParaRPr lang="zh-TW" altLang="en-US" sz="4800" dirty="0">
            <a:solidFill>
              <a:srgbClr val="FF0000"/>
            </a:solidFill>
          </a:endParaRPr>
        </a:p>
      </dgm:t>
    </dgm:pt>
    <dgm:pt modelId="{06A6D813-E800-4061-8466-9EA9CEEAAE06}" type="parTrans" cxnId="{1F63A1DB-A460-4072-A3EA-ABA1A59A2E58}">
      <dgm:prSet/>
      <dgm:spPr/>
      <dgm:t>
        <a:bodyPr/>
        <a:lstStyle/>
        <a:p>
          <a:endParaRPr lang="zh-TW" altLang="en-US"/>
        </a:p>
      </dgm:t>
    </dgm:pt>
    <dgm:pt modelId="{05B662E3-F3BE-4DFA-889D-B28B9CEF418D}" type="sibTrans" cxnId="{1F63A1DB-A460-4072-A3EA-ABA1A59A2E58}">
      <dgm:prSet/>
      <dgm:spPr/>
      <dgm:t>
        <a:bodyPr/>
        <a:lstStyle/>
        <a:p>
          <a:endParaRPr lang="zh-TW" altLang="en-US"/>
        </a:p>
      </dgm:t>
    </dgm:pt>
    <dgm:pt modelId="{2213D733-552F-4E22-928B-B091618BEEA6}">
      <dgm:prSet phldrT="[文字]" custT="1"/>
      <dgm:spPr/>
      <dgm:t>
        <a:bodyPr/>
        <a:lstStyle/>
        <a:p>
          <a:r>
            <a:rPr lang="zh-TW" altLang="en-US" sz="3200" dirty="0" smtClean="0"/>
            <a:t>天</a:t>
          </a:r>
          <a:endParaRPr lang="zh-TW" altLang="en-US" sz="3200" dirty="0"/>
        </a:p>
      </dgm:t>
    </dgm:pt>
    <dgm:pt modelId="{BB403898-EA4E-4A3A-9920-32B1A8380DE7}" type="parTrans" cxnId="{396DBE47-4705-4758-96EE-49FCADC43085}">
      <dgm:prSet/>
      <dgm:spPr/>
      <dgm:t>
        <a:bodyPr/>
        <a:lstStyle/>
        <a:p>
          <a:endParaRPr lang="zh-TW" altLang="en-US"/>
        </a:p>
      </dgm:t>
    </dgm:pt>
    <dgm:pt modelId="{26346C4D-8544-4200-BC91-E9DBE7BACE8B}" type="sibTrans" cxnId="{396DBE47-4705-4758-96EE-49FCADC43085}">
      <dgm:prSet/>
      <dgm:spPr/>
      <dgm:t>
        <a:bodyPr/>
        <a:lstStyle/>
        <a:p>
          <a:endParaRPr lang="zh-TW" altLang="en-US"/>
        </a:p>
      </dgm:t>
    </dgm:pt>
    <dgm:pt modelId="{312CCE8A-81FC-444F-9899-F137AE11D968}">
      <dgm:prSet phldrT="[文字]" custT="1"/>
      <dgm:spPr/>
      <dgm:t>
        <a:bodyPr/>
        <a:lstStyle/>
        <a:p>
          <a:r>
            <a:rPr lang="zh-TW" altLang="en-US" sz="3200" dirty="0" smtClean="0"/>
            <a:t>百物</a:t>
          </a:r>
          <a:endParaRPr lang="zh-TW" altLang="en-US" sz="3200" dirty="0"/>
        </a:p>
      </dgm:t>
    </dgm:pt>
    <dgm:pt modelId="{85E720EB-B0A3-42DE-B8C4-2A1E0B591046}" type="parTrans" cxnId="{D8C43DFF-8025-4226-8E2F-505EF5574DC1}">
      <dgm:prSet/>
      <dgm:spPr/>
      <dgm:t>
        <a:bodyPr/>
        <a:lstStyle/>
        <a:p>
          <a:endParaRPr lang="zh-TW" altLang="en-US"/>
        </a:p>
      </dgm:t>
    </dgm:pt>
    <dgm:pt modelId="{4BF04DF2-42AF-4D94-8C41-CE6EF41EA0E4}" type="sibTrans" cxnId="{D8C43DFF-8025-4226-8E2F-505EF5574DC1}">
      <dgm:prSet/>
      <dgm:spPr/>
      <dgm:t>
        <a:bodyPr/>
        <a:lstStyle/>
        <a:p>
          <a:endParaRPr lang="zh-TW" altLang="en-US"/>
        </a:p>
      </dgm:t>
    </dgm:pt>
    <dgm:pt modelId="{E23BD357-DCAD-4893-AF52-195100E65684}">
      <dgm:prSet phldrT="[文字]" custT="1"/>
      <dgm:spPr/>
      <dgm:t>
        <a:bodyPr/>
        <a:lstStyle/>
        <a:p>
          <a:r>
            <a:rPr lang="zh-TW" altLang="en-US" sz="3200" dirty="0" smtClean="0"/>
            <a:t>地</a:t>
          </a:r>
          <a:endParaRPr lang="zh-TW" altLang="en-US" sz="3200" dirty="0"/>
        </a:p>
      </dgm:t>
    </dgm:pt>
    <dgm:pt modelId="{3CF91941-DA0B-4B61-AD36-8D07FAF8D9CA}" type="parTrans" cxnId="{C378755C-CEA4-4DEE-82E2-5E24BC0ECA87}">
      <dgm:prSet/>
      <dgm:spPr/>
      <dgm:t>
        <a:bodyPr/>
        <a:lstStyle/>
        <a:p>
          <a:endParaRPr lang="zh-TW" altLang="en-US"/>
        </a:p>
      </dgm:t>
    </dgm:pt>
    <dgm:pt modelId="{FD3E47FF-DE31-4E40-9143-7416AE75940B}" type="sibTrans" cxnId="{C378755C-CEA4-4DEE-82E2-5E24BC0ECA87}">
      <dgm:prSet/>
      <dgm:spPr/>
      <dgm:t>
        <a:bodyPr/>
        <a:lstStyle/>
        <a:p>
          <a:endParaRPr lang="zh-TW" altLang="en-US"/>
        </a:p>
      </dgm:t>
    </dgm:pt>
    <dgm:pt modelId="{5824CDFA-A6B9-4E57-8005-C9BC4C8D2729}">
      <dgm:prSet phldrT="[文字]" custT="1"/>
      <dgm:spPr/>
      <dgm:t>
        <a:bodyPr/>
        <a:lstStyle/>
        <a:p>
          <a:r>
            <a:rPr lang="zh-TW" altLang="en-US" sz="3200" dirty="0" smtClean="0"/>
            <a:t>神人</a:t>
          </a:r>
          <a:endParaRPr lang="zh-TW" altLang="en-US" sz="3200" dirty="0"/>
        </a:p>
      </dgm:t>
    </dgm:pt>
    <dgm:pt modelId="{223E9696-D7B8-4F1F-9660-FE01EA252144}" type="parTrans" cxnId="{79CE83E0-1CD1-472D-8B44-E631400C9229}">
      <dgm:prSet/>
      <dgm:spPr/>
      <dgm:t>
        <a:bodyPr/>
        <a:lstStyle/>
        <a:p>
          <a:endParaRPr lang="zh-TW" altLang="en-US"/>
        </a:p>
      </dgm:t>
    </dgm:pt>
    <dgm:pt modelId="{1B94D6D5-AB58-48B0-8387-1B9E4805D319}" type="sibTrans" cxnId="{79CE83E0-1CD1-472D-8B44-E631400C9229}">
      <dgm:prSet/>
      <dgm:spPr/>
      <dgm:t>
        <a:bodyPr/>
        <a:lstStyle/>
        <a:p>
          <a:endParaRPr lang="zh-TW" altLang="en-US"/>
        </a:p>
      </dgm:t>
    </dgm:pt>
    <dgm:pt modelId="{C67A104E-B744-494A-BDD7-A2CA52E482C8}" type="pres">
      <dgm:prSet presAssocID="{98CF1407-0D94-4DB5-8C52-7B53933DB97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8DB77C8-BAFB-4802-8339-FD1B9740E42D}" type="pres">
      <dgm:prSet presAssocID="{449C73BB-DE12-4423-BA96-5932B561243E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30300E32-BB83-4430-B3FA-8F7E7F7E73BB}" type="pres">
      <dgm:prSet presAssocID="{BB403898-EA4E-4A3A-9920-32B1A8380DE7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34883258-8B9A-43CF-9C93-EDA2FDF5CF0B}" type="pres">
      <dgm:prSet presAssocID="{BB403898-EA4E-4A3A-9920-32B1A8380DE7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025D5F66-005F-4AE0-B9AB-148E75F12D24}" type="pres">
      <dgm:prSet presAssocID="{2213D733-552F-4E22-928B-B091618BEEA6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F27AE5F-8A64-45E9-8DE3-A5E799E31FA8}" type="pres">
      <dgm:prSet presAssocID="{85E720EB-B0A3-42DE-B8C4-2A1E0B591046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33EDDD41-93B2-436C-81FA-48EA135B4902}" type="pres">
      <dgm:prSet presAssocID="{85E720EB-B0A3-42DE-B8C4-2A1E0B591046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E67F6D75-B82C-4D9F-988C-3D9D1078672C}" type="pres">
      <dgm:prSet presAssocID="{312CCE8A-81FC-444F-9899-F137AE11D96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FF1CA0-6075-4205-9317-F1EA756D89D3}" type="pres">
      <dgm:prSet presAssocID="{3CF91941-DA0B-4B61-AD36-8D07FAF8D9CA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7EFCA538-553C-4E62-B2DD-2EA349CAB35E}" type="pres">
      <dgm:prSet presAssocID="{3CF91941-DA0B-4B61-AD36-8D07FAF8D9CA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2C40E827-F717-451A-9556-D1F7239E13E1}" type="pres">
      <dgm:prSet presAssocID="{E23BD357-DCAD-4893-AF52-195100E6568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B8D568-C806-4535-8C50-DC355FFB4F30}" type="pres">
      <dgm:prSet presAssocID="{223E9696-D7B8-4F1F-9660-FE01EA252144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502AD6AC-BDEE-445D-BEF8-69504E3C327A}" type="pres">
      <dgm:prSet presAssocID="{223E9696-D7B8-4F1F-9660-FE01EA252144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8C69377E-8979-4163-ADF1-D7013AA04976}" type="pres">
      <dgm:prSet presAssocID="{5824CDFA-A6B9-4E57-8005-C9BC4C8D272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E325E05-3F0B-4592-9284-380EFD8335A0}" type="presOf" srcId="{3CF91941-DA0B-4B61-AD36-8D07FAF8D9CA}" destId="{BEFF1CA0-6075-4205-9317-F1EA756D89D3}" srcOrd="0" destOrd="0" presId="urn:microsoft.com/office/officeart/2005/8/layout/radial5"/>
    <dgm:cxn modelId="{1F63A1DB-A460-4072-A3EA-ABA1A59A2E58}" srcId="{98CF1407-0D94-4DB5-8C52-7B53933DB977}" destId="{449C73BB-DE12-4423-BA96-5932B561243E}" srcOrd="0" destOrd="0" parTransId="{06A6D813-E800-4061-8466-9EA9CEEAAE06}" sibTransId="{05B662E3-F3BE-4DFA-889D-B28B9CEF418D}"/>
    <dgm:cxn modelId="{BC594FC1-DBC3-4D68-8616-5140316CC633}" type="presOf" srcId="{85E720EB-B0A3-42DE-B8C4-2A1E0B591046}" destId="{33EDDD41-93B2-436C-81FA-48EA135B4902}" srcOrd="1" destOrd="0" presId="urn:microsoft.com/office/officeart/2005/8/layout/radial5"/>
    <dgm:cxn modelId="{D8C43DFF-8025-4226-8E2F-505EF5574DC1}" srcId="{449C73BB-DE12-4423-BA96-5932B561243E}" destId="{312CCE8A-81FC-444F-9899-F137AE11D968}" srcOrd="1" destOrd="0" parTransId="{85E720EB-B0A3-42DE-B8C4-2A1E0B591046}" sibTransId="{4BF04DF2-42AF-4D94-8C41-CE6EF41EA0E4}"/>
    <dgm:cxn modelId="{F741FF7F-969D-4B6A-8AA3-A494AC1E3D38}" type="presOf" srcId="{5824CDFA-A6B9-4E57-8005-C9BC4C8D2729}" destId="{8C69377E-8979-4163-ADF1-D7013AA04976}" srcOrd="0" destOrd="0" presId="urn:microsoft.com/office/officeart/2005/8/layout/radial5"/>
    <dgm:cxn modelId="{F1286DE9-BC32-437F-8870-9AC2868DCA85}" type="presOf" srcId="{312CCE8A-81FC-444F-9899-F137AE11D968}" destId="{E67F6D75-B82C-4D9F-988C-3D9D1078672C}" srcOrd="0" destOrd="0" presId="urn:microsoft.com/office/officeart/2005/8/layout/radial5"/>
    <dgm:cxn modelId="{396DBE47-4705-4758-96EE-49FCADC43085}" srcId="{449C73BB-DE12-4423-BA96-5932B561243E}" destId="{2213D733-552F-4E22-928B-B091618BEEA6}" srcOrd="0" destOrd="0" parTransId="{BB403898-EA4E-4A3A-9920-32B1A8380DE7}" sibTransId="{26346C4D-8544-4200-BC91-E9DBE7BACE8B}"/>
    <dgm:cxn modelId="{D5459417-9CF7-4493-B6C4-D8822B04E09B}" type="presOf" srcId="{BB403898-EA4E-4A3A-9920-32B1A8380DE7}" destId="{34883258-8B9A-43CF-9C93-EDA2FDF5CF0B}" srcOrd="1" destOrd="0" presId="urn:microsoft.com/office/officeart/2005/8/layout/radial5"/>
    <dgm:cxn modelId="{044236F2-38FA-4D88-AC57-38A51BA1DEEB}" type="presOf" srcId="{2213D733-552F-4E22-928B-B091618BEEA6}" destId="{025D5F66-005F-4AE0-B9AB-148E75F12D24}" srcOrd="0" destOrd="0" presId="urn:microsoft.com/office/officeart/2005/8/layout/radial5"/>
    <dgm:cxn modelId="{66DEB4B7-1332-4649-8E74-9AAABCC877B3}" type="presOf" srcId="{BB403898-EA4E-4A3A-9920-32B1A8380DE7}" destId="{30300E32-BB83-4430-B3FA-8F7E7F7E73BB}" srcOrd="0" destOrd="0" presId="urn:microsoft.com/office/officeart/2005/8/layout/radial5"/>
    <dgm:cxn modelId="{C378755C-CEA4-4DEE-82E2-5E24BC0ECA87}" srcId="{449C73BB-DE12-4423-BA96-5932B561243E}" destId="{E23BD357-DCAD-4893-AF52-195100E65684}" srcOrd="2" destOrd="0" parTransId="{3CF91941-DA0B-4B61-AD36-8D07FAF8D9CA}" sibTransId="{FD3E47FF-DE31-4E40-9143-7416AE75940B}"/>
    <dgm:cxn modelId="{E1574BFF-285F-46D9-9AC8-126DB1D8D5CA}" type="presOf" srcId="{E23BD357-DCAD-4893-AF52-195100E65684}" destId="{2C40E827-F717-451A-9556-D1F7239E13E1}" srcOrd="0" destOrd="0" presId="urn:microsoft.com/office/officeart/2005/8/layout/radial5"/>
    <dgm:cxn modelId="{79CE83E0-1CD1-472D-8B44-E631400C9229}" srcId="{449C73BB-DE12-4423-BA96-5932B561243E}" destId="{5824CDFA-A6B9-4E57-8005-C9BC4C8D2729}" srcOrd="3" destOrd="0" parTransId="{223E9696-D7B8-4F1F-9660-FE01EA252144}" sibTransId="{1B94D6D5-AB58-48B0-8387-1B9E4805D319}"/>
    <dgm:cxn modelId="{282BC53B-A3B0-47C9-B50F-51396CEF024C}" type="presOf" srcId="{3CF91941-DA0B-4B61-AD36-8D07FAF8D9CA}" destId="{7EFCA538-553C-4E62-B2DD-2EA349CAB35E}" srcOrd="1" destOrd="0" presId="urn:microsoft.com/office/officeart/2005/8/layout/radial5"/>
    <dgm:cxn modelId="{F3E125CE-E4F8-40B6-8A4E-3F195696C614}" type="presOf" srcId="{98CF1407-0D94-4DB5-8C52-7B53933DB977}" destId="{C67A104E-B744-494A-BDD7-A2CA52E482C8}" srcOrd="0" destOrd="0" presId="urn:microsoft.com/office/officeart/2005/8/layout/radial5"/>
    <dgm:cxn modelId="{4819D175-3E52-4DBB-9296-F88441F7BE33}" type="presOf" srcId="{449C73BB-DE12-4423-BA96-5932B561243E}" destId="{18DB77C8-BAFB-4802-8339-FD1B9740E42D}" srcOrd="0" destOrd="0" presId="urn:microsoft.com/office/officeart/2005/8/layout/radial5"/>
    <dgm:cxn modelId="{AAF9F7A8-C5FD-453B-B994-C41DF82B0E1F}" type="presOf" srcId="{223E9696-D7B8-4F1F-9660-FE01EA252144}" destId="{77B8D568-C806-4535-8C50-DC355FFB4F30}" srcOrd="0" destOrd="0" presId="urn:microsoft.com/office/officeart/2005/8/layout/radial5"/>
    <dgm:cxn modelId="{EFD100AC-C0B3-4F0A-8A1B-DCF8C345962A}" type="presOf" srcId="{85E720EB-B0A3-42DE-B8C4-2A1E0B591046}" destId="{DF27AE5F-8A64-45E9-8DE3-A5E799E31FA8}" srcOrd="0" destOrd="0" presId="urn:microsoft.com/office/officeart/2005/8/layout/radial5"/>
    <dgm:cxn modelId="{B06D4726-3CA8-4F3E-9BAD-94B8CF2DA9F2}" type="presOf" srcId="{223E9696-D7B8-4F1F-9660-FE01EA252144}" destId="{502AD6AC-BDEE-445D-BEF8-69504E3C327A}" srcOrd="1" destOrd="0" presId="urn:microsoft.com/office/officeart/2005/8/layout/radial5"/>
    <dgm:cxn modelId="{72EDA5AC-A85D-4D78-95FA-3CD1F213DC7D}" type="presParOf" srcId="{C67A104E-B744-494A-BDD7-A2CA52E482C8}" destId="{18DB77C8-BAFB-4802-8339-FD1B9740E42D}" srcOrd="0" destOrd="0" presId="urn:microsoft.com/office/officeart/2005/8/layout/radial5"/>
    <dgm:cxn modelId="{32299C11-32C2-4285-999B-8D4EFC4FA148}" type="presParOf" srcId="{C67A104E-B744-494A-BDD7-A2CA52E482C8}" destId="{30300E32-BB83-4430-B3FA-8F7E7F7E73BB}" srcOrd="1" destOrd="0" presId="urn:microsoft.com/office/officeart/2005/8/layout/radial5"/>
    <dgm:cxn modelId="{282FD07A-CDA6-49B6-BD99-9EA927ABCF12}" type="presParOf" srcId="{30300E32-BB83-4430-B3FA-8F7E7F7E73BB}" destId="{34883258-8B9A-43CF-9C93-EDA2FDF5CF0B}" srcOrd="0" destOrd="0" presId="urn:microsoft.com/office/officeart/2005/8/layout/radial5"/>
    <dgm:cxn modelId="{593CD134-98E4-40BE-8426-3564B9D75E53}" type="presParOf" srcId="{C67A104E-B744-494A-BDD7-A2CA52E482C8}" destId="{025D5F66-005F-4AE0-B9AB-148E75F12D24}" srcOrd="2" destOrd="0" presId="urn:microsoft.com/office/officeart/2005/8/layout/radial5"/>
    <dgm:cxn modelId="{03A394AB-4710-494E-84C6-B038E0A6A2C2}" type="presParOf" srcId="{C67A104E-B744-494A-BDD7-A2CA52E482C8}" destId="{DF27AE5F-8A64-45E9-8DE3-A5E799E31FA8}" srcOrd="3" destOrd="0" presId="urn:microsoft.com/office/officeart/2005/8/layout/radial5"/>
    <dgm:cxn modelId="{4933B20F-F7D9-4E75-ABF9-CC314235E05E}" type="presParOf" srcId="{DF27AE5F-8A64-45E9-8DE3-A5E799E31FA8}" destId="{33EDDD41-93B2-436C-81FA-48EA135B4902}" srcOrd="0" destOrd="0" presId="urn:microsoft.com/office/officeart/2005/8/layout/radial5"/>
    <dgm:cxn modelId="{1F6247A0-F9DA-4479-92B2-38A8192011FE}" type="presParOf" srcId="{C67A104E-B744-494A-BDD7-A2CA52E482C8}" destId="{E67F6D75-B82C-4D9F-988C-3D9D1078672C}" srcOrd="4" destOrd="0" presId="urn:microsoft.com/office/officeart/2005/8/layout/radial5"/>
    <dgm:cxn modelId="{45B5D93E-B261-413A-BD86-B8D8607005C1}" type="presParOf" srcId="{C67A104E-B744-494A-BDD7-A2CA52E482C8}" destId="{BEFF1CA0-6075-4205-9317-F1EA756D89D3}" srcOrd="5" destOrd="0" presId="urn:microsoft.com/office/officeart/2005/8/layout/radial5"/>
    <dgm:cxn modelId="{09E078D3-E2B2-4109-BC38-AC380770070B}" type="presParOf" srcId="{BEFF1CA0-6075-4205-9317-F1EA756D89D3}" destId="{7EFCA538-553C-4E62-B2DD-2EA349CAB35E}" srcOrd="0" destOrd="0" presId="urn:microsoft.com/office/officeart/2005/8/layout/radial5"/>
    <dgm:cxn modelId="{35962135-6EB3-461A-9CE5-3068F7C5A8CA}" type="presParOf" srcId="{C67A104E-B744-494A-BDD7-A2CA52E482C8}" destId="{2C40E827-F717-451A-9556-D1F7239E13E1}" srcOrd="6" destOrd="0" presId="urn:microsoft.com/office/officeart/2005/8/layout/radial5"/>
    <dgm:cxn modelId="{57E274DB-B4B6-4AE6-8C38-C47848070C7C}" type="presParOf" srcId="{C67A104E-B744-494A-BDD7-A2CA52E482C8}" destId="{77B8D568-C806-4535-8C50-DC355FFB4F30}" srcOrd="7" destOrd="0" presId="urn:microsoft.com/office/officeart/2005/8/layout/radial5"/>
    <dgm:cxn modelId="{B97F8C0A-3E56-4609-9A98-159387F86BD9}" type="presParOf" srcId="{77B8D568-C806-4535-8C50-DC355FFB4F30}" destId="{502AD6AC-BDEE-445D-BEF8-69504E3C327A}" srcOrd="0" destOrd="0" presId="urn:microsoft.com/office/officeart/2005/8/layout/radial5"/>
    <dgm:cxn modelId="{1DB392F5-1DA4-49EB-B1B1-F496EA6716D6}" type="presParOf" srcId="{C67A104E-B744-494A-BDD7-A2CA52E482C8}" destId="{8C69377E-8979-4163-ADF1-D7013AA0497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2365752-121E-4CC0-929D-27F0F5DC0353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916038F3-2163-4666-AC7E-E77B5883788D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</a:rPr>
            <a:t>專利</a:t>
          </a:r>
          <a:endParaRPr lang="zh-TW" altLang="en-US" sz="4400" dirty="0">
            <a:solidFill>
              <a:srgbClr val="FF0000"/>
            </a:solidFill>
          </a:endParaRPr>
        </a:p>
      </dgm:t>
    </dgm:pt>
    <dgm:pt modelId="{3CF6046A-78ED-4552-BBFB-9C0376FB283F}" type="parTrans" cxnId="{AB6498E0-CCB8-4666-B911-E7B069AB43FC}">
      <dgm:prSet/>
      <dgm:spPr/>
      <dgm:t>
        <a:bodyPr/>
        <a:lstStyle/>
        <a:p>
          <a:endParaRPr lang="zh-TW" altLang="en-US"/>
        </a:p>
      </dgm:t>
    </dgm:pt>
    <dgm:pt modelId="{B9F81551-4066-4C30-8EE4-76E1556A31A7}" type="sibTrans" cxnId="{AB6498E0-CCB8-4666-B911-E7B069AB43FC}">
      <dgm:prSet/>
      <dgm:spPr/>
      <dgm:t>
        <a:bodyPr/>
        <a:lstStyle/>
        <a:p>
          <a:endParaRPr lang="zh-TW" altLang="en-US"/>
        </a:p>
      </dgm:t>
    </dgm:pt>
    <dgm:pt modelId="{F2DE1379-6B98-4A42-8602-DED180C5872F}" type="asst">
      <dgm:prSet phldrT="[文字]" custT="1"/>
      <dgm:spPr/>
      <dgm:t>
        <a:bodyPr/>
        <a:lstStyle/>
        <a:p>
          <a:r>
            <a:rPr lang="zh-TW" altLang="en-US" sz="3200" dirty="0" smtClean="0"/>
            <a:t>不可</a:t>
          </a:r>
          <a:endParaRPr lang="zh-TW" altLang="en-US" sz="3200" dirty="0"/>
        </a:p>
      </dgm:t>
    </dgm:pt>
    <dgm:pt modelId="{76CEA17B-0BDC-4943-8003-4DE364198A4B}" type="parTrans" cxnId="{94FE1E98-61C5-4421-A97D-55D5CCCD3891}">
      <dgm:prSet/>
      <dgm:spPr/>
      <dgm:t>
        <a:bodyPr/>
        <a:lstStyle/>
        <a:p>
          <a:endParaRPr lang="zh-TW" altLang="en-US"/>
        </a:p>
      </dgm:t>
    </dgm:pt>
    <dgm:pt modelId="{E413154B-9A89-4BC6-B0F0-2EEE9B97EA7C}" type="sibTrans" cxnId="{94FE1E98-61C5-4421-A97D-55D5CCCD3891}">
      <dgm:prSet/>
      <dgm:spPr/>
      <dgm:t>
        <a:bodyPr/>
        <a:lstStyle/>
        <a:p>
          <a:endParaRPr lang="zh-TW" altLang="en-US"/>
        </a:p>
      </dgm:t>
    </dgm:pt>
    <dgm:pt modelId="{BC8C7392-7DEB-4056-B82D-EECBF6F86835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匹夫專利　　猶謂之盜</a:t>
          </a:r>
          <a:endParaRPr lang="zh-TW" altLang="en-US" sz="3200" dirty="0"/>
        </a:p>
      </dgm:t>
    </dgm:pt>
    <dgm:pt modelId="{26149460-694D-41D0-B691-3B793D3C9119}" type="parTrans" cxnId="{6C32B43F-CC46-4B16-B517-7A84AF38BECC}">
      <dgm:prSet/>
      <dgm:spPr/>
      <dgm:t>
        <a:bodyPr/>
        <a:lstStyle/>
        <a:p>
          <a:endParaRPr lang="zh-TW" altLang="en-US"/>
        </a:p>
      </dgm:t>
    </dgm:pt>
    <dgm:pt modelId="{106219DB-60F5-45AE-9441-6B19341CBB2B}" type="sibTrans" cxnId="{6C32B43F-CC46-4B16-B517-7A84AF38BECC}">
      <dgm:prSet/>
      <dgm:spPr/>
      <dgm:t>
        <a:bodyPr/>
        <a:lstStyle/>
        <a:p>
          <a:endParaRPr lang="zh-TW" altLang="en-US"/>
        </a:p>
      </dgm:t>
    </dgm:pt>
    <dgm:pt modelId="{3D74B720-C6ED-440A-A835-C2BC2E3B3E6F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王而行之　　其歸鮮矣</a:t>
          </a:r>
          <a:endParaRPr lang="zh-TW" altLang="en-US" sz="3200" dirty="0"/>
        </a:p>
      </dgm:t>
    </dgm:pt>
    <dgm:pt modelId="{E2CEAB24-E999-4332-A25D-069716D6C67C}" type="parTrans" cxnId="{F3454305-9CCA-40A3-A13A-30F7F23B3F9D}">
      <dgm:prSet/>
      <dgm:spPr/>
      <dgm:t>
        <a:bodyPr/>
        <a:lstStyle/>
        <a:p>
          <a:endParaRPr lang="zh-TW" altLang="en-US"/>
        </a:p>
      </dgm:t>
    </dgm:pt>
    <dgm:pt modelId="{DAD01B68-7F42-4723-87B8-AA2B3078C384}" type="sibTrans" cxnId="{F3454305-9CCA-40A3-A13A-30F7F23B3F9D}">
      <dgm:prSet/>
      <dgm:spPr/>
      <dgm:t>
        <a:bodyPr/>
        <a:lstStyle/>
        <a:p>
          <a:endParaRPr lang="zh-TW" altLang="en-US"/>
        </a:p>
      </dgm:t>
    </dgm:pt>
    <dgm:pt modelId="{FA26B4B6-9E77-4025-B296-B54D470AEFDE}" type="pres">
      <dgm:prSet presAssocID="{42365752-121E-4CC0-929D-27F0F5DC0353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8C8DA1B-E521-4869-A6B4-DBA4C6AA44AF}" type="pres">
      <dgm:prSet presAssocID="{916038F3-2163-4666-AC7E-E77B5883788D}" presName="hierRoot1" presStyleCnt="0">
        <dgm:presLayoutVars>
          <dgm:hierBranch val="init"/>
        </dgm:presLayoutVars>
      </dgm:prSet>
      <dgm:spPr/>
    </dgm:pt>
    <dgm:pt modelId="{B82C1665-653B-4F00-A571-BE97C3B38AD9}" type="pres">
      <dgm:prSet presAssocID="{916038F3-2163-4666-AC7E-E77B5883788D}" presName="rootComposite1" presStyleCnt="0"/>
      <dgm:spPr/>
    </dgm:pt>
    <dgm:pt modelId="{21D49AA8-21C2-4CA0-8BEE-16915E767196}" type="pres">
      <dgm:prSet presAssocID="{916038F3-2163-4666-AC7E-E77B5883788D}" presName="rootText1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E063FE6-814C-4C05-935E-F1A0D71EF885}" type="pres">
      <dgm:prSet presAssocID="{916038F3-2163-4666-AC7E-E77B5883788D}" presName="topArc1" presStyleLbl="parChTrans1D1" presStyleIdx="0" presStyleCnt="8"/>
      <dgm:spPr/>
    </dgm:pt>
    <dgm:pt modelId="{E2D5294D-68FA-407E-B0D1-E6FD2DCB5089}" type="pres">
      <dgm:prSet presAssocID="{916038F3-2163-4666-AC7E-E77B5883788D}" presName="bottomArc1" presStyleLbl="parChTrans1D1" presStyleIdx="1" presStyleCnt="8"/>
      <dgm:spPr/>
    </dgm:pt>
    <dgm:pt modelId="{32636EA1-8964-4ABB-B630-347673815BCD}" type="pres">
      <dgm:prSet presAssocID="{916038F3-2163-4666-AC7E-E77B5883788D}" presName="topConnNode1" presStyleLbl="node1" presStyleIdx="0" presStyleCnt="0"/>
      <dgm:spPr/>
      <dgm:t>
        <a:bodyPr/>
        <a:lstStyle/>
        <a:p>
          <a:endParaRPr lang="zh-TW" altLang="en-US"/>
        </a:p>
      </dgm:t>
    </dgm:pt>
    <dgm:pt modelId="{1C36FAC8-8BE3-4DCE-A979-0E072B510318}" type="pres">
      <dgm:prSet presAssocID="{916038F3-2163-4666-AC7E-E77B5883788D}" presName="hierChild2" presStyleCnt="0"/>
      <dgm:spPr/>
    </dgm:pt>
    <dgm:pt modelId="{8B964FD4-6016-4165-A70F-1FB0A1B19444}" type="pres">
      <dgm:prSet presAssocID="{26149460-694D-41D0-B691-3B793D3C9119}" presName="Name28" presStyleLbl="parChTrans1D2" presStyleIdx="0" presStyleCnt="3"/>
      <dgm:spPr/>
      <dgm:t>
        <a:bodyPr/>
        <a:lstStyle/>
        <a:p>
          <a:endParaRPr lang="zh-TW" altLang="en-US"/>
        </a:p>
      </dgm:t>
    </dgm:pt>
    <dgm:pt modelId="{4FC82218-6B8E-4622-933A-3079B1A171FC}" type="pres">
      <dgm:prSet presAssocID="{BC8C7392-7DEB-4056-B82D-EECBF6F86835}" presName="hierRoot2" presStyleCnt="0">
        <dgm:presLayoutVars>
          <dgm:hierBranch val="init"/>
        </dgm:presLayoutVars>
      </dgm:prSet>
      <dgm:spPr/>
    </dgm:pt>
    <dgm:pt modelId="{ED56B711-6221-4427-BF4C-9AC9C247D86C}" type="pres">
      <dgm:prSet presAssocID="{BC8C7392-7DEB-4056-B82D-EECBF6F86835}" presName="rootComposite2" presStyleCnt="0"/>
      <dgm:spPr/>
    </dgm:pt>
    <dgm:pt modelId="{68C0FC87-F584-498E-A09E-E06FE6EFB066}" type="pres">
      <dgm:prSet presAssocID="{BC8C7392-7DEB-4056-B82D-EECBF6F86835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44FD3E-699A-4F4D-9282-1ADB6634BEF9}" type="pres">
      <dgm:prSet presAssocID="{BC8C7392-7DEB-4056-B82D-EECBF6F86835}" presName="topArc2" presStyleLbl="parChTrans1D1" presStyleIdx="2" presStyleCnt="8"/>
      <dgm:spPr/>
    </dgm:pt>
    <dgm:pt modelId="{FE28E165-D547-4A8D-AADA-576DDD0FDDA7}" type="pres">
      <dgm:prSet presAssocID="{BC8C7392-7DEB-4056-B82D-EECBF6F86835}" presName="bottomArc2" presStyleLbl="parChTrans1D1" presStyleIdx="3" presStyleCnt="8"/>
      <dgm:spPr/>
    </dgm:pt>
    <dgm:pt modelId="{1FD2BCF6-64B0-4177-B487-68969F9C1738}" type="pres">
      <dgm:prSet presAssocID="{BC8C7392-7DEB-4056-B82D-EECBF6F86835}" presName="topConnNode2" presStyleLbl="node2" presStyleIdx="0" presStyleCnt="0"/>
      <dgm:spPr/>
      <dgm:t>
        <a:bodyPr/>
        <a:lstStyle/>
        <a:p>
          <a:endParaRPr lang="zh-TW" altLang="en-US"/>
        </a:p>
      </dgm:t>
    </dgm:pt>
    <dgm:pt modelId="{814E7CF2-9B3A-45A7-85E7-2D66CF631069}" type="pres">
      <dgm:prSet presAssocID="{BC8C7392-7DEB-4056-B82D-EECBF6F86835}" presName="hierChild4" presStyleCnt="0"/>
      <dgm:spPr/>
    </dgm:pt>
    <dgm:pt modelId="{8910B4CF-FDF5-424E-BD7C-203F70304E41}" type="pres">
      <dgm:prSet presAssocID="{BC8C7392-7DEB-4056-B82D-EECBF6F86835}" presName="hierChild5" presStyleCnt="0"/>
      <dgm:spPr/>
    </dgm:pt>
    <dgm:pt modelId="{872C8F7E-807C-4B57-A0CB-557622309C05}" type="pres">
      <dgm:prSet presAssocID="{E2CEAB24-E999-4332-A25D-069716D6C67C}" presName="Name28" presStyleLbl="parChTrans1D2" presStyleIdx="1" presStyleCnt="3"/>
      <dgm:spPr/>
      <dgm:t>
        <a:bodyPr/>
        <a:lstStyle/>
        <a:p>
          <a:endParaRPr lang="zh-TW" altLang="en-US"/>
        </a:p>
      </dgm:t>
    </dgm:pt>
    <dgm:pt modelId="{1F7980BC-0FDF-41D6-BB13-F198881EE3C7}" type="pres">
      <dgm:prSet presAssocID="{3D74B720-C6ED-440A-A835-C2BC2E3B3E6F}" presName="hierRoot2" presStyleCnt="0">
        <dgm:presLayoutVars>
          <dgm:hierBranch val="init"/>
        </dgm:presLayoutVars>
      </dgm:prSet>
      <dgm:spPr/>
    </dgm:pt>
    <dgm:pt modelId="{3896A9EC-7210-48AC-8593-D2448F9E0F28}" type="pres">
      <dgm:prSet presAssocID="{3D74B720-C6ED-440A-A835-C2BC2E3B3E6F}" presName="rootComposite2" presStyleCnt="0"/>
      <dgm:spPr/>
    </dgm:pt>
    <dgm:pt modelId="{F7BDADC8-0CD4-487A-B25B-8A862349C9B9}" type="pres">
      <dgm:prSet presAssocID="{3D74B720-C6ED-440A-A835-C2BC2E3B3E6F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7403D6-4BD4-4925-9620-C45ECC5F1D65}" type="pres">
      <dgm:prSet presAssocID="{3D74B720-C6ED-440A-A835-C2BC2E3B3E6F}" presName="topArc2" presStyleLbl="parChTrans1D1" presStyleIdx="4" presStyleCnt="8"/>
      <dgm:spPr/>
    </dgm:pt>
    <dgm:pt modelId="{1AC142CE-EDF2-46CD-B6FC-60127B933318}" type="pres">
      <dgm:prSet presAssocID="{3D74B720-C6ED-440A-A835-C2BC2E3B3E6F}" presName="bottomArc2" presStyleLbl="parChTrans1D1" presStyleIdx="5" presStyleCnt="8"/>
      <dgm:spPr/>
    </dgm:pt>
    <dgm:pt modelId="{2D9F89A0-1285-4C1F-B1AD-F7F856D02309}" type="pres">
      <dgm:prSet presAssocID="{3D74B720-C6ED-440A-A835-C2BC2E3B3E6F}" presName="topConnNode2" presStyleLbl="node2" presStyleIdx="0" presStyleCnt="0"/>
      <dgm:spPr/>
      <dgm:t>
        <a:bodyPr/>
        <a:lstStyle/>
        <a:p>
          <a:endParaRPr lang="zh-TW" altLang="en-US"/>
        </a:p>
      </dgm:t>
    </dgm:pt>
    <dgm:pt modelId="{6ADF0ED0-9F3B-495D-A4D0-CA22C806AF44}" type="pres">
      <dgm:prSet presAssocID="{3D74B720-C6ED-440A-A835-C2BC2E3B3E6F}" presName="hierChild4" presStyleCnt="0"/>
      <dgm:spPr/>
    </dgm:pt>
    <dgm:pt modelId="{DDADFC19-DE63-4506-8A7F-1EDE6B66FAAB}" type="pres">
      <dgm:prSet presAssocID="{3D74B720-C6ED-440A-A835-C2BC2E3B3E6F}" presName="hierChild5" presStyleCnt="0"/>
      <dgm:spPr/>
    </dgm:pt>
    <dgm:pt modelId="{9420884D-CF30-4175-A283-80BC72669F15}" type="pres">
      <dgm:prSet presAssocID="{916038F3-2163-4666-AC7E-E77B5883788D}" presName="hierChild3" presStyleCnt="0"/>
      <dgm:spPr/>
    </dgm:pt>
    <dgm:pt modelId="{A5AC0F7A-50AB-4C83-B733-46B3CCDFA008}" type="pres">
      <dgm:prSet presAssocID="{76CEA17B-0BDC-4943-8003-4DE364198A4B}" presName="Name101" presStyleLbl="parChTrans1D2" presStyleIdx="2" presStyleCnt="3"/>
      <dgm:spPr/>
      <dgm:t>
        <a:bodyPr/>
        <a:lstStyle/>
        <a:p>
          <a:endParaRPr lang="zh-TW" altLang="en-US"/>
        </a:p>
      </dgm:t>
    </dgm:pt>
    <dgm:pt modelId="{8C68ED4A-7AC4-45FF-9422-A3B5114BB863}" type="pres">
      <dgm:prSet presAssocID="{F2DE1379-6B98-4A42-8602-DED180C5872F}" presName="hierRoot3" presStyleCnt="0">
        <dgm:presLayoutVars>
          <dgm:hierBranch val="init"/>
        </dgm:presLayoutVars>
      </dgm:prSet>
      <dgm:spPr/>
    </dgm:pt>
    <dgm:pt modelId="{1C3C35C4-994B-48D8-9547-336757D40C85}" type="pres">
      <dgm:prSet presAssocID="{F2DE1379-6B98-4A42-8602-DED180C5872F}" presName="rootComposite3" presStyleCnt="0"/>
      <dgm:spPr/>
    </dgm:pt>
    <dgm:pt modelId="{0FA7E150-3CE4-42C1-BA68-C235B5B150FB}" type="pres">
      <dgm:prSet presAssocID="{F2DE1379-6B98-4A42-8602-DED180C5872F}" presName="rootText3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C48BE4-2132-4A1C-B777-90A5F846CBFD}" type="pres">
      <dgm:prSet presAssocID="{F2DE1379-6B98-4A42-8602-DED180C5872F}" presName="topArc3" presStyleLbl="parChTrans1D1" presStyleIdx="6" presStyleCnt="8"/>
      <dgm:spPr/>
    </dgm:pt>
    <dgm:pt modelId="{A09CD049-8DFF-457D-8F7E-9594927B0358}" type="pres">
      <dgm:prSet presAssocID="{F2DE1379-6B98-4A42-8602-DED180C5872F}" presName="bottomArc3" presStyleLbl="parChTrans1D1" presStyleIdx="7" presStyleCnt="8"/>
      <dgm:spPr/>
    </dgm:pt>
    <dgm:pt modelId="{09AF0D1C-35F0-4E6F-AAE9-B80028E7739F}" type="pres">
      <dgm:prSet presAssocID="{F2DE1379-6B98-4A42-8602-DED180C5872F}" presName="topConnNode3" presStyleLbl="asst1" presStyleIdx="0" presStyleCnt="0"/>
      <dgm:spPr/>
      <dgm:t>
        <a:bodyPr/>
        <a:lstStyle/>
        <a:p>
          <a:endParaRPr lang="zh-TW" altLang="en-US"/>
        </a:p>
      </dgm:t>
    </dgm:pt>
    <dgm:pt modelId="{3206BBFE-84D0-4D39-AE16-194A47D75F37}" type="pres">
      <dgm:prSet presAssocID="{F2DE1379-6B98-4A42-8602-DED180C5872F}" presName="hierChild6" presStyleCnt="0"/>
      <dgm:spPr/>
    </dgm:pt>
    <dgm:pt modelId="{6CBBCE0E-73DD-4C9C-A15C-28BC9281E449}" type="pres">
      <dgm:prSet presAssocID="{F2DE1379-6B98-4A42-8602-DED180C5872F}" presName="hierChild7" presStyleCnt="0"/>
      <dgm:spPr/>
    </dgm:pt>
  </dgm:ptLst>
  <dgm:cxnLst>
    <dgm:cxn modelId="{CDA98421-5526-4125-B15A-B105E4B3C65B}" type="presOf" srcId="{F2DE1379-6B98-4A42-8602-DED180C5872F}" destId="{0FA7E150-3CE4-42C1-BA68-C235B5B150FB}" srcOrd="0" destOrd="0" presId="urn:microsoft.com/office/officeart/2008/layout/HalfCircleOrganizationChart"/>
    <dgm:cxn modelId="{F3454305-9CCA-40A3-A13A-30F7F23B3F9D}" srcId="{916038F3-2163-4666-AC7E-E77B5883788D}" destId="{3D74B720-C6ED-440A-A835-C2BC2E3B3E6F}" srcOrd="2" destOrd="0" parTransId="{E2CEAB24-E999-4332-A25D-069716D6C67C}" sibTransId="{DAD01B68-7F42-4723-87B8-AA2B3078C384}"/>
    <dgm:cxn modelId="{5C3ABDD6-1C6B-418E-99E6-D09F88C6E78A}" type="presOf" srcId="{42365752-121E-4CC0-929D-27F0F5DC0353}" destId="{FA26B4B6-9E77-4025-B296-B54D470AEFDE}" srcOrd="0" destOrd="0" presId="urn:microsoft.com/office/officeart/2008/layout/HalfCircleOrganizationChart"/>
    <dgm:cxn modelId="{26F85125-8A7A-4ADE-A9A7-EEEED16CE0E8}" type="presOf" srcId="{26149460-694D-41D0-B691-3B793D3C9119}" destId="{8B964FD4-6016-4165-A70F-1FB0A1B19444}" srcOrd="0" destOrd="0" presId="urn:microsoft.com/office/officeart/2008/layout/HalfCircleOrganizationChart"/>
    <dgm:cxn modelId="{AB6498E0-CCB8-4666-B911-E7B069AB43FC}" srcId="{42365752-121E-4CC0-929D-27F0F5DC0353}" destId="{916038F3-2163-4666-AC7E-E77B5883788D}" srcOrd="0" destOrd="0" parTransId="{3CF6046A-78ED-4552-BBFB-9C0376FB283F}" sibTransId="{B9F81551-4066-4C30-8EE4-76E1556A31A7}"/>
    <dgm:cxn modelId="{8FC40316-D236-4D07-884C-28199DA9FEC8}" type="presOf" srcId="{BC8C7392-7DEB-4056-B82D-EECBF6F86835}" destId="{1FD2BCF6-64B0-4177-B487-68969F9C1738}" srcOrd="1" destOrd="0" presId="urn:microsoft.com/office/officeart/2008/layout/HalfCircleOrganizationChart"/>
    <dgm:cxn modelId="{6C32B43F-CC46-4B16-B517-7A84AF38BECC}" srcId="{916038F3-2163-4666-AC7E-E77B5883788D}" destId="{BC8C7392-7DEB-4056-B82D-EECBF6F86835}" srcOrd="1" destOrd="0" parTransId="{26149460-694D-41D0-B691-3B793D3C9119}" sibTransId="{106219DB-60F5-45AE-9441-6B19341CBB2B}"/>
    <dgm:cxn modelId="{7E40BA4F-D6C4-43E5-8684-5CB3555760A2}" type="presOf" srcId="{916038F3-2163-4666-AC7E-E77B5883788D}" destId="{21D49AA8-21C2-4CA0-8BEE-16915E767196}" srcOrd="0" destOrd="0" presId="urn:microsoft.com/office/officeart/2008/layout/HalfCircleOrganizationChart"/>
    <dgm:cxn modelId="{8333CE29-1834-41A0-AA52-6DBF1827DE5F}" type="presOf" srcId="{BC8C7392-7DEB-4056-B82D-EECBF6F86835}" destId="{68C0FC87-F584-498E-A09E-E06FE6EFB066}" srcOrd="0" destOrd="0" presId="urn:microsoft.com/office/officeart/2008/layout/HalfCircleOrganizationChart"/>
    <dgm:cxn modelId="{624651F7-8CA0-453B-8EEC-64EB350BBD65}" type="presOf" srcId="{F2DE1379-6B98-4A42-8602-DED180C5872F}" destId="{09AF0D1C-35F0-4E6F-AAE9-B80028E7739F}" srcOrd="1" destOrd="0" presId="urn:microsoft.com/office/officeart/2008/layout/HalfCircleOrganizationChart"/>
    <dgm:cxn modelId="{4B6249D4-7BDA-4E2E-B6F1-BE77AA4C3056}" type="presOf" srcId="{76CEA17B-0BDC-4943-8003-4DE364198A4B}" destId="{A5AC0F7A-50AB-4C83-B733-46B3CCDFA008}" srcOrd="0" destOrd="0" presId="urn:microsoft.com/office/officeart/2008/layout/HalfCircleOrganizationChart"/>
    <dgm:cxn modelId="{652C8E16-43DE-416D-8EB9-D644C5F5F0DC}" type="presOf" srcId="{3D74B720-C6ED-440A-A835-C2BC2E3B3E6F}" destId="{2D9F89A0-1285-4C1F-B1AD-F7F856D02309}" srcOrd="1" destOrd="0" presId="urn:microsoft.com/office/officeart/2008/layout/HalfCircleOrganizationChart"/>
    <dgm:cxn modelId="{3DC7D82F-66ED-44CD-92AF-DC6EE83D7119}" type="presOf" srcId="{3D74B720-C6ED-440A-A835-C2BC2E3B3E6F}" destId="{F7BDADC8-0CD4-487A-B25B-8A862349C9B9}" srcOrd="0" destOrd="0" presId="urn:microsoft.com/office/officeart/2008/layout/HalfCircleOrganizationChart"/>
    <dgm:cxn modelId="{1D80AA30-4E5B-4EA8-A201-FFD69721453E}" type="presOf" srcId="{E2CEAB24-E999-4332-A25D-069716D6C67C}" destId="{872C8F7E-807C-4B57-A0CB-557622309C05}" srcOrd="0" destOrd="0" presId="urn:microsoft.com/office/officeart/2008/layout/HalfCircleOrganizationChart"/>
    <dgm:cxn modelId="{5DA89AAC-18BB-49FD-A659-A6B345DED811}" type="presOf" srcId="{916038F3-2163-4666-AC7E-E77B5883788D}" destId="{32636EA1-8964-4ABB-B630-347673815BCD}" srcOrd="1" destOrd="0" presId="urn:microsoft.com/office/officeart/2008/layout/HalfCircleOrganizationChart"/>
    <dgm:cxn modelId="{94FE1E98-61C5-4421-A97D-55D5CCCD3891}" srcId="{916038F3-2163-4666-AC7E-E77B5883788D}" destId="{F2DE1379-6B98-4A42-8602-DED180C5872F}" srcOrd="0" destOrd="0" parTransId="{76CEA17B-0BDC-4943-8003-4DE364198A4B}" sibTransId="{E413154B-9A89-4BC6-B0F0-2EEE9B97EA7C}"/>
    <dgm:cxn modelId="{E14B2407-14CC-4E68-B2D0-A0AE1DA02578}" type="presParOf" srcId="{FA26B4B6-9E77-4025-B296-B54D470AEFDE}" destId="{E8C8DA1B-E521-4869-A6B4-DBA4C6AA44AF}" srcOrd="0" destOrd="0" presId="urn:microsoft.com/office/officeart/2008/layout/HalfCircleOrganizationChart"/>
    <dgm:cxn modelId="{7FA41D7F-9828-4B8F-9AA0-559923A6BE1E}" type="presParOf" srcId="{E8C8DA1B-E521-4869-A6B4-DBA4C6AA44AF}" destId="{B82C1665-653B-4F00-A571-BE97C3B38AD9}" srcOrd="0" destOrd="0" presId="urn:microsoft.com/office/officeart/2008/layout/HalfCircleOrganizationChart"/>
    <dgm:cxn modelId="{CABC4C3A-D770-4872-A5C0-68CEC8AC4836}" type="presParOf" srcId="{B82C1665-653B-4F00-A571-BE97C3B38AD9}" destId="{21D49AA8-21C2-4CA0-8BEE-16915E767196}" srcOrd="0" destOrd="0" presId="urn:microsoft.com/office/officeart/2008/layout/HalfCircleOrganizationChart"/>
    <dgm:cxn modelId="{D3EB1D10-AC66-4AC3-A990-04EC0BCD72AC}" type="presParOf" srcId="{B82C1665-653B-4F00-A571-BE97C3B38AD9}" destId="{AE063FE6-814C-4C05-935E-F1A0D71EF885}" srcOrd="1" destOrd="0" presId="urn:microsoft.com/office/officeart/2008/layout/HalfCircleOrganizationChart"/>
    <dgm:cxn modelId="{69C01235-5C63-402D-B375-54264BD0E289}" type="presParOf" srcId="{B82C1665-653B-4F00-A571-BE97C3B38AD9}" destId="{E2D5294D-68FA-407E-B0D1-E6FD2DCB5089}" srcOrd="2" destOrd="0" presId="urn:microsoft.com/office/officeart/2008/layout/HalfCircleOrganizationChart"/>
    <dgm:cxn modelId="{52FB6DF3-A7C7-405F-B59F-A084DD1A5194}" type="presParOf" srcId="{B82C1665-653B-4F00-A571-BE97C3B38AD9}" destId="{32636EA1-8964-4ABB-B630-347673815BCD}" srcOrd="3" destOrd="0" presId="urn:microsoft.com/office/officeart/2008/layout/HalfCircleOrganizationChart"/>
    <dgm:cxn modelId="{90940063-41BB-42BA-99DE-211B85BEEC99}" type="presParOf" srcId="{E8C8DA1B-E521-4869-A6B4-DBA4C6AA44AF}" destId="{1C36FAC8-8BE3-4DCE-A979-0E072B510318}" srcOrd="1" destOrd="0" presId="urn:microsoft.com/office/officeart/2008/layout/HalfCircleOrganizationChart"/>
    <dgm:cxn modelId="{24630F6C-B5CB-40C7-AF94-EDB43432813F}" type="presParOf" srcId="{1C36FAC8-8BE3-4DCE-A979-0E072B510318}" destId="{8B964FD4-6016-4165-A70F-1FB0A1B19444}" srcOrd="0" destOrd="0" presId="urn:microsoft.com/office/officeart/2008/layout/HalfCircleOrganizationChart"/>
    <dgm:cxn modelId="{89AFC1B6-FBD5-45F9-AA4C-E3B4D4CB0E0A}" type="presParOf" srcId="{1C36FAC8-8BE3-4DCE-A979-0E072B510318}" destId="{4FC82218-6B8E-4622-933A-3079B1A171FC}" srcOrd="1" destOrd="0" presId="urn:microsoft.com/office/officeart/2008/layout/HalfCircleOrganizationChart"/>
    <dgm:cxn modelId="{BCDE8A81-3ABB-4157-8545-56078517D467}" type="presParOf" srcId="{4FC82218-6B8E-4622-933A-3079B1A171FC}" destId="{ED56B711-6221-4427-BF4C-9AC9C247D86C}" srcOrd="0" destOrd="0" presId="urn:microsoft.com/office/officeart/2008/layout/HalfCircleOrganizationChart"/>
    <dgm:cxn modelId="{378D8981-4BE9-4BCE-A8E2-FBA84EFE886D}" type="presParOf" srcId="{ED56B711-6221-4427-BF4C-9AC9C247D86C}" destId="{68C0FC87-F584-498E-A09E-E06FE6EFB066}" srcOrd="0" destOrd="0" presId="urn:microsoft.com/office/officeart/2008/layout/HalfCircleOrganizationChart"/>
    <dgm:cxn modelId="{37E853F6-5C7E-4995-83A9-0A990CDEEF94}" type="presParOf" srcId="{ED56B711-6221-4427-BF4C-9AC9C247D86C}" destId="{CA44FD3E-699A-4F4D-9282-1ADB6634BEF9}" srcOrd="1" destOrd="0" presId="urn:microsoft.com/office/officeart/2008/layout/HalfCircleOrganizationChart"/>
    <dgm:cxn modelId="{33697966-8E6E-41E0-8FAD-031B1AA4F3FE}" type="presParOf" srcId="{ED56B711-6221-4427-BF4C-9AC9C247D86C}" destId="{FE28E165-D547-4A8D-AADA-576DDD0FDDA7}" srcOrd="2" destOrd="0" presId="urn:microsoft.com/office/officeart/2008/layout/HalfCircleOrganizationChart"/>
    <dgm:cxn modelId="{47B8C265-292A-4047-8E12-0E7599E93E20}" type="presParOf" srcId="{ED56B711-6221-4427-BF4C-9AC9C247D86C}" destId="{1FD2BCF6-64B0-4177-B487-68969F9C1738}" srcOrd="3" destOrd="0" presId="urn:microsoft.com/office/officeart/2008/layout/HalfCircleOrganizationChart"/>
    <dgm:cxn modelId="{C6EB5657-20C3-4046-B309-A9B0E00D715D}" type="presParOf" srcId="{4FC82218-6B8E-4622-933A-3079B1A171FC}" destId="{814E7CF2-9B3A-45A7-85E7-2D66CF631069}" srcOrd="1" destOrd="0" presId="urn:microsoft.com/office/officeart/2008/layout/HalfCircleOrganizationChart"/>
    <dgm:cxn modelId="{FEDC3903-A6AA-441E-9C5E-680231733DA5}" type="presParOf" srcId="{4FC82218-6B8E-4622-933A-3079B1A171FC}" destId="{8910B4CF-FDF5-424E-BD7C-203F70304E41}" srcOrd="2" destOrd="0" presId="urn:microsoft.com/office/officeart/2008/layout/HalfCircleOrganizationChart"/>
    <dgm:cxn modelId="{4390BB71-6872-41A7-801D-DD7796A04FE4}" type="presParOf" srcId="{1C36FAC8-8BE3-4DCE-A979-0E072B510318}" destId="{872C8F7E-807C-4B57-A0CB-557622309C05}" srcOrd="2" destOrd="0" presId="urn:microsoft.com/office/officeart/2008/layout/HalfCircleOrganizationChart"/>
    <dgm:cxn modelId="{91373877-81DC-4D97-951F-43784DBB152B}" type="presParOf" srcId="{1C36FAC8-8BE3-4DCE-A979-0E072B510318}" destId="{1F7980BC-0FDF-41D6-BB13-F198881EE3C7}" srcOrd="3" destOrd="0" presId="urn:microsoft.com/office/officeart/2008/layout/HalfCircleOrganizationChart"/>
    <dgm:cxn modelId="{0F9AB7B7-ED64-4EE4-8879-9E0C0798CBEE}" type="presParOf" srcId="{1F7980BC-0FDF-41D6-BB13-F198881EE3C7}" destId="{3896A9EC-7210-48AC-8593-D2448F9E0F28}" srcOrd="0" destOrd="0" presId="urn:microsoft.com/office/officeart/2008/layout/HalfCircleOrganizationChart"/>
    <dgm:cxn modelId="{7BCC29D1-7566-4B40-8EB1-38DCD96887A4}" type="presParOf" srcId="{3896A9EC-7210-48AC-8593-D2448F9E0F28}" destId="{F7BDADC8-0CD4-487A-B25B-8A862349C9B9}" srcOrd="0" destOrd="0" presId="urn:microsoft.com/office/officeart/2008/layout/HalfCircleOrganizationChart"/>
    <dgm:cxn modelId="{94742BC9-3888-413F-B63D-71AEC2C8D0C9}" type="presParOf" srcId="{3896A9EC-7210-48AC-8593-D2448F9E0F28}" destId="{167403D6-4BD4-4925-9620-C45ECC5F1D65}" srcOrd="1" destOrd="0" presId="urn:microsoft.com/office/officeart/2008/layout/HalfCircleOrganizationChart"/>
    <dgm:cxn modelId="{9E121DDF-AFD8-4422-8C2B-CFEE59C7BDDE}" type="presParOf" srcId="{3896A9EC-7210-48AC-8593-D2448F9E0F28}" destId="{1AC142CE-EDF2-46CD-B6FC-60127B933318}" srcOrd="2" destOrd="0" presId="urn:microsoft.com/office/officeart/2008/layout/HalfCircleOrganizationChart"/>
    <dgm:cxn modelId="{C26C16F5-31AF-4C35-B423-9847FB8B8289}" type="presParOf" srcId="{3896A9EC-7210-48AC-8593-D2448F9E0F28}" destId="{2D9F89A0-1285-4C1F-B1AD-F7F856D02309}" srcOrd="3" destOrd="0" presId="urn:microsoft.com/office/officeart/2008/layout/HalfCircleOrganizationChart"/>
    <dgm:cxn modelId="{B14C3501-8E99-4330-88FA-A56F340865F2}" type="presParOf" srcId="{1F7980BC-0FDF-41D6-BB13-F198881EE3C7}" destId="{6ADF0ED0-9F3B-495D-A4D0-CA22C806AF44}" srcOrd="1" destOrd="0" presId="urn:microsoft.com/office/officeart/2008/layout/HalfCircleOrganizationChart"/>
    <dgm:cxn modelId="{1AE29671-8B11-4537-B171-245604D7AFFA}" type="presParOf" srcId="{1F7980BC-0FDF-41D6-BB13-F198881EE3C7}" destId="{DDADFC19-DE63-4506-8A7F-1EDE6B66FAAB}" srcOrd="2" destOrd="0" presId="urn:microsoft.com/office/officeart/2008/layout/HalfCircleOrganizationChart"/>
    <dgm:cxn modelId="{4D63C677-84E1-4FFC-A023-3E124E6F0BBE}" type="presParOf" srcId="{E8C8DA1B-E521-4869-A6B4-DBA4C6AA44AF}" destId="{9420884D-CF30-4175-A283-80BC72669F15}" srcOrd="2" destOrd="0" presId="urn:microsoft.com/office/officeart/2008/layout/HalfCircleOrganizationChart"/>
    <dgm:cxn modelId="{0EA2E27A-7968-42F1-82A0-3B20BF289535}" type="presParOf" srcId="{9420884D-CF30-4175-A283-80BC72669F15}" destId="{A5AC0F7A-50AB-4C83-B733-46B3CCDFA008}" srcOrd="0" destOrd="0" presId="urn:microsoft.com/office/officeart/2008/layout/HalfCircleOrganizationChart"/>
    <dgm:cxn modelId="{D02D78BB-27C9-49D7-83F1-AFB0B6768D59}" type="presParOf" srcId="{9420884D-CF30-4175-A283-80BC72669F15}" destId="{8C68ED4A-7AC4-45FF-9422-A3B5114BB863}" srcOrd="1" destOrd="0" presId="urn:microsoft.com/office/officeart/2008/layout/HalfCircleOrganizationChart"/>
    <dgm:cxn modelId="{124547AD-81FC-4B5A-B417-3313E6C30A57}" type="presParOf" srcId="{8C68ED4A-7AC4-45FF-9422-A3B5114BB863}" destId="{1C3C35C4-994B-48D8-9547-336757D40C85}" srcOrd="0" destOrd="0" presId="urn:microsoft.com/office/officeart/2008/layout/HalfCircleOrganizationChart"/>
    <dgm:cxn modelId="{4A0F13C0-A037-4389-858F-70FC484EEF7D}" type="presParOf" srcId="{1C3C35C4-994B-48D8-9547-336757D40C85}" destId="{0FA7E150-3CE4-42C1-BA68-C235B5B150FB}" srcOrd="0" destOrd="0" presId="urn:microsoft.com/office/officeart/2008/layout/HalfCircleOrganizationChart"/>
    <dgm:cxn modelId="{B82B074A-DA62-4164-82E1-1E13035F6F7C}" type="presParOf" srcId="{1C3C35C4-994B-48D8-9547-336757D40C85}" destId="{8DC48BE4-2132-4A1C-B777-90A5F846CBFD}" srcOrd="1" destOrd="0" presId="urn:microsoft.com/office/officeart/2008/layout/HalfCircleOrganizationChart"/>
    <dgm:cxn modelId="{2BF8130C-2372-4C3F-9D9F-F3B8192DF4B7}" type="presParOf" srcId="{1C3C35C4-994B-48D8-9547-336757D40C85}" destId="{A09CD049-8DFF-457D-8F7E-9594927B0358}" srcOrd="2" destOrd="0" presId="urn:microsoft.com/office/officeart/2008/layout/HalfCircleOrganizationChart"/>
    <dgm:cxn modelId="{06E20F9E-D896-48C6-A3D9-84B67D60E668}" type="presParOf" srcId="{1C3C35C4-994B-48D8-9547-336757D40C85}" destId="{09AF0D1C-35F0-4E6F-AAE9-B80028E7739F}" srcOrd="3" destOrd="0" presId="urn:microsoft.com/office/officeart/2008/layout/HalfCircleOrganizationChart"/>
    <dgm:cxn modelId="{FE9D4C52-3703-4708-AE7F-E3A44CD48BDE}" type="presParOf" srcId="{8C68ED4A-7AC4-45FF-9422-A3B5114BB863}" destId="{3206BBFE-84D0-4D39-AE16-194A47D75F37}" srcOrd="1" destOrd="0" presId="urn:microsoft.com/office/officeart/2008/layout/HalfCircleOrganizationChart"/>
    <dgm:cxn modelId="{CEC639A3-E372-45D7-973D-4DF34AD3840E}" type="presParOf" srcId="{8C68ED4A-7AC4-45FF-9422-A3B5114BB863}" destId="{6CBBCE0E-73DD-4C9C-A15C-28BC9281E449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43CAF17-60C6-4F68-A4E0-A4DD1B91B85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AFCAA73B-6303-45DD-9788-15D0DA8BDE5B}">
      <dgm:prSet phldrT="[文字]" custT="1"/>
      <dgm:spPr/>
      <dgm:t>
        <a:bodyPr/>
        <a:lstStyle/>
        <a:p>
          <a:r>
            <a:rPr lang="zh-TW" altLang="en-US" sz="3200" dirty="0" smtClean="0"/>
            <a:t>杜恕</a:t>
          </a:r>
          <a:endParaRPr lang="zh-TW" altLang="en-US" sz="3200" dirty="0"/>
        </a:p>
      </dgm:t>
    </dgm:pt>
    <dgm:pt modelId="{2B4B002D-D4C1-44D5-964A-D8159DF7EDCC}" type="parTrans" cxnId="{ACC42AC9-1960-470D-A1BD-F8AE1B82CDE3}">
      <dgm:prSet/>
      <dgm:spPr/>
      <dgm:t>
        <a:bodyPr/>
        <a:lstStyle/>
        <a:p>
          <a:endParaRPr lang="zh-TW" altLang="en-US"/>
        </a:p>
      </dgm:t>
    </dgm:pt>
    <dgm:pt modelId="{1FB1FCAC-B52B-4566-87CB-AD060C653071}" type="sibTrans" cxnId="{ACC42AC9-1960-470D-A1BD-F8AE1B82CDE3}">
      <dgm:prSet/>
      <dgm:spPr/>
      <dgm:t>
        <a:bodyPr/>
        <a:lstStyle/>
        <a:p>
          <a:endParaRPr lang="zh-TW" altLang="en-US"/>
        </a:p>
      </dgm:t>
    </dgm:pt>
    <dgm:pt modelId="{E0E2F280-3B88-484E-84C7-EC1AB44EF7C2}">
      <dgm:prSet phldrT="[文字]" custT="1"/>
      <dgm:spPr/>
      <dgm:t>
        <a:bodyPr/>
        <a:lstStyle/>
        <a:p>
          <a:r>
            <a:rPr lang="zh-TW" altLang="en-US" sz="3200" dirty="0" smtClean="0"/>
            <a:t>杜預</a:t>
          </a:r>
          <a:endParaRPr lang="zh-TW" altLang="en-US" sz="3200" dirty="0"/>
        </a:p>
      </dgm:t>
    </dgm:pt>
    <dgm:pt modelId="{EABAD854-83AA-4060-BE06-6BD0C12BE5A0}" type="parTrans" cxnId="{D87AA17F-0158-4A80-985B-AFC34D383BE1}">
      <dgm:prSet/>
      <dgm:spPr/>
      <dgm:t>
        <a:bodyPr/>
        <a:lstStyle/>
        <a:p>
          <a:endParaRPr lang="zh-TW" altLang="en-US"/>
        </a:p>
      </dgm:t>
    </dgm:pt>
    <dgm:pt modelId="{81B05F44-F9C9-4581-8441-4A3BDCEFE298}" type="sibTrans" cxnId="{D87AA17F-0158-4A80-985B-AFC34D383BE1}">
      <dgm:prSet/>
      <dgm:spPr/>
      <dgm:t>
        <a:bodyPr/>
        <a:lstStyle/>
        <a:p>
          <a:endParaRPr lang="zh-TW" altLang="en-US"/>
        </a:p>
      </dgm:t>
    </dgm:pt>
    <dgm:pt modelId="{7D946C99-546D-49EA-A424-927D730BE94F}">
      <dgm:prSet phldrT="[文字]" custT="1"/>
      <dgm:spPr/>
      <dgm:t>
        <a:bodyPr/>
        <a:lstStyle/>
        <a:p>
          <a:r>
            <a:rPr lang="zh-TW" altLang="en-US" sz="3200" dirty="0" smtClean="0"/>
            <a:t>杜耽</a:t>
          </a:r>
          <a:endParaRPr lang="zh-TW" altLang="en-US" sz="3200" dirty="0"/>
        </a:p>
      </dgm:t>
    </dgm:pt>
    <dgm:pt modelId="{6416E6DE-796A-496F-8B12-921F6B4D87B6}" type="parTrans" cxnId="{5952AE71-79A5-48F6-BF69-6109382E2E54}">
      <dgm:prSet/>
      <dgm:spPr/>
      <dgm:t>
        <a:bodyPr/>
        <a:lstStyle/>
        <a:p>
          <a:endParaRPr lang="zh-TW" altLang="en-US"/>
        </a:p>
      </dgm:t>
    </dgm:pt>
    <dgm:pt modelId="{EC972CD6-227D-491A-ACE4-854750772DC0}" type="sibTrans" cxnId="{5952AE71-79A5-48F6-BF69-6109382E2E54}">
      <dgm:prSet/>
      <dgm:spPr/>
      <dgm:t>
        <a:bodyPr/>
        <a:lstStyle/>
        <a:p>
          <a:endParaRPr lang="zh-TW" altLang="en-US"/>
        </a:p>
      </dgm:t>
    </dgm:pt>
    <dgm:pt modelId="{E43AC97B-0371-46C0-A68D-0CAB783067A4}">
      <dgm:prSet phldrT="[文字]" custT="1"/>
      <dgm:spPr/>
      <dgm:t>
        <a:bodyPr/>
        <a:lstStyle/>
        <a:p>
          <a:r>
            <a:rPr lang="en-US" altLang="zh-TW" sz="3200" dirty="0" smtClean="0"/>
            <a:t>……</a:t>
          </a:r>
          <a:r>
            <a:rPr lang="zh-TW" altLang="en-US" sz="3200" dirty="0" smtClean="0"/>
            <a:t>杜佑</a:t>
          </a:r>
          <a:endParaRPr lang="zh-TW" altLang="en-US" sz="3200" dirty="0"/>
        </a:p>
      </dgm:t>
    </dgm:pt>
    <dgm:pt modelId="{D221861C-8302-4FA0-9215-9146D5F30BC6}" type="parTrans" cxnId="{A2FED29B-238F-48CB-BF24-05AC55712ECF}">
      <dgm:prSet/>
      <dgm:spPr/>
      <dgm:t>
        <a:bodyPr/>
        <a:lstStyle/>
        <a:p>
          <a:endParaRPr lang="zh-TW" altLang="en-US"/>
        </a:p>
      </dgm:t>
    </dgm:pt>
    <dgm:pt modelId="{AFC4EDA5-C2EA-4109-B8E9-4EA53F9FCF6B}" type="sibTrans" cxnId="{A2FED29B-238F-48CB-BF24-05AC55712ECF}">
      <dgm:prSet/>
      <dgm:spPr/>
      <dgm:t>
        <a:bodyPr/>
        <a:lstStyle/>
        <a:p>
          <a:endParaRPr lang="zh-TW" altLang="en-US"/>
        </a:p>
      </dgm:t>
    </dgm:pt>
    <dgm:pt modelId="{77D52820-8EAE-435D-BF6C-D68014744AD1}">
      <dgm:prSet phldrT="[文字]" custT="1"/>
      <dgm:spPr/>
      <dgm:t>
        <a:bodyPr/>
        <a:lstStyle/>
        <a:p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(16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dirty="0" smtClean="0"/>
            <a:t>杜牧</a:t>
          </a:r>
          <a:endParaRPr lang="zh-TW" altLang="en-US" sz="3200" dirty="0"/>
        </a:p>
      </dgm:t>
    </dgm:pt>
    <dgm:pt modelId="{A621DD7C-7817-40A0-83D7-4783172AB6A0}" type="parTrans" cxnId="{9F6AEE5A-0A21-4288-9671-C6A4A1FE7EC6}">
      <dgm:prSet/>
      <dgm:spPr/>
      <dgm:t>
        <a:bodyPr/>
        <a:lstStyle/>
        <a:p>
          <a:endParaRPr lang="zh-TW" altLang="en-US"/>
        </a:p>
      </dgm:t>
    </dgm:pt>
    <dgm:pt modelId="{95CE509E-054E-4BA0-955A-E8D5EA3049F9}" type="sibTrans" cxnId="{9F6AEE5A-0A21-4288-9671-C6A4A1FE7EC6}">
      <dgm:prSet/>
      <dgm:spPr/>
      <dgm:t>
        <a:bodyPr/>
        <a:lstStyle/>
        <a:p>
          <a:endParaRPr lang="zh-TW" altLang="en-US"/>
        </a:p>
      </dgm:t>
    </dgm:pt>
    <dgm:pt modelId="{26BBA30B-02AB-4960-A2F8-DAFAD5FDF04F}">
      <dgm:prSet phldrT="[文字]" custT="1"/>
      <dgm:spPr/>
      <dgm:t>
        <a:bodyPr/>
        <a:lstStyle/>
        <a:p>
          <a:r>
            <a:rPr lang="en-US" altLang="en-US" sz="3200" dirty="0" smtClean="0"/>
            <a:t>……</a:t>
          </a:r>
          <a:r>
            <a:rPr lang="zh-TW" altLang="en-US" sz="3200" dirty="0" smtClean="0"/>
            <a:t>杜審言</a:t>
          </a:r>
          <a:endParaRPr lang="zh-TW" altLang="en-US" sz="3200" dirty="0"/>
        </a:p>
      </dgm:t>
    </dgm:pt>
    <dgm:pt modelId="{7F18B604-23B6-4F93-8F2F-2A209B500FB9}" type="parTrans" cxnId="{FCFB40C5-64A9-445D-9389-BA6AF287AD5F}">
      <dgm:prSet/>
      <dgm:spPr/>
      <dgm:t>
        <a:bodyPr/>
        <a:lstStyle/>
        <a:p>
          <a:endParaRPr lang="zh-TW" altLang="en-US"/>
        </a:p>
      </dgm:t>
    </dgm:pt>
    <dgm:pt modelId="{73BA5D76-E410-4C05-85A7-9D5B86EC27A1}" type="sibTrans" cxnId="{FCFB40C5-64A9-445D-9389-BA6AF287AD5F}">
      <dgm:prSet/>
      <dgm:spPr/>
      <dgm:t>
        <a:bodyPr/>
        <a:lstStyle/>
        <a:p>
          <a:endParaRPr lang="zh-TW" altLang="en-US"/>
        </a:p>
      </dgm:t>
    </dgm:pt>
    <dgm:pt modelId="{EC92813A-4F88-4071-A6B6-9C7026261E13}">
      <dgm:prSet phldrT="[文字]" custT="1"/>
      <dgm:spPr/>
      <dgm:t>
        <a:bodyPr/>
        <a:lstStyle/>
        <a:p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(13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dirty="0" smtClean="0"/>
            <a:t>杜甫</a:t>
          </a:r>
          <a:endParaRPr lang="zh-TW" altLang="en-US" sz="3200" dirty="0"/>
        </a:p>
      </dgm:t>
    </dgm:pt>
    <dgm:pt modelId="{3558137B-4356-4E84-96C9-BB533506E7BF}" type="parTrans" cxnId="{18CFF765-9437-4CE5-91AC-635B3FDF432C}">
      <dgm:prSet/>
      <dgm:spPr/>
      <dgm:t>
        <a:bodyPr/>
        <a:lstStyle/>
        <a:p>
          <a:endParaRPr lang="zh-TW" altLang="en-US"/>
        </a:p>
      </dgm:t>
    </dgm:pt>
    <dgm:pt modelId="{015AED8F-8185-4B0E-9384-B0EF9D896133}" type="sibTrans" cxnId="{18CFF765-9437-4CE5-91AC-635B3FDF432C}">
      <dgm:prSet/>
      <dgm:spPr/>
      <dgm:t>
        <a:bodyPr/>
        <a:lstStyle/>
        <a:p>
          <a:endParaRPr lang="zh-TW" altLang="en-US"/>
        </a:p>
      </dgm:t>
    </dgm:pt>
    <dgm:pt modelId="{E1FC0D7B-A921-4EA4-A15A-59C3F21AE4F8}">
      <dgm:prSet phldrT="[文字]" custT="1"/>
      <dgm:spPr/>
      <dgm:t>
        <a:bodyPr/>
        <a:lstStyle/>
        <a:p>
          <a:r>
            <a:rPr lang="zh-TW" altLang="en-US" sz="3200" dirty="0" smtClean="0"/>
            <a:t>杜尹</a:t>
          </a:r>
          <a:endParaRPr lang="zh-TW" altLang="en-US" dirty="0"/>
        </a:p>
      </dgm:t>
    </dgm:pt>
    <dgm:pt modelId="{6AE23E1A-31E9-4096-8F27-5B21732207ED}" type="parTrans" cxnId="{A4FB8A83-8503-413E-8974-84F2FB7D6FC6}">
      <dgm:prSet/>
      <dgm:spPr/>
      <dgm:t>
        <a:bodyPr/>
        <a:lstStyle/>
        <a:p>
          <a:endParaRPr lang="zh-TW" altLang="en-US"/>
        </a:p>
      </dgm:t>
    </dgm:pt>
    <dgm:pt modelId="{C5AF824D-BE97-4745-B6C0-2BD814479978}" type="sibTrans" cxnId="{A4FB8A83-8503-413E-8974-84F2FB7D6FC6}">
      <dgm:prSet/>
      <dgm:spPr/>
      <dgm:t>
        <a:bodyPr/>
        <a:lstStyle/>
        <a:p>
          <a:endParaRPr lang="zh-TW" altLang="en-US"/>
        </a:p>
      </dgm:t>
    </dgm:pt>
    <dgm:pt modelId="{A7600663-C3AD-4765-94B4-C01C8A29C659}" type="pres">
      <dgm:prSet presAssocID="{943CAF17-60C6-4F68-A4E0-A4DD1B91B85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74E266B-8382-4F1C-9F15-E6BB3386AD15}" type="pres">
      <dgm:prSet presAssocID="{AFCAA73B-6303-45DD-9788-15D0DA8BDE5B}" presName="root1" presStyleCnt="0"/>
      <dgm:spPr/>
    </dgm:pt>
    <dgm:pt modelId="{225EBD3B-953C-492F-A0F6-96AC262F83F1}" type="pres">
      <dgm:prSet presAssocID="{AFCAA73B-6303-45DD-9788-15D0DA8BDE5B}" presName="LevelOneTextNode" presStyleLbl="node0" presStyleIdx="0" presStyleCnt="1" custScaleX="127207" custScaleY="1495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62A43E-8DAC-40F0-B667-A09A760AE968}" type="pres">
      <dgm:prSet presAssocID="{AFCAA73B-6303-45DD-9788-15D0DA8BDE5B}" presName="level2hierChild" presStyleCnt="0"/>
      <dgm:spPr/>
    </dgm:pt>
    <dgm:pt modelId="{706E6E5C-B296-4E7D-8286-F1A83EAC040E}" type="pres">
      <dgm:prSet presAssocID="{EABAD854-83AA-4060-BE06-6BD0C12BE5A0}" presName="conn2-1" presStyleLbl="parChTrans1D2" presStyleIdx="0" presStyleCnt="1"/>
      <dgm:spPr/>
      <dgm:t>
        <a:bodyPr/>
        <a:lstStyle/>
        <a:p>
          <a:endParaRPr lang="zh-TW" altLang="en-US"/>
        </a:p>
      </dgm:t>
    </dgm:pt>
    <dgm:pt modelId="{D8EDCF67-4A18-4AC6-BFC7-EBBA606146A1}" type="pres">
      <dgm:prSet presAssocID="{EABAD854-83AA-4060-BE06-6BD0C12BE5A0}" presName="connTx" presStyleLbl="parChTrans1D2" presStyleIdx="0" presStyleCnt="1"/>
      <dgm:spPr/>
      <dgm:t>
        <a:bodyPr/>
        <a:lstStyle/>
        <a:p>
          <a:endParaRPr lang="zh-TW" altLang="en-US"/>
        </a:p>
      </dgm:t>
    </dgm:pt>
    <dgm:pt modelId="{18BEB3CB-FFA4-4D7A-893F-873EED3B6C64}" type="pres">
      <dgm:prSet presAssocID="{E0E2F280-3B88-484E-84C7-EC1AB44EF7C2}" presName="root2" presStyleCnt="0"/>
      <dgm:spPr/>
    </dgm:pt>
    <dgm:pt modelId="{E7CBB668-2E1F-4639-A848-F5AD497DDAFC}" type="pres">
      <dgm:prSet presAssocID="{E0E2F280-3B88-484E-84C7-EC1AB44EF7C2}" presName="LevelTwoTextNode" presStyleLbl="node2" presStyleIdx="0" presStyleCnt="1" custScaleX="127207" custScaleY="1495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126056-1E74-41FA-A05C-6923DD9EEC8C}" type="pres">
      <dgm:prSet presAssocID="{E0E2F280-3B88-484E-84C7-EC1AB44EF7C2}" presName="level3hierChild" presStyleCnt="0"/>
      <dgm:spPr/>
    </dgm:pt>
    <dgm:pt modelId="{2E1B5778-AC9A-4AF7-9536-AAFD03BAF75F}" type="pres">
      <dgm:prSet presAssocID="{6416E6DE-796A-496F-8B12-921F6B4D87B6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3DF2DB7-1F47-4FC6-AB60-DD15E9CBCF6B}" type="pres">
      <dgm:prSet presAssocID="{6416E6DE-796A-496F-8B12-921F6B4D87B6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A69C0A9-E37D-48F4-9386-FD028DC27196}" type="pres">
      <dgm:prSet presAssocID="{7D946C99-546D-49EA-A424-927D730BE94F}" presName="root2" presStyleCnt="0"/>
      <dgm:spPr/>
    </dgm:pt>
    <dgm:pt modelId="{7F75C2E4-8129-4FD2-A3F9-BA9B503834D0}" type="pres">
      <dgm:prSet presAssocID="{7D946C99-546D-49EA-A424-927D730BE94F}" presName="LevelTwoTextNode" presStyleLbl="node3" presStyleIdx="0" presStyleCnt="2" custScaleY="1478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3EABC9-CE38-4A6D-A27E-4E55C0C308C5}" type="pres">
      <dgm:prSet presAssocID="{7D946C99-546D-49EA-A424-927D730BE94F}" presName="level3hierChild" presStyleCnt="0"/>
      <dgm:spPr/>
    </dgm:pt>
    <dgm:pt modelId="{6A7181D3-FCF8-4781-86FA-2155B0892020}" type="pres">
      <dgm:prSet presAssocID="{7F18B604-23B6-4F93-8F2F-2A209B500FB9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D58AB3E8-7DC9-42E2-A1DE-58ABB95617E5}" type="pres">
      <dgm:prSet presAssocID="{7F18B604-23B6-4F93-8F2F-2A209B500FB9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9A78E69C-45B5-424F-85CD-73A0287D7ADC}" type="pres">
      <dgm:prSet presAssocID="{26BBA30B-02AB-4960-A2F8-DAFAD5FDF04F}" presName="root2" presStyleCnt="0"/>
      <dgm:spPr/>
    </dgm:pt>
    <dgm:pt modelId="{2BB0848B-6AA5-4AE3-8E9C-21ABB7458CD2}" type="pres">
      <dgm:prSet presAssocID="{26BBA30B-02AB-4960-A2F8-DAFAD5FDF04F}" presName="LevelTwoTextNode" presStyleLbl="node4" presStyleIdx="0" presStyleCnt="4" custScaleX="2477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164CC6-DC99-409C-ACAB-1B0C3752720C}" type="pres">
      <dgm:prSet presAssocID="{26BBA30B-02AB-4960-A2F8-DAFAD5FDF04F}" presName="level3hierChild" presStyleCnt="0"/>
      <dgm:spPr/>
    </dgm:pt>
    <dgm:pt modelId="{136527FE-96CB-47BA-B67C-D30761DB79EA}" type="pres">
      <dgm:prSet presAssocID="{3558137B-4356-4E84-96C9-BB533506E7BF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895F360F-449B-442B-ACDC-B1260D67F2FD}" type="pres">
      <dgm:prSet presAssocID="{3558137B-4356-4E84-96C9-BB533506E7BF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86FF60FD-66BD-4EF1-AD06-177720A49DD6}" type="pres">
      <dgm:prSet presAssocID="{EC92813A-4F88-4071-A6B6-9C7026261E13}" presName="root2" presStyleCnt="0"/>
      <dgm:spPr/>
    </dgm:pt>
    <dgm:pt modelId="{73A3FE5C-CCD3-4ECA-A717-9C9C52D762F5}" type="pres">
      <dgm:prSet presAssocID="{EC92813A-4F88-4071-A6B6-9C7026261E13}" presName="LevelTwoTextNode" presStyleLbl="node4" presStyleIdx="1" presStyleCnt="4" custScaleX="223955" custLinFactNeighborX="-17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E1D4AC-D777-4D43-BC44-C84B7032AB6A}" type="pres">
      <dgm:prSet presAssocID="{EC92813A-4F88-4071-A6B6-9C7026261E13}" presName="level3hierChild" presStyleCnt="0"/>
      <dgm:spPr/>
    </dgm:pt>
    <dgm:pt modelId="{EBEAA6D2-DCDE-46BD-BBE9-A5ABAD1D1A7D}" type="pres">
      <dgm:prSet presAssocID="{6AE23E1A-31E9-4096-8F27-5B21732207ED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06D4EAE1-7DA8-46D8-85D9-92C44160C3BA}" type="pres">
      <dgm:prSet presAssocID="{6AE23E1A-31E9-4096-8F27-5B21732207ED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792DC1A-D13C-4157-A2EC-71F72A14556D}" type="pres">
      <dgm:prSet presAssocID="{E1FC0D7B-A921-4EA4-A15A-59C3F21AE4F8}" presName="root2" presStyleCnt="0"/>
      <dgm:spPr/>
    </dgm:pt>
    <dgm:pt modelId="{001A9B7F-1D87-4D3E-9CDD-FBC953C121FA}" type="pres">
      <dgm:prSet presAssocID="{E1FC0D7B-A921-4EA4-A15A-59C3F21AE4F8}" presName="LevelTwoTextNode" presStyleLbl="node3" presStyleIdx="1" presStyleCnt="2" custScaleY="1478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1A95043-B5A1-4787-AE31-B9EAD723791F}" type="pres">
      <dgm:prSet presAssocID="{E1FC0D7B-A921-4EA4-A15A-59C3F21AE4F8}" presName="level3hierChild" presStyleCnt="0"/>
      <dgm:spPr/>
    </dgm:pt>
    <dgm:pt modelId="{AB8C632C-268F-4B5E-9F71-0D2FAB702B6B}" type="pres">
      <dgm:prSet presAssocID="{D221861C-8302-4FA0-9215-9146D5F30BC6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F7D83248-B8D7-4C7B-982A-21C2CE32B8AE}" type="pres">
      <dgm:prSet presAssocID="{D221861C-8302-4FA0-9215-9146D5F30BC6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C39CC15E-DCA9-4B05-BFDB-7F86221A8C9C}" type="pres">
      <dgm:prSet presAssocID="{E43AC97B-0371-46C0-A68D-0CAB783067A4}" presName="root2" presStyleCnt="0"/>
      <dgm:spPr/>
    </dgm:pt>
    <dgm:pt modelId="{8392D3A5-2EDE-4242-9F59-6FE39C6306E1}" type="pres">
      <dgm:prSet presAssocID="{E43AC97B-0371-46C0-A68D-0CAB783067A4}" presName="LevelTwoTextNode" presStyleLbl="node4" presStyleIdx="2" presStyleCnt="4" custScaleX="2458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BDB925-3200-4D64-970A-8756DC840B3B}" type="pres">
      <dgm:prSet presAssocID="{E43AC97B-0371-46C0-A68D-0CAB783067A4}" presName="level3hierChild" presStyleCnt="0"/>
      <dgm:spPr/>
    </dgm:pt>
    <dgm:pt modelId="{2E988771-D891-49DC-BCDF-8B75ABA9536E}" type="pres">
      <dgm:prSet presAssocID="{A621DD7C-7817-40A0-83D7-4783172AB6A0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323E1CF5-2D94-4F2A-BEF7-E5705C20B86E}" type="pres">
      <dgm:prSet presAssocID="{A621DD7C-7817-40A0-83D7-4783172AB6A0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4EF2D3F1-BA48-496B-AFA1-57EAFAEAB382}" type="pres">
      <dgm:prSet presAssocID="{77D52820-8EAE-435D-BF6C-D68014744AD1}" presName="root2" presStyleCnt="0"/>
      <dgm:spPr/>
    </dgm:pt>
    <dgm:pt modelId="{7943A5A2-1E3A-4283-BFFD-C41D505B72E5}" type="pres">
      <dgm:prSet presAssocID="{77D52820-8EAE-435D-BF6C-D68014744AD1}" presName="LevelTwoTextNode" presStyleLbl="node4" presStyleIdx="3" presStyleCnt="4" custScaleX="2235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413D93-94C6-4684-9D9C-4F6B49234ADF}" type="pres">
      <dgm:prSet presAssocID="{77D52820-8EAE-435D-BF6C-D68014744AD1}" presName="level3hierChild" presStyleCnt="0"/>
      <dgm:spPr/>
    </dgm:pt>
  </dgm:ptLst>
  <dgm:cxnLst>
    <dgm:cxn modelId="{FCFB40C5-64A9-445D-9389-BA6AF287AD5F}" srcId="{7D946C99-546D-49EA-A424-927D730BE94F}" destId="{26BBA30B-02AB-4960-A2F8-DAFAD5FDF04F}" srcOrd="0" destOrd="0" parTransId="{7F18B604-23B6-4F93-8F2F-2A209B500FB9}" sibTransId="{73BA5D76-E410-4C05-85A7-9D5B86EC27A1}"/>
    <dgm:cxn modelId="{A4FB8A83-8503-413E-8974-84F2FB7D6FC6}" srcId="{E0E2F280-3B88-484E-84C7-EC1AB44EF7C2}" destId="{E1FC0D7B-A921-4EA4-A15A-59C3F21AE4F8}" srcOrd="1" destOrd="0" parTransId="{6AE23E1A-31E9-4096-8F27-5B21732207ED}" sibTransId="{C5AF824D-BE97-4745-B6C0-2BD814479978}"/>
    <dgm:cxn modelId="{ACC42AC9-1960-470D-A1BD-F8AE1B82CDE3}" srcId="{943CAF17-60C6-4F68-A4E0-A4DD1B91B85C}" destId="{AFCAA73B-6303-45DD-9788-15D0DA8BDE5B}" srcOrd="0" destOrd="0" parTransId="{2B4B002D-D4C1-44D5-964A-D8159DF7EDCC}" sibTransId="{1FB1FCAC-B52B-4566-87CB-AD060C653071}"/>
    <dgm:cxn modelId="{5952AE71-79A5-48F6-BF69-6109382E2E54}" srcId="{E0E2F280-3B88-484E-84C7-EC1AB44EF7C2}" destId="{7D946C99-546D-49EA-A424-927D730BE94F}" srcOrd="0" destOrd="0" parTransId="{6416E6DE-796A-496F-8B12-921F6B4D87B6}" sibTransId="{EC972CD6-227D-491A-ACE4-854750772DC0}"/>
    <dgm:cxn modelId="{0D803A48-81FE-404A-9229-950478B00A62}" type="presOf" srcId="{EABAD854-83AA-4060-BE06-6BD0C12BE5A0}" destId="{D8EDCF67-4A18-4AC6-BFC7-EBBA606146A1}" srcOrd="1" destOrd="0" presId="urn:microsoft.com/office/officeart/2005/8/layout/hierarchy2"/>
    <dgm:cxn modelId="{553D257F-0B4C-4AFD-9649-64DCB6DC3681}" type="presOf" srcId="{7F18B604-23B6-4F93-8F2F-2A209B500FB9}" destId="{6A7181D3-FCF8-4781-86FA-2155B0892020}" srcOrd="0" destOrd="0" presId="urn:microsoft.com/office/officeart/2005/8/layout/hierarchy2"/>
    <dgm:cxn modelId="{82377467-75A5-489E-A759-AA43370A610D}" type="presOf" srcId="{943CAF17-60C6-4F68-A4E0-A4DD1B91B85C}" destId="{A7600663-C3AD-4765-94B4-C01C8A29C659}" srcOrd="0" destOrd="0" presId="urn:microsoft.com/office/officeart/2005/8/layout/hierarchy2"/>
    <dgm:cxn modelId="{145D8141-B451-45D3-9D4B-1B9C9AC2D3AB}" type="presOf" srcId="{7F18B604-23B6-4F93-8F2F-2A209B500FB9}" destId="{D58AB3E8-7DC9-42E2-A1DE-58ABB95617E5}" srcOrd="1" destOrd="0" presId="urn:microsoft.com/office/officeart/2005/8/layout/hierarchy2"/>
    <dgm:cxn modelId="{239CFD89-5036-441C-AD48-85A78F7F5C4A}" type="presOf" srcId="{AFCAA73B-6303-45DD-9788-15D0DA8BDE5B}" destId="{225EBD3B-953C-492F-A0F6-96AC262F83F1}" srcOrd="0" destOrd="0" presId="urn:microsoft.com/office/officeart/2005/8/layout/hierarchy2"/>
    <dgm:cxn modelId="{18CFF765-9437-4CE5-91AC-635B3FDF432C}" srcId="{26BBA30B-02AB-4960-A2F8-DAFAD5FDF04F}" destId="{EC92813A-4F88-4071-A6B6-9C7026261E13}" srcOrd="0" destOrd="0" parTransId="{3558137B-4356-4E84-96C9-BB533506E7BF}" sibTransId="{015AED8F-8185-4B0E-9384-B0EF9D896133}"/>
    <dgm:cxn modelId="{A2FED29B-238F-48CB-BF24-05AC55712ECF}" srcId="{E1FC0D7B-A921-4EA4-A15A-59C3F21AE4F8}" destId="{E43AC97B-0371-46C0-A68D-0CAB783067A4}" srcOrd="0" destOrd="0" parTransId="{D221861C-8302-4FA0-9215-9146D5F30BC6}" sibTransId="{AFC4EDA5-C2EA-4109-B8E9-4EA53F9FCF6B}"/>
    <dgm:cxn modelId="{F1C05EFB-1485-4261-B9A9-59BF53695704}" type="presOf" srcId="{E43AC97B-0371-46C0-A68D-0CAB783067A4}" destId="{8392D3A5-2EDE-4242-9F59-6FE39C6306E1}" srcOrd="0" destOrd="0" presId="urn:microsoft.com/office/officeart/2005/8/layout/hierarchy2"/>
    <dgm:cxn modelId="{56D369C1-4651-441E-9A82-456E76BBD1F4}" type="presOf" srcId="{E0E2F280-3B88-484E-84C7-EC1AB44EF7C2}" destId="{E7CBB668-2E1F-4639-A848-F5AD497DDAFC}" srcOrd="0" destOrd="0" presId="urn:microsoft.com/office/officeart/2005/8/layout/hierarchy2"/>
    <dgm:cxn modelId="{59D8AF31-690B-4922-A754-B13E6FEFFB47}" type="presOf" srcId="{6AE23E1A-31E9-4096-8F27-5B21732207ED}" destId="{EBEAA6D2-DCDE-46BD-BBE9-A5ABAD1D1A7D}" srcOrd="0" destOrd="0" presId="urn:microsoft.com/office/officeart/2005/8/layout/hierarchy2"/>
    <dgm:cxn modelId="{B9B0D89C-80C0-4F96-96BF-BBBD978932C8}" type="presOf" srcId="{E1FC0D7B-A921-4EA4-A15A-59C3F21AE4F8}" destId="{001A9B7F-1D87-4D3E-9CDD-FBC953C121FA}" srcOrd="0" destOrd="0" presId="urn:microsoft.com/office/officeart/2005/8/layout/hierarchy2"/>
    <dgm:cxn modelId="{45AECF24-0E53-40CE-AC15-429364AE560F}" type="presOf" srcId="{6416E6DE-796A-496F-8B12-921F6B4D87B6}" destId="{2E1B5778-AC9A-4AF7-9536-AAFD03BAF75F}" srcOrd="0" destOrd="0" presId="urn:microsoft.com/office/officeart/2005/8/layout/hierarchy2"/>
    <dgm:cxn modelId="{FD4E052B-412E-4BAC-B784-084D91767553}" type="presOf" srcId="{A621DD7C-7817-40A0-83D7-4783172AB6A0}" destId="{323E1CF5-2D94-4F2A-BEF7-E5705C20B86E}" srcOrd="1" destOrd="0" presId="urn:microsoft.com/office/officeart/2005/8/layout/hierarchy2"/>
    <dgm:cxn modelId="{CECF757C-DAC9-4414-A767-0FB72E5DA4BE}" type="presOf" srcId="{7D946C99-546D-49EA-A424-927D730BE94F}" destId="{7F75C2E4-8129-4FD2-A3F9-BA9B503834D0}" srcOrd="0" destOrd="0" presId="urn:microsoft.com/office/officeart/2005/8/layout/hierarchy2"/>
    <dgm:cxn modelId="{AE3DBB77-E6AD-4C2A-81EC-B9768DB8A0E1}" type="presOf" srcId="{6416E6DE-796A-496F-8B12-921F6B4D87B6}" destId="{A3DF2DB7-1F47-4FC6-AB60-DD15E9CBCF6B}" srcOrd="1" destOrd="0" presId="urn:microsoft.com/office/officeart/2005/8/layout/hierarchy2"/>
    <dgm:cxn modelId="{8EC1C81B-0BA7-42A6-A78A-8C4DBBCE80C8}" type="presOf" srcId="{A621DD7C-7817-40A0-83D7-4783172AB6A0}" destId="{2E988771-D891-49DC-BCDF-8B75ABA9536E}" srcOrd="0" destOrd="0" presId="urn:microsoft.com/office/officeart/2005/8/layout/hierarchy2"/>
    <dgm:cxn modelId="{8B65FB83-2C15-42F2-BD53-2D8225AF0B03}" type="presOf" srcId="{6AE23E1A-31E9-4096-8F27-5B21732207ED}" destId="{06D4EAE1-7DA8-46D8-85D9-92C44160C3BA}" srcOrd="1" destOrd="0" presId="urn:microsoft.com/office/officeart/2005/8/layout/hierarchy2"/>
    <dgm:cxn modelId="{06934F36-0E15-4DC8-96D2-C6BD6B6B1767}" type="presOf" srcId="{26BBA30B-02AB-4960-A2F8-DAFAD5FDF04F}" destId="{2BB0848B-6AA5-4AE3-8E9C-21ABB7458CD2}" srcOrd="0" destOrd="0" presId="urn:microsoft.com/office/officeart/2005/8/layout/hierarchy2"/>
    <dgm:cxn modelId="{9F6AEE5A-0A21-4288-9671-C6A4A1FE7EC6}" srcId="{E43AC97B-0371-46C0-A68D-0CAB783067A4}" destId="{77D52820-8EAE-435D-BF6C-D68014744AD1}" srcOrd="0" destOrd="0" parTransId="{A621DD7C-7817-40A0-83D7-4783172AB6A0}" sibTransId="{95CE509E-054E-4BA0-955A-E8D5EA3049F9}"/>
    <dgm:cxn modelId="{B8D2B5D4-1356-418D-9E2E-A70A8DA6D858}" type="presOf" srcId="{EC92813A-4F88-4071-A6B6-9C7026261E13}" destId="{73A3FE5C-CCD3-4ECA-A717-9C9C52D762F5}" srcOrd="0" destOrd="0" presId="urn:microsoft.com/office/officeart/2005/8/layout/hierarchy2"/>
    <dgm:cxn modelId="{DF8E531C-EFA2-4981-A51E-1B3EE63E6103}" type="presOf" srcId="{D221861C-8302-4FA0-9215-9146D5F30BC6}" destId="{AB8C632C-268F-4B5E-9F71-0D2FAB702B6B}" srcOrd="0" destOrd="0" presId="urn:microsoft.com/office/officeart/2005/8/layout/hierarchy2"/>
    <dgm:cxn modelId="{6D34F9C6-21E2-485D-AECB-FD2A94B88851}" type="presOf" srcId="{EABAD854-83AA-4060-BE06-6BD0C12BE5A0}" destId="{706E6E5C-B296-4E7D-8286-F1A83EAC040E}" srcOrd="0" destOrd="0" presId="urn:microsoft.com/office/officeart/2005/8/layout/hierarchy2"/>
    <dgm:cxn modelId="{B6E302A8-6FAA-48F1-A3C6-960778DE1657}" type="presOf" srcId="{D221861C-8302-4FA0-9215-9146D5F30BC6}" destId="{F7D83248-B8D7-4C7B-982A-21C2CE32B8AE}" srcOrd="1" destOrd="0" presId="urn:microsoft.com/office/officeart/2005/8/layout/hierarchy2"/>
    <dgm:cxn modelId="{1DC66FB8-CE10-41C6-9BCE-9FBFC173F80F}" type="presOf" srcId="{3558137B-4356-4E84-96C9-BB533506E7BF}" destId="{895F360F-449B-442B-ACDC-B1260D67F2FD}" srcOrd="1" destOrd="0" presId="urn:microsoft.com/office/officeart/2005/8/layout/hierarchy2"/>
    <dgm:cxn modelId="{D87AA17F-0158-4A80-985B-AFC34D383BE1}" srcId="{AFCAA73B-6303-45DD-9788-15D0DA8BDE5B}" destId="{E0E2F280-3B88-484E-84C7-EC1AB44EF7C2}" srcOrd="0" destOrd="0" parTransId="{EABAD854-83AA-4060-BE06-6BD0C12BE5A0}" sibTransId="{81B05F44-F9C9-4581-8441-4A3BDCEFE298}"/>
    <dgm:cxn modelId="{E9F561FB-032E-4598-941A-F4F2050354D1}" type="presOf" srcId="{3558137B-4356-4E84-96C9-BB533506E7BF}" destId="{136527FE-96CB-47BA-B67C-D30761DB79EA}" srcOrd="0" destOrd="0" presId="urn:microsoft.com/office/officeart/2005/8/layout/hierarchy2"/>
    <dgm:cxn modelId="{DCEDE6D2-D698-4501-BABC-D54D4C8E2F1A}" type="presOf" srcId="{77D52820-8EAE-435D-BF6C-D68014744AD1}" destId="{7943A5A2-1E3A-4283-BFFD-C41D505B72E5}" srcOrd="0" destOrd="0" presId="urn:microsoft.com/office/officeart/2005/8/layout/hierarchy2"/>
    <dgm:cxn modelId="{525507B5-8D19-442E-A0C7-2755EE609BE3}" type="presParOf" srcId="{A7600663-C3AD-4765-94B4-C01C8A29C659}" destId="{C74E266B-8382-4F1C-9F15-E6BB3386AD15}" srcOrd="0" destOrd="0" presId="urn:microsoft.com/office/officeart/2005/8/layout/hierarchy2"/>
    <dgm:cxn modelId="{FB954433-A0D1-43B6-A05C-4714C65BCAF1}" type="presParOf" srcId="{C74E266B-8382-4F1C-9F15-E6BB3386AD15}" destId="{225EBD3B-953C-492F-A0F6-96AC262F83F1}" srcOrd="0" destOrd="0" presId="urn:microsoft.com/office/officeart/2005/8/layout/hierarchy2"/>
    <dgm:cxn modelId="{5F8132AE-8931-4166-8C69-6FDF5254B15F}" type="presParOf" srcId="{C74E266B-8382-4F1C-9F15-E6BB3386AD15}" destId="{8862A43E-8DAC-40F0-B667-A09A760AE968}" srcOrd="1" destOrd="0" presId="urn:microsoft.com/office/officeart/2005/8/layout/hierarchy2"/>
    <dgm:cxn modelId="{C937AEE1-E580-4BE7-8F81-C9A62DACD0E4}" type="presParOf" srcId="{8862A43E-8DAC-40F0-B667-A09A760AE968}" destId="{706E6E5C-B296-4E7D-8286-F1A83EAC040E}" srcOrd="0" destOrd="0" presId="urn:microsoft.com/office/officeart/2005/8/layout/hierarchy2"/>
    <dgm:cxn modelId="{026CF5BF-F8D9-44A6-BEBB-7CD5C19EA58B}" type="presParOf" srcId="{706E6E5C-B296-4E7D-8286-F1A83EAC040E}" destId="{D8EDCF67-4A18-4AC6-BFC7-EBBA606146A1}" srcOrd="0" destOrd="0" presId="urn:microsoft.com/office/officeart/2005/8/layout/hierarchy2"/>
    <dgm:cxn modelId="{2F1AFC3A-B3E5-4C69-A151-86C04661B79B}" type="presParOf" srcId="{8862A43E-8DAC-40F0-B667-A09A760AE968}" destId="{18BEB3CB-FFA4-4D7A-893F-873EED3B6C64}" srcOrd="1" destOrd="0" presId="urn:microsoft.com/office/officeart/2005/8/layout/hierarchy2"/>
    <dgm:cxn modelId="{5D65F4FC-6D0F-41F1-8FBC-6DFB8AA7977E}" type="presParOf" srcId="{18BEB3CB-FFA4-4D7A-893F-873EED3B6C64}" destId="{E7CBB668-2E1F-4639-A848-F5AD497DDAFC}" srcOrd="0" destOrd="0" presId="urn:microsoft.com/office/officeart/2005/8/layout/hierarchy2"/>
    <dgm:cxn modelId="{14DA9D83-C023-4D62-95B5-5DE3E38412E7}" type="presParOf" srcId="{18BEB3CB-FFA4-4D7A-893F-873EED3B6C64}" destId="{1A126056-1E74-41FA-A05C-6923DD9EEC8C}" srcOrd="1" destOrd="0" presId="urn:microsoft.com/office/officeart/2005/8/layout/hierarchy2"/>
    <dgm:cxn modelId="{BA211900-4E96-407B-9337-2862458ABE21}" type="presParOf" srcId="{1A126056-1E74-41FA-A05C-6923DD9EEC8C}" destId="{2E1B5778-AC9A-4AF7-9536-AAFD03BAF75F}" srcOrd="0" destOrd="0" presId="urn:microsoft.com/office/officeart/2005/8/layout/hierarchy2"/>
    <dgm:cxn modelId="{63027A22-860A-46B3-8CCB-B6844A41A1FD}" type="presParOf" srcId="{2E1B5778-AC9A-4AF7-9536-AAFD03BAF75F}" destId="{A3DF2DB7-1F47-4FC6-AB60-DD15E9CBCF6B}" srcOrd="0" destOrd="0" presId="urn:microsoft.com/office/officeart/2005/8/layout/hierarchy2"/>
    <dgm:cxn modelId="{3EAE5AF1-00A1-4294-B396-7860E8D4AA90}" type="presParOf" srcId="{1A126056-1E74-41FA-A05C-6923DD9EEC8C}" destId="{9A69C0A9-E37D-48F4-9386-FD028DC27196}" srcOrd="1" destOrd="0" presId="urn:microsoft.com/office/officeart/2005/8/layout/hierarchy2"/>
    <dgm:cxn modelId="{1BECB983-60D2-41C9-9027-E94ED256C39B}" type="presParOf" srcId="{9A69C0A9-E37D-48F4-9386-FD028DC27196}" destId="{7F75C2E4-8129-4FD2-A3F9-BA9B503834D0}" srcOrd="0" destOrd="0" presId="urn:microsoft.com/office/officeart/2005/8/layout/hierarchy2"/>
    <dgm:cxn modelId="{06586C62-76C6-4FCE-A2B6-BE93995F3578}" type="presParOf" srcId="{9A69C0A9-E37D-48F4-9386-FD028DC27196}" destId="{C23EABC9-CE38-4A6D-A27E-4E55C0C308C5}" srcOrd="1" destOrd="0" presId="urn:microsoft.com/office/officeart/2005/8/layout/hierarchy2"/>
    <dgm:cxn modelId="{18DE1613-6071-4AC5-BF1F-3EB2AD9D32FB}" type="presParOf" srcId="{C23EABC9-CE38-4A6D-A27E-4E55C0C308C5}" destId="{6A7181D3-FCF8-4781-86FA-2155B0892020}" srcOrd="0" destOrd="0" presId="urn:microsoft.com/office/officeart/2005/8/layout/hierarchy2"/>
    <dgm:cxn modelId="{E17C8D65-E9F8-4C19-ADEB-01DD146ECDD1}" type="presParOf" srcId="{6A7181D3-FCF8-4781-86FA-2155B0892020}" destId="{D58AB3E8-7DC9-42E2-A1DE-58ABB95617E5}" srcOrd="0" destOrd="0" presId="urn:microsoft.com/office/officeart/2005/8/layout/hierarchy2"/>
    <dgm:cxn modelId="{885A5AFB-8E45-4C5E-8DA6-812DFC99776B}" type="presParOf" srcId="{C23EABC9-CE38-4A6D-A27E-4E55C0C308C5}" destId="{9A78E69C-45B5-424F-85CD-73A0287D7ADC}" srcOrd="1" destOrd="0" presId="urn:microsoft.com/office/officeart/2005/8/layout/hierarchy2"/>
    <dgm:cxn modelId="{23724C26-9BBC-4CF9-A47E-1659D0FF04B9}" type="presParOf" srcId="{9A78E69C-45B5-424F-85CD-73A0287D7ADC}" destId="{2BB0848B-6AA5-4AE3-8E9C-21ABB7458CD2}" srcOrd="0" destOrd="0" presId="urn:microsoft.com/office/officeart/2005/8/layout/hierarchy2"/>
    <dgm:cxn modelId="{E13C371C-E2A9-43F2-BFC9-3306EF068E10}" type="presParOf" srcId="{9A78E69C-45B5-424F-85CD-73A0287D7ADC}" destId="{2D164CC6-DC99-409C-ACAB-1B0C3752720C}" srcOrd="1" destOrd="0" presId="urn:microsoft.com/office/officeart/2005/8/layout/hierarchy2"/>
    <dgm:cxn modelId="{3EEF4092-DCF7-4B74-B46A-587757B478EE}" type="presParOf" srcId="{2D164CC6-DC99-409C-ACAB-1B0C3752720C}" destId="{136527FE-96CB-47BA-B67C-D30761DB79EA}" srcOrd="0" destOrd="0" presId="urn:microsoft.com/office/officeart/2005/8/layout/hierarchy2"/>
    <dgm:cxn modelId="{DD0D754C-F257-497E-ABB0-4BF1085EFCD3}" type="presParOf" srcId="{136527FE-96CB-47BA-B67C-D30761DB79EA}" destId="{895F360F-449B-442B-ACDC-B1260D67F2FD}" srcOrd="0" destOrd="0" presId="urn:microsoft.com/office/officeart/2005/8/layout/hierarchy2"/>
    <dgm:cxn modelId="{79F5F35F-77C5-4161-AB91-3B9B75ACBA2F}" type="presParOf" srcId="{2D164CC6-DC99-409C-ACAB-1B0C3752720C}" destId="{86FF60FD-66BD-4EF1-AD06-177720A49DD6}" srcOrd="1" destOrd="0" presId="urn:microsoft.com/office/officeart/2005/8/layout/hierarchy2"/>
    <dgm:cxn modelId="{40C2CBB1-2263-437F-8CB8-1D41B6BB0224}" type="presParOf" srcId="{86FF60FD-66BD-4EF1-AD06-177720A49DD6}" destId="{73A3FE5C-CCD3-4ECA-A717-9C9C52D762F5}" srcOrd="0" destOrd="0" presId="urn:microsoft.com/office/officeart/2005/8/layout/hierarchy2"/>
    <dgm:cxn modelId="{EDCC858E-87F8-470F-82E5-98747DA613DB}" type="presParOf" srcId="{86FF60FD-66BD-4EF1-AD06-177720A49DD6}" destId="{5DE1D4AC-D777-4D43-BC44-C84B7032AB6A}" srcOrd="1" destOrd="0" presId="urn:microsoft.com/office/officeart/2005/8/layout/hierarchy2"/>
    <dgm:cxn modelId="{45CA6503-F9E5-4AD3-B88E-A1E0666693B7}" type="presParOf" srcId="{1A126056-1E74-41FA-A05C-6923DD9EEC8C}" destId="{EBEAA6D2-DCDE-46BD-BBE9-A5ABAD1D1A7D}" srcOrd="2" destOrd="0" presId="urn:microsoft.com/office/officeart/2005/8/layout/hierarchy2"/>
    <dgm:cxn modelId="{868CE3A0-6688-48ED-85C6-F4D2E9140E2E}" type="presParOf" srcId="{EBEAA6D2-DCDE-46BD-BBE9-A5ABAD1D1A7D}" destId="{06D4EAE1-7DA8-46D8-85D9-92C44160C3BA}" srcOrd="0" destOrd="0" presId="urn:microsoft.com/office/officeart/2005/8/layout/hierarchy2"/>
    <dgm:cxn modelId="{7E552B3F-5A47-4047-AADC-1CCD5B3D1A67}" type="presParOf" srcId="{1A126056-1E74-41FA-A05C-6923DD9EEC8C}" destId="{D792DC1A-D13C-4157-A2EC-71F72A14556D}" srcOrd="3" destOrd="0" presId="urn:microsoft.com/office/officeart/2005/8/layout/hierarchy2"/>
    <dgm:cxn modelId="{5D7179D0-3FA3-46C3-9E1C-4F8AEDF86F77}" type="presParOf" srcId="{D792DC1A-D13C-4157-A2EC-71F72A14556D}" destId="{001A9B7F-1D87-4D3E-9CDD-FBC953C121FA}" srcOrd="0" destOrd="0" presId="urn:microsoft.com/office/officeart/2005/8/layout/hierarchy2"/>
    <dgm:cxn modelId="{921EEDDA-CF6F-4577-B7DA-9F0CF5B9FC85}" type="presParOf" srcId="{D792DC1A-D13C-4157-A2EC-71F72A14556D}" destId="{F1A95043-B5A1-4787-AE31-B9EAD723791F}" srcOrd="1" destOrd="0" presId="urn:microsoft.com/office/officeart/2005/8/layout/hierarchy2"/>
    <dgm:cxn modelId="{2E3D5E01-04D7-4371-801F-C695D0EA4963}" type="presParOf" srcId="{F1A95043-B5A1-4787-AE31-B9EAD723791F}" destId="{AB8C632C-268F-4B5E-9F71-0D2FAB702B6B}" srcOrd="0" destOrd="0" presId="urn:microsoft.com/office/officeart/2005/8/layout/hierarchy2"/>
    <dgm:cxn modelId="{B1C64155-717E-4B92-AA5B-E243065004C7}" type="presParOf" srcId="{AB8C632C-268F-4B5E-9F71-0D2FAB702B6B}" destId="{F7D83248-B8D7-4C7B-982A-21C2CE32B8AE}" srcOrd="0" destOrd="0" presId="urn:microsoft.com/office/officeart/2005/8/layout/hierarchy2"/>
    <dgm:cxn modelId="{96E5889D-600A-428B-B6F2-03CD04DD928A}" type="presParOf" srcId="{F1A95043-B5A1-4787-AE31-B9EAD723791F}" destId="{C39CC15E-DCA9-4B05-BFDB-7F86221A8C9C}" srcOrd="1" destOrd="0" presId="urn:microsoft.com/office/officeart/2005/8/layout/hierarchy2"/>
    <dgm:cxn modelId="{C7090CA7-5F2D-48A4-8E83-A29EF944190A}" type="presParOf" srcId="{C39CC15E-DCA9-4B05-BFDB-7F86221A8C9C}" destId="{8392D3A5-2EDE-4242-9F59-6FE39C6306E1}" srcOrd="0" destOrd="0" presId="urn:microsoft.com/office/officeart/2005/8/layout/hierarchy2"/>
    <dgm:cxn modelId="{E6808CD9-C0D6-4372-BA83-54F9AF6BBBFD}" type="presParOf" srcId="{C39CC15E-DCA9-4B05-BFDB-7F86221A8C9C}" destId="{79BDB925-3200-4D64-970A-8756DC840B3B}" srcOrd="1" destOrd="0" presId="urn:microsoft.com/office/officeart/2005/8/layout/hierarchy2"/>
    <dgm:cxn modelId="{DA419E68-30AB-4045-82BC-4AF577DA4497}" type="presParOf" srcId="{79BDB925-3200-4D64-970A-8756DC840B3B}" destId="{2E988771-D891-49DC-BCDF-8B75ABA9536E}" srcOrd="0" destOrd="0" presId="urn:microsoft.com/office/officeart/2005/8/layout/hierarchy2"/>
    <dgm:cxn modelId="{9E8C0AA2-B3A2-4C42-BA4B-53B50EE053D8}" type="presParOf" srcId="{2E988771-D891-49DC-BCDF-8B75ABA9536E}" destId="{323E1CF5-2D94-4F2A-BEF7-E5705C20B86E}" srcOrd="0" destOrd="0" presId="urn:microsoft.com/office/officeart/2005/8/layout/hierarchy2"/>
    <dgm:cxn modelId="{8282DC90-FB20-42D6-92D2-C5B508754C7C}" type="presParOf" srcId="{79BDB925-3200-4D64-970A-8756DC840B3B}" destId="{4EF2D3F1-BA48-496B-AFA1-57EAFAEAB382}" srcOrd="1" destOrd="0" presId="urn:microsoft.com/office/officeart/2005/8/layout/hierarchy2"/>
    <dgm:cxn modelId="{21067751-82A2-4676-A026-44F906299FA8}" type="presParOf" srcId="{4EF2D3F1-BA48-496B-AFA1-57EAFAEAB382}" destId="{7943A5A2-1E3A-4283-BFFD-C41D505B72E5}" srcOrd="0" destOrd="0" presId="urn:microsoft.com/office/officeart/2005/8/layout/hierarchy2"/>
    <dgm:cxn modelId="{69507046-F769-4F99-82B5-EEC3C8BCCDD0}" type="presParOf" srcId="{4EF2D3F1-BA48-496B-AFA1-57EAFAEAB382}" destId="{D3413D93-94C6-4684-9D9C-4F6B49234AD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A348313-F288-4B38-A0C8-7363C8700D02}" type="doc">
      <dgm:prSet loTypeId="urn:microsoft.com/office/officeart/2005/8/layout/hierarchy4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F20EF1E-5E21-414C-9309-39ED2EEBA410}">
      <dgm:prSet phldrT="[文字]" custT="1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/>
            <a:t>人主之大患</a:t>
          </a:r>
          <a:endParaRPr lang="zh-TW" altLang="en-US" sz="3600" dirty="0"/>
        </a:p>
      </dgm:t>
    </dgm:pt>
    <dgm:pt modelId="{B3D3D35D-2814-4F73-8792-E075A580305B}" type="parTrans" cxnId="{B5B8E4C6-71E8-417D-AADB-0CCE26EAEFC1}">
      <dgm:prSet/>
      <dgm:spPr/>
      <dgm:t>
        <a:bodyPr/>
        <a:lstStyle/>
        <a:p>
          <a:endParaRPr lang="zh-TW" altLang="en-US"/>
        </a:p>
      </dgm:t>
    </dgm:pt>
    <dgm:pt modelId="{961F5750-2951-4618-AFF5-13513FFA8DE5}" type="sibTrans" cxnId="{B5B8E4C6-71E8-417D-AADB-0CCE26EAEFC1}">
      <dgm:prSet/>
      <dgm:spPr/>
      <dgm:t>
        <a:bodyPr/>
        <a:lstStyle/>
        <a:p>
          <a:endParaRPr lang="zh-TW" altLang="en-US"/>
        </a:p>
      </dgm:t>
    </dgm:pt>
    <dgm:pt modelId="{8796C518-6D35-4172-AAF9-7DFFDF072CB6}">
      <dgm:prSet phldrT="[文字]" custT="1"/>
      <dgm:spPr/>
      <dgm:t>
        <a:bodyPr/>
        <a:lstStyle/>
        <a:p>
          <a:r>
            <a:rPr lang="zh-TW" altLang="en-US" sz="3600" dirty="0" smtClean="0"/>
            <a:t>莫大乎好名</a:t>
          </a:r>
          <a:endParaRPr lang="zh-TW" altLang="en-US" sz="3600" dirty="0"/>
        </a:p>
      </dgm:t>
    </dgm:pt>
    <dgm:pt modelId="{EFE4AA1B-5AF0-4411-846E-7C5A353587EF}" type="parTrans" cxnId="{9B226E16-3D01-43D4-A083-2E7D29855C1B}">
      <dgm:prSet/>
      <dgm:spPr/>
      <dgm:t>
        <a:bodyPr/>
        <a:lstStyle/>
        <a:p>
          <a:endParaRPr lang="zh-TW" altLang="en-US"/>
        </a:p>
      </dgm:t>
    </dgm:pt>
    <dgm:pt modelId="{7C4D7983-D4B9-4682-86C9-1E52C86996B9}" type="sibTrans" cxnId="{9B226E16-3D01-43D4-A083-2E7D29855C1B}">
      <dgm:prSet/>
      <dgm:spPr/>
      <dgm:t>
        <a:bodyPr/>
        <a:lstStyle/>
        <a:p>
          <a:endParaRPr lang="zh-TW" altLang="en-US"/>
        </a:p>
      </dgm:t>
    </dgm:pt>
    <dgm:pt modelId="{5FE3E1D0-89B7-4BE5-9507-ED362745C562}" type="pres">
      <dgm:prSet presAssocID="{DA348313-F288-4B38-A0C8-7363C8700D0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0BEE32B-CA02-4B78-B890-BB05FF1948E9}" type="pres">
      <dgm:prSet presAssocID="{DF20EF1E-5E21-414C-9309-39ED2EEBA410}" presName="vertOne" presStyleCnt="0"/>
      <dgm:spPr/>
      <dgm:t>
        <a:bodyPr/>
        <a:lstStyle/>
        <a:p>
          <a:endParaRPr lang="zh-TW" altLang="en-US"/>
        </a:p>
      </dgm:t>
    </dgm:pt>
    <dgm:pt modelId="{CE942E8A-2A2F-4A4E-9E5F-9F993EAB54E1}" type="pres">
      <dgm:prSet presAssocID="{DF20EF1E-5E21-414C-9309-39ED2EEBA410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966853-C6BC-4CF7-9D9B-2D375AF4FBD5}" type="pres">
      <dgm:prSet presAssocID="{DF20EF1E-5E21-414C-9309-39ED2EEBA410}" presName="parTransOne" presStyleCnt="0"/>
      <dgm:spPr/>
      <dgm:t>
        <a:bodyPr/>
        <a:lstStyle/>
        <a:p>
          <a:endParaRPr lang="zh-TW" altLang="en-US"/>
        </a:p>
      </dgm:t>
    </dgm:pt>
    <dgm:pt modelId="{14BCF190-CAF5-4DA5-A8BB-D5E861EE1804}" type="pres">
      <dgm:prSet presAssocID="{DF20EF1E-5E21-414C-9309-39ED2EEBA410}" presName="horzOne" presStyleCnt="0"/>
      <dgm:spPr/>
      <dgm:t>
        <a:bodyPr/>
        <a:lstStyle/>
        <a:p>
          <a:endParaRPr lang="zh-TW" altLang="en-US"/>
        </a:p>
      </dgm:t>
    </dgm:pt>
    <dgm:pt modelId="{BF800DFB-B13C-4F30-A656-161E17FABCC2}" type="pres">
      <dgm:prSet presAssocID="{8796C518-6D35-4172-AAF9-7DFFDF072CB6}" presName="vertTwo" presStyleCnt="0"/>
      <dgm:spPr/>
      <dgm:t>
        <a:bodyPr/>
        <a:lstStyle/>
        <a:p>
          <a:endParaRPr lang="zh-TW" altLang="en-US"/>
        </a:p>
      </dgm:t>
    </dgm:pt>
    <dgm:pt modelId="{D9F7D741-2BBB-401D-9EDB-9A27A9ECF3D3}" type="pres">
      <dgm:prSet presAssocID="{8796C518-6D35-4172-AAF9-7DFFDF072CB6}" presName="txTwo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625745A-4749-4156-A5AF-A9E7B78E7BD4}" type="pres">
      <dgm:prSet presAssocID="{8796C518-6D35-4172-AAF9-7DFFDF072CB6}" presName="horzTwo" presStyleCnt="0"/>
      <dgm:spPr/>
      <dgm:t>
        <a:bodyPr/>
        <a:lstStyle/>
        <a:p>
          <a:endParaRPr lang="zh-TW" altLang="en-US"/>
        </a:p>
      </dgm:t>
    </dgm:pt>
  </dgm:ptLst>
  <dgm:cxnLst>
    <dgm:cxn modelId="{9B226E16-3D01-43D4-A083-2E7D29855C1B}" srcId="{DF20EF1E-5E21-414C-9309-39ED2EEBA410}" destId="{8796C518-6D35-4172-AAF9-7DFFDF072CB6}" srcOrd="0" destOrd="0" parTransId="{EFE4AA1B-5AF0-4411-846E-7C5A353587EF}" sibTransId="{7C4D7983-D4B9-4682-86C9-1E52C86996B9}"/>
    <dgm:cxn modelId="{47AD3113-AF03-4306-BD4B-BD158D7861A2}" type="presOf" srcId="{DA348313-F288-4B38-A0C8-7363C8700D02}" destId="{5FE3E1D0-89B7-4BE5-9507-ED362745C562}" srcOrd="0" destOrd="0" presId="urn:microsoft.com/office/officeart/2005/8/layout/hierarchy4"/>
    <dgm:cxn modelId="{EA885909-1D34-4066-B617-D14189A84CCB}" type="presOf" srcId="{DF20EF1E-5E21-414C-9309-39ED2EEBA410}" destId="{CE942E8A-2A2F-4A4E-9E5F-9F993EAB54E1}" srcOrd="0" destOrd="0" presId="urn:microsoft.com/office/officeart/2005/8/layout/hierarchy4"/>
    <dgm:cxn modelId="{EB600FD7-53CD-4AA6-93C5-843CA1422C68}" type="presOf" srcId="{8796C518-6D35-4172-AAF9-7DFFDF072CB6}" destId="{D9F7D741-2BBB-401D-9EDB-9A27A9ECF3D3}" srcOrd="0" destOrd="0" presId="urn:microsoft.com/office/officeart/2005/8/layout/hierarchy4"/>
    <dgm:cxn modelId="{B5B8E4C6-71E8-417D-AADB-0CCE26EAEFC1}" srcId="{DA348313-F288-4B38-A0C8-7363C8700D02}" destId="{DF20EF1E-5E21-414C-9309-39ED2EEBA410}" srcOrd="0" destOrd="0" parTransId="{B3D3D35D-2814-4F73-8792-E075A580305B}" sibTransId="{961F5750-2951-4618-AFF5-13513FFA8DE5}"/>
    <dgm:cxn modelId="{814DCD5D-0413-4A88-ACBB-DA5FD4A9C50C}" type="presParOf" srcId="{5FE3E1D0-89B7-4BE5-9507-ED362745C562}" destId="{F0BEE32B-CA02-4B78-B890-BB05FF1948E9}" srcOrd="0" destOrd="0" presId="urn:microsoft.com/office/officeart/2005/8/layout/hierarchy4"/>
    <dgm:cxn modelId="{F5BC7627-668C-4541-826C-9A8E8D5D71E7}" type="presParOf" srcId="{F0BEE32B-CA02-4B78-B890-BB05FF1948E9}" destId="{CE942E8A-2A2F-4A4E-9E5F-9F993EAB54E1}" srcOrd="0" destOrd="0" presId="urn:microsoft.com/office/officeart/2005/8/layout/hierarchy4"/>
    <dgm:cxn modelId="{C1ED1E35-4275-4119-BBCC-89F8764FC1A9}" type="presParOf" srcId="{F0BEE32B-CA02-4B78-B890-BB05FF1948E9}" destId="{AD966853-C6BC-4CF7-9D9B-2D375AF4FBD5}" srcOrd="1" destOrd="0" presId="urn:microsoft.com/office/officeart/2005/8/layout/hierarchy4"/>
    <dgm:cxn modelId="{943E2146-28D3-47DC-B235-820BF96E71A9}" type="presParOf" srcId="{F0BEE32B-CA02-4B78-B890-BB05FF1948E9}" destId="{14BCF190-CAF5-4DA5-A8BB-D5E861EE1804}" srcOrd="2" destOrd="0" presId="urn:microsoft.com/office/officeart/2005/8/layout/hierarchy4"/>
    <dgm:cxn modelId="{A8E499C5-844B-4D48-8C33-C83D74024E66}" type="presParOf" srcId="{14BCF190-CAF5-4DA5-A8BB-D5E861EE1804}" destId="{BF800DFB-B13C-4F30-A656-161E17FABCC2}" srcOrd="0" destOrd="0" presId="urn:microsoft.com/office/officeart/2005/8/layout/hierarchy4"/>
    <dgm:cxn modelId="{ECB66016-7D34-4A60-B16D-45C7FF10D416}" type="presParOf" srcId="{BF800DFB-B13C-4F30-A656-161E17FABCC2}" destId="{D9F7D741-2BBB-401D-9EDB-9A27A9ECF3D3}" srcOrd="0" destOrd="0" presId="urn:microsoft.com/office/officeart/2005/8/layout/hierarchy4"/>
    <dgm:cxn modelId="{DCF92397-0B3B-4330-856D-6D0AF76208B7}" type="presParOf" srcId="{BF800DFB-B13C-4F30-A656-161E17FABCC2}" destId="{D625745A-4749-4156-A5AF-A9E7B78E7BD4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FBE51E2-0F03-44AD-9178-54FD4847C444}" type="doc">
      <dgm:prSet loTypeId="urn:microsoft.com/office/officeart/2005/8/layout/hierarchy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309EFE49-FD8D-473C-B299-22A785D78844}">
      <dgm:prSet phldrT="[文字]" custT="1"/>
      <dgm:spPr/>
      <dgm:t>
        <a:bodyPr/>
        <a:lstStyle/>
        <a:p>
          <a:r>
            <a:rPr lang="zh-TW" altLang="en-US" sz="3600" dirty="0" smtClean="0"/>
            <a:t>人主好名</a:t>
          </a:r>
          <a:endParaRPr lang="zh-TW" altLang="en-US" sz="3600" dirty="0"/>
        </a:p>
      </dgm:t>
    </dgm:pt>
    <dgm:pt modelId="{81B87EDA-EC99-4830-B537-4C2DE621889C}" type="parTrans" cxnId="{241C38E1-FAE8-4CD7-94F6-FF6F67741B2E}">
      <dgm:prSet/>
      <dgm:spPr/>
      <dgm:t>
        <a:bodyPr/>
        <a:lstStyle/>
        <a:p>
          <a:endParaRPr lang="zh-TW" altLang="en-US"/>
        </a:p>
      </dgm:t>
    </dgm:pt>
    <dgm:pt modelId="{4233435C-949C-4556-9D9D-89EDE692669A}" type="sibTrans" cxnId="{241C38E1-FAE8-4CD7-94F6-FF6F67741B2E}">
      <dgm:prSet/>
      <dgm:spPr/>
      <dgm:t>
        <a:bodyPr/>
        <a:lstStyle/>
        <a:p>
          <a:endParaRPr lang="zh-TW" altLang="en-US"/>
        </a:p>
      </dgm:t>
    </dgm:pt>
    <dgm:pt modelId="{9CC8B37F-827C-47DA-9227-A8D15D9013E0}">
      <dgm:prSet custT="1"/>
      <dgm:spPr/>
      <dgm:t>
        <a:bodyPr/>
        <a:lstStyle/>
        <a:p>
          <a:r>
            <a:rPr lang="zh-TW" altLang="en-US" sz="3200" dirty="0" smtClean="0"/>
            <a:t>則群臣知所要矣</a:t>
          </a:r>
          <a:endParaRPr lang="zh-TW" altLang="en-US" sz="3200" dirty="0"/>
        </a:p>
      </dgm:t>
    </dgm:pt>
    <dgm:pt modelId="{E3BF26C9-9BCC-4009-B425-BB005648448A}" type="parTrans" cxnId="{49627748-5377-4B43-B1FB-8C230928ED4B}">
      <dgm:prSet/>
      <dgm:spPr/>
      <dgm:t>
        <a:bodyPr/>
        <a:lstStyle/>
        <a:p>
          <a:endParaRPr lang="zh-TW" altLang="en-US"/>
        </a:p>
      </dgm:t>
    </dgm:pt>
    <dgm:pt modelId="{4875A495-950E-4321-AAF1-C76A9D7AFB98}" type="sibTrans" cxnId="{49627748-5377-4B43-B1FB-8C230928ED4B}">
      <dgm:prSet/>
      <dgm:spPr/>
      <dgm:t>
        <a:bodyPr/>
        <a:lstStyle/>
        <a:p>
          <a:endParaRPr lang="zh-TW" altLang="en-US"/>
        </a:p>
      </dgm:t>
    </dgm:pt>
    <dgm:pt modelId="{B7632475-8C29-4E15-B536-22479E151E61}" type="pres">
      <dgm:prSet presAssocID="{0FBE51E2-0F03-44AD-9178-54FD4847C44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B34163C-2458-458D-81D4-F90DAD0D1EFC}" type="pres">
      <dgm:prSet presAssocID="{309EFE49-FD8D-473C-B299-22A785D78844}" presName="root" presStyleCnt="0"/>
      <dgm:spPr/>
    </dgm:pt>
    <dgm:pt modelId="{DDFEF5D9-EF9F-483A-BD9B-3C798A18457B}" type="pres">
      <dgm:prSet presAssocID="{309EFE49-FD8D-473C-B299-22A785D78844}" presName="rootComposite" presStyleCnt="0"/>
      <dgm:spPr/>
    </dgm:pt>
    <dgm:pt modelId="{6FCCB300-5D7A-4177-898E-6621D79B454F}" type="pres">
      <dgm:prSet presAssocID="{309EFE49-FD8D-473C-B299-22A785D78844}" presName="rootText" presStyleLbl="node1" presStyleIdx="0" presStyleCnt="1" custScaleX="141641" custScaleY="130201"/>
      <dgm:spPr/>
      <dgm:t>
        <a:bodyPr/>
        <a:lstStyle/>
        <a:p>
          <a:endParaRPr lang="zh-TW" altLang="en-US"/>
        </a:p>
      </dgm:t>
    </dgm:pt>
    <dgm:pt modelId="{F919C552-06FC-4387-81D7-A6578921F928}" type="pres">
      <dgm:prSet presAssocID="{309EFE49-FD8D-473C-B299-22A785D78844}" presName="rootConnector" presStyleLbl="node1" presStyleIdx="0" presStyleCnt="1"/>
      <dgm:spPr/>
      <dgm:t>
        <a:bodyPr/>
        <a:lstStyle/>
        <a:p>
          <a:endParaRPr lang="zh-TW" altLang="en-US"/>
        </a:p>
      </dgm:t>
    </dgm:pt>
    <dgm:pt modelId="{9B28FBC2-447D-42AD-A26E-9C74F06481A3}" type="pres">
      <dgm:prSet presAssocID="{309EFE49-FD8D-473C-B299-22A785D78844}" presName="childShape" presStyleCnt="0"/>
      <dgm:spPr/>
    </dgm:pt>
    <dgm:pt modelId="{7B535522-2503-4A13-90E5-B24A7B52070A}" type="pres">
      <dgm:prSet presAssocID="{E3BF26C9-9BCC-4009-B425-BB005648448A}" presName="Name13" presStyleLbl="parChTrans1D2" presStyleIdx="0" presStyleCnt="1"/>
      <dgm:spPr/>
      <dgm:t>
        <a:bodyPr/>
        <a:lstStyle/>
        <a:p>
          <a:endParaRPr lang="zh-TW" altLang="en-US"/>
        </a:p>
      </dgm:t>
    </dgm:pt>
    <dgm:pt modelId="{C0BFADB5-CC06-4391-91B8-79F30ACE65CD}" type="pres">
      <dgm:prSet presAssocID="{9CC8B37F-827C-47DA-9227-A8D15D9013E0}" presName="childText" presStyleLbl="bgAcc1" presStyleIdx="0" presStyleCnt="1" custScaleX="276554" custScaleY="1302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A88CD2B-0A69-4FDB-8D1E-4052214EC50A}" type="presOf" srcId="{9CC8B37F-827C-47DA-9227-A8D15D9013E0}" destId="{C0BFADB5-CC06-4391-91B8-79F30ACE65CD}" srcOrd="0" destOrd="0" presId="urn:microsoft.com/office/officeart/2005/8/layout/hierarchy3"/>
    <dgm:cxn modelId="{E892E6C5-5CF7-4B3C-AC00-7590B17803E5}" type="presOf" srcId="{309EFE49-FD8D-473C-B299-22A785D78844}" destId="{F919C552-06FC-4387-81D7-A6578921F928}" srcOrd="1" destOrd="0" presId="urn:microsoft.com/office/officeart/2005/8/layout/hierarchy3"/>
    <dgm:cxn modelId="{31F55D01-43BF-4FA2-AA1C-01EF0E0EEF1E}" type="presOf" srcId="{E3BF26C9-9BCC-4009-B425-BB005648448A}" destId="{7B535522-2503-4A13-90E5-B24A7B52070A}" srcOrd="0" destOrd="0" presId="urn:microsoft.com/office/officeart/2005/8/layout/hierarchy3"/>
    <dgm:cxn modelId="{241C38E1-FAE8-4CD7-94F6-FF6F67741B2E}" srcId="{0FBE51E2-0F03-44AD-9178-54FD4847C444}" destId="{309EFE49-FD8D-473C-B299-22A785D78844}" srcOrd="0" destOrd="0" parTransId="{81B87EDA-EC99-4830-B537-4C2DE621889C}" sibTransId="{4233435C-949C-4556-9D9D-89EDE692669A}"/>
    <dgm:cxn modelId="{49627748-5377-4B43-B1FB-8C230928ED4B}" srcId="{309EFE49-FD8D-473C-B299-22A785D78844}" destId="{9CC8B37F-827C-47DA-9227-A8D15D9013E0}" srcOrd="0" destOrd="0" parTransId="{E3BF26C9-9BCC-4009-B425-BB005648448A}" sibTransId="{4875A495-950E-4321-AAF1-C76A9D7AFB98}"/>
    <dgm:cxn modelId="{FDD0642E-304C-4B8C-A77D-75B7822B520E}" type="presOf" srcId="{309EFE49-FD8D-473C-B299-22A785D78844}" destId="{6FCCB300-5D7A-4177-898E-6621D79B454F}" srcOrd="0" destOrd="0" presId="urn:microsoft.com/office/officeart/2005/8/layout/hierarchy3"/>
    <dgm:cxn modelId="{7409BD12-3B43-471B-9D65-A5C3B4F59477}" type="presOf" srcId="{0FBE51E2-0F03-44AD-9178-54FD4847C444}" destId="{B7632475-8C29-4E15-B536-22479E151E61}" srcOrd="0" destOrd="0" presId="urn:microsoft.com/office/officeart/2005/8/layout/hierarchy3"/>
    <dgm:cxn modelId="{5826477A-4BDB-46E7-BE20-E82A9D77A98D}" type="presParOf" srcId="{B7632475-8C29-4E15-B536-22479E151E61}" destId="{FB34163C-2458-458D-81D4-F90DAD0D1EFC}" srcOrd="0" destOrd="0" presId="urn:microsoft.com/office/officeart/2005/8/layout/hierarchy3"/>
    <dgm:cxn modelId="{5D04C59A-B10B-4E7B-8D73-87B955D2CE15}" type="presParOf" srcId="{FB34163C-2458-458D-81D4-F90DAD0D1EFC}" destId="{DDFEF5D9-EF9F-483A-BD9B-3C798A18457B}" srcOrd="0" destOrd="0" presId="urn:microsoft.com/office/officeart/2005/8/layout/hierarchy3"/>
    <dgm:cxn modelId="{7C58AE89-9767-400F-9DCD-9D7B7EB93F4B}" type="presParOf" srcId="{DDFEF5D9-EF9F-483A-BD9B-3C798A18457B}" destId="{6FCCB300-5D7A-4177-898E-6621D79B454F}" srcOrd="0" destOrd="0" presId="urn:microsoft.com/office/officeart/2005/8/layout/hierarchy3"/>
    <dgm:cxn modelId="{76E789EF-03CF-4928-8E72-04A5BB6C8B06}" type="presParOf" srcId="{DDFEF5D9-EF9F-483A-BD9B-3C798A18457B}" destId="{F919C552-06FC-4387-81D7-A6578921F928}" srcOrd="1" destOrd="0" presId="urn:microsoft.com/office/officeart/2005/8/layout/hierarchy3"/>
    <dgm:cxn modelId="{F5B2BF8D-8278-4A67-B1EC-528B71E50E97}" type="presParOf" srcId="{FB34163C-2458-458D-81D4-F90DAD0D1EFC}" destId="{9B28FBC2-447D-42AD-A26E-9C74F06481A3}" srcOrd="1" destOrd="0" presId="urn:microsoft.com/office/officeart/2005/8/layout/hierarchy3"/>
    <dgm:cxn modelId="{767B47A7-5D7B-4143-9292-58CF40F722DF}" type="presParOf" srcId="{9B28FBC2-447D-42AD-A26E-9C74F06481A3}" destId="{7B535522-2503-4A13-90E5-B24A7B52070A}" srcOrd="0" destOrd="0" presId="urn:microsoft.com/office/officeart/2005/8/layout/hierarchy3"/>
    <dgm:cxn modelId="{AEA07BA5-406E-4D85-BCC5-336C537A162F}" type="presParOf" srcId="{9B28FBC2-447D-42AD-A26E-9C74F06481A3}" destId="{C0BFADB5-CC06-4391-91B8-79F30ACE65C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9DAD97E-A333-4798-BED1-FA9C1F4B789B}" type="doc">
      <dgm:prSet loTypeId="urn:microsoft.com/office/officeart/2005/8/layout/radial1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77480E0-46EA-48C2-AD5C-5FCBA2DBF992}">
      <dgm:prSet phldrT="[文字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ts val="3400"/>
            </a:lnSpc>
          </a:pPr>
          <a:r>
            <a:rPr lang="zh-TW" altLang="en-US" sz="3200" dirty="0" smtClean="0">
              <a:solidFill>
                <a:srgbClr val="FF0000"/>
              </a:solidFill>
            </a:rPr>
            <a:t>夫名所以名善者也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32865B60-120D-40A2-9EE3-7A6498B3067B}" type="par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00B2AF70-2396-451F-90E7-C9EC79722750}" type="sib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B92448D6-3023-4366-8EC4-CAB4DD855FB3}">
      <dgm:prSet phldrT="[文字]" custT="1"/>
      <dgm:spPr/>
      <dgm:t>
        <a:bodyPr/>
        <a:lstStyle/>
        <a:p>
          <a:pPr>
            <a:lnSpc>
              <a:spcPts val="3400"/>
            </a:lnSpc>
          </a:pPr>
          <a:r>
            <a:rPr lang="zh-TW" altLang="en-US" sz="2800" dirty="0" smtClean="0"/>
            <a:t>善修而名自隨之</a:t>
          </a:r>
          <a:endParaRPr lang="zh-TW" altLang="en-US" sz="2800" dirty="0"/>
        </a:p>
      </dgm:t>
    </dgm:pt>
    <dgm:pt modelId="{CCB21914-6F14-4478-AF52-9E5E722D4509}" type="parTrans" cxnId="{1CBC7509-EC08-4272-90C2-9DBAA1030BC7}">
      <dgm:prSet/>
      <dgm:spPr/>
      <dgm:t>
        <a:bodyPr/>
        <a:lstStyle/>
        <a:p>
          <a:endParaRPr lang="zh-TW" altLang="en-US"/>
        </a:p>
      </dgm:t>
    </dgm:pt>
    <dgm:pt modelId="{2BC7DE18-53CD-4E58-9045-1B85C268E102}" type="sibTrans" cxnId="{1CBC7509-EC08-4272-90C2-9DBAA1030BC7}">
      <dgm:prSet/>
      <dgm:spPr/>
      <dgm:t>
        <a:bodyPr/>
        <a:lstStyle/>
        <a:p>
          <a:endParaRPr lang="zh-TW" altLang="en-US"/>
        </a:p>
      </dgm:t>
    </dgm:pt>
    <dgm:pt modelId="{C234EC39-2123-4D8A-8DEC-1F610338D495}">
      <dgm:prSet phldrT="[文字]" custT="1"/>
      <dgm:spPr/>
      <dgm:t>
        <a:bodyPr/>
        <a:lstStyle/>
        <a:p>
          <a:pPr>
            <a:lnSpc>
              <a:spcPts val="3400"/>
            </a:lnSpc>
          </a:pPr>
          <a:r>
            <a:rPr lang="zh-TW" altLang="en-US" sz="2800" dirty="0" smtClean="0"/>
            <a:t>非好之之所能得也</a:t>
          </a:r>
          <a:endParaRPr lang="zh-TW" altLang="en-US" sz="2800" dirty="0"/>
        </a:p>
      </dgm:t>
    </dgm:pt>
    <dgm:pt modelId="{109EA475-080D-450D-AAC0-66ACC8A72CC7}" type="parTrans" cxnId="{159FBEBD-4702-4B6C-9A28-D808CF8038F7}">
      <dgm:prSet/>
      <dgm:spPr/>
      <dgm:t>
        <a:bodyPr/>
        <a:lstStyle/>
        <a:p>
          <a:endParaRPr lang="zh-TW" altLang="en-US"/>
        </a:p>
      </dgm:t>
    </dgm:pt>
    <dgm:pt modelId="{6C81E951-1A87-4962-8F37-B0BB15BD0CA2}" type="sibTrans" cxnId="{159FBEBD-4702-4B6C-9A28-D808CF8038F7}">
      <dgm:prSet/>
      <dgm:spPr/>
      <dgm:t>
        <a:bodyPr/>
        <a:lstStyle/>
        <a:p>
          <a:endParaRPr lang="zh-TW" altLang="en-US"/>
        </a:p>
      </dgm:t>
    </dgm:pt>
    <dgm:pt modelId="{D60BBF5D-2FD6-4350-BB25-1292EAA07E1B}" type="pres">
      <dgm:prSet presAssocID="{B9DAD97E-A333-4798-BED1-FA9C1F4B789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7954E45-E79A-4895-B203-BD38BD9F32BF}" type="pres">
      <dgm:prSet presAssocID="{277480E0-46EA-48C2-AD5C-5FCBA2DBF992}" presName="centerShape" presStyleLbl="node0" presStyleIdx="0" presStyleCnt="1" custScaleX="177561" custScaleY="180675" custLinFactNeighborX="-38167" custLinFactNeighborY="-39204"/>
      <dgm:spPr/>
      <dgm:t>
        <a:bodyPr/>
        <a:lstStyle/>
        <a:p>
          <a:endParaRPr lang="zh-TW" altLang="en-US"/>
        </a:p>
      </dgm:t>
    </dgm:pt>
    <dgm:pt modelId="{09512E4D-38DC-4F0B-BC43-14E1190E1D80}" type="pres">
      <dgm:prSet presAssocID="{CCB21914-6F14-4478-AF52-9E5E722D4509}" presName="Name9" presStyleLbl="parChTrans1D2" presStyleIdx="0" presStyleCnt="2"/>
      <dgm:spPr/>
      <dgm:t>
        <a:bodyPr/>
        <a:lstStyle/>
        <a:p>
          <a:endParaRPr lang="zh-TW" altLang="en-US"/>
        </a:p>
      </dgm:t>
    </dgm:pt>
    <dgm:pt modelId="{7D9D0372-A376-4EB2-A7DE-AB041B75F839}" type="pres">
      <dgm:prSet presAssocID="{CCB21914-6F14-4478-AF52-9E5E722D4509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D5BE1D57-04D9-4C36-AE85-121CC5D450CA}" type="pres">
      <dgm:prSet presAssocID="{B92448D6-3023-4366-8EC4-CAB4DD855FB3}" presName="node" presStyleLbl="node1" presStyleIdx="0" presStyleCnt="2" custScaleX="167833" custScaleY="166702" custRadScaleRad="117019" custRadScaleInc="5044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243351-6C73-4BEE-82E8-1FE845611C38}" type="pres">
      <dgm:prSet presAssocID="{109EA475-080D-450D-AAC0-66ACC8A72CC7}" presName="Name9" presStyleLbl="parChTrans1D2" presStyleIdx="1" presStyleCnt="2"/>
      <dgm:spPr/>
      <dgm:t>
        <a:bodyPr/>
        <a:lstStyle/>
        <a:p>
          <a:endParaRPr lang="zh-TW" altLang="en-US"/>
        </a:p>
      </dgm:t>
    </dgm:pt>
    <dgm:pt modelId="{75BBCC29-8440-44EE-92DB-492C7830B326}" type="pres">
      <dgm:prSet presAssocID="{109EA475-080D-450D-AAC0-66ACC8A72CC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DD4E9091-236A-4E18-94D1-0D41254AC708}" type="pres">
      <dgm:prSet presAssocID="{C234EC39-2123-4D8A-8DEC-1F610338D495}" presName="node" presStyleLbl="node1" presStyleIdx="1" presStyleCnt="2" custScaleX="131987" custScaleY="127897" custRadScaleRad="23015" custRadScaleInc="-2043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CBC7509-EC08-4272-90C2-9DBAA1030BC7}" srcId="{277480E0-46EA-48C2-AD5C-5FCBA2DBF992}" destId="{B92448D6-3023-4366-8EC4-CAB4DD855FB3}" srcOrd="0" destOrd="0" parTransId="{CCB21914-6F14-4478-AF52-9E5E722D4509}" sibTransId="{2BC7DE18-53CD-4E58-9045-1B85C268E102}"/>
    <dgm:cxn modelId="{EF7CA26D-1ACA-4CB6-B009-B060E5DBECD0}" type="presOf" srcId="{109EA475-080D-450D-AAC0-66ACC8A72CC7}" destId="{75BBCC29-8440-44EE-92DB-492C7830B326}" srcOrd="1" destOrd="0" presId="urn:microsoft.com/office/officeart/2005/8/layout/radial1"/>
    <dgm:cxn modelId="{50280E8B-A79A-4FC5-BAFF-41826317A0AE}" type="presOf" srcId="{CCB21914-6F14-4478-AF52-9E5E722D4509}" destId="{09512E4D-38DC-4F0B-BC43-14E1190E1D80}" srcOrd="0" destOrd="0" presId="urn:microsoft.com/office/officeart/2005/8/layout/radial1"/>
    <dgm:cxn modelId="{16B063CC-AEC2-4443-908A-686E0D0864E2}" type="presOf" srcId="{C234EC39-2123-4D8A-8DEC-1F610338D495}" destId="{DD4E9091-236A-4E18-94D1-0D41254AC708}" srcOrd="0" destOrd="0" presId="urn:microsoft.com/office/officeart/2005/8/layout/radial1"/>
    <dgm:cxn modelId="{159FBEBD-4702-4B6C-9A28-D808CF8038F7}" srcId="{277480E0-46EA-48C2-AD5C-5FCBA2DBF992}" destId="{C234EC39-2123-4D8A-8DEC-1F610338D495}" srcOrd="1" destOrd="0" parTransId="{109EA475-080D-450D-AAC0-66ACC8A72CC7}" sibTransId="{6C81E951-1A87-4962-8F37-B0BB15BD0CA2}"/>
    <dgm:cxn modelId="{1E788A92-471A-4D46-BD85-77CE386513F1}" type="presOf" srcId="{109EA475-080D-450D-AAC0-66ACC8A72CC7}" destId="{C8243351-6C73-4BEE-82E8-1FE845611C38}" srcOrd="0" destOrd="0" presId="urn:microsoft.com/office/officeart/2005/8/layout/radial1"/>
    <dgm:cxn modelId="{E9CC6CAC-946F-4323-8711-B73A841EF837}" type="presOf" srcId="{B9DAD97E-A333-4798-BED1-FA9C1F4B789B}" destId="{D60BBF5D-2FD6-4350-BB25-1292EAA07E1B}" srcOrd="0" destOrd="0" presId="urn:microsoft.com/office/officeart/2005/8/layout/radial1"/>
    <dgm:cxn modelId="{72880D78-ADBB-4703-B8B3-109498EBDD24}" type="presOf" srcId="{CCB21914-6F14-4478-AF52-9E5E722D4509}" destId="{7D9D0372-A376-4EB2-A7DE-AB041B75F839}" srcOrd="1" destOrd="0" presId="urn:microsoft.com/office/officeart/2005/8/layout/radial1"/>
    <dgm:cxn modelId="{0CBA579F-6129-41F9-B701-71F78AB711C5}" srcId="{B9DAD97E-A333-4798-BED1-FA9C1F4B789B}" destId="{277480E0-46EA-48C2-AD5C-5FCBA2DBF992}" srcOrd="0" destOrd="0" parTransId="{32865B60-120D-40A2-9EE3-7A6498B3067B}" sibTransId="{00B2AF70-2396-451F-90E7-C9EC79722750}"/>
    <dgm:cxn modelId="{57DA2C23-09D2-4019-AC63-3E65981B5583}" type="presOf" srcId="{277480E0-46EA-48C2-AD5C-5FCBA2DBF992}" destId="{F7954E45-E79A-4895-B203-BD38BD9F32BF}" srcOrd="0" destOrd="0" presId="urn:microsoft.com/office/officeart/2005/8/layout/radial1"/>
    <dgm:cxn modelId="{1DF9F395-451F-47FA-BD0D-9F357DA5F2FB}" type="presOf" srcId="{B92448D6-3023-4366-8EC4-CAB4DD855FB3}" destId="{D5BE1D57-04D9-4C36-AE85-121CC5D450CA}" srcOrd="0" destOrd="0" presId="urn:microsoft.com/office/officeart/2005/8/layout/radial1"/>
    <dgm:cxn modelId="{E1667F78-FB73-41D4-BB16-219D0E898F95}" type="presParOf" srcId="{D60BBF5D-2FD6-4350-BB25-1292EAA07E1B}" destId="{F7954E45-E79A-4895-B203-BD38BD9F32BF}" srcOrd="0" destOrd="0" presId="urn:microsoft.com/office/officeart/2005/8/layout/radial1"/>
    <dgm:cxn modelId="{EC4E01AD-2E39-4A99-B725-E033E8F07433}" type="presParOf" srcId="{D60BBF5D-2FD6-4350-BB25-1292EAA07E1B}" destId="{09512E4D-38DC-4F0B-BC43-14E1190E1D80}" srcOrd="1" destOrd="0" presId="urn:microsoft.com/office/officeart/2005/8/layout/radial1"/>
    <dgm:cxn modelId="{D5F3B4EB-7F81-4F9F-9C31-58D15F466CEF}" type="presParOf" srcId="{09512E4D-38DC-4F0B-BC43-14E1190E1D80}" destId="{7D9D0372-A376-4EB2-A7DE-AB041B75F839}" srcOrd="0" destOrd="0" presId="urn:microsoft.com/office/officeart/2005/8/layout/radial1"/>
    <dgm:cxn modelId="{3EF79406-A6D6-4FD2-9C42-BC254DF46A62}" type="presParOf" srcId="{D60BBF5D-2FD6-4350-BB25-1292EAA07E1B}" destId="{D5BE1D57-04D9-4C36-AE85-121CC5D450CA}" srcOrd="2" destOrd="0" presId="urn:microsoft.com/office/officeart/2005/8/layout/radial1"/>
    <dgm:cxn modelId="{26164442-4733-402A-9AC1-11BAAD025BFE}" type="presParOf" srcId="{D60BBF5D-2FD6-4350-BB25-1292EAA07E1B}" destId="{C8243351-6C73-4BEE-82E8-1FE845611C38}" srcOrd="3" destOrd="0" presId="urn:microsoft.com/office/officeart/2005/8/layout/radial1"/>
    <dgm:cxn modelId="{4BA0A313-555A-40DA-ABFB-893676468E68}" type="presParOf" srcId="{C8243351-6C73-4BEE-82E8-1FE845611C38}" destId="{75BBCC29-8440-44EE-92DB-492C7830B326}" srcOrd="0" destOrd="0" presId="urn:microsoft.com/office/officeart/2005/8/layout/radial1"/>
    <dgm:cxn modelId="{1ECA129F-1709-41E1-90B1-2A20E1159FCA}" type="presParOf" srcId="{D60BBF5D-2FD6-4350-BB25-1292EAA07E1B}" destId="{DD4E9091-236A-4E18-94D1-0D41254AC708}" srcOrd="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C238CD1-BB41-48C9-9E4F-B7EB0348BA4B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5C8FCDFC-87DC-437E-A1F2-57EF62493842}">
      <dgm:prSet phldrT="[文字]" custT="1"/>
      <dgm:spPr/>
      <dgm:t>
        <a:bodyPr/>
        <a:lstStyle/>
        <a:p>
          <a:r>
            <a:rPr lang="zh-TW" altLang="en-US" sz="2800" dirty="0" smtClean="0"/>
            <a:t>苟好之甚則必偽行要名</a:t>
          </a:r>
          <a:endParaRPr lang="zh-TW" altLang="en-US" sz="2800" dirty="0"/>
        </a:p>
      </dgm:t>
    </dgm:pt>
    <dgm:pt modelId="{AF7FA612-777C-4228-A877-A46656092BB7}" type="parTrans" cxnId="{421FB24B-3677-4AB7-8CF0-3A36A37A1E0B}">
      <dgm:prSet/>
      <dgm:spPr/>
      <dgm:t>
        <a:bodyPr/>
        <a:lstStyle/>
        <a:p>
          <a:endParaRPr lang="zh-TW" altLang="en-US"/>
        </a:p>
      </dgm:t>
    </dgm:pt>
    <dgm:pt modelId="{4023CAF0-4AD0-42B7-9127-22E03C74704C}" type="sibTrans" cxnId="{421FB24B-3677-4AB7-8CF0-3A36A37A1E0B}">
      <dgm:prSet/>
      <dgm:spPr/>
      <dgm:t>
        <a:bodyPr/>
        <a:lstStyle/>
        <a:p>
          <a:endParaRPr lang="zh-TW" altLang="en-US"/>
        </a:p>
      </dgm:t>
    </dgm:pt>
    <dgm:pt modelId="{1C8133E0-90B9-4B9A-85E4-767B0E97A34A}">
      <dgm:prSet custT="1"/>
      <dgm:spPr/>
      <dgm:t>
        <a:bodyPr/>
        <a:lstStyle/>
        <a:p>
          <a:r>
            <a:rPr lang="zh-TW" altLang="en-US" sz="2800" dirty="0" smtClean="0"/>
            <a:t>而奸臣以偽事應之</a:t>
          </a:r>
          <a:endParaRPr lang="zh-TW" altLang="en-US" sz="2800" dirty="0"/>
        </a:p>
      </dgm:t>
    </dgm:pt>
    <dgm:pt modelId="{FC21292D-0EE3-4120-B4D7-1843FD9FD358}" type="parTrans" cxnId="{9A0889BE-BC78-427D-9BC5-6F163E6F6F33}">
      <dgm:prSet/>
      <dgm:spPr/>
      <dgm:t>
        <a:bodyPr/>
        <a:lstStyle/>
        <a:p>
          <a:endParaRPr lang="zh-TW" altLang="en-US"/>
        </a:p>
      </dgm:t>
    </dgm:pt>
    <dgm:pt modelId="{A29CEBE0-9FE3-4AEB-AAE7-51EC94895524}" type="sibTrans" cxnId="{9A0889BE-BC78-427D-9BC5-6F163E6F6F33}">
      <dgm:prSet/>
      <dgm:spPr/>
      <dgm:t>
        <a:bodyPr/>
        <a:lstStyle/>
        <a:p>
          <a:endParaRPr lang="zh-TW" altLang="en-US"/>
        </a:p>
      </dgm:t>
    </dgm:pt>
    <dgm:pt modelId="{16B747AB-6122-4E6B-8FDF-E594EF715182}">
      <dgm:prSet custT="1"/>
      <dgm:spPr/>
      <dgm:t>
        <a:bodyPr/>
        <a:lstStyle/>
        <a:p>
          <a:r>
            <a:rPr lang="zh-TW" altLang="en-US" sz="2800" dirty="0" smtClean="0"/>
            <a:t>一人而受其慶則舉天下應之矣</a:t>
          </a:r>
          <a:endParaRPr lang="zh-TW" altLang="en-US" sz="2800" dirty="0"/>
        </a:p>
      </dgm:t>
    </dgm:pt>
    <dgm:pt modelId="{2418C38E-DB0A-48FF-91A7-D6404F27973A}" type="parTrans" cxnId="{A1037500-9A1B-4C68-BDDC-4C1B228C5912}">
      <dgm:prSet/>
      <dgm:spPr/>
      <dgm:t>
        <a:bodyPr/>
        <a:lstStyle/>
        <a:p>
          <a:endParaRPr lang="zh-TW" altLang="en-US"/>
        </a:p>
      </dgm:t>
    </dgm:pt>
    <dgm:pt modelId="{23C5B289-D947-4555-83F3-4B85EEC50EA6}" type="sibTrans" cxnId="{A1037500-9A1B-4C68-BDDC-4C1B228C5912}">
      <dgm:prSet/>
      <dgm:spPr/>
      <dgm:t>
        <a:bodyPr/>
        <a:lstStyle/>
        <a:p>
          <a:endParaRPr lang="zh-TW" altLang="en-US"/>
        </a:p>
      </dgm:t>
    </dgm:pt>
    <dgm:pt modelId="{9FD2B6FB-B31E-4C87-BDFD-3A99C39D272F}" type="pres">
      <dgm:prSet presAssocID="{3C238CD1-BB41-48C9-9E4F-B7EB0348BA4B}" presName="Name0" presStyleCnt="0">
        <dgm:presLayoutVars>
          <dgm:dir/>
          <dgm:resizeHandles val="exact"/>
        </dgm:presLayoutVars>
      </dgm:prSet>
      <dgm:spPr/>
    </dgm:pt>
    <dgm:pt modelId="{8EA993B0-1206-42BF-BEE9-108D0E31AD6C}" type="pres">
      <dgm:prSet presAssocID="{5C8FCDFC-87DC-437E-A1F2-57EF6249384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2A5ECE-C763-4DB7-A3A8-076A3D613843}" type="pres">
      <dgm:prSet presAssocID="{4023CAF0-4AD0-42B7-9127-22E03C74704C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8BB052A1-05EA-4D91-AF9B-C7471AD2F9A8}" type="pres">
      <dgm:prSet presAssocID="{4023CAF0-4AD0-42B7-9127-22E03C74704C}" presName="connectorText" presStyleLbl="sibTrans2D1" presStyleIdx="0" presStyleCnt="2"/>
      <dgm:spPr/>
      <dgm:t>
        <a:bodyPr/>
        <a:lstStyle/>
        <a:p>
          <a:endParaRPr lang="zh-TW" altLang="en-US"/>
        </a:p>
      </dgm:t>
    </dgm:pt>
    <dgm:pt modelId="{99B8A7C0-9C50-4805-9859-97935858FB86}" type="pres">
      <dgm:prSet presAssocID="{1C8133E0-90B9-4B9A-85E4-767B0E97A34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0E0CF8-62A9-4B3C-AB85-8778EFB17B3E}" type="pres">
      <dgm:prSet presAssocID="{A29CEBE0-9FE3-4AEB-AAE7-51EC94895524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25ADB445-359F-4E4D-AE20-1FF5A4184EE5}" type="pres">
      <dgm:prSet presAssocID="{A29CEBE0-9FE3-4AEB-AAE7-51EC94895524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371D783B-ABDB-42B0-9D39-C504B6AF5D03}" type="pres">
      <dgm:prSet presAssocID="{16B747AB-6122-4E6B-8FDF-E594EF71518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21FB24B-3677-4AB7-8CF0-3A36A37A1E0B}" srcId="{3C238CD1-BB41-48C9-9E4F-B7EB0348BA4B}" destId="{5C8FCDFC-87DC-437E-A1F2-57EF62493842}" srcOrd="0" destOrd="0" parTransId="{AF7FA612-777C-4228-A877-A46656092BB7}" sibTransId="{4023CAF0-4AD0-42B7-9127-22E03C74704C}"/>
    <dgm:cxn modelId="{9A0889BE-BC78-427D-9BC5-6F163E6F6F33}" srcId="{3C238CD1-BB41-48C9-9E4F-B7EB0348BA4B}" destId="{1C8133E0-90B9-4B9A-85E4-767B0E97A34A}" srcOrd="1" destOrd="0" parTransId="{FC21292D-0EE3-4120-B4D7-1843FD9FD358}" sibTransId="{A29CEBE0-9FE3-4AEB-AAE7-51EC94895524}"/>
    <dgm:cxn modelId="{A81B7E20-3420-4964-9E71-A26350DBCBEF}" type="presOf" srcId="{16B747AB-6122-4E6B-8FDF-E594EF715182}" destId="{371D783B-ABDB-42B0-9D39-C504B6AF5D03}" srcOrd="0" destOrd="0" presId="urn:microsoft.com/office/officeart/2005/8/layout/process1"/>
    <dgm:cxn modelId="{CBFC9595-9639-4891-8F86-1774F3BE5D94}" type="presOf" srcId="{4023CAF0-4AD0-42B7-9127-22E03C74704C}" destId="{E52A5ECE-C763-4DB7-A3A8-076A3D613843}" srcOrd="0" destOrd="0" presId="urn:microsoft.com/office/officeart/2005/8/layout/process1"/>
    <dgm:cxn modelId="{4E9358B9-0F2D-495E-9F1B-6F01FB6480C9}" type="presOf" srcId="{A29CEBE0-9FE3-4AEB-AAE7-51EC94895524}" destId="{25ADB445-359F-4E4D-AE20-1FF5A4184EE5}" srcOrd="1" destOrd="0" presId="urn:microsoft.com/office/officeart/2005/8/layout/process1"/>
    <dgm:cxn modelId="{F5DEC821-10CC-45F7-886D-B86463339BBA}" type="presOf" srcId="{3C238CD1-BB41-48C9-9E4F-B7EB0348BA4B}" destId="{9FD2B6FB-B31E-4C87-BDFD-3A99C39D272F}" srcOrd="0" destOrd="0" presId="urn:microsoft.com/office/officeart/2005/8/layout/process1"/>
    <dgm:cxn modelId="{1E518803-996C-4FD1-9DD5-6E882047FE3C}" type="presOf" srcId="{1C8133E0-90B9-4B9A-85E4-767B0E97A34A}" destId="{99B8A7C0-9C50-4805-9859-97935858FB86}" srcOrd="0" destOrd="0" presId="urn:microsoft.com/office/officeart/2005/8/layout/process1"/>
    <dgm:cxn modelId="{2F2188F6-4720-453D-BB7E-1484CD5DD1D3}" type="presOf" srcId="{A29CEBE0-9FE3-4AEB-AAE7-51EC94895524}" destId="{9F0E0CF8-62A9-4B3C-AB85-8778EFB17B3E}" srcOrd="0" destOrd="0" presId="urn:microsoft.com/office/officeart/2005/8/layout/process1"/>
    <dgm:cxn modelId="{B46FC459-5B7B-4974-9755-06D4282E5985}" type="presOf" srcId="{4023CAF0-4AD0-42B7-9127-22E03C74704C}" destId="{8BB052A1-05EA-4D91-AF9B-C7471AD2F9A8}" srcOrd="1" destOrd="0" presId="urn:microsoft.com/office/officeart/2005/8/layout/process1"/>
    <dgm:cxn modelId="{D09CE445-B773-46EB-8159-85ED526F2A35}" type="presOf" srcId="{5C8FCDFC-87DC-437E-A1F2-57EF62493842}" destId="{8EA993B0-1206-42BF-BEE9-108D0E31AD6C}" srcOrd="0" destOrd="0" presId="urn:microsoft.com/office/officeart/2005/8/layout/process1"/>
    <dgm:cxn modelId="{A1037500-9A1B-4C68-BDDC-4C1B228C5912}" srcId="{3C238CD1-BB41-48C9-9E4F-B7EB0348BA4B}" destId="{16B747AB-6122-4E6B-8FDF-E594EF715182}" srcOrd="2" destOrd="0" parTransId="{2418C38E-DB0A-48FF-91A7-D6404F27973A}" sibTransId="{23C5B289-D947-4555-83F3-4B85EEC50EA6}"/>
    <dgm:cxn modelId="{9767EBA9-A26B-4D78-BC53-62B6B19748C7}" type="presParOf" srcId="{9FD2B6FB-B31E-4C87-BDFD-3A99C39D272F}" destId="{8EA993B0-1206-42BF-BEE9-108D0E31AD6C}" srcOrd="0" destOrd="0" presId="urn:microsoft.com/office/officeart/2005/8/layout/process1"/>
    <dgm:cxn modelId="{75AB0431-72E6-408D-ABF7-A2AEC90D68D3}" type="presParOf" srcId="{9FD2B6FB-B31E-4C87-BDFD-3A99C39D272F}" destId="{E52A5ECE-C763-4DB7-A3A8-076A3D613843}" srcOrd="1" destOrd="0" presId="urn:microsoft.com/office/officeart/2005/8/layout/process1"/>
    <dgm:cxn modelId="{64BA0A89-00D4-4E5A-987E-2CDF83F07600}" type="presParOf" srcId="{E52A5ECE-C763-4DB7-A3A8-076A3D613843}" destId="{8BB052A1-05EA-4D91-AF9B-C7471AD2F9A8}" srcOrd="0" destOrd="0" presId="urn:microsoft.com/office/officeart/2005/8/layout/process1"/>
    <dgm:cxn modelId="{FE137A89-0D68-4A2A-B058-32C116F98FBE}" type="presParOf" srcId="{9FD2B6FB-B31E-4C87-BDFD-3A99C39D272F}" destId="{99B8A7C0-9C50-4805-9859-97935858FB86}" srcOrd="2" destOrd="0" presId="urn:microsoft.com/office/officeart/2005/8/layout/process1"/>
    <dgm:cxn modelId="{DB929FAD-2759-4143-9C8F-1EADD6DE2C1C}" type="presParOf" srcId="{9FD2B6FB-B31E-4C87-BDFD-3A99C39D272F}" destId="{9F0E0CF8-62A9-4B3C-AB85-8778EFB17B3E}" srcOrd="3" destOrd="0" presId="urn:microsoft.com/office/officeart/2005/8/layout/process1"/>
    <dgm:cxn modelId="{716A2A97-B52E-48CF-9DCD-EACE9C5F30AD}" type="presParOf" srcId="{9F0E0CF8-62A9-4B3C-AB85-8778EFB17B3E}" destId="{25ADB445-359F-4E4D-AE20-1FF5A4184EE5}" srcOrd="0" destOrd="0" presId="urn:microsoft.com/office/officeart/2005/8/layout/process1"/>
    <dgm:cxn modelId="{8A501112-888D-4505-A4E4-F11CB5DF30F5}" type="presParOf" srcId="{9FD2B6FB-B31E-4C87-BDFD-3A99C39D272F}" destId="{371D783B-ABDB-42B0-9D39-C504B6AF5D0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D93FD66-F777-4AD9-9172-8EDCF51A9727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3C12EF5-5544-445C-A60B-179F9434DC5E}">
      <dgm:prSet phldrT="[文字]" custT="1"/>
      <dgm:spPr/>
      <dgm:t>
        <a:bodyPr/>
        <a:lstStyle/>
        <a:p>
          <a:r>
            <a:rPr lang="zh-TW" altLang="en-US" sz="3200" dirty="0" smtClean="0"/>
            <a:t>君以偽化天下</a:t>
          </a:r>
          <a:endParaRPr lang="zh-TW" altLang="en-US" sz="3200" dirty="0"/>
        </a:p>
      </dgm:t>
    </dgm:pt>
    <dgm:pt modelId="{CE381963-98D5-4763-A935-F39F1A78709B}" type="parTrans" cxnId="{F7C88566-29A9-4B41-90F2-673F8778FF0F}">
      <dgm:prSet/>
      <dgm:spPr/>
      <dgm:t>
        <a:bodyPr/>
        <a:lstStyle/>
        <a:p>
          <a:endParaRPr lang="zh-TW" altLang="en-US"/>
        </a:p>
      </dgm:t>
    </dgm:pt>
    <dgm:pt modelId="{6B716241-AB75-4BC5-986A-CDB4345B578A}" type="sibTrans" cxnId="{F7C88566-29A9-4B41-90F2-673F8778FF0F}">
      <dgm:prSet/>
      <dgm:spPr/>
      <dgm:t>
        <a:bodyPr/>
        <a:lstStyle/>
        <a:p>
          <a:endParaRPr lang="zh-TW" altLang="en-US"/>
        </a:p>
      </dgm:t>
    </dgm:pt>
    <dgm:pt modelId="{E752341B-FD9F-4525-8434-43C8BE3CBD1E}">
      <dgm:prSet phldrT="[文字]" custT="1"/>
      <dgm:spPr/>
      <dgm:t>
        <a:bodyPr/>
        <a:lstStyle/>
        <a:p>
          <a:r>
            <a:rPr lang="zh-TW" altLang="en-US" sz="2800" dirty="0" smtClean="0"/>
            <a:t>欲貞信敦樸，誠難矣！</a:t>
          </a:r>
          <a:endParaRPr lang="zh-TW" altLang="en-US" sz="2800" dirty="0"/>
        </a:p>
      </dgm:t>
    </dgm:pt>
    <dgm:pt modelId="{D0C880B5-F8D0-4972-A6E4-3D5B7AB8B259}" type="parTrans" cxnId="{001D2046-D10F-4584-9C86-52E437240AD3}">
      <dgm:prSet/>
      <dgm:spPr/>
      <dgm:t>
        <a:bodyPr/>
        <a:lstStyle/>
        <a:p>
          <a:endParaRPr lang="zh-TW" altLang="en-US"/>
        </a:p>
      </dgm:t>
    </dgm:pt>
    <dgm:pt modelId="{19741296-8E2F-4EF6-892F-6509EFD710D0}" type="sibTrans" cxnId="{001D2046-D10F-4584-9C86-52E437240AD3}">
      <dgm:prSet/>
      <dgm:spPr/>
      <dgm:t>
        <a:bodyPr/>
        <a:lstStyle/>
        <a:p>
          <a:endParaRPr lang="zh-TW" altLang="en-US"/>
        </a:p>
      </dgm:t>
    </dgm:pt>
    <dgm:pt modelId="{BABCFE98-4139-4074-A90D-5D7BB4652301}">
      <dgm:prSet phldrT="[文字]" custT="1"/>
      <dgm:spPr/>
      <dgm:t>
        <a:bodyPr/>
        <a:lstStyle/>
        <a:p>
          <a:r>
            <a:rPr lang="zh-TW" altLang="en-US" sz="3200" dirty="0" smtClean="0"/>
            <a:t>雖有至聰至達之主</a:t>
          </a:r>
          <a:endParaRPr lang="zh-TW" altLang="en-US" sz="3200" dirty="0"/>
        </a:p>
      </dgm:t>
    </dgm:pt>
    <dgm:pt modelId="{2CF02370-1E2F-49C7-BA94-223860B1D7FA}" type="parTrans" cxnId="{325E1F4F-736A-4F42-852F-7CB381E63ED4}">
      <dgm:prSet/>
      <dgm:spPr/>
      <dgm:t>
        <a:bodyPr/>
        <a:lstStyle/>
        <a:p>
          <a:endParaRPr lang="zh-TW" altLang="en-US"/>
        </a:p>
      </dgm:t>
    </dgm:pt>
    <dgm:pt modelId="{80B3E1D7-6286-40D1-963B-748424BAF203}" type="sibTrans" cxnId="{325E1F4F-736A-4F42-852F-7CB381E63ED4}">
      <dgm:prSet/>
      <dgm:spPr/>
      <dgm:t>
        <a:bodyPr/>
        <a:lstStyle/>
        <a:p>
          <a:endParaRPr lang="zh-TW" altLang="en-US"/>
        </a:p>
      </dgm:t>
    </dgm:pt>
    <dgm:pt modelId="{6B982B9F-B91F-4500-ADBF-09BF73A52843}">
      <dgm:prSet phldrT="[文字]" custT="1"/>
      <dgm:spPr/>
      <dgm:t>
        <a:bodyPr/>
        <a:lstStyle/>
        <a:p>
          <a:r>
            <a:rPr lang="zh-TW" altLang="en-US" sz="2800" dirty="0" smtClean="0"/>
            <a:t>由無緣見其非而知其偽</a:t>
          </a:r>
          <a:endParaRPr lang="zh-TW" altLang="en-US" sz="2800" dirty="0"/>
        </a:p>
      </dgm:t>
    </dgm:pt>
    <dgm:pt modelId="{A902DE04-7A77-45A9-A1A9-AA010E835667}" type="parTrans" cxnId="{F6162F9F-5B11-41D6-8DD2-D14A612E6021}">
      <dgm:prSet/>
      <dgm:spPr/>
      <dgm:t>
        <a:bodyPr/>
        <a:lstStyle/>
        <a:p>
          <a:endParaRPr lang="zh-TW" altLang="en-US"/>
        </a:p>
      </dgm:t>
    </dgm:pt>
    <dgm:pt modelId="{C9077369-E90B-43A0-96AF-3BFD9E381A59}" type="sibTrans" cxnId="{F6162F9F-5B11-41D6-8DD2-D14A612E6021}">
      <dgm:prSet/>
      <dgm:spPr/>
      <dgm:t>
        <a:bodyPr/>
        <a:lstStyle/>
        <a:p>
          <a:endParaRPr lang="zh-TW" altLang="en-US"/>
        </a:p>
      </dgm:t>
    </dgm:pt>
    <dgm:pt modelId="{A1D6BD97-A969-4F05-A5D8-5F41C8CC24C7}">
      <dgm:prSet phldrT="[文字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algn="ctr"/>
          <a:r>
            <a:rPr lang="zh-TW" altLang="en-US" sz="3200" dirty="0" smtClean="0"/>
            <a:t>況</a:t>
          </a:r>
          <a:r>
            <a:rPr lang="zh-TW" altLang="en-US" sz="3200" dirty="0" smtClean="0">
              <a:solidFill>
                <a:srgbClr val="FF0000"/>
              </a:solidFill>
            </a:rPr>
            <a:t>庸主</a:t>
          </a:r>
          <a:r>
            <a:rPr lang="zh-TW" altLang="en-US" sz="3200" dirty="0" smtClean="0"/>
            <a:t>乎？</a:t>
          </a:r>
          <a:endParaRPr lang="zh-TW" altLang="en-US" sz="3200" dirty="0"/>
        </a:p>
      </dgm:t>
    </dgm:pt>
    <dgm:pt modelId="{9AAE039E-F7F3-4B93-800E-E5459A2A4627}" type="parTrans" cxnId="{25344303-F100-4FAB-A98B-73BE29F90128}">
      <dgm:prSet/>
      <dgm:spPr/>
      <dgm:t>
        <a:bodyPr/>
        <a:lstStyle/>
        <a:p>
          <a:endParaRPr lang="zh-TW" altLang="en-US"/>
        </a:p>
      </dgm:t>
    </dgm:pt>
    <dgm:pt modelId="{702DF1E7-3478-41A0-A163-1C55664569D5}" type="sibTrans" cxnId="{25344303-F100-4FAB-A98B-73BE29F90128}">
      <dgm:prSet/>
      <dgm:spPr/>
      <dgm:t>
        <a:bodyPr/>
        <a:lstStyle/>
        <a:p>
          <a:endParaRPr lang="zh-TW" altLang="en-US"/>
        </a:p>
      </dgm:t>
    </dgm:pt>
    <dgm:pt modelId="{6B440308-838C-4152-863E-D55760C74CBB}" type="pres">
      <dgm:prSet presAssocID="{6D93FD66-F777-4AD9-9172-8EDCF51A972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A2B7D35-026E-4898-B78D-F9217D7252B9}" type="pres">
      <dgm:prSet presAssocID="{33C12EF5-5544-445C-A60B-179F9434DC5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88CDEFD-8B77-4556-9B9C-50A0F50AF7CE}" type="pres">
      <dgm:prSet presAssocID="{33C12EF5-5544-445C-A60B-179F9434DC5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71690A-A46C-4D79-B138-ED5293AA3F7B}" type="pres">
      <dgm:prSet presAssocID="{BABCFE98-4139-4074-A90D-5D7BB465230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84BD1B2-18C3-4348-8F0D-A28F0323E4D5}" type="pres">
      <dgm:prSet presAssocID="{BABCFE98-4139-4074-A90D-5D7BB465230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3C98BB3-721C-4D2A-ABB8-447B7BAD865A}" type="pres">
      <dgm:prSet presAssocID="{A1D6BD97-A969-4F05-A5D8-5F41C8CC24C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6162F9F-5B11-41D6-8DD2-D14A612E6021}" srcId="{BABCFE98-4139-4074-A90D-5D7BB4652301}" destId="{6B982B9F-B91F-4500-ADBF-09BF73A52843}" srcOrd="0" destOrd="0" parTransId="{A902DE04-7A77-45A9-A1A9-AA010E835667}" sibTransId="{C9077369-E90B-43A0-96AF-3BFD9E381A59}"/>
    <dgm:cxn modelId="{0D14D2E8-8E48-46EF-9AAA-A8DB08AF8B5A}" type="presOf" srcId="{A1D6BD97-A969-4F05-A5D8-5F41C8CC24C7}" destId="{13C98BB3-721C-4D2A-ABB8-447B7BAD865A}" srcOrd="0" destOrd="0" presId="urn:microsoft.com/office/officeart/2005/8/layout/vList2"/>
    <dgm:cxn modelId="{491F1FF8-B197-4C89-858E-87B5A6874923}" type="presOf" srcId="{BABCFE98-4139-4074-A90D-5D7BB4652301}" destId="{7771690A-A46C-4D79-B138-ED5293AA3F7B}" srcOrd="0" destOrd="0" presId="urn:microsoft.com/office/officeart/2005/8/layout/vList2"/>
    <dgm:cxn modelId="{F7C88566-29A9-4B41-90F2-673F8778FF0F}" srcId="{6D93FD66-F777-4AD9-9172-8EDCF51A9727}" destId="{33C12EF5-5544-445C-A60B-179F9434DC5E}" srcOrd="0" destOrd="0" parTransId="{CE381963-98D5-4763-A935-F39F1A78709B}" sibTransId="{6B716241-AB75-4BC5-986A-CDB4345B578A}"/>
    <dgm:cxn modelId="{5E654088-123A-464A-9D2E-09FCAB590FE2}" type="presOf" srcId="{E752341B-FD9F-4525-8434-43C8BE3CBD1E}" destId="{688CDEFD-8B77-4556-9B9C-50A0F50AF7CE}" srcOrd="0" destOrd="0" presId="urn:microsoft.com/office/officeart/2005/8/layout/vList2"/>
    <dgm:cxn modelId="{6690BA97-1700-4808-9C46-C78603823038}" type="presOf" srcId="{6B982B9F-B91F-4500-ADBF-09BF73A52843}" destId="{684BD1B2-18C3-4348-8F0D-A28F0323E4D5}" srcOrd="0" destOrd="0" presId="urn:microsoft.com/office/officeart/2005/8/layout/vList2"/>
    <dgm:cxn modelId="{A71EE664-C1ED-4541-AE7E-B20205AB3982}" type="presOf" srcId="{33C12EF5-5544-445C-A60B-179F9434DC5E}" destId="{9A2B7D35-026E-4898-B78D-F9217D7252B9}" srcOrd="0" destOrd="0" presId="urn:microsoft.com/office/officeart/2005/8/layout/vList2"/>
    <dgm:cxn modelId="{EBC7206D-5719-46D4-B533-3697ACEEC1AB}" type="presOf" srcId="{6D93FD66-F777-4AD9-9172-8EDCF51A9727}" destId="{6B440308-838C-4152-863E-D55760C74CBB}" srcOrd="0" destOrd="0" presId="urn:microsoft.com/office/officeart/2005/8/layout/vList2"/>
    <dgm:cxn modelId="{325E1F4F-736A-4F42-852F-7CB381E63ED4}" srcId="{6D93FD66-F777-4AD9-9172-8EDCF51A9727}" destId="{BABCFE98-4139-4074-A90D-5D7BB4652301}" srcOrd="1" destOrd="0" parTransId="{2CF02370-1E2F-49C7-BA94-223860B1D7FA}" sibTransId="{80B3E1D7-6286-40D1-963B-748424BAF203}"/>
    <dgm:cxn modelId="{25344303-F100-4FAB-A98B-73BE29F90128}" srcId="{6D93FD66-F777-4AD9-9172-8EDCF51A9727}" destId="{A1D6BD97-A969-4F05-A5D8-5F41C8CC24C7}" srcOrd="2" destOrd="0" parTransId="{9AAE039E-F7F3-4B93-800E-E5459A2A4627}" sibTransId="{702DF1E7-3478-41A0-A163-1C55664569D5}"/>
    <dgm:cxn modelId="{001D2046-D10F-4584-9C86-52E437240AD3}" srcId="{33C12EF5-5544-445C-A60B-179F9434DC5E}" destId="{E752341B-FD9F-4525-8434-43C8BE3CBD1E}" srcOrd="0" destOrd="0" parTransId="{D0C880B5-F8D0-4972-A6E4-3D5B7AB8B259}" sibTransId="{19741296-8E2F-4EF6-892F-6509EFD710D0}"/>
    <dgm:cxn modelId="{23533424-6514-44DD-BAB7-79760A9D91BC}" type="presParOf" srcId="{6B440308-838C-4152-863E-D55760C74CBB}" destId="{9A2B7D35-026E-4898-B78D-F9217D7252B9}" srcOrd="0" destOrd="0" presId="urn:microsoft.com/office/officeart/2005/8/layout/vList2"/>
    <dgm:cxn modelId="{DF69705D-2B8B-45BD-8026-26A4A6377E64}" type="presParOf" srcId="{6B440308-838C-4152-863E-D55760C74CBB}" destId="{688CDEFD-8B77-4556-9B9C-50A0F50AF7CE}" srcOrd="1" destOrd="0" presId="urn:microsoft.com/office/officeart/2005/8/layout/vList2"/>
    <dgm:cxn modelId="{A41D4DCE-1E42-4851-B9A2-CB89FC2D3DF6}" type="presParOf" srcId="{6B440308-838C-4152-863E-D55760C74CBB}" destId="{7771690A-A46C-4D79-B138-ED5293AA3F7B}" srcOrd="2" destOrd="0" presId="urn:microsoft.com/office/officeart/2005/8/layout/vList2"/>
    <dgm:cxn modelId="{865F0C4C-105A-4E2F-B634-A5423C3A5ED8}" type="presParOf" srcId="{6B440308-838C-4152-863E-D55760C74CBB}" destId="{684BD1B2-18C3-4348-8F0D-A28F0323E4D5}" srcOrd="3" destOrd="0" presId="urn:microsoft.com/office/officeart/2005/8/layout/vList2"/>
    <dgm:cxn modelId="{2C72ED58-8342-457E-816C-464EE8DB4F88}" type="presParOf" srcId="{6B440308-838C-4152-863E-D55760C74CBB}" destId="{13C98BB3-721C-4D2A-ABB8-447B7BAD865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E8B4FC1-A4BF-4935-BF46-9D56E6A9AA82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5834F863-B6E3-40B8-A230-8D093A2E0D73}">
      <dgm:prSet phldrT="[文字]" custT="1"/>
      <dgm:spPr/>
      <dgm:t>
        <a:bodyPr/>
        <a:lstStyle/>
        <a:p>
          <a:pPr>
            <a:lnSpc>
              <a:spcPct val="90000"/>
            </a:lnSpc>
          </a:pPr>
          <a:r>
            <a:rPr lang="zh-TW" altLang="en-US" sz="3200" dirty="0" smtClean="0"/>
            <a:t>民之觀也</a:t>
          </a:r>
          <a:endParaRPr lang="en-US" altLang="zh-TW" sz="3200" dirty="0" smtClean="0"/>
        </a:p>
        <a:p>
          <a:pPr>
            <a:lnSpc>
              <a:spcPts val="120"/>
            </a:lnSpc>
          </a:pPr>
          <a:r>
            <a:rPr lang="zh-TW" altLang="en-US" sz="3200" dirty="0" smtClean="0"/>
            <a:t>察矣</a:t>
          </a:r>
          <a:endParaRPr lang="en-US" altLang="zh-TW" sz="3200" dirty="0" smtClean="0"/>
        </a:p>
      </dgm:t>
    </dgm:pt>
    <dgm:pt modelId="{45671D60-F83B-4899-AA96-2E2712644676}" type="parTrans" cxnId="{3400537B-ECF9-42A9-955F-DA8DD91491CB}">
      <dgm:prSet/>
      <dgm:spPr/>
      <dgm:t>
        <a:bodyPr/>
        <a:lstStyle/>
        <a:p>
          <a:endParaRPr lang="zh-TW" altLang="en-US"/>
        </a:p>
      </dgm:t>
    </dgm:pt>
    <dgm:pt modelId="{D28246CF-85AA-4868-A5F6-FBB56B8B7E3F}" type="sibTrans" cxnId="{3400537B-ECF9-42A9-955F-DA8DD91491CB}">
      <dgm:prSet/>
      <dgm:spPr/>
      <dgm:t>
        <a:bodyPr/>
        <a:lstStyle/>
        <a:p>
          <a:endParaRPr lang="zh-TW" altLang="en-US"/>
        </a:p>
      </dgm:t>
    </dgm:pt>
    <dgm:pt modelId="{556CBFC3-623B-4502-AFB9-7C446A48EFA9}">
      <dgm:prSet phldrT="[文字]"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我有善則立譽我</a:t>
          </a:r>
          <a:endParaRPr lang="zh-TW" altLang="en-US" sz="3200" dirty="0"/>
        </a:p>
      </dgm:t>
    </dgm:pt>
    <dgm:pt modelId="{5B3BD298-4B7A-49EF-8FD9-A2B955BF9F41}" type="parTrans" cxnId="{93E1ECE2-D0AF-40B5-87A0-E0757402248B}">
      <dgm:prSet/>
      <dgm:spPr/>
      <dgm:t>
        <a:bodyPr/>
        <a:lstStyle/>
        <a:p>
          <a:endParaRPr lang="zh-TW" altLang="en-US"/>
        </a:p>
      </dgm:t>
    </dgm:pt>
    <dgm:pt modelId="{4DF8294D-18F7-49EF-8E88-5217EDA23360}" type="sibTrans" cxnId="{93E1ECE2-D0AF-40B5-87A0-E0757402248B}">
      <dgm:prSet/>
      <dgm:spPr/>
      <dgm:t>
        <a:bodyPr/>
        <a:lstStyle/>
        <a:p>
          <a:endParaRPr lang="zh-TW" altLang="en-US"/>
        </a:p>
      </dgm:t>
    </dgm:pt>
    <dgm:pt modelId="{BA7A318B-D6F6-4261-A675-4C231DCF9EC1}">
      <dgm:prSet phldrT="[文字]"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我有過則立毁我</a:t>
          </a:r>
          <a:endParaRPr lang="zh-TW" altLang="en-US" sz="3200" dirty="0"/>
        </a:p>
      </dgm:t>
    </dgm:pt>
    <dgm:pt modelId="{98EF2C2C-40B4-4D69-A9EB-3339F942059C}" type="parTrans" cxnId="{A3BAC9E6-EAA0-45E5-958F-A4CEF5FE1EAD}">
      <dgm:prSet/>
      <dgm:spPr/>
      <dgm:t>
        <a:bodyPr/>
        <a:lstStyle/>
        <a:p>
          <a:endParaRPr lang="zh-TW" altLang="en-US"/>
        </a:p>
      </dgm:t>
    </dgm:pt>
    <dgm:pt modelId="{27BFEE98-D2A0-47DE-8A04-1AA996CD5D81}" type="sibTrans" cxnId="{A3BAC9E6-EAA0-45E5-958F-A4CEF5FE1EAD}">
      <dgm:prSet/>
      <dgm:spPr/>
      <dgm:t>
        <a:bodyPr/>
        <a:lstStyle/>
        <a:p>
          <a:endParaRPr lang="zh-TW" altLang="en-US"/>
        </a:p>
      </dgm:t>
    </dgm:pt>
    <dgm:pt modelId="{5DF92F3B-75B7-4F4F-B988-1EC6D6B8C787}">
      <dgm:prSet phldrT="[文字]" custT="1"/>
      <dgm:spPr/>
      <dgm:t>
        <a:bodyPr/>
        <a:lstStyle/>
        <a:p>
          <a:r>
            <a:rPr lang="zh-TW" altLang="en-US" sz="3200" dirty="0" smtClean="0"/>
            <a:t>譽</a:t>
          </a:r>
          <a:endParaRPr lang="zh-TW" altLang="en-US" sz="3200" dirty="0"/>
        </a:p>
      </dgm:t>
    </dgm:pt>
    <dgm:pt modelId="{A24A5620-AFCD-40AF-9FB8-D56051C76408}" type="parTrans" cxnId="{D9D009D6-1CB5-4605-93EF-34D26399BAF9}">
      <dgm:prSet/>
      <dgm:spPr/>
      <dgm:t>
        <a:bodyPr/>
        <a:lstStyle/>
        <a:p>
          <a:endParaRPr lang="zh-TW" altLang="en-US"/>
        </a:p>
      </dgm:t>
    </dgm:pt>
    <dgm:pt modelId="{2A35EE1B-F1F9-470B-AA1D-F4A16CCCB685}" type="sibTrans" cxnId="{D9D009D6-1CB5-4605-93EF-34D26399BAF9}">
      <dgm:prSet/>
      <dgm:spPr/>
      <dgm:t>
        <a:bodyPr/>
        <a:lstStyle/>
        <a:p>
          <a:endParaRPr lang="zh-TW" altLang="en-US"/>
        </a:p>
      </dgm:t>
    </dgm:pt>
    <dgm:pt modelId="{F7FCE219-C8CD-43FD-89D5-EAECFFA507D6}">
      <dgm:prSet phldrT="[文字]" custT="1"/>
      <dgm:spPr/>
      <dgm:t>
        <a:bodyPr/>
        <a:lstStyle/>
        <a:p>
          <a:r>
            <a:rPr lang="zh-TW" altLang="en-US" sz="3200" dirty="0" smtClean="0"/>
            <a:t>毀</a:t>
          </a:r>
          <a:endParaRPr lang="zh-TW" altLang="en-US" sz="3200" dirty="0"/>
        </a:p>
      </dgm:t>
    </dgm:pt>
    <dgm:pt modelId="{E660BC6D-7692-4544-9803-B9A29572E14B}" type="parTrans" cxnId="{A1971C11-0557-451D-BB20-C6C205C0EA78}">
      <dgm:prSet/>
      <dgm:spPr/>
      <dgm:t>
        <a:bodyPr/>
        <a:lstStyle/>
        <a:p>
          <a:endParaRPr lang="zh-TW" altLang="en-US"/>
        </a:p>
      </dgm:t>
    </dgm:pt>
    <dgm:pt modelId="{2EE6FBBA-C194-48A4-B982-35497B3F4828}" type="sibTrans" cxnId="{A1971C11-0557-451D-BB20-C6C205C0EA78}">
      <dgm:prSet/>
      <dgm:spPr/>
      <dgm:t>
        <a:bodyPr/>
        <a:lstStyle/>
        <a:p>
          <a:endParaRPr lang="zh-TW" altLang="en-US"/>
        </a:p>
      </dgm:t>
    </dgm:pt>
    <dgm:pt modelId="{ECB63B3C-47DE-45F4-9FA8-3439F14DF466}" type="pres">
      <dgm:prSet presAssocID="{AE8B4FC1-A4BF-4935-BF46-9D56E6A9AA8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623A752-ECFB-4F48-A573-D2AB8812563D}" type="pres">
      <dgm:prSet presAssocID="{5834F863-B6E3-40B8-A230-8D093A2E0D73}" presName="root1" presStyleCnt="0"/>
      <dgm:spPr/>
      <dgm:t>
        <a:bodyPr/>
        <a:lstStyle/>
        <a:p>
          <a:endParaRPr lang="zh-TW" altLang="en-US"/>
        </a:p>
      </dgm:t>
    </dgm:pt>
    <dgm:pt modelId="{DF9C3742-AE39-4CD1-BD11-D65395C30396}" type="pres">
      <dgm:prSet presAssocID="{5834F863-B6E3-40B8-A230-8D093A2E0D73}" presName="LevelOneTextNode" presStyleLbl="node0" presStyleIdx="0" presStyleCnt="1" custScaleY="1295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D627C8-2562-43BC-AFFC-42DAC7AC79DD}" type="pres">
      <dgm:prSet presAssocID="{5834F863-B6E3-40B8-A230-8D093A2E0D73}" presName="level2hierChild" presStyleCnt="0"/>
      <dgm:spPr/>
      <dgm:t>
        <a:bodyPr/>
        <a:lstStyle/>
        <a:p>
          <a:endParaRPr lang="zh-TW" altLang="en-US"/>
        </a:p>
      </dgm:t>
    </dgm:pt>
    <dgm:pt modelId="{6286F5B7-05A0-4D13-AB80-15C901A4150F}" type="pres">
      <dgm:prSet presAssocID="{A24A5620-AFCD-40AF-9FB8-D56051C76408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45608854-CF0A-478E-80F0-A22EF973A204}" type="pres">
      <dgm:prSet presAssocID="{A24A5620-AFCD-40AF-9FB8-D56051C76408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8640DB77-4632-4830-858C-19C964C7DD2A}" type="pres">
      <dgm:prSet presAssocID="{5DF92F3B-75B7-4F4F-B988-1EC6D6B8C787}" presName="root2" presStyleCnt="0"/>
      <dgm:spPr/>
      <dgm:t>
        <a:bodyPr/>
        <a:lstStyle/>
        <a:p>
          <a:endParaRPr lang="zh-TW" altLang="en-US"/>
        </a:p>
      </dgm:t>
    </dgm:pt>
    <dgm:pt modelId="{90AED2C2-DAC0-417C-9C85-E3E2686A3709}" type="pres">
      <dgm:prSet presAssocID="{5DF92F3B-75B7-4F4F-B988-1EC6D6B8C787}" presName="LevelTwoTextNode" presStyleLbl="node2" presStyleIdx="0" presStyleCnt="2" custScaleX="578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02A1F0-955F-4C5C-BC68-FF6E013F4B26}" type="pres">
      <dgm:prSet presAssocID="{5DF92F3B-75B7-4F4F-B988-1EC6D6B8C787}" presName="level3hierChild" presStyleCnt="0"/>
      <dgm:spPr/>
      <dgm:t>
        <a:bodyPr/>
        <a:lstStyle/>
        <a:p>
          <a:endParaRPr lang="zh-TW" altLang="en-US"/>
        </a:p>
      </dgm:t>
    </dgm:pt>
    <dgm:pt modelId="{218CF4D5-F0F9-4A33-B519-352343D28F3D}" type="pres">
      <dgm:prSet presAssocID="{5B3BD298-4B7A-49EF-8FD9-A2B955BF9F4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051A0314-9A7B-40D7-A2C5-E466BF90D6D3}" type="pres">
      <dgm:prSet presAssocID="{5B3BD298-4B7A-49EF-8FD9-A2B955BF9F4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414693D-EAD5-4780-B631-33C5BB12F693}" type="pres">
      <dgm:prSet presAssocID="{556CBFC3-623B-4502-AFB9-7C446A48EFA9}" presName="root2" presStyleCnt="0"/>
      <dgm:spPr/>
      <dgm:t>
        <a:bodyPr/>
        <a:lstStyle/>
        <a:p>
          <a:endParaRPr lang="zh-TW" altLang="en-US"/>
        </a:p>
      </dgm:t>
    </dgm:pt>
    <dgm:pt modelId="{03C03C95-874D-4C15-AFCD-8465D0E8E79B}" type="pres">
      <dgm:prSet presAssocID="{556CBFC3-623B-4502-AFB9-7C446A48EFA9}" presName="LevelTwoTextNode" presStyleLbl="node3" presStyleIdx="0" presStyleCnt="2" custScaleY="1295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B5BD2F-21CA-461D-9E6E-D406B99BEB05}" type="pres">
      <dgm:prSet presAssocID="{556CBFC3-623B-4502-AFB9-7C446A48EFA9}" presName="level3hierChild" presStyleCnt="0"/>
      <dgm:spPr/>
      <dgm:t>
        <a:bodyPr/>
        <a:lstStyle/>
        <a:p>
          <a:endParaRPr lang="zh-TW" altLang="en-US"/>
        </a:p>
      </dgm:t>
    </dgm:pt>
    <dgm:pt modelId="{B71703CB-06E4-46B8-8175-1CC07A8BA0F8}" type="pres">
      <dgm:prSet presAssocID="{E660BC6D-7692-4544-9803-B9A29572E14B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0876250-6045-43E2-A2EB-B288399F7180}" type="pres">
      <dgm:prSet presAssocID="{E660BC6D-7692-4544-9803-B9A29572E14B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60B6BD5-1C99-4A19-8C55-F1A6BCF38F56}" type="pres">
      <dgm:prSet presAssocID="{F7FCE219-C8CD-43FD-89D5-EAECFFA507D6}" presName="root2" presStyleCnt="0"/>
      <dgm:spPr/>
      <dgm:t>
        <a:bodyPr/>
        <a:lstStyle/>
        <a:p>
          <a:endParaRPr lang="zh-TW" altLang="en-US"/>
        </a:p>
      </dgm:t>
    </dgm:pt>
    <dgm:pt modelId="{BD3171BC-DCE5-40A9-B1AD-F0F5EF10C616}" type="pres">
      <dgm:prSet presAssocID="{F7FCE219-C8CD-43FD-89D5-EAECFFA507D6}" presName="LevelTwoTextNode" presStyleLbl="node2" presStyleIdx="1" presStyleCnt="2" custScaleX="578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5D6231-A2DE-4A76-B346-52F474E5B389}" type="pres">
      <dgm:prSet presAssocID="{F7FCE219-C8CD-43FD-89D5-EAECFFA507D6}" presName="level3hierChild" presStyleCnt="0"/>
      <dgm:spPr/>
      <dgm:t>
        <a:bodyPr/>
        <a:lstStyle/>
        <a:p>
          <a:endParaRPr lang="zh-TW" altLang="en-US"/>
        </a:p>
      </dgm:t>
    </dgm:pt>
    <dgm:pt modelId="{7608AE66-7E9C-49F6-B5CF-E63C7078BA9B}" type="pres">
      <dgm:prSet presAssocID="{98EF2C2C-40B4-4D69-A9EB-3339F942059C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26CB54C3-E7CE-4C24-9D4A-FCDA07C04F65}" type="pres">
      <dgm:prSet presAssocID="{98EF2C2C-40B4-4D69-A9EB-3339F942059C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2187787-C703-4BF4-AA88-C8FFEA0CFFFD}" type="pres">
      <dgm:prSet presAssocID="{BA7A318B-D6F6-4261-A675-4C231DCF9EC1}" presName="root2" presStyleCnt="0"/>
      <dgm:spPr/>
      <dgm:t>
        <a:bodyPr/>
        <a:lstStyle/>
        <a:p>
          <a:endParaRPr lang="zh-TW" altLang="en-US"/>
        </a:p>
      </dgm:t>
    </dgm:pt>
    <dgm:pt modelId="{EF770ED1-1108-4944-B5D5-9C6B85CCF685}" type="pres">
      <dgm:prSet presAssocID="{BA7A318B-D6F6-4261-A675-4C231DCF9EC1}" presName="LevelTwoTextNode" presStyleLbl="node3" presStyleIdx="1" presStyleCnt="2" custScaleY="1295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99CA6F-F6B5-41BF-A18F-5A732CD24B58}" type="pres">
      <dgm:prSet presAssocID="{BA7A318B-D6F6-4261-A675-4C231DCF9EC1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DB53BD3-924E-434B-9649-73D85AE8C630}" type="presOf" srcId="{5DF92F3B-75B7-4F4F-B988-1EC6D6B8C787}" destId="{90AED2C2-DAC0-417C-9C85-E3E2686A3709}" srcOrd="0" destOrd="0" presId="urn:microsoft.com/office/officeart/2005/8/layout/hierarchy2"/>
    <dgm:cxn modelId="{E808623C-1EC0-45F4-AFCD-0C6E8652B5D4}" type="presOf" srcId="{F7FCE219-C8CD-43FD-89D5-EAECFFA507D6}" destId="{BD3171BC-DCE5-40A9-B1AD-F0F5EF10C616}" srcOrd="0" destOrd="0" presId="urn:microsoft.com/office/officeart/2005/8/layout/hierarchy2"/>
    <dgm:cxn modelId="{A1971C11-0557-451D-BB20-C6C205C0EA78}" srcId="{5834F863-B6E3-40B8-A230-8D093A2E0D73}" destId="{F7FCE219-C8CD-43FD-89D5-EAECFFA507D6}" srcOrd="1" destOrd="0" parTransId="{E660BC6D-7692-4544-9803-B9A29572E14B}" sibTransId="{2EE6FBBA-C194-48A4-B982-35497B3F4828}"/>
    <dgm:cxn modelId="{8C8D97F7-AD14-46A0-B699-ECA1E1B70805}" type="presOf" srcId="{A24A5620-AFCD-40AF-9FB8-D56051C76408}" destId="{45608854-CF0A-478E-80F0-A22EF973A204}" srcOrd="1" destOrd="0" presId="urn:microsoft.com/office/officeart/2005/8/layout/hierarchy2"/>
    <dgm:cxn modelId="{98B19C9B-9AA4-485A-837C-A993CFC7BA3D}" type="presOf" srcId="{98EF2C2C-40B4-4D69-A9EB-3339F942059C}" destId="{7608AE66-7E9C-49F6-B5CF-E63C7078BA9B}" srcOrd="0" destOrd="0" presId="urn:microsoft.com/office/officeart/2005/8/layout/hierarchy2"/>
    <dgm:cxn modelId="{B885B95F-0106-4D10-8C7A-06F87F67EC1F}" type="presOf" srcId="{5834F863-B6E3-40B8-A230-8D093A2E0D73}" destId="{DF9C3742-AE39-4CD1-BD11-D65395C30396}" srcOrd="0" destOrd="0" presId="urn:microsoft.com/office/officeart/2005/8/layout/hierarchy2"/>
    <dgm:cxn modelId="{3400537B-ECF9-42A9-955F-DA8DD91491CB}" srcId="{AE8B4FC1-A4BF-4935-BF46-9D56E6A9AA82}" destId="{5834F863-B6E3-40B8-A230-8D093A2E0D73}" srcOrd="0" destOrd="0" parTransId="{45671D60-F83B-4899-AA96-2E2712644676}" sibTransId="{D28246CF-85AA-4868-A5F6-FBB56B8B7E3F}"/>
    <dgm:cxn modelId="{B7212480-AE2D-46E5-B2BA-3BBC926EA197}" type="presOf" srcId="{5B3BD298-4B7A-49EF-8FD9-A2B955BF9F41}" destId="{218CF4D5-F0F9-4A33-B519-352343D28F3D}" srcOrd="0" destOrd="0" presId="urn:microsoft.com/office/officeart/2005/8/layout/hierarchy2"/>
    <dgm:cxn modelId="{D9D009D6-1CB5-4605-93EF-34D26399BAF9}" srcId="{5834F863-B6E3-40B8-A230-8D093A2E0D73}" destId="{5DF92F3B-75B7-4F4F-B988-1EC6D6B8C787}" srcOrd="0" destOrd="0" parTransId="{A24A5620-AFCD-40AF-9FB8-D56051C76408}" sibTransId="{2A35EE1B-F1F9-470B-AA1D-F4A16CCCB685}"/>
    <dgm:cxn modelId="{F95327D9-E614-4ADC-BC4D-3FE64E4B9CA8}" type="presOf" srcId="{A24A5620-AFCD-40AF-9FB8-D56051C76408}" destId="{6286F5B7-05A0-4D13-AB80-15C901A4150F}" srcOrd="0" destOrd="0" presId="urn:microsoft.com/office/officeart/2005/8/layout/hierarchy2"/>
    <dgm:cxn modelId="{F0FFD15A-2E9C-45AB-87D5-5FE091E52894}" type="presOf" srcId="{E660BC6D-7692-4544-9803-B9A29572E14B}" destId="{B71703CB-06E4-46B8-8175-1CC07A8BA0F8}" srcOrd="0" destOrd="0" presId="urn:microsoft.com/office/officeart/2005/8/layout/hierarchy2"/>
    <dgm:cxn modelId="{93E1ECE2-D0AF-40B5-87A0-E0757402248B}" srcId="{5DF92F3B-75B7-4F4F-B988-1EC6D6B8C787}" destId="{556CBFC3-623B-4502-AFB9-7C446A48EFA9}" srcOrd="0" destOrd="0" parTransId="{5B3BD298-4B7A-49EF-8FD9-A2B955BF9F41}" sibTransId="{4DF8294D-18F7-49EF-8E88-5217EDA23360}"/>
    <dgm:cxn modelId="{E559F1D3-B262-4179-AA41-03A7EED7D454}" type="presOf" srcId="{AE8B4FC1-A4BF-4935-BF46-9D56E6A9AA82}" destId="{ECB63B3C-47DE-45F4-9FA8-3439F14DF466}" srcOrd="0" destOrd="0" presId="urn:microsoft.com/office/officeart/2005/8/layout/hierarchy2"/>
    <dgm:cxn modelId="{3D50AB8D-A983-4399-B58F-1F7DE5622940}" type="presOf" srcId="{5B3BD298-4B7A-49EF-8FD9-A2B955BF9F41}" destId="{051A0314-9A7B-40D7-A2C5-E466BF90D6D3}" srcOrd="1" destOrd="0" presId="urn:microsoft.com/office/officeart/2005/8/layout/hierarchy2"/>
    <dgm:cxn modelId="{AA2AC963-E834-488A-AB10-DDEAC40F05B1}" type="presOf" srcId="{98EF2C2C-40B4-4D69-A9EB-3339F942059C}" destId="{26CB54C3-E7CE-4C24-9D4A-FCDA07C04F65}" srcOrd="1" destOrd="0" presId="urn:microsoft.com/office/officeart/2005/8/layout/hierarchy2"/>
    <dgm:cxn modelId="{454B3129-8F79-4279-98DE-12F46B67B630}" type="presOf" srcId="{BA7A318B-D6F6-4261-A675-4C231DCF9EC1}" destId="{EF770ED1-1108-4944-B5D5-9C6B85CCF685}" srcOrd="0" destOrd="0" presId="urn:microsoft.com/office/officeart/2005/8/layout/hierarchy2"/>
    <dgm:cxn modelId="{81388642-3515-4394-A82F-CFF3DD87EEF9}" type="presOf" srcId="{556CBFC3-623B-4502-AFB9-7C446A48EFA9}" destId="{03C03C95-874D-4C15-AFCD-8465D0E8E79B}" srcOrd="0" destOrd="0" presId="urn:microsoft.com/office/officeart/2005/8/layout/hierarchy2"/>
    <dgm:cxn modelId="{8EE521A5-A397-438D-A9B7-1850646736EC}" type="presOf" srcId="{E660BC6D-7692-4544-9803-B9A29572E14B}" destId="{B0876250-6045-43E2-A2EB-B288399F7180}" srcOrd="1" destOrd="0" presId="urn:microsoft.com/office/officeart/2005/8/layout/hierarchy2"/>
    <dgm:cxn modelId="{A3BAC9E6-EAA0-45E5-958F-A4CEF5FE1EAD}" srcId="{F7FCE219-C8CD-43FD-89D5-EAECFFA507D6}" destId="{BA7A318B-D6F6-4261-A675-4C231DCF9EC1}" srcOrd="0" destOrd="0" parTransId="{98EF2C2C-40B4-4D69-A9EB-3339F942059C}" sibTransId="{27BFEE98-D2A0-47DE-8A04-1AA996CD5D81}"/>
    <dgm:cxn modelId="{C2BB363D-BC72-41B0-818F-769787945210}" type="presParOf" srcId="{ECB63B3C-47DE-45F4-9FA8-3439F14DF466}" destId="{0623A752-ECFB-4F48-A573-D2AB8812563D}" srcOrd="0" destOrd="0" presId="urn:microsoft.com/office/officeart/2005/8/layout/hierarchy2"/>
    <dgm:cxn modelId="{C71EBDA5-CEFB-4296-AA6A-ACE5E04087A4}" type="presParOf" srcId="{0623A752-ECFB-4F48-A573-D2AB8812563D}" destId="{DF9C3742-AE39-4CD1-BD11-D65395C30396}" srcOrd="0" destOrd="0" presId="urn:microsoft.com/office/officeart/2005/8/layout/hierarchy2"/>
    <dgm:cxn modelId="{E3375635-1547-4B91-8C9A-CB500BD59808}" type="presParOf" srcId="{0623A752-ECFB-4F48-A573-D2AB8812563D}" destId="{E8D627C8-2562-43BC-AFFC-42DAC7AC79DD}" srcOrd="1" destOrd="0" presId="urn:microsoft.com/office/officeart/2005/8/layout/hierarchy2"/>
    <dgm:cxn modelId="{5E9DFA36-1AF1-4066-86CF-88EFF753BDC2}" type="presParOf" srcId="{E8D627C8-2562-43BC-AFFC-42DAC7AC79DD}" destId="{6286F5B7-05A0-4D13-AB80-15C901A4150F}" srcOrd="0" destOrd="0" presId="urn:microsoft.com/office/officeart/2005/8/layout/hierarchy2"/>
    <dgm:cxn modelId="{919FE75B-BF14-47C7-9DF4-EBC831A8C871}" type="presParOf" srcId="{6286F5B7-05A0-4D13-AB80-15C901A4150F}" destId="{45608854-CF0A-478E-80F0-A22EF973A204}" srcOrd="0" destOrd="0" presId="urn:microsoft.com/office/officeart/2005/8/layout/hierarchy2"/>
    <dgm:cxn modelId="{E1C40850-B665-4CCA-B7EA-D85D309C0048}" type="presParOf" srcId="{E8D627C8-2562-43BC-AFFC-42DAC7AC79DD}" destId="{8640DB77-4632-4830-858C-19C964C7DD2A}" srcOrd="1" destOrd="0" presId="urn:microsoft.com/office/officeart/2005/8/layout/hierarchy2"/>
    <dgm:cxn modelId="{03379CFC-268E-44FB-95C0-DAB64F7590B3}" type="presParOf" srcId="{8640DB77-4632-4830-858C-19C964C7DD2A}" destId="{90AED2C2-DAC0-417C-9C85-E3E2686A3709}" srcOrd="0" destOrd="0" presId="urn:microsoft.com/office/officeart/2005/8/layout/hierarchy2"/>
    <dgm:cxn modelId="{ED2A4F1D-8378-4E05-BE52-BA214545BDCF}" type="presParOf" srcId="{8640DB77-4632-4830-858C-19C964C7DD2A}" destId="{DE02A1F0-955F-4C5C-BC68-FF6E013F4B26}" srcOrd="1" destOrd="0" presId="urn:microsoft.com/office/officeart/2005/8/layout/hierarchy2"/>
    <dgm:cxn modelId="{4B623200-15D1-434C-AF4B-38CAAB168458}" type="presParOf" srcId="{DE02A1F0-955F-4C5C-BC68-FF6E013F4B26}" destId="{218CF4D5-F0F9-4A33-B519-352343D28F3D}" srcOrd="0" destOrd="0" presId="urn:microsoft.com/office/officeart/2005/8/layout/hierarchy2"/>
    <dgm:cxn modelId="{C787C7B0-3D88-48AF-8194-CF601CCECF9D}" type="presParOf" srcId="{218CF4D5-F0F9-4A33-B519-352343D28F3D}" destId="{051A0314-9A7B-40D7-A2C5-E466BF90D6D3}" srcOrd="0" destOrd="0" presId="urn:microsoft.com/office/officeart/2005/8/layout/hierarchy2"/>
    <dgm:cxn modelId="{9DF9AFBC-73A3-4BF0-8365-BB4BAE80A7C5}" type="presParOf" srcId="{DE02A1F0-955F-4C5C-BC68-FF6E013F4B26}" destId="{6414693D-EAD5-4780-B631-33C5BB12F693}" srcOrd="1" destOrd="0" presId="urn:microsoft.com/office/officeart/2005/8/layout/hierarchy2"/>
    <dgm:cxn modelId="{AA7357B4-9A6A-428D-B214-86E6CAA03431}" type="presParOf" srcId="{6414693D-EAD5-4780-B631-33C5BB12F693}" destId="{03C03C95-874D-4C15-AFCD-8465D0E8E79B}" srcOrd="0" destOrd="0" presId="urn:microsoft.com/office/officeart/2005/8/layout/hierarchy2"/>
    <dgm:cxn modelId="{AE510C09-C8F3-4193-8D42-EC9A423D5521}" type="presParOf" srcId="{6414693D-EAD5-4780-B631-33C5BB12F693}" destId="{32B5BD2F-21CA-461D-9E6E-D406B99BEB05}" srcOrd="1" destOrd="0" presId="urn:microsoft.com/office/officeart/2005/8/layout/hierarchy2"/>
    <dgm:cxn modelId="{98434736-4CA7-4081-BFDA-015476353CBE}" type="presParOf" srcId="{E8D627C8-2562-43BC-AFFC-42DAC7AC79DD}" destId="{B71703CB-06E4-46B8-8175-1CC07A8BA0F8}" srcOrd="2" destOrd="0" presId="urn:microsoft.com/office/officeart/2005/8/layout/hierarchy2"/>
    <dgm:cxn modelId="{9C99A777-BCA0-4A00-B8A9-276B92C33166}" type="presParOf" srcId="{B71703CB-06E4-46B8-8175-1CC07A8BA0F8}" destId="{B0876250-6045-43E2-A2EB-B288399F7180}" srcOrd="0" destOrd="0" presId="urn:microsoft.com/office/officeart/2005/8/layout/hierarchy2"/>
    <dgm:cxn modelId="{7517FD14-2E26-47C5-8694-D447365650E0}" type="presParOf" srcId="{E8D627C8-2562-43BC-AFFC-42DAC7AC79DD}" destId="{060B6BD5-1C99-4A19-8C55-F1A6BCF38F56}" srcOrd="3" destOrd="0" presId="urn:microsoft.com/office/officeart/2005/8/layout/hierarchy2"/>
    <dgm:cxn modelId="{A522514F-6CD4-4395-B51F-611DD23F2260}" type="presParOf" srcId="{060B6BD5-1C99-4A19-8C55-F1A6BCF38F56}" destId="{BD3171BC-DCE5-40A9-B1AD-F0F5EF10C616}" srcOrd="0" destOrd="0" presId="urn:microsoft.com/office/officeart/2005/8/layout/hierarchy2"/>
    <dgm:cxn modelId="{2249B4EA-8024-43F3-A136-DAA79584B52E}" type="presParOf" srcId="{060B6BD5-1C99-4A19-8C55-F1A6BCF38F56}" destId="{595D6231-A2DE-4A76-B346-52F474E5B389}" srcOrd="1" destOrd="0" presId="urn:microsoft.com/office/officeart/2005/8/layout/hierarchy2"/>
    <dgm:cxn modelId="{7A7320E1-7A4B-41DA-A873-AA4582EEA860}" type="presParOf" srcId="{595D6231-A2DE-4A76-B346-52F474E5B389}" destId="{7608AE66-7E9C-49F6-B5CF-E63C7078BA9B}" srcOrd="0" destOrd="0" presId="urn:microsoft.com/office/officeart/2005/8/layout/hierarchy2"/>
    <dgm:cxn modelId="{4E6AFB09-9535-44F1-ADD0-C09F91044EDC}" type="presParOf" srcId="{7608AE66-7E9C-49F6-B5CF-E63C7078BA9B}" destId="{26CB54C3-E7CE-4C24-9D4A-FCDA07C04F65}" srcOrd="0" destOrd="0" presId="urn:microsoft.com/office/officeart/2005/8/layout/hierarchy2"/>
    <dgm:cxn modelId="{8487537A-EB0D-49C3-A5A8-763471A26EA0}" type="presParOf" srcId="{595D6231-A2DE-4A76-B346-52F474E5B389}" destId="{A2187787-C703-4BF4-AA88-C8FFEA0CFFFD}" srcOrd="1" destOrd="0" presId="urn:microsoft.com/office/officeart/2005/8/layout/hierarchy2"/>
    <dgm:cxn modelId="{98081703-8167-499B-A2CF-3AAF5ED6CF31}" type="presParOf" srcId="{A2187787-C703-4BF4-AA88-C8FFEA0CFFFD}" destId="{EF770ED1-1108-4944-B5D5-9C6B85CCF685}" srcOrd="0" destOrd="0" presId="urn:microsoft.com/office/officeart/2005/8/layout/hierarchy2"/>
    <dgm:cxn modelId="{F2C68BAA-C16E-45EC-A0C8-D5E90503BDF7}" type="presParOf" srcId="{A2187787-C703-4BF4-AA88-C8FFEA0CFFFD}" destId="{E899CA6F-F6B5-41BF-A18F-5A732CD24B5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2D8D3F4-9367-40C9-B988-C4084391F09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EC20839-62B9-4AFC-B22B-B299F4FFF181}">
      <dgm:prSet phldrT="[文字]" custT="1"/>
      <dgm:spPr/>
      <dgm:t>
        <a:bodyPr/>
        <a:lstStyle/>
        <a:p>
          <a:r>
            <a:rPr lang="zh-TW" altLang="en-US" sz="3200" dirty="0" smtClean="0"/>
            <a:t>明王</a:t>
          </a:r>
          <a:endParaRPr lang="zh-TW" altLang="en-US" sz="3200" dirty="0"/>
        </a:p>
      </dgm:t>
    </dgm:pt>
    <dgm:pt modelId="{5BDA12BE-8D5B-4398-9EE9-DC1F0109BC62}" type="parTrans" cxnId="{FF370256-D030-4BE0-AC1F-14FAD3CF88D7}">
      <dgm:prSet/>
      <dgm:spPr/>
      <dgm:t>
        <a:bodyPr/>
        <a:lstStyle/>
        <a:p>
          <a:endParaRPr lang="zh-TW" altLang="en-US"/>
        </a:p>
      </dgm:t>
    </dgm:pt>
    <dgm:pt modelId="{58F81838-B1E5-4FFA-BB10-4A67B8AFA435}" type="sibTrans" cxnId="{FF370256-D030-4BE0-AC1F-14FAD3CF88D7}">
      <dgm:prSet/>
      <dgm:spPr/>
      <dgm:t>
        <a:bodyPr/>
        <a:lstStyle/>
        <a:p>
          <a:endParaRPr lang="zh-TW" altLang="en-US"/>
        </a:p>
      </dgm:t>
    </dgm:pt>
    <dgm:pt modelId="{D7D9B354-29DD-46CC-8030-4591ADF96927}">
      <dgm:prSet phldrT="[文字]" custT="1">
        <dgm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有過則反之於身</a:t>
          </a:r>
          <a:endParaRPr lang="zh-TW" altLang="en-US" sz="3200" dirty="0"/>
        </a:p>
      </dgm:t>
    </dgm:pt>
    <dgm:pt modelId="{70AADA61-D341-4F24-8B14-FA12AC59DDFE}" type="parTrans" cxnId="{D7705BA1-7582-4CF4-A8C3-8ADDD41E2E9D}">
      <dgm:prSet/>
      <dgm:spPr/>
      <dgm:t>
        <a:bodyPr/>
        <a:lstStyle/>
        <a:p>
          <a:endParaRPr lang="zh-TW" altLang="en-US"/>
        </a:p>
      </dgm:t>
    </dgm:pt>
    <dgm:pt modelId="{037DE1A8-C4D8-4342-B159-2D14DE9E9F8A}" type="sibTrans" cxnId="{D7705BA1-7582-4CF4-A8C3-8ADDD41E2E9D}">
      <dgm:prSet/>
      <dgm:spPr/>
      <dgm:t>
        <a:bodyPr/>
        <a:lstStyle/>
        <a:p>
          <a:endParaRPr lang="zh-TW" altLang="en-US"/>
        </a:p>
      </dgm:t>
    </dgm:pt>
    <dgm:pt modelId="{97D7D6D7-A2CF-49E6-9EEB-9ED201C37327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有善則歸之於民</a:t>
          </a:r>
          <a:endParaRPr lang="zh-TW" altLang="en-US" sz="3200" dirty="0"/>
        </a:p>
      </dgm:t>
    </dgm:pt>
    <dgm:pt modelId="{64B73680-0E1E-4A93-9266-B2D90D6E6797}" type="parTrans" cxnId="{9092FE09-6F0C-4391-A726-B08C34F7949A}">
      <dgm:prSet/>
      <dgm:spPr/>
      <dgm:t>
        <a:bodyPr/>
        <a:lstStyle/>
        <a:p>
          <a:endParaRPr lang="zh-TW" altLang="en-US"/>
        </a:p>
      </dgm:t>
    </dgm:pt>
    <dgm:pt modelId="{5FEE401A-A809-47F8-8BEA-9E3D259F3597}" type="sibTrans" cxnId="{9092FE09-6F0C-4391-A726-B08C34F7949A}">
      <dgm:prSet/>
      <dgm:spPr/>
      <dgm:t>
        <a:bodyPr/>
        <a:lstStyle/>
        <a:p>
          <a:endParaRPr lang="zh-TW" altLang="en-US"/>
        </a:p>
      </dgm:t>
    </dgm:pt>
    <dgm:pt modelId="{C6E3838E-D250-4F2F-80B9-90C0234ADB3F}">
      <dgm:prSet phldrT="[文字]" custT="1">
        <dgm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則身懼</a:t>
          </a:r>
          <a:endParaRPr lang="zh-TW" altLang="en-US" sz="3200" dirty="0"/>
        </a:p>
      </dgm:t>
    </dgm:pt>
    <dgm:pt modelId="{6D9DFD5A-35AD-4191-8139-050FD6FBE709}" type="parTrans" cxnId="{42E3A847-432A-4797-A54D-85962D5AEE7F}">
      <dgm:prSet/>
      <dgm:spPr/>
      <dgm:t>
        <a:bodyPr/>
        <a:lstStyle/>
        <a:p>
          <a:endParaRPr lang="zh-TW" altLang="en-US"/>
        </a:p>
      </dgm:t>
    </dgm:pt>
    <dgm:pt modelId="{2C110120-4B4D-4D74-9A63-615C8F8DE5F0}" type="sibTrans" cxnId="{42E3A847-432A-4797-A54D-85962D5AEE7F}">
      <dgm:prSet/>
      <dgm:spPr/>
      <dgm:t>
        <a:bodyPr/>
        <a:lstStyle/>
        <a:p>
          <a:endParaRPr lang="zh-TW" altLang="en-US"/>
        </a:p>
      </dgm:t>
    </dgm:pt>
    <dgm:pt modelId="{9E0DA57F-91E0-49EB-97E9-35E9BAF3FF5C}">
      <dgm:prSet phldrT="[文字]" custT="1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則民喜</a:t>
          </a:r>
          <a:endParaRPr lang="zh-TW" altLang="en-US" sz="3200" dirty="0"/>
        </a:p>
      </dgm:t>
    </dgm:pt>
    <dgm:pt modelId="{C3D19900-290D-4597-B6D0-096DFBA12BA3}" type="parTrans" cxnId="{42FD0682-6D09-4C96-B90E-2A0FA90718B5}">
      <dgm:prSet/>
      <dgm:spPr/>
      <dgm:t>
        <a:bodyPr/>
        <a:lstStyle/>
        <a:p>
          <a:endParaRPr lang="zh-TW" altLang="en-US"/>
        </a:p>
      </dgm:t>
    </dgm:pt>
    <dgm:pt modelId="{956173F1-7688-472B-90C4-DC76AE56E3A5}" type="sibTrans" cxnId="{42FD0682-6D09-4C96-B90E-2A0FA90718B5}">
      <dgm:prSet/>
      <dgm:spPr/>
      <dgm:t>
        <a:bodyPr/>
        <a:lstStyle/>
        <a:p>
          <a:endParaRPr lang="zh-TW" altLang="en-US"/>
        </a:p>
      </dgm:t>
    </dgm:pt>
    <dgm:pt modelId="{0BE7D3B6-89C0-4B5B-9CB9-9D295D28A9B9}">
      <dgm:prSet phldrT="[文字]" custT="1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往喜民</a:t>
          </a:r>
          <a:endParaRPr lang="zh-TW" altLang="en-US" sz="3200" dirty="0"/>
        </a:p>
      </dgm:t>
    </dgm:pt>
    <dgm:pt modelId="{DA7E93B7-5A3B-4537-8873-C9CE2A7795D4}" type="parTrans" cxnId="{406D3309-9C19-4A1F-B220-72D625C6861D}">
      <dgm:prSet/>
      <dgm:spPr/>
      <dgm:t>
        <a:bodyPr/>
        <a:lstStyle/>
        <a:p>
          <a:endParaRPr lang="zh-TW" altLang="en-US"/>
        </a:p>
      </dgm:t>
    </dgm:pt>
    <dgm:pt modelId="{DFFAEC00-F8EA-45AB-8156-CEDAC50AB63C}" type="sibTrans" cxnId="{406D3309-9C19-4A1F-B220-72D625C6861D}">
      <dgm:prSet/>
      <dgm:spPr/>
      <dgm:t>
        <a:bodyPr/>
        <a:lstStyle/>
        <a:p>
          <a:endParaRPr lang="zh-TW" altLang="en-US"/>
        </a:p>
      </dgm:t>
    </dgm:pt>
    <dgm:pt modelId="{5833B0EC-B204-42DD-BD66-835A1C0F6D74}">
      <dgm:prSet phldrT="[文字]" custT="1"/>
      <dgm:spPr/>
      <dgm:t>
        <a:bodyPr/>
        <a:lstStyle/>
        <a:p>
          <a:r>
            <a:rPr lang="zh-TW" altLang="en-US" sz="3200" dirty="0" smtClean="0"/>
            <a:t>來懼身</a:t>
          </a:r>
          <a:endParaRPr lang="zh-TW" altLang="en-US" sz="3200" dirty="0"/>
        </a:p>
      </dgm:t>
    </dgm:pt>
    <dgm:pt modelId="{40BB1C4D-0340-43F6-8F43-DFC99D164229}" type="parTrans" cxnId="{B7C3FB3E-74EF-4B08-9AFE-8BA27FD6900C}">
      <dgm:prSet/>
      <dgm:spPr/>
      <dgm:t>
        <a:bodyPr/>
        <a:lstStyle/>
        <a:p>
          <a:endParaRPr lang="zh-TW" altLang="en-US"/>
        </a:p>
      </dgm:t>
    </dgm:pt>
    <dgm:pt modelId="{D0FC2216-BC34-4EDF-B531-EFA592F62034}" type="sibTrans" cxnId="{B7C3FB3E-74EF-4B08-9AFE-8BA27FD6900C}">
      <dgm:prSet/>
      <dgm:spPr/>
      <dgm:t>
        <a:bodyPr/>
        <a:lstStyle/>
        <a:p>
          <a:endParaRPr lang="zh-TW" altLang="en-US"/>
        </a:p>
      </dgm:t>
    </dgm:pt>
    <dgm:pt modelId="{2E0FF15C-66AE-4145-A864-5C5729B26629}" type="pres">
      <dgm:prSet presAssocID="{92D8D3F4-9367-40C9-B988-C4084391F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331A8B1-DCCE-405C-81C3-CD27E943CE42}" type="pres">
      <dgm:prSet presAssocID="{AEC20839-62B9-4AFC-B22B-B299F4FFF181}" presName="root1" presStyleCnt="0"/>
      <dgm:spPr/>
    </dgm:pt>
    <dgm:pt modelId="{D940EF7A-7CD3-4051-9FFA-E82F0F24DE1D}" type="pres">
      <dgm:prSet presAssocID="{AEC20839-62B9-4AFC-B22B-B299F4FFF181}" presName="LevelOneTextNode" presStyleLbl="node0" presStyleIdx="0" presStyleCnt="1" custScaleX="681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49640BA-FA9F-44B2-B07A-F9B9AF656E5B}" type="pres">
      <dgm:prSet presAssocID="{AEC20839-62B9-4AFC-B22B-B299F4FFF181}" presName="level2hierChild" presStyleCnt="0"/>
      <dgm:spPr/>
    </dgm:pt>
    <dgm:pt modelId="{26E9B27E-26DD-4EFF-94A9-6ED7F5768EA8}" type="pres">
      <dgm:prSet presAssocID="{64B73680-0E1E-4A93-9266-B2D90D6E6797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E0BC23D-CC6C-4B5E-86AD-C9BF9F4A4D39}" type="pres">
      <dgm:prSet presAssocID="{64B73680-0E1E-4A93-9266-B2D90D6E6797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6889614-57E0-40E0-A74A-E10C1ACAF68D}" type="pres">
      <dgm:prSet presAssocID="{97D7D6D7-A2CF-49E6-9EEB-9ED201C37327}" presName="root2" presStyleCnt="0"/>
      <dgm:spPr/>
    </dgm:pt>
    <dgm:pt modelId="{D7CB18DA-5496-40A2-86EB-07A81CEF5B9F}" type="pres">
      <dgm:prSet presAssocID="{97D7D6D7-A2CF-49E6-9EEB-9ED201C37327}" presName="LevelTwoTextNode" presStyleLbl="node2" presStyleIdx="0" presStyleCnt="2" custScaleY="13860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08EF239-E0ED-46CF-B02A-AC4146D35B87}" type="pres">
      <dgm:prSet presAssocID="{97D7D6D7-A2CF-49E6-9EEB-9ED201C37327}" presName="level3hierChild" presStyleCnt="0"/>
      <dgm:spPr/>
    </dgm:pt>
    <dgm:pt modelId="{16DEBCC9-D7E6-491D-8CCE-C83B04FD4ACB}" type="pres">
      <dgm:prSet presAssocID="{C3D19900-290D-4597-B6D0-096DFBA12BA3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3E04194-1696-4E13-BAFD-FDD3FF4F1614}" type="pres">
      <dgm:prSet presAssocID="{C3D19900-290D-4597-B6D0-096DFBA12BA3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C8FE21D-D9BA-4552-B402-B06C1780706F}" type="pres">
      <dgm:prSet presAssocID="{9E0DA57F-91E0-49EB-97E9-35E9BAF3FF5C}" presName="root2" presStyleCnt="0"/>
      <dgm:spPr/>
    </dgm:pt>
    <dgm:pt modelId="{312C3FC5-5549-4D54-A727-F72634AC4520}" type="pres">
      <dgm:prSet presAssocID="{9E0DA57F-91E0-49EB-97E9-35E9BAF3FF5C}" presName="LevelTwoTextNode" presStyleLbl="node3" presStyleIdx="0" presStyleCnt="2" custScaleX="891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A443F-54C1-415A-96B7-1624BCA69953}" type="pres">
      <dgm:prSet presAssocID="{9E0DA57F-91E0-49EB-97E9-35E9BAF3FF5C}" presName="level3hierChild" presStyleCnt="0"/>
      <dgm:spPr/>
    </dgm:pt>
    <dgm:pt modelId="{85D6FD61-C09B-4488-95E6-1CB59B0B7CEE}" type="pres">
      <dgm:prSet presAssocID="{DA7E93B7-5A3B-4537-8873-C9CE2A7795D4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3E0A5B6B-B899-4EA2-AE2E-CA2AE7221617}" type="pres">
      <dgm:prSet presAssocID="{DA7E93B7-5A3B-4537-8873-C9CE2A7795D4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3050768E-1FE7-47C2-8288-D628688F794E}" type="pres">
      <dgm:prSet presAssocID="{0BE7D3B6-89C0-4B5B-9CB9-9D295D28A9B9}" presName="root2" presStyleCnt="0"/>
      <dgm:spPr/>
    </dgm:pt>
    <dgm:pt modelId="{9B555671-27ED-4B37-B631-49F927B4514E}" type="pres">
      <dgm:prSet presAssocID="{0BE7D3B6-89C0-4B5B-9CB9-9D295D28A9B9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023AF54-5C14-4C90-A7E5-7F931BCF58CE}" type="pres">
      <dgm:prSet presAssocID="{0BE7D3B6-89C0-4B5B-9CB9-9D295D28A9B9}" presName="level3hierChild" presStyleCnt="0"/>
      <dgm:spPr/>
    </dgm:pt>
    <dgm:pt modelId="{AEE58FC0-F670-4A23-90D6-4F7076FECE0C}" type="pres">
      <dgm:prSet presAssocID="{70AADA61-D341-4F24-8B14-FA12AC59DDF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448E4670-8922-4F99-9076-FC6EB4D802AD}" type="pres">
      <dgm:prSet presAssocID="{70AADA61-D341-4F24-8B14-FA12AC59DDF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D2808617-A53E-4FFF-A174-AF1DC531D483}" type="pres">
      <dgm:prSet presAssocID="{D7D9B354-29DD-46CC-8030-4591ADF96927}" presName="root2" presStyleCnt="0"/>
      <dgm:spPr/>
    </dgm:pt>
    <dgm:pt modelId="{306A14E7-4F63-4AB6-B15C-8F53B7D2B999}" type="pres">
      <dgm:prSet presAssocID="{D7D9B354-29DD-46CC-8030-4591ADF96927}" presName="LevelTwoTextNode" presStyleLbl="node2" presStyleIdx="1" presStyleCnt="2" custScaleY="13860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AE719D-3D49-409B-8F6B-A61277491818}" type="pres">
      <dgm:prSet presAssocID="{D7D9B354-29DD-46CC-8030-4591ADF96927}" presName="level3hierChild" presStyleCnt="0"/>
      <dgm:spPr/>
    </dgm:pt>
    <dgm:pt modelId="{74200AF0-E90A-4E28-99DC-30FAF3D8E976}" type="pres">
      <dgm:prSet presAssocID="{6D9DFD5A-35AD-4191-8139-050FD6FBE70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85EC4E19-4C81-454B-A291-C3D9A7E00255}" type="pres">
      <dgm:prSet presAssocID="{6D9DFD5A-35AD-4191-8139-050FD6FBE70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5AA2AFE4-202B-4DEA-A0D1-19788911DFD7}" type="pres">
      <dgm:prSet presAssocID="{C6E3838E-D250-4F2F-80B9-90C0234ADB3F}" presName="root2" presStyleCnt="0"/>
      <dgm:spPr/>
    </dgm:pt>
    <dgm:pt modelId="{98818628-F80A-4FA5-B320-5F2F569490E7}" type="pres">
      <dgm:prSet presAssocID="{C6E3838E-D250-4F2F-80B9-90C0234ADB3F}" presName="LevelTwoTextNode" presStyleLbl="node3" presStyleIdx="1" presStyleCnt="2" custScaleX="891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ECCEBA9-A259-4D24-BD95-31DDC126772F}" type="pres">
      <dgm:prSet presAssocID="{C6E3838E-D250-4F2F-80B9-90C0234ADB3F}" presName="level3hierChild" presStyleCnt="0"/>
      <dgm:spPr/>
    </dgm:pt>
    <dgm:pt modelId="{7EFD6A50-31C5-40FD-84B7-16B5F0AE4F08}" type="pres">
      <dgm:prSet presAssocID="{40BB1C4D-0340-43F6-8F43-DFC99D164229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58FFBA8F-2EC2-469E-B39E-971ED4DAABFB}" type="pres">
      <dgm:prSet presAssocID="{40BB1C4D-0340-43F6-8F43-DFC99D164229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8E857F8E-96F4-4A68-8B0F-1C4519F80D4D}" type="pres">
      <dgm:prSet presAssocID="{5833B0EC-B204-42DD-BD66-835A1C0F6D74}" presName="root2" presStyleCnt="0"/>
      <dgm:spPr/>
    </dgm:pt>
    <dgm:pt modelId="{F785198F-9FB5-419D-85D1-C695F55AFCC0}" type="pres">
      <dgm:prSet presAssocID="{5833B0EC-B204-42DD-BD66-835A1C0F6D74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F9DBD3-1586-46DC-96C4-E2BBE40740D0}" type="pres">
      <dgm:prSet presAssocID="{5833B0EC-B204-42DD-BD66-835A1C0F6D74}" presName="level3hierChild" presStyleCnt="0"/>
      <dgm:spPr/>
    </dgm:pt>
  </dgm:ptLst>
  <dgm:cxnLst>
    <dgm:cxn modelId="{C96C5AC6-D456-4B32-A648-AD8AE3D46515}" type="presOf" srcId="{5833B0EC-B204-42DD-BD66-835A1C0F6D74}" destId="{F785198F-9FB5-419D-85D1-C695F55AFCC0}" srcOrd="0" destOrd="0" presId="urn:microsoft.com/office/officeart/2005/8/layout/hierarchy2"/>
    <dgm:cxn modelId="{FF370256-D030-4BE0-AC1F-14FAD3CF88D7}" srcId="{92D8D3F4-9367-40C9-B988-C4084391F098}" destId="{AEC20839-62B9-4AFC-B22B-B299F4FFF181}" srcOrd="0" destOrd="0" parTransId="{5BDA12BE-8D5B-4398-9EE9-DC1F0109BC62}" sibTransId="{58F81838-B1E5-4FFA-BB10-4A67B8AFA435}"/>
    <dgm:cxn modelId="{42FD0682-6D09-4C96-B90E-2A0FA90718B5}" srcId="{97D7D6D7-A2CF-49E6-9EEB-9ED201C37327}" destId="{9E0DA57F-91E0-49EB-97E9-35E9BAF3FF5C}" srcOrd="0" destOrd="0" parTransId="{C3D19900-290D-4597-B6D0-096DFBA12BA3}" sibTransId="{956173F1-7688-472B-90C4-DC76AE56E3A5}"/>
    <dgm:cxn modelId="{0B5B4AF3-6D2B-4BB9-A28C-CB6519921BF3}" type="presOf" srcId="{9E0DA57F-91E0-49EB-97E9-35E9BAF3FF5C}" destId="{312C3FC5-5549-4D54-A727-F72634AC4520}" srcOrd="0" destOrd="0" presId="urn:microsoft.com/office/officeart/2005/8/layout/hierarchy2"/>
    <dgm:cxn modelId="{E11A98A1-7A55-42D5-9584-6BF8878DB4F7}" type="presOf" srcId="{92D8D3F4-9367-40C9-B988-C4084391F098}" destId="{2E0FF15C-66AE-4145-A864-5C5729B26629}" srcOrd="0" destOrd="0" presId="urn:microsoft.com/office/officeart/2005/8/layout/hierarchy2"/>
    <dgm:cxn modelId="{D22781CF-08B9-4D8E-8DB0-D67A6E154DAA}" type="presOf" srcId="{40BB1C4D-0340-43F6-8F43-DFC99D164229}" destId="{58FFBA8F-2EC2-469E-B39E-971ED4DAABFB}" srcOrd="1" destOrd="0" presId="urn:microsoft.com/office/officeart/2005/8/layout/hierarchy2"/>
    <dgm:cxn modelId="{42E3A847-432A-4797-A54D-85962D5AEE7F}" srcId="{D7D9B354-29DD-46CC-8030-4591ADF96927}" destId="{C6E3838E-D250-4F2F-80B9-90C0234ADB3F}" srcOrd="0" destOrd="0" parTransId="{6D9DFD5A-35AD-4191-8139-050FD6FBE709}" sibTransId="{2C110120-4B4D-4D74-9A63-615C8F8DE5F0}"/>
    <dgm:cxn modelId="{B28FBE35-40AC-490C-A261-1A99AD67DED5}" type="presOf" srcId="{C3D19900-290D-4597-B6D0-096DFBA12BA3}" destId="{16DEBCC9-D7E6-491D-8CCE-C83B04FD4ACB}" srcOrd="0" destOrd="0" presId="urn:microsoft.com/office/officeart/2005/8/layout/hierarchy2"/>
    <dgm:cxn modelId="{97F665A9-4911-4ECA-8287-AF01DFF51E7D}" type="presOf" srcId="{97D7D6D7-A2CF-49E6-9EEB-9ED201C37327}" destId="{D7CB18DA-5496-40A2-86EB-07A81CEF5B9F}" srcOrd="0" destOrd="0" presId="urn:microsoft.com/office/officeart/2005/8/layout/hierarchy2"/>
    <dgm:cxn modelId="{CB2CB30E-384F-4843-BD18-3FF70EA8639F}" type="presOf" srcId="{70AADA61-D341-4F24-8B14-FA12AC59DDFE}" destId="{448E4670-8922-4F99-9076-FC6EB4D802AD}" srcOrd="1" destOrd="0" presId="urn:microsoft.com/office/officeart/2005/8/layout/hierarchy2"/>
    <dgm:cxn modelId="{CE059F6B-EB43-4646-A938-C017A6F1CB71}" type="presOf" srcId="{AEC20839-62B9-4AFC-B22B-B299F4FFF181}" destId="{D940EF7A-7CD3-4051-9FFA-E82F0F24DE1D}" srcOrd="0" destOrd="0" presId="urn:microsoft.com/office/officeart/2005/8/layout/hierarchy2"/>
    <dgm:cxn modelId="{69F73472-2B6C-4FA7-9448-52315BF9221C}" type="presOf" srcId="{D7D9B354-29DD-46CC-8030-4591ADF96927}" destId="{306A14E7-4F63-4AB6-B15C-8F53B7D2B999}" srcOrd="0" destOrd="0" presId="urn:microsoft.com/office/officeart/2005/8/layout/hierarchy2"/>
    <dgm:cxn modelId="{E2C02E38-3E51-4A56-8C01-F8593455DD99}" type="presOf" srcId="{40BB1C4D-0340-43F6-8F43-DFC99D164229}" destId="{7EFD6A50-31C5-40FD-84B7-16B5F0AE4F08}" srcOrd="0" destOrd="0" presId="urn:microsoft.com/office/officeart/2005/8/layout/hierarchy2"/>
    <dgm:cxn modelId="{861A53B6-FDBF-4F57-8296-0674DA2DC7A8}" type="presOf" srcId="{64B73680-0E1E-4A93-9266-B2D90D6E6797}" destId="{26E9B27E-26DD-4EFF-94A9-6ED7F5768EA8}" srcOrd="0" destOrd="0" presId="urn:microsoft.com/office/officeart/2005/8/layout/hierarchy2"/>
    <dgm:cxn modelId="{DC088C2B-F5AB-4602-A31C-45488EEDDFEF}" type="presOf" srcId="{DA7E93B7-5A3B-4537-8873-C9CE2A7795D4}" destId="{85D6FD61-C09B-4488-95E6-1CB59B0B7CEE}" srcOrd="0" destOrd="0" presId="urn:microsoft.com/office/officeart/2005/8/layout/hierarchy2"/>
    <dgm:cxn modelId="{B988FA0E-58DA-4F24-A3FA-E87A2461EE6B}" type="presOf" srcId="{C6E3838E-D250-4F2F-80B9-90C0234ADB3F}" destId="{98818628-F80A-4FA5-B320-5F2F569490E7}" srcOrd="0" destOrd="0" presId="urn:microsoft.com/office/officeart/2005/8/layout/hierarchy2"/>
    <dgm:cxn modelId="{5D302816-876C-4246-A763-4CF5B9F1926C}" type="presOf" srcId="{DA7E93B7-5A3B-4537-8873-C9CE2A7795D4}" destId="{3E0A5B6B-B899-4EA2-AE2E-CA2AE7221617}" srcOrd="1" destOrd="0" presId="urn:microsoft.com/office/officeart/2005/8/layout/hierarchy2"/>
    <dgm:cxn modelId="{3D56493E-0678-45D1-B843-A5FBC14C7158}" type="presOf" srcId="{6D9DFD5A-35AD-4191-8139-050FD6FBE709}" destId="{85EC4E19-4C81-454B-A291-C3D9A7E00255}" srcOrd="1" destOrd="0" presId="urn:microsoft.com/office/officeart/2005/8/layout/hierarchy2"/>
    <dgm:cxn modelId="{B7C3FB3E-74EF-4B08-9AFE-8BA27FD6900C}" srcId="{C6E3838E-D250-4F2F-80B9-90C0234ADB3F}" destId="{5833B0EC-B204-42DD-BD66-835A1C0F6D74}" srcOrd="0" destOrd="0" parTransId="{40BB1C4D-0340-43F6-8F43-DFC99D164229}" sibTransId="{D0FC2216-BC34-4EDF-B531-EFA592F62034}"/>
    <dgm:cxn modelId="{D7705BA1-7582-4CF4-A8C3-8ADDD41E2E9D}" srcId="{AEC20839-62B9-4AFC-B22B-B299F4FFF181}" destId="{D7D9B354-29DD-46CC-8030-4591ADF96927}" srcOrd="1" destOrd="0" parTransId="{70AADA61-D341-4F24-8B14-FA12AC59DDFE}" sibTransId="{037DE1A8-C4D8-4342-B159-2D14DE9E9F8A}"/>
    <dgm:cxn modelId="{A9B99B8F-E429-42A5-9A40-5859492F4C63}" type="presOf" srcId="{70AADA61-D341-4F24-8B14-FA12AC59DDFE}" destId="{AEE58FC0-F670-4A23-90D6-4F7076FECE0C}" srcOrd="0" destOrd="0" presId="urn:microsoft.com/office/officeart/2005/8/layout/hierarchy2"/>
    <dgm:cxn modelId="{9092FE09-6F0C-4391-A726-B08C34F7949A}" srcId="{AEC20839-62B9-4AFC-B22B-B299F4FFF181}" destId="{97D7D6D7-A2CF-49E6-9EEB-9ED201C37327}" srcOrd="0" destOrd="0" parTransId="{64B73680-0E1E-4A93-9266-B2D90D6E6797}" sibTransId="{5FEE401A-A809-47F8-8BEA-9E3D259F3597}"/>
    <dgm:cxn modelId="{4405B6CE-A132-4CC3-964C-4701FB6C7FEF}" type="presOf" srcId="{64B73680-0E1E-4A93-9266-B2D90D6E6797}" destId="{9E0BC23D-CC6C-4B5E-86AD-C9BF9F4A4D39}" srcOrd="1" destOrd="0" presId="urn:microsoft.com/office/officeart/2005/8/layout/hierarchy2"/>
    <dgm:cxn modelId="{406D3309-9C19-4A1F-B220-72D625C6861D}" srcId="{9E0DA57F-91E0-49EB-97E9-35E9BAF3FF5C}" destId="{0BE7D3B6-89C0-4B5B-9CB9-9D295D28A9B9}" srcOrd="0" destOrd="0" parTransId="{DA7E93B7-5A3B-4537-8873-C9CE2A7795D4}" sibTransId="{DFFAEC00-F8EA-45AB-8156-CEDAC50AB63C}"/>
    <dgm:cxn modelId="{08655C1C-05A3-47E2-89C2-64097B8E3B37}" type="presOf" srcId="{0BE7D3B6-89C0-4B5B-9CB9-9D295D28A9B9}" destId="{9B555671-27ED-4B37-B631-49F927B4514E}" srcOrd="0" destOrd="0" presId="urn:microsoft.com/office/officeart/2005/8/layout/hierarchy2"/>
    <dgm:cxn modelId="{CF1E1B9F-BB53-4929-9021-70A6778DE005}" type="presOf" srcId="{C3D19900-290D-4597-B6D0-096DFBA12BA3}" destId="{B3E04194-1696-4E13-BAFD-FDD3FF4F1614}" srcOrd="1" destOrd="0" presId="urn:microsoft.com/office/officeart/2005/8/layout/hierarchy2"/>
    <dgm:cxn modelId="{4DF2A733-159A-4985-9EAB-2B67BE7F1D79}" type="presOf" srcId="{6D9DFD5A-35AD-4191-8139-050FD6FBE709}" destId="{74200AF0-E90A-4E28-99DC-30FAF3D8E976}" srcOrd="0" destOrd="0" presId="urn:microsoft.com/office/officeart/2005/8/layout/hierarchy2"/>
    <dgm:cxn modelId="{F289503B-6037-4E31-BA57-E2BAD1686BD8}" type="presParOf" srcId="{2E0FF15C-66AE-4145-A864-5C5729B26629}" destId="{1331A8B1-DCCE-405C-81C3-CD27E943CE42}" srcOrd="0" destOrd="0" presId="urn:microsoft.com/office/officeart/2005/8/layout/hierarchy2"/>
    <dgm:cxn modelId="{4A5D857F-A954-41E6-A968-DB97249DC4CC}" type="presParOf" srcId="{1331A8B1-DCCE-405C-81C3-CD27E943CE42}" destId="{D940EF7A-7CD3-4051-9FFA-E82F0F24DE1D}" srcOrd="0" destOrd="0" presId="urn:microsoft.com/office/officeart/2005/8/layout/hierarchy2"/>
    <dgm:cxn modelId="{6E1AF85D-9D3D-4A54-A354-EADB21F999EA}" type="presParOf" srcId="{1331A8B1-DCCE-405C-81C3-CD27E943CE42}" destId="{A49640BA-FA9F-44B2-B07A-F9B9AF656E5B}" srcOrd="1" destOrd="0" presId="urn:microsoft.com/office/officeart/2005/8/layout/hierarchy2"/>
    <dgm:cxn modelId="{F9DF1BFE-D1EC-4FC8-92A0-998228D7F127}" type="presParOf" srcId="{A49640BA-FA9F-44B2-B07A-F9B9AF656E5B}" destId="{26E9B27E-26DD-4EFF-94A9-6ED7F5768EA8}" srcOrd="0" destOrd="0" presId="urn:microsoft.com/office/officeart/2005/8/layout/hierarchy2"/>
    <dgm:cxn modelId="{26A40D92-0BB5-4783-BDD4-097D564F0E12}" type="presParOf" srcId="{26E9B27E-26DD-4EFF-94A9-6ED7F5768EA8}" destId="{9E0BC23D-CC6C-4B5E-86AD-C9BF9F4A4D39}" srcOrd="0" destOrd="0" presId="urn:microsoft.com/office/officeart/2005/8/layout/hierarchy2"/>
    <dgm:cxn modelId="{A8D65458-23E3-4150-96C4-04D8BECF17F4}" type="presParOf" srcId="{A49640BA-FA9F-44B2-B07A-F9B9AF656E5B}" destId="{A6889614-57E0-40E0-A74A-E10C1ACAF68D}" srcOrd="1" destOrd="0" presId="urn:microsoft.com/office/officeart/2005/8/layout/hierarchy2"/>
    <dgm:cxn modelId="{010F210C-6674-4137-96F2-5173E155A6A4}" type="presParOf" srcId="{A6889614-57E0-40E0-A74A-E10C1ACAF68D}" destId="{D7CB18DA-5496-40A2-86EB-07A81CEF5B9F}" srcOrd="0" destOrd="0" presId="urn:microsoft.com/office/officeart/2005/8/layout/hierarchy2"/>
    <dgm:cxn modelId="{B6481D55-701E-48B8-8094-AD907CAA458B}" type="presParOf" srcId="{A6889614-57E0-40E0-A74A-E10C1ACAF68D}" destId="{608EF239-E0ED-46CF-B02A-AC4146D35B87}" srcOrd="1" destOrd="0" presId="urn:microsoft.com/office/officeart/2005/8/layout/hierarchy2"/>
    <dgm:cxn modelId="{15001E04-DB10-4CC3-9FD3-49A6872A6E8B}" type="presParOf" srcId="{608EF239-E0ED-46CF-B02A-AC4146D35B87}" destId="{16DEBCC9-D7E6-491D-8CCE-C83B04FD4ACB}" srcOrd="0" destOrd="0" presId="urn:microsoft.com/office/officeart/2005/8/layout/hierarchy2"/>
    <dgm:cxn modelId="{913E741D-73A8-42E8-961A-7B077649BC40}" type="presParOf" srcId="{16DEBCC9-D7E6-491D-8CCE-C83B04FD4ACB}" destId="{B3E04194-1696-4E13-BAFD-FDD3FF4F1614}" srcOrd="0" destOrd="0" presId="urn:microsoft.com/office/officeart/2005/8/layout/hierarchy2"/>
    <dgm:cxn modelId="{CD4A7627-CB7E-4570-B572-69C10C2AA06E}" type="presParOf" srcId="{608EF239-E0ED-46CF-B02A-AC4146D35B87}" destId="{EC8FE21D-D9BA-4552-B402-B06C1780706F}" srcOrd="1" destOrd="0" presId="urn:microsoft.com/office/officeart/2005/8/layout/hierarchy2"/>
    <dgm:cxn modelId="{49BB70C7-CF52-4E17-8B15-5E9BC2C78130}" type="presParOf" srcId="{EC8FE21D-D9BA-4552-B402-B06C1780706F}" destId="{312C3FC5-5549-4D54-A727-F72634AC4520}" srcOrd="0" destOrd="0" presId="urn:microsoft.com/office/officeart/2005/8/layout/hierarchy2"/>
    <dgm:cxn modelId="{EE0B8279-7E03-478B-88E4-B54B7B7BBBC6}" type="presParOf" srcId="{EC8FE21D-D9BA-4552-B402-B06C1780706F}" destId="{D85A443F-54C1-415A-96B7-1624BCA69953}" srcOrd="1" destOrd="0" presId="urn:microsoft.com/office/officeart/2005/8/layout/hierarchy2"/>
    <dgm:cxn modelId="{F94DF711-E9C5-440E-AD2D-3439DF076FF0}" type="presParOf" srcId="{D85A443F-54C1-415A-96B7-1624BCA69953}" destId="{85D6FD61-C09B-4488-95E6-1CB59B0B7CEE}" srcOrd="0" destOrd="0" presId="urn:microsoft.com/office/officeart/2005/8/layout/hierarchy2"/>
    <dgm:cxn modelId="{4E51C16D-B6E7-494A-A9BE-399F0B39975A}" type="presParOf" srcId="{85D6FD61-C09B-4488-95E6-1CB59B0B7CEE}" destId="{3E0A5B6B-B899-4EA2-AE2E-CA2AE7221617}" srcOrd="0" destOrd="0" presId="urn:microsoft.com/office/officeart/2005/8/layout/hierarchy2"/>
    <dgm:cxn modelId="{BF48090A-4E6B-4543-881F-B837ECDF2458}" type="presParOf" srcId="{D85A443F-54C1-415A-96B7-1624BCA69953}" destId="{3050768E-1FE7-47C2-8288-D628688F794E}" srcOrd="1" destOrd="0" presId="urn:microsoft.com/office/officeart/2005/8/layout/hierarchy2"/>
    <dgm:cxn modelId="{5ECD089E-3398-4838-93FF-17860065449B}" type="presParOf" srcId="{3050768E-1FE7-47C2-8288-D628688F794E}" destId="{9B555671-27ED-4B37-B631-49F927B4514E}" srcOrd="0" destOrd="0" presId="urn:microsoft.com/office/officeart/2005/8/layout/hierarchy2"/>
    <dgm:cxn modelId="{0A9082EA-2717-45D0-AE07-D97D2B9B48A0}" type="presParOf" srcId="{3050768E-1FE7-47C2-8288-D628688F794E}" destId="{1023AF54-5C14-4C90-A7E5-7F931BCF58CE}" srcOrd="1" destOrd="0" presId="urn:microsoft.com/office/officeart/2005/8/layout/hierarchy2"/>
    <dgm:cxn modelId="{01FA9986-56C8-479C-95BC-27663CB06D2E}" type="presParOf" srcId="{A49640BA-FA9F-44B2-B07A-F9B9AF656E5B}" destId="{AEE58FC0-F670-4A23-90D6-4F7076FECE0C}" srcOrd="2" destOrd="0" presId="urn:microsoft.com/office/officeart/2005/8/layout/hierarchy2"/>
    <dgm:cxn modelId="{569C3BA8-1409-4DDF-B1B8-45581284CD4A}" type="presParOf" srcId="{AEE58FC0-F670-4A23-90D6-4F7076FECE0C}" destId="{448E4670-8922-4F99-9076-FC6EB4D802AD}" srcOrd="0" destOrd="0" presId="urn:microsoft.com/office/officeart/2005/8/layout/hierarchy2"/>
    <dgm:cxn modelId="{69198F9E-201E-4A8E-B687-32D5724BAD38}" type="presParOf" srcId="{A49640BA-FA9F-44B2-B07A-F9B9AF656E5B}" destId="{D2808617-A53E-4FFF-A174-AF1DC531D483}" srcOrd="3" destOrd="0" presId="urn:microsoft.com/office/officeart/2005/8/layout/hierarchy2"/>
    <dgm:cxn modelId="{D1BACADD-BAE2-4FEC-869C-1627E4280E0A}" type="presParOf" srcId="{D2808617-A53E-4FFF-A174-AF1DC531D483}" destId="{306A14E7-4F63-4AB6-B15C-8F53B7D2B999}" srcOrd="0" destOrd="0" presId="urn:microsoft.com/office/officeart/2005/8/layout/hierarchy2"/>
    <dgm:cxn modelId="{BFA89D6F-D0F2-4D0C-87CA-4309CFA92B0C}" type="presParOf" srcId="{D2808617-A53E-4FFF-A174-AF1DC531D483}" destId="{59AE719D-3D49-409B-8F6B-A61277491818}" srcOrd="1" destOrd="0" presId="urn:microsoft.com/office/officeart/2005/8/layout/hierarchy2"/>
    <dgm:cxn modelId="{1E919042-C11C-42F9-AE1E-E5CCAE970F08}" type="presParOf" srcId="{59AE719D-3D49-409B-8F6B-A61277491818}" destId="{74200AF0-E90A-4E28-99DC-30FAF3D8E976}" srcOrd="0" destOrd="0" presId="urn:microsoft.com/office/officeart/2005/8/layout/hierarchy2"/>
    <dgm:cxn modelId="{714B51B6-B7D8-4B53-A467-BE8CE8B577B0}" type="presParOf" srcId="{74200AF0-E90A-4E28-99DC-30FAF3D8E976}" destId="{85EC4E19-4C81-454B-A291-C3D9A7E00255}" srcOrd="0" destOrd="0" presId="urn:microsoft.com/office/officeart/2005/8/layout/hierarchy2"/>
    <dgm:cxn modelId="{385676E5-2581-4618-9D71-393B4E130F0F}" type="presParOf" srcId="{59AE719D-3D49-409B-8F6B-A61277491818}" destId="{5AA2AFE4-202B-4DEA-A0D1-19788911DFD7}" srcOrd="1" destOrd="0" presId="urn:microsoft.com/office/officeart/2005/8/layout/hierarchy2"/>
    <dgm:cxn modelId="{0E1201BE-F195-4241-AED5-4CE1640C71A5}" type="presParOf" srcId="{5AA2AFE4-202B-4DEA-A0D1-19788911DFD7}" destId="{98818628-F80A-4FA5-B320-5F2F569490E7}" srcOrd="0" destOrd="0" presId="urn:microsoft.com/office/officeart/2005/8/layout/hierarchy2"/>
    <dgm:cxn modelId="{E1723983-121D-4E91-8661-8D3DB727B1BA}" type="presParOf" srcId="{5AA2AFE4-202B-4DEA-A0D1-19788911DFD7}" destId="{3ECCEBA9-A259-4D24-BD95-31DDC126772F}" srcOrd="1" destOrd="0" presId="urn:microsoft.com/office/officeart/2005/8/layout/hierarchy2"/>
    <dgm:cxn modelId="{2601C70F-4850-4168-98E8-33C44828914A}" type="presParOf" srcId="{3ECCEBA9-A259-4D24-BD95-31DDC126772F}" destId="{7EFD6A50-31C5-40FD-84B7-16B5F0AE4F08}" srcOrd="0" destOrd="0" presId="urn:microsoft.com/office/officeart/2005/8/layout/hierarchy2"/>
    <dgm:cxn modelId="{3E59CDBB-AEBA-4909-A9F0-6C4E239AB04B}" type="presParOf" srcId="{7EFD6A50-31C5-40FD-84B7-16B5F0AE4F08}" destId="{58FFBA8F-2EC2-469E-B39E-971ED4DAABFB}" srcOrd="0" destOrd="0" presId="urn:microsoft.com/office/officeart/2005/8/layout/hierarchy2"/>
    <dgm:cxn modelId="{3D8518D8-F910-4913-A1D4-C365B7EDD1C0}" type="presParOf" srcId="{3ECCEBA9-A259-4D24-BD95-31DDC126772F}" destId="{8E857F8E-96F4-4A68-8B0F-1C4519F80D4D}" srcOrd="1" destOrd="0" presId="urn:microsoft.com/office/officeart/2005/8/layout/hierarchy2"/>
    <dgm:cxn modelId="{22F9C7FA-C547-4915-AC91-5CB6111C6057}" type="presParOf" srcId="{8E857F8E-96F4-4A68-8B0F-1C4519F80D4D}" destId="{F785198F-9FB5-419D-85D1-C695F55AFCC0}" srcOrd="0" destOrd="0" presId="urn:microsoft.com/office/officeart/2005/8/layout/hierarchy2"/>
    <dgm:cxn modelId="{7FF9B30E-83C9-4718-A7BB-B68AC9AB5076}" type="presParOf" srcId="{8E857F8E-96F4-4A68-8B0F-1C4519F80D4D}" destId="{BEF9DBD3-1586-46DC-96C4-E2BBE40740D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2C4B8E6-AAC3-43B8-9226-40130439613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4A065010-4258-4380-83B2-A42C666686CE}">
      <dgm:prSet phldrT="[文字]" custT="1"/>
      <dgm:spPr/>
      <dgm:t>
        <a:bodyPr/>
        <a:lstStyle/>
        <a:p>
          <a:r>
            <a:rPr lang="zh-TW" altLang="en-US" sz="3200" dirty="0" smtClean="0"/>
            <a:t>桀紂</a:t>
          </a:r>
          <a:endParaRPr lang="zh-TW" altLang="en-US" sz="3200" dirty="0"/>
        </a:p>
      </dgm:t>
    </dgm:pt>
    <dgm:pt modelId="{3E982781-1D4A-4BF7-AC63-1DA24A8D1F50}" type="parTrans" cxnId="{040800D8-4A69-4CB6-A9FD-2A221477885D}">
      <dgm:prSet/>
      <dgm:spPr/>
      <dgm:t>
        <a:bodyPr/>
        <a:lstStyle/>
        <a:p>
          <a:endParaRPr lang="zh-TW" altLang="en-US"/>
        </a:p>
      </dgm:t>
    </dgm:pt>
    <dgm:pt modelId="{573232BC-B52D-4BA6-AFE5-DDA28A064C5D}" type="sibTrans" cxnId="{040800D8-4A69-4CB6-A9FD-2A221477885D}">
      <dgm:prSet/>
      <dgm:spPr/>
      <dgm:t>
        <a:bodyPr/>
        <a:lstStyle/>
        <a:p>
          <a:endParaRPr lang="zh-TW" altLang="en-US"/>
        </a:p>
      </dgm:t>
    </dgm:pt>
    <dgm:pt modelId="{8F36E201-6CB5-43D4-82C6-B78046591EE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有善則　反之於身</a:t>
          </a:r>
          <a:endParaRPr lang="zh-TW" altLang="en-US" sz="3200" dirty="0"/>
        </a:p>
      </dgm:t>
    </dgm:pt>
    <dgm:pt modelId="{9738DFC1-ED13-40C6-B21D-49C26C0F278C}" type="parTrans" cxnId="{3332436E-2784-4C63-A895-369ACD2D9F15}">
      <dgm:prSet/>
      <dgm:spPr/>
      <dgm:t>
        <a:bodyPr/>
        <a:lstStyle/>
        <a:p>
          <a:endParaRPr lang="zh-TW" altLang="en-US"/>
        </a:p>
      </dgm:t>
    </dgm:pt>
    <dgm:pt modelId="{A39F38BE-6EC4-45B9-B39B-E3DE3D96A8BC}" type="sibTrans" cxnId="{3332436E-2784-4C63-A895-369ACD2D9F15}">
      <dgm:prSet/>
      <dgm:spPr/>
      <dgm:t>
        <a:bodyPr/>
        <a:lstStyle/>
        <a:p>
          <a:endParaRPr lang="zh-TW" altLang="en-US"/>
        </a:p>
      </dgm:t>
    </dgm:pt>
    <dgm:pt modelId="{D5F0B808-F41B-4C1B-AF29-4BEE622A0728}">
      <dgm:prSet phldrT="[文字]" custT="1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有過則　歸之於民</a:t>
          </a:r>
          <a:endParaRPr lang="zh-TW" altLang="en-US" sz="3200" dirty="0"/>
        </a:p>
      </dgm:t>
    </dgm:pt>
    <dgm:pt modelId="{E7138AAC-982E-47A5-8A54-ADED25C147E6}" type="parTrans" cxnId="{65760934-0AE5-4D8D-BCA2-AAED854AE5F7}">
      <dgm:prSet/>
      <dgm:spPr/>
      <dgm:t>
        <a:bodyPr/>
        <a:lstStyle/>
        <a:p>
          <a:endParaRPr lang="zh-TW" altLang="en-US"/>
        </a:p>
      </dgm:t>
    </dgm:pt>
    <dgm:pt modelId="{CF6FB771-1E89-45DD-B1A5-F1C0EE5F9C51}" type="sibTrans" cxnId="{65760934-0AE5-4D8D-BCA2-AAED854AE5F7}">
      <dgm:prSet/>
      <dgm:spPr/>
      <dgm:t>
        <a:bodyPr/>
        <a:lstStyle/>
        <a:p>
          <a:endParaRPr lang="zh-TW" altLang="en-US"/>
        </a:p>
      </dgm:t>
    </dgm:pt>
    <dgm:pt modelId="{D9974C43-4AC8-4E22-8D9A-46A43FD3AB21}">
      <dgm:prSet phldrT="[文字]" custT="1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則民怒</a:t>
          </a:r>
          <a:endParaRPr lang="zh-TW" altLang="en-US" sz="3200" dirty="0"/>
        </a:p>
      </dgm:t>
    </dgm:pt>
    <dgm:pt modelId="{E9713168-F79F-429F-B928-4873A9CE1DD2}" type="parTrans" cxnId="{B30909C3-996D-4577-9A0E-BE46874F5C37}">
      <dgm:prSet/>
      <dgm:spPr/>
      <dgm:t>
        <a:bodyPr/>
        <a:lstStyle/>
        <a:p>
          <a:endParaRPr lang="zh-TW" altLang="en-US"/>
        </a:p>
      </dgm:t>
    </dgm:pt>
    <dgm:pt modelId="{53C55BF5-336F-4084-B98B-D5884F95F002}" type="sibTrans" cxnId="{B30909C3-996D-4577-9A0E-BE46874F5C37}">
      <dgm:prSet/>
      <dgm:spPr/>
      <dgm:t>
        <a:bodyPr/>
        <a:lstStyle/>
        <a:p>
          <a:endParaRPr lang="zh-TW" altLang="en-US"/>
        </a:p>
      </dgm:t>
    </dgm:pt>
    <dgm:pt modelId="{8E17B945-0A8D-41B1-BE68-7A384ED89514}">
      <dgm:prSet phldrT="[文字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則身驕</a:t>
          </a:r>
          <a:endParaRPr lang="zh-TW" altLang="en-US" sz="3200" dirty="0"/>
        </a:p>
      </dgm:t>
    </dgm:pt>
    <dgm:pt modelId="{08DB2775-F2D7-4A13-BC48-DB0F346B1BC2}" type="parTrans" cxnId="{C45CD12E-4B24-498E-9CB8-00E7E92BD966}">
      <dgm:prSet/>
      <dgm:spPr/>
      <dgm:t>
        <a:bodyPr/>
        <a:lstStyle/>
        <a:p>
          <a:endParaRPr lang="zh-TW" altLang="en-US"/>
        </a:p>
      </dgm:t>
    </dgm:pt>
    <dgm:pt modelId="{3E08AE4D-04F0-4C52-BFD5-19DA887ABACD}" type="sibTrans" cxnId="{C45CD12E-4B24-498E-9CB8-00E7E92BD966}">
      <dgm:prSet/>
      <dgm:spPr/>
      <dgm:t>
        <a:bodyPr/>
        <a:lstStyle/>
        <a:p>
          <a:endParaRPr lang="zh-TW" altLang="en-US"/>
        </a:p>
      </dgm:t>
    </dgm:pt>
    <dgm:pt modelId="{40945EC1-3775-4FB5-A776-C6EB3CFA2D69}">
      <dgm:prSet phldrT="[文字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來驕身</a:t>
          </a:r>
          <a:endParaRPr lang="zh-TW" altLang="en-US" sz="3200" dirty="0"/>
        </a:p>
      </dgm:t>
    </dgm:pt>
    <dgm:pt modelId="{74EB423C-AC08-4737-9485-CCEF918E4175}" type="parTrans" cxnId="{B8D348A2-CFF7-4A27-AFB5-DCFD4B30EBB2}">
      <dgm:prSet/>
      <dgm:spPr/>
      <dgm:t>
        <a:bodyPr/>
        <a:lstStyle/>
        <a:p>
          <a:endParaRPr lang="zh-TW" altLang="en-US"/>
        </a:p>
      </dgm:t>
    </dgm:pt>
    <dgm:pt modelId="{210A5F4A-6708-4D46-87FC-CFDCAE024E97}" type="sibTrans" cxnId="{B8D348A2-CFF7-4A27-AFB5-DCFD4B30EBB2}">
      <dgm:prSet/>
      <dgm:spPr/>
      <dgm:t>
        <a:bodyPr/>
        <a:lstStyle/>
        <a:p>
          <a:endParaRPr lang="zh-TW" altLang="en-US"/>
        </a:p>
      </dgm:t>
    </dgm:pt>
    <dgm:pt modelId="{E126DBC8-E7C3-4A61-9F1B-CE62A5AC735A}">
      <dgm:prSet phldrT="[文字]" custT="1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往怒民</a:t>
          </a:r>
          <a:endParaRPr lang="zh-TW" altLang="en-US" sz="3200" dirty="0"/>
        </a:p>
      </dgm:t>
    </dgm:pt>
    <dgm:pt modelId="{3098A555-2EDE-4104-AD9F-526BC2C9E679}" type="parTrans" cxnId="{31C16880-03CC-4FD2-83C6-6770313BD479}">
      <dgm:prSet/>
      <dgm:spPr/>
      <dgm:t>
        <a:bodyPr/>
        <a:lstStyle/>
        <a:p>
          <a:endParaRPr lang="zh-TW" altLang="en-US"/>
        </a:p>
      </dgm:t>
    </dgm:pt>
    <dgm:pt modelId="{82F0FB36-F419-4C95-B496-AA0C3AB78495}" type="sibTrans" cxnId="{31C16880-03CC-4FD2-83C6-6770313BD479}">
      <dgm:prSet/>
      <dgm:spPr/>
      <dgm:t>
        <a:bodyPr/>
        <a:lstStyle/>
        <a:p>
          <a:endParaRPr lang="zh-TW" altLang="en-US"/>
        </a:p>
      </dgm:t>
    </dgm:pt>
    <dgm:pt modelId="{1D887378-92AD-4F2F-AE43-DC47601A82DA}" type="pres">
      <dgm:prSet presAssocID="{D2C4B8E6-AAC3-43B8-9226-40130439613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6F094FB-E752-466F-8E04-38D275333B56}" type="pres">
      <dgm:prSet presAssocID="{4A065010-4258-4380-83B2-A42C666686CE}" presName="root1" presStyleCnt="0"/>
      <dgm:spPr/>
    </dgm:pt>
    <dgm:pt modelId="{6629059A-904A-4A06-8D73-80CD09896ED4}" type="pres">
      <dgm:prSet presAssocID="{4A065010-4258-4380-83B2-A42C666686CE}" presName="LevelOneTextNode" presStyleLbl="node0" presStyleIdx="0" presStyleCnt="1" custScaleY="13028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811C223-3FC3-42E1-ADA3-4C4CDF190883}" type="pres">
      <dgm:prSet presAssocID="{4A065010-4258-4380-83B2-A42C666686CE}" presName="level2hierChild" presStyleCnt="0"/>
      <dgm:spPr/>
    </dgm:pt>
    <dgm:pt modelId="{4DC09AED-54E1-4211-A81C-FE838689D1E9}" type="pres">
      <dgm:prSet presAssocID="{9738DFC1-ED13-40C6-B21D-49C26C0F278C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BAC3B15-DBBD-484B-9944-9E2845364061}" type="pres">
      <dgm:prSet presAssocID="{9738DFC1-ED13-40C6-B21D-49C26C0F278C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DA95A0E-56E4-46C2-A948-D1A3513DB184}" type="pres">
      <dgm:prSet presAssocID="{8F36E201-6CB5-43D4-82C6-B78046591EEA}" presName="root2" presStyleCnt="0"/>
      <dgm:spPr/>
    </dgm:pt>
    <dgm:pt modelId="{4AC51CC2-7FF2-4959-AE4A-AF50C7527FDE}" type="pres">
      <dgm:prSet presAssocID="{8F36E201-6CB5-43D4-82C6-B78046591EEA}" presName="LevelTwoTextNode" presStyleLbl="node2" presStyleIdx="0" presStyleCnt="2" custScaleX="126653" custScaleY="1743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186812-B496-48BB-9776-6EB83CF2B2A3}" type="pres">
      <dgm:prSet presAssocID="{8F36E201-6CB5-43D4-82C6-B78046591EEA}" presName="level3hierChild" presStyleCnt="0"/>
      <dgm:spPr/>
    </dgm:pt>
    <dgm:pt modelId="{D6B2731D-71A3-42E9-A09B-7361BB054630}" type="pres">
      <dgm:prSet presAssocID="{08DB2775-F2D7-4A13-BC48-DB0F346B1BC2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5423BF83-30FF-4AE8-838C-90345B336C88}" type="pres">
      <dgm:prSet presAssocID="{08DB2775-F2D7-4A13-BC48-DB0F346B1BC2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F11CC7C-DA0A-4CD7-91EA-3C74346A6C26}" type="pres">
      <dgm:prSet presAssocID="{8E17B945-0A8D-41B1-BE68-7A384ED89514}" presName="root2" presStyleCnt="0"/>
      <dgm:spPr/>
    </dgm:pt>
    <dgm:pt modelId="{99BBAE1B-DF96-4082-A5C4-8651D0638EB8}" type="pres">
      <dgm:prSet presAssocID="{8E17B945-0A8D-41B1-BE68-7A384ED89514}" presName="LevelTwoTextNode" presStyleLbl="node3" presStyleIdx="0" presStyleCnt="2" custScaleX="9718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C2DDA7-BF27-436C-A2A3-DF67757AD1B6}" type="pres">
      <dgm:prSet presAssocID="{8E17B945-0A8D-41B1-BE68-7A384ED89514}" presName="level3hierChild" presStyleCnt="0"/>
      <dgm:spPr/>
    </dgm:pt>
    <dgm:pt modelId="{7A197546-6494-4422-964C-2C318BE12100}" type="pres">
      <dgm:prSet presAssocID="{74EB423C-AC08-4737-9485-CCEF918E4175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2CE24EF2-1EA3-4D76-9DA2-FCC6F06B78EF}" type="pres">
      <dgm:prSet presAssocID="{74EB423C-AC08-4737-9485-CCEF918E4175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AFC18AA3-BD8B-4BE9-A44E-BEE68163992E}" type="pres">
      <dgm:prSet presAssocID="{40945EC1-3775-4FB5-A776-C6EB3CFA2D69}" presName="root2" presStyleCnt="0"/>
      <dgm:spPr/>
    </dgm:pt>
    <dgm:pt modelId="{A8853A9E-1732-4FC9-8BD4-F43DFE6EBDFA}" type="pres">
      <dgm:prSet presAssocID="{40945EC1-3775-4FB5-A776-C6EB3CFA2D69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8D6D59-DCDF-4E2A-8E03-4815DF788DE2}" type="pres">
      <dgm:prSet presAssocID="{40945EC1-3775-4FB5-A776-C6EB3CFA2D69}" presName="level3hierChild" presStyleCnt="0"/>
      <dgm:spPr/>
    </dgm:pt>
    <dgm:pt modelId="{D1CBF43B-AF2E-4C77-A078-D94459B2E8D9}" type="pres">
      <dgm:prSet presAssocID="{E7138AAC-982E-47A5-8A54-ADED25C147E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C742CCB-A883-43BA-BAC9-3AE701FAB783}" type="pres">
      <dgm:prSet presAssocID="{E7138AAC-982E-47A5-8A54-ADED25C147E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1D69D44-5804-49D3-A5B3-199DB7035669}" type="pres">
      <dgm:prSet presAssocID="{D5F0B808-F41B-4C1B-AF29-4BEE622A0728}" presName="root2" presStyleCnt="0"/>
      <dgm:spPr/>
    </dgm:pt>
    <dgm:pt modelId="{2A4BF75F-967C-453F-8581-AE6E410F1FCC}" type="pres">
      <dgm:prSet presAssocID="{D5F0B808-F41B-4C1B-AF29-4BEE622A0728}" presName="LevelTwoTextNode" presStyleLbl="node2" presStyleIdx="1" presStyleCnt="2" custScaleX="126653" custScaleY="1743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626C99-8320-4CB8-A7D3-1A046CC1E991}" type="pres">
      <dgm:prSet presAssocID="{D5F0B808-F41B-4C1B-AF29-4BEE622A0728}" presName="level3hierChild" presStyleCnt="0"/>
      <dgm:spPr/>
    </dgm:pt>
    <dgm:pt modelId="{1DF49DD8-2F0F-41B7-9601-F6C8D7D0FD28}" type="pres">
      <dgm:prSet presAssocID="{E9713168-F79F-429F-B928-4873A9CE1DD2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FDF468E-CB46-4730-A173-EA077035E521}" type="pres">
      <dgm:prSet presAssocID="{E9713168-F79F-429F-B928-4873A9CE1DD2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6C273143-2366-47BD-92AC-7222FE350AA5}" type="pres">
      <dgm:prSet presAssocID="{D9974C43-4AC8-4E22-8D9A-46A43FD3AB21}" presName="root2" presStyleCnt="0"/>
      <dgm:spPr/>
    </dgm:pt>
    <dgm:pt modelId="{7AC615F8-8A53-4097-AF49-89A182BFFDC3}" type="pres">
      <dgm:prSet presAssocID="{D9974C43-4AC8-4E22-8D9A-46A43FD3AB21}" presName="LevelTwoTextNode" presStyleLbl="node3" presStyleIdx="1" presStyleCnt="2" custScaleX="9718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D2DD4F1-E52A-4ACE-8E1B-DA0EF8D44D5B}" type="pres">
      <dgm:prSet presAssocID="{D9974C43-4AC8-4E22-8D9A-46A43FD3AB21}" presName="level3hierChild" presStyleCnt="0"/>
      <dgm:spPr/>
    </dgm:pt>
    <dgm:pt modelId="{743778E6-8F61-4510-9376-D81411A6C365}" type="pres">
      <dgm:prSet presAssocID="{3098A555-2EDE-4104-AD9F-526BC2C9E679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AA27BBCB-DF1E-4663-AE00-0069979AC5C3}" type="pres">
      <dgm:prSet presAssocID="{3098A555-2EDE-4104-AD9F-526BC2C9E679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B3A64431-AF1B-444D-9025-236835ABA3A3}" type="pres">
      <dgm:prSet presAssocID="{E126DBC8-E7C3-4A61-9F1B-CE62A5AC735A}" presName="root2" presStyleCnt="0"/>
      <dgm:spPr/>
    </dgm:pt>
    <dgm:pt modelId="{CFA11870-ACE5-4E09-A7A7-3360A46CA66C}" type="pres">
      <dgm:prSet presAssocID="{E126DBC8-E7C3-4A61-9F1B-CE62A5AC735A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70EDE5-932E-48E0-808B-0BC33A0BA30C}" type="pres">
      <dgm:prSet presAssocID="{E126DBC8-E7C3-4A61-9F1B-CE62A5AC735A}" presName="level3hierChild" presStyleCnt="0"/>
      <dgm:spPr/>
    </dgm:pt>
  </dgm:ptLst>
  <dgm:cxnLst>
    <dgm:cxn modelId="{09CF6841-087D-4625-8AFE-3D1D6FD79459}" type="presOf" srcId="{E9713168-F79F-429F-B928-4873A9CE1DD2}" destId="{1FDF468E-CB46-4730-A173-EA077035E521}" srcOrd="1" destOrd="0" presId="urn:microsoft.com/office/officeart/2005/8/layout/hierarchy2"/>
    <dgm:cxn modelId="{DF668EFD-7396-407F-A98B-2AD8FAE347C2}" type="presOf" srcId="{E126DBC8-E7C3-4A61-9F1B-CE62A5AC735A}" destId="{CFA11870-ACE5-4E09-A7A7-3360A46CA66C}" srcOrd="0" destOrd="0" presId="urn:microsoft.com/office/officeart/2005/8/layout/hierarchy2"/>
    <dgm:cxn modelId="{813F004B-7B59-449D-AB70-E2EE606F7286}" type="presOf" srcId="{8E17B945-0A8D-41B1-BE68-7A384ED89514}" destId="{99BBAE1B-DF96-4082-A5C4-8651D0638EB8}" srcOrd="0" destOrd="0" presId="urn:microsoft.com/office/officeart/2005/8/layout/hierarchy2"/>
    <dgm:cxn modelId="{EAAC2984-93F8-48C9-90B9-0D7F5D7B5601}" type="presOf" srcId="{08DB2775-F2D7-4A13-BC48-DB0F346B1BC2}" destId="{5423BF83-30FF-4AE8-838C-90345B336C88}" srcOrd="1" destOrd="0" presId="urn:microsoft.com/office/officeart/2005/8/layout/hierarchy2"/>
    <dgm:cxn modelId="{B8D348A2-CFF7-4A27-AFB5-DCFD4B30EBB2}" srcId="{8E17B945-0A8D-41B1-BE68-7A384ED89514}" destId="{40945EC1-3775-4FB5-A776-C6EB3CFA2D69}" srcOrd="0" destOrd="0" parTransId="{74EB423C-AC08-4737-9485-CCEF918E4175}" sibTransId="{210A5F4A-6708-4D46-87FC-CFDCAE024E97}"/>
    <dgm:cxn modelId="{6DCF2352-EB10-4868-9B1F-55CDEC626834}" type="presOf" srcId="{9738DFC1-ED13-40C6-B21D-49C26C0F278C}" destId="{2BAC3B15-DBBD-484B-9944-9E2845364061}" srcOrd="1" destOrd="0" presId="urn:microsoft.com/office/officeart/2005/8/layout/hierarchy2"/>
    <dgm:cxn modelId="{ADDA79A6-F77A-4184-B686-EA39193FC43A}" type="presOf" srcId="{3098A555-2EDE-4104-AD9F-526BC2C9E679}" destId="{743778E6-8F61-4510-9376-D81411A6C365}" srcOrd="0" destOrd="0" presId="urn:microsoft.com/office/officeart/2005/8/layout/hierarchy2"/>
    <dgm:cxn modelId="{77AB2B33-BA10-4B82-97FD-A03C18B60265}" type="presOf" srcId="{E9713168-F79F-429F-B928-4873A9CE1DD2}" destId="{1DF49DD8-2F0F-41B7-9601-F6C8D7D0FD28}" srcOrd="0" destOrd="0" presId="urn:microsoft.com/office/officeart/2005/8/layout/hierarchy2"/>
    <dgm:cxn modelId="{C45CD12E-4B24-498E-9CB8-00E7E92BD966}" srcId="{8F36E201-6CB5-43D4-82C6-B78046591EEA}" destId="{8E17B945-0A8D-41B1-BE68-7A384ED89514}" srcOrd="0" destOrd="0" parTransId="{08DB2775-F2D7-4A13-BC48-DB0F346B1BC2}" sibTransId="{3E08AE4D-04F0-4C52-BFD5-19DA887ABACD}"/>
    <dgm:cxn modelId="{41345C9E-9F55-4AEE-8CE5-E85EED163F70}" type="presOf" srcId="{E7138AAC-982E-47A5-8A54-ADED25C147E6}" destId="{1C742CCB-A883-43BA-BAC9-3AE701FAB783}" srcOrd="1" destOrd="0" presId="urn:microsoft.com/office/officeart/2005/8/layout/hierarchy2"/>
    <dgm:cxn modelId="{B1AF6EBE-107A-43AD-B2DA-E42F7433C983}" type="presOf" srcId="{E7138AAC-982E-47A5-8A54-ADED25C147E6}" destId="{D1CBF43B-AF2E-4C77-A078-D94459B2E8D9}" srcOrd="0" destOrd="0" presId="urn:microsoft.com/office/officeart/2005/8/layout/hierarchy2"/>
    <dgm:cxn modelId="{3A527B08-9D1D-4797-B242-8BE79104477E}" type="presOf" srcId="{74EB423C-AC08-4737-9485-CCEF918E4175}" destId="{2CE24EF2-1EA3-4D76-9DA2-FCC6F06B78EF}" srcOrd="1" destOrd="0" presId="urn:microsoft.com/office/officeart/2005/8/layout/hierarchy2"/>
    <dgm:cxn modelId="{1DC24F7C-574E-4D04-9971-F518300F65F1}" type="presOf" srcId="{40945EC1-3775-4FB5-A776-C6EB3CFA2D69}" destId="{A8853A9E-1732-4FC9-8BD4-F43DFE6EBDFA}" srcOrd="0" destOrd="0" presId="urn:microsoft.com/office/officeart/2005/8/layout/hierarchy2"/>
    <dgm:cxn modelId="{801275F4-DB68-40ED-9463-4312639D2190}" type="presOf" srcId="{74EB423C-AC08-4737-9485-CCEF918E4175}" destId="{7A197546-6494-4422-964C-2C318BE12100}" srcOrd="0" destOrd="0" presId="urn:microsoft.com/office/officeart/2005/8/layout/hierarchy2"/>
    <dgm:cxn modelId="{1BA60FAF-6BAA-4CE0-916F-FD4314EFF398}" type="presOf" srcId="{D2C4B8E6-AAC3-43B8-9226-401304396131}" destId="{1D887378-92AD-4F2F-AE43-DC47601A82DA}" srcOrd="0" destOrd="0" presId="urn:microsoft.com/office/officeart/2005/8/layout/hierarchy2"/>
    <dgm:cxn modelId="{040800D8-4A69-4CB6-A9FD-2A221477885D}" srcId="{D2C4B8E6-AAC3-43B8-9226-401304396131}" destId="{4A065010-4258-4380-83B2-A42C666686CE}" srcOrd="0" destOrd="0" parTransId="{3E982781-1D4A-4BF7-AC63-1DA24A8D1F50}" sibTransId="{573232BC-B52D-4BA6-AFE5-DDA28A064C5D}"/>
    <dgm:cxn modelId="{65760934-0AE5-4D8D-BCA2-AAED854AE5F7}" srcId="{4A065010-4258-4380-83B2-A42C666686CE}" destId="{D5F0B808-F41B-4C1B-AF29-4BEE622A0728}" srcOrd="1" destOrd="0" parTransId="{E7138AAC-982E-47A5-8A54-ADED25C147E6}" sibTransId="{CF6FB771-1E89-45DD-B1A5-F1C0EE5F9C51}"/>
    <dgm:cxn modelId="{E704D0CA-EC40-4473-8480-CBC750B38D3D}" type="presOf" srcId="{D5F0B808-F41B-4C1B-AF29-4BEE622A0728}" destId="{2A4BF75F-967C-453F-8581-AE6E410F1FCC}" srcOrd="0" destOrd="0" presId="urn:microsoft.com/office/officeart/2005/8/layout/hierarchy2"/>
    <dgm:cxn modelId="{B501D392-D635-4687-BB10-0BA807A41040}" type="presOf" srcId="{3098A555-2EDE-4104-AD9F-526BC2C9E679}" destId="{AA27BBCB-DF1E-4663-AE00-0069979AC5C3}" srcOrd="1" destOrd="0" presId="urn:microsoft.com/office/officeart/2005/8/layout/hierarchy2"/>
    <dgm:cxn modelId="{D1BA64B9-7945-4FD0-802B-127ECE380476}" type="presOf" srcId="{4A065010-4258-4380-83B2-A42C666686CE}" destId="{6629059A-904A-4A06-8D73-80CD09896ED4}" srcOrd="0" destOrd="0" presId="urn:microsoft.com/office/officeart/2005/8/layout/hierarchy2"/>
    <dgm:cxn modelId="{104B37E5-5306-4A3E-8D84-E9E69FBB14DB}" type="presOf" srcId="{9738DFC1-ED13-40C6-B21D-49C26C0F278C}" destId="{4DC09AED-54E1-4211-A81C-FE838689D1E9}" srcOrd="0" destOrd="0" presId="urn:microsoft.com/office/officeart/2005/8/layout/hierarchy2"/>
    <dgm:cxn modelId="{B30909C3-996D-4577-9A0E-BE46874F5C37}" srcId="{D5F0B808-F41B-4C1B-AF29-4BEE622A0728}" destId="{D9974C43-4AC8-4E22-8D9A-46A43FD3AB21}" srcOrd="0" destOrd="0" parTransId="{E9713168-F79F-429F-B928-4873A9CE1DD2}" sibTransId="{53C55BF5-336F-4084-B98B-D5884F95F002}"/>
    <dgm:cxn modelId="{9CB3DC2B-FF0B-4EE1-A9C5-AFF9CE5C6DFF}" type="presOf" srcId="{D9974C43-4AC8-4E22-8D9A-46A43FD3AB21}" destId="{7AC615F8-8A53-4097-AF49-89A182BFFDC3}" srcOrd="0" destOrd="0" presId="urn:microsoft.com/office/officeart/2005/8/layout/hierarchy2"/>
    <dgm:cxn modelId="{0F6EAB64-2DEA-4C34-9709-C66ECC011ACD}" type="presOf" srcId="{08DB2775-F2D7-4A13-BC48-DB0F346B1BC2}" destId="{D6B2731D-71A3-42E9-A09B-7361BB054630}" srcOrd="0" destOrd="0" presId="urn:microsoft.com/office/officeart/2005/8/layout/hierarchy2"/>
    <dgm:cxn modelId="{3332436E-2784-4C63-A895-369ACD2D9F15}" srcId="{4A065010-4258-4380-83B2-A42C666686CE}" destId="{8F36E201-6CB5-43D4-82C6-B78046591EEA}" srcOrd="0" destOrd="0" parTransId="{9738DFC1-ED13-40C6-B21D-49C26C0F278C}" sibTransId="{A39F38BE-6EC4-45B9-B39B-E3DE3D96A8BC}"/>
    <dgm:cxn modelId="{FA9BFC29-E326-425A-9380-4E24276D4EFD}" type="presOf" srcId="{8F36E201-6CB5-43D4-82C6-B78046591EEA}" destId="{4AC51CC2-7FF2-4959-AE4A-AF50C7527FDE}" srcOrd="0" destOrd="0" presId="urn:microsoft.com/office/officeart/2005/8/layout/hierarchy2"/>
    <dgm:cxn modelId="{31C16880-03CC-4FD2-83C6-6770313BD479}" srcId="{D9974C43-4AC8-4E22-8D9A-46A43FD3AB21}" destId="{E126DBC8-E7C3-4A61-9F1B-CE62A5AC735A}" srcOrd="0" destOrd="0" parTransId="{3098A555-2EDE-4104-AD9F-526BC2C9E679}" sibTransId="{82F0FB36-F419-4C95-B496-AA0C3AB78495}"/>
    <dgm:cxn modelId="{A7F04BFF-7090-4E69-B419-957D6249E095}" type="presParOf" srcId="{1D887378-92AD-4F2F-AE43-DC47601A82DA}" destId="{86F094FB-E752-466F-8E04-38D275333B56}" srcOrd="0" destOrd="0" presId="urn:microsoft.com/office/officeart/2005/8/layout/hierarchy2"/>
    <dgm:cxn modelId="{653FC86C-DA78-4E5A-A283-80D064BB6E0E}" type="presParOf" srcId="{86F094FB-E752-466F-8E04-38D275333B56}" destId="{6629059A-904A-4A06-8D73-80CD09896ED4}" srcOrd="0" destOrd="0" presId="urn:microsoft.com/office/officeart/2005/8/layout/hierarchy2"/>
    <dgm:cxn modelId="{F93C4BF6-74FC-4746-91BC-2CB21559A34A}" type="presParOf" srcId="{86F094FB-E752-466F-8E04-38D275333B56}" destId="{A811C223-3FC3-42E1-ADA3-4C4CDF190883}" srcOrd="1" destOrd="0" presId="urn:microsoft.com/office/officeart/2005/8/layout/hierarchy2"/>
    <dgm:cxn modelId="{B5FEFF7F-377F-40FA-A1E1-B1D5D6752AD1}" type="presParOf" srcId="{A811C223-3FC3-42E1-ADA3-4C4CDF190883}" destId="{4DC09AED-54E1-4211-A81C-FE838689D1E9}" srcOrd="0" destOrd="0" presId="urn:microsoft.com/office/officeart/2005/8/layout/hierarchy2"/>
    <dgm:cxn modelId="{FEED9DEE-9F32-450A-A8AA-45DEB34BCA12}" type="presParOf" srcId="{4DC09AED-54E1-4211-A81C-FE838689D1E9}" destId="{2BAC3B15-DBBD-484B-9944-9E2845364061}" srcOrd="0" destOrd="0" presId="urn:microsoft.com/office/officeart/2005/8/layout/hierarchy2"/>
    <dgm:cxn modelId="{BB2ED100-ED1D-4D8D-A207-3FB9F4E374F1}" type="presParOf" srcId="{A811C223-3FC3-42E1-ADA3-4C4CDF190883}" destId="{ADA95A0E-56E4-46C2-A948-D1A3513DB184}" srcOrd="1" destOrd="0" presId="urn:microsoft.com/office/officeart/2005/8/layout/hierarchy2"/>
    <dgm:cxn modelId="{1C41017A-226F-4282-A1D3-7B8C0096EB2A}" type="presParOf" srcId="{ADA95A0E-56E4-46C2-A948-D1A3513DB184}" destId="{4AC51CC2-7FF2-4959-AE4A-AF50C7527FDE}" srcOrd="0" destOrd="0" presId="urn:microsoft.com/office/officeart/2005/8/layout/hierarchy2"/>
    <dgm:cxn modelId="{841D72E4-BB06-4A15-AB21-1266E1F43E25}" type="presParOf" srcId="{ADA95A0E-56E4-46C2-A948-D1A3513DB184}" destId="{74186812-B496-48BB-9776-6EB83CF2B2A3}" srcOrd="1" destOrd="0" presId="urn:microsoft.com/office/officeart/2005/8/layout/hierarchy2"/>
    <dgm:cxn modelId="{92F87ACD-6711-418D-A145-BF4A9054CA64}" type="presParOf" srcId="{74186812-B496-48BB-9776-6EB83CF2B2A3}" destId="{D6B2731D-71A3-42E9-A09B-7361BB054630}" srcOrd="0" destOrd="0" presId="urn:microsoft.com/office/officeart/2005/8/layout/hierarchy2"/>
    <dgm:cxn modelId="{183A19FA-4E45-4D4C-BFC8-336B30EC9F33}" type="presParOf" srcId="{D6B2731D-71A3-42E9-A09B-7361BB054630}" destId="{5423BF83-30FF-4AE8-838C-90345B336C88}" srcOrd="0" destOrd="0" presId="urn:microsoft.com/office/officeart/2005/8/layout/hierarchy2"/>
    <dgm:cxn modelId="{03A3AA3C-A655-4A6E-ABDC-6DF8356F9DF2}" type="presParOf" srcId="{74186812-B496-48BB-9776-6EB83CF2B2A3}" destId="{6F11CC7C-DA0A-4CD7-91EA-3C74346A6C26}" srcOrd="1" destOrd="0" presId="urn:microsoft.com/office/officeart/2005/8/layout/hierarchy2"/>
    <dgm:cxn modelId="{2775CC82-D4E7-4F10-9CC1-EC0F6EE02126}" type="presParOf" srcId="{6F11CC7C-DA0A-4CD7-91EA-3C74346A6C26}" destId="{99BBAE1B-DF96-4082-A5C4-8651D0638EB8}" srcOrd="0" destOrd="0" presId="urn:microsoft.com/office/officeart/2005/8/layout/hierarchy2"/>
    <dgm:cxn modelId="{11F26E3D-CE0D-47CF-A289-DE96558BBE8E}" type="presParOf" srcId="{6F11CC7C-DA0A-4CD7-91EA-3C74346A6C26}" destId="{9CC2DDA7-BF27-436C-A2A3-DF67757AD1B6}" srcOrd="1" destOrd="0" presId="urn:microsoft.com/office/officeart/2005/8/layout/hierarchy2"/>
    <dgm:cxn modelId="{E8E24504-216F-48FC-8F05-27A872D916A8}" type="presParOf" srcId="{9CC2DDA7-BF27-436C-A2A3-DF67757AD1B6}" destId="{7A197546-6494-4422-964C-2C318BE12100}" srcOrd="0" destOrd="0" presId="urn:microsoft.com/office/officeart/2005/8/layout/hierarchy2"/>
    <dgm:cxn modelId="{572C6D47-20D9-4163-B91A-81AC78655AD5}" type="presParOf" srcId="{7A197546-6494-4422-964C-2C318BE12100}" destId="{2CE24EF2-1EA3-4D76-9DA2-FCC6F06B78EF}" srcOrd="0" destOrd="0" presId="urn:microsoft.com/office/officeart/2005/8/layout/hierarchy2"/>
    <dgm:cxn modelId="{5C0674C6-0092-4E15-8DAA-C941ADC00AD1}" type="presParOf" srcId="{9CC2DDA7-BF27-436C-A2A3-DF67757AD1B6}" destId="{AFC18AA3-BD8B-4BE9-A44E-BEE68163992E}" srcOrd="1" destOrd="0" presId="urn:microsoft.com/office/officeart/2005/8/layout/hierarchy2"/>
    <dgm:cxn modelId="{851869E1-EECA-4A59-ADB3-8D96D488857C}" type="presParOf" srcId="{AFC18AA3-BD8B-4BE9-A44E-BEE68163992E}" destId="{A8853A9E-1732-4FC9-8BD4-F43DFE6EBDFA}" srcOrd="0" destOrd="0" presId="urn:microsoft.com/office/officeart/2005/8/layout/hierarchy2"/>
    <dgm:cxn modelId="{C4C129A8-BC96-40AF-87ED-5559A84087B6}" type="presParOf" srcId="{AFC18AA3-BD8B-4BE9-A44E-BEE68163992E}" destId="{3B8D6D59-DCDF-4E2A-8E03-4815DF788DE2}" srcOrd="1" destOrd="0" presId="urn:microsoft.com/office/officeart/2005/8/layout/hierarchy2"/>
    <dgm:cxn modelId="{DE0470BC-6468-4761-B00D-09A30B395D21}" type="presParOf" srcId="{A811C223-3FC3-42E1-ADA3-4C4CDF190883}" destId="{D1CBF43B-AF2E-4C77-A078-D94459B2E8D9}" srcOrd="2" destOrd="0" presId="urn:microsoft.com/office/officeart/2005/8/layout/hierarchy2"/>
    <dgm:cxn modelId="{C46C0E89-EF5C-4667-8029-89721E48BC8B}" type="presParOf" srcId="{D1CBF43B-AF2E-4C77-A078-D94459B2E8D9}" destId="{1C742CCB-A883-43BA-BAC9-3AE701FAB783}" srcOrd="0" destOrd="0" presId="urn:microsoft.com/office/officeart/2005/8/layout/hierarchy2"/>
    <dgm:cxn modelId="{05A9216D-3AF8-4F8D-8A6E-43A0FB1474F8}" type="presParOf" srcId="{A811C223-3FC3-42E1-ADA3-4C4CDF190883}" destId="{41D69D44-5804-49D3-A5B3-199DB7035669}" srcOrd="3" destOrd="0" presId="urn:microsoft.com/office/officeart/2005/8/layout/hierarchy2"/>
    <dgm:cxn modelId="{8080376B-BF90-4EFE-910C-D45077C95040}" type="presParOf" srcId="{41D69D44-5804-49D3-A5B3-199DB7035669}" destId="{2A4BF75F-967C-453F-8581-AE6E410F1FCC}" srcOrd="0" destOrd="0" presId="urn:microsoft.com/office/officeart/2005/8/layout/hierarchy2"/>
    <dgm:cxn modelId="{BDFED790-A23A-4199-9F46-A63DF64DE48C}" type="presParOf" srcId="{41D69D44-5804-49D3-A5B3-199DB7035669}" destId="{BB626C99-8320-4CB8-A7D3-1A046CC1E991}" srcOrd="1" destOrd="0" presId="urn:microsoft.com/office/officeart/2005/8/layout/hierarchy2"/>
    <dgm:cxn modelId="{20DA65F1-5DCF-4334-BBA4-1EE7492B48FE}" type="presParOf" srcId="{BB626C99-8320-4CB8-A7D3-1A046CC1E991}" destId="{1DF49DD8-2F0F-41B7-9601-F6C8D7D0FD28}" srcOrd="0" destOrd="0" presId="urn:microsoft.com/office/officeart/2005/8/layout/hierarchy2"/>
    <dgm:cxn modelId="{7ED42D15-323F-4ABC-9393-51765D3CF7CC}" type="presParOf" srcId="{1DF49DD8-2F0F-41B7-9601-F6C8D7D0FD28}" destId="{1FDF468E-CB46-4730-A173-EA077035E521}" srcOrd="0" destOrd="0" presId="urn:microsoft.com/office/officeart/2005/8/layout/hierarchy2"/>
    <dgm:cxn modelId="{E93ABAF0-5219-46C6-B516-5209DAEF2423}" type="presParOf" srcId="{BB626C99-8320-4CB8-A7D3-1A046CC1E991}" destId="{6C273143-2366-47BD-92AC-7222FE350AA5}" srcOrd="1" destOrd="0" presId="urn:microsoft.com/office/officeart/2005/8/layout/hierarchy2"/>
    <dgm:cxn modelId="{CF56081D-73E8-4293-A143-6F5EE18BDA34}" type="presParOf" srcId="{6C273143-2366-47BD-92AC-7222FE350AA5}" destId="{7AC615F8-8A53-4097-AF49-89A182BFFDC3}" srcOrd="0" destOrd="0" presId="urn:microsoft.com/office/officeart/2005/8/layout/hierarchy2"/>
    <dgm:cxn modelId="{9BE8D95A-495F-4558-8F62-C86B8D0C8785}" type="presParOf" srcId="{6C273143-2366-47BD-92AC-7222FE350AA5}" destId="{4D2DD4F1-E52A-4ACE-8E1B-DA0EF8D44D5B}" srcOrd="1" destOrd="0" presId="urn:microsoft.com/office/officeart/2005/8/layout/hierarchy2"/>
    <dgm:cxn modelId="{1D79468F-312C-4EBC-A033-5BB236A44CB4}" type="presParOf" srcId="{4D2DD4F1-E52A-4ACE-8E1B-DA0EF8D44D5B}" destId="{743778E6-8F61-4510-9376-D81411A6C365}" srcOrd="0" destOrd="0" presId="urn:microsoft.com/office/officeart/2005/8/layout/hierarchy2"/>
    <dgm:cxn modelId="{516D49F3-057A-4103-9BE2-D3786FE591EE}" type="presParOf" srcId="{743778E6-8F61-4510-9376-D81411A6C365}" destId="{AA27BBCB-DF1E-4663-AE00-0069979AC5C3}" srcOrd="0" destOrd="0" presId="urn:microsoft.com/office/officeart/2005/8/layout/hierarchy2"/>
    <dgm:cxn modelId="{D154AE84-3EB3-421B-AAD3-A6722912ACA9}" type="presParOf" srcId="{4D2DD4F1-E52A-4ACE-8E1B-DA0EF8D44D5B}" destId="{B3A64431-AF1B-444D-9025-236835ABA3A3}" srcOrd="1" destOrd="0" presId="urn:microsoft.com/office/officeart/2005/8/layout/hierarchy2"/>
    <dgm:cxn modelId="{920F7AA7-901D-43B7-8926-98BD88953D90}" type="presParOf" srcId="{B3A64431-AF1B-444D-9025-236835ABA3A3}" destId="{CFA11870-ACE5-4E09-A7A7-3360A46CA66C}" srcOrd="0" destOrd="0" presId="urn:microsoft.com/office/officeart/2005/8/layout/hierarchy2"/>
    <dgm:cxn modelId="{D317A998-0661-4ABB-8CA1-56A617D7F597}" type="presParOf" srcId="{B3A64431-AF1B-444D-9025-236835ABA3A3}" destId="{0F70EDE5-932E-48E0-808B-0BC33A0BA3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030BE5E-F41B-4B9C-8F48-B1E1556163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DEC753A5-AC80-46E5-849B-62914712B7EC}">
      <dgm:prSet phldrT="[文字]"/>
      <dgm:spPr/>
      <dgm:t>
        <a:bodyPr/>
        <a:lstStyle/>
        <a:p>
          <a:pPr algn="ctr"/>
          <a:r>
            <a:rPr lang="zh-TW" altLang="en-US" dirty="0" smtClean="0"/>
            <a:t>歸功於</a:t>
          </a:r>
          <a:r>
            <a:rPr lang="zh-TW" altLang="en-US" u="sng" dirty="0" smtClean="0">
              <a:solidFill>
                <a:srgbClr val="FFFF00"/>
              </a:solidFill>
            </a:rPr>
            <a:t>民</a:t>
          </a:r>
          <a:r>
            <a:rPr lang="zh-TW" altLang="en-US" dirty="0" smtClean="0"/>
            <a:t>，歸罪於</a:t>
          </a:r>
          <a:r>
            <a:rPr lang="zh-TW" altLang="en-US" b="1" u="sng" dirty="0" smtClean="0">
              <a:solidFill>
                <a:srgbClr val="FF0000"/>
              </a:solidFill>
            </a:rPr>
            <a:t>己</a:t>
          </a:r>
          <a:endParaRPr lang="zh-TW" altLang="en-US" b="1" u="sng" dirty="0">
            <a:solidFill>
              <a:srgbClr val="FF0000"/>
            </a:solidFill>
          </a:endParaRPr>
        </a:p>
      </dgm:t>
    </dgm:pt>
    <dgm:pt modelId="{45AC33DE-E73B-4AAF-8BA1-A24B8634894C}" type="parTrans" cxnId="{F3E59BE7-75C2-4EA9-A84F-03BA067888B1}">
      <dgm:prSet/>
      <dgm:spPr/>
      <dgm:t>
        <a:bodyPr/>
        <a:lstStyle/>
        <a:p>
          <a:pPr algn="ctr"/>
          <a:endParaRPr lang="zh-TW" altLang="en-US"/>
        </a:p>
      </dgm:t>
    </dgm:pt>
    <dgm:pt modelId="{ABEA49D7-E477-4662-A0A0-1525BC036566}" type="sibTrans" cxnId="{F3E59BE7-75C2-4EA9-A84F-03BA067888B1}">
      <dgm:prSet/>
      <dgm:spPr/>
      <dgm:t>
        <a:bodyPr/>
        <a:lstStyle/>
        <a:p>
          <a:pPr algn="ctr"/>
          <a:endParaRPr lang="zh-TW" altLang="en-US"/>
        </a:p>
      </dgm:t>
    </dgm:pt>
    <dgm:pt modelId="{3049C097-2D9E-493B-90E6-4591F64F2DC4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solidFill>
                <a:srgbClr val="FF0000"/>
              </a:solidFill>
            </a:rPr>
            <a:t>明王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B77635B6-DAAF-44A5-98AB-887A1091BEFD}" type="parTrans" cxnId="{025F7F44-5373-43BE-A36C-32523190C0C7}">
      <dgm:prSet/>
      <dgm:spPr/>
      <dgm:t>
        <a:bodyPr/>
        <a:lstStyle/>
        <a:p>
          <a:pPr algn="ctr"/>
          <a:endParaRPr lang="zh-TW" altLang="en-US"/>
        </a:p>
      </dgm:t>
    </dgm:pt>
    <dgm:pt modelId="{A298DD43-97BB-463E-83E2-FBB327A64393}" type="sibTrans" cxnId="{025F7F44-5373-43BE-A36C-32523190C0C7}">
      <dgm:prSet/>
      <dgm:spPr/>
      <dgm:t>
        <a:bodyPr/>
        <a:lstStyle/>
        <a:p>
          <a:pPr algn="ctr"/>
          <a:endParaRPr lang="zh-TW" altLang="en-US"/>
        </a:p>
      </dgm:t>
    </dgm:pt>
    <dgm:pt modelId="{77FCDFAD-13D1-4770-A8D0-4DE4C296C72B}">
      <dgm:prSet phldrT="[文字]"/>
      <dgm:spPr/>
      <dgm:t>
        <a:bodyPr/>
        <a:lstStyle/>
        <a:p>
          <a:pPr algn="ctr"/>
          <a:r>
            <a:rPr lang="zh-TW" altLang="en-US" dirty="0" smtClean="0"/>
            <a:t>歸功於</a:t>
          </a:r>
          <a:r>
            <a:rPr lang="zh-TW" altLang="en-US" b="1" u="sng" dirty="0" smtClean="0">
              <a:solidFill>
                <a:srgbClr val="FF0000"/>
              </a:solidFill>
            </a:rPr>
            <a:t>己</a:t>
          </a:r>
          <a:r>
            <a:rPr lang="zh-TW" altLang="en-US" dirty="0" smtClean="0"/>
            <a:t>，歸罪於</a:t>
          </a:r>
          <a:r>
            <a:rPr lang="zh-TW" altLang="en-US" u="sng" dirty="0" smtClean="0">
              <a:solidFill>
                <a:srgbClr val="FFFF00"/>
              </a:solidFill>
            </a:rPr>
            <a:t>民</a:t>
          </a:r>
          <a:endParaRPr lang="zh-TW" altLang="en-US" u="sng" dirty="0">
            <a:solidFill>
              <a:srgbClr val="FFFF00"/>
            </a:solidFill>
          </a:endParaRPr>
        </a:p>
      </dgm:t>
    </dgm:pt>
    <dgm:pt modelId="{E34992D9-7A24-4472-A55C-BCD1AABC704E}" type="parTrans" cxnId="{24B70248-6D12-4F56-BE9B-E8313EBFD46D}">
      <dgm:prSet/>
      <dgm:spPr/>
      <dgm:t>
        <a:bodyPr/>
        <a:lstStyle/>
        <a:p>
          <a:pPr algn="ctr"/>
          <a:endParaRPr lang="zh-TW" altLang="en-US"/>
        </a:p>
      </dgm:t>
    </dgm:pt>
    <dgm:pt modelId="{A788243B-3559-4B0F-9764-CB00EE49CA5E}" type="sibTrans" cxnId="{24B70248-6D12-4F56-BE9B-E8313EBFD46D}">
      <dgm:prSet/>
      <dgm:spPr/>
      <dgm:t>
        <a:bodyPr/>
        <a:lstStyle/>
        <a:p>
          <a:pPr algn="ctr"/>
          <a:endParaRPr lang="zh-TW" altLang="en-US"/>
        </a:p>
      </dgm:t>
    </dgm:pt>
    <dgm:pt modelId="{9DFB9A96-9093-43EE-BB16-85D2BF82AA51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solidFill>
                <a:srgbClr val="FF0000"/>
              </a:solidFill>
            </a:rPr>
            <a:t>桀紂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2B80469F-7985-4A3D-A07F-FB941567BDD6}" type="parTrans" cxnId="{62FFD0FA-5C3F-4129-B707-EB0DC26B959A}">
      <dgm:prSet/>
      <dgm:spPr/>
      <dgm:t>
        <a:bodyPr/>
        <a:lstStyle/>
        <a:p>
          <a:pPr algn="ctr"/>
          <a:endParaRPr lang="zh-TW" altLang="en-US"/>
        </a:p>
      </dgm:t>
    </dgm:pt>
    <dgm:pt modelId="{04945E82-11F2-42B1-AB8E-9536DB0928B0}" type="sibTrans" cxnId="{62FFD0FA-5C3F-4129-B707-EB0DC26B959A}">
      <dgm:prSet/>
      <dgm:spPr/>
      <dgm:t>
        <a:bodyPr/>
        <a:lstStyle/>
        <a:p>
          <a:pPr algn="ctr"/>
          <a:endParaRPr lang="zh-TW" altLang="en-US"/>
        </a:p>
      </dgm:t>
    </dgm:pt>
    <dgm:pt modelId="{F0C2AF09-71CB-44FC-AF66-FC3E14F5DEE3}" type="pres">
      <dgm:prSet presAssocID="{8030BE5E-F41B-4B9C-8F48-B1E15561633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DAF1E24-5D93-4B8F-8074-82D5726CDB41}" type="pres">
      <dgm:prSet presAssocID="{DEC753A5-AC80-46E5-849B-62914712B7E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9F216B-C66D-48CA-BEC0-3A2D5DD3140F}" type="pres">
      <dgm:prSet presAssocID="{DEC753A5-AC80-46E5-849B-62914712B7E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3671C77-2C75-42B8-91EE-6CB3A8739CDF}" type="pres">
      <dgm:prSet presAssocID="{77FCDFAD-13D1-4770-A8D0-4DE4C296C72B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93C7A23-52BD-469E-8290-416E61AAB106}" type="pres">
      <dgm:prSet presAssocID="{77FCDFAD-13D1-4770-A8D0-4DE4C296C72B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2FFD0FA-5C3F-4129-B707-EB0DC26B959A}" srcId="{77FCDFAD-13D1-4770-A8D0-4DE4C296C72B}" destId="{9DFB9A96-9093-43EE-BB16-85D2BF82AA51}" srcOrd="0" destOrd="0" parTransId="{2B80469F-7985-4A3D-A07F-FB941567BDD6}" sibTransId="{04945E82-11F2-42B1-AB8E-9536DB0928B0}"/>
    <dgm:cxn modelId="{A82E2762-EF9E-4816-9629-A27995E945F7}" type="presOf" srcId="{3049C097-2D9E-493B-90E6-4591F64F2DC4}" destId="{649F216B-C66D-48CA-BEC0-3A2D5DD3140F}" srcOrd="0" destOrd="0" presId="urn:microsoft.com/office/officeart/2005/8/layout/vList2"/>
    <dgm:cxn modelId="{9B347B88-A1EA-4D3D-B007-BC96127E1C10}" type="presOf" srcId="{9DFB9A96-9093-43EE-BB16-85D2BF82AA51}" destId="{693C7A23-52BD-469E-8290-416E61AAB106}" srcOrd="0" destOrd="0" presId="urn:microsoft.com/office/officeart/2005/8/layout/vList2"/>
    <dgm:cxn modelId="{F3E59BE7-75C2-4EA9-A84F-03BA067888B1}" srcId="{8030BE5E-F41B-4B9C-8F48-B1E155616339}" destId="{DEC753A5-AC80-46E5-849B-62914712B7EC}" srcOrd="0" destOrd="0" parTransId="{45AC33DE-E73B-4AAF-8BA1-A24B8634894C}" sibTransId="{ABEA49D7-E477-4662-A0A0-1525BC036566}"/>
    <dgm:cxn modelId="{04AAD3DB-426C-4102-B28B-C75E247D6535}" type="presOf" srcId="{77FCDFAD-13D1-4770-A8D0-4DE4C296C72B}" destId="{43671C77-2C75-42B8-91EE-6CB3A8739CDF}" srcOrd="0" destOrd="0" presId="urn:microsoft.com/office/officeart/2005/8/layout/vList2"/>
    <dgm:cxn modelId="{74AF3F2C-F618-41D3-937F-1CBD7647AE7B}" type="presOf" srcId="{DEC753A5-AC80-46E5-849B-62914712B7EC}" destId="{6DAF1E24-5D93-4B8F-8074-82D5726CDB41}" srcOrd="0" destOrd="0" presId="urn:microsoft.com/office/officeart/2005/8/layout/vList2"/>
    <dgm:cxn modelId="{025F7F44-5373-43BE-A36C-32523190C0C7}" srcId="{DEC753A5-AC80-46E5-849B-62914712B7EC}" destId="{3049C097-2D9E-493B-90E6-4591F64F2DC4}" srcOrd="0" destOrd="0" parTransId="{B77635B6-DAAF-44A5-98AB-887A1091BEFD}" sibTransId="{A298DD43-97BB-463E-83E2-FBB327A64393}"/>
    <dgm:cxn modelId="{24B70248-6D12-4F56-BE9B-E8313EBFD46D}" srcId="{8030BE5E-F41B-4B9C-8F48-B1E155616339}" destId="{77FCDFAD-13D1-4770-A8D0-4DE4C296C72B}" srcOrd="1" destOrd="0" parTransId="{E34992D9-7A24-4472-A55C-BCD1AABC704E}" sibTransId="{A788243B-3559-4B0F-9764-CB00EE49CA5E}"/>
    <dgm:cxn modelId="{12E68A3C-52EF-4615-9848-DC8E7670F238}" type="presOf" srcId="{8030BE5E-F41B-4B9C-8F48-B1E155616339}" destId="{F0C2AF09-71CB-44FC-AF66-FC3E14F5DEE3}" srcOrd="0" destOrd="0" presId="urn:microsoft.com/office/officeart/2005/8/layout/vList2"/>
    <dgm:cxn modelId="{FF9271E7-98B0-4440-99B9-4A315850826C}" type="presParOf" srcId="{F0C2AF09-71CB-44FC-AF66-FC3E14F5DEE3}" destId="{6DAF1E24-5D93-4B8F-8074-82D5726CDB41}" srcOrd="0" destOrd="0" presId="urn:microsoft.com/office/officeart/2005/8/layout/vList2"/>
    <dgm:cxn modelId="{6C6F0C16-ED3D-4D62-8B53-26D667BAECD6}" type="presParOf" srcId="{F0C2AF09-71CB-44FC-AF66-FC3E14F5DEE3}" destId="{649F216B-C66D-48CA-BEC0-3A2D5DD3140F}" srcOrd="1" destOrd="0" presId="urn:microsoft.com/office/officeart/2005/8/layout/vList2"/>
    <dgm:cxn modelId="{39A59564-CED9-4C8E-B32B-EB022F709C0F}" type="presParOf" srcId="{F0C2AF09-71CB-44FC-AF66-FC3E14F5DEE3}" destId="{43671C77-2C75-42B8-91EE-6CB3A8739CDF}" srcOrd="2" destOrd="0" presId="urn:microsoft.com/office/officeart/2005/8/layout/vList2"/>
    <dgm:cxn modelId="{E09FE9A0-D9F4-46CC-A243-A014A87C052D}" type="presParOf" srcId="{F0C2AF09-71CB-44FC-AF66-FC3E14F5DEE3}" destId="{693C7A23-52BD-469E-8290-416E61AAB10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E7943B5-7237-4154-953C-DFE5BF87C94F}" type="doc">
      <dgm:prSet loTypeId="urn:microsoft.com/office/officeart/2005/8/layout/hierarchy3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E472907-65CF-4BDD-97DE-1C7A7147CD6B}">
      <dgm:prSet phldrT="[文字]"/>
      <dgm:spPr/>
      <dgm:t>
        <a:bodyPr/>
        <a:lstStyle/>
        <a:p>
          <a:r>
            <a:rPr lang="zh-TW" altLang="en-US" dirty="0" smtClean="0"/>
            <a:t>僞</a:t>
          </a:r>
          <a:endParaRPr lang="zh-TW" altLang="en-US" dirty="0"/>
        </a:p>
      </dgm:t>
    </dgm:pt>
    <dgm:pt modelId="{D8002862-3429-4905-A53F-F187D286F04F}" type="parTrans" cxnId="{D4AA969A-CDBE-4ACF-B999-B6CC9547E14F}">
      <dgm:prSet/>
      <dgm:spPr/>
      <dgm:t>
        <a:bodyPr/>
        <a:lstStyle/>
        <a:p>
          <a:endParaRPr lang="zh-TW" altLang="en-US"/>
        </a:p>
      </dgm:t>
    </dgm:pt>
    <dgm:pt modelId="{2A3CCD5D-140E-4634-88C6-0890136C546D}" type="sibTrans" cxnId="{D4AA969A-CDBE-4ACF-B999-B6CC9547E14F}">
      <dgm:prSet/>
      <dgm:spPr/>
      <dgm:t>
        <a:bodyPr/>
        <a:lstStyle/>
        <a:p>
          <a:endParaRPr lang="zh-TW" altLang="en-US"/>
        </a:p>
      </dgm:t>
    </dgm:pt>
    <dgm:pt modelId="{FB877A60-43F0-4F3A-B8EB-CE27A829D0D2}">
      <dgm:prSet custT="1"/>
      <dgm:spPr/>
      <dgm:t>
        <a:bodyPr/>
        <a:lstStyle/>
        <a:p>
          <a:r>
            <a:rPr lang="zh-TW" altLang="en-US" sz="3200" dirty="0" smtClean="0"/>
            <a:t>私壞法</a:t>
          </a:r>
          <a:endParaRPr lang="zh-TW" altLang="en-US" sz="3200" dirty="0"/>
        </a:p>
      </dgm:t>
    </dgm:pt>
    <dgm:pt modelId="{A9F2D4BC-B003-452A-B294-1D415D4AFFF5}" type="parTrans" cxnId="{1F8E62A6-B90D-4288-B468-D3F9B13C873C}">
      <dgm:prSet/>
      <dgm:spPr/>
      <dgm:t>
        <a:bodyPr/>
        <a:lstStyle/>
        <a:p>
          <a:endParaRPr lang="zh-TW" altLang="en-US"/>
        </a:p>
      </dgm:t>
    </dgm:pt>
    <dgm:pt modelId="{92D8A0AF-4C77-4F62-B3E2-70EA89A4B8F3}" type="sibTrans" cxnId="{1F8E62A6-B90D-4288-B468-D3F9B13C873C}">
      <dgm:prSet/>
      <dgm:spPr/>
      <dgm:t>
        <a:bodyPr/>
        <a:lstStyle/>
        <a:p>
          <a:endParaRPr lang="zh-TW" altLang="en-US"/>
        </a:p>
      </dgm:t>
    </dgm:pt>
    <dgm:pt modelId="{F82543DA-7D2B-4665-96A6-CADDD96C8411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法壞則世傾</a:t>
          </a:r>
          <a:endParaRPr lang="zh-TW" altLang="en-US" sz="3200" dirty="0">
            <a:cs typeface="+mj-cs"/>
          </a:endParaRPr>
        </a:p>
      </dgm:t>
    </dgm:pt>
    <dgm:pt modelId="{D5BCDF6D-7BDA-45D0-A0F9-609BFBC69AF7}" type="parTrans" cxnId="{4987DE02-93BB-4338-9380-4CCBDE5E3A2B}">
      <dgm:prSet/>
      <dgm:spPr/>
      <dgm:t>
        <a:bodyPr/>
        <a:lstStyle/>
        <a:p>
          <a:endParaRPr lang="zh-TW" altLang="en-US"/>
        </a:p>
      </dgm:t>
    </dgm:pt>
    <dgm:pt modelId="{78CBBDD5-91C8-4A36-8F6B-EE248ED80B49}" type="sibTrans" cxnId="{4987DE02-93BB-4338-9380-4CCBDE5E3A2B}">
      <dgm:prSet/>
      <dgm:spPr/>
      <dgm:t>
        <a:bodyPr/>
        <a:lstStyle/>
        <a:p>
          <a:endParaRPr lang="zh-TW" altLang="en-US"/>
        </a:p>
      </dgm:t>
    </dgm:pt>
    <dgm:pt modelId="{91A81668-F0A9-4937-B0FE-1C4FE9F6AEC1}">
      <dgm:prSet phldrT="[文字]"/>
      <dgm:spPr/>
      <dgm:t>
        <a:bodyPr/>
        <a:lstStyle/>
        <a:p>
          <a:r>
            <a:rPr lang="zh-TW" altLang="en-US" dirty="0" smtClean="0"/>
            <a:t>放</a:t>
          </a:r>
          <a:endParaRPr lang="zh-TW" altLang="en-US" dirty="0"/>
        </a:p>
      </dgm:t>
    </dgm:pt>
    <dgm:pt modelId="{C74A4DC9-8710-40F6-A302-FE930487E767}" type="parTrans" cxnId="{D6ADB2C3-EDDB-4FE9-B2C9-16DDEE559CAF}">
      <dgm:prSet/>
      <dgm:spPr/>
      <dgm:t>
        <a:bodyPr/>
        <a:lstStyle/>
        <a:p>
          <a:endParaRPr lang="zh-TW" altLang="en-US"/>
        </a:p>
      </dgm:t>
    </dgm:pt>
    <dgm:pt modelId="{BB877D8C-8EF0-442E-863C-8F78AF2E645E}" type="sibTrans" cxnId="{D6ADB2C3-EDDB-4FE9-B2C9-16DDEE559CAF}">
      <dgm:prSet/>
      <dgm:spPr/>
      <dgm:t>
        <a:bodyPr/>
        <a:lstStyle/>
        <a:p>
          <a:endParaRPr lang="zh-TW" altLang="en-US"/>
        </a:p>
      </dgm:t>
    </dgm:pt>
    <dgm:pt modelId="{614EB27F-444C-492A-8D3F-2FE5D96EE9D4}">
      <dgm:prSet custT="1"/>
      <dgm:spPr/>
      <dgm:t>
        <a:bodyPr/>
        <a:lstStyle/>
        <a:p>
          <a:r>
            <a:rPr lang="zh-TW" altLang="en-US" sz="3200" dirty="0" smtClean="0"/>
            <a:t>放越軌</a:t>
          </a:r>
          <a:endParaRPr lang="zh-TW" altLang="en-US" sz="3200" dirty="0"/>
        </a:p>
      </dgm:t>
    </dgm:pt>
    <dgm:pt modelId="{C64EE3B7-1CE0-46CA-9920-8BD74EFB8921}" type="parTrans" cxnId="{FE8653E2-3832-4C02-B17F-8FA29AD20D13}">
      <dgm:prSet/>
      <dgm:spPr/>
      <dgm:t>
        <a:bodyPr/>
        <a:lstStyle/>
        <a:p>
          <a:endParaRPr lang="zh-TW" altLang="en-US"/>
        </a:p>
      </dgm:t>
    </dgm:pt>
    <dgm:pt modelId="{8EDA9756-1A0A-46CA-B4BC-F8D679762C14}" type="sibTrans" cxnId="{FE8653E2-3832-4C02-B17F-8FA29AD20D13}">
      <dgm:prSet/>
      <dgm:spPr/>
      <dgm:t>
        <a:bodyPr/>
        <a:lstStyle/>
        <a:p>
          <a:endParaRPr lang="zh-TW" altLang="en-US"/>
        </a:p>
      </dgm:t>
    </dgm:pt>
    <dgm:pt modelId="{14B34F83-7F37-4150-A804-5F09B73E04C9}">
      <dgm:prSet phldrT="[文字]"/>
      <dgm:spPr/>
      <dgm:t>
        <a:bodyPr/>
        <a:lstStyle/>
        <a:p>
          <a:r>
            <a:rPr lang="zh-TW" altLang="en-US" dirty="0" smtClean="0"/>
            <a:t>奢</a:t>
          </a:r>
          <a:endParaRPr lang="zh-TW" altLang="en-US" dirty="0"/>
        </a:p>
      </dgm:t>
    </dgm:pt>
    <dgm:pt modelId="{22AA4ED7-0D85-4D7E-93B2-247611BFB0E0}" type="parTrans" cxnId="{B3EA474B-2AD7-4090-A0E3-8AF9EF12F4F1}">
      <dgm:prSet/>
      <dgm:spPr/>
      <dgm:t>
        <a:bodyPr/>
        <a:lstStyle/>
        <a:p>
          <a:endParaRPr lang="zh-TW" altLang="en-US"/>
        </a:p>
      </dgm:t>
    </dgm:pt>
    <dgm:pt modelId="{2F27489E-B120-4830-9F66-B757C2A1D69F}" type="sibTrans" cxnId="{B3EA474B-2AD7-4090-A0E3-8AF9EF12F4F1}">
      <dgm:prSet/>
      <dgm:spPr/>
      <dgm:t>
        <a:bodyPr/>
        <a:lstStyle/>
        <a:p>
          <a:endParaRPr lang="zh-TW" altLang="en-US"/>
        </a:p>
      </dgm:t>
    </dgm:pt>
    <dgm:pt modelId="{F0848D07-83F4-4D7B-887A-59B735C17DF3}">
      <dgm:prSet phldrT="[文字]"/>
      <dgm:spPr/>
      <dgm:t>
        <a:bodyPr/>
        <a:lstStyle/>
        <a:p>
          <a:r>
            <a:rPr lang="zh-TW" altLang="en-US" dirty="0" smtClean="0"/>
            <a:t>私</a:t>
          </a:r>
          <a:endParaRPr lang="zh-TW" altLang="en-US" dirty="0"/>
        </a:p>
      </dgm:t>
    </dgm:pt>
    <dgm:pt modelId="{4611812B-C393-4858-BABD-308080DE6C9E}" type="parTrans" cxnId="{7DCE9E8B-1C88-4728-B762-10F6EA10ACBD}">
      <dgm:prSet/>
      <dgm:spPr/>
      <dgm:t>
        <a:bodyPr/>
        <a:lstStyle/>
        <a:p>
          <a:endParaRPr lang="zh-TW" altLang="en-US"/>
        </a:p>
      </dgm:t>
    </dgm:pt>
    <dgm:pt modelId="{81C2DADF-BB11-44E8-9508-40F6E3B507FA}" type="sibTrans" cxnId="{7DCE9E8B-1C88-4728-B762-10F6EA10ACBD}">
      <dgm:prSet/>
      <dgm:spPr/>
      <dgm:t>
        <a:bodyPr/>
        <a:lstStyle/>
        <a:p>
          <a:endParaRPr lang="zh-TW" altLang="en-US"/>
        </a:p>
      </dgm:t>
    </dgm:pt>
    <dgm:pt modelId="{1D242DA1-AC8A-4DF4-9AC9-C8C9BFB8A03C}">
      <dgm:prSet custT="1"/>
      <dgm:spPr/>
      <dgm:t>
        <a:bodyPr/>
        <a:lstStyle/>
        <a:p>
          <a:r>
            <a:rPr lang="zh-TW" altLang="en-US" sz="3200" dirty="0" smtClean="0"/>
            <a:t>奢敗制</a:t>
          </a:r>
          <a:endParaRPr lang="zh-TW" altLang="en-US" sz="3200" dirty="0"/>
        </a:p>
      </dgm:t>
    </dgm:pt>
    <dgm:pt modelId="{CE4C9A89-6EF8-45C4-AE11-C9B3A2EB3584}" type="parTrans" cxnId="{F422973B-DD89-40F5-B444-2003D8611DE3}">
      <dgm:prSet/>
      <dgm:spPr/>
      <dgm:t>
        <a:bodyPr/>
        <a:lstStyle/>
        <a:p>
          <a:endParaRPr lang="zh-TW" altLang="en-US"/>
        </a:p>
      </dgm:t>
    </dgm:pt>
    <dgm:pt modelId="{360F6F5E-95E5-4BAA-BDC4-1FED91F0F5A3}" type="sibTrans" cxnId="{F422973B-DD89-40F5-B444-2003D8611DE3}">
      <dgm:prSet/>
      <dgm:spPr/>
      <dgm:t>
        <a:bodyPr/>
        <a:lstStyle/>
        <a:p>
          <a:endParaRPr lang="zh-TW" altLang="en-US"/>
        </a:p>
      </dgm:t>
    </dgm:pt>
    <dgm:pt modelId="{B62F8C42-5459-4B87-B66D-2FE89433224C}">
      <dgm:prSet custT="1"/>
      <dgm:spPr/>
      <dgm:t>
        <a:bodyPr/>
        <a:lstStyle/>
        <a:p>
          <a:r>
            <a:rPr lang="zh-TW" altLang="en-US" sz="3200" dirty="0" smtClean="0"/>
            <a:t>僞亂俗</a:t>
          </a:r>
          <a:endParaRPr lang="zh-TW" altLang="en-US" sz="3200" dirty="0"/>
        </a:p>
      </dgm:t>
    </dgm:pt>
    <dgm:pt modelId="{8FAEE8B0-079E-4F4C-A4AC-60CBCC4722D9}" type="sibTrans" cxnId="{78873F38-7DB2-4398-8EF1-EA7DE4CC99A3}">
      <dgm:prSet/>
      <dgm:spPr/>
      <dgm:t>
        <a:bodyPr/>
        <a:lstStyle/>
        <a:p>
          <a:endParaRPr lang="zh-TW" altLang="en-US"/>
        </a:p>
      </dgm:t>
    </dgm:pt>
    <dgm:pt modelId="{40D28485-7992-4917-80D2-A10288FF8E71}" type="parTrans" cxnId="{78873F38-7DB2-4398-8EF1-EA7DE4CC99A3}">
      <dgm:prSet/>
      <dgm:spPr/>
      <dgm:t>
        <a:bodyPr/>
        <a:lstStyle/>
        <a:p>
          <a:endParaRPr lang="zh-TW" altLang="en-US"/>
        </a:p>
      </dgm:t>
    </dgm:pt>
    <dgm:pt modelId="{7FAE2EAF-AD52-47AB-AECD-0D5372A14B01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俗亂則道荒</a:t>
          </a:r>
          <a:endParaRPr lang="zh-TW" altLang="en-US" sz="3200" dirty="0"/>
        </a:p>
      </dgm:t>
    </dgm:pt>
    <dgm:pt modelId="{4BCA8881-35E3-4D9E-B91C-44E10D4C444D}" type="parTrans" cxnId="{C6EA004C-4E5D-43F7-B4D8-C542D2ADE957}">
      <dgm:prSet/>
      <dgm:spPr/>
      <dgm:t>
        <a:bodyPr/>
        <a:lstStyle/>
        <a:p>
          <a:endParaRPr lang="zh-TW" altLang="en-US"/>
        </a:p>
      </dgm:t>
    </dgm:pt>
    <dgm:pt modelId="{E3DC48AE-9536-41B8-A52F-5E26FC4FA07E}" type="sibTrans" cxnId="{C6EA004C-4E5D-43F7-B4D8-C542D2ADE957}">
      <dgm:prSet/>
      <dgm:spPr/>
      <dgm:t>
        <a:bodyPr/>
        <a:lstStyle/>
        <a:p>
          <a:endParaRPr lang="zh-TW" altLang="en-US"/>
        </a:p>
      </dgm:t>
    </dgm:pt>
    <dgm:pt modelId="{D418622C-5D50-4631-86D4-C5C2D130B96D}">
      <dgm:prSet/>
      <dgm:spPr/>
      <dgm:t>
        <a:bodyPr/>
        <a:lstStyle/>
        <a:p>
          <a:r>
            <a:rPr lang="zh-TW" altLang="en-US" dirty="0" smtClean="0">
              <a:cs typeface="+mj-cs"/>
            </a:rPr>
            <a:t>雖天地不得保其性矣</a:t>
          </a:r>
          <a:endParaRPr lang="zh-TW" altLang="en-US" dirty="0"/>
        </a:p>
      </dgm:t>
    </dgm:pt>
    <dgm:pt modelId="{45F4AB23-36CC-4E4E-A5D5-B27D867D0CE9}" type="parTrans" cxnId="{FA510BD5-3EB1-4E5F-9F50-3D016EB0DBCC}">
      <dgm:prSet/>
      <dgm:spPr/>
      <dgm:t>
        <a:bodyPr/>
        <a:lstStyle/>
        <a:p>
          <a:endParaRPr lang="zh-TW" altLang="en-US"/>
        </a:p>
      </dgm:t>
    </dgm:pt>
    <dgm:pt modelId="{F8B0C8F6-592E-4CBB-97A5-425CF43E50FF}" type="sibTrans" cxnId="{FA510BD5-3EB1-4E5F-9F50-3D016EB0DBCC}">
      <dgm:prSet/>
      <dgm:spPr/>
      <dgm:t>
        <a:bodyPr/>
        <a:lstStyle/>
        <a:p>
          <a:endParaRPr lang="zh-TW" altLang="en-US"/>
        </a:p>
      </dgm:t>
    </dgm:pt>
    <dgm:pt modelId="{1CCDC0A3-5679-44B1-946D-7C514357977E}">
      <dgm:prSet phldrT="[文字]"/>
      <dgm:spPr/>
      <dgm:t>
        <a:bodyPr/>
        <a:lstStyle/>
        <a:p>
          <a:r>
            <a:rPr lang="zh-TW" altLang="en-US" smtClean="0">
              <a:cs typeface="+mj-cs"/>
            </a:rPr>
            <a:t>雖人主不得守其度矣</a:t>
          </a:r>
          <a:endParaRPr lang="zh-TW" altLang="en-US" dirty="0"/>
        </a:p>
      </dgm:t>
    </dgm:pt>
    <dgm:pt modelId="{E2987D6D-50D1-4717-9E25-1008CDAFC4FA}" type="parTrans" cxnId="{85D83C11-CF1B-415C-97DE-F0B04A06ECEC}">
      <dgm:prSet/>
      <dgm:spPr/>
      <dgm:t>
        <a:bodyPr/>
        <a:lstStyle/>
        <a:p>
          <a:endParaRPr lang="zh-TW" altLang="en-US"/>
        </a:p>
      </dgm:t>
    </dgm:pt>
    <dgm:pt modelId="{E8A16ACE-3510-4B83-8FB2-D23920EFD859}" type="sibTrans" cxnId="{85D83C11-CF1B-415C-97DE-F0B04A06ECEC}">
      <dgm:prSet/>
      <dgm:spPr/>
      <dgm:t>
        <a:bodyPr/>
        <a:lstStyle/>
        <a:p>
          <a:endParaRPr lang="zh-TW" altLang="en-US"/>
        </a:p>
      </dgm:t>
    </dgm:pt>
    <dgm:pt modelId="{BD1B8810-EEB7-4AAE-A766-9E2F51D8E98B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軌越則禮亡</a:t>
          </a:r>
          <a:endParaRPr lang="zh-TW" altLang="en-US" sz="3200" dirty="0">
            <a:cs typeface="+mj-cs"/>
          </a:endParaRPr>
        </a:p>
      </dgm:t>
    </dgm:pt>
    <dgm:pt modelId="{C2AD30B7-B947-435B-A46C-5DF6ED4682A6}" type="parTrans" cxnId="{C9415D14-5DC7-41B2-8E60-B27EDA388E41}">
      <dgm:prSet/>
      <dgm:spPr/>
      <dgm:t>
        <a:bodyPr/>
        <a:lstStyle/>
        <a:p>
          <a:endParaRPr lang="zh-TW" altLang="en-US"/>
        </a:p>
      </dgm:t>
    </dgm:pt>
    <dgm:pt modelId="{88945832-1433-4BEE-8EDB-E2325E6B8590}" type="sibTrans" cxnId="{C9415D14-5DC7-41B2-8E60-B27EDA388E41}">
      <dgm:prSet/>
      <dgm:spPr/>
      <dgm:t>
        <a:bodyPr/>
        <a:lstStyle/>
        <a:p>
          <a:endParaRPr lang="zh-TW" altLang="en-US"/>
        </a:p>
      </dgm:t>
    </dgm:pt>
    <dgm:pt modelId="{BD01732C-026A-4978-88CB-E450C159E9C1}">
      <dgm:prSet/>
      <dgm:spPr/>
      <dgm:t>
        <a:bodyPr/>
        <a:lstStyle/>
        <a:p>
          <a:r>
            <a:rPr lang="zh-TW" altLang="en-US" smtClean="0">
              <a:cs typeface="+mj-cs"/>
            </a:rPr>
            <a:t>雖聖人不得全其行矣</a:t>
          </a:r>
          <a:endParaRPr lang="zh-TW" altLang="en-US" dirty="0"/>
        </a:p>
      </dgm:t>
    </dgm:pt>
    <dgm:pt modelId="{5F1B4BCD-04B5-4356-8EFD-E1378FDE8CAD}" type="parTrans" cxnId="{AECBA308-80B3-4A8B-97F2-4855E5E0E0CF}">
      <dgm:prSet/>
      <dgm:spPr/>
      <dgm:t>
        <a:bodyPr/>
        <a:lstStyle/>
        <a:p>
          <a:endParaRPr lang="zh-TW" altLang="en-US"/>
        </a:p>
      </dgm:t>
    </dgm:pt>
    <dgm:pt modelId="{9799CFF6-21E9-4A66-BF5E-FB906BD082FC}" type="sibTrans" cxnId="{AECBA308-80B3-4A8B-97F2-4855E5E0E0CF}">
      <dgm:prSet/>
      <dgm:spPr/>
      <dgm:t>
        <a:bodyPr/>
        <a:lstStyle/>
        <a:p>
          <a:endParaRPr lang="zh-TW" altLang="en-US"/>
        </a:p>
      </dgm:t>
    </dgm:pt>
    <dgm:pt modelId="{B1AC47FB-04EC-4DD7-AD27-882391D88BD0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制敗則欲肆</a:t>
          </a:r>
          <a:endParaRPr lang="zh-TW" altLang="en-US" sz="3200" dirty="0">
            <a:cs typeface="+mj-cs"/>
          </a:endParaRPr>
        </a:p>
      </dgm:t>
    </dgm:pt>
    <dgm:pt modelId="{6466A68D-5E9D-4B13-9CEF-38D4B4656499}" type="parTrans" cxnId="{263F2CE6-F31F-45BE-8873-C6BA72C4E909}">
      <dgm:prSet/>
      <dgm:spPr/>
      <dgm:t>
        <a:bodyPr/>
        <a:lstStyle/>
        <a:p>
          <a:endParaRPr lang="zh-TW" altLang="en-US"/>
        </a:p>
      </dgm:t>
    </dgm:pt>
    <dgm:pt modelId="{027CD372-89EA-497B-BE03-9F07D8895708}" type="sibTrans" cxnId="{263F2CE6-F31F-45BE-8873-C6BA72C4E909}">
      <dgm:prSet/>
      <dgm:spPr/>
      <dgm:t>
        <a:bodyPr/>
        <a:lstStyle/>
        <a:p>
          <a:endParaRPr lang="zh-TW" altLang="en-US"/>
        </a:p>
      </dgm:t>
    </dgm:pt>
    <dgm:pt modelId="{8A98E8B4-2BC9-45E1-8621-0AA6946EEE44}">
      <dgm:prSet/>
      <dgm:spPr/>
      <dgm:t>
        <a:bodyPr/>
        <a:lstStyle/>
        <a:p>
          <a:r>
            <a:rPr lang="zh-TW" altLang="en-US" smtClean="0">
              <a:cs typeface="+mj-cs"/>
            </a:rPr>
            <a:t>雖四表不能充其求矣</a:t>
          </a:r>
          <a:endParaRPr lang="zh-TW" altLang="en-US" dirty="0"/>
        </a:p>
      </dgm:t>
    </dgm:pt>
    <dgm:pt modelId="{93C5029B-09C0-43B8-972F-977995F3B8D9}" type="parTrans" cxnId="{C226A729-9C20-4A87-83D0-5BA20F624D8B}">
      <dgm:prSet/>
      <dgm:spPr/>
      <dgm:t>
        <a:bodyPr/>
        <a:lstStyle/>
        <a:p>
          <a:endParaRPr lang="zh-TW" altLang="en-US"/>
        </a:p>
      </dgm:t>
    </dgm:pt>
    <dgm:pt modelId="{9A484924-4817-4DD5-9A01-20C521226341}" type="sibTrans" cxnId="{C226A729-9C20-4A87-83D0-5BA20F624D8B}">
      <dgm:prSet/>
      <dgm:spPr/>
      <dgm:t>
        <a:bodyPr/>
        <a:lstStyle/>
        <a:p>
          <a:endParaRPr lang="zh-TW" altLang="en-US"/>
        </a:p>
      </dgm:t>
    </dgm:pt>
    <dgm:pt modelId="{5A81FE3F-33C7-49D2-9A52-806BD0CB5251}" type="pres">
      <dgm:prSet presAssocID="{9E7943B5-7237-4154-953C-DFE5BF87C94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80557CF3-2321-4D51-993E-1B3DA450B260}" type="pres">
      <dgm:prSet presAssocID="{3E472907-65CF-4BDD-97DE-1C7A7147CD6B}" presName="root" presStyleCnt="0"/>
      <dgm:spPr/>
    </dgm:pt>
    <dgm:pt modelId="{FCBA6205-066B-48B0-8D4D-C7D381BF9E9F}" type="pres">
      <dgm:prSet presAssocID="{3E472907-65CF-4BDD-97DE-1C7A7147CD6B}" presName="rootComposite" presStyleCnt="0"/>
      <dgm:spPr/>
    </dgm:pt>
    <dgm:pt modelId="{C3FFE047-F706-42F0-9B69-CB851AD2928B}" type="pres">
      <dgm:prSet presAssocID="{3E472907-65CF-4BDD-97DE-1C7A7147CD6B}" presName="rootText" presStyleLbl="node1" presStyleIdx="0" presStyleCnt="4"/>
      <dgm:spPr/>
      <dgm:t>
        <a:bodyPr/>
        <a:lstStyle/>
        <a:p>
          <a:endParaRPr lang="zh-TW" altLang="en-US"/>
        </a:p>
      </dgm:t>
    </dgm:pt>
    <dgm:pt modelId="{F30819F3-5603-4319-9A0A-CD35F1C3FA9C}" type="pres">
      <dgm:prSet presAssocID="{3E472907-65CF-4BDD-97DE-1C7A7147CD6B}" presName="rootConnector" presStyleLbl="node1" presStyleIdx="0" presStyleCnt="4"/>
      <dgm:spPr/>
      <dgm:t>
        <a:bodyPr/>
        <a:lstStyle/>
        <a:p>
          <a:endParaRPr lang="zh-TW" altLang="en-US"/>
        </a:p>
      </dgm:t>
    </dgm:pt>
    <dgm:pt modelId="{E4598F02-F09F-446A-A6B5-2B6DC9D7837F}" type="pres">
      <dgm:prSet presAssocID="{3E472907-65CF-4BDD-97DE-1C7A7147CD6B}" presName="childShape" presStyleCnt="0"/>
      <dgm:spPr/>
    </dgm:pt>
    <dgm:pt modelId="{B98D31AA-4882-431C-B015-D992F0195EB2}" type="pres">
      <dgm:prSet presAssocID="{40D28485-7992-4917-80D2-A10288FF8E71}" presName="Name13" presStyleLbl="parChTrans1D2" presStyleIdx="0" presStyleCnt="12"/>
      <dgm:spPr/>
      <dgm:t>
        <a:bodyPr/>
        <a:lstStyle/>
        <a:p>
          <a:endParaRPr lang="zh-TW" altLang="en-US"/>
        </a:p>
      </dgm:t>
    </dgm:pt>
    <dgm:pt modelId="{A8AB80CB-B24E-47F9-ABF9-239179AAEF30}" type="pres">
      <dgm:prSet presAssocID="{B62F8C42-5459-4B87-B66D-2FE89433224C}" presName="childText" presStyleLbl="bgAcc1" presStyleIdx="0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9C5DDB-A8D0-4111-A92F-C8553A262425}" type="pres">
      <dgm:prSet presAssocID="{4BCA8881-35E3-4D9E-B91C-44E10D4C444D}" presName="Name13" presStyleLbl="parChTrans1D2" presStyleIdx="1" presStyleCnt="12"/>
      <dgm:spPr/>
      <dgm:t>
        <a:bodyPr/>
        <a:lstStyle/>
        <a:p>
          <a:endParaRPr lang="zh-TW" altLang="en-US"/>
        </a:p>
      </dgm:t>
    </dgm:pt>
    <dgm:pt modelId="{08F2B260-F103-45C5-8C26-3260E33FF3FE}" type="pres">
      <dgm:prSet presAssocID="{7FAE2EAF-AD52-47AB-AECD-0D5372A14B01}" presName="childText" presStyleLbl="bgAcc1" presStyleIdx="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895706F-9413-4BD4-B742-41CABB6C85C3}" type="pres">
      <dgm:prSet presAssocID="{45F4AB23-36CC-4E4E-A5D5-B27D867D0CE9}" presName="Name13" presStyleLbl="parChTrans1D2" presStyleIdx="2" presStyleCnt="12"/>
      <dgm:spPr/>
      <dgm:t>
        <a:bodyPr/>
        <a:lstStyle/>
        <a:p>
          <a:endParaRPr lang="zh-TW" altLang="en-US"/>
        </a:p>
      </dgm:t>
    </dgm:pt>
    <dgm:pt modelId="{53B5FA8E-A5AF-445D-B570-2936D1F8CB2E}" type="pres">
      <dgm:prSet presAssocID="{D418622C-5D50-4631-86D4-C5C2D130B96D}" presName="childText" presStyleLbl="bgAcc1" presStyleIdx="2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E98D28C-64CE-449D-ACEC-1A8C071B1708}" type="pres">
      <dgm:prSet presAssocID="{F0848D07-83F4-4D7B-887A-59B735C17DF3}" presName="root" presStyleCnt="0"/>
      <dgm:spPr/>
    </dgm:pt>
    <dgm:pt modelId="{8572A30F-6A83-42D1-ACF3-87C2B02373FC}" type="pres">
      <dgm:prSet presAssocID="{F0848D07-83F4-4D7B-887A-59B735C17DF3}" presName="rootComposite" presStyleCnt="0"/>
      <dgm:spPr/>
    </dgm:pt>
    <dgm:pt modelId="{C4908A56-6447-442B-9442-BFE386CAB314}" type="pres">
      <dgm:prSet presAssocID="{F0848D07-83F4-4D7B-887A-59B735C17DF3}" presName="rootText" presStyleLbl="node1" presStyleIdx="1" presStyleCnt="4"/>
      <dgm:spPr/>
      <dgm:t>
        <a:bodyPr/>
        <a:lstStyle/>
        <a:p>
          <a:endParaRPr lang="zh-TW" altLang="en-US"/>
        </a:p>
      </dgm:t>
    </dgm:pt>
    <dgm:pt modelId="{939AED37-CDE0-42CF-B24D-0B291534E053}" type="pres">
      <dgm:prSet presAssocID="{F0848D07-83F4-4D7B-887A-59B735C17DF3}" presName="rootConnector" presStyleLbl="node1" presStyleIdx="1" presStyleCnt="4"/>
      <dgm:spPr/>
      <dgm:t>
        <a:bodyPr/>
        <a:lstStyle/>
        <a:p>
          <a:endParaRPr lang="zh-TW" altLang="en-US"/>
        </a:p>
      </dgm:t>
    </dgm:pt>
    <dgm:pt modelId="{6F5484B0-BD7F-41A6-8994-D5A1EF73794F}" type="pres">
      <dgm:prSet presAssocID="{F0848D07-83F4-4D7B-887A-59B735C17DF3}" presName="childShape" presStyleCnt="0"/>
      <dgm:spPr/>
    </dgm:pt>
    <dgm:pt modelId="{56790CE1-2BB6-4D50-8F53-4676049FB9A3}" type="pres">
      <dgm:prSet presAssocID="{A9F2D4BC-B003-452A-B294-1D415D4AFFF5}" presName="Name13" presStyleLbl="parChTrans1D2" presStyleIdx="3" presStyleCnt="12"/>
      <dgm:spPr/>
      <dgm:t>
        <a:bodyPr/>
        <a:lstStyle/>
        <a:p>
          <a:endParaRPr lang="zh-TW" altLang="en-US"/>
        </a:p>
      </dgm:t>
    </dgm:pt>
    <dgm:pt modelId="{0D7746AD-33AE-4F24-A9CE-D23FC8B4063E}" type="pres">
      <dgm:prSet presAssocID="{FB877A60-43F0-4F3A-B8EB-CE27A829D0D2}" presName="childText" presStyleLbl="bgAcc1" presStyleIdx="3" presStyleCnt="12" custLinFactNeighborY="196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484F4FB-D78C-447B-8BB1-571147F94B8B}" type="pres">
      <dgm:prSet presAssocID="{D5BCDF6D-7BDA-45D0-A0F9-609BFBC69AF7}" presName="Name13" presStyleLbl="parChTrans1D2" presStyleIdx="4" presStyleCnt="12"/>
      <dgm:spPr/>
      <dgm:t>
        <a:bodyPr/>
        <a:lstStyle/>
        <a:p>
          <a:endParaRPr lang="zh-TW" altLang="en-US"/>
        </a:p>
      </dgm:t>
    </dgm:pt>
    <dgm:pt modelId="{ACE4105B-374E-4E24-A32D-29F424AC8E41}" type="pres">
      <dgm:prSet presAssocID="{F82543DA-7D2B-4665-96A6-CADDD96C8411}" presName="childText" presStyleLbl="bgAcc1" presStyleIdx="4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3F11866-D4A2-4FC2-A336-BF5220BB0C88}" type="pres">
      <dgm:prSet presAssocID="{E2987D6D-50D1-4717-9E25-1008CDAFC4FA}" presName="Name13" presStyleLbl="parChTrans1D2" presStyleIdx="5" presStyleCnt="12"/>
      <dgm:spPr/>
      <dgm:t>
        <a:bodyPr/>
        <a:lstStyle/>
        <a:p>
          <a:endParaRPr lang="zh-TW" altLang="en-US"/>
        </a:p>
      </dgm:t>
    </dgm:pt>
    <dgm:pt modelId="{924D4596-2B6F-4499-B4C7-69297F0FE54B}" type="pres">
      <dgm:prSet presAssocID="{1CCDC0A3-5679-44B1-946D-7C514357977E}" presName="childText" presStyleLbl="bgAcc1" presStyleIdx="5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741AF7A-0A8C-4B22-A21E-C97DE75E60DB}" type="pres">
      <dgm:prSet presAssocID="{91A81668-F0A9-4937-B0FE-1C4FE9F6AEC1}" presName="root" presStyleCnt="0"/>
      <dgm:spPr/>
    </dgm:pt>
    <dgm:pt modelId="{8703B135-1801-4612-9579-6CA72DA110DC}" type="pres">
      <dgm:prSet presAssocID="{91A81668-F0A9-4937-B0FE-1C4FE9F6AEC1}" presName="rootComposite" presStyleCnt="0"/>
      <dgm:spPr/>
    </dgm:pt>
    <dgm:pt modelId="{10F81FB3-78B7-446C-B86F-1AD9A5C22902}" type="pres">
      <dgm:prSet presAssocID="{91A81668-F0A9-4937-B0FE-1C4FE9F6AEC1}" presName="rootText" presStyleLbl="node1" presStyleIdx="2" presStyleCnt="4"/>
      <dgm:spPr/>
      <dgm:t>
        <a:bodyPr/>
        <a:lstStyle/>
        <a:p>
          <a:endParaRPr lang="zh-TW" altLang="en-US"/>
        </a:p>
      </dgm:t>
    </dgm:pt>
    <dgm:pt modelId="{ADB86A4F-5281-41C5-982C-186B271D95F5}" type="pres">
      <dgm:prSet presAssocID="{91A81668-F0A9-4937-B0FE-1C4FE9F6AEC1}" presName="rootConnector" presStyleLbl="node1" presStyleIdx="2" presStyleCnt="4"/>
      <dgm:spPr/>
      <dgm:t>
        <a:bodyPr/>
        <a:lstStyle/>
        <a:p>
          <a:endParaRPr lang="zh-TW" altLang="en-US"/>
        </a:p>
      </dgm:t>
    </dgm:pt>
    <dgm:pt modelId="{8C08332A-6B37-4297-9996-432AAF961522}" type="pres">
      <dgm:prSet presAssocID="{91A81668-F0A9-4937-B0FE-1C4FE9F6AEC1}" presName="childShape" presStyleCnt="0"/>
      <dgm:spPr/>
    </dgm:pt>
    <dgm:pt modelId="{4EA8059A-C24E-4890-958F-E0036B14EBDD}" type="pres">
      <dgm:prSet presAssocID="{C64EE3B7-1CE0-46CA-9920-8BD74EFB8921}" presName="Name13" presStyleLbl="parChTrans1D2" presStyleIdx="6" presStyleCnt="12"/>
      <dgm:spPr/>
      <dgm:t>
        <a:bodyPr/>
        <a:lstStyle/>
        <a:p>
          <a:endParaRPr lang="zh-TW" altLang="en-US"/>
        </a:p>
      </dgm:t>
    </dgm:pt>
    <dgm:pt modelId="{5173892A-F9B2-4587-8981-B732BC5CACC5}" type="pres">
      <dgm:prSet presAssocID="{614EB27F-444C-492A-8D3F-2FE5D96EE9D4}" presName="childText" presStyleLbl="bgAcc1" presStyleIdx="6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A1E4FD-55A3-48AF-9699-DB2F3EF71669}" type="pres">
      <dgm:prSet presAssocID="{C2AD30B7-B947-435B-A46C-5DF6ED4682A6}" presName="Name13" presStyleLbl="parChTrans1D2" presStyleIdx="7" presStyleCnt="12"/>
      <dgm:spPr/>
      <dgm:t>
        <a:bodyPr/>
        <a:lstStyle/>
        <a:p>
          <a:endParaRPr lang="zh-TW" altLang="en-US"/>
        </a:p>
      </dgm:t>
    </dgm:pt>
    <dgm:pt modelId="{E99D8C57-2BB4-499A-B926-874B5DAE9F49}" type="pres">
      <dgm:prSet presAssocID="{BD1B8810-EEB7-4AAE-A766-9E2F51D8E98B}" presName="childText" presStyleLbl="bgAcc1" presStyleIdx="7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FB78DAD-0434-4817-90A6-B1897AAE00B9}" type="pres">
      <dgm:prSet presAssocID="{5F1B4BCD-04B5-4356-8EFD-E1378FDE8CAD}" presName="Name13" presStyleLbl="parChTrans1D2" presStyleIdx="8" presStyleCnt="12"/>
      <dgm:spPr/>
      <dgm:t>
        <a:bodyPr/>
        <a:lstStyle/>
        <a:p>
          <a:endParaRPr lang="zh-TW" altLang="en-US"/>
        </a:p>
      </dgm:t>
    </dgm:pt>
    <dgm:pt modelId="{61731456-F73F-4380-B1C1-EF8B3957878E}" type="pres">
      <dgm:prSet presAssocID="{BD01732C-026A-4978-88CB-E450C159E9C1}" presName="childText" presStyleLbl="bgAcc1" presStyleIdx="8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922A16A-F050-4596-8A2D-B92E17E49C72}" type="pres">
      <dgm:prSet presAssocID="{14B34F83-7F37-4150-A804-5F09B73E04C9}" presName="root" presStyleCnt="0"/>
      <dgm:spPr/>
    </dgm:pt>
    <dgm:pt modelId="{15C2418C-364E-4776-87D4-72947DB54627}" type="pres">
      <dgm:prSet presAssocID="{14B34F83-7F37-4150-A804-5F09B73E04C9}" presName="rootComposite" presStyleCnt="0"/>
      <dgm:spPr/>
    </dgm:pt>
    <dgm:pt modelId="{1A584AF1-9DF2-43C7-91C4-8517BF50F48F}" type="pres">
      <dgm:prSet presAssocID="{14B34F83-7F37-4150-A804-5F09B73E04C9}" presName="rootText" presStyleLbl="node1" presStyleIdx="3" presStyleCnt="4"/>
      <dgm:spPr/>
      <dgm:t>
        <a:bodyPr/>
        <a:lstStyle/>
        <a:p>
          <a:endParaRPr lang="zh-TW" altLang="en-US"/>
        </a:p>
      </dgm:t>
    </dgm:pt>
    <dgm:pt modelId="{8F21C180-07EA-4F2F-9915-996D44265910}" type="pres">
      <dgm:prSet presAssocID="{14B34F83-7F37-4150-A804-5F09B73E04C9}" presName="rootConnector" presStyleLbl="node1" presStyleIdx="3" presStyleCnt="4"/>
      <dgm:spPr/>
      <dgm:t>
        <a:bodyPr/>
        <a:lstStyle/>
        <a:p>
          <a:endParaRPr lang="zh-TW" altLang="en-US"/>
        </a:p>
      </dgm:t>
    </dgm:pt>
    <dgm:pt modelId="{B20A082D-6F10-46D5-9C74-39647AB45126}" type="pres">
      <dgm:prSet presAssocID="{14B34F83-7F37-4150-A804-5F09B73E04C9}" presName="childShape" presStyleCnt="0"/>
      <dgm:spPr/>
    </dgm:pt>
    <dgm:pt modelId="{507AED3D-25F6-4E76-BE4A-252902C46056}" type="pres">
      <dgm:prSet presAssocID="{CE4C9A89-6EF8-45C4-AE11-C9B3A2EB3584}" presName="Name13" presStyleLbl="parChTrans1D2" presStyleIdx="9" presStyleCnt="12"/>
      <dgm:spPr/>
      <dgm:t>
        <a:bodyPr/>
        <a:lstStyle/>
        <a:p>
          <a:endParaRPr lang="zh-TW" altLang="en-US"/>
        </a:p>
      </dgm:t>
    </dgm:pt>
    <dgm:pt modelId="{9C7A9569-97A7-4C35-8DFF-6950B4272696}" type="pres">
      <dgm:prSet presAssocID="{1D242DA1-AC8A-4DF4-9AC9-C8C9BFB8A03C}" presName="childText" presStyleLbl="bgAcc1" presStyleIdx="9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B6C39A-65C9-45B7-8FF4-F988A5FAFC4B}" type="pres">
      <dgm:prSet presAssocID="{6466A68D-5E9D-4B13-9CEF-38D4B4656499}" presName="Name13" presStyleLbl="parChTrans1D2" presStyleIdx="10" presStyleCnt="12"/>
      <dgm:spPr/>
      <dgm:t>
        <a:bodyPr/>
        <a:lstStyle/>
        <a:p>
          <a:endParaRPr lang="zh-TW" altLang="en-US"/>
        </a:p>
      </dgm:t>
    </dgm:pt>
    <dgm:pt modelId="{6BBB89F1-CDD4-429B-94DD-3AB3B55B3D42}" type="pres">
      <dgm:prSet presAssocID="{B1AC47FB-04EC-4DD7-AD27-882391D88BD0}" presName="childText" presStyleLbl="bgAcc1" presStyleIdx="10" presStyleCnt="12" custLinFactNeighborX="-1485" custLinFactNeighborY="-356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7FCD1C-63C6-40F8-B4AD-E14131EAFB72}" type="pres">
      <dgm:prSet presAssocID="{93C5029B-09C0-43B8-972F-977995F3B8D9}" presName="Name13" presStyleLbl="parChTrans1D2" presStyleIdx="11" presStyleCnt="12"/>
      <dgm:spPr/>
      <dgm:t>
        <a:bodyPr/>
        <a:lstStyle/>
        <a:p>
          <a:endParaRPr lang="zh-TW" altLang="en-US"/>
        </a:p>
      </dgm:t>
    </dgm:pt>
    <dgm:pt modelId="{282B49AF-C164-4016-9226-EE07ACB3BC92}" type="pres">
      <dgm:prSet presAssocID="{8A98E8B4-2BC9-45E1-8621-0AA6946EEE44}" presName="childText" presStyleLbl="bgAcc1" presStyleIdx="1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4AA969A-CDBE-4ACF-B999-B6CC9547E14F}" srcId="{9E7943B5-7237-4154-953C-DFE5BF87C94F}" destId="{3E472907-65CF-4BDD-97DE-1C7A7147CD6B}" srcOrd="0" destOrd="0" parTransId="{D8002862-3429-4905-A53F-F187D286F04F}" sibTransId="{2A3CCD5D-140E-4634-88C6-0890136C546D}"/>
    <dgm:cxn modelId="{8B7E0628-6641-42B9-87FC-0F906530A6C4}" type="presOf" srcId="{614EB27F-444C-492A-8D3F-2FE5D96EE9D4}" destId="{5173892A-F9B2-4587-8981-B732BC5CACC5}" srcOrd="0" destOrd="0" presId="urn:microsoft.com/office/officeart/2005/8/layout/hierarchy3"/>
    <dgm:cxn modelId="{DAB318DE-BFE0-4E1F-8556-34AAF001094C}" type="presOf" srcId="{B1AC47FB-04EC-4DD7-AD27-882391D88BD0}" destId="{6BBB89F1-CDD4-429B-94DD-3AB3B55B3D42}" srcOrd="0" destOrd="0" presId="urn:microsoft.com/office/officeart/2005/8/layout/hierarchy3"/>
    <dgm:cxn modelId="{3A6F3466-A256-48C9-9692-6738FDCE2A70}" type="presOf" srcId="{F0848D07-83F4-4D7B-887A-59B735C17DF3}" destId="{C4908A56-6447-442B-9442-BFE386CAB314}" srcOrd="0" destOrd="0" presId="urn:microsoft.com/office/officeart/2005/8/layout/hierarchy3"/>
    <dgm:cxn modelId="{C226A729-9C20-4A87-83D0-5BA20F624D8B}" srcId="{14B34F83-7F37-4150-A804-5F09B73E04C9}" destId="{8A98E8B4-2BC9-45E1-8621-0AA6946EEE44}" srcOrd="2" destOrd="0" parTransId="{93C5029B-09C0-43B8-972F-977995F3B8D9}" sibTransId="{9A484924-4817-4DD5-9A01-20C521226341}"/>
    <dgm:cxn modelId="{78873F38-7DB2-4398-8EF1-EA7DE4CC99A3}" srcId="{3E472907-65CF-4BDD-97DE-1C7A7147CD6B}" destId="{B62F8C42-5459-4B87-B66D-2FE89433224C}" srcOrd="0" destOrd="0" parTransId="{40D28485-7992-4917-80D2-A10288FF8E71}" sibTransId="{8FAEE8B0-079E-4F4C-A4AC-60CBCC4722D9}"/>
    <dgm:cxn modelId="{DC2A0BD9-84A0-403D-9B27-F5944313DE3F}" type="presOf" srcId="{5F1B4BCD-04B5-4356-8EFD-E1378FDE8CAD}" destId="{CFB78DAD-0434-4817-90A6-B1897AAE00B9}" srcOrd="0" destOrd="0" presId="urn:microsoft.com/office/officeart/2005/8/layout/hierarchy3"/>
    <dgm:cxn modelId="{1CE5C4A1-A9D0-4E24-9B82-91D4AEA3E53E}" type="presOf" srcId="{BD1B8810-EEB7-4AAE-A766-9E2F51D8E98B}" destId="{E99D8C57-2BB4-499A-B926-874B5DAE9F49}" srcOrd="0" destOrd="0" presId="urn:microsoft.com/office/officeart/2005/8/layout/hierarchy3"/>
    <dgm:cxn modelId="{AECBA308-80B3-4A8B-97F2-4855E5E0E0CF}" srcId="{91A81668-F0A9-4937-B0FE-1C4FE9F6AEC1}" destId="{BD01732C-026A-4978-88CB-E450C159E9C1}" srcOrd="2" destOrd="0" parTransId="{5F1B4BCD-04B5-4356-8EFD-E1378FDE8CAD}" sibTransId="{9799CFF6-21E9-4A66-BF5E-FB906BD082FC}"/>
    <dgm:cxn modelId="{FE8653E2-3832-4C02-B17F-8FA29AD20D13}" srcId="{91A81668-F0A9-4937-B0FE-1C4FE9F6AEC1}" destId="{614EB27F-444C-492A-8D3F-2FE5D96EE9D4}" srcOrd="0" destOrd="0" parTransId="{C64EE3B7-1CE0-46CA-9920-8BD74EFB8921}" sibTransId="{8EDA9756-1A0A-46CA-B4BC-F8D679762C14}"/>
    <dgm:cxn modelId="{E2503119-0E45-442C-88D7-7C574E8E48EA}" type="presOf" srcId="{F0848D07-83F4-4D7B-887A-59B735C17DF3}" destId="{939AED37-CDE0-42CF-B24D-0B291534E053}" srcOrd="1" destOrd="0" presId="urn:microsoft.com/office/officeart/2005/8/layout/hierarchy3"/>
    <dgm:cxn modelId="{7028FE79-2595-4810-BF54-37C5FED9450F}" type="presOf" srcId="{E2987D6D-50D1-4717-9E25-1008CDAFC4FA}" destId="{13F11866-D4A2-4FC2-A336-BF5220BB0C88}" srcOrd="0" destOrd="0" presId="urn:microsoft.com/office/officeart/2005/8/layout/hierarchy3"/>
    <dgm:cxn modelId="{3700DC94-AF70-4139-BDBF-3E074FA5A906}" type="presOf" srcId="{C2AD30B7-B947-435B-A46C-5DF6ED4682A6}" destId="{B6A1E4FD-55A3-48AF-9699-DB2F3EF71669}" srcOrd="0" destOrd="0" presId="urn:microsoft.com/office/officeart/2005/8/layout/hierarchy3"/>
    <dgm:cxn modelId="{CE7AAC5B-EE47-4EA2-9A92-5F5A195E788D}" type="presOf" srcId="{3E472907-65CF-4BDD-97DE-1C7A7147CD6B}" destId="{F30819F3-5603-4319-9A0A-CD35F1C3FA9C}" srcOrd="1" destOrd="0" presId="urn:microsoft.com/office/officeart/2005/8/layout/hierarchy3"/>
    <dgm:cxn modelId="{369F020C-78A7-4716-A4FB-737CF9589CC2}" type="presOf" srcId="{B62F8C42-5459-4B87-B66D-2FE89433224C}" destId="{A8AB80CB-B24E-47F9-ABF9-239179AAEF30}" srcOrd="0" destOrd="0" presId="urn:microsoft.com/office/officeart/2005/8/layout/hierarchy3"/>
    <dgm:cxn modelId="{85D83C11-CF1B-415C-97DE-F0B04A06ECEC}" srcId="{F0848D07-83F4-4D7B-887A-59B735C17DF3}" destId="{1CCDC0A3-5679-44B1-946D-7C514357977E}" srcOrd="2" destOrd="0" parTransId="{E2987D6D-50D1-4717-9E25-1008CDAFC4FA}" sibTransId="{E8A16ACE-3510-4B83-8FB2-D23920EFD859}"/>
    <dgm:cxn modelId="{47A0EA3D-6846-465C-BFBC-842B98AFF9C1}" type="presOf" srcId="{14B34F83-7F37-4150-A804-5F09B73E04C9}" destId="{1A584AF1-9DF2-43C7-91C4-8517BF50F48F}" srcOrd="0" destOrd="0" presId="urn:microsoft.com/office/officeart/2005/8/layout/hierarchy3"/>
    <dgm:cxn modelId="{21ADFFB4-BF29-4751-AD97-5ECD299D74CC}" type="presOf" srcId="{9E7943B5-7237-4154-953C-DFE5BF87C94F}" destId="{5A81FE3F-33C7-49D2-9A52-806BD0CB5251}" srcOrd="0" destOrd="0" presId="urn:microsoft.com/office/officeart/2005/8/layout/hierarchy3"/>
    <dgm:cxn modelId="{BD4FEB73-12C9-4E16-8564-617CEF2C4501}" type="presOf" srcId="{91A81668-F0A9-4937-B0FE-1C4FE9F6AEC1}" destId="{ADB86A4F-5281-41C5-982C-186B271D95F5}" srcOrd="1" destOrd="0" presId="urn:microsoft.com/office/officeart/2005/8/layout/hierarchy3"/>
    <dgm:cxn modelId="{41A07F7A-5AD5-44D0-AEB9-5E7FD1EEBB30}" type="presOf" srcId="{1D242DA1-AC8A-4DF4-9AC9-C8C9BFB8A03C}" destId="{9C7A9569-97A7-4C35-8DFF-6950B4272696}" srcOrd="0" destOrd="0" presId="urn:microsoft.com/office/officeart/2005/8/layout/hierarchy3"/>
    <dgm:cxn modelId="{FA510BD5-3EB1-4E5F-9F50-3D016EB0DBCC}" srcId="{3E472907-65CF-4BDD-97DE-1C7A7147CD6B}" destId="{D418622C-5D50-4631-86D4-C5C2D130B96D}" srcOrd="2" destOrd="0" parTransId="{45F4AB23-36CC-4E4E-A5D5-B27D867D0CE9}" sibTransId="{F8B0C8F6-592E-4CBB-97A5-425CF43E50FF}"/>
    <dgm:cxn modelId="{28F35CC5-E5CD-4D7B-B639-654A029DE4FE}" type="presOf" srcId="{1CCDC0A3-5679-44B1-946D-7C514357977E}" destId="{924D4596-2B6F-4499-B4C7-69297F0FE54B}" srcOrd="0" destOrd="0" presId="urn:microsoft.com/office/officeart/2005/8/layout/hierarchy3"/>
    <dgm:cxn modelId="{2A8C0FF8-6117-4295-B577-A5EC813341B9}" type="presOf" srcId="{CE4C9A89-6EF8-45C4-AE11-C9B3A2EB3584}" destId="{507AED3D-25F6-4E76-BE4A-252902C46056}" srcOrd="0" destOrd="0" presId="urn:microsoft.com/office/officeart/2005/8/layout/hierarchy3"/>
    <dgm:cxn modelId="{DBB1F734-B5EC-4046-A71C-7709DD092F06}" type="presOf" srcId="{45F4AB23-36CC-4E4E-A5D5-B27D867D0CE9}" destId="{8895706F-9413-4BD4-B742-41CABB6C85C3}" srcOrd="0" destOrd="0" presId="urn:microsoft.com/office/officeart/2005/8/layout/hierarchy3"/>
    <dgm:cxn modelId="{20AA9089-A4C2-4794-805C-FBD3CB98C56E}" type="presOf" srcId="{8A98E8B4-2BC9-45E1-8621-0AA6946EEE44}" destId="{282B49AF-C164-4016-9226-EE07ACB3BC92}" srcOrd="0" destOrd="0" presId="urn:microsoft.com/office/officeart/2005/8/layout/hierarchy3"/>
    <dgm:cxn modelId="{322883E9-3B64-42A0-92AD-FE7BD901457F}" type="presOf" srcId="{FB877A60-43F0-4F3A-B8EB-CE27A829D0D2}" destId="{0D7746AD-33AE-4F24-A9CE-D23FC8B4063E}" srcOrd="0" destOrd="0" presId="urn:microsoft.com/office/officeart/2005/8/layout/hierarchy3"/>
    <dgm:cxn modelId="{9E8D616F-030C-4C4D-B536-CF28634636C6}" type="presOf" srcId="{A9F2D4BC-B003-452A-B294-1D415D4AFFF5}" destId="{56790CE1-2BB6-4D50-8F53-4676049FB9A3}" srcOrd="0" destOrd="0" presId="urn:microsoft.com/office/officeart/2005/8/layout/hierarchy3"/>
    <dgm:cxn modelId="{5D954DBD-5736-476C-9C28-9FEA71B0D140}" type="presOf" srcId="{7FAE2EAF-AD52-47AB-AECD-0D5372A14B01}" destId="{08F2B260-F103-45C5-8C26-3260E33FF3FE}" srcOrd="0" destOrd="0" presId="urn:microsoft.com/office/officeart/2005/8/layout/hierarchy3"/>
    <dgm:cxn modelId="{263F2CE6-F31F-45BE-8873-C6BA72C4E909}" srcId="{14B34F83-7F37-4150-A804-5F09B73E04C9}" destId="{B1AC47FB-04EC-4DD7-AD27-882391D88BD0}" srcOrd="1" destOrd="0" parTransId="{6466A68D-5E9D-4B13-9CEF-38D4B4656499}" sibTransId="{027CD372-89EA-497B-BE03-9F07D8895708}"/>
    <dgm:cxn modelId="{F422973B-DD89-40F5-B444-2003D8611DE3}" srcId="{14B34F83-7F37-4150-A804-5F09B73E04C9}" destId="{1D242DA1-AC8A-4DF4-9AC9-C8C9BFB8A03C}" srcOrd="0" destOrd="0" parTransId="{CE4C9A89-6EF8-45C4-AE11-C9B3A2EB3584}" sibTransId="{360F6F5E-95E5-4BAA-BDC4-1FED91F0F5A3}"/>
    <dgm:cxn modelId="{5F1C01AF-9C42-473E-B995-66741F67664A}" type="presOf" srcId="{91A81668-F0A9-4937-B0FE-1C4FE9F6AEC1}" destId="{10F81FB3-78B7-446C-B86F-1AD9A5C22902}" srcOrd="0" destOrd="0" presId="urn:microsoft.com/office/officeart/2005/8/layout/hierarchy3"/>
    <dgm:cxn modelId="{E549A086-A194-4069-939E-7594D6DED9C9}" type="presOf" srcId="{93C5029B-09C0-43B8-972F-977995F3B8D9}" destId="{7F7FCD1C-63C6-40F8-B4AD-E14131EAFB72}" srcOrd="0" destOrd="0" presId="urn:microsoft.com/office/officeart/2005/8/layout/hierarchy3"/>
    <dgm:cxn modelId="{8717BAD6-BD29-4E4F-BFD9-0AADE7171B03}" type="presOf" srcId="{D418622C-5D50-4631-86D4-C5C2D130B96D}" destId="{53B5FA8E-A5AF-445D-B570-2936D1F8CB2E}" srcOrd="0" destOrd="0" presId="urn:microsoft.com/office/officeart/2005/8/layout/hierarchy3"/>
    <dgm:cxn modelId="{D6ADB2C3-EDDB-4FE9-B2C9-16DDEE559CAF}" srcId="{9E7943B5-7237-4154-953C-DFE5BF87C94F}" destId="{91A81668-F0A9-4937-B0FE-1C4FE9F6AEC1}" srcOrd="2" destOrd="0" parTransId="{C74A4DC9-8710-40F6-A302-FE930487E767}" sibTransId="{BB877D8C-8EF0-442E-863C-8F78AF2E645E}"/>
    <dgm:cxn modelId="{1F8E62A6-B90D-4288-B468-D3F9B13C873C}" srcId="{F0848D07-83F4-4D7B-887A-59B735C17DF3}" destId="{FB877A60-43F0-4F3A-B8EB-CE27A829D0D2}" srcOrd="0" destOrd="0" parTransId="{A9F2D4BC-B003-452A-B294-1D415D4AFFF5}" sibTransId="{92D8A0AF-4C77-4F62-B3E2-70EA89A4B8F3}"/>
    <dgm:cxn modelId="{4987DE02-93BB-4338-9380-4CCBDE5E3A2B}" srcId="{F0848D07-83F4-4D7B-887A-59B735C17DF3}" destId="{F82543DA-7D2B-4665-96A6-CADDD96C8411}" srcOrd="1" destOrd="0" parTransId="{D5BCDF6D-7BDA-45D0-A0F9-609BFBC69AF7}" sibTransId="{78CBBDD5-91C8-4A36-8F6B-EE248ED80B49}"/>
    <dgm:cxn modelId="{B0F53E02-6C44-4C76-9C0A-9F129A5FABEA}" type="presOf" srcId="{F82543DA-7D2B-4665-96A6-CADDD96C8411}" destId="{ACE4105B-374E-4E24-A32D-29F424AC8E41}" srcOrd="0" destOrd="0" presId="urn:microsoft.com/office/officeart/2005/8/layout/hierarchy3"/>
    <dgm:cxn modelId="{C0B56444-3258-4CA9-86B4-0225EE1DD91A}" type="presOf" srcId="{6466A68D-5E9D-4B13-9CEF-38D4B4656499}" destId="{FFB6C39A-65C9-45B7-8FF4-F988A5FAFC4B}" srcOrd="0" destOrd="0" presId="urn:microsoft.com/office/officeart/2005/8/layout/hierarchy3"/>
    <dgm:cxn modelId="{7DCE9E8B-1C88-4728-B762-10F6EA10ACBD}" srcId="{9E7943B5-7237-4154-953C-DFE5BF87C94F}" destId="{F0848D07-83F4-4D7B-887A-59B735C17DF3}" srcOrd="1" destOrd="0" parTransId="{4611812B-C393-4858-BABD-308080DE6C9E}" sibTransId="{81C2DADF-BB11-44E8-9508-40F6E3B507FA}"/>
    <dgm:cxn modelId="{840C0E19-1C3E-405E-BB47-2EC54DA88736}" type="presOf" srcId="{3E472907-65CF-4BDD-97DE-1C7A7147CD6B}" destId="{C3FFE047-F706-42F0-9B69-CB851AD2928B}" srcOrd="0" destOrd="0" presId="urn:microsoft.com/office/officeart/2005/8/layout/hierarchy3"/>
    <dgm:cxn modelId="{B22F6A80-3F59-4EC6-8E46-5CF7D614A065}" type="presOf" srcId="{BD01732C-026A-4978-88CB-E450C159E9C1}" destId="{61731456-F73F-4380-B1C1-EF8B3957878E}" srcOrd="0" destOrd="0" presId="urn:microsoft.com/office/officeart/2005/8/layout/hierarchy3"/>
    <dgm:cxn modelId="{C6EA004C-4E5D-43F7-B4D8-C542D2ADE957}" srcId="{3E472907-65CF-4BDD-97DE-1C7A7147CD6B}" destId="{7FAE2EAF-AD52-47AB-AECD-0D5372A14B01}" srcOrd="1" destOrd="0" parTransId="{4BCA8881-35E3-4D9E-B91C-44E10D4C444D}" sibTransId="{E3DC48AE-9536-41B8-A52F-5E26FC4FA07E}"/>
    <dgm:cxn modelId="{9A2856FB-0054-475C-AE6E-4E7DE48E2A63}" type="presOf" srcId="{D5BCDF6D-7BDA-45D0-A0F9-609BFBC69AF7}" destId="{7484F4FB-D78C-447B-8BB1-571147F94B8B}" srcOrd="0" destOrd="0" presId="urn:microsoft.com/office/officeart/2005/8/layout/hierarchy3"/>
    <dgm:cxn modelId="{BED2DAE2-D5D6-4DC2-910D-3CB7A373A981}" type="presOf" srcId="{40D28485-7992-4917-80D2-A10288FF8E71}" destId="{B98D31AA-4882-431C-B015-D992F0195EB2}" srcOrd="0" destOrd="0" presId="urn:microsoft.com/office/officeart/2005/8/layout/hierarchy3"/>
    <dgm:cxn modelId="{B0A8B7DA-66AD-4B95-85B1-B2D9EBAACE05}" type="presOf" srcId="{4BCA8881-35E3-4D9E-B91C-44E10D4C444D}" destId="{AD9C5DDB-A8D0-4111-A92F-C8553A262425}" srcOrd="0" destOrd="0" presId="urn:microsoft.com/office/officeart/2005/8/layout/hierarchy3"/>
    <dgm:cxn modelId="{B3EA474B-2AD7-4090-A0E3-8AF9EF12F4F1}" srcId="{9E7943B5-7237-4154-953C-DFE5BF87C94F}" destId="{14B34F83-7F37-4150-A804-5F09B73E04C9}" srcOrd="3" destOrd="0" parTransId="{22AA4ED7-0D85-4D7E-93B2-247611BFB0E0}" sibTransId="{2F27489E-B120-4830-9F66-B757C2A1D69F}"/>
    <dgm:cxn modelId="{D7ACF338-9185-4B2B-85A2-7D70AB904E2D}" type="presOf" srcId="{14B34F83-7F37-4150-A804-5F09B73E04C9}" destId="{8F21C180-07EA-4F2F-9915-996D44265910}" srcOrd="1" destOrd="0" presId="urn:microsoft.com/office/officeart/2005/8/layout/hierarchy3"/>
    <dgm:cxn modelId="{C9415D14-5DC7-41B2-8E60-B27EDA388E41}" srcId="{91A81668-F0A9-4937-B0FE-1C4FE9F6AEC1}" destId="{BD1B8810-EEB7-4AAE-A766-9E2F51D8E98B}" srcOrd="1" destOrd="0" parTransId="{C2AD30B7-B947-435B-A46C-5DF6ED4682A6}" sibTransId="{88945832-1433-4BEE-8EDB-E2325E6B8590}"/>
    <dgm:cxn modelId="{C084861F-6FE5-4004-ABAD-9B6230F51FC6}" type="presOf" srcId="{C64EE3B7-1CE0-46CA-9920-8BD74EFB8921}" destId="{4EA8059A-C24E-4890-958F-E0036B14EBDD}" srcOrd="0" destOrd="0" presId="urn:microsoft.com/office/officeart/2005/8/layout/hierarchy3"/>
    <dgm:cxn modelId="{9569AAA9-1DFF-4B14-8DA0-FEDCD241BD12}" type="presParOf" srcId="{5A81FE3F-33C7-49D2-9A52-806BD0CB5251}" destId="{80557CF3-2321-4D51-993E-1B3DA450B260}" srcOrd="0" destOrd="0" presId="urn:microsoft.com/office/officeart/2005/8/layout/hierarchy3"/>
    <dgm:cxn modelId="{7B064C9D-514E-46BC-A734-EF32197F928A}" type="presParOf" srcId="{80557CF3-2321-4D51-993E-1B3DA450B260}" destId="{FCBA6205-066B-48B0-8D4D-C7D381BF9E9F}" srcOrd="0" destOrd="0" presId="urn:microsoft.com/office/officeart/2005/8/layout/hierarchy3"/>
    <dgm:cxn modelId="{BB3BE292-7903-4666-B21D-6523EFB2A294}" type="presParOf" srcId="{FCBA6205-066B-48B0-8D4D-C7D381BF9E9F}" destId="{C3FFE047-F706-42F0-9B69-CB851AD2928B}" srcOrd="0" destOrd="0" presId="urn:microsoft.com/office/officeart/2005/8/layout/hierarchy3"/>
    <dgm:cxn modelId="{E829E34F-3EB9-4F5F-BD02-8A58141A8874}" type="presParOf" srcId="{FCBA6205-066B-48B0-8D4D-C7D381BF9E9F}" destId="{F30819F3-5603-4319-9A0A-CD35F1C3FA9C}" srcOrd="1" destOrd="0" presId="urn:microsoft.com/office/officeart/2005/8/layout/hierarchy3"/>
    <dgm:cxn modelId="{F3B8122F-7022-4465-BA01-1DADC10A15C6}" type="presParOf" srcId="{80557CF3-2321-4D51-993E-1B3DA450B260}" destId="{E4598F02-F09F-446A-A6B5-2B6DC9D7837F}" srcOrd="1" destOrd="0" presId="urn:microsoft.com/office/officeart/2005/8/layout/hierarchy3"/>
    <dgm:cxn modelId="{5DFFCAC9-FB2C-44C9-9983-E3FB9D3E7367}" type="presParOf" srcId="{E4598F02-F09F-446A-A6B5-2B6DC9D7837F}" destId="{B98D31AA-4882-431C-B015-D992F0195EB2}" srcOrd="0" destOrd="0" presId="urn:microsoft.com/office/officeart/2005/8/layout/hierarchy3"/>
    <dgm:cxn modelId="{32AEA8FF-2044-41D7-AEB4-57FEA4CEB3DB}" type="presParOf" srcId="{E4598F02-F09F-446A-A6B5-2B6DC9D7837F}" destId="{A8AB80CB-B24E-47F9-ABF9-239179AAEF30}" srcOrd="1" destOrd="0" presId="urn:microsoft.com/office/officeart/2005/8/layout/hierarchy3"/>
    <dgm:cxn modelId="{E0164E81-CEEC-4421-BB42-639D17B7F3D6}" type="presParOf" srcId="{E4598F02-F09F-446A-A6B5-2B6DC9D7837F}" destId="{AD9C5DDB-A8D0-4111-A92F-C8553A262425}" srcOrd="2" destOrd="0" presId="urn:microsoft.com/office/officeart/2005/8/layout/hierarchy3"/>
    <dgm:cxn modelId="{6A729860-CCAC-4D6B-B7BC-B43B3BF89BE7}" type="presParOf" srcId="{E4598F02-F09F-446A-A6B5-2B6DC9D7837F}" destId="{08F2B260-F103-45C5-8C26-3260E33FF3FE}" srcOrd="3" destOrd="0" presId="urn:microsoft.com/office/officeart/2005/8/layout/hierarchy3"/>
    <dgm:cxn modelId="{EACA499E-027F-4EEC-A88D-2DBEFA735E23}" type="presParOf" srcId="{E4598F02-F09F-446A-A6B5-2B6DC9D7837F}" destId="{8895706F-9413-4BD4-B742-41CABB6C85C3}" srcOrd="4" destOrd="0" presId="urn:microsoft.com/office/officeart/2005/8/layout/hierarchy3"/>
    <dgm:cxn modelId="{8B8CF93A-AA0A-4980-8E6B-A363F8E30E69}" type="presParOf" srcId="{E4598F02-F09F-446A-A6B5-2B6DC9D7837F}" destId="{53B5FA8E-A5AF-445D-B570-2936D1F8CB2E}" srcOrd="5" destOrd="0" presId="urn:microsoft.com/office/officeart/2005/8/layout/hierarchy3"/>
    <dgm:cxn modelId="{1F465B48-6CBD-4E96-9A2A-9952D34EE6F7}" type="presParOf" srcId="{5A81FE3F-33C7-49D2-9A52-806BD0CB5251}" destId="{0E98D28C-64CE-449D-ACEC-1A8C071B1708}" srcOrd="1" destOrd="0" presId="urn:microsoft.com/office/officeart/2005/8/layout/hierarchy3"/>
    <dgm:cxn modelId="{231E1986-1E52-40E6-A62B-199694E40554}" type="presParOf" srcId="{0E98D28C-64CE-449D-ACEC-1A8C071B1708}" destId="{8572A30F-6A83-42D1-ACF3-87C2B02373FC}" srcOrd="0" destOrd="0" presId="urn:microsoft.com/office/officeart/2005/8/layout/hierarchy3"/>
    <dgm:cxn modelId="{35912F9D-F54D-428B-B102-8BACE7DD5024}" type="presParOf" srcId="{8572A30F-6A83-42D1-ACF3-87C2B02373FC}" destId="{C4908A56-6447-442B-9442-BFE386CAB314}" srcOrd="0" destOrd="0" presId="urn:microsoft.com/office/officeart/2005/8/layout/hierarchy3"/>
    <dgm:cxn modelId="{B9114CBD-BAF9-4D1D-88D7-D929F4C37672}" type="presParOf" srcId="{8572A30F-6A83-42D1-ACF3-87C2B02373FC}" destId="{939AED37-CDE0-42CF-B24D-0B291534E053}" srcOrd="1" destOrd="0" presId="urn:microsoft.com/office/officeart/2005/8/layout/hierarchy3"/>
    <dgm:cxn modelId="{B66C940A-DF97-4631-BFE2-D30B79C74DB9}" type="presParOf" srcId="{0E98D28C-64CE-449D-ACEC-1A8C071B1708}" destId="{6F5484B0-BD7F-41A6-8994-D5A1EF73794F}" srcOrd="1" destOrd="0" presId="urn:microsoft.com/office/officeart/2005/8/layout/hierarchy3"/>
    <dgm:cxn modelId="{0D47FC2D-B704-42E9-9D82-70FEA4C2DF0A}" type="presParOf" srcId="{6F5484B0-BD7F-41A6-8994-D5A1EF73794F}" destId="{56790CE1-2BB6-4D50-8F53-4676049FB9A3}" srcOrd="0" destOrd="0" presId="urn:microsoft.com/office/officeart/2005/8/layout/hierarchy3"/>
    <dgm:cxn modelId="{1A52D796-079C-4702-8F6C-70774ADF13AB}" type="presParOf" srcId="{6F5484B0-BD7F-41A6-8994-D5A1EF73794F}" destId="{0D7746AD-33AE-4F24-A9CE-D23FC8B4063E}" srcOrd="1" destOrd="0" presId="urn:microsoft.com/office/officeart/2005/8/layout/hierarchy3"/>
    <dgm:cxn modelId="{C4BE7ABC-235F-4C33-812A-9CE25324FF9F}" type="presParOf" srcId="{6F5484B0-BD7F-41A6-8994-D5A1EF73794F}" destId="{7484F4FB-D78C-447B-8BB1-571147F94B8B}" srcOrd="2" destOrd="0" presId="urn:microsoft.com/office/officeart/2005/8/layout/hierarchy3"/>
    <dgm:cxn modelId="{A5EBD0AC-52A0-453F-9873-DF4D2AB1D233}" type="presParOf" srcId="{6F5484B0-BD7F-41A6-8994-D5A1EF73794F}" destId="{ACE4105B-374E-4E24-A32D-29F424AC8E41}" srcOrd="3" destOrd="0" presId="urn:microsoft.com/office/officeart/2005/8/layout/hierarchy3"/>
    <dgm:cxn modelId="{579A0184-A752-4094-990A-EFF83126E64A}" type="presParOf" srcId="{6F5484B0-BD7F-41A6-8994-D5A1EF73794F}" destId="{13F11866-D4A2-4FC2-A336-BF5220BB0C88}" srcOrd="4" destOrd="0" presId="urn:microsoft.com/office/officeart/2005/8/layout/hierarchy3"/>
    <dgm:cxn modelId="{6C54D870-7DBB-4C4D-B7D1-ADEF42EAE009}" type="presParOf" srcId="{6F5484B0-BD7F-41A6-8994-D5A1EF73794F}" destId="{924D4596-2B6F-4499-B4C7-69297F0FE54B}" srcOrd="5" destOrd="0" presId="urn:microsoft.com/office/officeart/2005/8/layout/hierarchy3"/>
    <dgm:cxn modelId="{DAE93575-90E1-4E3B-A7DB-3313672495F2}" type="presParOf" srcId="{5A81FE3F-33C7-49D2-9A52-806BD0CB5251}" destId="{A741AF7A-0A8C-4B22-A21E-C97DE75E60DB}" srcOrd="2" destOrd="0" presId="urn:microsoft.com/office/officeart/2005/8/layout/hierarchy3"/>
    <dgm:cxn modelId="{11CDB97F-3CAF-4963-B3FC-1F42CFF94A2D}" type="presParOf" srcId="{A741AF7A-0A8C-4B22-A21E-C97DE75E60DB}" destId="{8703B135-1801-4612-9579-6CA72DA110DC}" srcOrd="0" destOrd="0" presId="urn:microsoft.com/office/officeart/2005/8/layout/hierarchy3"/>
    <dgm:cxn modelId="{05694EE2-3FCB-4F7C-B90A-171A53580EB7}" type="presParOf" srcId="{8703B135-1801-4612-9579-6CA72DA110DC}" destId="{10F81FB3-78B7-446C-B86F-1AD9A5C22902}" srcOrd="0" destOrd="0" presId="urn:microsoft.com/office/officeart/2005/8/layout/hierarchy3"/>
    <dgm:cxn modelId="{EC4CC36D-2D2F-4C4F-819D-107D31291504}" type="presParOf" srcId="{8703B135-1801-4612-9579-6CA72DA110DC}" destId="{ADB86A4F-5281-41C5-982C-186B271D95F5}" srcOrd="1" destOrd="0" presId="urn:microsoft.com/office/officeart/2005/8/layout/hierarchy3"/>
    <dgm:cxn modelId="{5FDBA7BE-5342-4C1E-9D35-BFC735A522A3}" type="presParOf" srcId="{A741AF7A-0A8C-4B22-A21E-C97DE75E60DB}" destId="{8C08332A-6B37-4297-9996-432AAF961522}" srcOrd="1" destOrd="0" presId="urn:microsoft.com/office/officeart/2005/8/layout/hierarchy3"/>
    <dgm:cxn modelId="{80188EA4-4CEC-4136-8521-2EA53076B44D}" type="presParOf" srcId="{8C08332A-6B37-4297-9996-432AAF961522}" destId="{4EA8059A-C24E-4890-958F-E0036B14EBDD}" srcOrd="0" destOrd="0" presId="urn:microsoft.com/office/officeart/2005/8/layout/hierarchy3"/>
    <dgm:cxn modelId="{C53B4727-2F95-4D86-B6BB-B61FCE4527EA}" type="presParOf" srcId="{8C08332A-6B37-4297-9996-432AAF961522}" destId="{5173892A-F9B2-4587-8981-B732BC5CACC5}" srcOrd="1" destOrd="0" presId="urn:microsoft.com/office/officeart/2005/8/layout/hierarchy3"/>
    <dgm:cxn modelId="{675D8DB8-1B9B-43CC-9586-8C114ED16FAF}" type="presParOf" srcId="{8C08332A-6B37-4297-9996-432AAF961522}" destId="{B6A1E4FD-55A3-48AF-9699-DB2F3EF71669}" srcOrd="2" destOrd="0" presId="urn:microsoft.com/office/officeart/2005/8/layout/hierarchy3"/>
    <dgm:cxn modelId="{FD633A02-F5CE-46BD-8776-86B450B54E72}" type="presParOf" srcId="{8C08332A-6B37-4297-9996-432AAF961522}" destId="{E99D8C57-2BB4-499A-B926-874B5DAE9F49}" srcOrd="3" destOrd="0" presId="urn:microsoft.com/office/officeart/2005/8/layout/hierarchy3"/>
    <dgm:cxn modelId="{7D9F666D-F6C8-4063-BA77-7C4AE9ADC470}" type="presParOf" srcId="{8C08332A-6B37-4297-9996-432AAF961522}" destId="{CFB78DAD-0434-4817-90A6-B1897AAE00B9}" srcOrd="4" destOrd="0" presId="urn:microsoft.com/office/officeart/2005/8/layout/hierarchy3"/>
    <dgm:cxn modelId="{0D65E475-23DF-4E0B-85DA-C51A85D7E57E}" type="presParOf" srcId="{8C08332A-6B37-4297-9996-432AAF961522}" destId="{61731456-F73F-4380-B1C1-EF8B3957878E}" srcOrd="5" destOrd="0" presId="urn:microsoft.com/office/officeart/2005/8/layout/hierarchy3"/>
    <dgm:cxn modelId="{E4E5C231-22DE-4CA8-8478-F3696A2BD186}" type="presParOf" srcId="{5A81FE3F-33C7-49D2-9A52-806BD0CB5251}" destId="{E922A16A-F050-4596-8A2D-B92E17E49C72}" srcOrd="3" destOrd="0" presId="urn:microsoft.com/office/officeart/2005/8/layout/hierarchy3"/>
    <dgm:cxn modelId="{CE29A381-8064-4C55-A0C3-B5D808D1DD21}" type="presParOf" srcId="{E922A16A-F050-4596-8A2D-B92E17E49C72}" destId="{15C2418C-364E-4776-87D4-72947DB54627}" srcOrd="0" destOrd="0" presId="urn:microsoft.com/office/officeart/2005/8/layout/hierarchy3"/>
    <dgm:cxn modelId="{9297404F-DBD2-4501-BEAF-F07138090868}" type="presParOf" srcId="{15C2418C-364E-4776-87D4-72947DB54627}" destId="{1A584AF1-9DF2-43C7-91C4-8517BF50F48F}" srcOrd="0" destOrd="0" presId="urn:microsoft.com/office/officeart/2005/8/layout/hierarchy3"/>
    <dgm:cxn modelId="{110F10B7-4F81-41CC-9FF6-61C645F635D4}" type="presParOf" srcId="{15C2418C-364E-4776-87D4-72947DB54627}" destId="{8F21C180-07EA-4F2F-9915-996D44265910}" srcOrd="1" destOrd="0" presId="urn:microsoft.com/office/officeart/2005/8/layout/hierarchy3"/>
    <dgm:cxn modelId="{628D4EBC-E2A1-4CD7-8252-A59FC14A4EFB}" type="presParOf" srcId="{E922A16A-F050-4596-8A2D-B92E17E49C72}" destId="{B20A082D-6F10-46D5-9C74-39647AB45126}" srcOrd="1" destOrd="0" presId="urn:microsoft.com/office/officeart/2005/8/layout/hierarchy3"/>
    <dgm:cxn modelId="{2F2E332D-E9C4-4BDC-8916-39EA57CBCCA9}" type="presParOf" srcId="{B20A082D-6F10-46D5-9C74-39647AB45126}" destId="{507AED3D-25F6-4E76-BE4A-252902C46056}" srcOrd="0" destOrd="0" presId="urn:microsoft.com/office/officeart/2005/8/layout/hierarchy3"/>
    <dgm:cxn modelId="{F32A298B-C05F-4FC5-9165-AF73BE1D756B}" type="presParOf" srcId="{B20A082D-6F10-46D5-9C74-39647AB45126}" destId="{9C7A9569-97A7-4C35-8DFF-6950B4272696}" srcOrd="1" destOrd="0" presId="urn:microsoft.com/office/officeart/2005/8/layout/hierarchy3"/>
    <dgm:cxn modelId="{FE038935-9DBC-467F-9360-91C0F958602A}" type="presParOf" srcId="{B20A082D-6F10-46D5-9C74-39647AB45126}" destId="{FFB6C39A-65C9-45B7-8FF4-F988A5FAFC4B}" srcOrd="2" destOrd="0" presId="urn:microsoft.com/office/officeart/2005/8/layout/hierarchy3"/>
    <dgm:cxn modelId="{804FEFC1-BBEF-4F63-9F1A-68F64DE19390}" type="presParOf" srcId="{B20A082D-6F10-46D5-9C74-39647AB45126}" destId="{6BBB89F1-CDD4-429B-94DD-3AB3B55B3D42}" srcOrd="3" destOrd="0" presId="urn:microsoft.com/office/officeart/2005/8/layout/hierarchy3"/>
    <dgm:cxn modelId="{67130E4A-2B9C-4497-833B-F5C3D0A7F0C3}" type="presParOf" srcId="{B20A082D-6F10-46D5-9C74-39647AB45126}" destId="{7F7FCD1C-63C6-40F8-B4AD-E14131EAFB72}" srcOrd="4" destOrd="0" presId="urn:microsoft.com/office/officeart/2005/8/layout/hierarchy3"/>
    <dgm:cxn modelId="{9D0EC56F-3F14-4F2E-ABD5-E50D1C5DB83F}" type="presParOf" srcId="{B20A082D-6F10-46D5-9C74-39647AB45126}" destId="{282B49AF-C164-4016-9226-EE07ACB3BC92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6171D2-EAB0-41C8-88A2-FCC9F2959014}">
      <dsp:nvSpPr>
        <dsp:cNvPr id="0" name=""/>
        <dsp:cNvSpPr/>
      </dsp:nvSpPr>
      <dsp:spPr>
        <a:xfrm>
          <a:off x="1271115" y="2516776"/>
          <a:ext cx="477151" cy="21903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8575" y="0"/>
              </a:lnTo>
              <a:lnTo>
                <a:pt x="238575" y="2190349"/>
              </a:lnTo>
              <a:lnTo>
                <a:pt x="477151" y="219034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1453648" y="3555907"/>
        <a:ext cx="112085" cy="112085"/>
      </dsp:txXfrm>
    </dsp:sp>
    <dsp:sp modelId="{4158D643-9B45-4F24-B045-92628E4B3294}">
      <dsp:nvSpPr>
        <dsp:cNvPr id="0" name=""/>
        <dsp:cNvSpPr/>
      </dsp:nvSpPr>
      <dsp:spPr>
        <a:xfrm>
          <a:off x="1271115" y="2516776"/>
          <a:ext cx="477151" cy="13253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8575" y="0"/>
              </a:lnTo>
              <a:lnTo>
                <a:pt x="238575" y="1325346"/>
              </a:lnTo>
              <a:lnTo>
                <a:pt x="477151" y="13253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74476" y="3144233"/>
        <a:ext cx="70431" cy="70431"/>
      </dsp:txXfrm>
    </dsp:sp>
    <dsp:sp modelId="{AF378CE6-CEB1-49DF-BA49-019A2C972BC4}">
      <dsp:nvSpPr>
        <dsp:cNvPr id="0" name=""/>
        <dsp:cNvSpPr/>
      </dsp:nvSpPr>
      <dsp:spPr>
        <a:xfrm>
          <a:off x="1271115" y="2516776"/>
          <a:ext cx="477151" cy="4603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8575" y="0"/>
              </a:lnTo>
              <a:lnTo>
                <a:pt x="238575" y="460343"/>
              </a:lnTo>
              <a:lnTo>
                <a:pt x="477151" y="46034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93116" y="2730372"/>
        <a:ext cx="33150" cy="33150"/>
      </dsp:txXfrm>
    </dsp:sp>
    <dsp:sp modelId="{E1F9343C-8256-4F47-8BCC-C93E67A6DF1B}">
      <dsp:nvSpPr>
        <dsp:cNvPr id="0" name=""/>
        <dsp:cNvSpPr/>
      </dsp:nvSpPr>
      <dsp:spPr>
        <a:xfrm>
          <a:off x="1271115" y="2112117"/>
          <a:ext cx="477151" cy="404659"/>
        </a:xfrm>
        <a:custGeom>
          <a:avLst/>
          <a:gdLst/>
          <a:ahLst/>
          <a:cxnLst/>
          <a:rect l="0" t="0" r="0" b="0"/>
          <a:pathLst>
            <a:path>
              <a:moveTo>
                <a:pt x="0" y="404659"/>
              </a:moveTo>
              <a:lnTo>
                <a:pt x="238575" y="404659"/>
              </a:lnTo>
              <a:lnTo>
                <a:pt x="238575" y="0"/>
              </a:lnTo>
              <a:lnTo>
                <a:pt x="477151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94050" y="2298805"/>
        <a:ext cx="31281" cy="31281"/>
      </dsp:txXfrm>
    </dsp:sp>
    <dsp:sp modelId="{899B6C8F-16E2-4684-8D24-59FD71144F5D}">
      <dsp:nvSpPr>
        <dsp:cNvPr id="0" name=""/>
        <dsp:cNvSpPr/>
      </dsp:nvSpPr>
      <dsp:spPr>
        <a:xfrm>
          <a:off x="1271115" y="1247114"/>
          <a:ext cx="477151" cy="1269661"/>
        </a:xfrm>
        <a:custGeom>
          <a:avLst/>
          <a:gdLst/>
          <a:ahLst/>
          <a:cxnLst/>
          <a:rect l="0" t="0" r="0" b="0"/>
          <a:pathLst>
            <a:path>
              <a:moveTo>
                <a:pt x="0" y="1269661"/>
              </a:moveTo>
              <a:lnTo>
                <a:pt x="238575" y="1269661"/>
              </a:lnTo>
              <a:lnTo>
                <a:pt x="238575" y="0"/>
              </a:lnTo>
              <a:lnTo>
                <a:pt x="477151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75782" y="1848036"/>
        <a:ext cx="67818" cy="67818"/>
      </dsp:txXfrm>
    </dsp:sp>
    <dsp:sp modelId="{837E25D8-3A3A-4542-88C4-55D21E6BACF2}">
      <dsp:nvSpPr>
        <dsp:cNvPr id="0" name=""/>
        <dsp:cNvSpPr/>
      </dsp:nvSpPr>
      <dsp:spPr>
        <a:xfrm>
          <a:off x="1271115" y="382111"/>
          <a:ext cx="477151" cy="2134664"/>
        </a:xfrm>
        <a:custGeom>
          <a:avLst/>
          <a:gdLst/>
          <a:ahLst/>
          <a:cxnLst/>
          <a:rect l="0" t="0" r="0" b="0"/>
          <a:pathLst>
            <a:path>
              <a:moveTo>
                <a:pt x="0" y="2134664"/>
              </a:moveTo>
              <a:lnTo>
                <a:pt x="238575" y="2134664"/>
              </a:lnTo>
              <a:lnTo>
                <a:pt x="238575" y="0"/>
              </a:lnTo>
              <a:lnTo>
                <a:pt x="477151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455008" y="1394759"/>
        <a:ext cx="109367" cy="109367"/>
      </dsp:txXfrm>
    </dsp:sp>
    <dsp:sp modelId="{0575DBF7-EAB9-42E9-8C40-047AEC9CB9BD}">
      <dsp:nvSpPr>
        <dsp:cNvPr id="0" name=""/>
        <dsp:cNvSpPr/>
      </dsp:nvSpPr>
      <dsp:spPr>
        <a:xfrm rot="16200000">
          <a:off x="-1277479" y="1881218"/>
          <a:ext cx="3826075" cy="12711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群書治要三六Ｏ</a:t>
          </a:r>
          <a:endParaRPr lang="zh-TW" altLang="en-US" sz="3600" kern="1200" dirty="0"/>
        </a:p>
      </dsp:txBody>
      <dsp:txXfrm>
        <a:off x="-1277479" y="1881218"/>
        <a:ext cx="3826075" cy="1271115"/>
      </dsp:txXfrm>
    </dsp:sp>
    <dsp:sp modelId="{5F547B8A-83AC-40C1-A582-8A6B2502B74A}">
      <dsp:nvSpPr>
        <dsp:cNvPr id="0" name=""/>
        <dsp:cNvSpPr/>
      </dsp:nvSpPr>
      <dsp:spPr>
        <a:xfrm>
          <a:off x="1748267" y="2851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君道</a:t>
          </a:r>
          <a:endParaRPr lang="zh-TW" altLang="en-US" sz="3000" kern="1200" dirty="0"/>
        </a:p>
      </dsp:txBody>
      <dsp:txXfrm>
        <a:off x="1748267" y="2851"/>
        <a:ext cx="1684862" cy="758520"/>
      </dsp:txXfrm>
    </dsp:sp>
    <dsp:sp modelId="{37D21D23-E5B0-4739-8800-A61A9FD28506}">
      <dsp:nvSpPr>
        <dsp:cNvPr id="0" name=""/>
        <dsp:cNvSpPr/>
      </dsp:nvSpPr>
      <dsp:spPr>
        <a:xfrm>
          <a:off x="1748267" y="867853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臣術</a:t>
          </a:r>
          <a:endParaRPr lang="zh-TW" altLang="en-US" sz="3000" kern="1200" dirty="0"/>
        </a:p>
      </dsp:txBody>
      <dsp:txXfrm>
        <a:off x="1748267" y="867853"/>
        <a:ext cx="1684862" cy="758520"/>
      </dsp:txXfrm>
    </dsp:sp>
    <dsp:sp modelId="{2611464B-D580-4DF4-BE76-9FE3E8D2E95A}">
      <dsp:nvSpPr>
        <dsp:cNvPr id="0" name=""/>
        <dsp:cNvSpPr/>
      </dsp:nvSpPr>
      <dsp:spPr>
        <a:xfrm>
          <a:off x="1748267" y="1732856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貴德</a:t>
          </a:r>
          <a:endParaRPr lang="zh-TW" altLang="en-US" sz="3000" kern="1200" dirty="0"/>
        </a:p>
      </dsp:txBody>
      <dsp:txXfrm>
        <a:off x="1748267" y="1732856"/>
        <a:ext cx="1684862" cy="758520"/>
      </dsp:txXfrm>
    </dsp:sp>
    <dsp:sp modelId="{AED6ADFE-AFA3-4D2A-A72C-E0723BC8C8C3}">
      <dsp:nvSpPr>
        <dsp:cNvPr id="0" name=""/>
        <dsp:cNvSpPr/>
      </dsp:nvSpPr>
      <dsp:spPr>
        <a:xfrm>
          <a:off x="1748267" y="2597859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為政</a:t>
          </a:r>
          <a:endParaRPr lang="zh-TW" altLang="en-US" sz="3000" kern="1200" dirty="0"/>
        </a:p>
      </dsp:txBody>
      <dsp:txXfrm>
        <a:off x="1748267" y="2597859"/>
        <a:ext cx="1684862" cy="758520"/>
      </dsp:txXfrm>
    </dsp:sp>
    <dsp:sp modelId="{01F92461-0471-4F4A-AADD-FD8CEA742660}">
      <dsp:nvSpPr>
        <dsp:cNvPr id="0" name=""/>
        <dsp:cNvSpPr/>
      </dsp:nvSpPr>
      <dsp:spPr>
        <a:xfrm>
          <a:off x="1748267" y="3462862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敬慎</a:t>
          </a:r>
          <a:endParaRPr lang="zh-TW" altLang="en-US" sz="3000" kern="1200" dirty="0"/>
        </a:p>
      </dsp:txBody>
      <dsp:txXfrm>
        <a:off x="1748267" y="3462862"/>
        <a:ext cx="1684862" cy="758520"/>
      </dsp:txXfrm>
    </dsp:sp>
    <dsp:sp modelId="{FFF1FA4C-EFE9-4EC5-AC0E-28FFF0DC795B}">
      <dsp:nvSpPr>
        <dsp:cNvPr id="0" name=""/>
        <dsp:cNvSpPr/>
      </dsp:nvSpPr>
      <dsp:spPr>
        <a:xfrm>
          <a:off x="1748267" y="4327865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明辨</a:t>
          </a:r>
          <a:endParaRPr lang="zh-TW" altLang="en-US" sz="3000" kern="1200" dirty="0"/>
        </a:p>
      </dsp:txBody>
      <dsp:txXfrm>
        <a:off x="1748267" y="4327865"/>
        <a:ext cx="1684862" cy="758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57AFA-BF9C-4A28-96D8-54A7CD7960F0}">
      <dsp:nvSpPr>
        <dsp:cNvPr id="0" name=""/>
        <dsp:cNvSpPr/>
      </dsp:nvSpPr>
      <dsp:spPr>
        <a:xfrm>
          <a:off x="1714306" y="1494288"/>
          <a:ext cx="942626" cy="4486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5711"/>
              </a:lnTo>
              <a:lnTo>
                <a:pt x="942626" y="305711"/>
              </a:lnTo>
              <a:lnTo>
                <a:pt x="942626" y="4486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85C4BA-D9C5-4D65-BED9-B48E90F545D1}">
      <dsp:nvSpPr>
        <dsp:cNvPr id="0" name=""/>
        <dsp:cNvSpPr/>
      </dsp:nvSpPr>
      <dsp:spPr>
        <a:xfrm>
          <a:off x="771679" y="1494288"/>
          <a:ext cx="942626" cy="448604"/>
        </a:xfrm>
        <a:custGeom>
          <a:avLst/>
          <a:gdLst/>
          <a:ahLst/>
          <a:cxnLst/>
          <a:rect l="0" t="0" r="0" b="0"/>
          <a:pathLst>
            <a:path>
              <a:moveTo>
                <a:pt x="942626" y="0"/>
              </a:moveTo>
              <a:lnTo>
                <a:pt x="942626" y="305711"/>
              </a:lnTo>
              <a:lnTo>
                <a:pt x="0" y="305711"/>
              </a:lnTo>
              <a:lnTo>
                <a:pt x="0" y="4486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D8F24B-63A0-4E20-98C5-C1F339B6CD0C}">
      <dsp:nvSpPr>
        <dsp:cNvPr id="0" name=""/>
        <dsp:cNvSpPr/>
      </dsp:nvSpPr>
      <dsp:spPr>
        <a:xfrm>
          <a:off x="943066" y="514813"/>
          <a:ext cx="1542480" cy="9794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BC45B-DD95-44AB-B4CF-DF533F8B0A9C}">
      <dsp:nvSpPr>
        <dsp:cNvPr id="0" name=""/>
        <dsp:cNvSpPr/>
      </dsp:nvSpPr>
      <dsp:spPr>
        <a:xfrm>
          <a:off x="1114453" y="677631"/>
          <a:ext cx="1542480" cy="97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為政</a:t>
          </a:r>
          <a:endParaRPr lang="zh-TW" altLang="en-US" sz="3300" kern="1200" dirty="0"/>
        </a:p>
      </dsp:txBody>
      <dsp:txXfrm>
        <a:off x="1143141" y="706319"/>
        <a:ext cx="1485104" cy="922099"/>
      </dsp:txXfrm>
    </dsp:sp>
    <dsp:sp modelId="{B97E709D-EEBA-4FA5-A35D-7894EA68BB0F}">
      <dsp:nvSpPr>
        <dsp:cNvPr id="0" name=""/>
        <dsp:cNvSpPr/>
      </dsp:nvSpPr>
      <dsp:spPr>
        <a:xfrm>
          <a:off x="439" y="1942893"/>
          <a:ext cx="1542480" cy="9794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4176B-C9E1-4D02-88C0-3239AE478C7F}">
      <dsp:nvSpPr>
        <dsp:cNvPr id="0" name=""/>
        <dsp:cNvSpPr/>
      </dsp:nvSpPr>
      <dsp:spPr>
        <a:xfrm>
          <a:off x="171826" y="2105711"/>
          <a:ext cx="1542480" cy="97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君道</a:t>
          </a:r>
          <a:endParaRPr lang="zh-TW" altLang="en-US" sz="3300" kern="1200" dirty="0"/>
        </a:p>
      </dsp:txBody>
      <dsp:txXfrm>
        <a:off x="200514" y="2134399"/>
        <a:ext cx="1485104" cy="922099"/>
      </dsp:txXfrm>
    </dsp:sp>
    <dsp:sp modelId="{CCFDAA6A-9860-4799-A8BA-C11910D36431}">
      <dsp:nvSpPr>
        <dsp:cNvPr id="0" name=""/>
        <dsp:cNvSpPr/>
      </dsp:nvSpPr>
      <dsp:spPr>
        <a:xfrm>
          <a:off x="1885693" y="1942893"/>
          <a:ext cx="1542480" cy="9794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AA794-5F46-4F50-9709-8E1CF2CE93AA}">
      <dsp:nvSpPr>
        <dsp:cNvPr id="0" name=""/>
        <dsp:cNvSpPr/>
      </dsp:nvSpPr>
      <dsp:spPr>
        <a:xfrm>
          <a:off x="2057080" y="2105711"/>
          <a:ext cx="1542480" cy="97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臣術</a:t>
          </a:r>
          <a:endParaRPr lang="zh-TW" altLang="en-US" sz="3300" kern="1200" dirty="0"/>
        </a:p>
      </dsp:txBody>
      <dsp:txXfrm>
        <a:off x="2085768" y="2134399"/>
        <a:ext cx="1485104" cy="9220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DCAEC-0AE8-43D8-ADD8-67EAE25442B0}">
      <dsp:nvSpPr>
        <dsp:cNvPr id="0" name=""/>
        <dsp:cNvSpPr/>
      </dsp:nvSpPr>
      <dsp:spPr>
        <a:xfrm>
          <a:off x="1231874" y="1603292"/>
          <a:ext cx="1136250" cy="1136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貴德</a:t>
          </a:r>
          <a:endParaRPr lang="zh-TW" altLang="en-US" sz="3000" kern="1200" dirty="0"/>
        </a:p>
      </dsp:txBody>
      <dsp:txXfrm>
        <a:off x="1398274" y="1769692"/>
        <a:ext cx="803450" cy="803450"/>
      </dsp:txXfrm>
    </dsp:sp>
    <dsp:sp modelId="{3A7445DC-37FA-41AE-BCF6-82CF24624D93}">
      <dsp:nvSpPr>
        <dsp:cNvPr id="0" name=""/>
        <dsp:cNvSpPr/>
      </dsp:nvSpPr>
      <dsp:spPr>
        <a:xfrm rot="12900000">
          <a:off x="461960" y="1391761"/>
          <a:ext cx="911629" cy="323831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307A7-F2EF-4E44-B5DE-50B2ECC2D5CB}">
      <dsp:nvSpPr>
        <dsp:cNvPr id="0" name=""/>
        <dsp:cNvSpPr/>
      </dsp:nvSpPr>
      <dsp:spPr>
        <a:xfrm>
          <a:off x="4674" y="860457"/>
          <a:ext cx="1079437" cy="8635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62865" rIns="62865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敬慎</a:t>
          </a:r>
          <a:endParaRPr lang="zh-TW" altLang="en-US" sz="3300" kern="1200" dirty="0"/>
        </a:p>
      </dsp:txBody>
      <dsp:txXfrm>
        <a:off x="29967" y="885750"/>
        <a:ext cx="1028851" cy="812964"/>
      </dsp:txXfrm>
    </dsp:sp>
    <dsp:sp modelId="{4842176D-7D1E-43A3-BB39-A306FCF95D65}">
      <dsp:nvSpPr>
        <dsp:cNvPr id="0" name=""/>
        <dsp:cNvSpPr/>
      </dsp:nvSpPr>
      <dsp:spPr>
        <a:xfrm rot="19500000">
          <a:off x="2226409" y="1391761"/>
          <a:ext cx="911629" cy="323831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D4137-F7B9-4598-B65C-46B6142136D7}">
      <dsp:nvSpPr>
        <dsp:cNvPr id="0" name=""/>
        <dsp:cNvSpPr/>
      </dsp:nvSpPr>
      <dsp:spPr>
        <a:xfrm>
          <a:off x="2515887" y="860457"/>
          <a:ext cx="1079437" cy="863550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62865" rIns="62865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明辨</a:t>
          </a:r>
          <a:endParaRPr lang="zh-TW" altLang="en-US" sz="3300" kern="1200" dirty="0"/>
        </a:p>
      </dsp:txBody>
      <dsp:txXfrm>
        <a:off x="2541180" y="885750"/>
        <a:ext cx="1028851" cy="8129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FBA4B-8F86-4D9B-8CC1-7AFEB55448E3}">
      <dsp:nvSpPr>
        <dsp:cNvPr id="0" name=""/>
        <dsp:cNvSpPr/>
      </dsp:nvSpPr>
      <dsp:spPr>
        <a:xfrm>
          <a:off x="7299" y="31121"/>
          <a:ext cx="2173603" cy="272159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消文解義</a:t>
          </a:r>
          <a:endParaRPr lang="zh-TW" altLang="en-US" sz="3200" kern="1200" dirty="0"/>
        </a:p>
      </dsp:txBody>
      <dsp:txXfrm>
        <a:off x="7299" y="31121"/>
        <a:ext cx="2173603" cy="591014"/>
      </dsp:txXfrm>
    </dsp:sp>
    <dsp:sp modelId="{9159A44A-E7FB-4190-B68C-9E399A933266}">
      <dsp:nvSpPr>
        <dsp:cNvPr id="0" name=""/>
        <dsp:cNvSpPr/>
      </dsp:nvSpPr>
      <dsp:spPr>
        <a:xfrm>
          <a:off x="491494" y="1494772"/>
          <a:ext cx="1830357" cy="175485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章句段落</a:t>
          </a:r>
        </a:p>
      </dsp:txBody>
      <dsp:txXfrm>
        <a:off x="542892" y="1546170"/>
        <a:ext cx="1727561" cy="1652055"/>
      </dsp:txXfrm>
    </dsp:sp>
    <dsp:sp modelId="{DACFCC15-1B56-4F4E-98F2-65D8554C2D13}">
      <dsp:nvSpPr>
        <dsp:cNvPr id="0" name=""/>
        <dsp:cNvSpPr/>
      </dsp:nvSpPr>
      <dsp:spPr>
        <a:xfrm>
          <a:off x="2361987" y="142697"/>
          <a:ext cx="383896" cy="36786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2361987" y="216270"/>
        <a:ext cx="273537" cy="220717"/>
      </dsp:txXfrm>
    </dsp:sp>
    <dsp:sp modelId="{02F55825-687C-4BDE-9B66-AE3E3FC450D9}">
      <dsp:nvSpPr>
        <dsp:cNvPr id="0" name=""/>
        <dsp:cNvSpPr/>
      </dsp:nvSpPr>
      <dsp:spPr>
        <a:xfrm>
          <a:off x="2905237" y="31121"/>
          <a:ext cx="2173603" cy="2721599"/>
        </a:xfrm>
        <a:prstGeom prst="roundRect">
          <a:avLst>
            <a:gd name="adj" fmla="val 10000"/>
          </a:avLst>
        </a:prstGeom>
        <a:solidFill>
          <a:schemeClr val="accent3">
            <a:lumMod val="60000"/>
            <a:lumOff val="4000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表解分析</a:t>
          </a:r>
          <a:endParaRPr lang="zh-TW" altLang="en-US" sz="3200" kern="1200" dirty="0"/>
        </a:p>
      </dsp:txBody>
      <dsp:txXfrm>
        <a:off x="2905237" y="31121"/>
        <a:ext cx="2173603" cy="591014"/>
      </dsp:txXfrm>
    </dsp:sp>
    <dsp:sp modelId="{65A59347-DCDF-4D62-8954-17E461037B66}">
      <dsp:nvSpPr>
        <dsp:cNvPr id="0" name=""/>
        <dsp:cNvSpPr/>
      </dsp:nvSpPr>
      <dsp:spPr>
        <a:xfrm>
          <a:off x="3389432" y="1494772"/>
          <a:ext cx="1830357" cy="1754851"/>
        </a:xfrm>
        <a:prstGeom prst="roundRect">
          <a:avLst>
            <a:gd name="adj" fmla="val 10000"/>
          </a:avLst>
        </a:prstGeom>
        <a:solidFill>
          <a:schemeClr val="bg2">
            <a:lumMod val="75000"/>
            <a:alpha val="9000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文理脈絡</a:t>
          </a:r>
          <a:endParaRPr lang="zh-TW" altLang="en-US" sz="3200" kern="1200" dirty="0"/>
        </a:p>
      </dsp:txBody>
      <dsp:txXfrm>
        <a:off x="3440830" y="1546170"/>
        <a:ext cx="1727561" cy="1652055"/>
      </dsp:txXfrm>
    </dsp:sp>
    <dsp:sp modelId="{C6C4C3AB-454A-4FD9-8F17-FCBD131DD96E}">
      <dsp:nvSpPr>
        <dsp:cNvPr id="0" name=""/>
        <dsp:cNvSpPr/>
      </dsp:nvSpPr>
      <dsp:spPr>
        <a:xfrm rot="93217">
          <a:off x="5262121" y="182417"/>
          <a:ext cx="388847" cy="36786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5262141" y="254494"/>
        <a:ext cx="278488" cy="220717"/>
      </dsp:txXfrm>
    </dsp:sp>
    <dsp:sp modelId="{DE2901D4-5C4F-45EE-B07C-02218586D6F9}">
      <dsp:nvSpPr>
        <dsp:cNvPr id="0" name=""/>
        <dsp:cNvSpPr/>
      </dsp:nvSpPr>
      <dsp:spPr>
        <a:xfrm>
          <a:off x="5812246" y="109966"/>
          <a:ext cx="2173603" cy="2721599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層次設問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5812246" y="109966"/>
        <a:ext cx="2173603" cy="591014"/>
      </dsp:txXfrm>
    </dsp:sp>
    <dsp:sp modelId="{61E39B22-F0E5-4F41-A0F2-F042E1ADD43B}">
      <dsp:nvSpPr>
        <dsp:cNvPr id="0" name=""/>
        <dsp:cNvSpPr/>
      </dsp:nvSpPr>
      <dsp:spPr>
        <a:xfrm>
          <a:off x="6287369" y="1494772"/>
          <a:ext cx="1830357" cy="1754851"/>
        </a:xfrm>
        <a:prstGeom prst="roundRect">
          <a:avLst>
            <a:gd name="adj" fmla="val 10000"/>
          </a:avLst>
        </a:prstGeom>
        <a:solidFill>
          <a:schemeClr val="accent3">
            <a:lumMod val="20000"/>
            <a:lumOff val="80000"/>
            <a:alpha val="9000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討論發表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6338767" y="1546170"/>
        <a:ext cx="1727561" cy="1652055"/>
      </dsp:txXfrm>
    </dsp:sp>
    <dsp:sp modelId="{B71157A2-E713-4753-9EB8-4563510B96DD}">
      <dsp:nvSpPr>
        <dsp:cNvPr id="0" name=""/>
        <dsp:cNvSpPr/>
      </dsp:nvSpPr>
      <dsp:spPr>
        <a:xfrm rot="21593981">
          <a:off x="8164665" y="218994"/>
          <a:ext cx="379089" cy="36786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8164665" y="292664"/>
        <a:ext cx="268730" cy="220717"/>
      </dsp:txXfrm>
    </dsp:sp>
    <dsp:sp modelId="{7B98EF89-838C-4940-BC72-BC6A6D264270}">
      <dsp:nvSpPr>
        <dsp:cNvPr id="0" name=""/>
        <dsp:cNvSpPr/>
      </dsp:nvSpPr>
      <dsp:spPr>
        <a:xfrm>
          <a:off x="8701112" y="104949"/>
          <a:ext cx="2126174" cy="2721599"/>
        </a:xfrm>
        <a:prstGeom prst="roundRect">
          <a:avLst>
            <a:gd name="adj" fmla="val 10000"/>
          </a:avLst>
        </a:prstGeom>
        <a:solidFill>
          <a:schemeClr val="lt1"/>
        </a:solidFill>
        <a:ln w="38100" cap="rnd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實作應用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8701112" y="104949"/>
        <a:ext cx="2126174" cy="591014"/>
      </dsp:txXfrm>
    </dsp:sp>
    <dsp:sp modelId="{6DBA49BD-9E73-4F54-BFFE-790CA2941EEF}">
      <dsp:nvSpPr>
        <dsp:cNvPr id="0" name=""/>
        <dsp:cNvSpPr/>
      </dsp:nvSpPr>
      <dsp:spPr>
        <a:xfrm>
          <a:off x="9176212" y="1468290"/>
          <a:ext cx="1781229" cy="1875944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  <a:alpha val="9000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預講試教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9228382" y="1520460"/>
        <a:ext cx="1676889" cy="17716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04AAEA-D459-426A-850A-5B485EFB403B}">
      <dsp:nvSpPr>
        <dsp:cNvPr id="0" name=""/>
        <dsp:cNvSpPr/>
      </dsp:nvSpPr>
      <dsp:spPr>
        <a:xfrm>
          <a:off x="3359199" y="853567"/>
          <a:ext cx="3142994" cy="2951373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 smtClean="0">
              <a:solidFill>
                <a:srgbClr val="FF0000"/>
              </a:solidFill>
            </a:rPr>
            <a:t>利</a:t>
          </a:r>
          <a:endParaRPr lang="zh-TW" altLang="en-US" sz="4800" kern="1200" dirty="0">
            <a:solidFill>
              <a:srgbClr val="FF0000"/>
            </a:solidFill>
          </a:endParaRPr>
        </a:p>
      </dsp:txBody>
      <dsp:txXfrm>
        <a:off x="3819480" y="1285786"/>
        <a:ext cx="2222432" cy="2086935"/>
      </dsp:txXfrm>
    </dsp:sp>
    <dsp:sp modelId="{23F1DEB0-C8FD-485F-AF82-02B6337E45EF}">
      <dsp:nvSpPr>
        <dsp:cNvPr id="0" name=""/>
        <dsp:cNvSpPr/>
      </dsp:nvSpPr>
      <dsp:spPr>
        <a:xfrm>
          <a:off x="4754024" y="-75164"/>
          <a:ext cx="433285" cy="43375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63280-6D80-4592-9685-CF4A2D416B75}">
      <dsp:nvSpPr>
        <dsp:cNvPr id="0" name=""/>
        <dsp:cNvSpPr/>
      </dsp:nvSpPr>
      <dsp:spPr>
        <a:xfrm>
          <a:off x="3728368" y="3710585"/>
          <a:ext cx="314172" cy="313977"/>
        </a:xfrm>
        <a:prstGeom prst="ellipse">
          <a:avLst/>
        </a:prstGeom>
        <a:solidFill>
          <a:schemeClr val="accent3">
            <a:hueOff val="168999"/>
            <a:satOff val="-562"/>
            <a:lumOff val="-2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C38CE2-FC39-45B0-A594-D4788D819990}">
      <dsp:nvSpPr>
        <dsp:cNvPr id="0" name=""/>
        <dsp:cNvSpPr/>
      </dsp:nvSpPr>
      <dsp:spPr>
        <a:xfrm>
          <a:off x="6678230" y="1684270"/>
          <a:ext cx="314172" cy="313977"/>
        </a:xfrm>
        <a:prstGeom prst="ellipse">
          <a:avLst/>
        </a:prstGeom>
        <a:solidFill>
          <a:schemeClr val="accent3">
            <a:hueOff val="337998"/>
            <a:satOff val="-1125"/>
            <a:lumOff val="-56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1E8C7-7056-4102-8DB3-C7D98067E66B}">
      <dsp:nvSpPr>
        <dsp:cNvPr id="0" name=""/>
        <dsp:cNvSpPr/>
      </dsp:nvSpPr>
      <dsp:spPr>
        <a:xfrm>
          <a:off x="5176918" y="4044331"/>
          <a:ext cx="433285" cy="433753"/>
        </a:xfrm>
        <a:prstGeom prst="ellipse">
          <a:avLst/>
        </a:prstGeom>
        <a:solidFill>
          <a:schemeClr val="accent3">
            <a:hueOff val="506997"/>
            <a:satOff val="-1687"/>
            <a:lumOff val="-8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2C093-14D4-46C2-A148-CD05BEB5A8F1}">
      <dsp:nvSpPr>
        <dsp:cNvPr id="0" name=""/>
        <dsp:cNvSpPr/>
      </dsp:nvSpPr>
      <dsp:spPr>
        <a:xfrm>
          <a:off x="3816304" y="540579"/>
          <a:ext cx="314172" cy="313977"/>
        </a:xfrm>
        <a:prstGeom prst="ellipse">
          <a:avLst/>
        </a:prstGeom>
        <a:solidFill>
          <a:schemeClr val="accent3">
            <a:hueOff val="675996"/>
            <a:satOff val="-2249"/>
            <a:lumOff val="-11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38787-29DA-4260-8D43-C572542C2D7D}">
      <dsp:nvSpPr>
        <dsp:cNvPr id="0" name=""/>
        <dsp:cNvSpPr/>
      </dsp:nvSpPr>
      <dsp:spPr>
        <a:xfrm>
          <a:off x="2827421" y="2338389"/>
          <a:ext cx="314172" cy="313977"/>
        </a:xfrm>
        <a:prstGeom prst="ellipse">
          <a:avLst/>
        </a:prstGeom>
        <a:solidFill>
          <a:schemeClr val="accent3">
            <a:hueOff val="844995"/>
            <a:satOff val="-2812"/>
            <a:lumOff val="-14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90525-BCEA-4E2E-BBF5-D6F73B389262}">
      <dsp:nvSpPr>
        <dsp:cNvPr id="0" name=""/>
        <dsp:cNvSpPr/>
      </dsp:nvSpPr>
      <dsp:spPr>
        <a:xfrm>
          <a:off x="0" y="489813"/>
          <a:ext cx="3561308" cy="1905520"/>
        </a:xfrm>
        <a:prstGeom prst="ellipse">
          <a:avLst/>
        </a:prstGeom>
        <a:solidFill>
          <a:schemeClr val="accent3">
            <a:hueOff val="1013994"/>
            <a:satOff val="-3374"/>
            <a:lumOff val="-16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百物之所生</a:t>
          </a:r>
          <a:endParaRPr lang="zh-TW" altLang="en-US" sz="3200" kern="1200" dirty="0"/>
        </a:p>
      </dsp:txBody>
      <dsp:txXfrm>
        <a:off x="521541" y="768870"/>
        <a:ext cx="2518226" cy="1347406"/>
      </dsp:txXfrm>
    </dsp:sp>
    <dsp:sp modelId="{67AF58EA-632E-452D-9D5C-51EF16A64552}">
      <dsp:nvSpPr>
        <dsp:cNvPr id="0" name=""/>
        <dsp:cNvSpPr/>
      </dsp:nvSpPr>
      <dsp:spPr>
        <a:xfrm>
          <a:off x="4315942" y="554533"/>
          <a:ext cx="433285" cy="433753"/>
        </a:xfrm>
        <a:prstGeom prst="ellipse">
          <a:avLst/>
        </a:prstGeom>
        <a:solidFill>
          <a:schemeClr val="accent3">
            <a:hueOff val="1182993"/>
            <a:satOff val="-3936"/>
            <a:lumOff val="-197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BBE85-77E2-4C84-ADA5-9444C6CD5631}">
      <dsp:nvSpPr>
        <dsp:cNvPr id="0" name=""/>
        <dsp:cNvSpPr/>
      </dsp:nvSpPr>
      <dsp:spPr>
        <a:xfrm>
          <a:off x="1461211" y="2854125"/>
          <a:ext cx="783432" cy="783779"/>
        </a:xfrm>
        <a:prstGeom prst="ellipse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AAC80-61BC-421D-9046-36C33FDB34EF}">
      <dsp:nvSpPr>
        <dsp:cNvPr id="0" name=""/>
        <dsp:cNvSpPr/>
      </dsp:nvSpPr>
      <dsp:spPr>
        <a:xfrm>
          <a:off x="6450400" y="-145315"/>
          <a:ext cx="3514852" cy="2111431"/>
        </a:xfrm>
        <a:prstGeom prst="ellipse">
          <a:avLst/>
        </a:prstGeom>
        <a:solidFill>
          <a:schemeClr val="accent3">
            <a:hueOff val="1520990"/>
            <a:satOff val="-5061"/>
            <a:lumOff val="-25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天地之所載</a:t>
          </a:r>
          <a:endParaRPr lang="zh-TW" altLang="en-US" sz="3200" kern="1200" dirty="0"/>
        </a:p>
      </dsp:txBody>
      <dsp:txXfrm>
        <a:off x="6965138" y="163897"/>
        <a:ext cx="2485376" cy="1493007"/>
      </dsp:txXfrm>
    </dsp:sp>
    <dsp:sp modelId="{4652A13E-B85C-42B8-A77E-E0E7515959B3}">
      <dsp:nvSpPr>
        <dsp:cNvPr id="0" name=""/>
        <dsp:cNvSpPr/>
      </dsp:nvSpPr>
      <dsp:spPr>
        <a:xfrm>
          <a:off x="6120234" y="1154579"/>
          <a:ext cx="433285" cy="433753"/>
        </a:xfrm>
        <a:prstGeom prst="ellipse">
          <a:avLst/>
        </a:prstGeom>
        <a:solidFill>
          <a:schemeClr val="accent3">
            <a:hueOff val="1689989"/>
            <a:satOff val="-5623"/>
            <a:lumOff val="-28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3279D-0DD1-41DA-B023-55576C80634F}">
      <dsp:nvSpPr>
        <dsp:cNvPr id="0" name=""/>
        <dsp:cNvSpPr/>
      </dsp:nvSpPr>
      <dsp:spPr>
        <a:xfrm>
          <a:off x="1163027" y="3786753"/>
          <a:ext cx="314172" cy="313977"/>
        </a:xfrm>
        <a:prstGeom prst="ellipse">
          <a:avLst/>
        </a:prstGeom>
        <a:solidFill>
          <a:schemeClr val="accent3">
            <a:hueOff val="1858988"/>
            <a:satOff val="-6185"/>
            <a:lumOff val="-310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21744-7F42-47BC-A17C-486D2DC4F6A0}">
      <dsp:nvSpPr>
        <dsp:cNvPr id="0" name=""/>
        <dsp:cNvSpPr/>
      </dsp:nvSpPr>
      <dsp:spPr>
        <a:xfrm>
          <a:off x="4293558" y="3339627"/>
          <a:ext cx="314172" cy="313977"/>
        </a:xfrm>
        <a:prstGeom prst="ellipse">
          <a:avLst/>
        </a:prstGeom>
        <a:solidFill>
          <a:schemeClr val="accent3">
            <a:hueOff val="2027987"/>
            <a:satOff val="-6748"/>
            <a:lumOff val="-33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CC5CF-421D-441D-ACEB-714EA2CDEC14}">
      <dsp:nvSpPr>
        <dsp:cNvPr id="0" name=""/>
        <dsp:cNvSpPr/>
      </dsp:nvSpPr>
      <dsp:spPr>
        <a:xfrm>
          <a:off x="6761408" y="2333583"/>
          <a:ext cx="3207199" cy="2515031"/>
        </a:xfrm>
        <a:prstGeom prst="ellipse">
          <a:avLst/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而有</a:t>
          </a:r>
          <a:r>
            <a:rPr lang="zh-TW" altLang="en-US" sz="3200" b="1" kern="1200" cap="none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rPr>
            <a:t>專</a:t>
          </a:r>
          <a:r>
            <a:rPr lang="zh-TW" altLang="en-US" sz="3200" kern="1200" dirty="0" smtClean="0"/>
            <a:t>之　其害多矣</a:t>
          </a:r>
          <a:endParaRPr lang="zh-TW" altLang="en-US" sz="3200" kern="1200" dirty="0"/>
        </a:p>
      </dsp:txBody>
      <dsp:txXfrm>
        <a:off x="7231091" y="2701901"/>
        <a:ext cx="2267833" cy="1778395"/>
      </dsp:txXfrm>
    </dsp:sp>
    <dsp:sp modelId="{92691861-0F4B-449A-B36D-815E43DC3E4D}">
      <dsp:nvSpPr>
        <dsp:cNvPr id="0" name=""/>
        <dsp:cNvSpPr/>
      </dsp:nvSpPr>
      <dsp:spPr>
        <a:xfrm>
          <a:off x="7125905" y="2743652"/>
          <a:ext cx="314172" cy="313977"/>
        </a:xfrm>
        <a:prstGeom prst="ellipse">
          <a:avLst/>
        </a:prstGeom>
        <a:solidFill>
          <a:schemeClr val="accent3">
            <a:hueOff val="2365985"/>
            <a:satOff val="-7872"/>
            <a:lumOff val="-39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A68BC-7CFF-4E79-AC91-B09B82BFD971}">
      <dsp:nvSpPr>
        <dsp:cNvPr id="0" name=""/>
        <dsp:cNvSpPr/>
      </dsp:nvSpPr>
      <dsp:spPr>
        <a:xfrm>
          <a:off x="1294514" y="3816808"/>
          <a:ext cx="3171026" cy="2141139"/>
        </a:xfrm>
        <a:prstGeom prst="ellipse">
          <a:avLst/>
        </a:prstGeom>
        <a:solidFill>
          <a:schemeClr val="accent3">
            <a:hueOff val="2534984"/>
            <a:satOff val="-8435"/>
            <a:lumOff val="-42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天地百物皆將取焉</a:t>
          </a:r>
          <a:endParaRPr lang="zh-TW" altLang="en-US" sz="3200" kern="1200" dirty="0"/>
        </a:p>
      </dsp:txBody>
      <dsp:txXfrm>
        <a:off x="1758900" y="4130371"/>
        <a:ext cx="2242254" cy="1514013"/>
      </dsp:txXfrm>
    </dsp:sp>
    <dsp:sp modelId="{05B77FBF-9BDD-4160-8437-EBFAEF451D2C}">
      <dsp:nvSpPr>
        <dsp:cNvPr id="0" name=""/>
        <dsp:cNvSpPr/>
      </dsp:nvSpPr>
      <dsp:spPr>
        <a:xfrm>
          <a:off x="4439852" y="4101312"/>
          <a:ext cx="314172" cy="313977"/>
        </a:xfrm>
        <a:prstGeom prst="ellips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B77C8-BAFB-4802-8339-FD1B9740E42D}">
      <dsp:nvSpPr>
        <dsp:cNvPr id="0" name=""/>
        <dsp:cNvSpPr/>
      </dsp:nvSpPr>
      <dsp:spPr>
        <a:xfrm>
          <a:off x="2917802" y="1754026"/>
          <a:ext cx="1250857" cy="1250857"/>
        </a:xfrm>
        <a:prstGeom prst="ellipse">
          <a:avLst/>
        </a:prstGeom>
        <a:solidFill>
          <a:schemeClr val="accent4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 smtClean="0">
              <a:solidFill>
                <a:srgbClr val="FF0000"/>
              </a:solidFill>
            </a:rPr>
            <a:t>利</a:t>
          </a:r>
          <a:endParaRPr lang="zh-TW" altLang="en-US" sz="4800" kern="1200" dirty="0">
            <a:solidFill>
              <a:srgbClr val="FF0000"/>
            </a:solidFill>
          </a:endParaRPr>
        </a:p>
      </dsp:txBody>
      <dsp:txXfrm>
        <a:off x="3100986" y="1937210"/>
        <a:ext cx="884489" cy="884489"/>
      </dsp:txXfrm>
    </dsp:sp>
    <dsp:sp modelId="{30300E32-BB83-4430-B3FA-8F7E7F7E73BB}">
      <dsp:nvSpPr>
        <dsp:cNvPr id="0" name=""/>
        <dsp:cNvSpPr/>
      </dsp:nvSpPr>
      <dsp:spPr>
        <a:xfrm rot="16200000">
          <a:off x="3410977" y="1299332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>
        <a:off x="3450653" y="1424066"/>
        <a:ext cx="185155" cy="255175"/>
      </dsp:txXfrm>
    </dsp:sp>
    <dsp:sp modelId="{025D5F66-005F-4AE0-B9AB-148E75F12D24}">
      <dsp:nvSpPr>
        <dsp:cNvPr id="0" name=""/>
        <dsp:cNvSpPr/>
      </dsp:nvSpPr>
      <dsp:spPr>
        <a:xfrm>
          <a:off x="2917802" y="4099"/>
          <a:ext cx="1250857" cy="12508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</a:t>
          </a:r>
          <a:endParaRPr lang="zh-TW" altLang="en-US" sz="3200" kern="1200" dirty="0"/>
        </a:p>
      </dsp:txBody>
      <dsp:txXfrm>
        <a:off x="3100986" y="187283"/>
        <a:ext cx="884489" cy="884489"/>
      </dsp:txXfrm>
    </dsp:sp>
    <dsp:sp modelId="{DF27AE5F-8A64-45E9-8DE3-A5E799E31FA8}">
      <dsp:nvSpPr>
        <dsp:cNvPr id="0" name=""/>
        <dsp:cNvSpPr/>
      </dsp:nvSpPr>
      <dsp:spPr>
        <a:xfrm>
          <a:off x="4278455" y="2166809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>
        <a:off x="4278455" y="2251867"/>
        <a:ext cx="185155" cy="255175"/>
      </dsp:txXfrm>
    </dsp:sp>
    <dsp:sp modelId="{E67F6D75-B82C-4D9F-988C-3D9D1078672C}">
      <dsp:nvSpPr>
        <dsp:cNvPr id="0" name=""/>
        <dsp:cNvSpPr/>
      </dsp:nvSpPr>
      <dsp:spPr>
        <a:xfrm>
          <a:off x="4667729" y="1754026"/>
          <a:ext cx="1250857" cy="1250857"/>
        </a:xfrm>
        <a:prstGeom prst="ellipse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百物</a:t>
          </a:r>
          <a:endParaRPr lang="zh-TW" altLang="en-US" sz="3200" kern="1200" dirty="0"/>
        </a:p>
      </dsp:txBody>
      <dsp:txXfrm>
        <a:off x="4850913" y="1937210"/>
        <a:ext cx="884489" cy="884489"/>
      </dsp:txXfrm>
    </dsp:sp>
    <dsp:sp modelId="{BEFF1CA0-6075-4205-9317-F1EA756D89D3}">
      <dsp:nvSpPr>
        <dsp:cNvPr id="0" name=""/>
        <dsp:cNvSpPr/>
      </dsp:nvSpPr>
      <dsp:spPr>
        <a:xfrm rot="5400000">
          <a:off x="3410977" y="3034287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>
        <a:off x="3450653" y="3079669"/>
        <a:ext cx="185155" cy="255175"/>
      </dsp:txXfrm>
    </dsp:sp>
    <dsp:sp modelId="{2C40E827-F717-451A-9556-D1F7239E13E1}">
      <dsp:nvSpPr>
        <dsp:cNvPr id="0" name=""/>
        <dsp:cNvSpPr/>
      </dsp:nvSpPr>
      <dsp:spPr>
        <a:xfrm>
          <a:off x="2917802" y="3503954"/>
          <a:ext cx="1250857" cy="1250857"/>
        </a:xfrm>
        <a:prstGeom prst="ellipse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地</a:t>
          </a:r>
          <a:endParaRPr lang="zh-TW" altLang="en-US" sz="3200" kern="1200" dirty="0"/>
        </a:p>
      </dsp:txBody>
      <dsp:txXfrm>
        <a:off x="3100986" y="3687138"/>
        <a:ext cx="884489" cy="884489"/>
      </dsp:txXfrm>
    </dsp:sp>
    <dsp:sp modelId="{77B8D568-C806-4535-8C50-DC355FFB4F30}">
      <dsp:nvSpPr>
        <dsp:cNvPr id="0" name=""/>
        <dsp:cNvSpPr/>
      </dsp:nvSpPr>
      <dsp:spPr>
        <a:xfrm rot="10800000">
          <a:off x="2543499" y="2166809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 rot="10800000">
        <a:off x="2622851" y="2251867"/>
        <a:ext cx="185155" cy="255175"/>
      </dsp:txXfrm>
    </dsp:sp>
    <dsp:sp modelId="{8C69377E-8979-4163-ADF1-D7013AA04976}">
      <dsp:nvSpPr>
        <dsp:cNvPr id="0" name=""/>
        <dsp:cNvSpPr/>
      </dsp:nvSpPr>
      <dsp:spPr>
        <a:xfrm>
          <a:off x="1167874" y="1754026"/>
          <a:ext cx="1250857" cy="1250857"/>
        </a:xfrm>
        <a:prstGeom prst="ellipse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神人</a:t>
          </a:r>
          <a:endParaRPr lang="zh-TW" altLang="en-US" sz="3200" kern="1200" dirty="0"/>
        </a:p>
      </dsp:txBody>
      <dsp:txXfrm>
        <a:off x="1351058" y="1937210"/>
        <a:ext cx="884489" cy="8844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C0F7A-50AB-4C83-B733-46B3CCDFA008}">
      <dsp:nvSpPr>
        <dsp:cNvPr id="0" name=""/>
        <dsp:cNvSpPr/>
      </dsp:nvSpPr>
      <dsp:spPr>
        <a:xfrm>
          <a:off x="2509409" y="1411546"/>
          <a:ext cx="1170829" cy="846383"/>
        </a:xfrm>
        <a:custGeom>
          <a:avLst/>
          <a:gdLst/>
          <a:ahLst/>
          <a:cxnLst/>
          <a:rect l="0" t="0" r="0" b="0"/>
          <a:pathLst>
            <a:path>
              <a:moveTo>
                <a:pt x="1170829" y="0"/>
              </a:moveTo>
              <a:lnTo>
                <a:pt x="1170829" y="846383"/>
              </a:lnTo>
              <a:lnTo>
                <a:pt x="0" y="8463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2C8F7E-807C-4B57-A0CB-557622309C05}">
      <dsp:nvSpPr>
        <dsp:cNvPr id="0" name=""/>
        <dsp:cNvSpPr/>
      </dsp:nvSpPr>
      <dsp:spPr>
        <a:xfrm>
          <a:off x="3680238" y="1411546"/>
          <a:ext cx="1706872" cy="2595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99340"/>
              </a:lnTo>
              <a:lnTo>
                <a:pt x="1706872" y="2299340"/>
              </a:lnTo>
              <a:lnTo>
                <a:pt x="1706872" y="259557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964FD4-6016-4165-A70F-1FB0A1B19444}">
      <dsp:nvSpPr>
        <dsp:cNvPr id="0" name=""/>
        <dsp:cNvSpPr/>
      </dsp:nvSpPr>
      <dsp:spPr>
        <a:xfrm>
          <a:off x="1973366" y="1411546"/>
          <a:ext cx="1706872" cy="2595574"/>
        </a:xfrm>
        <a:custGeom>
          <a:avLst/>
          <a:gdLst/>
          <a:ahLst/>
          <a:cxnLst/>
          <a:rect l="0" t="0" r="0" b="0"/>
          <a:pathLst>
            <a:path>
              <a:moveTo>
                <a:pt x="1706872" y="0"/>
              </a:moveTo>
              <a:lnTo>
                <a:pt x="1706872" y="2299340"/>
              </a:lnTo>
              <a:lnTo>
                <a:pt x="0" y="2299340"/>
              </a:lnTo>
              <a:lnTo>
                <a:pt x="0" y="259557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063FE6-814C-4C05-935E-F1A0D71EF885}">
      <dsp:nvSpPr>
        <dsp:cNvPr id="0" name=""/>
        <dsp:cNvSpPr/>
      </dsp:nvSpPr>
      <dsp:spPr>
        <a:xfrm>
          <a:off x="2974919" y="907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D5294D-68FA-407E-B0D1-E6FD2DCB5089}">
      <dsp:nvSpPr>
        <dsp:cNvPr id="0" name=""/>
        <dsp:cNvSpPr/>
      </dsp:nvSpPr>
      <dsp:spPr>
        <a:xfrm>
          <a:off x="2974919" y="907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D49AA8-21C2-4CA0-8BEE-16915E767196}">
      <dsp:nvSpPr>
        <dsp:cNvPr id="0" name=""/>
        <dsp:cNvSpPr/>
      </dsp:nvSpPr>
      <dsp:spPr>
        <a:xfrm>
          <a:off x="2269600" y="254822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</a:rPr>
            <a:t>專利</a:t>
          </a:r>
          <a:endParaRPr lang="zh-TW" altLang="en-US" sz="4400" kern="1200" dirty="0">
            <a:solidFill>
              <a:srgbClr val="FF0000"/>
            </a:solidFill>
          </a:endParaRPr>
        </a:p>
      </dsp:txBody>
      <dsp:txXfrm>
        <a:off x="2269600" y="254822"/>
        <a:ext cx="2821276" cy="902808"/>
      </dsp:txXfrm>
    </dsp:sp>
    <dsp:sp modelId="{CA44FD3E-699A-4F4D-9282-1ADB6634BEF9}">
      <dsp:nvSpPr>
        <dsp:cNvPr id="0" name=""/>
        <dsp:cNvSpPr/>
      </dsp:nvSpPr>
      <dsp:spPr>
        <a:xfrm>
          <a:off x="1268047" y="4007120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28E165-D547-4A8D-AADA-576DDD0FDDA7}">
      <dsp:nvSpPr>
        <dsp:cNvPr id="0" name=""/>
        <dsp:cNvSpPr/>
      </dsp:nvSpPr>
      <dsp:spPr>
        <a:xfrm>
          <a:off x="1268047" y="4007120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C0FC87-F584-498E-A09E-E06FE6EFB066}">
      <dsp:nvSpPr>
        <dsp:cNvPr id="0" name=""/>
        <dsp:cNvSpPr/>
      </dsp:nvSpPr>
      <dsp:spPr>
        <a:xfrm>
          <a:off x="562727" y="4261035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匹夫專利　　猶謂之盜</a:t>
          </a:r>
          <a:endParaRPr lang="zh-TW" altLang="en-US" sz="3200" kern="1200" dirty="0"/>
        </a:p>
      </dsp:txBody>
      <dsp:txXfrm>
        <a:off x="562727" y="4261035"/>
        <a:ext cx="2821276" cy="902808"/>
      </dsp:txXfrm>
    </dsp:sp>
    <dsp:sp modelId="{167403D6-4BD4-4925-9620-C45ECC5F1D65}">
      <dsp:nvSpPr>
        <dsp:cNvPr id="0" name=""/>
        <dsp:cNvSpPr/>
      </dsp:nvSpPr>
      <dsp:spPr>
        <a:xfrm>
          <a:off x="4681792" y="4007120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C142CE-EDF2-46CD-B6FC-60127B933318}">
      <dsp:nvSpPr>
        <dsp:cNvPr id="0" name=""/>
        <dsp:cNvSpPr/>
      </dsp:nvSpPr>
      <dsp:spPr>
        <a:xfrm>
          <a:off x="4681792" y="4007120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BDADC8-0CD4-487A-B25B-8A862349C9B9}">
      <dsp:nvSpPr>
        <dsp:cNvPr id="0" name=""/>
        <dsp:cNvSpPr/>
      </dsp:nvSpPr>
      <dsp:spPr>
        <a:xfrm>
          <a:off x="3976473" y="4261035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王而行之　　其歸鮮矣</a:t>
          </a:r>
          <a:endParaRPr lang="zh-TW" altLang="en-US" sz="3200" kern="1200" dirty="0"/>
        </a:p>
      </dsp:txBody>
      <dsp:txXfrm>
        <a:off x="3976473" y="4261035"/>
        <a:ext cx="2821276" cy="902808"/>
      </dsp:txXfrm>
    </dsp:sp>
    <dsp:sp modelId="{8DC48BE4-2132-4A1C-B777-90A5F846CBFD}">
      <dsp:nvSpPr>
        <dsp:cNvPr id="0" name=""/>
        <dsp:cNvSpPr/>
      </dsp:nvSpPr>
      <dsp:spPr>
        <a:xfrm>
          <a:off x="1268047" y="2004014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9CD049-8DFF-457D-8F7E-9594927B0358}">
      <dsp:nvSpPr>
        <dsp:cNvPr id="0" name=""/>
        <dsp:cNvSpPr/>
      </dsp:nvSpPr>
      <dsp:spPr>
        <a:xfrm>
          <a:off x="1268047" y="2004014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A7E150-3CE4-42C1-BA68-C235B5B150FB}">
      <dsp:nvSpPr>
        <dsp:cNvPr id="0" name=""/>
        <dsp:cNvSpPr/>
      </dsp:nvSpPr>
      <dsp:spPr>
        <a:xfrm>
          <a:off x="562727" y="2257929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不可</a:t>
          </a:r>
          <a:endParaRPr lang="zh-TW" altLang="en-US" sz="3200" kern="1200" dirty="0"/>
        </a:p>
      </dsp:txBody>
      <dsp:txXfrm>
        <a:off x="562727" y="2257929"/>
        <a:ext cx="2821276" cy="9028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EBD3B-953C-492F-A0F6-96AC262F83F1}">
      <dsp:nvSpPr>
        <dsp:cNvPr id="0" name=""/>
        <dsp:cNvSpPr/>
      </dsp:nvSpPr>
      <dsp:spPr>
        <a:xfrm>
          <a:off x="12717" y="581084"/>
          <a:ext cx="1253715" cy="7367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杜恕</a:t>
          </a:r>
          <a:endParaRPr lang="zh-TW" altLang="en-US" sz="3200" kern="1200" dirty="0"/>
        </a:p>
      </dsp:txBody>
      <dsp:txXfrm>
        <a:off x="34295" y="602662"/>
        <a:ext cx="1210559" cy="693568"/>
      </dsp:txXfrm>
    </dsp:sp>
    <dsp:sp modelId="{706E6E5C-B296-4E7D-8286-F1A83EAC040E}">
      <dsp:nvSpPr>
        <dsp:cNvPr id="0" name=""/>
        <dsp:cNvSpPr/>
      </dsp:nvSpPr>
      <dsp:spPr>
        <a:xfrm>
          <a:off x="1266432" y="926090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53690" y="939590"/>
        <a:ext cx="19711" cy="19711"/>
      </dsp:txXfrm>
    </dsp:sp>
    <dsp:sp modelId="{E7CBB668-2E1F-4639-A848-F5AD497DDAFC}">
      <dsp:nvSpPr>
        <dsp:cNvPr id="0" name=""/>
        <dsp:cNvSpPr/>
      </dsp:nvSpPr>
      <dsp:spPr>
        <a:xfrm>
          <a:off x="1660660" y="581084"/>
          <a:ext cx="1253715" cy="73672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杜預</a:t>
          </a:r>
          <a:endParaRPr lang="zh-TW" altLang="en-US" sz="3200" kern="1200" dirty="0"/>
        </a:p>
      </dsp:txBody>
      <dsp:txXfrm>
        <a:off x="1682238" y="602662"/>
        <a:ext cx="1210559" cy="693568"/>
      </dsp:txXfrm>
    </dsp:sp>
    <dsp:sp modelId="{2E1B5778-AC9A-4AF7-9536-AAFD03BAF75F}">
      <dsp:nvSpPr>
        <dsp:cNvPr id="0" name=""/>
        <dsp:cNvSpPr/>
      </dsp:nvSpPr>
      <dsp:spPr>
        <a:xfrm rot="18869622">
          <a:off x="2830231" y="725461"/>
          <a:ext cx="562515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562515" y="23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97426" y="734754"/>
        <a:ext cx="28125" cy="28125"/>
      </dsp:txXfrm>
    </dsp:sp>
    <dsp:sp modelId="{7F75C2E4-8129-4FD2-A3F9-BA9B503834D0}">
      <dsp:nvSpPr>
        <dsp:cNvPr id="0" name=""/>
        <dsp:cNvSpPr/>
      </dsp:nvSpPr>
      <dsp:spPr>
        <a:xfrm>
          <a:off x="3308603" y="183889"/>
          <a:ext cx="985570" cy="728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杜耽</a:t>
          </a:r>
          <a:endParaRPr lang="zh-TW" altLang="en-US" sz="3200" kern="1200" dirty="0"/>
        </a:p>
      </dsp:txBody>
      <dsp:txXfrm>
        <a:off x="3329943" y="205229"/>
        <a:ext cx="942890" cy="685918"/>
      </dsp:txXfrm>
    </dsp:sp>
    <dsp:sp modelId="{6A7181D3-FCF8-4781-86FA-2155B0892020}">
      <dsp:nvSpPr>
        <dsp:cNvPr id="0" name=""/>
        <dsp:cNvSpPr/>
      </dsp:nvSpPr>
      <dsp:spPr>
        <a:xfrm>
          <a:off x="4294174" y="524832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81433" y="538332"/>
        <a:ext cx="19711" cy="19711"/>
      </dsp:txXfrm>
    </dsp:sp>
    <dsp:sp modelId="{2BB0848B-6AA5-4AE3-8E9C-21ABB7458CD2}">
      <dsp:nvSpPr>
        <dsp:cNvPr id="0" name=""/>
        <dsp:cNvSpPr/>
      </dsp:nvSpPr>
      <dsp:spPr>
        <a:xfrm>
          <a:off x="4688403" y="301795"/>
          <a:ext cx="2441781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 smtClean="0"/>
            <a:t>……</a:t>
          </a:r>
          <a:r>
            <a:rPr lang="zh-TW" altLang="en-US" sz="3200" kern="1200" dirty="0" smtClean="0"/>
            <a:t>杜審言</a:t>
          </a:r>
          <a:endParaRPr lang="zh-TW" altLang="en-US" sz="3200" kern="1200" dirty="0"/>
        </a:p>
      </dsp:txBody>
      <dsp:txXfrm>
        <a:off x="4702836" y="316228"/>
        <a:ext cx="2412915" cy="463919"/>
      </dsp:txXfrm>
    </dsp:sp>
    <dsp:sp modelId="{136527FE-96CB-47BA-B67C-D30761DB79EA}">
      <dsp:nvSpPr>
        <dsp:cNvPr id="0" name=""/>
        <dsp:cNvSpPr/>
      </dsp:nvSpPr>
      <dsp:spPr>
        <a:xfrm>
          <a:off x="7130184" y="524832"/>
          <a:ext cx="376764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76764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309147" y="538769"/>
        <a:ext cx="18838" cy="18838"/>
      </dsp:txXfrm>
    </dsp:sp>
    <dsp:sp modelId="{73A3FE5C-CCD3-4ECA-A717-9C9C52D762F5}">
      <dsp:nvSpPr>
        <dsp:cNvPr id="0" name=""/>
        <dsp:cNvSpPr/>
      </dsp:nvSpPr>
      <dsp:spPr>
        <a:xfrm>
          <a:off x="7506948" y="301795"/>
          <a:ext cx="2207235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(13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kern="1200" dirty="0" smtClean="0"/>
            <a:t>杜甫</a:t>
          </a:r>
          <a:endParaRPr lang="zh-TW" altLang="en-US" sz="3200" kern="1200" dirty="0"/>
        </a:p>
      </dsp:txBody>
      <dsp:txXfrm>
        <a:off x="7521381" y="316228"/>
        <a:ext cx="2178369" cy="463919"/>
      </dsp:txXfrm>
    </dsp:sp>
    <dsp:sp modelId="{EBEAA6D2-DCDE-46BD-BBE9-A5ABAD1D1A7D}">
      <dsp:nvSpPr>
        <dsp:cNvPr id="0" name=""/>
        <dsp:cNvSpPr/>
      </dsp:nvSpPr>
      <dsp:spPr>
        <a:xfrm rot="2730378">
          <a:off x="2830231" y="1126719"/>
          <a:ext cx="562515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562515" y="23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97426" y="1136012"/>
        <a:ext cx="28125" cy="28125"/>
      </dsp:txXfrm>
    </dsp:sp>
    <dsp:sp modelId="{001A9B7F-1D87-4D3E-9CDD-FBC953C121FA}">
      <dsp:nvSpPr>
        <dsp:cNvPr id="0" name=""/>
        <dsp:cNvSpPr/>
      </dsp:nvSpPr>
      <dsp:spPr>
        <a:xfrm>
          <a:off x="3308603" y="986405"/>
          <a:ext cx="985570" cy="728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杜尹</a:t>
          </a:r>
          <a:endParaRPr lang="zh-TW" altLang="en-US" kern="1200" dirty="0"/>
        </a:p>
      </dsp:txBody>
      <dsp:txXfrm>
        <a:off x="3329943" y="1007745"/>
        <a:ext cx="942890" cy="685918"/>
      </dsp:txXfrm>
    </dsp:sp>
    <dsp:sp modelId="{AB8C632C-268F-4B5E-9F71-0D2FAB702B6B}">
      <dsp:nvSpPr>
        <dsp:cNvPr id="0" name=""/>
        <dsp:cNvSpPr/>
      </dsp:nvSpPr>
      <dsp:spPr>
        <a:xfrm>
          <a:off x="4294174" y="1327348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81433" y="1340848"/>
        <a:ext cx="19711" cy="19711"/>
      </dsp:txXfrm>
    </dsp:sp>
    <dsp:sp modelId="{8392D3A5-2EDE-4242-9F59-6FE39C6306E1}">
      <dsp:nvSpPr>
        <dsp:cNvPr id="0" name=""/>
        <dsp:cNvSpPr/>
      </dsp:nvSpPr>
      <dsp:spPr>
        <a:xfrm>
          <a:off x="4688403" y="1104311"/>
          <a:ext cx="2422710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……</a:t>
          </a:r>
          <a:r>
            <a:rPr lang="zh-TW" altLang="en-US" sz="3200" kern="1200" dirty="0" smtClean="0"/>
            <a:t>杜佑</a:t>
          </a:r>
          <a:endParaRPr lang="zh-TW" altLang="en-US" sz="3200" kern="1200" dirty="0"/>
        </a:p>
      </dsp:txBody>
      <dsp:txXfrm>
        <a:off x="4702836" y="1118744"/>
        <a:ext cx="2393844" cy="463919"/>
      </dsp:txXfrm>
    </dsp:sp>
    <dsp:sp modelId="{2E988771-D891-49DC-BCDF-8B75ABA9536E}">
      <dsp:nvSpPr>
        <dsp:cNvPr id="0" name=""/>
        <dsp:cNvSpPr/>
      </dsp:nvSpPr>
      <dsp:spPr>
        <a:xfrm>
          <a:off x="7111113" y="1327348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298372" y="1340848"/>
        <a:ext cx="19711" cy="19711"/>
      </dsp:txXfrm>
    </dsp:sp>
    <dsp:sp modelId="{7943A5A2-1E3A-4283-BFFD-C41D505B72E5}">
      <dsp:nvSpPr>
        <dsp:cNvPr id="0" name=""/>
        <dsp:cNvSpPr/>
      </dsp:nvSpPr>
      <dsp:spPr>
        <a:xfrm>
          <a:off x="7505341" y="1104311"/>
          <a:ext cx="2203332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(16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kern="1200" dirty="0" smtClean="0"/>
            <a:t>杜牧</a:t>
          </a:r>
          <a:endParaRPr lang="zh-TW" altLang="en-US" sz="3200" kern="1200" dirty="0"/>
        </a:p>
      </dsp:txBody>
      <dsp:txXfrm>
        <a:off x="7519774" y="1118744"/>
        <a:ext cx="2174466" cy="4639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42E8A-2A2F-4A4E-9E5F-9F993EAB54E1}">
      <dsp:nvSpPr>
        <dsp:cNvPr id="0" name=""/>
        <dsp:cNvSpPr/>
      </dsp:nvSpPr>
      <dsp:spPr>
        <a:xfrm>
          <a:off x="1507" y="1005"/>
          <a:ext cx="3084671" cy="1172252"/>
        </a:xfrm>
        <a:prstGeom prst="roundRect">
          <a:avLst>
            <a:gd name="adj" fmla="val 10000"/>
          </a:avLst>
        </a:prstGeom>
        <a:solidFill>
          <a:schemeClr val="lt1"/>
        </a:solidFill>
        <a:ln w="15875" cap="rnd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人主之大患</a:t>
          </a:r>
          <a:endParaRPr lang="zh-TW" altLang="en-US" sz="3600" kern="1200" dirty="0"/>
        </a:p>
      </dsp:txBody>
      <dsp:txXfrm>
        <a:off x="35841" y="35339"/>
        <a:ext cx="3016003" cy="1103584"/>
      </dsp:txXfrm>
    </dsp:sp>
    <dsp:sp modelId="{D9F7D741-2BBB-401D-9EDB-9A27A9ECF3D3}">
      <dsp:nvSpPr>
        <dsp:cNvPr id="0" name=""/>
        <dsp:cNvSpPr/>
      </dsp:nvSpPr>
      <dsp:spPr>
        <a:xfrm>
          <a:off x="1507" y="1256674"/>
          <a:ext cx="3084671" cy="11722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莫大乎好名</a:t>
          </a:r>
          <a:endParaRPr lang="zh-TW" altLang="en-US" sz="3600" kern="1200" dirty="0"/>
        </a:p>
      </dsp:txBody>
      <dsp:txXfrm>
        <a:off x="35841" y="1291008"/>
        <a:ext cx="3016003" cy="11035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CB300-5D7A-4177-898E-6621D79B454F}">
      <dsp:nvSpPr>
        <dsp:cNvPr id="0" name=""/>
        <dsp:cNvSpPr/>
      </dsp:nvSpPr>
      <dsp:spPr>
        <a:xfrm>
          <a:off x="15098" y="287"/>
          <a:ext cx="2491148" cy="11449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人主好名</a:t>
          </a:r>
          <a:endParaRPr lang="zh-TW" altLang="en-US" sz="3600" kern="1200" dirty="0"/>
        </a:p>
      </dsp:txBody>
      <dsp:txXfrm>
        <a:off x="48633" y="33822"/>
        <a:ext cx="2424078" cy="1077902"/>
      </dsp:txXfrm>
    </dsp:sp>
    <dsp:sp modelId="{7B535522-2503-4A13-90E5-B24A7B52070A}">
      <dsp:nvSpPr>
        <dsp:cNvPr id="0" name=""/>
        <dsp:cNvSpPr/>
      </dsp:nvSpPr>
      <dsp:spPr>
        <a:xfrm>
          <a:off x="264213" y="1145259"/>
          <a:ext cx="249114" cy="7923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2333"/>
              </a:lnTo>
              <a:lnTo>
                <a:pt x="249114" y="79233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BFADB5-CC06-4391-91B8-79F30ACE65CD}">
      <dsp:nvSpPr>
        <dsp:cNvPr id="0" name=""/>
        <dsp:cNvSpPr/>
      </dsp:nvSpPr>
      <dsp:spPr>
        <a:xfrm>
          <a:off x="513328" y="1365107"/>
          <a:ext cx="3891173" cy="11449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則群臣知所要矣</a:t>
          </a:r>
          <a:endParaRPr lang="zh-TW" altLang="en-US" sz="3200" kern="1200" dirty="0"/>
        </a:p>
      </dsp:txBody>
      <dsp:txXfrm>
        <a:off x="546863" y="1398642"/>
        <a:ext cx="3824103" cy="10779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54E45-E79A-4895-B203-BD38BD9F32BF}">
      <dsp:nvSpPr>
        <dsp:cNvPr id="0" name=""/>
        <dsp:cNvSpPr/>
      </dsp:nvSpPr>
      <dsp:spPr>
        <a:xfrm>
          <a:off x="0" y="0"/>
          <a:ext cx="2418831" cy="2461252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夫名所以名善者也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354230" y="360442"/>
        <a:ext cx="1710371" cy="1740368"/>
      </dsp:txXfrm>
    </dsp:sp>
    <dsp:sp modelId="{09512E4D-38DC-4F0B-BC43-14E1190E1D80}">
      <dsp:nvSpPr>
        <dsp:cNvPr id="0" name=""/>
        <dsp:cNvSpPr/>
      </dsp:nvSpPr>
      <dsp:spPr>
        <a:xfrm rot="21475775">
          <a:off x="2417960" y="1156579"/>
          <a:ext cx="332506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332506" y="243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75900" y="1172612"/>
        <a:ext cx="16625" cy="16625"/>
      </dsp:txXfrm>
    </dsp:sp>
    <dsp:sp modelId="{D5BE1D57-04D9-4C36-AE85-121CC5D450CA}">
      <dsp:nvSpPr>
        <dsp:cNvPr id="0" name=""/>
        <dsp:cNvSpPr/>
      </dsp:nvSpPr>
      <dsp:spPr>
        <a:xfrm>
          <a:off x="2749601" y="-1832"/>
          <a:ext cx="2286311" cy="227090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善修而名自隨之</a:t>
          </a:r>
          <a:endParaRPr lang="zh-TW" altLang="en-US" sz="2800" kern="1200" dirty="0"/>
        </a:p>
      </dsp:txBody>
      <dsp:txXfrm>
        <a:off x="3084423" y="330734"/>
        <a:ext cx="1616667" cy="1605772"/>
      </dsp:txXfrm>
    </dsp:sp>
    <dsp:sp modelId="{C8243351-6C73-4BEE-82E8-1FE845611C38}">
      <dsp:nvSpPr>
        <dsp:cNvPr id="0" name=""/>
        <dsp:cNvSpPr/>
      </dsp:nvSpPr>
      <dsp:spPr>
        <a:xfrm rot="3032402">
          <a:off x="1957311" y="2210457"/>
          <a:ext cx="157412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157412" y="243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32082" y="2230867"/>
        <a:ext cx="7870" cy="7870"/>
      </dsp:txXfrm>
    </dsp:sp>
    <dsp:sp modelId="{DD4E9091-236A-4E18-94D1-0D41254AC708}">
      <dsp:nvSpPr>
        <dsp:cNvPr id="0" name=""/>
        <dsp:cNvSpPr/>
      </dsp:nvSpPr>
      <dsp:spPr>
        <a:xfrm>
          <a:off x="1747634" y="2105453"/>
          <a:ext cx="1797997" cy="1742281"/>
        </a:xfrm>
        <a:prstGeom prst="ellips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非好之之所能得也</a:t>
          </a:r>
          <a:endParaRPr lang="zh-TW" altLang="en-US" sz="2800" kern="1200" dirty="0"/>
        </a:p>
      </dsp:txBody>
      <dsp:txXfrm>
        <a:off x="2010945" y="2360604"/>
        <a:ext cx="1271375" cy="123197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A993B0-1206-42BF-BEE9-108D0E31AD6C}">
      <dsp:nvSpPr>
        <dsp:cNvPr id="0" name=""/>
        <dsp:cNvSpPr/>
      </dsp:nvSpPr>
      <dsp:spPr>
        <a:xfrm>
          <a:off x="7534" y="31593"/>
          <a:ext cx="2251955" cy="20280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苟好之甚則必偽行要名</a:t>
          </a:r>
          <a:endParaRPr lang="zh-TW" altLang="en-US" sz="2800" kern="1200" dirty="0"/>
        </a:p>
      </dsp:txBody>
      <dsp:txXfrm>
        <a:off x="66934" y="90993"/>
        <a:ext cx="2133155" cy="1909279"/>
      </dsp:txXfrm>
    </dsp:sp>
    <dsp:sp modelId="{E52A5ECE-C763-4DB7-A3A8-076A3D613843}">
      <dsp:nvSpPr>
        <dsp:cNvPr id="0" name=""/>
        <dsp:cNvSpPr/>
      </dsp:nvSpPr>
      <dsp:spPr>
        <a:xfrm>
          <a:off x="2484685" y="766391"/>
          <a:ext cx="477414" cy="5584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300" kern="1200"/>
        </a:p>
      </dsp:txBody>
      <dsp:txXfrm>
        <a:off x="2484685" y="878088"/>
        <a:ext cx="334190" cy="335090"/>
      </dsp:txXfrm>
    </dsp:sp>
    <dsp:sp modelId="{99B8A7C0-9C50-4805-9859-97935858FB86}">
      <dsp:nvSpPr>
        <dsp:cNvPr id="0" name=""/>
        <dsp:cNvSpPr/>
      </dsp:nvSpPr>
      <dsp:spPr>
        <a:xfrm>
          <a:off x="3160272" y="31593"/>
          <a:ext cx="2251955" cy="2028079"/>
        </a:xfrm>
        <a:prstGeom prst="roundRect">
          <a:avLst>
            <a:gd name="adj" fmla="val 10000"/>
          </a:avLst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而奸臣以偽事應之</a:t>
          </a:r>
          <a:endParaRPr lang="zh-TW" altLang="en-US" sz="2800" kern="1200" dirty="0"/>
        </a:p>
      </dsp:txBody>
      <dsp:txXfrm>
        <a:off x="3219672" y="90993"/>
        <a:ext cx="2133155" cy="1909279"/>
      </dsp:txXfrm>
    </dsp:sp>
    <dsp:sp modelId="{9F0E0CF8-62A9-4B3C-AB85-8778EFB17B3E}">
      <dsp:nvSpPr>
        <dsp:cNvPr id="0" name=""/>
        <dsp:cNvSpPr/>
      </dsp:nvSpPr>
      <dsp:spPr>
        <a:xfrm>
          <a:off x="5637423" y="766391"/>
          <a:ext cx="477414" cy="5584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300" kern="1200"/>
        </a:p>
      </dsp:txBody>
      <dsp:txXfrm>
        <a:off x="5637423" y="878088"/>
        <a:ext cx="334190" cy="335090"/>
      </dsp:txXfrm>
    </dsp:sp>
    <dsp:sp modelId="{371D783B-ABDB-42B0-9D39-C504B6AF5D03}">
      <dsp:nvSpPr>
        <dsp:cNvPr id="0" name=""/>
        <dsp:cNvSpPr/>
      </dsp:nvSpPr>
      <dsp:spPr>
        <a:xfrm>
          <a:off x="6313010" y="31593"/>
          <a:ext cx="2251955" cy="2028079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一人而受其慶則舉天下應之矣</a:t>
          </a:r>
          <a:endParaRPr lang="zh-TW" altLang="en-US" sz="2800" kern="1200" dirty="0"/>
        </a:p>
      </dsp:txBody>
      <dsp:txXfrm>
        <a:off x="6372410" y="90993"/>
        <a:ext cx="2133155" cy="190927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B7D35-026E-4898-B78D-F9217D7252B9}">
      <dsp:nvSpPr>
        <dsp:cNvPr id="0" name=""/>
        <dsp:cNvSpPr/>
      </dsp:nvSpPr>
      <dsp:spPr>
        <a:xfrm>
          <a:off x="0" y="1623"/>
          <a:ext cx="4344987" cy="83211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君以偽化天下</a:t>
          </a:r>
          <a:endParaRPr lang="zh-TW" altLang="en-US" sz="3200" kern="1200" dirty="0"/>
        </a:p>
      </dsp:txBody>
      <dsp:txXfrm>
        <a:off x="40621" y="42244"/>
        <a:ext cx="4263745" cy="750874"/>
      </dsp:txXfrm>
    </dsp:sp>
    <dsp:sp modelId="{688CDEFD-8B77-4556-9B9C-50A0F50AF7CE}">
      <dsp:nvSpPr>
        <dsp:cNvPr id="0" name=""/>
        <dsp:cNvSpPr/>
      </dsp:nvSpPr>
      <dsp:spPr>
        <a:xfrm>
          <a:off x="0" y="833740"/>
          <a:ext cx="4344987" cy="534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953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/>
            <a:t>欲貞信敦樸，誠難矣！</a:t>
          </a:r>
          <a:endParaRPr lang="zh-TW" altLang="en-US" sz="2800" kern="1200" dirty="0"/>
        </a:p>
      </dsp:txBody>
      <dsp:txXfrm>
        <a:off x="0" y="833740"/>
        <a:ext cx="4344987" cy="534551"/>
      </dsp:txXfrm>
    </dsp:sp>
    <dsp:sp modelId="{7771690A-A46C-4D79-B138-ED5293AA3F7B}">
      <dsp:nvSpPr>
        <dsp:cNvPr id="0" name=""/>
        <dsp:cNvSpPr/>
      </dsp:nvSpPr>
      <dsp:spPr>
        <a:xfrm>
          <a:off x="0" y="1368291"/>
          <a:ext cx="4344987" cy="832116"/>
        </a:xfrm>
        <a:prstGeom prst="roundRect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雖有至聰至達之主</a:t>
          </a:r>
          <a:endParaRPr lang="zh-TW" altLang="en-US" sz="3200" kern="1200" dirty="0"/>
        </a:p>
      </dsp:txBody>
      <dsp:txXfrm>
        <a:off x="40621" y="1408912"/>
        <a:ext cx="4263745" cy="750874"/>
      </dsp:txXfrm>
    </dsp:sp>
    <dsp:sp modelId="{684BD1B2-18C3-4348-8F0D-A28F0323E4D5}">
      <dsp:nvSpPr>
        <dsp:cNvPr id="0" name=""/>
        <dsp:cNvSpPr/>
      </dsp:nvSpPr>
      <dsp:spPr>
        <a:xfrm>
          <a:off x="0" y="2200408"/>
          <a:ext cx="4344987" cy="534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953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/>
            <a:t>由無緣見其非而知其偽</a:t>
          </a:r>
          <a:endParaRPr lang="zh-TW" altLang="en-US" sz="2800" kern="1200" dirty="0"/>
        </a:p>
      </dsp:txBody>
      <dsp:txXfrm>
        <a:off x="0" y="2200408"/>
        <a:ext cx="4344987" cy="534551"/>
      </dsp:txXfrm>
    </dsp:sp>
    <dsp:sp modelId="{13C98BB3-721C-4D2A-ABB8-447B7BAD865A}">
      <dsp:nvSpPr>
        <dsp:cNvPr id="0" name=""/>
        <dsp:cNvSpPr/>
      </dsp:nvSpPr>
      <dsp:spPr>
        <a:xfrm>
          <a:off x="0" y="2734959"/>
          <a:ext cx="4344987" cy="832116"/>
        </a:xfrm>
        <a:prstGeom prst="roundRect">
          <a:avLst/>
        </a:prstGeom>
        <a:solidFill>
          <a:schemeClr val="accent2">
            <a:tint val="70000"/>
            <a:lumMod val="104000"/>
          </a:schemeClr>
        </a:solidFill>
        <a:ln w="9525" cap="rnd" cmpd="sng" algn="ctr">
          <a:solidFill>
            <a:schemeClr val="accent2">
              <a:shade val="90000"/>
            </a:schemeClr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況</a:t>
          </a:r>
          <a:r>
            <a:rPr lang="zh-TW" altLang="en-US" sz="3200" kern="1200" dirty="0" smtClean="0">
              <a:solidFill>
                <a:srgbClr val="FF0000"/>
              </a:solidFill>
            </a:rPr>
            <a:t>庸主</a:t>
          </a:r>
          <a:r>
            <a:rPr lang="zh-TW" altLang="en-US" sz="3200" kern="1200" dirty="0" smtClean="0"/>
            <a:t>乎？</a:t>
          </a:r>
          <a:endParaRPr lang="zh-TW" altLang="en-US" sz="3200" kern="1200" dirty="0"/>
        </a:p>
      </dsp:txBody>
      <dsp:txXfrm>
        <a:off x="40621" y="2775580"/>
        <a:ext cx="4263745" cy="75087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9C3742-AE39-4CD1-BD11-D65395C30396}">
      <dsp:nvSpPr>
        <dsp:cNvPr id="0" name=""/>
        <dsp:cNvSpPr/>
      </dsp:nvSpPr>
      <dsp:spPr>
        <a:xfrm>
          <a:off x="6777" y="1212017"/>
          <a:ext cx="2090015" cy="1354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民之觀也</a:t>
          </a:r>
          <a:endParaRPr lang="en-US" altLang="zh-TW" sz="3200" kern="1200" dirty="0" smtClean="0"/>
        </a:p>
        <a:p>
          <a:pPr lvl="0" algn="ctr" defTabSz="1422400">
            <a:lnSpc>
              <a:spcPts val="12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察矣</a:t>
          </a:r>
          <a:endParaRPr lang="en-US" altLang="zh-TW" sz="3200" kern="1200" dirty="0" smtClean="0"/>
        </a:p>
      </dsp:txBody>
      <dsp:txXfrm>
        <a:off x="46441" y="1251681"/>
        <a:ext cx="2010687" cy="1274886"/>
      </dsp:txXfrm>
    </dsp:sp>
    <dsp:sp modelId="{6286F5B7-05A0-4D13-AB80-15C901A4150F}">
      <dsp:nvSpPr>
        <dsp:cNvPr id="0" name=""/>
        <dsp:cNvSpPr/>
      </dsp:nvSpPr>
      <dsp:spPr>
        <a:xfrm rot="19073788">
          <a:off x="1951399" y="1486490"/>
          <a:ext cx="1126792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1126792" y="248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86626" y="1483213"/>
        <a:ext cx="56339" cy="56339"/>
      </dsp:txXfrm>
    </dsp:sp>
    <dsp:sp modelId="{90AED2C2-DAC0-417C-9C85-E3E2686A3709}">
      <dsp:nvSpPr>
        <dsp:cNvPr id="0" name=""/>
        <dsp:cNvSpPr/>
      </dsp:nvSpPr>
      <dsp:spPr>
        <a:xfrm>
          <a:off x="2932799" y="611138"/>
          <a:ext cx="1209888" cy="10450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譽</a:t>
          </a:r>
          <a:endParaRPr lang="zh-TW" altLang="en-US" sz="3200" kern="1200" dirty="0"/>
        </a:p>
      </dsp:txBody>
      <dsp:txXfrm>
        <a:off x="2963406" y="641745"/>
        <a:ext cx="1148674" cy="983793"/>
      </dsp:txXfrm>
    </dsp:sp>
    <dsp:sp modelId="{218CF4D5-F0F9-4A33-B519-352343D28F3D}">
      <dsp:nvSpPr>
        <dsp:cNvPr id="0" name=""/>
        <dsp:cNvSpPr/>
      </dsp:nvSpPr>
      <dsp:spPr>
        <a:xfrm>
          <a:off x="4142687" y="1108749"/>
          <a:ext cx="836006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836006" y="248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39790" y="1112741"/>
        <a:ext cx="41800" cy="41800"/>
      </dsp:txXfrm>
    </dsp:sp>
    <dsp:sp modelId="{03C03C95-874D-4C15-AFCD-8465D0E8E79B}">
      <dsp:nvSpPr>
        <dsp:cNvPr id="0" name=""/>
        <dsp:cNvSpPr/>
      </dsp:nvSpPr>
      <dsp:spPr>
        <a:xfrm>
          <a:off x="4978694" y="456534"/>
          <a:ext cx="2090015" cy="13542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我有善則立譽我</a:t>
          </a:r>
          <a:endParaRPr lang="zh-TW" altLang="en-US" sz="3200" kern="1200" dirty="0"/>
        </a:p>
      </dsp:txBody>
      <dsp:txXfrm>
        <a:off x="5018358" y="496198"/>
        <a:ext cx="2010687" cy="1274886"/>
      </dsp:txXfrm>
    </dsp:sp>
    <dsp:sp modelId="{B71703CB-06E4-46B8-8175-1CC07A8BA0F8}">
      <dsp:nvSpPr>
        <dsp:cNvPr id="0" name=""/>
        <dsp:cNvSpPr/>
      </dsp:nvSpPr>
      <dsp:spPr>
        <a:xfrm rot="2526212">
          <a:off x="1951399" y="2241973"/>
          <a:ext cx="1126792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1126792" y="248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86626" y="2238696"/>
        <a:ext cx="56339" cy="56339"/>
      </dsp:txXfrm>
    </dsp:sp>
    <dsp:sp modelId="{BD3171BC-DCE5-40A9-B1AD-F0F5EF10C616}">
      <dsp:nvSpPr>
        <dsp:cNvPr id="0" name=""/>
        <dsp:cNvSpPr/>
      </dsp:nvSpPr>
      <dsp:spPr>
        <a:xfrm>
          <a:off x="2932799" y="2122104"/>
          <a:ext cx="1209888" cy="10450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毀</a:t>
          </a:r>
          <a:endParaRPr lang="zh-TW" altLang="en-US" sz="3200" kern="1200" dirty="0"/>
        </a:p>
      </dsp:txBody>
      <dsp:txXfrm>
        <a:off x="2963406" y="2152711"/>
        <a:ext cx="1148674" cy="983793"/>
      </dsp:txXfrm>
    </dsp:sp>
    <dsp:sp modelId="{7608AE66-7E9C-49F6-B5CF-E63C7078BA9B}">
      <dsp:nvSpPr>
        <dsp:cNvPr id="0" name=""/>
        <dsp:cNvSpPr/>
      </dsp:nvSpPr>
      <dsp:spPr>
        <a:xfrm>
          <a:off x="4142687" y="2619715"/>
          <a:ext cx="836006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836006" y="248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39790" y="2623707"/>
        <a:ext cx="41800" cy="41800"/>
      </dsp:txXfrm>
    </dsp:sp>
    <dsp:sp modelId="{EF770ED1-1108-4944-B5D5-9C6B85CCF685}">
      <dsp:nvSpPr>
        <dsp:cNvPr id="0" name=""/>
        <dsp:cNvSpPr/>
      </dsp:nvSpPr>
      <dsp:spPr>
        <a:xfrm>
          <a:off x="4978694" y="1967500"/>
          <a:ext cx="2090015" cy="13542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我有過則立毁我</a:t>
          </a:r>
          <a:endParaRPr lang="zh-TW" altLang="en-US" sz="3200" kern="1200" dirty="0"/>
        </a:p>
      </dsp:txBody>
      <dsp:txXfrm>
        <a:off x="5018358" y="2007164"/>
        <a:ext cx="2010687" cy="127488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40EF7A-7CD3-4051-9FFA-E82F0F24DE1D}">
      <dsp:nvSpPr>
        <dsp:cNvPr id="0" name=""/>
        <dsp:cNvSpPr/>
      </dsp:nvSpPr>
      <dsp:spPr>
        <a:xfrm>
          <a:off x="5883" y="1442186"/>
          <a:ext cx="1218981" cy="8938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明王</a:t>
          </a:r>
          <a:endParaRPr lang="zh-TW" altLang="en-US" sz="3200" kern="1200" dirty="0"/>
        </a:p>
      </dsp:txBody>
      <dsp:txXfrm>
        <a:off x="32064" y="1468367"/>
        <a:ext cx="1166619" cy="841515"/>
      </dsp:txXfrm>
    </dsp:sp>
    <dsp:sp modelId="{26E9B27E-26DD-4EFF-94A9-6ED7F5768EA8}">
      <dsp:nvSpPr>
        <dsp:cNvPr id="0" name=""/>
        <dsp:cNvSpPr/>
      </dsp:nvSpPr>
      <dsp:spPr>
        <a:xfrm rot="18970048">
          <a:off x="1086758" y="1524563"/>
          <a:ext cx="991315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991315" y="212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7632" y="1521072"/>
        <a:ext cx="49565" cy="49565"/>
      </dsp:txXfrm>
    </dsp:sp>
    <dsp:sp modelId="{D7CB18DA-5496-40A2-86EB-07A81CEF5B9F}">
      <dsp:nvSpPr>
        <dsp:cNvPr id="0" name=""/>
        <dsp:cNvSpPr/>
      </dsp:nvSpPr>
      <dsp:spPr>
        <a:xfrm>
          <a:off x="1939966" y="583089"/>
          <a:ext cx="1787755" cy="1238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有善則歸之於民</a:t>
          </a:r>
          <a:endParaRPr lang="zh-TW" altLang="en-US" sz="3200" kern="1200" dirty="0"/>
        </a:p>
      </dsp:txBody>
      <dsp:txXfrm>
        <a:off x="1976255" y="619378"/>
        <a:ext cx="1715177" cy="1166417"/>
      </dsp:txXfrm>
    </dsp:sp>
    <dsp:sp modelId="{16DEBCC9-D7E6-491D-8CCE-C83B04FD4ACB}">
      <dsp:nvSpPr>
        <dsp:cNvPr id="0" name=""/>
        <dsp:cNvSpPr/>
      </dsp:nvSpPr>
      <dsp:spPr>
        <a:xfrm>
          <a:off x="3727722" y="1181293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67396" y="1184709"/>
        <a:ext cx="35755" cy="35755"/>
      </dsp:txXfrm>
    </dsp:sp>
    <dsp:sp modelId="{312C3FC5-5549-4D54-A727-F72634AC4520}">
      <dsp:nvSpPr>
        <dsp:cNvPr id="0" name=""/>
        <dsp:cNvSpPr/>
      </dsp:nvSpPr>
      <dsp:spPr>
        <a:xfrm>
          <a:off x="4442824" y="755647"/>
          <a:ext cx="1593408" cy="89387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accent3">
              <a:shade val="50000"/>
            </a:schemeClr>
          </a:solidFill>
          <a:prstDash val="solid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則民喜</a:t>
          </a:r>
          <a:endParaRPr lang="zh-TW" altLang="en-US" sz="3200" kern="1200" dirty="0"/>
        </a:p>
      </dsp:txBody>
      <dsp:txXfrm>
        <a:off x="4469005" y="781828"/>
        <a:ext cx="1541046" cy="841515"/>
      </dsp:txXfrm>
    </dsp:sp>
    <dsp:sp modelId="{85D6FD61-C09B-4488-95E6-1CB59B0B7CEE}">
      <dsp:nvSpPr>
        <dsp:cNvPr id="0" name=""/>
        <dsp:cNvSpPr/>
      </dsp:nvSpPr>
      <dsp:spPr>
        <a:xfrm>
          <a:off x="6036233" y="1181293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75907" y="1184709"/>
        <a:ext cx="35755" cy="35755"/>
      </dsp:txXfrm>
    </dsp:sp>
    <dsp:sp modelId="{9B555671-27ED-4B37-B631-49F927B4514E}">
      <dsp:nvSpPr>
        <dsp:cNvPr id="0" name=""/>
        <dsp:cNvSpPr/>
      </dsp:nvSpPr>
      <dsp:spPr>
        <a:xfrm>
          <a:off x="6751335" y="755647"/>
          <a:ext cx="1787755" cy="89387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accent3">
              <a:shade val="50000"/>
            </a:schemeClr>
          </a:solidFill>
          <a:prstDash val="solid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往喜民</a:t>
          </a:r>
          <a:endParaRPr lang="zh-TW" altLang="en-US" sz="3200" kern="1200" dirty="0"/>
        </a:p>
      </dsp:txBody>
      <dsp:txXfrm>
        <a:off x="6777516" y="781828"/>
        <a:ext cx="1735393" cy="841515"/>
      </dsp:txXfrm>
    </dsp:sp>
    <dsp:sp modelId="{AEE58FC0-F670-4A23-90D6-4F7076FECE0C}">
      <dsp:nvSpPr>
        <dsp:cNvPr id="0" name=""/>
        <dsp:cNvSpPr/>
      </dsp:nvSpPr>
      <dsp:spPr>
        <a:xfrm rot="2629952">
          <a:off x="1086758" y="2211101"/>
          <a:ext cx="991315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991315" y="212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7632" y="2207611"/>
        <a:ext cx="49565" cy="49565"/>
      </dsp:txXfrm>
    </dsp:sp>
    <dsp:sp modelId="{306A14E7-4F63-4AB6-B15C-8F53B7D2B999}">
      <dsp:nvSpPr>
        <dsp:cNvPr id="0" name=""/>
        <dsp:cNvSpPr/>
      </dsp:nvSpPr>
      <dsp:spPr>
        <a:xfrm>
          <a:off x="1939966" y="1956165"/>
          <a:ext cx="1787755" cy="1238995"/>
        </a:xfrm>
        <a:prstGeom prst="roundRect">
          <a:avLst>
            <a:gd name="adj" fmla="val 10000"/>
          </a:avLst>
        </a:prstGeom>
        <a:solidFill>
          <a:schemeClr val="accent5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有過則反之於身</a:t>
          </a:r>
          <a:endParaRPr lang="zh-TW" altLang="en-US" sz="3200" kern="1200" dirty="0"/>
        </a:p>
      </dsp:txBody>
      <dsp:txXfrm>
        <a:off x="1976255" y="1992454"/>
        <a:ext cx="1715177" cy="1166417"/>
      </dsp:txXfrm>
    </dsp:sp>
    <dsp:sp modelId="{74200AF0-E90A-4E28-99DC-30FAF3D8E976}">
      <dsp:nvSpPr>
        <dsp:cNvPr id="0" name=""/>
        <dsp:cNvSpPr/>
      </dsp:nvSpPr>
      <dsp:spPr>
        <a:xfrm>
          <a:off x="3727722" y="2554370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67396" y="2557785"/>
        <a:ext cx="35755" cy="35755"/>
      </dsp:txXfrm>
    </dsp:sp>
    <dsp:sp modelId="{98818628-F80A-4FA5-B320-5F2F569490E7}">
      <dsp:nvSpPr>
        <dsp:cNvPr id="0" name=""/>
        <dsp:cNvSpPr/>
      </dsp:nvSpPr>
      <dsp:spPr>
        <a:xfrm>
          <a:off x="4442824" y="2128724"/>
          <a:ext cx="1593408" cy="893877"/>
        </a:xfrm>
        <a:prstGeom prst="roundRect">
          <a:avLst>
            <a:gd name="adj" fmla="val 10000"/>
          </a:avLst>
        </a:prstGeom>
        <a:solidFill>
          <a:schemeClr val="accent5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則身懼</a:t>
          </a:r>
          <a:endParaRPr lang="zh-TW" altLang="en-US" sz="3200" kern="1200" dirty="0"/>
        </a:p>
      </dsp:txBody>
      <dsp:txXfrm>
        <a:off x="4469005" y="2154905"/>
        <a:ext cx="1541046" cy="841515"/>
      </dsp:txXfrm>
    </dsp:sp>
    <dsp:sp modelId="{7EFD6A50-31C5-40FD-84B7-16B5F0AE4F08}">
      <dsp:nvSpPr>
        <dsp:cNvPr id="0" name=""/>
        <dsp:cNvSpPr/>
      </dsp:nvSpPr>
      <dsp:spPr>
        <a:xfrm>
          <a:off x="6036233" y="2554370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75907" y="2557785"/>
        <a:ext cx="35755" cy="35755"/>
      </dsp:txXfrm>
    </dsp:sp>
    <dsp:sp modelId="{F785198F-9FB5-419D-85D1-C695F55AFCC0}">
      <dsp:nvSpPr>
        <dsp:cNvPr id="0" name=""/>
        <dsp:cNvSpPr/>
      </dsp:nvSpPr>
      <dsp:spPr>
        <a:xfrm>
          <a:off x="6751335" y="2128724"/>
          <a:ext cx="1787755" cy="8938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來懼身</a:t>
          </a:r>
          <a:endParaRPr lang="zh-TW" altLang="en-US" sz="3200" kern="1200" dirty="0"/>
        </a:p>
      </dsp:txBody>
      <dsp:txXfrm>
        <a:off x="6777516" y="2154905"/>
        <a:ext cx="1735393" cy="84151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29059A-904A-4A06-8D73-80CD09896ED4}">
      <dsp:nvSpPr>
        <dsp:cNvPr id="0" name=""/>
        <dsp:cNvSpPr/>
      </dsp:nvSpPr>
      <dsp:spPr>
        <a:xfrm>
          <a:off x="4777" y="1397465"/>
          <a:ext cx="1509455" cy="983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桀紂</a:t>
          </a:r>
          <a:endParaRPr lang="zh-TW" altLang="en-US" sz="3200" kern="1200" dirty="0"/>
        </a:p>
      </dsp:txBody>
      <dsp:txXfrm>
        <a:off x="33577" y="1426265"/>
        <a:ext cx="1451855" cy="925719"/>
      </dsp:txXfrm>
    </dsp:sp>
    <dsp:sp modelId="{4DC09AED-54E1-4211-A81C-FE838689D1E9}">
      <dsp:nvSpPr>
        <dsp:cNvPr id="0" name=""/>
        <dsp:cNvSpPr/>
      </dsp:nvSpPr>
      <dsp:spPr>
        <a:xfrm rot="18611530">
          <a:off x="1348331" y="1513807"/>
          <a:ext cx="935584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935584" y="1797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92734" y="1508396"/>
        <a:ext cx="46779" cy="46779"/>
      </dsp:txXfrm>
    </dsp:sp>
    <dsp:sp modelId="{4AC51CC2-7FF2-4959-AE4A-AF50C7527FDE}">
      <dsp:nvSpPr>
        <dsp:cNvPr id="0" name=""/>
        <dsp:cNvSpPr/>
      </dsp:nvSpPr>
      <dsp:spPr>
        <a:xfrm>
          <a:off x="2118015" y="516373"/>
          <a:ext cx="1911770" cy="1316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有善則　反之於身</a:t>
          </a:r>
          <a:endParaRPr lang="zh-TW" altLang="en-US" sz="3200" kern="1200" dirty="0"/>
        </a:p>
      </dsp:txBody>
      <dsp:txXfrm>
        <a:off x="2156564" y="554922"/>
        <a:ext cx="1834672" cy="1239049"/>
      </dsp:txXfrm>
    </dsp:sp>
    <dsp:sp modelId="{D6B2731D-71A3-42E9-A09B-7361BB054630}">
      <dsp:nvSpPr>
        <dsp:cNvPr id="0" name=""/>
        <dsp:cNvSpPr/>
      </dsp:nvSpPr>
      <dsp:spPr>
        <a:xfrm>
          <a:off x="4029785" y="1156468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16582" y="1159352"/>
        <a:ext cx="30189" cy="30189"/>
      </dsp:txXfrm>
    </dsp:sp>
    <dsp:sp modelId="{99BBAE1B-DF96-4082-A5C4-8651D0638EB8}">
      <dsp:nvSpPr>
        <dsp:cNvPr id="0" name=""/>
        <dsp:cNvSpPr/>
      </dsp:nvSpPr>
      <dsp:spPr>
        <a:xfrm>
          <a:off x="4633567" y="797082"/>
          <a:ext cx="1466903" cy="754727"/>
        </a:xfrm>
        <a:prstGeom prst="roundRect">
          <a:avLst>
            <a:gd name="adj" fmla="val 10000"/>
          </a:avLst>
        </a:prstGeom>
        <a:solidFill>
          <a:schemeClr val="accent3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則身驕</a:t>
          </a:r>
          <a:endParaRPr lang="zh-TW" altLang="en-US" sz="3200" kern="1200" dirty="0"/>
        </a:p>
      </dsp:txBody>
      <dsp:txXfrm>
        <a:off x="4655672" y="819187"/>
        <a:ext cx="1422693" cy="710517"/>
      </dsp:txXfrm>
    </dsp:sp>
    <dsp:sp modelId="{7A197546-6494-4422-964C-2C318BE12100}">
      <dsp:nvSpPr>
        <dsp:cNvPr id="0" name=""/>
        <dsp:cNvSpPr/>
      </dsp:nvSpPr>
      <dsp:spPr>
        <a:xfrm>
          <a:off x="6100471" y="1156468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87268" y="1159352"/>
        <a:ext cx="30189" cy="30189"/>
      </dsp:txXfrm>
    </dsp:sp>
    <dsp:sp modelId="{A8853A9E-1732-4FC9-8BD4-F43DFE6EBDFA}">
      <dsp:nvSpPr>
        <dsp:cNvPr id="0" name=""/>
        <dsp:cNvSpPr/>
      </dsp:nvSpPr>
      <dsp:spPr>
        <a:xfrm>
          <a:off x="6704254" y="797082"/>
          <a:ext cx="1509455" cy="754727"/>
        </a:xfrm>
        <a:prstGeom prst="roundRect">
          <a:avLst>
            <a:gd name="adj" fmla="val 10000"/>
          </a:avLst>
        </a:prstGeom>
        <a:solidFill>
          <a:schemeClr val="accent3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來驕身</a:t>
          </a:r>
          <a:endParaRPr lang="zh-TW" altLang="en-US" sz="3200" kern="1200" dirty="0"/>
        </a:p>
      </dsp:txBody>
      <dsp:txXfrm>
        <a:off x="6726359" y="819187"/>
        <a:ext cx="1465245" cy="710517"/>
      </dsp:txXfrm>
    </dsp:sp>
    <dsp:sp modelId="{D1CBF43B-AF2E-4C77-A078-D94459B2E8D9}">
      <dsp:nvSpPr>
        <dsp:cNvPr id="0" name=""/>
        <dsp:cNvSpPr/>
      </dsp:nvSpPr>
      <dsp:spPr>
        <a:xfrm rot="2988470">
          <a:off x="1348331" y="2228486"/>
          <a:ext cx="935584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935584" y="1797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92734" y="2223074"/>
        <a:ext cx="46779" cy="46779"/>
      </dsp:txXfrm>
    </dsp:sp>
    <dsp:sp modelId="{2A4BF75F-967C-453F-8581-AE6E410F1FCC}">
      <dsp:nvSpPr>
        <dsp:cNvPr id="0" name=""/>
        <dsp:cNvSpPr/>
      </dsp:nvSpPr>
      <dsp:spPr>
        <a:xfrm>
          <a:off x="2118015" y="1945729"/>
          <a:ext cx="1911770" cy="1316147"/>
        </a:xfrm>
        <a:prstGeom prst="roundRect">
          <a:avLst>
            <a:gd name="adj" fmla="val 10000"/>
          </a:avLst>
        </a:prstGeom>
        <a:solidFill>
          <a:schemeClr val="accent4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有過則　歸之於民</a:t>
          </a:r>
          <a:endParaRPr lang="zh-TW" altLang="en-US" sz="3200" kern="1200" dirty="0"/>
        </a:p>
      </dsp:txBody>
      <dsp:txXfrm>
        <a:off x="2156564" y="1984278"/>
        <a:ext cx="1834672" cy="1239049"/>
      </dsp:txXfrm>
    </dsp:sp>
    <dsp:sp modelId="{1DF49DD8-2F0F-41B7-9601-F6C8D7D0FD28}">
      <dsp:nvSpPr>
        <dsp:cNvPr id="0" name=""/>
        <dsp:cNvSpPr/>
      </dsp:nvSpPr>
      <dsp:spPr>
        <a:xfrm>
          <a:off x="4029785" y="2585825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16582" y="2588708"/>
        <a:ext cx="30189" cy="30189"/>
      </dsp:txXfrm>
    </dsp:sp>
    <dsp:sp modelId="{7AC615F8-8A53-4097-AF49-89A182BFFDC3}">
      <dsp:nvSpPr>
        <dsp:cNvPr id="0" name=""/>
        <dsp:cNvSpPr/>
      </dsp:nvSpPr>
      <dsp:spPr>
        <a:xfrm>
          <a:off x="4633567" y="2226439"/>
          <a:ext cx="1466903" cy="754727"/>
        </a:xfrm>
        <a:prstGeom prst="roundRect">
          <a:avLst>
            <a:gd name="adj" fmla="val 10000"/>
          </a:avLst>
        </a:prstGeom>
        <a:solidFill>
          <a:schemeClr val="accent4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則民怒</a:t>
          </a:r>
          <a:endParaRPr lang="zh-TW" altLang="en-US" sz="3200" kern="1200" dirty="0"/>
        </a:p>
      </dsp:txBody>
      <dsp:txXfrm>
        <a:off x="4655672" y="2248544"/>
        <a:ext cx="1422693" cy="710517"/>
      </dsp:txXfrm>
    </dsp:sp>
    <dsp:sp modelId="{743778E6-8F61-4510-9376-D81411A6C365}">
      <dsp:nvSpPr>
        <dsp:cNvPr id="0" name=""/>
        <dsp:cNvSpPr/>
      </dsp:nvSpPr>
      <dsp:spPr>
        <a:xfrm>
          <a:off x="6100471" y="2585825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87268" y="2588708"/>
        <a:ext cx="30189" cy="30189"/>
      </dsp:txXfrm>
    </dsp:sp>
    <dsp:sp modelId="{CFA11870-ACE5-4E09-A7A7-3360A46CA66C}">
      <dsp:nvSpPr>
        <dsp:cNvPr id="0" name=""/>
        <dsp:cNvSpPr/>
      </dsp:nvSpPr>
      <dsp:spPr>
        <a:xfrm>
          <a:off x="6704254" y="2226439"/>
          <a:ext cx="1509455" cy="754727"/>
        </a:xfrm>
        <a:prstGeom prst="roundRect">
          <a:avLst>
            <a:gd name="adj" fmla="val 10000"/>
          </a:avLst>
        </a:prstGeom>
        <a:solidFill>
          <a:schemeClr val="accent4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往怒民</a:t>
          </a:r>
          <a:endParaRPr lang="zh-TW" altLang="en-US" sz="3200" kern="1200" dirty="0"/>
        </a:p>
      </dsp:txBody>
      <dsp:txXfrm>
        <a:off x="6726359" y="2248544"/>
        <a:ext cx="1465245" cy="71051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AF1E24-5D93-4B8F-8074-82D5726CDB41}">
      <dsp:nvSpPr>
        <dsp:cNvPr id="0" name=""/>
        <dsp:cNvSpPr/>
      </dsp:nvSpPr>
      <dsp:spPr>
        <a:xfrm>
          <a:off x="0" y="806"/>
          <a:ext cx="5716587" cy="116071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歸功於</a:t>
          </a:r>
          <a:r>
            <a:rPr lang="zh-TW" altLang="en-US" sz="3700" u="sng" kern="1200" dirty="0" smtClean="0">
              <a:solidFill>
                <a:srgbClr val="FFFF00"/>
              </a:solidFill>
            </a:rPr>
            <a:t>民</a:t>
          </a:r>
          <a:r>
            <a:rPr lang="zh-TW" altLang="en-US" sz="3700" kern="1200" dirty="0" smtClean="0"/>
            <a:t>，歸罪於</a:t>
          </a:r>
          <a:r>
            <a:rPr lang="zh-TW" altLang="en-US" sz="3700" b="1" u="sng" kern="1200" dirty="0" smtClean="0">
              <a:solidFill>
                <a:srgbClr val="FF0000"/>
              </a:solidFill>
            </a:rPr>
            <a:t>己</a:t>
          </a:r>
          <a:endParaRPr lang="zh-TW" altLang="en-US" sz="3700" b="1" u="sng" kern="1200" dirty="0">
            <a:solidFill>
              <a:srgbClr val="FF0000"/>
            </a:solidFill>
          </a:endParaRPr>
        </a:p>
      </dsp:txBody>
      <dsp:txXfrm>
        <a:off x="56661" y="57467"/>
        <a:ext cx="5603265" cy="1047391"/>
      </dsp:txXfrm>
    </dsp:sp>
    <dsp:sp modelId="{649F216B-C66D-48CA-BEC0-3A2D5DD3140F}">
      <dsp:nvSpPr>
        <dsp:cNvPr id="0" name=""/>
        <dsp:cNvSpPr/>
      </dsp:nvSpPr>
      <dsp:spPr>
        <a:xfrm>
          <a:off x="0" y="1161519"/>
          <a:ext cx="5716587" cy="727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02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明王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0" y="1161519"/>
        <a:ext cx="5716587" cy="727605"/>
      </dsp:txXfrm>
    </dsp:sp>
    <dsp:sp modelId="{43671C77-2C75-42B8-91EE-6CB3A8739CDF}">
      <dsp:nvSpPr>
        <dsp:cNvPr id="0" name=""/>
        <dsp:cNvSpPr/>
      </dsp:nvSpPr>
      <dsp:spPr>
        <a:xfrm>
          <a:off x="0" y="1889124"/>
          <a:ext cx="5716587" cy="1160713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歸功於</a:t>
          </a:r>
          <a:r>
            <a:rPr lang="zh-TW" altLang="en-US" sz="3700" b="1" u="sng" kern="1200" dirty="0" smtClean="0">
              <a:solidFill>
                <a:srgbClr val="FF0000"/>
              </a:solidFill>
            </a:rPr>
            <a:t>己</a:t>
          </a:r>
          <a:r>
            <a:rPr lang="zh-TW" altLang="en-US" sz="3700" kern="1200" dirty="0" smtClean="0"/>
            <a:t>，歸罪於</a:t>
          </a:r>
          <a:r>
            <a:rPr lang="zh-TW" altLang="en-US" sz="3700" u="sng" kern="1200" dirty="0" smtClean="0">
              <a:solidFill>
                <a:srgbClr val="FFFF00"/>
              </a:solidFill>
            </a:rPr>
            <a:t>民</a:t>
          </a:r>
          <a:endParaRPr lang="zh-TW" altLang="en-US" sz="3700" u="sng" kern="1200" dirty="0">
            <a:solidFill>
              <a:srgbClr val="FFFF00"/>
            </a:solidFill>
          </a:endParaRPr>
        </a:p>
      </dsp:txBody>
      <dsp:txXfrm>
        <a:off x="56661" y="1945785"/>
        <a:ext cx="5603265" cy="1047391"/>
      </dsp:txXfrm>
    </dsp:sp>
    <dsp:sp modelId="{693C7A23-52BD-469E-8290-416E61AAB106}">
      <dsp:nvSpPr>
        <dsp:cNvPr id="0" name=""/>
        <dsp:cNvSpPr/>
      </dsp:nvSpPr>
      <dsp:spPr>
        <a:xfrm>
          <a:off x="0" y="3049838"/>
          <a:ext cx="5716587" cy="727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02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桀紂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0" y="3049838"/>
        <a:ext cx="5716587" cy="72760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FE047-F706-42F0-9B69-CB851AD2928B}">
      <dsp:nvSpPr>
        <dsp:cNvPr id="0" name=""/>
        <dsp:cNvSpPr/>
      </dsp:nvSpPr>
      <dsp:spPr>
        <a:xfrm>
          <a:off x="117528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僞</a:t>
          </a:r>
          <a:endParaRPr lang="zh-TW" altLang="en-US" sz="4200" kern="1200" dirty="0"/>
        </a:p>
      </dsp:txBody>
      <dsp:txXfrm>
        <a:off x="147563" y="32918"/>
        <a:ext cx="1990890" cy="965410"/>
      </dsp:txXfrm>
    </dsp:sp>
    <dsp:sp modelId="{B98D31AA-4882-431C-B015-D992F0195EB2}">
      <dsp:nvSpPr>
        <dsp:cNvPr id="0" name=""/>
        <dsp:cNvSpPr/>
      </dsp:nvSpPr>
      <dsp:spPr>
        <a:xfrm>
          <a:off x="322624" y="1028364"/>
          <a:ext cx="205096" cy="7691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9110"/>
              </a:lnTo>
              <a:lnTo>
                <a:pt x="205096" y="76911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AB80CB-B24E-47F9-ABF9-239179AAEF30}">
      <dsp:nvSpPr>
        <dsp:cNvPr id="0" name=""/>
        <dsp:cNvSpPr/>
      </dsp:nvSpPr>
      <dsp:spPr>
        <a:xfrm>
          <a:off x="527720" y="1284734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僞亂俗</a:t>
          </a:r>
          <a:endParaRPr lang="zh-TW" altLang="en-US" sz="3200" kern="1200" dirty="0"/>
        </a:p>
      </dsp:txBody>
      <dsp:txXfrm>
        <a:off x="557755" y="1314769"/>
        <a:ext cx="1580698" cy="965410"/>
      </dsp:txXfrm>
    </dsp:sp>
    <dsp:sp modelId="{AD9C5DDB-A8D0-4111-A92F-C8553A262425}">
      <dsp:nvSpPr>
        <dsp:cNvPr id="0" name=""/>
        <dsp:cNvSpPr/>
      </dsp:nvSpPr>
      <dsp:spPr>
        <a:xfrm>
          <a:off x="322624" y="1028364"/>
          <a:ext cx="205096" cy="20509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0960"/>
              </a:lnTo>
              <a:lnTo>
                <a:pt x="205096" y="20509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F2B260-F103-45C5-8C26-3260E33FF3FE}">
      <dsp:nvSpPr>
        <dsp:cNvPr id="0" name=""/>
        <dsp:cNvSpPr/>
      </dsp:nvSpPr>
      <dsp:spPr>
        <a:xfrm>
          <a:off x="527720" y="256658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4783"/>
              <a:satOff val="1337"/>
              <a:lumOff val="5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俗亂則道荒</a:t>
          </a:r>
          <a:endParaRPr lang="zh-TW" altLang="en-US" sz="3200" kern="1200" dirty="0"/>
        </a:p>
      </dsp:txBody>
      <dsp:txXfrm>
        <a:off x="557755" y="2596620"/>
        <a:ext cx="1580698" cy="965410"/>
      </dsp:txXfrm>
    </dsp:sp>
    <dsp:sp modelId="{8895706F-9413-4BD4-B742-41CABB6C85C3}">
      <dsp:nvSpPr>
        <dsp:cNvPr id="0" name=""/>
        <dsp:cNvSpPr/>
      </dsp:nvSpPr>
      <dsp:spPr>
        <a:xfrm>
          <a:off x="322624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B5FA8E-A5AF-445D-B570-2936D1F8CB2E}">
      <dsp:nvSpPr>
        <dsp:cNvPr id="0" name=""/>
        <dsp:cNvSpPr/>
      </dsp:nvSpPr>
      <dsp:spPr>
        <a:xfrm>
          <a:off x="527720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89566"/>
              <a:satOff val="2674"/>
              <a:lumOff val="10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dirty="0" smtClean="0">
              <a:cs typeface="+mj-cs"/>
            </a:rPr>
            <a:t>雖天地不得保其性矣</a:t>
          </a:r>
          <a:endParaRPr lang="zh-TW" altLang="en-US" sz="2200" kern="1200" dirty="0"/>
        </a:p>
      </dsp:txBody>
      <dsp:txXfrm>
        <a:off x="557755" y="3878470"/>
        <a:ext cx="1580698" cy="965410"/>
      </dsp:txXfrm>
    </dsp:sp>
    <dsp:sp modelId="{C4908A56-6447-442B-9442-BFE386CAB314}">
      <dsp:nvSpPr>
        <dsp:cNvPr id="0" name=""/>
        <dsp:cNvSpPr/>
      </dsp:nvSpPr>
      <dsp:spPr>
        <a:xfrm>
          <a:off x="2681229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私</a:t>
          </a:r>
          <a:endParaRPr lang="zh-TW" altLang="en-US" sz="4200" kern="1200" dirty="0"/>
        </a:p>
      </dsp:txBody>
      <dsp:txXfrm>
        <a:off x="2711264" y="32918"/>
        <a:ext cx="1990890" cy="965410"/>
      </dsp:txXfrm>
    </dsp:sp>
    <dsp:sp modelId="{56790CE1-2BB6-4D50-8F53-4676049FB9A3}">
      <dsp:nvSpPr>
        <dsp:cNvPr id="0" name=""/>
        <dsp:cNvSpPr/>
      </dsp:nvSpPr>
      <dsp:spPr>
        <a:xfrm>
          <a:off x="2886325" y="1028364"/>
          <a:ext cx="205096" cy="789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9302"/>
              </a:lnTo>
              <a:lnTo>
                <a:pt x="205096" y="78930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7746AD-33AE-4F24-A9CE-D23FC8B4063E}">
      <dsp:nvSpPr>
        <dsp:cNvPr id="0" name=""/>
        <dsp:cNvSpPr/>
      </dsp:nvSpPr>
      <dsp:spPr>
        <a:xfrm>
          <a:off x="3091421" y="1304926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134349"/>
              <a:satOff val="4012"/>
              <a:lumOff val="15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私壞法</a:t>
          </a:r>
          <a:endParaRPr lang="zh-TW" altLang="en-US" sz="3200" kern="1200" dirty="0"/>
        </a:p>
      </dsp:txBody>
      <dsp:txXfrm>
        <a:off x="3121456" y="1334961"/>
        <a:ext cx="1580698" cy="965410"/>
      </dsp:txXfrm>
    </dsp:sp>
    <dsp:sp modelId="{7484F4FB-D78C-447B-8BB1-571147F94B8B}">
      <dsp:nvSpPr>
        <dsp:cNvPr id="0" name=""/>
        <dsp:cNvSpPr/>
      </dsp:nvSpPr>
      <dsp:spPr>
        <a:xfrm>
          <a:off x="2886325" y="1028364"/>
          <a:ext cx="205096" cy="20509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0960"/>
              </a:lnTo>
              <a:lnTo>
                <a:pt x="205096" y="20509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E4105B-374E-4E24-A32D-29F424AC8E41}">
      <dsp:nvSpPr>
        <dsp:cNvPr id="0" name=""/>
        <dsp:cNvSpPr/>
      </dsp:nvSpPr>
      <dsp:spPr>
        <a:xfrm>
          <a:off x="3091421" y="256658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179132"/>
              <a:satOff val="5349"/>
              <a:lumOff val="20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法壞則世傾</a:t>
          </a:r>
          <a:endParaRPr lang="zh-TW" altLang="en-US" sz="3200" kern="1200" dirty="0">
            <a:cs typeface="+mj-cs"/>
          </a:endParaRPr>
        </a:p>
      </dsp:txBody>
      <dsp:txXfrm>
        <a:off x="3121456" y="2596620"/>
        <a:ext cx="1580698" cy="965410"/>
      </dsp:txXfrm>
    </dsp:sp>
    <dsp:sp modelId="{13F11866-D4A2-4FC2-A336-BF5220BB0C88}">
      <dsp:nvSpPr>
        <dsp:cNvPr id="0" name=""/>
        <dsp:cNvSpPr/>
      </dsp:nvSpPr>
      <dsp:spPr>
        <a:xfrm>
          <a:off x="2886325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4D4596-2B6F-4499-B4C7-69297F0FE54B}">
      <dsp:nvSpPr>
        <dsp:cNvPr id="0" name=""/>
        <dsp:cNvSpPr/>
      </dsp:nvSpPr>
      <dsp:spPr>
        <a:xfrm>
          <a:off x="3091421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223914"/>
              <a:satOff val="6686"/>
              <a:lumOff val="25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smtClean="0">
              <a:cs typeface="+mj-cs"/>
            </a:rPr>
            <a:t>雖人主不得守其度矣</a:t>
          </a:r>
          <a:endParaRPr lang="zh-TW" altLang="en-US" sz="2200" kern="1200" dirty="0"/>
        </a:p>
      </dsp:txBody>
      <dsp:txXfrm>
        <a:off x="3121456" y="3878470"/>
        <a:ext cx="1580698" cy="965410"/>
      </dsp:txXfrm>
    </dsp:sp>
    <dsp:sp modelId="{10F81FB3-78B7-446C-B86F-1AD9A5C22902}">
      <dsp:nvSpPr>
        <dsp:cNvPr id="0" name=""/>
        <dsp:cNvSpPr/>
      </dsp:nvSpPr>
      <dsp:spPr>
        <a:xfrm>
          <a:off x="5244930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放</a:t>
          </a:r>
          <a:endParaRPr lang="zh-TW" altLang="en-US" sz="4200" kern="1200" dirty="0"/>
        </a:p>
      </dsp:txBody>
      <dsp:txXfrm>
        <a:off x="5274965" y="32918"/>
        <a:ext cx="1990890" cy="965410"/>
      </dsp:txXfrm>
    </dsp:sp>
    <dsp:sp modelId="{4EA8059A-C24E-4890-958F-E0036B14EBDD}">
      <dsp:nvSpPr>
        <dsp:cNvPr id="0" name=""/>
        <dsp:cNvSpPr/>
      </dsp:nvSpPr>
      <dsp:spPr>
        <a:xfrm>
          <a:off x="5450026" y="1028364"/>
          <a:ext cx="205096" cy="7691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9110"/>
              </a:lnTo>
              <a:lnTo>
                <a:pt x="205096" y="76911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73892A-F9B2-4587-8981-B732BC5CACC5}">
      <dsp:nvSpPr>
        <dsp:cNvPr id="0" name=""/>
        <dsp:cNvSpPr/>
      </dsp:nvSpPr>
      <dsp:spPr>
        <a:xfrm>
          <a:off x="5655122" y="1284734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268697"/>
              <a:satOff val="8023"/>
              <a:lumOff val="31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放越軌</a:t>
          </a:r>
          <a:endParaRPr lang="zh-TW" altLang="en-US" sz="3200" kern="1200" dirty="0"/>
        </a:p>
      </dsp:txBody>
      <dsp:txXfrm>
        <a:off x="5685157" y="1314769"/>
        <a:ext cx="1580698" cy="965410"/>
      </dsp:txXfrm>
    </dsp:sp>
    <dsp:sp modelId="{B6A1E4FD-55A3-48AF-9699-DB2F3EF71669}">
      <dsp:nvSpPr>
        <dsp:cNvPr id="0" name=""/>
        <dsp:cNvSpPr/>
      </dsp:nvSpPr>
      <dsp:spPr>
        <a:xfrm>
          <a:off x="5450026" y="1028364"/>
          <a:ext cx="205096" cy="20509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0960"/>
              </a:lnTo>
              <a:lnTo>
                <a:pt x="205096" y="20509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9D8C57-2BB4-499A-B926-874B5DAE9F49}">
      <dsp:nvSpPr>
        <dsp:cNvPr id="0" name=""/>
        <dsp:cNvSpPr/>
      </dsp:nvSpPr>
      <dsp:spPr>
        <a:xfrm>
          <a:off x="5655122" y="256658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313480"/>
              <a:satOff val="9360"/>
              <a:lumOff val="36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軌越則禮亡</a:t>
          </a:r>
          <a:endParaRPr lang="zh-TW" altLang="en-US" sz="3200" kern="1200" dirty="0">
            <a:cs typeface="+mj-cs"/>
          </a:endParaRPr>
        </a:p>
      </dsp:txBody>
      <dsp:txXfrm>
        <a:off x="5685157" y="2596620"/>
        <a:ext cx="1580698" cy="965410"/>
      </dsp:txXfrm>
    </dsp:sp>
    <dsp:sp modelId="{CFB78DAD-0434-4817-90A6-B1897AAE00B9}">
      <dsp:nvSpPr>
        <dsp:cNvPr id="0" name=""/>
        <dsp:cNvSpPr/>
      </dsp:nvSpPr>
      <dsp:spPr>
        <a:xfrm>
          <a:off x="5450026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731456-F73F-4380-B1C1-EF8B3957878E}">
      <dsp:nvSpPr>
        <dsp:cNvPr id="0" name=""/>
        <dsp:cNvSpPr/>
      </dsp:nvSpPr>
      <dsp:spPr>
        <a:xfrm>
          <a:off x="5655122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358263"/>
              <a:satOff val="10697"/>
              <a:lumOff val="4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smtClean="0">
              <a:cs typeface="+mj-cs"/>
            </a:rPr>
            <a:t>雖聖人不得全其行矣</a:t>
          </a:r>
          <a:endParaRPr lang="zh-TW" altLang="en-US" sz="2200" kern="1200" dirty="0"/>
        </a:p>
      </dsp:txBody>
      <dsp:txXfrm>
        <a:off x="5685157" y="3878470"/>
        <a:ext cx="1580698" cy="965410"/>
      </dsp:txXfrm>
    </dsp:sp>
    <dsp:sp modelId="{1A584AF1-9DF2-43C7-91C4-8517BF50F48F}">
      <dsp:nvSpPr>
        <dsp:cNvPr id="0" name=""/>
        <dsp:cNvSpPr/>
      </dsp:nvSpPr>
      <dsp:spPr>
        <a:xfrm>
          <a:off x="7808631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奢</a:t>
          </a:r>
          <a:endParaRPr lang="zh-TW" altLang="en-US" sz="4200" kern="1200" dirty="0"/>
        </a:p>
      </dsp:txBody>
      <dsp:txXfrm>
        <a:off x="7838666" y="32918"/>
        <a:ext cx="1990890" cy="965410"/>
      </dsp:txXfrm>
    </dsp:sp>
    <dsp:sp modelId="{507AED3D-25F6-4E76-BE4A-252902C46056}">
      <dsp:nvSpPr>
        <dsp:cNvPr id="0" name=""/>
        <dsp:cNvSpPr/>
      </dsp:nvSpPr>
      <dsp:spPr>
        <a:xfrm>
          <a:off x="8013727" y="1028364"/>
          <a:ext cx="205096" cy="7691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9110"/>
              </a:lnTo>
              <a:lnTo>
                <a:pt x="205096" y="76911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7A9569-97A7-4C35-8DFF-6950B4272696}">
      <dsp:nvSpPr>
        <dsp:cNvPr id="0" name=""/>
        <dsp:cNvSpPr/>
      </dsp:nvSpPr>
      <dsp:spPr>
        <a:xfrm>
          <a:off x="8218823" y="1284734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03046"/>
              <a:satOff val="12035"/>
              <a:lumOff val="46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奢敗制</a:t>
          </a:r>
          <a:endParaRPr lang="zh-TW" altLang="en-US" sz="3200" kern="1200" dirty="0"/>
        </a:p>
      </dsp:txBody>
      <dsp:txXfrm>
        <a:off x="8248858" y="1314769"/>
        <a:ext cx="1580698" cy="965410"/>
      </dsp:txXfrm>
    </dsp:sp>
    <dsp:sp modelId="{FFB6C39A-65C9-45B7-8FF4-F988A5FAFC4B}">
      <dsp:nvSpPr>
        <dsp:cNvPr id="0" name=""/>
        <dsp:cNvSpPr/>
      </dsp:nvSpPr>
      <dsp:spPr>
        <a:xfrm>
          <a:off x="8013727" y="1028364"/>
          <a:ext cx="180730" cy="20144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4412"/>
              </a:lnTo>
              <a:lnTo>
                <a:pt x="180730" y="201441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BB89F1-CDD4-429B-94DD-3AB3B55B3D42}">
      <dsp:nvSpPr>
        <dsp:cNvPr id="0" name=""/>
        <dsp:cNvSpPr/>
      </dsp:nvSpPr>
      <dsp:spPr>
        <a:xfrm>
          <a:off x="8194458" y="2530036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47829"/>
              <a:satOff val="13372"/>
              <a:lumOff val="51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制敗則欲肆</a:t>
          </a:r>
          <a:endParaRPr lang="zh-TW" altLang="en-US" sz="3200" kern="1200" dirty="0">
            <a:cs typeface="+mj-cs"/>
          </a:endParaRPr>
        </a:p>
      </dsp:txBody>
      <dsp:txXfrm>
        <a:off x="8224493" y="2560071"/>
        <a:ext cx="1580698" cy="965410"/>
      </dsp:txXfrm>
    </dsp:sp>
    <dsp:sp modelId="{7F7FCD1C-63C6-40F8-B4AD-E14131EAFB72}">
      <dsp:nvSpPr>
        <dsp:cNvPr id="0" name=""/>
        <dsp:cNvSpPr/>
      </dsp:nvSpPr>
      <dsp:spPr>
        <a:xfrm>
          <a:off x="8013727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2B49AF-C164-4016-9226-EE07ACB3BC92}">
      <dsp:nvSpPr>
        <dsp:cNvPr id="0" name=""/>
        <dsp:cNvSpPr/>
      </dsp:nvSpPr>
      <dsp:spPr>
        <a:xfrm>
          <a:off x="8218823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92612"/>
              <a:satOff val="14709"/>
              <a:lumOff val="5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smtClean="0">
              <a:cs typeface="+mj-cs"/>
            </a:rPr>
            <a:t>雖四表不能充其求矣</a:t>
          </a:r>
          <a:endParaRPr lang="zh-TW" altLang="en-US" sz="2200" kern="1200" dirty="0"/>
        </a:p>
      </dsp:txBody>
      <dsp:txXfrm>
        <a:off x="8248858" y="3878470"/>
        <a:ext cx="1580698" cy="96541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2018/10/3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7%BF%B0%E6%9E%97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246427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一杯５度Ｃ的水乘以２０杯＝？度，不會變成１００度。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11356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1574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929793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極，中也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(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有作若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dirty="0" smtClean="0"/>
              <a:t>神人：使</a:t>
            </a:r>
            <a:r>
              <a:rPr lang="zh-TW" altLang="en-US" b="1" dirty="0" smtClean="0"/>
              <a:t>神明</a:t>
            </a:r>
            <a:r>
              <a:rPr lang="zh-TW" altLang="en-US" dirty="0" smtClean="0"/>
              <a:t>與</a:t>
            </a:r>
            <a:r>
              <a:rPr lang="zh-TW" altLang="en-US" b="1" dirty="0" smtClean="0">
                <a:solidFill>
                  <a:srgbClr val="FF0000"/>
                </a:solidFill>
              </a:rPr>
              <a:t>人民</a:t>
            </a:r>
            <a:r>
              <a:rPr lang="zh-TW" altLang="en-US" dirty="0" smtClean="0"/>
              <a:t>没有不適得其所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1837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45723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*</a:t>
            </a:r>
            <a:r>
              <a:rPr lang="zh-TW" altLang="en-US" dirty="0" smtClean="0"/>
              <a:t>榮夷公：佞臣。擅長搜刮財物，曾教唆厲王對山林川澤的物産實行封山占水的「專利」政策，由天子直接控制，不准國人進山林川澤謀生。 </a:t>
            </a:r>
            <a:endParaRPr lang="en-US" altLang="zh-TW" dirty="0" smtClean="0"/>
          </a:p>
          <a:p>
            <a:r>
              <a:rPr lang="zh-TW" altLang="en-US" dirty="0" smtClean="0"/>
              <a:t>＊芮良夫：西周時期周朝的卿士，芮國國君。姬姓，字良夫。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正義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：芮伯也。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168058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中略</a:t>
            </a:r>
            <a:r>
              <a:rPr lang="en-US" altLang="zh-TW" dirty="0" smtClean="0"/>
              <a:t>)</a:t>
            </a:r>
            <a:r>
              <a:rPr lang="zh-TW" altLang="en-US" dirty="0" smtClean="0"/>
              <a:t>故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頌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思文后稷，克配彼天，立我蒸民，莫匪爾極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。大雅曰</a:t>
            </a:r>
            <a:r>
              <a:rPr lang="en-US" altLang="zh-TW" dirty="0" smtClean="0"/>
              <a:t>『</a:t>
            </a:r>
            <a:r>
              <a:rPr lang="zh-TW" altLang="en-US" dirty="0" smtClean="0"/>
              <a:t>陳錫載周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。是不布利而懼難乎，故能載周以至於今。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851862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648517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逸：奔跑</a:t>
            </a:r>
            <a:endParaRPr lang="en-US" altLang="zh-TW" dirty="0" smtClean="0"/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內翰：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唐宋称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翰林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为内翰。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426932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/>
              <a:t>不惟語工，亦自省力，即此可以見才之長短。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146283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/>
              <a:t>不惟語工，亦自省力，即此可以見才之長短。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524823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68694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81330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51757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芮良夫諫曰：王室其將卑乎！夫榮公好專利而不知大難。夫利，百物之所生也，天地之所載也，而有專之，其害多矣！天地百物皆將取焉，何可專也？所怒甚多，而不備大難，以是教王，王其能久乎？</a:t>
            </a:r>
            <a:br>
              <a:rPr lang="zh-TW" altLang="en-US" dirty="0" smtClean="0"/>
            </a:br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60462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夫王人者，將道利而布之上下者也。使神人百物無不得極</a:t>
            </a:r>
            <a:r>
              <a:rPr lang="en-US" altLang="zh-TW" dirty="0" smtClean="0"/>
              <a:t>(</a:t>
            </a:r>
            <a:r>
              <a:rPr lang="zh-TW" altLang="en-US" dirty="0" smtClean="0"/>
              <a:t>極，中也</a:t>
            </a:r>
            <a:r>
              <a:rPr lang="en-US" altLang="zh-TW" dirty="0" smtClean="0"/>
              <a:t>)</a:t>
            </a:r>
            <a:r>
              <a:rPr lang="zh-TW" altLang="en-US" dirty="0" smtClean="0"/>
              <a:t>。猶日怵惕，懼怨之來。</a:t>
            </a:r>
            <a:r>
              <a:rPr lang="en-US" altLang="zh-TW" dirty="0" smtClean="0"/>
              <a:t>(</a:t>
            </a:r>
            <a:r>
              <a:rPr lang="zh-TW" altLang="en-US" dirty="0" smtClean="0"/>
              <a:t>中略</a:t>
            </a:r>
            <a:r>
              <a:rPr lang="en-US" altLang="zh-TW" dirty="0" smtClean="0"/>
              <a:t>42</a:t>
            </a:r>
            <a:r>
              <a:rPr lang="zh-TW" altLang="en-US" dirty="0" smtClean="0"/>
              <a:t>字</a:t>
            </a:r>
            <a:r>
              <a:rPr lang="en-US" altLang="zh-TW" dirty="0" smtClean="0"/>
              <a:t>)</a:t>
            </a:r>
          </a:p>
          <a:p>
            <a:r>
              <a:rPr lang="zh-TW" altLang="en-US" dirty="0" smtClean="0"/>
              <a:t>今王學專利，其可乎？匹夫專利，猶謂之盗；王而行之，其歸鮮矣！榮公有</a:t>
            </a:r>
            <a:r>
              <a:rPr lang="en-US" altLang="zh-TW" dirty="0" smtClean="0"/>
              <a:t>(</a:t>
            </a:r>
            <a:r>
              <a:rPr lang="zh-TW" altLang="en-US" dirty="0" smtClean="0"/>
              <a:t>若</a:t>
            </a:r>
            <a:r>
              <a:rPr lang="en-US" altLang="zh-TW" dirty="0" smtClean="0"/>
              <a:t>)</a:t>
            </a:r>
            <a:r>
              <a:rPr lang="zh-TW" altLang="en-US" dirty="0" smtClean="0"/>
              <a:t>用，周必敗</a:t>
            </a:r>
            <a:r>
              <a:rPr lang="en-US" altLang="zh-TW" dirty="0" smtClean="0"/>
              <a:t>(</a:t>
            </a:r>
            <a:r>
              <a:rPr lang="zh-TW" altLang="en-US" dirty="0" smtClean="0"/>
              <a:t>也</a:t>
            </a:r>
            <a:r>
              <a:rPr lang="en-US" altLang="zh-TW" dirty="0" smtClean="0"/>
              <a:t>)</a:t>
            </a:r>
            <a:r>
              <a:rPr lang="zh-TW" altLang="en-US" dirty="0" smtClean="0"/>
              <a:t>。</a:t>
            </a:r>
          </a:p>
          <a:p>
            <a:r>
              <a:rPr lang="zh-TW" altLang="en-US" dirty="0" smtClean="0"/>
              <a:t>王不聽，卒以榮公爲卿士，用事。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363375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著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通典</a:t>
            </a:r>
            <a:r>
              <a:rPr lang="en-US" altLang="zh-TW" dirty="0" smtClean="0"/>
              <a:t>》</a:t>
            </a:r>
          </a:p>
          <a:p>
            <a:r>
              <a:rPr lang="zh-TW" altLang="en-US" dirty="0" smtClean="0"/>
              <a:t>所著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通典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二百卷，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通典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的目錄，分為食貨，選舉、職官、禮、樂、兵刑、州郡、邊防等八門；成書費時三十六年，為中國第一部記述典章制度的通史。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23892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517067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232032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526277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095208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688203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701022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573210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137649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610181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350648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苟好之甚則必偽行要名</a:t>
            </a:r>
          </a:p>
          <a:p>
            <a:r>
              <a:rPr lang="zh-TW" altLang="en-US" dirty="0" smtClean="0"/>
              <a:t>而奸臣以偽事應之</a:t>
            </a:r>
          </a:p>
          <a:p>
            <a:r>
              <a:rPr lang="zh-TW" altLang="en-US" dirty="0" smtClean="0"/>
              <a:t>一人而受其慶則舉天下應之矣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7576179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en-US" altLang="zh-TW" sz="1200" dirty="0" smtClean="0"/>
          </a:p>
          <a:p>
            <a:r>
              <a:rPr lang="zh-TW" altLang="en-US" dirty="0" smtClean="0"/>
              <a:t>請舉出本文的幾個重要關鍵詞：</a:t>
            </a:r>
          </a:p>
          <a:p>
            <a:r>
              <a:rPr lang="zh-TW" altLang="en-US" dirty="0" smtClean="0"/>
              <a:t>不善之患、毀譽、有過反身、有善歸民、身懼民喜、身驕民怒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124415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0543483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前後互補、前呼後應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522619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民之觀也察矣，不可遁逃；故我有善則立譽我，我有過則立毁我。當人之毁譽也，則莫歸問於家矣。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593317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故明王有過，則反之於身；有善，則歸之於民。有過而反之身，則身懼；有善而歸之民，則民喜。往喜民，來懼身，此明王之所以治民也。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544636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今夫桀紂則不然，有善則反之於身，有過則歸之於民。有過而歸之於民，則民怒；有善而反之於身，則身驕。往怒民，來驕身，此其所以失身也，可無慎乎！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71960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447505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四個隱（憂、禍）患：一是弄虚作假；二是圖謀私利、假公濟私；三是恣肆放縱；四是奢侈浪費。</a:t>
            </a:r>
          </a:p>
          <a:p>
            <a:r>
              <a:rPr lang="zh-TW" altLang="en-US" dirty="0" smtClean="0"/>
              <a:t>＊弄虚作假就會敗壞社會風氣；假公濟私就會破壞國家法度；恣肆放縱就會助長越軌行爲；奢 侈浪費就會破壞制度規定。這四大隱患不除，則國家政令就無法落實。</a:t>
            </a:r>
          </a:p>
          <a:p>
            <a:r>
              <a:rPr lang="zh-TW" altLang="en-US" dirty="0" smtClean="0"/>
              <a:t>＊社會風俗亂了則倫理道德就會廢弃，即使天地也不能保持其常性了；法律被破壞後，社會秩序就會崩 潰，即使是君主也不能維持常度了；違背做人的倫常，禮制就滅亡了，即使是聖人也不 能够保全正道了；制度破壞則各種私欲泛濫，就是據有四方之物也不能滿足要求了。</a:t>
            </a:r>
          </a:p>
          <a:p>
            <a:r>
              <a:rPr lang="zh-TW" altLang="en-US" dirty="0" smtClean="0"/>
              <a:t>＊四表：指四方極遠之地，亦泛指天下。 </a:t>
            </a:r>
          </a:p>
          <a:p>
            <a:r>
              <a:rPr lang="zh-TW" altLang="en-US" dirty="0" smtClean="0"/>
              <a:t>＊發展農桑來養育解决民衆的生計；明辨好惡以端正社會的風氣習俗；宣揚禮樂典章、倫理道德教育以顯明朝廷教化的方向；建設軍事武備以確保國家的威嚴，明確賞罰來統理國家的法律規章，這就是「五政」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40140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445200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＊四個</a:t>
            </a:r>
            <a:r>
              <a:rPr lang="zh-TW" altLang="en-US" b="1" dirty="0" smtClean="0"/>
              <a:t>隱（</a:t>
            </a:r>
            <a:r>
              <a:rPr lang="zh-TW" altLang="en-US" b="1" dirty="0" smtClean="0">
                <a:solidFill>
                  <a:srgbClr val="FF0000"/>
                </a:solidFill>
              </a:rPr>
              <a:t>憂、禍</a:t>
            </a:r>
            <a:r>
              <a:rPr lang="zh-TW" altLang="en-US" b="1" dirty="0" smtClean="0"/>
              <a:t>）</a:t>
            </a:r>
            <a:r>
              <a:rPr lang="zh-TW" altLang="en-US" dirty="0" smtClean="0"/>
              <a:t>患：一是弄虚作假；二是圖謀私利、假公濟私；三是恣肆放縱；四是奢侈浪費。</a:t>
            </a:r>
          </a:p>
          <a:p>
            <a:r>
              <a:rPr lang="zh-TW" altLang="en-US" dirty="0" smtClean="0"/>
              <a:t>＊弄虚作假就會敗壞社會風氣；假公濟私就會破壞國家法度；恣肆放縱就會助長越軌行爲；奢 侈浪費就會破壞制度規定。這四大隱患不除，則國家政令就無法落實。</a:t>
            </a:r>
          </a:p>
          <a:p>
            <a:r>
              <a:rPr lang="zh-TW" altLang="en-US" dirty="0" smtClean="0"/>
              <a:t>＊社會風俗亂了則倫理道德就會廢弃，即使天地也不能保持其常性了；法律被破壞後，社會秩序就會崩 潰，即使是君主也不能維持常度了；違背做人的倫常，禮制就滅亡了，即使是聖人也不 能够保全正道了；制度破壞則各種私欲泛濫，就是據有四方之物也不能滿足要求了。</a:t>
            </a:r>
          </a:p>
          <a:p>
            <a:r>
              <a:rPr lang="zh-TW" altLang="en-US" dirty="0" smtClean="0"/>
              <a:t>＊四表：指四方極遠之地，亦泛指天下。 </a:t>
            </a:r>
            <a:endParaRPr lang="en-US" altLang="zh-TW" dirty="0" smtClean="0"/>
          </a:p>
          <a:p>
            <a:r>
              <a:rPr lang="zh-TW" altLang="en-US" dirty="0" smtClean="0"/>
              <a:t>＊發展農桑來養育解决民衆的生計；明辨好惡以端正社會的風氣習俗；宣揚禮樂典章、倫理道德教育以顯明朝廷教化的方向；建設軍事武備以確保國家的威嚴，明確賞罰來統理國家的法律規章，這就是「五政」</a:t>
            </a:r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2813790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4375281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074253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9164292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1509955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768496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以總攝別、以綱統目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24776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以總攝別、以綱統目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8723915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以總攝別、以綱統目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3285022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墨子曰：國有七患。七患者何？城郭溝池不可守，而治宮室，一患也。邊國至境，四鄰莫救，二患也。先盡民力無用之功，賞賜無能之人，民力盡於無用，財寶虛於待客，三患也。仕者持祿，游者愛佼，君修法討臣，臣懾而不敢拂，四患也。君自以爲聖智而不問事，自以爲安彊而無守備，四鄰謀之不知戒，五患也。所信者不忠，所忠者不信，六患也。畜種菽粟不足以食之，大臣不足以事之。賞賜不能喜，誅罰不能威，七患也。以七患居國，必無社稷。以七患守城，敵至國傾。七患之所當，國必有殃。</a:t>
            </a:r>
            <a:endParaRPr lang="en-US" altLang="zh-TW" dirty="0" smtClean="0"/>
          </a:p>
          <a:p>
            <a:r>
              <a:rPr lang="zh-TW" altLang="en-US" dirty="0" smtClean="0"/>
              <a:t>＊</a:t>
            </a:r>
            <a:r>
              <a:rPr lang="zh-CN" altLang="en-US" dirty="0" smtClean="0"/>
              <a:t>所謂“保息六政”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周禮 司徒篇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提出，“以保息養萬民，一曰慈幼；二曰養老；三曰振窮；四曰恤貧；五曰寬疾；六曰安富”。</a:t>
            </a:r>
          </a:p>
          <a:p>
            <a:r>
              <a:rPr lang="zh-CN" altLang="en-US" dirty="0" smtClean="0"/>
              <a:t>是西周以後產生的完整的福利體系。其目的是達到一個和諧的大同社會。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2337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../&#21443;&#32771;&#36039;&#26009;/&#33324;&#33509;&#27874;&#32645;&#23494;&#22810;&#24515;&#32147;&#35201;&#37323;&#31185;&#21028;.docx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13" Type="http://schemas.openxmlformats.org/officeDocument/2006/relationships/diagramData" Target="../diagrams/data13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17" Type="http://schemas.microsoft.com/office/2007/relationships/diagramDrawing" Target="../diagrams/drawing13.xml"/><Relationship Id="rId2" Type="http://schemas.openxmlformats.org/officeDocument/2006/relationships/notesSlide" Target="../notesSlides/notesSlide29.xml"/><Relationship Id="rId16" Type="http://schemas.openxmlformats.org/officeDocument/2006/relationships/diagramColors" Target="../diagrams/colors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5" Type="http://schemas.openxmlformats.org/officeDocument/2006/relationships/diagramQuickStyle" Target="../diagrams/quickStyle13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Relationship Id="rId14" Type="http://schemas.openxmlformats.org/officeDocument/2006/relationships/diagramLayout" Target="../diagrams/layout1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君道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《</a:t>
            </a:r>
            <a:r>
              <a:rPr lang="zh-TW" altLang="en-US" sz="4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群書治要</a:t>
            </a:r>
            <a:r>
              <a:rPr lang="en-US" altLang="zh-TW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》</a:t>
            </a:r>
            <a:r>
              <a:rPr lang="zh-TW" altLang="en-US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三六</a:t>
            </a:r>
            <a:r>
              <a:rPr lang="en-US" altLang="zh-TW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</a:t>
            </a:r>
            <a:r>
              <a:rPr lang="zh-TW" altLang="en-US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　分類表</a:t>
            </a:r>
            <a:endParaRPr lang="zh-TW" altLang="en-US" sz="4000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820129"/>
              </p:ext>
            </p:extLst>
          </p:nvPr>
        </p:nvGraphicFramePr>
        <p:xfrm>
          <a:off x="1841066" y="1505527"/>
          <a:ext cx="4494419" cy="508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64943000"/>
              </p:ext>
            </p:extLst>
          </p:nvPr>
        </p:nvGraphicFramePr>
        <p:xfrm>
          <a:off x="7128553" y="1264555"/>
          <a:ext cx="3600000" cy="36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718877811"/>
              </p:ext>
            </p:extLst>
          </p:nvPr>
        </p:nvGraphicFramePr>
        <p:xfrm>
          <a:off x="7145563" y="3811581"/>
          <a:ext cx="3600000" cy="36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85702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群組 14"/>
          <p:cNvGrpSpPr/>
          <p:nvPr/>
        </p:nvGrpSpPr>
        <p:grpSpPr>
          <a:xfrm>
            <a:off x="2649862" y="1264555"/>
            <a:ext cx="7494753" cy="5357190"/>
            <a:chOff x="2649862" y="1264555"/>
            <a:chExt cx="7494753" cy="5357190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 rotWithShape="1">
            <a:blip r:embed="rId3"/>
            <a:srcRect b="11316"/>
            <a:stretch/>
          </p:blipFill>
          <p:spPr>
            <a:xfrm>
              <a:off x="2649862" y="1264555"/>
              <a:ext cx="7494753" cy="5357190"/>
            </a:xfrm>
            <a:prstGeom prst="rect">
              <a:avLst/>
            </a:prstGeom>
          </p:spPr>
        </p:pic>
        <p:sp>
          <p:nvSpPr>
            <p:cNvPr id="3" name="矩形 2"/>
            <p:cNvSpPr/>
            <p:nvPr/>
          </p:nvSpPr>
          <p:spPr>
            <a:xfrm>
              <a:off x="9456516" y="2922103"/>
              <a:ext cx="562127" cy="8975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" name="矩形 9"/>
            <p:cNvSpPr/>
            <p:nvPr/>
          </p:nvSpPr>
          <p:spPr>
            <a:xfrm>
              <a:off x="9442447" y="5076815"/>
              <a:ext cx="562127" cy="8975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學習金字塔理論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6231835" y="1269061"/>
            <a:ext cx="378680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endParaRPr lang="en-US" altLang="zh-TW" sz="2800" dirty="0" smtClean="0">
              <a:solidFill>
                <a:srgbClr val="FF0000"/>
              </a:solidFill>
            </a:endParaRPr>
          </a:p>
          <a:p>
            <a:pPr algn="ctr"/>
            <a:r>
              <a:rPr lang="en-US" altLang="zh-TW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zh-TW" sz="2800" dirty="0" smtClean="0">
                <a:solidFill>
                  <a:srgbClr val="FF0000"/>
                </a:solidFill>
              </a:rPr>
              <a:t>2</a:t>
            </a:r>
            <a:r>
              <a:rPr lang="zh-TW" altLang="en-US" sz="2800" dirty="0" smtClean="0">
                <a:solidFill>
                  <a:srgbClr val="FF0000"/>
                </a:solidFill>
              </a:rPr>
              <a:t>週後記憶保持率</a:t>
            </a:r>
            <a:r>
              <a:rPr lang="en-US" altLang="zh-TW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橢圓形圖說文字 5"/>
          <p:cNvSpPr/>
          <p:nvPr/>
        </p:nvSpPr>
        <p:spPr>
          <a:xfrm>
            <a:off x="3206187" y="1747777"/>
            <a:ext cx="1335996" cy="1174326"/>
          </a:xfrm>
          <a:prstGeom prst="wedgeEllipseCallout">
            <a:avLst>
              <a:gd name="adj1" fmla="val 96310"/>
              <a:gd name="adj2" fmla="val -13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聽</a:t>
            </a:r>
            <a:r>
              <a:rPr lang="zh-TW" altLang="en-US" sz="3200" dirty="0"/>
              <a:t>講</a:t>
            </a:r>
          </a:p>
        </p:txBody>
      </p:sp>
      <p:grpSp>
        <p:nvGrpSpPr>
          <p:cNvPr id="14" name="群組 13"/>
          <p:cNvGrpSpPr/>
          <p:nvPr/>
        </p:nvGrpSpPr>
        <p:grpSpPr>
          <a:xfrm>
            <a:off x="1332925" y="4889548"/>
            <a:ext cx="1260000" cy="1272078"/>
            <a:chOff x="1332925" y="4889548"/>
            <a:chExt cx="1260000" cy="1272078"/>
          </a:xfrm>
        </p:grpSpPr>
        <p:sp>
          <p:nvSpPr>
            <p:cNvPr id="8" name="橢圓形圖說文字 7"/>
            <p:cNvSpPr/>
            <p:nvPr/>
          </p:nvSpPr>
          <p:spPr>
            <a:xfrm>
              <a:off x="1332925" y="4901626"/>
              <a:ext cx="1260000" cy="1260000"/>
            </a:xfrm>
            <a:prstGeom prst="wedgeEllipseCallout">
              <a:avLst>
                <a:gd name="adj1" fmla="val 77019"/>
                <a:gd name="adj2" fmla="val 53812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800" dirty="0"/>
            </a:p>
          </p:txBody>
        </p:sp>
        <p:grpSp>
          <p:nvGrpSpPr>
            <p:cNvPr id="13" name="群組 12"/>
            <p:cNvGrpSpPr/>
            <p:nvPr/>
          </p:nvGrpSpPr>
          <p:grpSpPr>
            <a:xfrm>
              <a:off x="1332925" y="4889548"/>
              <a:ext cx="1260000" cy="1266039"/>
              <a:chOff x="1332925" y="4889548"/>
              <a:chExt cx="1260000" cy="1266039"/>
            </a:xfrm>
          </p:grpSpPr>
          <p:sp>
            <p:nvSpPr>
              <p:cNvPr id="7" name="橢圓形圖說文字 6"/>
              <p:cNvSpPr/>
              <p:nvPr/>
            </p:nvSpPr>
            <p:spPr>
              <a:xfrm>
                <a:off x="1332925" y="4895587"/>
                <a:ext cx="1260000" cy="1260000"/>
              </a:xfrm>
              <a:prstGeom prst="wedgeEllipseCallout">
                <a:avLst>
                  <a:gd name="adj1" fmla="val 105496"/>
                  <a:gd name="adj2" fmla="val 10636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800" dirty="0"/>
              </a:p>
            </p:txBody>
          </p:sp>
          <p:sp>
            <p:nvSpPr>
              <p:cNvPr id="9" name="橢圓形圖說文字 8"/>
              <p:cNvSpPr/>
              <p:nvPr/>
            </p:nvSpPr>
            <p:spPr>
              <a:xfrm>
                <a:off x="1332925" y="4889548"/>
                <a:ext cx="1260000" cy="1260000"/>
              </a:xfrm>
              <a:prstGeom prst="wedgeEllipseCallout">
                <a:avLst>
                  <a:gd name="adj1" fmla="val 141323"/>
                  <a:gd name="adj2" fmla="val -45400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zh-TW" altLang="en-US" sz="3600" dirty="0"/>
                  <a:t>實</a:t>
                </a:r>
                <a:r>
                  <a:rPr lang="zh-TW" altLang="en-US" sz="3600" dirty="0" smtClean="0"/>
                  <a:t>作</a:t>
                </a:r>
                <a:endParaRPr lang="zh-TW" altLang="en-US" sz="3600" dirty="0"/>
              </a:p>
            </p:txBody>
          </p:sp>
        </p:grpSp>
      </p:grpSp>
      <p:sp>
        <p:nvSpPr>
          <p:cNvPr id="11" name="圓角矩形圖說文字 10"/>
          <p:cNvSpPr/>
          <p:nvPr/>
        </p:nvSpPr>
        <p:spPr>
          <a:xfrm>
            <a:off x="10235653" y="2721364"/>
            <a:ext cx="1643148" cy="1351819"/>
          </a:xfrm>
          <a:prstGeom prst="wedgeRoundRectCallout">
            <a:avLst>
              <a:gd name="adj1" fmla="val -97875"/>
              <a:gd name="adj2" fmla="val -5142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被動學</a:t>
            </a:r>
            <a:r>
              <a:rPr lang="zh-TW" altLang="en-US" sz="3600" dirty="0"/>
              <a:t>習</a:t>
            </a:r>
          </a:p>
        </p:txBody>
      </p:sp>
      <p:sp>
        <p:nvSpPr>
          <p:cNvPr id="12" name="圓角矩形圖說文字 11"/>
          <p:cNvSpPr/>
          <p:nvPr/>
        </p:nvSpPr>
        <p:spPr>
          <a:xfrm>
            <a:off x="10235653" y="4855716"/>
            <a:ext cx="1643148" cy="1351819"/>
          </a:xfrm>
          <a:prstGeom prst="wedgeRoundRectCallout">
            <a:avLst>
              <a:gd name="adj1" fmla="val -96466"/>
              <a:gd name="adj2" fmla="val 3421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主動學</a:t>
            </a:r>
            <a:r>
              <a:rPr lang="zh-TW" altLang="en-US" sz="3600" dirty="0"/>
              <a:t>習</a:t>
            </a:r>
          </a:p>
        </p:txBody>
      </p:sp>
    </p:spTree>
    <p:extLst>
      <p:ext uri="{BB962C8B-B14F-4D97-AF65-F5344CB8AC3E}">
        <p14:creationId xmlns:p14="http://schemas.microsoft.com/office/powerpoint/2010/main" val="328268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/>
          <p:cNvPicPr>
            <a:picLocks noChangeAspect="1"/>
          </p:cNvPicPr>
          <p:nvPr/>
        </p:nvPicPr>
        <p:blipFill rotWithShape="1">
          <a:blip r:embed="rId3"/>
          <a:srcRect l="12055" t="6685" r="9459" b="4947"/>
          <a:stretch/>
        </p:blipFill>
        <p:spPr>
          <a:xfrm>
            <a:off x="8736967" y="922736"/>
            <a:ext cx="3122525" cy="4825548"/>
          </a:xfrm>
          <a:prstGeom prst="rect">
            <a:avLst/>
          </a:prstGeom>
        </p:spPr>
      </p:pic>
      <p:sp>
        <p:nvSpPr>
          <p:cNvPr id="20" name="文字方塊 19"/>
          <p:cNvSpPr txBox="1"/>
          <p:nvPr/>
        </p:nvSpPr>
        <p:spPr>
          <a:xfrm>
            <a:off x="9652985" y="2974494"/>
            <a:ext cx="12925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7200" b="1" dirty="0" smtClean="0">
                <a:solidFill>
                  <a:srgbClr val="FF0000"/>
                </a:solidFill>
              </a:rPr>
              <a:t>？</a:t>
            </a:r>
            <a:endParaRPr lang="zh-TW" altLang="en-US" sz="7200" b="1" dirty="0">
              <a:solidFill>
                <a:srgbClr val="FF0000"/>
              </a:solidFill>
            </a:endParaRPr>
          </a:p>
        </p:txBody>
      </p:sp>
      <p:sp>
        <p:nvSpPr>
          <p:cNvPr id="5" name="加號 4"/>
          <p:cNvSpPr/>
          <p:nvPr/>
        </p:nvSpPr>
        <p:spPr>
          <a:xfrm>
            <a:off x="2896312" y="3335510"/>
            <a:ext cx="665922" cy="61622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加號 6"/>
          <p:cNvSpPr/>
          <p:nvPr/>
        </p:nvSpPr>
        <p:spPr>
          <a:xfrm>
            <a:off x="5527595" y="3335510"/>
            <a:ext cx="665922" cy="61622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3" name="群組 2"/>
          <p:cNvGrpSpPr/>
          <p:nvPr/>
        </p:nvGrpSpPr>
        <p:grpSpPr>
          <a:xfrm>
            <a:off x="1094509" y="2563091"/>
            <a:ext cx="1620982" cy="2743200"/>
            <a:chOff x="1094509" y="2563091"/>
            <a:chExt cx="1620982" cy="2743200"/>
          </a:xfrm>
        </p:grpSpPr>
        <p:pic>
          <p:nvPicPr>
            <p:cNvPr id="2" name="圖片 1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9" name="文字方塊 8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等於 18"/>
          <p:cNvSpPr/>
          <p:nvPr/>
        </p:nvSpPr>
        <p:spPr>
          <a:xfrm>
            <a:off x="7875552" y="3444562"/>
            <a:ext cx="884582" cy="49133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3" name="文字方塊 22"/>
          <p:cNvSpPr txBox="1"/>
          <p:nvPr/>
        </p:nvSpPr>
        <p:spPr>
          <a:xfrm>
            <a:off x="9441565" y="3216004"/>
            <a:ext cx="1686683" cy="7198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48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4000" dirty="0" smtClean="0">
                <a:solidFill>
                  <a:srgbClr val="FF0000"/>
                </a:solidFill>
              </a:rPr>
              <a:t>５</a:t>
            </a:r>
            <a:r>
              <a:rPr lang="en-US" altLang="zh-TW" sz="4000" dirty="0">
                <a:solidFill>
                  <a:srgbClr val="FF0000"/>
                </a:solidFill>
              </a:rPr>
              <a:t>%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grpSp>
        <p:nvGrpSpPr>
          <p:cNvPr id="24" name="群組 23"/>
          <p:cNvGrpSpPr/>
          <p:nvPr/>
        </p:nvGrpSpPr>
        <p:grpSpPr>
          <a:xfrm>
            <a:off x="6250029" y="2563091"/>
            <a:ext cx="1620982" cy="2743200"/>
            <a:chOff x="1094509" y="2563091"/>
            <a:chExt cx="1620982" cy="2743200"/>
          </a:xfrm>
        </p:grpSpPr>
        <p:pic>
          <p:nvPicPr>
            <p:cNvPr id="25" name="圖片 24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26" name="文字方塊 25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群組 26"/>
          <p:cNvGrpSpPr/>
          <p:nvPr/>
        </p:nvGrpSpPr>
        <p:grpSpPr>
          <a:xfrm>
            <a:off x="3743438" y="2563091"/>
            <a:ext cx="1620982" cy="2743200"/>
            <a:chOff x="1094509" y="2563091"/>
            <a:chExt cx="1620982" cy="2743200"/>
          </a:xfrm>
        </p:grpSpPr>
        <p:pic>
          <p:nvPicPr>
            <p:cNvPr id="28" name="圖片 27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29" name="文字方塊 28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8552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5" grpId="0" animBg="1"/>
      <p:bldP spid="7" grpId="0" animBg="1"/>
      <p:bldP spid="19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>
          <a:xfrm>
            <a:off x="2589213" y="653927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本課</a:t>
            </a:r>
            <a:r>
              <a:rPr lang="zh-TW" altLang="en-US" dirty="0">
                <a:solidFill>
                  <a:srgbClr val="FF0000"/>
                </a:solidFill>
              </a:rPr>
              <a:t>程</a:t>
            </a:r>
            <a:r>
              <a:rPr lang="zh-TW" altLang="en-US" dirty="0" smtClean="0">
                <a:solidFill>
                  <a:srgbClr val="FF0000"/>
                </a:solidFill>
              </a:rPr>
              <a:t>教學方式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945607" y="1585741"/>
          <a:ext cx="10964742" cy="3345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705828" y="5077274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50~60%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3825718" y="5123441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20~30%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945608" y="5123442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5~10%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9585938" y="5123441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75~90%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70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6FBA4B-8F86-4D9B-8CC1-7AFEB55448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A6FBA4B-8F86-4D9B-8CC1-7AFEB55448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59A44A-E7FB-4190-B68C-9E399A9332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9159A44A-E7FB-4190-B68C-9E399A9332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CFCC15-1B56-4F4E-98F2-65D8554C2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ACFCC15-1B56-4F4E-98F2-65D8554C2D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F55825-687C-4BDE-9B66-AE3E3FC450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2F55825-687C-4BDE-9B66-AE3E3FC450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A59347-DCDF-4D62-8954-17E461037B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65A59347-DCDF-4D62-8954-17E461037B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C4C3AB-454A-4FD9-8F17-FCBD131DD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C6C4C3AB-454A-4FD9-8F17-FCBD131DD9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2901D4-5C4F-45EE-B07C-02218586D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E2901D4-5C4F-45EE-B07C-02218586D6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E39B22-F0E5-4F41-A0F2-F042E1ADD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61E39B22-F0E5-4F41-A0F2-F042E1ADD4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1157A2-E713-4753-9EB8-4563510B9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B71157A2-E713-4753-9EB8-4563510B96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98EF89-838C-4940-BC72-BC6A6D264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7B98EF89-838C-4940-BC72-BC6A6D2642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BA49BD-9E73-4F54-BFFE-790CA2941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6DBA49BD-9E73-4F54-BFFE-790CA2941E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課前</a:t>
            </a:r>
            <a:r>
              <a:rPr lang="zh-TW" altLang="en-US" dirty="0" smtClean="0">
                <a:solidFill>
                  <a:srgbClr val="FF0000"/>
                </a:solidFill>
              </a:rPr>
              <a:t>預習</a:t>
            </a:r>
            <a:r>
              <a:rPr lang="zh-TW" altLang="en-US" dirty="0">
                <a:solidFill>
                  <a:srgbClr val="FF0000"/>
                </a:solidFill>
              </a:rPr>
              <a:t/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2437"/>
            <a:ext cx="8915400" cy="4428786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閱讀書目題解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參考資料：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群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書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治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要譯註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電子檔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熟讀文本章句、註解、語譯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參考資料：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群書治要譯註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電子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檔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lvl="2" indent="-342900"/>
            <a:r>
              <a:rPr lang="en-US" altLang="zh-TW" sz="2800" dirty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三六</a:t>
            </a:r>
            <a:r>
              <a:rPr lang="en-US" altLang="zh-TW" sz="2800" dirty="0"/>
              <a:t>O</a:t>
            </a:r>
            <a:r>
              <a:rPr lang="zh-TW" altLang="en-US" sz="2800" dirty="0"/>
              <a:t>　</a:t>
            </a:r>
            <a:r>
              <a:rPr lang="zh-TW" altLang="en-US" sz="2800" dirty="0" smtClean="0"/>
              <a:t>第一～四冊</a:t>
            </a:r>
            <a:endParaRPr lang="en-US" altLang="zh-TW" sz="3000" dirty="0" smtClean="0"/>
          </a:p>
          <a:p>
            <a:r>
              <a:rPr lang="zh-TW" altLang="en-US" sz="3200" dirty="0" smtClean="0"/>
              <a:t>掌握文理、區分段落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課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自行研讀、分段、提取大意安立綱目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07226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課堂討論發表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1709"/>
            <a:ext cx="8915400" cy="4359513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網路教學平台</a:t>
            </a:r>
            <a:endParaRPr lang="en-US" altLang="zh-TW" sz="3200" dirty="0" smtClean="0"/>
          </a:p>
          <a:p>
            <a:r>
              <a:rPr lang="zh-TW" altLang="en-US" sz="3200" dirty="0" smtClean="0"/>
              <a:t>筆電網路連</a:t>
            </a:r>
            <a:r>
              <a:rPr lang="zh-TW" altLang="en-US" sz="3200" dirty="0"/>
              <a:t>線</a:t>
            </a:r>
            <a:endParaRPr lang="en-US" altLang="zh-TW" sz="3200" dirty="0" smtClean="0"/>
          </a:p>
          <a:p>
            <a:r>
              <a:rPr lang="zh-TW" altLang="en-US" sz="3200" dirty="0" smtClean="0"/>
              <a:t>現場即時討論發表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78737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297539"/>
            <a:ext cx="8911687" cy="725719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</a:t>
            </a:r>
            <a:r>
              <a:rPr lang="zh-TW" altLang="en-US" dirty="0">
                <a:solidFill>
                  <a:srgbClr val="FF0000"/>
                </a:solidFill>
              </a:rPr>
              <a:t>次</a:t>
            </a:r>
            <a:r>
              <a:rPr lang="zh-TW" altLang="en-US" dirty="0" smtClean="0">
                <a:solidFill>
                  <a:srgbClr val="FF0000"/>
                </a:solidFill>
              </a:rPr>
              <a:t>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47698" y="1023258"/>
            <a:ext cx="8915400" cy="5104741"/>
          </a:xfrm>
        </p:spPr>
        <p:txBody>
          <a:bodyPr>
            <a:normAutofit fontScale="92500" lnSpcReduction="10000"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將本文改用現代標點符號標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lvl="2" indent="-342900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本文依文理脈絡適當區分段落。</a:t>
            </a:r>
          </a:p>
          <a:p>
            <a:pPr marL="342900" lvl="1" indent="-342900"/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最簡要字句提取各段大意綱目。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說明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文理脈絡。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文章內部段落相互比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較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本文觀點與其他典籍相關論述進行比較。</a:t>
            </a:r>
          </a:p>
        </p:txBody>
      </p:sp>
    </p:spTree>
    <p:extLst>
      <p:ext uri="{BB962C8B-B14F-4D97-AF65-F5344CB8AC3E}">
        <p14:creationId xmlns:p14="http://schemas.microsoft.com/office/powerpoint/2010/main" val="237610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「君道」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4500"/>
            <a:ext cx="8915400" cy="4196722"/>
          </a:xfrm>
        </p:spPr>
        <p:txBody>
          <a:bodyPr/>
          <a:lstStyle/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史記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：榮公好利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譯註第三冊頁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1432)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體</a:t>
            </a:r>
            <a:r>
              <a:rPr lang="zh-TW" altLang="en-US" sz="3200" dirty="0"/>
              <a:t>論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：人主好名</a:t>
            </a:r>
            <a:r>
              <a:rPr lang="en-US" altLang="zh-TW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5319)</a:t>
            </a:r>
            <a:endParaRPr lang="zh-TW" altLang="en-US" sz="3200" dirty="0">
              <a:solidFill>
                <a:schemeClr val="tx1">
                  <a:lumMod val="85000"/>
                  <a:lumOff val="1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管子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：不善是患</a:t>
            </a:r>
            <a:r>
              <a:rPr lang="en-US" altLang="zh-TW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註第七冊頁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3696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  <a:p>
            <a:r>
              <a:rPr lang="en-US" altLang="zh-TW" sz="3200" dirty="0"/>
              <a:t>《</a:t>
            </a:r>
            <a:r>
              <a:rPr lang="zh-TW" altLang="en-US" sz="3200" dirty="0"/>
              <a:t>申鑒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：四患五政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註第十冊頁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5084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01765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72181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史記</a:t>
            </a:r>
            <a:r>
              <a:rPr lang="en-US" altLang="zh-TW" dirty="0" smtClean="0"/>
              <a:t>》【</a:t>
            </a:r>
            <a:r>
              <a:rPr lang="zh-TW" altLang="en-US" dirty="0" smtClean="0"/>
              <a:t>題解</a:t>
            </a:r>
            <a:r>
              <a:rPr lang="en-US" altLang="zh-TW" dirty="0" smtClean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96291"/>
            <a:ext cx="8915400" cy="441493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最早</a:t>
            </a:r>
            <a:r>
              <a:rPr lang="zh-TW" altLang="en-US" sz="3200" dirty="0"/>
              <a:t>稱為</a:t>
            </a:r>
            <a:r>
              <a:rPr lang="en-US" altLang="zh-TW" sz="3200" dirty="0"/>
              <a:t>《</a:t>
            </a:r>
            <a:r>
              <a:rPr lang="zh-TW" altLang="en-US" sz="3200" dirty="0"/>
              <a:t>太史公書</a:t>
            </a:r>
            <a:r>
              <a:rPr lang="en-US" altLang="zh-TW" sz="3200" dirty="0"/>
              <a:t>》</a:t>
            </a:r>
            <a:r>
              <a:rPr lang="zh-TW" altLang="en-US" sz="3200" dirty="0"/>
              <a:t>，由西漢太史令（太史公）司馬遷編寫的歷史書籍。記載了自黃帝至漢武帝太初年間共二千五百年的歷史，是</a:t>
            </a:r>
            <a:r>
              <a:rPr lang="zh-TW" altLang="en-US" sz="3200" dirty="0">
                <a:solidFill>
                  <a:srgbClr val="FF0000"/>
                </a:solidFill>
              </a:rPr>
              <a:t>紀傳體通史</a:t>
            </a:r>
            <a:r>
              <a:rPr lang="zh-TW" altLang="en-US" sz="3200" dirty="0"/>
              <a:t>之祖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全書</a:t>
            </a:r>
            <a:r>
              <a:rPr lang="zh-TW" altLang="en-US" sz="3200" dirty="0"/>
              <a:t>包括本紀 </a:t>
            </a:r>
            <a:r>
              <a:rPr lang="en-US" altLang="zh-TW" sz="3200" dirty="0"/>
              <a:t>12 </a:t>
            </a:r>
            <a:r>
              <a:rPr lang="zh-TW" altLang="en-US" sz="3200" dirty="0"/>
              <a:t>卷、世家 </a:t>
            </a:r>
            <a:r>
              <a:rPr lang="en-US" altLang="zh-TW" sz="3200" dirty="0"/>
              <a:t>30 </a:t>
            </a:r>
            <a:r>
              <a:rPr lang="zh-TW" altLang="en-US" sz="3200" dirty="0"/>
              <a:t>卷、列傳 </a:t>
            </a:r>
            <a:r>
              <a:rPr lang="en-US" altLang="zh-TW" sz="3200" dirty="0"/>
              <a:t>70 </a:t>
            </a:r>
            <a:r>
              <a:rPr lang="zh-TW" altLang="en-US" sz="3200" dirty="0"/>
              <a:t>卷、表 </a:t>
            </a:r>
            <a:r>
              <a:rPr lang="en-US" altLang="zh-TW" sz="3200" dirty="0"/>
              <a:t>10 </a:t>
            </a:r>
            <a:r>
              <a:rPr lang="zh-TW" altLang="en-US" sz="3200" dirty="0"/>
              <a:t>卷、書 </a:t>
            </a:r>
            <a:r>
              <a:rPr lang="en-US" altLang="zh-TW" sz="3200" dirty="0"/>
              <a:t>8 </a:t>
            </a:r>
            <a:r>
              <a:rPr lang="zh-TW" altLang="en-US" sz="3200" dirty="0"/>
              <a:t>卷，共 </a:t>
            </a:r>
            <a:r>
              <a:rPr lang="en-US" altLang="zh-TW" sz="3200" dirty="0"/>
              <a:t>130 </a:t>
            </a:r>
            <a:r>
              <a:rPr lang="zh-TW" altLang="en-US" sz="3200" dirty="0"/>
              <a:t>篇</a:t>
            </a:r>
            <a:r>
              <a:rPr lang="en-US" altLang="zh-TW" sz="3200" dirty="0"/>
              <a:t>(</a:t>
            </a:r>
            <a:r>
              <a:rPr lang="zh-TW" altLang="en-US" sz="3200" dirty="0"/>
              <a:t>卷</a:t>
            </a:r>
            <a:r>
              <a:rPr lang="en-US" altLang="zh-TW" sz="3200" dirty="0"/>
              <a:t>)</a:t>
            </a:r>
            <a:r>
              <a:rPr lang="zh-TW" altLang="en-US" sz="3200" dirty="0"/>
              <a:t>，</a:t>
            </a:r>
            <a:r>
              <a:rPr lang="en-US" altLang="zh-TW" sz="3200" dirty="0"/>
              <a:t>52 </a:t>
            </a:r>
            <a:r>
              <a:rPr lang="zh-TW" altLang="en-US" sz="3200" dirty="0"/>
              <a:t>萬 </a:t>
            </a:r>
            <a:r>
              <a:rPr lang="en-US" altLang="zh-TW" sz="3200" dirty="0"/>
              <a:t>6500 </a:t>
            </a:r>
            <a:r>
              <a:rPr lang="zh-TW" altLang="en-US" sz="3200" dirty="0"/>
              <a:t>餘字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404023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72181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史記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96291"/>
            <a:ext cx="8915400" cy="441493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太史公書</a:t>
            </a:r>
            <a:r>
              <a:rPr lang="en-US" altLang="zh-TW" sz="3200" dirty="0"/>
              <a:t>》</a:t>
            </a:r>
            <a:r>
              <a:rPr lang="zh-TW" altLang="en-US" sz="3200" dirty="0"/>
              <a:t>首創的紀傳體撰史方法為後來歷代「正史」所傳承，與後來的</a:t>
            </a:r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漢書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</a:rPr>
              <a:t>、</a:t>
            </a:r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後漢書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</a:rPr>
              <a:t>、</a:t>
            </a:r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三國志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/>
              <a:t>合稱「</a:t>
            </a:r>
            <a:r>
              <a:rPr lang="zh-TW" altLang="en-US" sz="3200" dirty="0">
                <a:solidFill>
                  <a:srgbClr val="FF0000"/>
                </a:solidFill>
              </a:rPr>
              <a:t>前四史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司馬遷</a:t>
            </a:r>
            <a:r>
              <a:rPr lang="zh-TW" altLang="en-US" sz="3200" dirty="0"/>
              <a:t>以其「</a:t>
            </a:r>
            <a:r>
              <a:rPr lang="zh-TW" altLang="en-US" sz="3200" dirty="0">
                <a:solidFill>
                  <a:srgbClr val="FF0000"/>
                </a:solidFill>
              </a:rPr>
              <a:t>究天人之際，通古今之變，成一家之言</a:t>
            </a:r>
            <a:r>
              <a:rPr lang="zh-TW" altLang="en-US" sz="3200" dirty="0"/>
              <a:t>」的史識，對後世史學和文學的發展皆產生了深遠</a:t>
            </a:r>
            <a:r>
              <a:rPr lang="zh-TW" altLang="en-US" sz="3200" dirty="0" smtClean="0"/>
              <a:t>影響，魯迅</a:t>
            </a:r>
            <a:r>
              <a:rPr lang="zh-TW" altLang="en-US" sz="3200" dirty="0"/>
              <a:t>稱其為「</a:t>
            </a:r>
            <a:r>
              <a:rPr lang="zh-TW" altLang="en-US" sz="3200" dirty="0">
                <a:solidFill>
                  <a:srgbClr val="FF0000"/>
                </a:solidFill>
              </a:rPr>
              <a:t>史家之絕唱，無韻之離騷</a:t>
            </a:r>
            <a:r>
              <a:rPr lang="zh-TW" altLang="en-US" sz="3200" dirty="0"/>
              <a:t>」。</a:t>
            </a:r>
          </a:p>
        </p:txBody>
      </p:sp>
    </p:spTree>
    <p:extLst>
      <p:ext uri="{BB962C8B-B14F-4D97-AF65-F5344CB8AC3E}">
        <p14:creationId xmlns:p14="http://schemas.microsoft.com/office/powerpoint/2010/main" val="186216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群書治要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三</a:t>
            </a:r>
            <a:r>
              <a:rPr lang="zh-TW" altLang="en-US" sz="3200" dirty="0"/>
              <a:t>六</a:t>
            </a:r>
            <a:r>
              <a:rPr lang="en-US" altLang="zh-TW" sz="3200" dirty="0" smtClean="0"/>
              <a:t>O</a:t>
            </a:r>
            <a:r>
              <a:rPr lang="zh-TW" altLang="en-US" sz="3200" dirty="0" smtClean="0"/>
              <a:t>　第一冊　</a:t>
            </a:r>
            <a:r>
              <a:rPr lang="zh-TW" altLang="en-US" sz="3200" dirty="0" smtClean="0">
                <a:solidFill>
                  <a:srgbClr val="FF0000"/>
                </a:solidFill>
              </a:rPr>
              <a:t>君</a:t>
            </a:r>
            <a:r>
              <a:rPr lang="zh-TW" altLang="en-US" sz="3200" dirty="0">
                <a:solidFill>
                  <a:srgbClr val="FF0000"/>
                </a:solidFill>
              </a:rPr>
              <a:t>道</a:t>
            </a:r>
            <a:r>
              <a:rPr lang="en-US" altLang="zh-TW" sz="3200" dirty="0" smtClean="0"/>
              <a:t>【</a:t>
            </a:r>
            <a:r>
              <a:rPr lang="zh-TW" altLang="en-US" sz="3200" dirty="0"/>
              <a:t>三</a:t>
            </a:r>
            <a:r>
              <a:rPr lang="en-US" altLang="zh-TW" sz="3200" dirty="0" smtClean="0"/>
              <a:t>】</a:t>
            </a:r>
            <a:r>
              <a:rPr lang="zh-TW" altLang="en-US" sz="3200" dirty="0"/>
              <a:t/>
            </a:r>
            <a:br>
              <a:rPr lang="zh-TW" altLang="en-US" sz="3200" dirty="0"/>
            </a:b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13115"/>
            <a:ext cx="8915400" cy="4398108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夫榮公好專利而不知大難。夫利，百物之所生也，天地之所載也，而有專之，其害多矣！天地百物皆將取焉，何可專也？所怒甚多，而不備大難，以是教王，王其能久乎？（卷十一　史記上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）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5990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94691" y="1050093"/>
            <a:ext cx="10529453" cy="546154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厲王</a:t>
            </a:r>
            <a:r>
              <a:rPr lang="zh-TW" altLang="en-US" sz="3200" dirty="0" smtClean="0"/>
              <a:t>即位，好利，近</a:t>
            </a:r>
            <a:r>
              <a:rPr lang="zh-TW" altLang="en-US" sz="3200" dirty="0"/>
              <a:t>榮夷。芮良夫諫曰。王室</a:t>
            </a:r>
            <a:r>
              <a:rPr lang="zh-TW" altLang="en-US" sz="3200" dirty="0" smtClean="0"/>
              <a:t>其將</a:t>
            </a:r>
            <a:r>
              <a:rPr lang="zh-TW" altLang="en-US" sz="3200" dirty="0"/>
              <a:t>卑</a:t>
            </a:r>
            <a:r>
              <a:rPr lang="zh-TW" altLang="en-US" sz="3200" dirty="0" smtClean="0"/>
              <a:t>乎！</a:t>
            </a:r>
            <a:r>
              <a:rPr lang="zh-TW" altLang="en-US" sz="3200" b="1" dirty="0" smtClean="0"/>
              <a:t>夫</a:t>
            </a:r>
            <a:r>
              <a:rPr lang="zh-TW" altLang="en-US" sz="3200" b="1" dirty="0"/>
              <a:t>榮公好專利而不知大難。夫利，百物之所生也，天地之所載也，而有專之，其害多矣！天地百物皆將取焉，何可專也？所怒甚多，而不備大難，以是教王，王其能久乎？</a:t>
            </a:r>
            <a:r>
              <a:rPr lang="zh-TW" altLang="en-US" sz="3200" dirty="0"/>
              <a:t>夫王人</a:t>
            </a:r>
            <a:r>
              <a:rPr lang="zh-TW" altLang="en-US" sz="3200" dirty="0" smtClean="0"/>
              <a:t>者，將</a:t>
            </a:r>
            <a:r>
              <a:rPr lang="zh-TW" altLang="en-US" sz="3200" dirty="0"/>
              <a:t>道利而布之上下者</a:t>
            </a:r>
            <a:r>
              <a:rPr lang="zh-TW" altLang="en-US" sz="3200" dirty="0" smtClean="0"/>
              <a:t>也，使</a:t>
            </a:r>
            <a:r>
              <a:rPr lang="zh-TW" altLang="en-US" sz="3200" dirty="0"/>
              <a:t>神人百物無不得</a:t>
            </a:r>
            <a:r>
              <a:rPr lang="zh-TW" altLang="en-US" sz="3200" dirty="0" smtClean="0"/>
              <a:t>極。</a:t>
            </a:r>
            <a:r>
              <a:rPr lang="zh-TW" altLang="en-US" sz="3200" dirty="0"/>
              <a:t>猶日怵</a:t>
            </a:r>
            <a:r>
              <a:rPr lang="zh-TW" altLang="en-US" sz="3200" dirty="0" smtClean="0"/>
              <a:t>惕，懼</a:t>
            </a:r>
            <a:r>
              <a:rPr lang="zh-TW" altLang="en-US" sz="3200" dirty="0"/>
              <a:t>怨之來。今王學</a:t>
            </a:r>
            <a:r>
              <a:rPr lang="zh-TW" altLang="en-US" sz="3200" dirty="0" smtClean="0"/>
              <a:t>專利，其</a:t>
            </a:r>
            <a:r>
              <a:rPr lang="zh-TW" altLang="en-US" sz="3200" dirty="0"/>
              <a:t>可</a:t>
            </a:r>
            <a:r>
              <a:rPr lang="zh-TW" altLang="en-US" sz="3200" dirty="0" smtClean="0"/>
              <a:t>乎？匹夫專利，猶</a:t>
            </a:r>
            <a:r>
              <a:rPr lang="zh-TW" altLang="en-US" sz="3200" dirty="0"/>
              <a:t>謂之</a:t>
            </a:r>
            <a:r>
              <a:rPr lang="zh-TW" altLang="en-US" sz="3200" dirty="0" smtClean="0"/>
              <a:t>盗；王</a:t>
            </a:r>
            <a:r>
              <a:rPr lang="zh-TW" altLang="en-US" sz="3200" dirty="0"/>
              <a:t>而行</a:t>
            </a:r>
            <a:r>
              <a:rPr lang="zh-TW" altLang="en-US" sz="3200" dirty="0" smtClean="0"/>
              <a:t>之，其</a:t>
            </a:r>
            <a:r>
              <a:rPr lang="zh-TW" altLang="en-US" sz="3200" dirty="0"/>
              <a:t>歸鮮</a:t>
            </a:r>
            <a:r>
              <a:rPr lang="zh-TW" altLang="en-US" sz="3200" dirty="0" smtClean="0"/>
              <a:t>矣！榮公有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若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用，周</a:t>
            </a:r>
            <a:r>
              <a:rPr lang="zh-TW" altLang="en-US" sz="3200" dirty="0"/>
              <a:t>必</a:t>
            </a:r>
            <a:r>
              <a:rPr lang="zh-TW" altLang="en-US" sz="3200" dirty="0" smtClean="0"/>
              <a:t>敗</a:t>
            </a:r>
            <a:r>
              <a:rPr lang="en-US" altLang="zh-TW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en-US" altLang="zh-TW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 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王不</a:t>
            </a:r>
            <a:r>
              <a:rPr lang="zh-TW" altLang="en-US" sz="3200" dirty="0" smtClean="0"/>
              <a:t>聽，卒</a:t>
            </a:r>
            <a:r>
              <a:rPr lang="zh-TW" altLang="en-US" sz="3200" dirty="0"/>
              <a:t>以榮公爲卿</a:t>
            </a:r>
            <a:r>
              <a:rPr lang="zh-TW" altLang="en-US" sz="3200" dirty="0" smtClean="0"/>
              <a:t>士，用事。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譯註第三冊頁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1432)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1533567" y="403761"/>
            <a:ext cx="9328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>
                <a:solidFill>
                  <a:srgbClr val="FF0000"/>
                </a:solidFill>
              </a:rPr>
              <a:t>《</a:t>
            </a:r>
            <a:r>
              <a:rPr lang="zh-TW" altLang="en-US" sz="3600" dirty="0">
                <a:solidFill>
                  <a:srgbClr val="FF0000"/>
                </a:solidFill>
              </a:rPr>
              <a:t>群書治要</a:t>
            </a:r>
            <a:r>
              <a:rPr lang="en-US" altLang="zh-TW" sz="3600" dirty="0" smtClean="0">
                <a:solidFill>
                  <a:srgbClr val="FF0000"/>
                </a:solidFill>
              </a:rPr>
              <a:t>》</a:t>
            </a:r>
            <a:r>
              <a:rPr lang="zh-TW" altLang="en-US" sz="3600" dirty="0" smtClean="0">
                <a:solidFill>
                  <a:srgbClr val="FF0000"/>
                </a:solidFill>
              </a:rPr>
              <a:t>卷</a:t>
            </a:r>
            <a:r>
              <a:rPr lang="zh-TW" altLang="en-US" sz="3600" dirty="0">
                <a:solidFill>
                  <a:srgbClr val="FF0000"/>
                </a:solidFill>
              </a:rPr>
              <a:t>十一　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（史記卷四．周本紀）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208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1459345"/>
            <a:ext cx="9371012" cy="4974112"/>
          </a:xfrm>
        </p:spPr>
        <p:txBody>
          <a:bodyPr>
            <a:normAutofit fontScale="92500" lnSpcReduction="10000"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厲王即位，好利，近榮夷。芮良夫諫曰。王室其將卑乎！夫榮公好專利而不知大難。夫利，百物之所生也，天地之所載也，而有專之，其害多矣！天地百物皆將取焉，何可專也？所怒甚多，而不備大難，以是教王，王其能久乎？夫王人者，將道利而布之上下者也，使神人百物無不得極。猶日怵惕，懼怨之來。今王學專利，其可乎？匹夫專利，猶謂之盗；王而行之，其歸鮮矣！榮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有若用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，周必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敗也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。王不聽，卒以榮公爲卿士，用事。</a:t>
            </a:r>
            <a:endPara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0853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2266995" y="1419300"/>
            <a:ext cx="8915400" cy="50167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厲王即位，好利，近榮夷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芮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良夫諫曰：王室其將卑乎！夫榮公好專利而不知大難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利，百物之所生也，天地之所載也，而有專之，其害多矣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！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天地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百物皆將取焉，何可專也？所怒甚多，而不備大難，以是教王，王其能久乎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？</a:t>
            </a:r>
            <a:endParaRPr lang="zh-TW" altLang="en-US" dirty="0"/>
          </a:p>
        </p:txBody>
      </p:sp>
      <p:sp>
        <p:nvSpPr>
          <p:cNvPr id="8" name="文字方塊 7"/>
          <p:cNvSpPr txBox="1"/>
          <p:nvPr/>
        </p:nvSpPr>
        <p:spPr>
          <a:xfrm>
            <a:off x="2024719" y="704622"/>
            <a:ext cx="4961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</a:rPr>
              <a:t>章句段落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9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2092187" y="1012371"/>
            <a:ext cx="8915400" cy="4996822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夫王人者，將道利而布之上下者也。使神人百物無不得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極。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猶日怵惕，懼怨之來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400" dirty="0" smtClean="0">
              <a:solidFill>
                <a:prstClr val="black">
                  <a:lumMod val="85000"/>
                  <a:lumOff val="1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今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王學專利，其可乎？匹夫專利，猶謂之盗；王而行之，其歸鮮矣！榮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公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若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用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，周必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敗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也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王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不聽，卒以榮公爲卿士，用事。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888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最簡要字句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1299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明馮夢龍</a:t>
            </a:r>
            <a:r>
              <a:rPr lang="en-US" altLang="zh-TW" dirty="0" smtClean="0"/>
              <a:t>《</a:t>
            </a:r>
            <a:r>
              <a:rPr lang="zh-TW" altLang="en-US" dirty="0"/>
              <a:t>古今譚槩．卷四</a:t>
            </a:r>
            <a:r>
              <a:rPr lang="en-US" altLang="zh-TW" dirty="0"/>
              <a:t>》</a:t>
            </a:r>
            <a:r>
              <a:rPr lang="zh-TW" altLang="en-US" dirty="0"/>
              <a:t>「書犬馬事」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7800"/>
            <a:ext cx="8915400" cy="496388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歐陽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公在翰林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時，常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與同院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出遊；有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奔馬斃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犬。公曰：試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犬臥於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通衢，逸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馬蹄而殺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之。</a:t>
            </a:r>
            <a:endParaRPr lang="en-US" altLang="zh-TW" sz="3200" dirty="0" smtClean="0">
              <a:solidFill>
                <a:srgbClr val="330EEC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有馬逸於街衢，臥犬遭之而斃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子脩史，萬卷未已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翰云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逸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馬殺犬於道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。相與一笑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故事結束了嗎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能否再精簡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57803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明馮夢龍</a:t>
            </a:r>
            <a:r>
              <a:rPr lang="en-US" altLang="zh-TW" dirty="0" smtClean="0"/>
              <a:t>《</a:t>
            </a:r>
            <a:r>
              <a:rPr lang="zh-TW" altLang="en-US" dirty="0"/>
              <a:t>古今譚槩．卷四</a:t>
            </a:r>
            <a:r>
              <a:rPr lang="en-US" altLang="zh-TW" dirty="0"/>
              <a:t>》</a:t>
            </a:r>
            <a:r>
              <a:rPr lang="zh-TW" altLang="en-US" dirty="0"/>
              <a:t>「書犬馬事」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7800"/>
            <a:ext cx="8915400" cy="44634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歐陽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公在翰林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時，常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與同院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出遊；有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奔馬斃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。公曰：試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犬臥於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通衢，逸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馬蹄而殺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之。</a:t>
            </a:r>
            <a:endParaRPr lang="en-US" altLang="zh-TW" sz="3200" dirty="0" smtClean="0">
              <a:solidFill>
                <a:srgbClr val="330EEC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有馬逸於街衢，臥犬遭之而斃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子脩史，萬卷未已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翰云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逸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馬殺犬於道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。相與一笑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535886" y="1360714"/>
            <a:ext cx="1698171" cy="80554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42685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明馮夢龍</a:t>
            </a:r>
            <a:r>
              <a:rPr lang="en-US" altLang="zh-TW" dirty="0" smtClean="0"/>
              <a:t>《</a:t>
            </a:r>
            <a:r>
              <a:rPr lang="zh-TW" altLang="en-US" dirty="0"/>
              <a:t>古今譚槩．卷四</a:t>
            </a:r>
            <a:r>
              <a:rPr lang="en-US" altLang="zh-TW" dirty="0"/>
              <a:t>》</a:t>
            </a:r>
            <a:r>
              <a:rPr lang="zh-TW" altLang="en-US" dirty="0"/>
              <a:t>「書犬馬事」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7799"/>
            <a:ext cx="8915400" cy="5007429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歐陽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公在翰林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時，常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與同院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出遊；有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奔馬斃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。公曰：試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犬臥於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通衢，逸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馬蹄而殺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之。</a:t>
            </a:r>
            <a:endParaRPr lang="en-US" altLang="zh-TW" sz="3200" dirty="0" smtClean="0">
              <a:solidFill>
                <a:srgbClr val="330EEC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有馬逸於街衢，臥犬遭之而斃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子脩史，萬卷未已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翰云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逸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馬殺犬於道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。相與一笑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b="1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奔馬斃犬</a:t>
            </a:r>
            <a:endParaRPr lang="zh-TW" altLang="en-US" sz="3200" b="1" u="sng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4504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佛典漢譯：</a:t>
            </a:r>
            <a:r>
              <a:rPr lang="en-US" altLang="zh-TW" dirty="0" smtClean="0"/>
              <a:t>《</a:t>
            </a:r>
            <a:r>
              <a:rPr lang="zh-TW" altLang="en-US" dirty="0"/>
              <a:t>維摩詰經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9943"/>
            <a:ext cx="8915400" cy="4191279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笠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法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護：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大眾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團坐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努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目看世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尊。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（佚）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鳩摩羅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什：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爾時一切大眾睹佛神力，歎未曾有，合掌禮佛，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瞻仰尊顏，目不暫捨。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於是長者子寶積即於佛前以偈頌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018314" y="2866029"/>
            <a:ext cx="4057447" cy="54591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5808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佛典科判：</a:t>
            </a:r>
            <a:r>
              <a:rPr lang="en-US" altLang="zh-TW" dirty="0" smtClean="0"/>
              <a:t>《</a:t>
            </a:r>
            <a:r>
              <a:rPr lang="zh-TW" altLang="zh-TW" b="1" dirty="0"/>
              <a:t>般若波羅密多心經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9943"/>
            <a:ext cx="8915400" cy="4191279"/>
          </a:xfrm>
        </p:spPr>
        <p:txBody>
          <a:bodyPr>
            <a:normAutofit/>
          </a:bodyPr>
          <a:lstStyle/>
          <a:p>
            <a:r>
              <a:rPr lang="zh-TW" altLang="zh-TW" sz="3200" b="1" dirty="0"/>
              <a:t>斌宗</a:t>
            </a:r>
            <a:r>
              <a:rPr lang="zh-TW" altLang="zh-TW" sz="3200" b="1" dirty="0" smtClean="0"/>
              <a:t>法師</a:t>
            </a:r>
            <a:r>
              <a:rPr lang="zh-TW" altLang="en-US" sz="3200" b="1" dirty="0" smtClean="0"/>
              <a:t>：</a:t>
            </a:r>
            <a:r>
              <a:rPr lang="zh-TW" altLang="zh-TW" sz="3200" b="1" dirty="0" smtClean="0"/>
              <a:t>【</a:t>
            </a:r>
            <a:r>
              <a:rPr lang="zh-TW" altLang="zh-TW" sz="3200" b="1" dirty="0"/>
              <a:t>般若波羅密多心經要釋】</a:t>
            </a:r>
            <a:r>
              <a:rPr lang="zh-TW" altLang="zh-TW" sz="3200" b="1" dirty="0">
                <a:hlinkClick r:id="rId3" action="ppaction://hlinkfile"/>
              </a:rPr>
              <a:t>科判</a:t>
            </a:r>
            <a:r>
              <a:rPr lang="zh-TW" altLang="zh-TW" sz="3200" b="1" dirty="0" smtClean="0">
                <a:hlinkClick r:id="rId3" action="ppaction://hlinkfile"/>
              </a:rPr>
              <a:t>表</a:t>
            </a:r>
            <a:r>
              <a:rPr lang="en-US" altLang="zh-TW" b="1" dirty="0"/>
              <a:t/>
            </a:r>
            <a:br>
              <a:rPr lang="en-US" altLang="zh-TW" b="1" dirty="0"/>
            </a:b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5930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大意綱目之原則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以因攝果、以果賅因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以總攝別、以綱統目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四維、五倫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動物、植物、礦物→萬物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以理統事、以體攝用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捨末取本、取重棄輕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前後呼應、前後互補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6013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4347761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921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83976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817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4376086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王室將卑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2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4241275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王室將卑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專利害多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809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4748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王室將卑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專利害多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招怒致難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914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9042089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372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9642703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布利猶懼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985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331059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布利猶懼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專利必敗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139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5007588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布利猶懼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專利必敗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王不聽諫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006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00100" lvl="2" indent="0">
              <a:lnSpc>
                <a:spcPts val="4800"/>
              </a:lnSpc>
              <a:spcBef>
                <a:spcPts val="0"/>
              </a:spcBef>
            </a:pP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厲王好利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王室將卑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專利害多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招怒致難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明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君布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利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專利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必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敗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不聽諫</a:t>
            </a:r>
            <a:endParaRPr lang="zh-TW" altLang="zh-TW" sz="280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>
              <a:lnSpc>
                <a:spcPts val="4800"/>
              </a:lnSpc>
            </a:pPr>
            <a:endParaRPr lang="zh-TW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5339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782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899366"/>
              </p:ext>
            </p:extLst>
          </p:nvPr>
        </p:nvGraphicFramePr>
        <p:xfrm>
          <a:off x="1900101" y="679813"/>
          <a:ext cx="10291899" cy="5814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1900101" y="474510"/>
            <a:ext cx="44678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</a:rPr>
              <a:t>表解分析</a:t>
            </a:r>
            <a:r>
              <a:rPr lang="en-US" altLang="zh-TW" sz="3200" dirty="0" smtClean="0">
                <a:solidFill>
                  <a:srgbClr val="FF0000"/>
                </a:solidFill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</a:rPr>
              <a:t>文理脈絡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/>
          </a:p>
        </p:txBody>
      </p:sp>
      <p:sp>
        <p:nvSpPr>
          <p:cNvPr id="5" name="文字方塊 4"/>
          <p:cNvSpPr txBox="1"/>
          <p:nvPr/>
        </p:nvSpPr>
        <p:spPr>
          <a:xfrm>
            <a:off x="6259134" y="5622289"/>
            <a:ext cx="4850296" cy="1077218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取之不得則怒，怒則害，害則大難。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4536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01E8C7-7056-4102-8DB3-C7D98067E6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701E8C7-7056-4102-8DB3-C7D98067E6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E38787-29DA-4260-8D43-C572542C2D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03E38787-29DA-4260-8D43-C572542C2D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2C093-14D4-46C2-A148-CD05BEB5A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BCF2C093-14D4-46C2-A148-CD05BEB5A8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C38CE2-FC39-45B0-A594-D4788D8199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54C38CE2-FC39-45B0-A594-D4788D8199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F1DEB0-C8FD-485F-AF82-02B6337E4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23F1DEB0-C8FD-485F-AF82-02B6337E45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C63280-6D80-4592-9685-CF4A2D416B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05C63280-6D80-4592-9685-CF4A2D416B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04AAEA-D459-426A-850A-5B485EFB4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4D04AAEA-D459-426A-850A-5B485EFB40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5BBE85-77E2-4C84-ADA5-9444C6CD5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0A5BBE85-77E2-4C84-ADA5-9444C6CD56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AF58EA-632E-452D-9D5C-51EF16A64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67AF58EA-632E-452D-9D5C-51EF16A645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F90525-BCEA-4E2E-BBF5-D6F73B389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5F90525-BCEA-4E2E-BBF5-D6F73B3892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52A13E-B85C-42B8-A77E-E0E751595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4652A13E-B85C-42B8-A77E-E0E7515959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E3279D-0DD1-41DA-B023-55576C8063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7E3279D-0DD1-41DA-B023-55576C8063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A21744-7F42-47BC-A17C-486D2DC4F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25A21744-7F42-47BC-A17C-486D2DC4F6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7AAC80-61BC-421D-9046-36C33FDB34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127AAC80-61BC-421D-9046-36C33FDB34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691861-0F4B-449A-B36D-815E43DC3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92691861-0F4B-449A-B36D-815E43DC3E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ECC5CF-421D-441D-ACEB-714EA2CDEC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B1ECC5CF-421D-441D-ACEB-714EA2CDEC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B77FBF-9BDD-4160-8437-EBFAEF451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05B77FBF-9BDD-4160-8437-EBFAEF451D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1A68BC-7CFF-4E79-AC91-B09B82BFD9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741A68BC-7CFF-4E79-AC91-B09B82BFD9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55023" y="1355452"/>
            <a:ext cx="1600326" cy="734051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王人者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308883"/>
              </p:ext>
            </p:extLst>
          </p:nvPr>
        </p:nvGraphicFramePr>
        <p:xfrm>
          <a:off x="0" y="1065773"/>
          <a:ext cx="7086462" cy="4758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1709531" y="5824684"/>
            <a:ext cx="40750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猶日怵惕，懼怨之來</a:t>
            </a:r>
          </a:p>
        </p:txBody>
      </p:sp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2903671503"/>
              </p:ext>
            </p:extLst>
          </p:nvPr>
        </p:nvGraphicFramePr>
        <p:xfrm>
          <a:off x="5510697" y="207234"/>
          <a:ext cx="736047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8" name="文字方塊 7"/>
          <p:cNvSpPr txBox="1"/>
          <p:nvPr/>
        </p:nvSpPr>
        <p:spPr>
          <a:xfrm>
            <a:off x="7494105" y="5824684"/>
            <a:ext cx="4452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榮</a:t>
            </a:r>
            <a:r>
              <a:rPr lang="zh-TW" altLang="en-US" sz="3200" dirty="0" smtClean="0">
                <a:solidFill>
                  <a:srgbClr val="FF0000"/>
                </a:solidFill>
              </a:rPr>
              <a:t>公若</a:t>
            </a:r>
            <a:r>
              <a:rPr lang="zh-TW" altLang="en-US" sz="3200" dirty="0">
                <a:solidFill>
                  <a:srgbClr val="FF0000"/>
                </a:solidFill>
              </a:rPr>
              <a:t>用，周必敗也</a:t>
            </a:r>
          </a:p>
        </p:txBody>
      </p:sp>
      <p:sp>
        <p:nvSpPr>
          <p:cNvPr id="9" name="矩形 8"/>
          <p:cNvSpPr/>
          <p:nvPr/>
        </p:nvSpPr>
        <p:spPr>
          <a:xfrm>
            <a:off x="3543231" y="282215"/>
            <a:ext cx="43147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</a:rPr>
              <a:t>表解分析</a:t>
            </a:r>
            <a:r>
              <a:rPr lang="en-US" altLang="zh-TW" sz="3200" dirty="0" smtClean="0">
                <a:solidFill>
                  <a:srgbClr val="FF0000"/>
                </a:solidFill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</a:rPr>
              <a:t>文理脈絡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3456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/>
      <p:bldGraphic spid="7" grpId="0">
        <p:bldAsOne/>
      </p:bldGraphic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請依據本文內容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描述評價厲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王、榮夷、芮良夫其人其行。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假如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你是芮良夫，接下來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你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會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怎麼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70477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85822" y="602338"/>
            <a:ext cx="8911687" cy="897423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體論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5822" y="1611087"/>
            <a:ext cx="9725891" cy="232954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CN" sz="3200" dirty="0" smtClean="0"/>
              <a:t>《</a:t>
            </a:r>
            <a:r>
              <a:rPr lang="zh-CN" altLang="en-US" sz="3200" dirty="0"/>
              <a:t>隋</a:t>
            </a:r>
            <a:r>
              <a:rPr lang="zh-CN" altLang="en-US" sz="3200" dirty="0" smtClean="0"/>
              <a:t>志</a:t>
            </a:r>
            <a:r>
              <a:rPr lang="zh-TW" altLang="en-US" sz="3200" dirty="0" smtClean="0">
                <a:latin typeface="Poor Richard" panose="02080502050505020702" pitchFamily="18" charset="0"/>
              </a:rPr>
              <a:t>．</a:t>
            </a:r>
            <a:r>
              <a:rPr lang="zh-CN" altLang="en-US" sz="3200" dirty="0" smtClean="0"/>
              <a:t>儒家</a:t>
            </a:r>
            <a:r>
              <a:rPr lang="en-US" altLang="zh-CN" sz="3200" dirty="0"/>
              <a:t>》</a:t>
            </a:r>
            <a:r>
              <a:rPr lang="zh-CN" altLang="en-US" sz="3200" dirty="0"/>
              <a:t>：杜氏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體論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四卷，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 smtClean="0"/>
              <a:t>魏幽州刺史</a:t>
            </a:r>
            <a:r>
              <a:rPr lang="zh-CN" altLang="en-US" sz="3200" dirty="0" smtClean="0">
                <a:solidFill>
                  <a:srgbClr val="FF0000"/>
                </a:solidFill>
              </a:rPr>
              <a:t>杜恕</a:t>
            </a:r>
            <a:r>
              <a:rPr lang="zh-CN" altLang="en-US" sz="3200" dirty="0" smtClean="0"/>
              <a:t>撰。</a:t>
            </a:r>
            <a:endParaRPr lang="en-US" altLang="zh-CN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歷史上姓杜者</a:t>
            </a:r>
            <a:r>
              <a:rPr lang="en-US" altLang="zh-TW" sz="3200" dirty="0" smtClean="0"/>
              <a:t>.......</a:t>
            </a:r>
            <a:endParaRPr lang="en-US" altLang="zh-CN" sz="3200" dirty="0" smtClean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341711566"/>
              </p:ext>
            </p:extLst>
          </p:nvPr>
        </p:nvGraphicFramePr>
        <p:xfrm>
          <a:off x="1948870" y="3812309"/>
          <a:ext cx="9744365" cy="1898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矩形圖說文字 6"/>
          <p:cNvSpPr/>
          <p:nvPr/>
        </p:nvSpPr>
        <p:spPr>
          <a:xfrm>
            <a:off x="3058885" y="5667659"/>
            <a:ext cx="3243944" cy="544285"/>
          </a:xfrm>
          <a:prstGeom prst="wedgeRectCallout">
            <a:avLst>
              <a:gd name="adj1" fmla="val -17882"/>
              <a:gd name="adj2" fmla="val -143500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春秋經傳集解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矩形圖說文字 7"/>
          <p:cNvSpPr/>
          <p:nvPr/>
        </p:nvSpPr>
        <p:spPr>
          <a:xfrm>
            <a:off x="7309757" y="3311567"/>
            <a:ext cx="1730829" cy="544285"/>
          </a:xfrm>
          <a:prstGeom prst="wedgeRectCallout">
            <a:avLst>
              <a:gd name="adj1" fmla="val 1783"/>
              <a:gd name="adj2" fmla="val 88500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初唐詩人</a:t>
            </a:r>
            <a:endParaRPr lang="zh-TW" altLang="en-US" dirty="0"/>
          </a:p>
        </p:txBody>
      </p:sp>
      <p:sp>
        <p:nvSpPr>
          <p:cNvPr id="9" name="矩形圖說文字 8"/>
          <p:cNvSpPr/>
          <p:nvPr/>
        </p:nvSpPr>
        <p:spPr>
          <a:xfrm>
            <a:off x="7309757" y="5667658"/>
            <a:ext cx="1730830" cy="544285"/>
          </a:xfrm>
          <a:prstGeom prst="wedgeRectCallout">
            <a:avLst>
              <a:gd name="adj1" fmla="val 4595"/>
              <a:gd name="adj2" fmla="val -93500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作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通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典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30817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P spid="7" grpId="0" animBg="1"/>
      <p:bldP spid="8" grpId="0" animBg="1"/>
      <p:bldP spid="9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7096020" cy="1280890"/>
          </a:xfrm>
        </p:spPr>
        <p:txBody>
          <a:bodyPr>
            <a:normAutofit fontScale="90000"/>
          </a:bodyPr>
          <a:lstStyle/>
          <a:p>
            <a:pPr algn="r">
              <a:lnSpc>
                <a:spcPts val="4800"/>
              </a:lnSpc>
            </a:pP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全上古三代秦漢三國六朝文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嚴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可均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(1762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—1843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61309" y="1992086"/>
            <a:ext cx="9343303" cy="391913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CN" altLang="en-US" sz="3200" dirty="0" smtClean="0"/>
              <a:t>恕字務伯，晉征南大將軍杜預之父也。著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體論</a:t>
            </a:r>
            <a:r>
              <a:rPr lang="en-US" altLang="zh-CN" sz="3200" dirty="0" smtClean="0"/>
              <a:t>》</a:t>
            </a:r>
            <a:r>
              <a:rPr lang="zh-CN" altLang="en-US" sz="3200" dirty="0"/>
              <a:t>八篇，又著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興性論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一篇。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魏志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有傳。八篇者，一曰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君</a:t>
            </a:r>
            <a:r>
              <a:rPr lang="en-US" altLang="zh-CN" sz="3200" dirty="0"/>
              <a:t>》</a:t>
            </a:r>
            <a:r>
              <a:rPr lang="zh-CN" altLang="en-US" sz="3200" dirty="0"/>
              <a:t>，二</a:t>
            </a:r>
            <a:r>
              <a:rPr lang="en-US" altLang="zh-CN" sz="3200" dirty="0"/>
              <a:t>《</a:t>
            </a:r>
            <a:r>
              <a:rPr lang="zh-CN" altLang="en-US" sz="3200" dirty="0"/>
              <a:t>臣</a:t>
            </a:r>
            <a:r>
              <a:rPr lang="en-US" altLang="zh-CN" sz="3200" dirty="0"/>
              <a:t>》</a:t>
            </a:r>
            <a:r>
              <a:rPr lang="zh-CN" altLang="en-US" sz="3200" dirty="0"/>
              <a:t>，三</a:t>
            </a:r>
            <a:r>
              <a:rPr lang="en-US" altLang="zh-CN" sz="3200" dirty="0"/>
              <a:t>《</a:t>
            </a:r>
            <a:r>
              <a:rPr lang="zh-CN" altLang="en-US" sz="3200" dirty="0"/>
              <a:t>言</a:t>
            </a:r>
            <a:r>
              <a:rPr lang="en-US" altLang="zh-CN" sz="3200" dirty="0"/>
              <a:t>》</a:t>
            </a:r>
            <a:r>
              <a:rPr lang="zh-CN" altLang="en-US" sz="3200" dirty="0"/>
              <a:t>，四</a:t>
            </a:r>
            <a:r>
              <a:rPr lang="en-US" altLang="zh-CN" sz="3200" dirty="0"/>
              <a:t>《</a:t>
            </a:r>
            <a:r>
              <a:rPr lang="zh-CN" altLang="en-US" sz="3200" dirty="0"/>
              <a:t>行</a:t>
            </a:r>
            <a:r>
              <a:rPr lang="en-US" altLang="zh-CN" sz="3200" dirty="0"/>
              <a:t>》</a:t>
            </a:r>
            <a:r>
              <a:rPr lang="zh-CN" altLang="en-US" sz="3200" dirty="0"/>
              <a:t>，五</a:t>
            </a:r>
            <a:r>
              <a:rPr lang="en-US" altLang="zh-CN" sz="3200" dirty="0"/>
              <a:t>《</a:t>
            </a:r>
            <a:r>
              <a:rPr lang="zh-CN" altLang="en-US" sz="3200" dirty="0"/>
              <a:t>政</a:t>
            </a:r>
            <a:r>
              <a:rPr lang="en-US" altLang="zh-CN" sz="3200" dirty="0"/>
              <a:t>》</a:t>
            </a:r>
            <a:r>
              <a:rPr lang="zh-CN" altLang="en-US" sz="3200" dirty="0"/>
              <a:t>，六</a:t>
            </a:r>
            <a:r>
              <a:rPr lang="en-US" altLang="zh-CN" sz="3200" dirty="0"/>
              <a:t>《</a:t>
            </a:r>
            <a:r>
              <a:rPr lang="zh-CN" altLang="en-US" sz="3200" dirty="0"/>
              <a:t>法</a:t>
            </a:r>
            <a:r>
              <a:rPr lang="en-US" altLang="zh-CN" sz="3200" dirty="0"/>
              <a:t>》</a:t>
            </a:r>
            <a:r>
              <a:rPr lang="zh-CN" altLang="en-US" sz="3200" dirty="0"/>
              <a:t>，七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聽察</a:t>
            </a:r>
            <a:r>
              <a:rPr lang="en-US" altLang="zh-CN" sz="3200" dirty="0" smtClean="0"/>
              <a:t>》</a:t>
            </a:r>
            <a:r>
              <a:rPr lang="zh-CN" altLang="en-US" sz="3200" dirty="0"/>
              <a:t>，八</a:t>
            </a:r>
            <a:r>
              <a:rPr lang="en-US" altLang="zh-CN" sz="3200" dirty="0"/>
              <a:t>《</a:t>
            </a:r>
            <a:r>
              <a:rPr lang="zh-CN" altLang="en-US" sz="3200" dirty="0"/>
              <a:t>用兵</a:t>
            </a:r>
            <a:r>
              <a:rPr lang="en-US" altLang="zh-CN" sz="3200" dirty="0" smtClean="0"/>
              <a:t>》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69038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21165" y="757382"/>
            <a:ext cx="9583448" cy="435956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CN" altLang="en-US" sz="3200" dirty="0" smtClean="0"/>
              <a:t>其書蓋亡于唐末，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群書治要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載有六千餘言，不著篇名，審觀知是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君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臣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行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政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法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聽察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六篇，其餘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言</a:t>
            </a:r>
            <a:r>
              <a:rPr lang="en-US" altLang="zh-CN" sz="3200" dirty="0"/>
              <a:t>》</a:t>
            </a:r>
            <a:r>
              <a:rPr lang="zh-CN" altLang="en-US" sz="3200" dirty="0"/>
              <a:t>篇、</a:t>
            </a:r>
            <a:r>
              <a:rPr lang="en-US" altLang="zh-CN" sz="3200" dirty="0"/>
              <a:t>《</a:t>
            </a:r>
            <a:r>
              <a:rPr lang="zh-CN" altLang="en-US" sz="3200" dirty="0"/>
              <a:t>用兵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篇略見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御覽</a:t>
            </a:r>
            <a:r>
              <a:rPr lang="zh-TW" altLang="en-US" sz="3200" dirty="0"/>
              <a:t>．</a:t>
            </a:r>
            <a:r>
              <a:rPr lang="zh-CN" altLang="en-US" sz="3200" dirty="0" smtClean="0"/>
              <a:t>六</a:t>
            </a:r>
            <a:r>
              <a:rPr lang="zh-CN" altLang="en-US" sz="3200" dirty="0"/>
              <a:t>帖</a:t>
            </a:r>
            <a:r>
              <a:rPr lang="en-US" altLang="zh-CN" sz="3200" dirty="0"/>
              <a:t>》</a:t>
            </a:r>
            <a:r>
              <a:rPr lang="zh-CN" altLang="en-US" sz="3200" dirty="0"/>
              <a:t>，而</a:t>
            </a:r>
            <a:r>
              <a:rPr lang="en-US" altLang="zh-CN" sz="3200" dirty="0"/>
              <a:t>《</a:t>
            </a:r>
            <a:r>
              <a:rPr lang="zh-CN" altLang="en-US" sz="3200" dirty="0"/>
              <a:t>意林</a:t>
            </a:r>
            <a:r>
              <a:rPr lang="en-US" altLang="zh-CN" sz="3200" dirty="0"/>
              <a:t>》</a:t>
            </a:r>
            <a:r>
              <a:rPr lang="zh-CN" altLang="en-US" sz="3200" dirty="0"/>
              <a:t>以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自敘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終焉。</a:t>
            </a: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val="286980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73781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 smtClean="0"/>
              <a:t>體論</a:t>
            </a:r>
            <a:r>
              <a:rPr lang="zh-TW" altLang="en-US" dirty="0"/>
              <a:t>．</a:t>
            </a:r>
            <a:r>
              <a:rPr lang="zh-TW" altLang="en-US" dirty="0" smtClean="0"/>
              <a:t>君第一</a:t>
            </a:r>
            <a:r>
              <a:rPr lang="en-US" altLang="zh-TW" dirty="0" smtClean="0"/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 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三國 杜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恕）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30400" y="1524001"/>
            <a:ext cx="9574212" cy="43872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主之大患，莫大乎好</a:t>
            </a:r>
            <a:r>
              <a:rPr lang="zh-TW" altLang="en-US" sz="3200" dirty="0" smtClean="0"/>
              <a:t>名；人</a:t>
            </a:r>
            <a:r>
              <a:rPr lang="zh-TW" altLang="en-US" sz="3200" dirty="0"/>
              <a:t>主好名，則群臣知所</a:t>
            </a:r>
            <a:r>
              <a:rPr lang="zh-TW" altLang="en-US" sz="3200" dirty="0" smtClean="0">
                <a:solidFill>
                  <a:srgbClr val="FF0000"/>
                </a:solidFill>
              </a:rPr>
              <a:t>要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en-US" altLang="zh-TW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yāo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)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。夫名，所以名善者也，善修而名自隨之，非好之之所能得也。苟好之甚，則必偽行</a:t>
            </a:r>
            <a:r>
              <a:rPr lang="zh-TW" altLang="en-US" sz="3200" dirty="0">
                <a:solidFill>
                  <a:srgbClr val="FF0000"/>
                </a:solidFill>
              </a:rPr>
              <a:t>要名</a:t>
            </a:r>
            <a:r>
              <a:rPr lang="zh-TW" altLang="en-US" sz="3200" dirty="0"/>
              <a:t>，而奸臣以偽事應之，一人而受其慶，則舉天下應之矣。君以偽化天下，欲貞信敦樸，誠難矣！雖有至聰至達之主，由無緣見其非而知其偽，況庸主乎</a:t>
            </a:r>
            <a:r>
              <a:rPr lang="zh-TW" altLang="en-US" sz="3200" dirty="0" smtClean="0"/>
              <a:t>？</a:t>
            </a:r>
            <a:r>
              <a:rPr lang="en-US" altLang="zh-TW" sz="3200" dirty="0"/>
              <a:t> </a:t>
            </a:r>
            <a:r>
              <a:rPr lang="en-US" altLang="zh-TW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zh-TW" altLang="en-US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譯註第十冊頁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5319)</a:t>
            </a:r>
            <a:endParaRPr lang="zh-TW" altLang="en-US" sz="2800" dirty="0">
              <a:solidFill>
                <a:schemeClr val="tx1">
                  <a:lumMod val="85000"/>
                  <a:lumOff val="1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75211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 lnSpcReduction="10000"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人主之大患，莫大乎好名；人主好名，則群臣知所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夫名，所以名善者也，善修而名自隨之，非好之之所能得也。苟好之甚，則必偽行要名，而奸臣以偽事應之，一人而受其慶，則舉天下應之矣。君以偽化天下，欲貞信敦樸，誠難矣！雖有至聰至達之主，由無緣見其非而知其偽，況庸主乎？ 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9200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73781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【</a:t>
            </a:r>
            <a:r>
              <a:rPr lang="zh-TW" altLang="en-US" dirty="0">
                <a:solidFill>
                  <a:srgbClr val="FF0000"/>
                </a:solidFill>
              </a:rPr>
              <a:t>章句</a:t>
            </a:r>
            <a:r>
              <a:rPr lang="zh-TW" altLang="en-US" dirty="0" smtClean="0">
                <a:solidFill>
                  <a:srgbClr val="FF0000"/>
                </a:solidFill>
              </a:rPr>
              <a:t>段落</a:t>
            </a:r>
            <a:r>
              <a:rPr lang="en-US" altLang="zh-TW" dirty="0" smtClean="0">
                <a:solidFill>
                  <a:srgbClr val="FF0000"/>
                </a:solidFill>
              </a:rPr>
              <a:t>】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2228" y="1426029"/>
            <a:ext cx="10450286" cy="50165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主之大患，莫大乎好</a:t>
            </a:r>
            <a:r>
              <a:rPr lang="zh-TW" altLang="en-US" sz="3200" dirty="0" smtClean="0">
                <a:solidFill>
                  <a:schemeClr val="tx1"/>
                </a:solidFill>
              </a:rPr>
              <a:t>名；人</a:t>
            </a:r>
            <a:r>
              <a:rPr lang="zh-TW" altLang="en-US" sz="3200" dirty="0">
                <a:solidFill>
                  <a:schemeClr val="tx1"/>
                </a:solidFill>
              </a:rPr>
              <a:t>主好名，則群臣知所要矣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夫</a:t>
            </a:r>
            <a:r>
              <a:rPr lang="zh-TW" altLang="en-US" sz="3200" dirty="0">
                <a:solidFill>
                  <a:schemeClr val="tx1"/>
                </a:solidFill>
              </a:rPr>
              <a:t>名，所以名善者也，善修而名自隨之，非好之之所能得也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苟</a:t>
            </a:r>
            <a:r>
              <a:rPr lang="zh-TW" altLang="en-US" sz="3200" dirty="0">
                <a:solidFill>
                  <a:schemeClr val="tx1"/>
                </a:solidFill>
              </a:rPr>
              <a:t>好之甚，則必偽行要名，而奸臣以偽事應</a:t>
            </a:r>
            <a:r>
              <a:rPr lang="zh-TW" altLang="en-US" sz="3200" dirty="0" smtClean="0">
                <a:solidFill>
                  <a:schemeClr val="tx1"/>
                </a:solidFill>
              </a:rPr>
              <a:t>之；一</a:t>
            </a:r>
            <a:r>
              <a:rPr lang="zh-TW" altLang="en-US" sz="3200" dirty="0">
                <a:solidFill>
                  <a:schemeClr val="tx1"/>
                </a:solidFill>
              </a:rPr>
              <a:t>人而受其慶，則舉天下應之矣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君</a:t>
            </a:r>
            <a:r>
              <a:rPr lang="zh-TW" altLang="en-US" sz="3200" dirty="0">
                <a:solidFill>
                  <a:schemeClr val="tx1"/>
                </a:solidFill>
              </a:rPr>
              <a:t>以偽化天下，欲貞信敦</a:t>
            </a:r>
            <a:r>
              <a:rPr lang="zh-TW" altLang="en-US" sz="3200" dirty="0"/>
              <a:t>樸，誠難矣！雖有至聰至達之主，由無緣見其非而知其偽，況庸主乎</a:t>
            </a:r>
            <a:r>
              <a:rPr lang="zh-TW" altLang="en-US" sz="3200" dirty="0" smtClean="0"/>
              <a:t>？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65127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請以最簡要字句提取各段大意綱目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866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636351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457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474861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340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2600430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善修名隨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497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3752884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善修名隨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好甚必偽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上偽下應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354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328640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善修名隨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好甚必偽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上偽下應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偽化難信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明庸同蔽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703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92748" y="405746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92571" y="1269242"/>
            <a:ext cx="9512039" cy="517250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主患好名、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善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修名隨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好甚必偽</a:t>
            </a:r>
            <a:r>
              <a:rPr lang="zh-TW" altLang="en-US" sz="3200" dirty="0">
                <a:solidFill>
                  <a:srgbClr val="FF0000"/>
                </a:solidFill>
                <a:latin typeface="Arial" panose="020B0604020202020204" pitchFamily="34" charset="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上偽下應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偽化難信</a:t>
            </a:r>
            <a:r>
              <a:rPr lang="zh-TW" altLang="en-US" sz="3200" dirty="0">
                <a:solidFill>
                  <a:srgbClr val="FF0000"/>
                </a:solidFill>
                <a:latin typeface="Arial" panose="020B0604020202020204" pitchFamily="34" charset="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明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庸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同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endParaRPr lang="zh-TW" altLang="zh-TW" sz="320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400" dirty="0">
                <a:latin typeface="標楷體" panose="03000509000000000000" pitchFamily="65" charset="-120"/>
                <a:ea typeface="標楷體" panose="03000509000000000000" pitchFamily="65" charset="-120"/>
              </a:rPr>
              <a:t>人主大患在於好名，善名乃隨其所修而得；上好名甚則偽行邀之，下亦以偽應之。君以偽治，民</a:t>
            </a:r>
            <a:r>
              <a:rPr lang="zh-TW" altLang="en-US" sz="3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400" dirty="0">
                <a:latin typeface="標楷體" panose="03000509000000000000" pitchFamily="65" charset="-120"/>
                <a:ea typeface="標楷體" panose="03000509000000000000" pitchFamily="65" charset="-120"/>
              </a:rPr>
              <a:t>貞</a:t>
            </a:r>
            <a:r>
              <a:rPr lang="zh-TW" altLang="en-US" sz="3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樸</a:t>
            </a:r>
            <a:r>
              <a:rPr lang="zh-TW" altLang="en-US" sz="3400" dirty="0">
                <a:latin typeface="標楷體" panose="03000509000000000000" pitchFamily="65" charset="-120"/>
                <a:ea typeface="標楷體" panose="03000509000000000000" pitchFamily="65" charset="-120"/>
              </a:rPr>
              <a:t>；明君且蔽，何況庸主</a:t>
            </a:r>
            <a:r>
              <a:rPr lang="en-US" altLang="zh-TW" sz="3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9610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9281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88025" y="591455"/>
            <a:ext cx="8911687" cy="1280890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【</a:t>
            </a:r>
            <a:r>
              <a:rPr lang="zh-TW" altLang="en-US" dirty="0">
                <a:solidFill>
                  <a:srgbClr val="FF0000"/>
                </a:solidFill>
              </a:rPr>
              <a:t>表解分析</a:t>
            </a:r>
            <a:r>
              <a:rPr lang="en-US" altLang="zh-TW" dirty="0">
                <a:solidFill>
                  <a:srgbClr val="FF0000"/>
                </a:solidFill>
              </a:rPr>
              <a:t>/</a:t>
            </a:r>
            <a:r>
              <a:rPr lang="zh-TW" altLang="en-US" dirty="0">
                <a:solidFill>
                  <a:srgbClr val="FF0000"/>
                </a:solidFill>
              </a:rPr>
              <a:t>文理脈絡</a:t>
            </a:r>
            <a:r>
              <a:rPr lang="en-US" altLang="zh-TW" dirty="0" smtClean="0">
                <a:solidFill>
                  <a:srgbClr val="FF0000"/>
                </a:solidFill>
              </a:rPr>
              <a:t>】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187780"/>
              </p:ext>
            </p:extLst>
          </p:nvPr>
        </p:nvGraphicFramePr>
        <p:xfrm>
          <a:off x="2906713" y="1608667"/>
          <a:ext cx="3087687" cy="2429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2929496059"/>
              </p:ext>
            </p:extLst>
          </p:nvPr>
        </p:nvGraphicFramePr>
        <p:xfrm>
          <a:off x="6375400" y="2872316"/>
          <a:ext cx="4419600" cy="2510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35468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42E8A-2A2F-4A4E-9E5F-9F993EAB5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E942E8A-2A2F-4A4E-9E5F-9F993EAB54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F7D741-2BBB-401D-9EDB-9A27A9ECF3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D9F7D741-2BBB-401D-9EDB-9A27A9ECF3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3" grpId="0">
        <p:bldAsOne/>
      </p:bldGraphic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0173608"/>
              </p:ext>
            </p:extLst>
          </p:nvPr>
        </p:nvGraphicFramePr>
        <p:xfrm>
          <a:off x="1860187" y="228600"/>
          <a:ext cx="5035913" cy="4914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1027778037"/>
              </p:ext>
            </p:extLst>
          </p:nvPr>
        </p:nvGraphicFramePr>
        <p:xfrm>
          <a:off x="3441700" y="4538133"/>
          <a:ext cx="8572500" cy="2091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向下箭號 2"/>
          <p:cNvSpPr/>
          <p:nvPr/>
        </p:nvSpPr>
        <p:spPr>
          <a:xfrm>
            <a:off x="4267200" y="4152900"/>
            <a:ext cx="584200" cy="372533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1426621"/>
              </p:ext>
            </p:extLst>
          </p:nvPr>
        </p:nvGraphicFramePr>
        <p:xfrm>
          <a:off x="7727950" y="431800"/>
          <a:ext cx="4344987" cy="356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6" name="向上箭號 5"/>
          <p:cNvSpPr/>
          <p:nvPr/>
        </p:nvSpPr>
        <p:spPr>
          <a:xfrm>
            <a:off x="10604500" y="4152900"/>
            <a:ext cx="520700" cy="372533"/>
          </a:xfrm>
          <a:prstGeom prst="up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0761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954E45-E79A-4895-B203-BD38BD9F32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7954E45-E79A-4895-B203-BD38BD9F32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512E4D-38DC-4F0B-BC43-14E1190E1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9512E4D-38DC-4F0B-BC43-14E1190E1D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BE1D57-04D9-4C36-AE85-121CC5D45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5BE1D57-04D9-4C36-AE85-121CC5D450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243351-6C73-4BEE-82E8-1FE845611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8243351-6C73-4BEE-82E8-1FE845611C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4E9091-236A-4E18-94D1-0D41254AC7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D4E9091-236A-4E18-94D1-0D41254AC7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EA993B0-1206-42BF-BEE9-108D0E31A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8EA993B0-1206-42BF-BEE9-108D0E31AD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2A5ECE-C763-4DB7-A3A8-076A3D6138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E52A5ECE-C763-4DB7-A3A8-076A3D6138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9B8A7C0-9C50-4805-9859-97935858F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99B8A7C0-9C50-4805-9859-97935858FB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F0E0CF8-62A9-4B3C-AB85-8778EFB17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9F0E0CF8-62A9-4B3C-AB85-8778EFB17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1D783B-ABDB-42B0-9D39-C504B6AF5D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371D783B-ABDB-42B0-9D39-C504B6AF5D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2B7D35-026E-4898-B78D-F9217D7252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9A2B7D35-026E-4898-B78D-F9217D7252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8CDEFD-8B77-4556-9B9C-50A0F50AF7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graphicEl>
                                              <a:dgm id="{688CDEFD-8B77-4556-9B9C-50A0F50AF7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71690A-A46C-4D79-B138-ED5293AA3F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graphicEl>
                                              <a:dgm id="{7771690A-A46C-4D79-B138-ED5293AA3F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4BD1B2-18C3-4348-8F0D-A28F0323E4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graphicEl>
                                              <a:dgm id="{684BD1B2-18C3-4348-8F0D-A28F0323E4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3C98BB3-721C-4D2A-ABB8-447B7BAD86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>
                                            <p:graphicEl>
                                              <a:dgm id="{13C98BB3-721C-4D2A-ABB8-447B7BAD86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2" grpId="0" uiExpand="1">
        <p:bldSub>
          <a:bldDgm bld="one"/>
        </p:bldSub>
      </p:bldGraphic>
      <p:bldP spid="3" grpId="0" animBg="1"/>
      <p:bldGraphic spid="5" grpId="0" uiExpand="1">
        <p:bldSub>
          <a:bldDgm bld="one"/>
        </p:bldSub>
      </p:bldGraphic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本文彰顯「好名」，前文特標「專利」，試比較二者對治國者之利弊得失。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783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管子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7055"/>
            <a:ext cx="8915400" cy="44241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托名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管仲的一部論文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纂集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。非一人所作，亦非成於一時。究竟各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篇為何人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作、作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於何時，已無記載可考，後世多認爲成書於戰國中後期。西漢劉向在校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定群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書時，原有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管子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書三百八十九篇及其他有關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管子文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一百七十五篇，除其重複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著爲八十六篇。其後散失十篇，今存七十六篇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6556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49745"/>
            <a:ext cx="8915400" cy="506147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管子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内容豐富而宏博，包括政治、法律、經濟、軍事、哲學、倫理、歷史及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自然科學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等方面。它以齊國法家政治思想爲主導，兼融道家、儒家、兵家、陰陽家、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農家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、輕重家的學説。其中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牧民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形勢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權修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乘馬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等篇存有管仲遺説。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輕重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等篇是中國古代典籍中闡述經濟問題篇幅較多的著作，在生産、分配、交易、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消費和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財政等方面均有所論述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250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13659" y="465161"/>
            <a:ext cx="9982200" cy="6070600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管子曰</a:t>
            </a:r>
            <a:r>
              <a:rPr lang="zh-TW" altLang="en-US" dirty="0" smtClean="0"/>
              <a:t>：</a:t>
            </a:r>
            <a:r>
              <a:rPr lang="zh-TW" altLang="en-US" dirty="0"/>
              <a:t>「</a:t>
            </a:r>
            <a:r>
              <a:rPr lang="zh-TW" altLang="en-US" dirty="0" smtClean="0"/>
              <a:t>身</a:t>
            </a:r>
            <a:r>
              <a:rPr lang="zh-TW" altLang="en-US" dirty="0"/>
              <a:t>不善之患，無患人莫己</a:t>
            </a:r>
            <a:r>
              <a:rPr lang="zh-TW" altLang="en-US" dirty="0" smtClean="0"/>
              <a:t>知。民</a:t>
            </a:r>
            <a:r>
              <a:rPr lang="zh-TW" altLang="en-US" dirty="0"/>
              <a:t>之觀也察</a:t>
            </a:r>
            <a:r>
              <a:rPr lang="zh-TW" altLang="en-US" dirty="0" smtClean="0"/>
              <a:t>矣，不可</a:t>
            </a:r>
            <a:r>
              <a:rPr lang="zh-TW" altLang="en-US" dirty="0"/>
              <a:t>遁逃，故我有善則立譽我，我有過則立毁</a:t>
            </a:r>
            <a:r>
              <a:rPr lang="zh-TW" altLang="en-US" dirty="0" smtClean="0"/>
              <a:t>我。當</a:t>
            </a:r>
            <a:r>
              <a:rPr lang="zh-TW" altLang="en-US" dirty="0"/>
              <a:t>人之毁譽</a:t>
            </a:r>
            <a:r>
              <a:rPr lang="zh-TW" altLang="en-US" dirty="0" smtClean="0"/>
              <a:t>也，則</a:t>
            </a:r>
            <a:r>
              <a:rPr lang="zh-TW" altLang="en-US" dirty="0"/>
              <a:t>莫歸問於家矣。故明王有過，則反之於</a:t>
            </a:r>
            <a:r>
              <a:rPr lang="zh-TW" altLang="en-US" dirty="0" smtClean="0"/>
              <a:t>身；有</a:t>
            </a:r>
            <a:r>
              <a:rPr lang="zh-TW" altLang="en-US" dirty="0"/>
              <a:t>善，則歸之於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過而反之身，則身</a:t>
            </a:r>
            <a:r>
              <a:rPr lang="zh-TW" altLang="en-US" dirty="0" smtClean="0"/>
              <a:t>懼；有</a:t>
            </a:r>
            <a:r>
              <a:rPr lang="zh-TW" altLang="en-US" dirty="0"/>
              <a:t>善而歸之民，則民</a:t>
            </a:r>
            <a:r>
              <a:rPr lang="zh-TW" altLang="en-US" dirty="0" smtClean="0"/>
              <a:t>喜。往</a:t>
            </a:r>
            <a:r>
              <a:rPr lang="zh-TW" altLang="en-US" dirty="0"/>
              <a:t>喜民，來懼身，此明王之所以治民也。今夫桀紂則不然，有善則反之於身，有過則歸之於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過而歸之於民，則民</a:t>
            </a:r>
            <a:r>
              <a:rPr lang="zh-TW" altLang="en-US" dirty="0" smtClean="0"/>
              <a:t>怒；有</a:t>
            </a:r>
            <a:r>
              <a:rPr lang="zh-TW" altLang="en-US" dirty="0"/>
              <a:t>善而反之於身，則身</a:t>
            </a:r>
            <a:r>
              <a:rPr lang="zh-TW" altLang="en-US" dirty="0" smtClean="0"/>
              <a:t>驕。往</a:t>
            </a:r>
            <a:r>
              <a:rPr lang="zh-TW" altLang="en-US" dirty="0"/>
              <a:t>怒民，來驕身，此其所以失身</a:t>
            </a:r>
            <a:r>
              <a:rPr lang="zh-TW" altLang="en-US" dirty="0" smtClean="0"/>
              <a:t>也，可</a:t>
            </a:r>
            <a:r>
              <a:rPr lang="zh-TW" altLang="en-US" dirty="0"/>
              <a:t>無慎</a:t>
            </a:r>
            <a:r>
              <a:rPr lang="zh-TW" altLang="en-US" dirty="0" smtClean="0"/>
              <a:t>乎！」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3696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19683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7929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68501" y="533400"/>
            <a:ext cx="9982200" cy="6070600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管子曰</a:t>
            </a:r>
            <a:r>
              <a:rPr lang="zh-TW" altLang="en-US" dirty="0" smtClean="0"/>
              <a:t>：</a:t>
            </a:r>
            <a:r>
              <a:rPr lang="zh-TW" altLang="en-US" dirty="0"/>
              <a:t>「</a:t>
            </a:r>
            <a:r>
              <a:rPr lang="zh-TW" altLang="en-US" dirty="0" smtClean="0"/>
              <a:t>身</a:t>
            </a:r>
            <a:r>
              <a:rPr lang="zh-TW" altLang="en-US" dirty="0"/>
              <a:t>不善之患，無患人莫己</a:t>
            </a:r>
            <a:r>
              <a:rPr lang="zh-TW" altLang="en-US" dirty="0" smtClean="0"/>
              <a:t>知。民</a:t>
            </a:r>
            <a:r>
              <a:rPr lang="zh-TW" altLang="en-US" dirty="0"/>
              <a:t>之觀也察</a:t>
            </a:r>
            <a:r>
              <a:rPr lang="zh-TW" altLang="en-US" dirty="0" smtClean="0"/>
              <a:t>矣，不可</a:t>
            </a:r>
            <a:r>
              <a:rPr lang="zh-TW" altLang="en-US" dirty="0"/>
              <a:t>遁逃，故我有善則立譽我，我有過則立毁</a:t>
            </a:r>
            <a:r>
              <a:rPr lang="zh-TW" altLang="en-US" dirty="0" smtClean="0"/>
              <a:t>我。當</a:t>
            </a:r>
            <a:r>
              <a:rPr lang="zh-TW" altLang="en-US" dirty="0"/>
              <a:t>人之毁譽</a:t>
            </a:r>
            <a:r>
              <a:rPr lang="zh-TW" altLang="en-US" dirty="0" smtClean="0"/>
              <a:t>也，則</a:t>
            </a:r>
            <a:r>
              <a:rPr lang="zh-TW" altLang="en-US" dirty="0"/>
              <a:t>莫歸問於家矣。故明王有過，則反之於</a:t>
            </a:r>
            <a:r>
              <a:rPr lang="zh-TW" altLang="en-US" dirty="0" smtClean="0"/>
              <a:t>身；有</a:t>
            </a:r>
            <a:r>
              <a:rPr lang="zh-TW" altLang="en-US" dirty="0"/>
              <a:t>善，則歸之於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過而反之身，則身</a:t>
            </a:r>
            <a:r>
              <a:rPr lang="zh-TW" altLang="en-US" dirty="0" smtClean="0"/>
              <a:t>懼；有</a:t>
            </a:r>
            <a:r>
              <a:rPr lang="zh-TW" altLang="en-US" dirty="0"/>
              <a:t>善而歸之民，則民</a:t>
            </a:r>
            <a:r>
              <a:rPr lang="zh-TW" altLang="en-US" dirty="0" smtClean="0"/>
              <a:t>喜。往</a:t>
            </a:r>
            <a:r>
              <a:rPr lang="zh-TW" altLang="en-US" dirty="0"/>
              <a:t>喜民，來懼身，此明王之所以治民也。今夫桀紂則不然，有善則反之於身，有過則歸之於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過而歸之於民，則民</a:t>
            </a:r>
            <a:r>
              <a:rPr lang="zh-TW" altLang="en-US" dirty="0" smtClean="0"/>
              <a:t>怒；有</a:t>
            </a:r>
            <a:r>
              <a:rPr lang="zh-TW" altLang="en-US" dirty="0"/>
              <a:t>善而反之於身，則身</a:t>
            </a:r>
            <a:r>
              <a:rPr lang="zh-TW" altLang="en-US" dirty="0" smtClean="0"/>
              <a:t>驕。往</a:t>
            </a:r>
            <a:r>
              <a:rPr lang="zh-TW" altLang="en-US" dirty="0"/>
              <a:t>怒民，來驕身，此其所以失身</a:t>
            </a:r>
            <a:r>
              <a:rPr lang="zh-TW" altLang="en-US" dirty="0" smtClean="0"/>
              <a:t>也，可</a:t>
            </a:r>
            <a:r>
              <a:rPr lang="zh-TW" altLang="en-US" dirty="0"/>
              <a:t>無慎</a:t>
            </a:r>
            <a:r>
              <a:rPr lang="zh-TW" altLang="en-US" dirty="0" smtClean="0"/>
              <a:t>乎！」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4032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3"/>
          <p:cNvSpPr>
            <a:spLocks noGrp="1"/>
          </p:cNvSpPr>
          <p:nvPr>
            <p:ph idx="1"/>
          </p:nvPr>
        </p:nvSpPr>
        <p:spPr>
          <a:xfrm>
            <a:off x="1667329" y="1068613"/>
            <a:ext cx="10265228" cy="562791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管子曰：身不善之患，無患人莫己知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民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之觀也察矣，不可遁逃，故我有善則立譽我，我有過則立毁我。當人之毁譽也，則莫歸問於家矣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故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明王有過，則反之於身；有善，則歸之於民。有過而反之身，則身懼；有善而歸之民，則民喜。往喜民，來懼身，此明王之所以治民也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今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夫桀紂則不然，有善則反之於身，有過則歸之於民。有過而歸之於民，則民怒；有善而反之於身，則身驕。往怒民，來驕身，此其所以失身也，可無慎乎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！</a:t>
            </a:r>
            <a:endParaRPr lang="zh-TW" altLang="en-US" dirty="0"/>
          </a:p>
        </p:txBody>
      </p:sp>
      <p:sp>
        <p:nvSpPr>
          <p:cNvPr id="3" name="矩形 2"/>
          <p:cNvSpPr/>
          <p:nvPr/>
        </p:nvSpPr>
        <p:spPr>
          <a:xfrm>
            <a:off x="1850510" y="354275"/>
            <a:ext cx="26468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</a:rPr>
              <a:t>章句</a:t>
            </a:r>
            <a:r>
              <a:rPr lang="zh-TW" altLang="en-US" sz="3200" dirty="0" smtClean="0">
                <a:solidFill>
                  <a:srgbClr val="FF0000"/>
                </a:solidFill>
              </a:rPr>
              <a:t>段落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9084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</a:t>
            </a:r>
            <a:r>
              <a:rPr lang="zh-TW" altLang="en-US" sz="3200" dirty="0"/>
              <a:t>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請以最簡要字句提取各段大意綱目。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8196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579197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28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今夫桀紂則不然，有善則反之於身，有過則歸之於民。有過而歸之於民，則民怒；有善而反之於身，則身驕。往怒民，來驕身，此其所以失身也，可無慎乎！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567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今夫桀紂則不然，有善則反之於身，有過則歸之於民。有過而歸之於民，則民怒；有善而反之於身，則身驕。往怒民，來驕身，此其所以失身也，可無慎乎！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668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009605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毀譽之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</a:t>
                      </a:r>
                      <a:endParaRPr lang="zh-TW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今夫桀紂則不然，有善則反之於身，有過則歸之於民。有過而歸之於民，則民怒；有善而反之於身，則身驕。往怒民，來驕身，此其所以失身也，可無慎乎！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642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234069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毀譽之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</a:t>
                      </a:r>
                      <a:endParaRPr lang="zh-TW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治民之方</a:t>
                      </a:r>
                      <a:endParaRPr lang="en-US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過反善歸</a:t>
                      </a:r>
                      <a:endParaRPr lang="en-US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身懼民喜</a:t>
                      </a:r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今夫桀紂則不然，有善則反之於身，有過則歸之於民。有過而歸之於民，則民怒；有善而反之於身，則身驕。往怒民，來驕身，此其所以失身也，可無慎乎！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95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258346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毀譽之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</a:t>
                      </a:r>
                      <a:endParaRPr lang="zh-TW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治民之方</a:t>
                      </a:r>
                      <a:endParaRPr lang="en-US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過反善歸</a:t>
                      </a:r>
                      <a:endParaRPr lang="en-US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身懼民喜</a:t>
                      </a:r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失身之由</a:t>
                      </a:r>
                      <a:endParaRPr lang="en-US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善反過歸</a:t>
                      </a:r>
                      <a:endParaRPr lang="en-US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身驕民怒</a:t>
                      </a:r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今夫桀紂則不然，有善則反之於身，有過則歸之於民。有過而歸之於民，則民怒；有善而反之於身，則身驕。往怒民，來驕身，此其所以失身也，可無慎乎！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625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本文以「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歸功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善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歸罪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過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」為論述之二主軸，請將相關段落前後脈絡關係表解明之。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486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929967"/>
              </p:ext>
            </p:extLst>
          </p:nvPr>
        </p:nvGraphicFramePr>
        <p:xfrm>
          <a:off x="1471613" y="1765299"/>
          <a:ext cx="70754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604000" y="1472911"/>
            <a:ext cx="1943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不可遁逃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1981200" y="610537"/>
            <a:ext cx="281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TW" sz="3600" dirty="0" smtClean="0">
                <a:solidFill>
                  <a:srgbClr val="FF0000"/>
                </a:solidFill>
              </a:rPr>
              <a:t>※</a:t>
            </a:r>
            <a:r>
              <a:rPr lang="zh-TW" altLang="zh-TW" sz="3200" dirty="0">
                <a:solidFill>
                  <a:srgbClr val="FF0000"/>
                </a:solidFill>
              </a:rPr>
              <a:t>毀譽之</a:t>
            </a:r>
            <a:r>
              <a:rPr lang="zh-TW" altLang="en-US" sz="3200" dirty="0">
                <a:solidFill>
                  <a:srgbClr val="FF0000"/>
                </a:solidFill>
              </a:rPr>
              <a:t>因</a:t>
            </a:r>
            <a:endParaRPr lang="zh-TW" altLang="zh-TW" sz="3200" dirty="0">
              <a:solidFill>
                <a:srgbClr val="FF0000"/>
              </a:solidFill>
            </a:endParaRPr>
          </a:p>
        </p:txBody>
      </p:sp>
      <p:sp>
        <p:nvSpPr>
          <p:cNvPr id="2" name="橢圓 1"/>
          <p:cNvSpPr/>
          <p:nvPr/>
        </p:nvSpPr>
        <p:spPr>
          <a:xfrm>
            <a:off x="8686800" y="2501900"/>
            <a:ext cx="3213100" cy="25781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zh-TW" altLang="en-US" sz="3200" dirty="0">
                <a:solidFill>
                  <a:schemeClr val="bg1"/>
                </a:solidFill>
              </a:rPr>
              <a:t>當人之毁譽也則莫歸問於家</a:t>
            </a:r>
            <a:r>
              <a:rPr lang="zh-TW" altLang="en-US" sz="3200" dirty="0" smtClean="0">
                <a:solidFill>
                  <a:schemeClr val="bg1"/>
                </a:solidFill>
              </a:rPr>
              <a:t>矣</a:t>
            </a:r>
            <a:endParaRPr lang="zh-TW" alt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4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9C3742-AE39-4CD1-BD11-D65395C30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F9C3742-AE39-4CD1-BD11-D65395C303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86F5B7-05A0-4D13-AB80-15C901A415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286F5B7-05A0-4D13-AB80-15C901A415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AED2C2-DAC0-417C-9C85-E3E2686A37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90AED2C2-DAC0-417C-9C85-E3E2686A37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1703CB-06E4-46B8-8175-1CC07A8BA0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B71703CB-06E4-46B8-8175-1CC07A8BA0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3171BC-DCE5-40A9-B1AD-F0F5EF10C6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BD3171BC-DCE5-40A9-B1AD-F0F5EF10C6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8CF4D5-F0F9-4A33-B519-352343D28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18CF4D5-F0F9-4A33-B519-352343D28F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C03C95-874D-4C15-AFCD-8465D0E8E7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03C03C95-874D-4C15-AFCD-8465D0E8E7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08AE66-7E9C-49F6-B5CF-E63C7078B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7608AE66-7E9C-49F6-B5CF-E63C7078BA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770ED1-1108-4944-B5D5-9C6B85CCF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F770ED1-1108-4944-B5D5-9C6B85CCF6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6" grpId="0"/>
      <p:bldP spid="2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079585"/>
              </p:ext>
            </p:extLst>
          </p:nvPr>
        </p:nvGraphicFramePr>
        <p:xfrm>
          <a:off x="1437225" y="1308100"/>
          <a:ext cx="8544975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2006600" y="571500"/>
            <a:ext cx="5880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 smtClean="0">
                <a:solidFill>
                  <a:srgbClr val="FF0000"/>
                </a:solidFill>
              </a:rPr>
              <a:t>※</a:t>
            </a:r>
            <a:r>
              <a:rPr lang="zh-TW" altLang="en-US" sz="3600" dirty="0" smtClean="0">
                <a:solidFill>
                  <a:srgbClr val="FF0000"/>
                </a:solidFill>
              </a:rPr>
              <a:t>治民之方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2" name="橢圓 1"/>
          <p:cNvSpPr/>
          <p:nvPr/>
        </p:nvSpPr>
        <p:spPr>
          <a:xfrm>
            <a:off x="10083800" y="2244725"/>
            <a:ext cx="2016000" cy="201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zh-TW" altLang="en-US" sz="3200" dirty="0"/>
              <a:t>此明王之所以治民</a:t>
            </a:r>
            <a:r>
              <a:rPr lang="zh-TW" altLang="en-US" sz="3200" dirty="0" smtClean="0"/>
              <a:t>也</a:t>
            </a:r>
            <a:endParaRPr lang="zh-TW" altLang="en-US" sz="3200" dirty="0"/>
          </a:p>
        </p:txBody>
      </p:sp>
      <p:sp>
        <p:nvSpPr>
          <p:cNvPr id="3" name="橢圓 2"/>
          <p:cNvSpPr/>
          <p:nvPr/>
        </p:nvSpPr>
        <p:spPr>
          <a:xfrm>
            <a:off x="8420100" y="569831"/>
            <a:ext cx="1296000" cy="12960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smtClean="0"/>
              <a:t>歸功於民</a:t>
            </a:r>
            <a:endParaRPr lang="zh-TW" altLang="en-US" sz="2800" dirty="0"/>
          </a:p>
        </p:txBody>
      </p:sp>
      <p:sp>
        <p:nvSpPr>
          <p:cNvPr id="8" name="橢圓 7"/>
          <p:cNvSpPr/>
          <p:nvPr/>
        </p:nvSpPr>
        <p:spPr>
          <a:xfrm>
            <a:off x="8420100" y="4483286"/>
            <a:ext cx="1296000" cy="12960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smtClean="0"/>
              <a:t>歸罪於己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02110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40EF7A-7CD3-4051-9FFA-E82F0F24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940EF7A-7CD3-4051-9FFA-E82F0F24D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E9B27E-26DD-4EFF-94A9-6ED7F5768E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6E9B27E-26DD-4EFF-94A9-6ED7F5768E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CB18DA-5496-40A2-86EB-07A81CEF5B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7CB18DA-5496-40A2-86EB-07A81CEF5B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E58FC0-F670-4A23-90D6-4F7076FEC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EE58FC0-F670-4A23-90D6-4F7076FECE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6A14E7-4F63-4AB6-B15C-8F53B7D2B9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06A14E7-4F63-4AB6-B15C-8F53B7D2B9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DEBCC9-D7E6-491D-8CCE-C83B04FD4A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6DEBCC9-D7E6-491D-8CCE-C83B04FD4A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2C3FC5-5549-4D54-A727-F72634AC45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312C3FC5-5549-4D54-A727-F72634AC45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200AF0-E90A-4E28-99DC-30FAF3D8E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74200AF0-E90A-4E28-99DC-30FAF3D8E9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818628-F80A-4FA5-B320-5F2F569490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8818628-F80A-4FA5-B320-5F2F569490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D6FD61-C09B-4488-95E6-1CB59B0B7C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85D6FD61-C09B-4488-95E6-1CB59B0B7C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555671-27ED-4B37-B631-49F927B451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B555671-27ED-4B37-B631-49F927B451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FD6A50-31C5-40FD-84B7-16B5F0AE4F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EFD6A50-31C5-40FD-84B7-16B5F0AE4F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85198F-9FB5-419D-85D1-C695F55AFC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F785198F-9FB5-419D-85D1-C695F55AFC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2" grpId="0" animBg="1"/>
      <p:bldP spid="3" grpId="0" animBg="1"/>
      <p:bldP spid="8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2825410"/>
              </p:ext>
            </p:extLst>
          </p:nvPr>
        </p:nvGraphicFramePr>
        <p:xfrm>
          <a:off x="887413" y="1413475"/>
          <a:ext cx="82184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2006600" y="571500"/>
            <a:ext cx="549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 smtClean="0">
                <a:solidFill>
                  <a:srgbClr val="FF0000"/>
                </a:solidFill>
              </a:rPr>
              <a:t>※</a:t>
            </a:r>
            <a:r>
              <a:rPr lang="zh-TW" altLang="en-US" sz="3600" dirty="0" smtClean="0">
                <a:solidFill>
                  <a:srgbClr val="FF0000"/>
                </a:solidFill>
              </a:rPr>
              <a:t>失身之由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7" name="橢圓 6"/>
          <p:cNvSpPr/>
          <p:nvPr/>
        </p:nvSpPr>
        <p:spPr>
          <a:xfrm>
            <a:off x="9410700" y="1973868"/>
            <a:ext cx="2592000" cy="259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zh-TW" altLang="en-US" sz="3200" dirty="0" smtClean="0"/>
              <a:t>此其所以失身也 </a:t>
            </a:r>
            <a:r>
              <a:rPr lang="zh-TW" altLang="en-US" sz="3200" dirty="0" smtClean="0">
                <a:solidFill>
                  <a:schemeClr val="bg1"/>
                </a:solidFill>
              </a:rPr>
              <a:t>可</a:t>
            </a:r>
            <a:r>
              <a:rPr lang="zh-TW" altLang="en-US" sz="3200" dirty="0">
                <a:solidFill>
                  <a:schemeClr val="bg1"/>
                </a:solidFill>
              </a:rPr>
              <a:t>無慎乎</a:t>
            </a:r>
          </a:p>
        </p:txBody>
      </p:sp>
      <p:sp>
        <p:nvSpPr>
          <p:cNvPr id="10" name="橢圓 9"/>
          <p:cNvSpPr/>
          <p:nvPr/>
        </p:nvSpPr>
        <p:spPr>
          <a:xfrm>
            <a:off x="7670800" y="667653"/>
            <a:ext cx="1296000" cy="12960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歸功於己</a:t>
            </a:r>
            <a:endParaRPr lang="zh-TW" altLang="en-US" sz="2800" dirty="0"/>
          </a:p>
        </p:txBody>
      </p:sp>
      <p:sp>
        <p:nvSpPr>
          <p:cNvPr id="11" name="橢圓 10"/>
          <p:cNvSpPr/>
          <p:nvPr/>
        </p:nvSpPr>
        <p:spPr>
          <a:xfrm>
            <a:off x="7670800" y="4641547"/>
            <a:ext cx="1296000" cy="12960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歸罪於民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84913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29059A-904A-4A06-8D73-80CD09896E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629059A-904A-4A06-8D73-80CD09896E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C09AED-54E1-4211-A81C-FE838689D1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DC09AED-54E1-4211-A81C-FE838689D1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C51CC2-7FF2-4959-AE4A-AF50C7527F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AC51CC2-7FF2-4959-AE4A-AF50C7527F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CBF43B-AF2E-4C77-A078-D94459B2E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1CBF43B-AF2E-4C77-A078-D94459B2E8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4BF75F-967C-453F-8581-AE6E410F1F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2A4BF75F-967C-453F-8581-AE6E410F1F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B2731D-71A3-42E9-A09B-7361BB0546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6B2731D-71A3-42E9-A09B-7361BB0546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BBAE1B-DF96-4082-A5C4-8651D0638E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99BBAE1B-DF96-4082-A5C4-8651D0638E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F49DD8-2F0F-41B7-9601-F6C8D7D0FD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DF49DD8-2F0F-41B7-9601-F6C8D7D0FD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C615F8-8A53-4097-AF49-89A182BFF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7AC615F8-8A53-4097-AF49-89A182BFFD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197546-6494-4422-964C-2C318BE12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7A197546-6494-4422-964C-2C318BE121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853A9E-1732-4FC9-8BD4-F43DFE6EB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A8853A9E-1732-4FC9-8BD4-F43DFE6EBD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778E6-8F61-4510-9376-D81411A6C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43778E6-8F61-4510-9376-D81411A6C3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A11870-ACE5-4E09-A7A7-3360A46CA6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CFA11870-ACE5-4E09-A7A7-3360A46CA6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7" grpId="0" animBg="1"/>
      <p:bldP spid="10" grpId="0" animBg="1"/>
      <p:bldP spid="11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1174253"/>
              </p:ext>
            </p:extLst>
          </p:nvPr>
        </p:nvGraphicFramePr>
        <p:xfrm>
          <a:off x="4011613" y="1473200"/>
          <a:ext cx="57165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821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AF1E24-5D93-4B8F-8074-82D5726CDB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DAF1E24-5D93-4B8F-8074-82D5726CDB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9F216B-C66D-48CA-BEC0-3A2D5DD31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649F216B-C66D-48CA-BEC0-3A2D5DD314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671C77-2C75-42B8-91EE-6CB3A8739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43671C77-2C75-42B8-91EE-6CB3A8739C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3C7A23-52BD-469E-8290-416E61AAB1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693C7A23-52BD-469E-8290-416E61AAB1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歸功於民、歸罪於己」或「歸功於己、歸罪於民」，在當今之世，其行事措施與得失評價如何？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4759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申鑒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228436"/>
            <a:ext cx="8915400" cy="46827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東漢末年著名政論家、思想家和史學家荀悦所著。據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後漢書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本傳記載，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申鑒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約成書於荀悦任漢獻帝秘書監、侍中時。當時國家政權掌握在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曹操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手中，荀悦「志在獻帝，而謀無所用」，於是撰寫此書，申述歷史的經驗教訓，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獻帝借鑒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3986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申鑒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9018" y="1228435"/>
            <a:ext cx="9315594" cy="523701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開篇便申明大義 </a:t>
            </a:r>
            <a:r>
              <a:rPr lang="en-US" altLang="zh-TW" sz="3200" dirty="0" smtClean="0">
                <a:latin typeface="Yu Gothic Light" panose="020B0300000000000000" pitchFamily="34" charset="-128"/>
                <a:ea typeface="Yu Gothic Light" panose="020B0300000000000000" pitchFamily="34" charset="-128"/>
              </a:rPr>
              <a:t>——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道之大本，仁義而已」。同時説明寫書的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：「前鑒既明，後復申之。故古之聖王其於仁義也，申重無已，篤厚無疆，謂之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申鑒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9851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荀悦（公元</a:t>
            </a:r>
            <a:r>
              <a:rPr lang="zh-TW" altLang="en-US" dirty="0" smtClean="0"/>
              <a:t>一四八年</a:t>
            </a:r>
            <a:r>
              <a:rPr lang="en-US" altLang="zh-TW" dirty="0" smtClean="0"/>
              <a:t>—</a:t>
            </a:r>
            <a:r>
              <a:rPr lang="zh-TW" altLang="en-US" dirty="0" smtClean="0"/>
              <a:t>公元</a:t>
            </a:r>
            <a:r>
              <a:rPr lang="zh-TW" altLang="en-US" dirty="0"/>
              <a:t>二〇九年</a:t>
            </a:r>
            <a:r>
              <a:rPr lang="zh-TW" altLang="en-US" dirty="0" smtClean="0"/>
              <a:t>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2691" y="1431636"/>
            <a:ext cx="9947564" cy="4479586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仲豫，潁川潁陰（今河南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許昌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）人。荀子之后。幼時聰穎好學，家貧無書，閲讀時多用强記，過目不忘。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漢靈帝時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，宦官專權，荀悦隱居不出。獻帝時，應曹操之召，任黄門侍郎，纍遷至秘書監、 侍中。侍講於獻帝左右，深爲獻帝嘉許。獻帝以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文繁難懂，命荀悦用編年體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改寫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。乃依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體裁，寫成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漢紀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三十篇，時人稱其「辭約事詳，論辨多美」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又作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申鑒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五篇，「通見政體」。建安十四年卒，年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六十二。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6884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605101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致治之術，先</a:t>
            </a:r>
            <a:r>
              <a:rPr lang="zh-TW" altLang="en-US" sz="3200" dirty="0">
                <a:solidFill>
                  <a:srgbClr val="FF0000"/>
                </a:solidFill>
              </a:rPr>
              <a:t>屏四患</a:t>
            </a:r>
            <a:r>
              <a:rPr lang="zh-TW" altLang="en-US" sz="3200" dirty="0"/>
              <a:t>，乃</a:t>
            </a:r>
            <a:r>
              <a:rPr lang="zh-TW" altLang="en-US" sz="3200" dirty="0">
                <a:solidFill>
                  <a:srgbClr val="FF0000"/>
                </a:solidFill>
              </a:rPr>
              <a:t>崇五政</a:t>
            </a:r>
            <a:r>
              <a:rPr lang="zh-TW" altLang="en-US" sz="3200" dirty="0" smtClean="0"/>
              <a:t>。</a:t>
            </a:r>
            <a:r>
              <a:rPr lang="zh-TW" altLang="en-US" sz="3200" dirty="0" smtClean="0">
                <a:solidFill>
                  <a:srgbClr val="330EEC"/>
                </a:solidFill>
              </a:rPr>
              <a:t>一</a:t>
            </a:r>
            <a:r>
              <a:rPr lang="zh-TW" altLang="en-US" sz="3200" dirty="0">
                <a:solidFill>
                  <a:srgbClr val="330EEC"/>
                </a:solidFill>
              </a:rPr>
              <a:t>曰僞，二曰私，三曰放，四曰</a:t>
            </a:r>
            <a:r>
              <a:rPr lang="zh-TW" altLang="en-US" sz="3200" dirty="0" smtClean="0">
                <a:solidFill>
                  <a:srgbClr val="330EEC"/>
                </a:solidFill>
              </a:rPr>
              <a:t>奢</a:t>
            </a:r>
            <a:r>
              <a:rPr lang="zh-TW" altLang="en-US" sz="3200" dirty="0" smtClean="0"/>
              <a:t>。僞</a:t>
            </a:r>
            <a:r>
              <a:rPr lang="zh-TW" altLang="en-US" sz="3200" dirty="0"/>
              <a:t>亂俗，私壞法，放越軌，奢敗制，四者不除，則政無由行矣。俗亂則道荒，雖天地不得保其性矣。法壞則世傾，雖人主不得守其度矣。軌越則禮亡，雖聖人不得全其行矣。制敗則欲肆，雖四表不能充其求矣。是謂</a:t>
            </a:r>
            <a:r>
              <a:rPr lang="zh-TW" altLang="en-US" sz="3200" dirty="0">
                <a:solidFill>
                  <a:srgbClr val="FF0000"/>
                </a:solidFill>
              </a:rPr>
              <a:t>四</a:t>
            </a:r>
            <a:r>
              <a:rPr lang="zh-TW" altLang="en-US" sz="3200" dirty="0" smtClean="0">
                <a:solidFill>
                  <a:srgbClr val="FF0000"/>
                </a:solidFill>
              </a:rPr>
              <a:t>患</a:t>
            </a:r>
            <a:r>
              <a:rPr lang="zh-TW" altLang="en-US" sz="3200" dirty="0" smtClean="0"/>
              <a:t>。</a:t>
            </a:r>
            <a:r>
              <a:rPr lang="zh-TW" altLang="en-US" sz="3200" dirty="0">
                <a:solidFill>
                  <a:srgbClr val="330EEC"/>
                </a:solidFill>
              </a:rPr>
              <a:t>興農桑以養其生，審好惡以正其俗，宣文教以章其化，立武備以秉其威，明賞罰以統其法</a:t>
            </a:r>
            <a:r>
              <a:rPr lang="zh-TW" altLang="en-US" sz="3200" dirty="0"/>
              <a:t>，是謂</a:t>
            </a:r>
            <a:r>
              <a:rPr lang="zh-TW" altLang="en-US" sz="3200" dirty="0">
                <a:solidFill>
                  <a:srgbClr val="FF0000"/>
                </a:solidFill>
              </a:rPr>
              <a:t>五政</a:t>
            </a:r>
            <a:r>
              <a:rPr lang="zh-TW" altLang="en-US" sz="3200" dirty="0" smtClean="0"/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5084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3889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2960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77970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en-US" altLang="zh-TW" sz="3200" dirty="0">
                <a:solidFill>
                  <a:srgbClr val="FF0000"/>
                </a:solidFill>
                <a:cs typeface="+mn-cs"/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  <a:cs typeface="+mn-cs"/>
              </a:rPr>
              <a:t>章句</a:t>
            </a:r>
            <a:r>
              <a:rPr lang="zh-TW" altLang="en-US" sz="3200" dirty="0" smtClean="0">
                <a:solidFill>
                  <a:srgbClr val="FF0000"/>
                </a:solidFill>
                <a:cs typeface="+mn-cs"/>
              </a:rPr>
              <a:t>段落</a:t>
            </a:r>
            <a:r>
              <a:rPr lang="en-US" altLang="zh-TW" sz="3200" dirty="0" smtClean="0">
                <a:solidFill>
                  <a:srgbClr val="FF0000"/>
                </a:solidFill>
                <a:cs typeface="+mn-cs"/>
              </a:rPr>
              <a:t>】</a:t>
            </a:r>
            <a:endParaRPr lang="zh-TW" altLang="en-US" sz="3200" dirty="0">
              <a:solidFill>
                <a:srgbClr val="FF0000"/>
              </a:solidFill>
              <a:cs typeface="+mn-cs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230086"/>
            <a:ext cx="9237028" cy="5191034"/>
          </a:xfrm>
        </p:spPr>
        <p:txBody>
          <a:bodyPr>
            <a:normAutofit/>
          </a:bodyPr>
          <a:lstStyle/>
          <a:p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致治之術，先屏四患，乃崇五政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一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曰僞，二曰私，三曰放，四曰奢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僞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亂俗，私壞法，放越軌，奢敗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制；四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者不除，則政無由行矣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俗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亂則道荒，雖天地不得保其性矣。法壞則世傾，雖人主不得守其度矣。軌越則禮亡，雖聖人不得全其行矣。制敗則欲肆，雖四表不能充其求矣。是謂四患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興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農桑以養其生，審好惡以正其俗，宣文教以章其化，立武備以秉其威，明賞罰以統其法，是謂五政。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5139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</a:t>
            </a:r>
            <a:r>
              <a:rPr lang="zh-TW" altLang="en-US" sz="3200" dirty="0"/>
              <a:t>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請以最簡要字句提取各段大意綱目。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56532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0028552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235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994506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205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759208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537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1798085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四患之害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46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2752083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四患之害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四患後果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756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2767656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四患之害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四患後果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五政效用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706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8984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665951390"/>
              </p:ext>
            </p:extLst>
          </p:nvPr>
        </p:nvGraphicFramePr>
        <p:xfrm>
          <a:off x="2037079" y="1143000"/>
          <a:ext cx="9977121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5320847" y="6159500"/>
            <a:ext cx="37469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3200" dirty="0">
                <a:solidFill>
                  <a:srgbClr val="FF0000"/>
                </a:solidFill>
              </a:rPr>
              <a:t>四者不</a:t>
            </a:r>
            <a:r>
              <a:rPr lang="zh-TW" altLang="en-US" sz="3200" dirty="0" smtClean="0">
                <a:solidFill>
                  <a:srgbClr val="FF0000"/>
                </a:solidFill>
              </a:rPr>
              <a:t>除政</a:t>
            </a:r>
            <a:r>
              <a:rPr lang="zh-TW" altLang="en-US" sz="3200" dirty="0">
                <a:solidFill>
                  <a:srgbClr val="FF0000"/>
                </a:solidFill>
              </a:rPr>
              <a:t>無由</a:t>
            </a:r>
            <a:r>
              <a:rPr lang="zh-TW" altLang="en-US" sz="3200" dirty="0" smtClean="0">
                <a:solidFill>
                  <a:srgbClr val="FF0000"/>
                </a:solidFill>
              </a:rPr>
              <a:t>行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6" name="標題 5"/>
          <p:cNvSpPr>
            <a:spLocks noGrp="1"/>
          </p:cNvSpPr>
          <p:nvPr>
            <p:ph type="title"/>
          </p:nvPr>
        </p:nvSpPr>
        <p:spPr>
          <a:xfrm>
            <a:off x="2308651" y="304800"/>
            <a:ext cx="9433975" cy="838200"/>
          </a:xfrm>
        </p:spPr>
        <p:txBody>
          <a:bodyPr>
            <a:normAutofit fontScale="90000"/>
          </a:bodyPr>
          <a:lstStyle/>
          <a:p>
            <a:r>
              <a:rPr lang="zh-TW" altLang="en-US" sz="4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總綱：致治之術，先</a:t>
            </a:r>
            <a:r>
              <a:rPr lang="zh-TW" altLang="en-US" sz="4400" dirty="0">
                <a:solidFill>
                  <a:srgbClr val="FF0000"/>
                </a:solidFill>
              </a:rPr>
              <a:t>屏四患</a:t>
            </a:r>
            <a:r>
              <a:rPr lang="zh-TW" altLang="en-US" sz="4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，乃崇五政。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47786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FFE047-F706-42F0-9B69-CB851AD292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3FFE047-F706-42F0-9B69-CB851AD292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08A56-6447-442B-9442-BFE386CAB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4908A56-6447-442B-9442-BFE386CAB3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F81FB3-78B7-446C-B86F-1AD9A5C229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10F81FB3-78B7-446C-B86F-1AD9A5C229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584AF1-9DF2-43C7-91C4-8517BF50F4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1A584AF1-9DF2-43C7-91C4-8517BF50F4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8D31AA-4882-431C-B015-D992F0195E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B98D31AA-4882-431C-B015-D992F0195E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AB80CB-B24E-47F9-ABF9-239179AAEF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A8AB80CB-B24E-47F9-ABF9-239179AAEF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9C5DDB-A8D0-4111-A92F-C8553A262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AD9C5DDB-A8D0-4111-A92F-C8553A262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F2B260-F103-45C5-8C26-3260E33FF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08F2B260-F103-45C5-8C26-3260E33FF3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95706F-9413-4BD4-B742-41CABB6C8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8895706F-9413-4BD4-B742-41CABB6C85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B5FA8E-A5AF-445D-B570-2936D1F8CB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53B5FA8E-A5AF-445D-B570-2936D1F8CB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790CE1-2BB6-4D50-8F53-4676049FB9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56790CE1-2BB6-4D50-8F53-4676049FB9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7746AD-33AE-4F24-A9CE-D23FC8B406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0D7746AD-33AE-4F24-A9CE-D23FC8B406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84F4FB-D78C-447B-8BB1-571147F9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7484F4FB-D78C-447B-8BB1-571147F94B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E4105B-374E-4E24-A32D-29F424AC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ACE4105B-374E-4E24-A32D-29F424AC8E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F11866-D4A2-4FC2-A336-BF5220BB0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13F11866-D4A2-4FC2-A336-BF5220BB0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4D4596-2B6F-4499-B4C7-69297F0FE5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924D4596-2B6F-4499-B4C7-69297F0FE5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A8059A-C24E-4890-958F-E0036B14E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4EA8059A-C24E-4890-958F-E0036B14EB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73892A-F9B2-4587-8981-B732BC5CAC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5173892A-F9B2-4587-8981-B732BC5CAC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A1E4FD-55A3-48AF-9699-DB2F3EF71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B6A1E4FD-55A3-48AF-9699-DB2F3EF716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9D8C57-2BB4-499A-B926-874B5DAE9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E99D8C57-2BB4-499A-B926-874B5DAE9F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B78DAD-0434-4817-90A6-B1897AAE0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">
                                            <p:graphicEl>
                                              <a:dgm id="{CFB78DAD-0434-4817-90A6-B1897AAE0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731456-F73F-4380-B1C1-EF8B39578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graphicEl>
                                              <a:dgm id="{61731456-F73F-4380-B1C1-EF8B395787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7AED3D-25F6-4E76-BE4A-252902C460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>
                                            <p:graphicEl>
                                              <a:dgm id="{507AED3D-25F6-4E76-BE4A-252902C460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7A9569-97A7-4C35-8DFF-6950B42726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">
                                            <p:graphicEl>
                                              <a:dgm id="{9C7A9569-97A7-4C35-8DFF-6950B42726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B6C39A-65C9-45B7-8FF4-F988A5FAF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">
                                            <p:graphicEl>
                                              <a:dgm id="{FFB6C39A-65C9-45B7-8FF4-F988A5FAFC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BB89F1-CDD4-429B-94DD-3AB3B55B3D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>
                                            <p:graphicEl>
                                              <a:dgm id="{6BBB89F1-CDD4-429B-94DD-3AB3B55B3D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7FCD1C-63C6-40F8-B4AD-E14131EAFB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">
                                            <p:graphicEl>
                                              <a:dgm id="{7F7FCD1C-63C6-40F8-B4AD-E14131EAFB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2B49AF-C164-4016-9226-EE07ACB3B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">
                                            <p:graphicEl>
                                              <a:dgm id="{282B49AF-C164-4016-9226-EE07ACB3BC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397933"/>
              </p:ext>
            </p:extLst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275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233293-15F6-458E-ACEC-FF698C1F32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2233293-15F6-458E-ACEC-FF698C1F32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F7CC28-4EEE-43E7-B937-B81E0C2D7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92F7CC28-4EEE-43E7-B937-B81E0C2D72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178F68-5930-49D8-9921-EBB9180EF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6E178F68-5930-49D8-9921-EBB9180EF7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D92369-C575-471D-AA7C-CF966A890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5D92369-C575-471D-AA7C-CF966A8901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106C31-977C-414D-B4D6-2AF2AF59E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B1106C31-977C-414D-B4D6-2AF2AF59E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107448-C5AB-48C4-92D7-0F03AC6E7C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F107448-C5AB-48C4-92D7-0F03AC6E7C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E05A61-780B-4FEC-A77F-C8E8C4F7B1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86E05A61-780B-4FEC-A77F-C8E8C4F7B1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4C1FE9-EF9B-4CF3-8036-48FE72A118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F74C1FE9-EF9B-4CF3-8036-48FE72A118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02BA09-00A6-4913-A83C-AFC18E9FE8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3E02BA09-00A6-4913-A83C-AFC18E9FE8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68612C-813E-4D06-8874-EFADB491A1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5668612C-813E-4D06-8874-EFADB491A1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4191ED-CA51-4AEF-87DE-BC1CF2E9C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64191ED-CA51-4AEF-87DE-BC1CF2E9C4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665235-CBD2-4B18-8EB7-49441E28CA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51665235-CBD2-4B18-8EB7-49441E28CA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565B24-5B74-43DC-9715-0F4EB8D9F5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FE565B24-5B74-43DC-9715-0F4EB8D9F5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A99E5C-4FA0-4D31-BAAC-3E42B39FD6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88A99E5C-4FA0-4D31-BAAC-3E42B39FD6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623B5-4737-4915-BCAD-1032FC8784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85A623B5-4737-4915-BCAD-1032FC8784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0EB349-8F11-4EC8-90CF-62AA1E1744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70EB349-8F11-4EC8-90CF-62AA1E1744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1C8BB3-D7D0-417F-828D-B2B7B3ACD5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CD1C8BB3-D7D0-417F-828D-B2B7B3ACD5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153335-ECB4-497A-B07F-A33DBDC95C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36153335-ECB4-497A-B07F-A33DBDC95C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DF5695-C974-4E86-9DD5-189BA5DB7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D1DF5695-C974-4E86-9DD5-189BA5DB7D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645275-2F9A-4DE0-8367-0B3023308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2A645275-2F9A-4DE0-8367-0B30233087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8AAC8F-7855-4FE1-BCFC-35C9954C89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3C8AAC8F-7855-4FE1-BCFC-35C9954C89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</a:t>
            </a:r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請將「崇五政」分表之兩層級訂立標題。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8885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5084618" y="480291"/>
            <a:ext cx="1641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　　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7728527" y="480291"/>
            <a:ext cx="1706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　　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56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5070764" y="482600"/>
            <a:ext cx="1711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（措施）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7703128" y="482600"/>
            <a:ext cx="1793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　　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70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5070764" y="482600"/>
            <a:ext cx="1711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（措施）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7703128" y="482600"/>
            <a:ext cx="1793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（效用）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6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336088" cy="52970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課後作業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/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墨子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謂「國有七患」，請與本文進行比較。</a:t>
            </a:r>
            <a:endParaRPr lang="en-US" altLang="zh-CN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en-US" altLang="zh-CN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周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．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司徒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en-US" altLang="zh-CN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所謂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保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息六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政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」，請比較其異同。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7059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4082</TotalTime>
  <Words>10269</Words>
  <Application>Microsoft Office PowerPoint</Application>
  <PresentationFormat>寬螢幕</PresentationFormat>
  <Paragraphs>673</Paragraphs>
  <Slides>93</Slides>
  <Notes>48</Notes>
  <HiddenSlides>0</HiddenSlides>
  <MMClips>0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93</vt:i4>
      </vt:variant>
    </vt:vector>
  </HeadingPairs>
  <TitlesOfParts>
    <vt:vector size="105" baseType="lpstr">
      <vt:lpstr>等线</vt:lpstr>
      <vt:lpstr>幼圆</vt:lpstr>
      <vt:lpstr>Yu Gothic Light</vt:lpstr>
      <vt:lpstr>微軟正黑體</vt:lpstr>
      <vt:lpstr>新細明體</vt:lpstr>
      <vt:lpstr>標楷體</vt:lpstr>
      <vt:lpstr>Arial</vt:lpstr>
      <vt:lpstr>Calibri</vt:lpstr>
      <vt:lpstr>Century Gothic</vt:lpstr>
      <vt:lpstr>Poor Richard</vt:lpstr>
      <vt:lpstr>Wingdings 3</vt:lpstr>
      <vt:lpstr>絲縷</vt:lpstr>
      <vt:lpstr>《群書治要》君道(一)</vt:lpstr>
      <vt:lpstr>《群書治要》三六O　分類表</vt:lpstr>
      <vt:lpstr>學習金字塔理論</vt:lpstr>
      <vt:lpstr>PowerPoint 簡報</vt:lpstr>
      <vt:lpstr>本課程教學方式</vt:lpstr>
      <vt:lpstr>課前預習 </vt:lpstr>
      <vt:lpstr>課堂討論發表</vt:lpstr>
      <vt:lpstr>四層次設問</vt:lpstr>
      <vt:lpstr>「君道」選材內容：</vt:lpstr>
      <vt:lpstr>《史記》【題解】</vt:lpstr>
      <vt:lpstr>《史記》</vt:lpstr>
      <vt:lpstr>《群書治要》三六O　第一冊　君道【三】 </vt:lpstr>
      <vt:lpstr>厲王即位，好利，近榮夷。芮良夫諫曰。王室其將卑乎！夫榮公好專利而不知大難。夫利，百物之所生也，天地之所載也，而有專之，其害多矣！天地百物皆將取焉，何可專也？所怒甚多，而不備大難，以是教王，王其能久乎？夫王人者，將道利而布之上下者也，使神人百物無不得極。猶日怵惕，懼怨之來。今王學專利，其可乎？匹夫專利，猶謂之盗；王而行之，其歸鮮矣！榮公有(若)用，周必敗(也) 。王不聽，卒以榮公爲卿士，用事。(譯註第三冊頁1432)</vt:lpstr>
      <vt:lpstr>四層次設問</vt:lpstr>
      <vt:lpstr>PowerPoint 簡報</vt:lpstr>
      <vt:lpstr>PowerPoint 簡報</vt:lpstr>
      <vt:lpstr>四層次設問</vt:lpstr>
      <vt:lpstr>明馮夢龍《古今譚槩．卷四》「書犬馬事」 </vt:lpstr>
      <vt:lpstr>明馮夢龍《古今譚槩．卷四》「書犬馬事」 </vt:lpstr>
      <vt:lpstr>明馮夢龍《古今譚槩．卷四》「書犬馬事」 </vt:lpstr>
      <vt:lpstr>佛典漢譯：《維摩詰經》</vt:lpstr>
      <vt:lpstr>佛典科判：《般若波羅密多心經》</vt:lpstr>
      <vt:lpstr>提取大意綱目之原則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四層次設問</vt:lpstr>
      <vt:lpstr>四層次設問</vt:lpstr>
      <vt:lpstr>PowerPoint 簡報</vt:lpstr>
      <vt:lpstr>王人者</vt:lpstr>
      <vt:lpstr>四層次設問</vt:lpstr>
      <vt:lpstr>《體論》</vt:lpstr>
      <vt:lpstr>《全上古三代秦漢三國六朝文》 嚴可均(1762年—1843年)</vt:lpstr>
      <vt:lpstr>PowerPoint 簡報</vt:lpstr>
      <vt:lpstr>《體論．君第一》（ 三國 杜恕）</vt:lpstr>
      <vt:lpstr>四層次設問</vt:lpstr>
      <vt:lpstr>【章句段落】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四層次設問</vt:lpstr>
      <vt:lpstr>【表解分析/文理脈絡】</vt:lpstr>
      <vt:lpstr>PowerPoint 簡報</vt:lpstr>
      <vt:lpstr>四層次設問</vt:lpstr>
      <vt:lpstr>《管子》</vt:lpstr>
      <vt:lpstr>PowerPoint 簡報</vt:lpstr>
      <vt:lpstr>管子曰：「身不善之患，無患人莫己知。民之觀也察矣，不可遁逃，故我有善則立譽我，我有過則立毁我。當人之毁譽也，則莫歸問於家矣。故明王有過，則反之於身；有善，則歸之於民。有過而反之身，則身懼；有善而歸之民，則民喜。往喜民，來懼身，此明王之所以治民也。今夫桀紂則不然，有善則反之於身，有過則歸之於民。有過而歸之於民，則民怒；有善而反之於身，則身驕。往怒民，來驕身，此其所以失身也，可無慎乎！」（譯註第七冊頁3696） </vt:lpstr>
      <vt:lpstr>四層次設問</vt:lpstr>
      <vt:lpstr>管子曰：「身不善之患，無患人莫己知。民之觀也察矣，不可遁逃，故我有善則立譽我，我有過則立毁我。當人之毁譽也，則莫歸問於家矣。故明王有過，則反之於身；有善，則歸之於民。有過而反之身，則身懼；有善而歸之民，則民喜。往喜民，來懼身，此明王之所以治民也。今夫桀紂則不然，有善則反之於身，有過則歸之於民。有過而歸之於民，則民怒；有善而反之於身，則身驕。往怒民，來驕身，此其所以失身也，可無慎乎！」 </vt:lpstr>
      <vt:lpstr>PowerPoint 簡報</vt:lpstr>
      <vt:lpstr>四層次設問</vt:lpstr>
      <vt:lpstr>提取綱目</vt:lpstr>
      <vt:lpstr>提取綱目</vt:lpstr>
      <vt:lpstr>提取綱目</vt:lpstr>
      <vt:lpstr>提取綱目</vt:lpstr>
      <vt:lpstr>提取綱目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《申鑒》</vt:lpstr>
      <vt:lpstr>《申鑒》</vt:lpstr>
      <vt:lpstr>荀悦（公元一四八年—公元二〇九年）</vt:lpstr>
      <vt:lpstr>致治之術，先屏四患，乃崇五政。一曰僞，二曰私，三曰放，四曰奢。僞亂俗，私壞法，放越軌，奢敗制，四者不除，則政無由行矣。俗亂則道荒，雖天地不得保其性矣。法壞則世傾，雖人主不得守其度矣。軌越則禮亡，雖聖人不得全其行矣。制敗則欲肆，雖四表不能充其求矣。是謂四患。興農桑以養其生，審好惡以正其俗，宣文教以章其化，立武備以秉其威，明賞罰以統其法，是謂五政。（譯註第十冊頁5084）</vt:lpstr>
      <vt:lpstr>四層次設問</vt:lpstr>
      <vt:lpstr>【章句段落】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總綱：致治之術，先屏四患，乃崇五政。 </vt:lpstr>
      <vt:lpstr>PowerPoint 簡報</vt:lpstr>
      <vt:lpstr>四層次設問</vt:lpstr>
      <vt:lpstr>PowerPoint 簡報</vt:lpstr>
      <vt:lpstr>PowerPoint 簡報</vt:lpstr>
      <vt:lpstr>PowerPoint 簡報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293</cp:revision>
  <dcterms:created xsi:type="dcterms:W3CDTF">2018-06-08T14:12:39Z</dcterms:created>
  <dcterms:modified xsi:type="dcterms:W3CDTF">2018-10-03T07:38:49Z</dcterms:modified>
</cp:coreProperties>
</file>