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9" r:id="rId3"/>
    <p:sldId id="257" r:id="rId4"/>
    <p:sldId id="258" r:id="rId5"/>
    <p:sldId id="260" r:id="rId6"/>
    <p:sldId id="265" r:id="rId7"/>
    <p:sldId id="264" r:id="rId8"/>
    <p:sldId id="267" r:id="rId9"/>
    <p:sldId id="263" r:id="rId10"/>
    <p:sldId id="262" r:id="rId11"/>
    <p:sldId id="261"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3513A4-9496-8378-5B7A-790D749CFFF7}" v="91" dt="2026-01-20T14:36:47.708"/>
    <p1510:client id="{4018355A-EADD-C6DD-1B4E-6E0AD80D3A72}" v="84" dt="2026-01-19T14:09:16.849"/>
    <p1510:client id="{5DCBDAF9-B59E-19FA-F3A9-9A55A81DA33B}" v="78" dt="2026-01-18T18:04:30.854"/>
    <p1510:client id="{CC3CEB60-3EA6-FEFD-9B72-3894A743546F}" v="55" dt="2026-01-18T17:21:13.895"/>
    <p1510:client id="{D2F18EBE-B366-8018-B522-F30DE73E4E2F}" v="240" dt="2026-01-20T00:37:39.075"/>
    <p1510:client id="{DEA3F4DA-03EA-58C5-4511-148C4DFEAD16}" v="1" dt="2026-01-20T14:47:54.9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elia Grainger-Brooks (2405201)" userId="S::2405201@student.uwtsd.ac.uk::96dbdf13-29c9-46dc-b1cf-7b18cf046aed" providerId="AD" clId="Web-{033513A4-9496-8378-5B7A-790D749CFFF7}"/>
    <pc:docChg chg="delSld modSld sldOrd">
      <pc:chgData name="Amelia Grainger-Brooks (2405201)" userId="S::2405201@student.uwtsd.ac.uk::96dbdf13-29c9-46dc-b1cf-7b18cf046aed" providerId="AD" clId="Web-{033513A4-9496-8378-5B7A-790D749CFFF7}" dt="2026-01-20T14:36:47.708" v="95"/>
      <pc:docMkLst>
        <pc:docMk/>
      </pc:docMkLst>
      <pc:sldChg chg="modSp">
        <pc:chgData name="Amelia Grainger-Brooks (2405201)" userId="S::2405201@student.uwtsd.ac.uk::96dbdf13-29c9-46dc-b1cf-7b18cf046aed" providerId="AD" clId="Web-{033513A4-9496-8378-5B7A-790D749CFFF7}" dt="2026-01-20T12:50:08.370" v="68" actId="1076"/>
        <pc:sldMkLst>
          <pc:docMk/>
          <pc:sldMk cId="1428200946" sldId="257"/>
        </pc:sldMkLst>
        <pc:picChg chg="mod">
          <ac:chgData name="Amelia Grainger-Brooks (2405201)" userId="S::2405201@student.uwtsd.ac.uk::96dbdf13-29c9-46dc-b1cf-7b18cf046aed" providerId="AD" clId="Web-{033513A4-9496-8378-5B7A-790D749CFFF7}" dt="2026-01-20T12:50:08.370" v="68" actId="1076"/>
          <ac:picMkLst>
            <pc:docMk/>
            <pc:sldMk cId="1428200946" sldId="257"/>
            <ac:picMk id="4" creationId="{5D6E22F4-6395-C399-B784-66F0BCFD7EBA}"/>
          </ac:picMkLst>
        </pc:picChg>
      </pc:sldChg>
      <pc:sldChg chg="modSp">
        <pc:chgData name="Amelia Grainger-Brooks (2405201)" userId="S::2405201@student.uwtsd.ac.uk::96dbdf13-29c9-46dc-b1cf-7b18cf046aed" providerId="AD" clId="Web-{033513A4-9496-8378-5B7A-790D749CFFF7}" dt="2026-01-20T14:29:46.050" v="76" actId="20577"/>
        <pc:sldMkLst>
          <pc:docMk/>
          <pc:sldMk cId="349611594" sldId="262"/>
        </pc:sldMkLst>
        <pc:spChg chg="mod">
          <ac:chgData name="Amelia Grainger-Brooks (2405201)" userId="S::2405201@student.uwtsd.ac.uk::96dbdf13-29c9-46dc-b1cf-7b18cf046aed" providerId="AD" clId="Web-{033513A4-9496-8378-5B7A-790D749CFFF7}" dt="2026-01-20T14:29:46.050" v="76" actId="20577"/>
          <ac:spMkLst>
            <pc:docMk/>
            <pc:sldMk cId="349611594" sldId="262"/>
            <ac:spMk id="3" creationId="{C3B3F587-CD6C-C39C-238F-2CE84E3FB20A}"/>
          </ac:spMkLst>
        </pc:spChg>
      </pc:sldChg>
      <pc:sldChg chg="del">
        <pc:chgData name="Amelia Grainger-Brooks (2405201)" userId="S::2405201@student.uwtsd.ac.uk::96dbdf13-29c9-46dc-b1cf-7b18cf046aed" providerId="AD" clId="Web-{033513A4-9496-8378-5B7A-790D749CFFF7}" dt="2026-01-20T14:36:47.708" v="95"/>
        <pc:sldMkLst>
          <pc:docMk/>
          <pc:sldMk cId="1173409492" sldId="266"/>
        </pc:sldMkLst>
      </pc:sldChg>
      <pc:sldChg chg="modSp ord">
        <pc:chgData name="Amelia Grainger-Brooks (2405201)" userId="S::2405201@student.uwtsd.ac.uk::96dbdf13-29c9-46dc-b1cf-7b18cf046aed" providerId="AD" clId="Web-{033513A4-9496-8378-5B7A-790D749CFFF7}" dt="2026-01-20T14:36:27.130" v="94" actId="20577"/>
        <pc:sldMkLst>
          <pc:docMk/>
          <pc:sldMk cId="2781229331" sldId="267"/>
        </pc:sldMkLst>
        <pc:spChg chg="mod">
          <ac:chgData name="Amelia Grainger-Brooks (2405201)" userId="S::2405201@student.uwtsd.ac.uk::96dbdf13-29c9-46dc-b1cf-7b18cf046aed" providerId="AD" clId="Web-{033513A4-9496-8378-5B7A-790D749CFFF7}" dt="2026-01-20T14:36:27.130" v="94" actId="20577"/>
          <ac:spMkLst>
            <pc:docMk/>
            <pc:sldMk cId="2781229331" sldId="267"/>
            <ac:spMk id="3" creationId="{B868B5B5-DD77-3B40-434B-13AF585EF004}"/>
          </ac:spMkLst>
        </pc:spChg>
      </pc:sldChg>
    </pc:docChg>
  </pc:docChgLst>
  <pc:docChgLst>
    <pc:chgData name="Amelia Grainger-Brooks (2405201)" userId="S::2405201@student.uwtsd.ac.uk::96dbdf13-29c9-46dc-b1cf-7b18cf046aed" providerId="AD" clId="Web-{4018355A-EADD-C6DD-1B4E-6E0AD80D3A72}"/>
    <pc:docChg chg="addSld delSld modSld">
      <pc:chgData name="Amelia Grainger-Brooks (2405201)" userId="S::2405201@student.uwtsd.ac.uk::96dbdf13-29c9-46dc-b1cf-7b18cf046aed" providerId="AD" clId="Web-{4018355A-EADD-C6DD-1B4E-6E0AD80D3A72}" dt="2026-01-19T14:09:16.849" v="82" actId="20577"/>
      <pc:docMkLst>
        <pc:docMk/>
      </pc:docMkLst>
      <pc:sldChg chg="addSp delSp modSp">
        <pc:chgData name="Amelia Grainger-Brooks (2405201)" userId="S::2405201@student.uwtsd.ac.uk::96dbdf13-29c9-46dc-b1cf-7b18cf046aed" providerId="AD" clId="Web-{4018355A-EADD-C6DD-1B4E-6E0AD80D3A72}" dt="2026-01-19T13:35:41.067" v="25" actId="20577"/>
        <pc:sldMkLst>
          <pc:docMk/>
          <pc:sldMk cId="1428200946" sldId="257"/>
        </pc:sldMkLst>
        <pc:spChg chg="mod">
          <ac:chgData name="Amelia Grainger-Brooks (2405201)" userId="S::2405201@student.uwtsd.ac.uk::96dbdf13-29c9-46dc-b1cf-7b18cf046aed" providerId="AD" clId="Web-{4018355A-EADD-C6DD-1B4E-6E0AD80D3A72}" dt="2026-01-18T23:51:14.829" v="5"/>
          <ac:spMkLst>
            <pc:docMk/>
            <pc:sldMk cId="1428200946" sldId="257"/>
            <ac:spMk id="2" creationId="{2E34453E-64A7-00EE-53DC-1FA59776952D}"/>
          </ac:spMkLst>
        </pc:spChg>
        <pc:spChg chg="mod">
          <ac:chgData name="Amelia Grainger-Brooks (2405201)" userId="S::2405201@student.uwtsd.ac.uk::96dbdf13-29c9-46dc-b1cf-7b18cf046aed" providerId="AD" clId="Web-{4018355A-EADD-C6DD-1B4E-6E0AD80D3A72}" dt="2026-01-19T13:35:41.067" v="25" actId="20577"/>
          <ac:spMkLst>
            <pc:docMk/>
            <pc:sldMk cId="1428200946" sldId="257"/>
            <ac:spMk id="3" creationId="{495DFF4A-19A3-6DF7-5FC3-B0372124AA36}"/>
          </ac:spMkLst>
        </pc:spChg>
        <pc:spChg chg="add">
          <ac:chgData name="Amelia Grainger-Brooks (2405201)" userId="S::2405201@student.uwtsd.ac.uk::96dbdf13-29c9-46dc-b1cf-7b18cf046aed" providerId="AD" clId="Web-{4018355A-EADD-C6DD-1B4E-6E0AD80D3A72}" dt="2026-01-18T23:51:14.829" v="5"/>
          <ac:spMkLst>
            <pc:docMk/>
            <pc:sldMk cId="1428200946" sldId="257"/>
            <ac:spMk id="15" creationId="{744CAA32-F237-419C-A2DD-43C28D920D3C}"/>
          </ac:spMkLst>
        </pc:spChg>
        <pc:picChg chg="add mod">
          <ac:chgData name="Amelia Grainger-Brooks (2405201)" userId="S::2405201@student.uwtsd.ac.uk::96dbdf13-29c9-46dc-b1cf-7b18cf046aed" providerId="AD" clId="Web-{4018355A-EADD-C6DD-1B4E-6E0AD80D3A72}" dt="2026-01-18T23:51:14.829" v="5"/>
          <ac:picMkLst>
            <pc:docMk/>
            <pc:sldMk cId="1428200946" sldId="257"/>
            <ac:picMk id="4" creationId="{5D6E22F4-6395-C399-B784-66F0BCFD7EBA}"/>
          </ac:picMkLst>
        </pc:picChg>
        <pc:cxnChg chg="add">
          <ac:chgData name="Amelia Grainger-Brooks (2405201)" userId="S::2405201@student.uwtsd.ac.uk::96dbdf13-29c9-46dc-b1cf-7b18cf046aed" providerId="AD" clId="Web-{4018355A-EADD-C6DD-1B4E-6E0AD80D3A72}" dt="2026-01-18T23:51:14.829" v="5"/>
          <ac:cxnSpMkLst>
            <pc:docMk/>
            <pc:sldMk cId="1428200946" sldId="257"/>
            <ac:cxnSpMk id="17" creationId="{753FE100-D0AB-4AE2-824B-60CFA31EC6A2}"/>
          </ac:cxnSpMkLst>
        </pc:cxnChg>
      </pc:sldChg>
      <pc:sldChg chg="modSp">
        <pc:chgData name="Amelia Grainger-Brooks (2405201)" userId="S::2405201@student.uwtsd.ac.uk::96dbdf13-29c9-46dc-b1cf-7b18cf046aed" providerId="AD" clId="Web-{4018355A-EADD-C6DD-1B4E-6E0AD80D3A72}" dt="2026-01-18T23:36:03.248" v="2" actId="20577"/>
        <pc:sldMkLst>
          <pc:docMk/>
          <pc:sldMk cId="3332929492" sldId="259"/>
        </pc:sldMkLst>
        <pc:spChg chg="mod">
          <ac:chgData name="Amelia Grainger-Brooks (2405201)" userId="S::2405201@student.uwtsd.ac.uk::96dbdf13-29c9-46dc-b1cf-7b18cf046aed" providerId="AD" clId="Web-{4018355A-EADD-C6DD-1B4E-6E0AD80D3A72}" dt="2026-01-18T23:36:03.248" v="2" actId="20577"/>
          <ac:spMkLst>
            <pc:docMk/>
            <pc:sldMk cId="3332929492" sldId="259"/>
            <ac:spMk id="3" creationId="{BDB1C3F0-1B81-484E-9FA2-D3892B6366AC}"/>
          </ac:spMkLst>
        </pc:spChg>
      </pc:sldChg>
      <pc:sldChg chg="modSp new">
        <pc:chgData name="Amelia Grainger-Brooks (2405201)" userId="S::2405201@student.uwtsd.ac.uk::96dbdf13-29c9-46dc-b1cf-7b18cf046aed" providerId="AD" clId="Web-{4018355A-EADD-C6DD-1B4E-6E0AD80D3A72}" dt="2026-01-19T00:21:43.449" v="19" actId="20577"/>
        <pc:sldMkLst>
          <pc:docMk/>
          <pc:sldMk cId="705973375" sldId="260"/>
        </pc:sldMkLst>
        <pc:spChg chg="mod">
          <ac:chgData name="Amelia Grainger-Brooks (2405201)" userId="S::2405201@student.uwtsd.ac.uk::96dbdf13-29c9-46dc-b1cf-7b18cf046aed" providerId="AD" clId="Web-{4018355A-EADD-C6DD-1B4E-6E0AD80D3A72}" dt="2026-01-19T00:19:39.594" v="10" actId="20577"/>
          <ac:spMkLst>
            <pc:docMk/>
            <pc:sldMk cId="705973375" sldId="260"/>
            <ac:spMk id="2" creationId="{3A933801-12DD-ACE4-5778-641881DECB64}"/>
          </ac:spMkLst>
        </pc:spChg>
        <pc:spChg chg="mod">
          <ac:chgData name="Amelia Grainger-Brooks (2405201)" userId="S::2405201@student.uwtsd.ac.uk::96dbdf13-29c9-46dc-b1cf-7b18cf046aed" providerId="AD" clId="Web-{4018355A-EADD-C6DD-1B4E-6E0AD80D3A72}" dt="2026-01-19T00:21:43.449" v="19" actId="20577"/>
          <ac:spMkLst>
            <pc:docMk/>
            <pc:sldMk cId="705973375" sldId="260"/>
            <ac:spMk id="3" creationId="{2846449A-A951-2137-C1BF-64AB472C1F02}"/>
          </ac:spMkLst>
        </pc:spChg>
      </pc:sldChg>
      <pc:sldChg chg="new del">
        <pc:chgData name="Amelia Grainger-Brooks (2405201)" userId="S::2405201@student.uwtsd.ac.uk::96dbdf13-29c9-46dc-b1cf-7b18cf046aed" providerId="AD" clId="Web-{4018355A-EADD-C6DD-1B4E-6E0AD80D3A72}" dt="2026-01-19T00:17:29.529" v="7"/>
        <pc:sldMkLst>
          <pc:docMk/>
          <pc:sldMk cId="2921428802" sldId="260"/>
        </pc:sldMkLst>
      </pc:sldChg>
      <pc:sldChg chg="modSp new">
        <pc:chgData name="Amelia Grainger-Brooks (2405201)" userId="S::2405201@student.uwtsd.ac.uk::96dbdf13-29c9-46dc-b1cf-7b18cf046aed" providerId="AD" clId="Web-{4018355A-EADD-C6DD-1B4E-6E0AD80D3A72}" dt="2026-01-19T13:36:11.927" v="29" actId="20577"/>
        <pc:sldMkLst>
          <pc:docMk/>
          <pc:sldMk cId="3742428849" sldId="261"/>
        </pc:sldMkLst>
        <pc:spChg chg="mod">
          <ac:chgData name="Amelia Grainger-Brooks (2405201)" userId="S::2405201@student.uwtsd.ac.uk::96dbdf13-29c9-46dc-b1cf-7b18cf046aed" providerId="AD" clId="Web-{4018355A-EADD-C6DD-1B4E-6E0AD80D3A72}" dt="2026-01-19T13:36:11.927" v="29" actId="20577"/>
          <ac:spMkLst>
            <pc:docMk/>
            <pc:sldMk cId="3742428849" sldId="261"/>
            <ac:spMk id="2" creationId="{E00CBCF1-F145-FD2D-C3C0-6C4AAE5F9EEB}"/>
          </ac:spMkLst>
        </pc:spChg>
      </pc:sldChg>
      <pc:sldChg chg="modSp new">
        <pc:chgData name="Amelia Grainger-Brooks (2405201)" userId="S::2405201@student.uwtsd.ac.uk::96dbdf13-29c9-46dc-b1cf-7b18cf046aed" providerId="AD" clId="Web-{4018355A-EADD-C6DD-1B4E-6E0AD80D3A72}" dt="2026-01-19T13:36:37.536" v="33" actId="20577"/>
        <pc:sldMkLst>
          <pc:docMk/>
          <pc:sldMk cId="349611594" sldId="262"/>
        </pc:sldMkLst>
        <pc:spChg chg="mod">
          <ac:chgData name="Amelia Grainger-Brooks (2405201)" userId="S::2405201@student.uwtsd.ac.uk::96dbdf13-29c9-46dc-b1cf-7b18cf046aed" providerId="AD" clId="Web-{4018355A-EADD-C6DD-1B4E-6E0AD80D3A72}" dt="2026-01-19T13:36:37.536" v="33" actId="20577"/>
          <ac:spMkLst>
            <pc:docMk/>
            <pc:sldMk cId="349611594" sldId="262"/>
            <ac:spMk id="2" creationId="{27C0E82E-9344-17FA-F1A9-F20DEF6F9118}"/>
          </ac:spMkLst>
        </pc:spChg>
      </pc:sldChg>
      <pc:sldChg chg="modSp new">
        <pc:chgData name="Amelia Grainger-Brooks (2405201)" userId="S::2405201@student.uwtsd.ac.uk::96dbdf13-29c9-46dc-b1cf-7b18cf046aed" providerId="AD" clId="Web-{4018355A-EADD-C6DD-1B4E-6E0AD80D3A72}" dt="2026-01-19T13:49:40.557" v="39" actId="20577"/>
        <pc:sldMkLst>
          <pc:docMk/>
          <pc:sldMk cId="3885766393" sldId="263"/>
        </pc:sldMkLst>
        <pc:spChg chg="mod">
          <ac:chgData name="Amelia Grainger-Brooks (2405201)" userId="S::2405201@student.uwtsd.ac.uk::96dbdf13-29c9-46dc-b1cf-7b18cf046aed" providerId="AD" clId="Web-{4018355A-EADD-C6DD-1B4E-6E0AD80D3A72}" dt="2026-01-19T13:36:59.990" v="36" actId="20577"/>
          <ac:spMkLst>
            <pc:docMk/>
            <pc:sldMk cId="3885766393" sldId="263"/>
            <ac:spMk id="2" creationId="{A6D8AB06-62B3-25FB-3412-A010CFC195DE}"/>
          </ac:spMkLst>
        </pc:spChg>
        <pc:spChg chg="mod">
          <ac:chgData name="Amelia Grainger-Brooks (2405201)" userId="S::2405201@student.uwtsd.ac.uk::96dbdf13-29c9-46dc-b1cf-7b18cf046aed" providerId="AD" clId="Web-{4018355A-EADD-C6DD-1B4E-6E0AD80D3A72}" dt="2026-01-19T13:49:40.557" v="39" actId="20577"/>
          <ac:spMkLst>
            <pc:docMk/>
            <pc:sldMk cId="3885766393" sldId="263"/>
            <ac:spMk id="3" creationId="{462B54F1-3666-11F3-75E0-76E40972565D}"/>
          </ac:spMkLst>
        </pc:spChg>
      </pc:sldChg>
      <pc:sldChg chg="addSp delSp modSp new">
        <pc:chgData name="Amelia Grainger-Brooks (2405201)" userId="S::2405201@student.uwtsd.ac.uk::96dbdf13-29c9-46dc-b1cf-7b18cf046aed" providerId="AD" clId="Web-{4018355A-EADD-C6DD-1B4E-6E0AD80D3A72}" dt="2026-01-19T14:09:16.849" v="82" actId="20577"/>
        <pc:sldMkLst>
          <pc:docMk/>
          <pc:sldMk cId="1756910563" sldId="264"/>
        </pc:sldMkLst>
        <pc:spChg chg="mod">
          <ac:chgData name="Amelia Grainger-Brooks (2405201)" userId="S::2405201@student.uwtsd.ac.uk::96dbdf13-29c9-46dc-b1cf-7b18cf046aed" providerId="AD" clId="Web-{4018355A-EADD-C6DD-1B4E-6E0AD80D3A72}" dt="2026-01-19T13:49:59.416" v="41" actId="20577"/>
          <ac:spMkLst>
            <pc:docMk/>
            <pc:sldMk cId="1756910563" sldId="264"/>
            <ac:spMk id="2" creationId="{78787954-B1A8-D1E8-7792-C84661367552}"/>
          </ac:spMkLst>
        </pc:spChg>
        <pc:spChg chg="mod">
          <ac:chgData name="Amelia Grainger-Brooks (2405201)" userId="S::2405201@student.uwtsd.ac.uk::96dbdf13-29c9-46dc-b1cf-7b18cf046aed" providerId="AD" clId="Web-{4018355A-EADD-C6DD-1B4E-6E0AD80D3A72}" dt="2026-01-19T14:09:16.849" v="82" actId="20577"/>
          <ac:spMkLst>
            <pc:docMk/>
            <pc:sldMk cId="1756910563" sldId="264"/>
            <ac:spMk id="3" creationId="{98C816FE-FF0F-08D1-676C-9FD30FE4CC8E}"/>
          </ac:spMkLst>
        </pc:spChg>
        <pc:inkChg chg="add del">
          <ac:chgData name="Amelia Grainger-Brooks (2405201)" userId="S::2405201@student.uwtsd.ac.uk::96dbdf13-29c9-46dc-b1cf-7b18cf046aed" providerId="AD" clId="Web-{4018355A-EADD-C6DD-1B4E-6E0AD80D3A72}" dt="2026-01-19T14:00:28.094" v="66"/>
          <ac:inkMkLst>
            <pc:docMk/>
            <pc:sldMk cId="1756910563" sldId="264"/>
            <ac:inkMk id="4" creationId="{25694464-A16E-563B-CAD9-DD750ED76596}"/>
          </ac:inkMkLst>
        </pc:inkChg>
      </pc:sldChg>
    </pc:docChg>
  </pc:docChgLst>
  <pc:docChgLst>
    <pc:chgData name="Amelia Grainger-Brooks (2405201)" userId="S::2405201@student.uwtsd.ac.uk::96dbdf13-29c9-46dc-b1cf-7b18cf046aed" providerId="AD" clId="Web-{5DCBDAF9-B59E-19FA-F3A9-9A55A81DA33B}"/>
    <pc:docChg chg="addSld modSld">
      <pc:chgData name="Amelia Grainger-Brooks (2405201)" userId="S::2405201@student.uwtsd.ac.uk::96dbdf13-29c9-46dc-b1cf-7b18cf046aed" providerId="AD" clId="Web-{5DCBDAF9-B59E-19FA-F3A9-9A55A81DA33B}" dt="2026-01-18T18:04:30.854" v="74" actId="20577"/>
      <pc:docMkLst>
        <pc:docMk/>
      </pc:docMkLst>
      <pc:sldChg chg="addSp delSp modSp">
        <pc:chgData name="Amelia Grainger-Brooks (2405201)" userId="S::2405201@student.uwtsd.ac.uk::96dbdf13-29c9-46dc-b1cf-7b18cf046aed" providerId="AD" clId="Web-{5DCBDAF9-B59E-19FA-F3A9-9A55A81DA33B}" dt="2026-01-18T17:48:07.076" v="28" actId="20577"/>
        <pc:sldMkLst>
          <pc:docMk/>
          <pc:sldMk cId="1428200946" sldId="257"/>
        </pc:sldMkLst>
        <pc:spChg chg="mod">
          <ac:chgData name="Amelia Grainger-Brooks (2405201)" userId="S::2405201@student.uwtsd.ac.uk::96dbdf13-29c9-46dc-b1cf-7b18cf046aed" providerId="AD" clId="Web-{5DCBDAF9-B59E-19FA-F3A9-9A55A81DA33B}" dt="2026-01-18T17:48:07.076" v="28" actId="20577"/>
          <ac:spMkLst>
            <pc:docMk/>
            <pc:sldMk cId="1428200946" sldId="257"/>
            <ac:spMk id="3" creationId="{495DFF4A-19A3-6DF7-5FC3-B0372124AA36}"/>
          </ac:spMkLst>
        </pc:spChg>
      </pc:sldChg>
      <pc:sldChg chg="modSp new">
        <pc:chgData name="Amelia Grainger-Brooks (2405201)" userId="S::2405201@student.uwtsd.ac.uk::96dbdf13-29c9-46dc-b1cf-7b18cf046aed" providerId="AD" clId="Web-{5DCBDAF9-B59E-19FA-F3A9-9A55A81DA33B}" dt="2026-01-18T17:58:36.472" v="40" actId="20577"/>
        <pc:sldMkLst>
          <pc:docMk/>
          <pc:sldMk cId="422725667" sldId="258"/>
        </pc:sldMkLst>
        <pc:spChg chg="mod">
          <ac:chgData name="Amelia Grainger-Brooks (2405201)" userId="S::2405201@student.uwtsd.ac.uk::96dbdf13-29c9-46dc-b1cf-7b18cf046aed" providerId="AD" clId="Web-{5DCBDAF9-B59E-19FA-F3A9-9A55A81DA33B}" dt="2026-01-18T17:54:19.791" v="32" actId="20577"/>
          <ac:spMkLst>
            <pc:docMk/>
            <pc:sldMk cId="422725667" sldId="258"/>
            <ac:spMk id="2" creationId="{3D66FD28-44C1-1863-BBB2-13AA632DAF67}"/>
          </ac:spMkLst>
        </pc:spChg>
      </pc:sldChg>
      <pc:sldChg chg="modSp new">
        <pc:chgData name="Amelia Grainger-Brooks (2405201)" userId="S::2405201@student.uwtsd.ac.uk::96dbdf13-29c9-46dc-b1cf-7b18cf046aed" providerId="AD" clId="Web-{5DCBDAF9-B59E-19FA-F3A9-9A55A81DA33B}" dt="2026-01-18T18:04:30.854" v="74" actId="20577"/>
        <pc:sldMkLst>
          <pc:docMk/>
          <pc:sldMk cId="3332929492" sldId="259"/>
        </pc:sldMkLst>
        <pc:spChg chg="mod">
          <ac:chgData name="Amelia Grainger-Brooks (2405201)" userId="S::2405201@student.uwtsd.ac.uk::96dbdf13-29c9-46dc-b1cf-7b18cf046aed" providerId="AD" clId="Web-{5DCBDAF9-B59E-19FA-F3A9-9A55A81DA33B}" dt="2026-01-18T17:58:53.599" v="43" actId="20577"/>
          <ac:spMkLst>
            <pc:docMk/>
            <pc:sldMk cId="3332929492" sldId="259"/>
            <ac:spMk id="2" creationId="{D5AA4812-71B6-7842-97B1-DD25E1B39D7A}"/>
          </ac:spMkLst>
        </pc:spChg>
        <pc:spChg chg="mod">
          <ac:chgData name="Amelia Grainger-Brooks (2405201)" userId="S::2405201@student.uwtsd.ac.uk::96dbdf13-29c9-46dc-b1cf-7b18cf046aed" providerId="AD" clId="Web-{5DCBDAF9-B59E-19FA-F3A9-9A55A81DA33B}" dt="2026-01-18T18:04:30.854" v="74" actId="20577"/>
          <ac:spMkLst>
            <pc:docMk/>
            <pc:sldMk cId="3332929492" sldId="259"/>
            <ac:spMk id="3" creationId="{BDB1C3F0-1B81-484E-9FA2-D3892B6366AC}"/>
          </ac:spMkLst>
        </pc:spChg>
      </pc:sldChg>
    </pc:docChg>
  </pc:docChgLst>
  <pc:docChgLst>
    <pc:chgData name="Amelia Grainger-Brooks (2405201)" userId="S::2405201@student.uwtsd.ac.uk::96dbdf13-29c9-46dc-b1cf-7b18cf046aed" providerId="AD" clId="Web-{DEA3F4DA-03EA-58C5-4511-148C4DFEAD16}"/>
    <pc:docChg chg="modSld">
      <pc:chgData name="Amelia Grainger-Brooks (2405201)" userId="S::2405201@student.uwtsd.ac.uk::96dbdf13-29c9-46dc-b1cf-7b18cf046aed" providerId="AD" clId="Web-{DEA3F4DA-03EA-58C5-4511-148C4DFEAD16}" dt="2026-01-20T14:47:54.914" v="5" actId="20577"/>
      <pc:docMkLst>
        <pc:docMk/>
      </pc:docMkLst>
      <pc:sldChg chg="modSp">
        <pc:chgData name="Amelia Grainger-Brooks (2405201)" userId="S::2405201@student.uwtsd.ac.uk::96dbdf13-29c9-46dc-b1cf-7b18cf046aed" providerId="AD" clId="Web-{DEA3F4DA-03EA-58C5-4511-148C4DFEAD16}" dt="2026-01-20T14:47:54.914" v="5" actId="20577"/>
        <pc:sldMkLst>
          <pc:docMk/>
          <pc:sldMk cId="3742428849" sldId="261"/>
        </pc:sldMkLst>
        <pc:spChg chg="mod">
          <ac:chgData name="Amelia Grainger-Brooks (2405201)" userId="S::2405201@student.uwtsd.ac.uk::96dbdf13-29c9-46dc-b1cf-7b18cf046aed" providerId="AD" clId="Web-{DEA3F4DA-03EA-58C5-4511-148C4DFEAD16}" dt="2026-01-20T14:47:54.914" v="5" actId="20577"/>
          <ac:spMkLst>
            <pc:docMk/>
            <pc:sldMk cId="3742428849" sldId="261"/>
            <ac:spMk id="3" creationId="{9B7A3685-04D0-7574-0B4F-360B93DCD138}"/>
          </ac:spMkLst>
        </pc:spChg>
      </pc:sldChg>
      <pc:sldChg chg="addSp delSp modSp mod setBg">
        <pc:chgData name="Amelia Grainger-Brooks (2405201)" userId="S::2405201@student.uwtsd.ac.uk::96dbdf13-29c9-46dc-b1cf-7b18cf046aed" providerId="AD" clId="Web-{DEA3F4DA-03EA-58C5-4511-148C4DFEAD16}" dt="2026-01-20T14:47:21.038" v="2"/>
        <pc:sldMkLst>
          <pc:docMk/>
          <pc:sldMk cId="1756910563" sldId="264"/>
        </pc:sldMkLst>
        <pc:spChg chg="mod">
          <ac:chgData name="Amelia Grainger-Brooks (2405201)" userId="S::2405201@student.uwtsd.ac.uk::96dbdf13-29c9-46dc-b1cf-7b18cf046aed" providerId="AD" clId="Web-{DEA3F4DA-03EA-58C5-4511-148C4DFEAD16}" dt="2026-01-20T14:47:21.038" v="2"/>
          <ac:spMkLst>
            <pc:docMk/>
            <pc:sldMk cId="1756910563" sldId="264"/>
            <ac:spMk id="2" creationId="{78787954-B1A8-D1E8-7792-C84661367552}"/>
          </ac:spMkLst>
        </pc:spChg>
        <pc:spChg chg="mod">
          <ac:chgData name="Amelia Grainger-Brooks (2405201)" userId="S::2405201@student.uwtsd.ac.uk::96dbdf13-29c9-46dc-b1cf-7b18cf046aed" providerId="AD" clId="Web-{DEA3F4DA-03EA-58C5-4511-148C4DFEAD16}" dt="2026-01-20T14:47:21.038" v="2"/>
          <ac:spMkLst>
            <pc:docMk/>
            <pc:sldMk cId="1756910563" sldId="264"/>
            <ac:spMk id="3" creationId="{98C816FE-FF0F-08D1-676C-9FD30FE4CC8E}"/>
          </ac:spMkLst>
        </pc:spChg>
        <pc:spChg chg="add del">
          <ac:chgData name="Amelia Grainger-Brooks (2405201)" userId="S::2405201@student.uwtsd.ac.uk::96dbdf13-29c9-46dc-b1cf-7b18cf046aed" providerId="AD" clId="Web-{DEA3F4DA-03EA-58C5-4511-148C4DFEAD16}" dt="2026-01-20T14:47:21.038" v="2"/>
          <ac:spMkLst>
            <pc:docMk/>
            <pc:sldMk cId="1756910563" sldId="264"/>
            <ac:spMk id="8" creationId="{DBDA151C-5770-45E4-AAFF-59E7F403866D}"/>
          </ac:spMkLst>
        </pc:spChg>
        <pc:spChg chg="add">
          <ac:chgData name="Amelia Grainger-Brooks (2405201)" userId="S::2405201@student.uwtsd.ac.uk::96dbdf13-29c9-46dc-b1cf-7b18cf046aed" providerId="AD" clId="Web-{DEA3F4DA-03EA-58C5-4511-148C4DFEAD16}" dt="2026-01-20T14:47:21.038" v="2"/>
          <ac:spMkLst>
            <pc:docMk/>
            <pc:sldMk cId="1756910563" sldId="264"/>
            <ac:spMk id="15" creationId="{DBDA151C-5770-45E4-AAFF-59E7F403866D}"/>
          </ac:spMkLst>
        </pc:spChg>
        <pc:cxnChg chg="add del">
          <ac:chgData name="Amelia Grainger-Brooks (2405201)" userId="S::2405201@student.uwtsd.ac.uk::96dbdf13-29c9-46dc-b1cf-7b18cf046aed" providerId="AD" clId="Web-{DEA3F4DA-03EA-58C5-4511-148C4DFEAD16}" dt="2026-01-20T14:47:21.038" v="2"/>
          <ac:cxnSpMkLst>
            <pc:docMk/>
            <pc:sldMk cId="1756910563" sldId="264"/>
            <ac:cxnSpMk id="10" creationId="{10694E1F-471C-4340-BE4B-28F2BF7D7A91}"/>
          </ac:cxnSpMkLst>
        </pc:cxnChg>
        <pc:cxnChg chg="add">
          <ac:chgData name="Amelia Grainger-Brooks (2405201)" userId="S::2405201@student.uwtsd.ac.uk::96dbdf13-29c9-46dc-b1cf-7b18cf046aed" providerId="AD" clId="Web-{DEA3F4DA-03EA-58C5-4511-148C4DFEAD16}" dt="2026-01-20T14:47:21.038" v="2"/>
          <ac:cxnSpMkLst>
            <pc:docMk/>
            <pc:sldMk cId="1756910563" sldId="264"/>
            <ac:cxnSpMk id="17" creationId="{E62D3963-2153-4637-96E6-E31BD2CE5D0D}"/>
          </ac:cxnSpMkLst>
        </pc:cxnChg>
      </pc:sldChg>
      <pc:sldChg chg="addSp modSp mod setBg">
        <pc:chgData name="Amelia Grainger-Brooks (2405201)" userId="S::2405201@student.uwtsd.ac.uk::96dbdf13-29c9-46dc-b1cf-7b18cf046aed" providerId="AD" clId="Web-{DEA3F4DA-03EA-58C5-4511-148C4DFEAD16}" dt="2026-01-20T14:46:11.005" v="0"/>
        <pc:sldMkLst>
          <pc:docMk/>
          <pc:sldMk cId="2781229331" sldId="267"/>
        </pc:sldMkLst>
        <pc:spChg chg="mod">
          <ac:chgData name="Amelia Grainger-Brooks (2405201)" userId="S::2405201@student.uwtsd.ac.uk::96dbdf13-29c9-46dc-b1cf-7b18cf046aed" providerId="AD" clId="Web-{DEA3F4DA-03EA-58C5-4511-148C4DFEAD16}" dt="2026-01-20T14:46:11.005" v="0"/>
          <ac:spMkLst>
            <pc:docMk/>
            <pc:sldMk cId="2781229331" sldId="267"/>
            <ac:spMk id="2" creationId="{81F6786D-2CE2-002D-93F5-3E3F19EB1DE1}"/>
          </ac:spMkLst>
        </pc:spChg>
        <pc:spChg chg="mod">
          <ac:chgData name="Amelia Grainger-Brooks (2405201)" userId="S::2405201@student.uwtsd.ac.uk::96dbdf13-29c9-46dc-b1cf-7b18cf046aed" providerId="AD" clId="Web-{DEA3F4DA-03EA-58C5-4511-148C4DFEAD16}" dt="2026-01-20T14:46:11.005" v="0"/>
          <ac:spMkLst>
            <pc:docMk/>
            <pc:sldMk cId="2781229331" sldId="267"/>
            <ac:spMk id="3" creationId="{B868B5B5-DD77-3B40-434B-13AF585EF004}"/>
          </ac:spMkLst>
        </pc:spChg>
        <pc:spChg chg="add">
          <ac:chgData name="Amelia Grainger-Brooks (2405201)" userId="S::2405201@student.uwtsd.ac.uk::96dbdf13-29c9-46dc-b1cf-7b18cf046aed" providerId="AD" clId="Web-{DEA3F4DA-03EA-58C5-4511-148C4DFEAD16}" dt="2026-01-20T14:46:11.005" v="0"/>
          <ac:spMkLst>
            <pc:docMk/>
            <pc:sldMk cId="2781229331" sldId="267"/>
            <ac:spMk id="10" creationId="{744CAA32-F237-419C-A2DD-43C28D920D3C}"/>
          </ac:spMkLst>
        </pc:spChg>
        <pc:picChg chg="add">
          <ac:chgData name="Amelia Grainger-Brooks (2405201)" userId="S::2405201@student.uwtsd.ac.uk::96dbdf13-29c9-46dc-b1cf-7b18cf046aed" providerId="AD" clId="Web-{DEA3F4DA-03EA-58C5-4511-148C4DFEAD16}" dt="2026-01-20T14:46:11.005" v="0"/>
          <ac:picMkLst>
            <pc:docMk/>
            <pc:sldMk cId="2781229331" sldId="267"/>
            <ac:picMk id="7" creationId="{DA7B0AD3-5842-72A9-A40F-D90A54EF6A58}"/>
          </ac:picMkLst>
        </pc:picChg>
        <pc:cxnChg chg="add">
          <ac:chgData name="Amelia Grainger-Brooks (2405201)" userId="S::2405201@student.uwtsd.ac.uk::96dbdf13-29c9-46dc-b1cf-7b18cf046aed" providerId="AD" clId="Web-{DEA3F4DA-03EA-58C5-4511-148C4DFEAD16}" dt="2026-01-20T14:46:11.005" v="0"/>
          <ac:cxnSpMkLst>
            <pc:docMk/>
            <pc:sldMk cId="2781229331" sldId="267"/>
            <ac:cxnSpMk id="12" creationId="{753FE100-D0AB-4AE2-824B-60CFA31EC6A2}"/>
          </ac:cxnSpMkLst>
        </pc:cxnChg>
      </pc:sldChg>
    </pc:docChg>
  </pc:docChgLst>
  <pc:docChgLst>
    <pc:chgData name="Amelia Grainger-Brooks (2405201)" userId="S::2405201@student.uwtsd.ac.uk::96dbdf13-29c9-46dc-b1cf-7b18cf046aed" providerId="AD" clId="Web-{CC3CEB60-3EA6-FEFD-9B72-3894A743546F}"/>
    <pc:docChg chg="addSld modSld addMainMaster delMainMaster">
      <pc:chgData name="Amelia Grainger-Brooks (2405201)" userId="S::2405201@student.uwtsd.ac.uk::96dbdf13-29c9-46dc-b1cf-7b18cf046aed" providerId="AD" clId="Web-{CC3CEB60-3EA6-FEFD-9B72-3894A743546F}" dt="2026-01-18T17:21:13.895" v="51" actId="20577"/>
      <pc:docMkLst>
        <pc:docMk/>
      </pc:docMkLst>
      <pc:sldChg chg="addSp modSp mod setBg modClrScheme setClrOvrMap chgLayout">
        <pc:chgData name="Amelia Grainger-Brooks (2405201)" userId="S::2405201@student.uwtsd.ac.uk::96dbdf13-29c9-46dc-b1cf-7b18cf046aed" providerId="AD" clId="Web-{CC3CEB60-3EA6-FEFD-9B72-3894A743546F}" dt="2026-01-18T14:34:44.252" v="5"/>
        <pc:sldMkLst>
          <pc:docMk/>
          <pc:sldMk cId="109857222" sldId="256"/>
        </pc:sldMkLst>
        <pc:spChg chg="mod">
          <ac:chgData name="Amelia Grainger-Brooks (2405201)" userId="S::2405201@student.uwtsd.ac.uk::96dbdf13-29c9-46dc-b1cf-7b18cf046aed" providerId="AD" clId="Web-{CC3CEB60-3EA6-FEFD-9B72-3894A743546F}" dt="2026-01-18T14:34:44.252" v="5"/>
          <ac:spMkLst>
            <pc:docMk/>
            <pc:sldMk cId="109857222" sldId="256"/>
            <ac:spMk id="2" creationId="{00000000-0000-0000-0000-000000000000}"/>
          </ac:spMkLst>
        </pc:spChg>
        <pc:spChg chg="mod">
          <ac:chgData name="Amelia Grainger-Brooks (2405201)" userId="S::2405201@student.uwtsd.ac.uk::96dbdf13-29c9-46dc-b1cf-7b18cf046aed" providerId="AD" clId="Web-{CC3CEB60-3EA6-FEFD-9B72-3894A743546F}" dt="2026-01-18T14:34:44.252" v="5"/>
          <ac:spMkLst>
            <pc:docMk/>
            <pc:sldMk cId="109857222" sldId="256"/>
            <ac:spMk id="3" creationId="{00000000-0000-0000-0000-000000000000}"/>
          </ac:spMkLst>
        </pc:spChg>
        <pc:spChg chg="add">
          <ac:chgData name="Amelia Grainger-Brooks (2405201)" userId="S::2405201@student.uwtsd.ac.uk::96dbdf13-29c9-46dc-b1cf-7b18cf046aed" providerId="AD" clId="Web-{CC3CEB60-3EA6-FEFD-9B72-3894A743546F}" dt="2026-01-18T14:34:44.252" v="5"/>
          <ac:spMkLst>
            <pc:docMk/>
            <pc:sldMk cId="109857222" sldId="256"/>
            <ac:spMk id="9" creationId="{19F9BF86-FE94-4517-B97D-026C7515E589}"/>
          </ac:spMkLst>
        </pc:spChg>
        <pc:spChg chg="add">
          <ac:chgData name="Amelia Grainger-Brooks (2405201)" userId="S::2405201@student.uwtsd.ac.uk::96dbdf13-29c9-46dc-b1cf-7b18cf046aed" providerId="AD" clId="Web-{CC3CEB60-3EA6-FEFD-9B72-3894A743546F}" dt="2026-01-18T14:34:44.252" v="5"/>
          <ac:spMkLst>
            <pc:docMk/>
            <pc:sldMk cId="109857222" sldId="256"/>
            <ac:spMk id="11" creationId="{72E284DE-AB43-1296-3166-892F44A3A2E9}"/>
          </ac:spMkLst>
        </pc:spChg>
        <pc:picChg chg="add">
          <ac:chgData name="Amelia Grainger-Brooks (2405201)" userId="S::2405201@student.uwtsd.ac.uk::96dbdf13-29c9-46dc-b1cf-7b18cf046aed" providerId="AD" clId="Web-{CC3CEB60-3EA6-FEFD-9B72-3894A743546F}" dt="2026-01-18T14:34:44.252" v="5"/>
          <ac:picMkLst>
            <pc:docMk/>
            <pc:sldMk cId="109857222" sldId="256"/>
            <ac:picMk id="4" creationId="{A6291178-4C51-02B3-9D44-FAB1A55604AA}"/>
          </ac:picMkLst>
        </pc:picChg>
        <pc:cxnChg chg="add">
          <ac:chgData name="Amelia Grainger-Brooks (2405201)" userId="S::2405201@student.uwtsd.ac.uk::96dbdf13-29c9-46dc-b1cf-7b18cf046aed" providerId="AD" clId="Web-{CC3CEB60-3EA6-FEFD-9B72-3894A743546F}" dt="2026-01-18T14:34:44.252" v="5"/>
          <ac:cxnSpMkLst>
            <pc:docMk/>
            <pc:sldMk cId="109857222" sldId="256"/>
            <ac:cxnSpMk id="13" creationId="{97CC2FE6-3AD0-4131-B4BC-1F4D65E25E13}"/>
          </ac:cxnSpMkLst>
        </pc:cxnChg>
      </pc:sldChg>
      <pc:sldChg chg="addSp modSp new mod setBg">
        <pc:chgData name="Amelia Grainger-Brooks (2405201)" userId="S::2405201@student.uwtsd.ac.uk::96dbdf13-29c9-46dc-b1cf-7b18cf046aed" providerId="AD" clId="Web-{CC3CEB60-3EA6-FEFD-9B72-3894A743546F}" dt="2026-01-18T17:21:13.895" v="51" actId="20577"/>
        <pc:sldMkLst>
          <pc:docMk/>
          <pc:sldMk cId="1428200946" sldId="257"/>
        </pc:sldMkLst>
        <pc:spChg chg="mod">
          <ac:chgData name="Amelia Grainger-Brooks (2405201)" userId="S::2405201@student.uwtsd.ac.uk::96dbdf13-29c9-46dc-b1cf-7b18cf046aed" providerId="AD" clId="Web-{CC3CEB60-3EA6-FEFD-9B72-3894A743546F}" dt="2026-01-18T17:21:13.895" v="51" actId="20577"/>
          <ac:spMkLst>
            <pc:docMk/>
            <pc:sldMk cId="1428200946" sldId="257"/>
            <ac:spMk id="2" creationId="{2E34453E-64A7-00EE-53DC-1FA59776952D}"/>
          </ac:spMkLst>
        </pc:spChg>
        <pc:spChg chg="mod">
          <ac:chgData name="Amelia Grainger-Brooks (2405201)" userId="S::2405201@student.uwtsd.ac.uk::96dbdf13-29c9-46dc-b1cf-7b18cf046aed" providerId="AD" clId="Web-{CC3CEB60-3EA6-FEFD-9B72-3894A743546F}" dt="2026-01-18T17:19:33.582" v="50" actId="20577"/>
          <ac:spMkLst>
            <pc:docMk/>
            <pc:sldMk cId="1428200946" sldId="257"/>
            <ac:spMk id="3" creationId="{495DFF4A-19A3-6DF7-5FC3-B0372124AA36}"/>
          </ac:spMkLst>
        </pc:spChg>
      </pc:sldChg>
      <pc:sldMasterChg chg="add addSldLayout">
        <pc:chgData name="Amelia Grainger-Brooks (2405201)" userId="S::2405201@student.uwtsd.ac.uk::96dbdf13-29c9-46dc-b1cf-7b18cf046aed" providerId="AD" clId="Web-{CC3CEB60-3EA6-FEFD-9B72-3894A743546F}" dt="2026-01-18T14:34:44.252" v="5"/>
        <pc:sldMasterMkLst>
          <pc:docMk/>
          <pc:sldMasterMk cId="3245957875" sldId="2147483695"/>
        </pc:sldMasterMkLst>
        <pc:sldLayoutChg chg="add">
          <pc:chgData name="Amelia Grainger-Brooks (2405201)" userId="S::2405201@student.uwtsd.ac.uk::96dbdf13-29c9-46dc-b1cf-7b18cf046aed" providerId="AD" clId="Web-{CC3CEB60-3EA6-FEFD-9B72-3894A743546F}" dt="2026-01-18T14:34:44.252" v="5"/>
          <pc:sldLayoutMkLst>
            <pc:docMk/>
            <pc:sldMasterMk cId="3245957875" sldId="2147483695"/>
            <pc:sldLayoutMk cId="347262072" sldId="2147483684"/>
          </pc:sldLayoutMkLst>
        </pc:sldLayoutChg>
        <pc:sldLayoutChg chg="add">
          <pc:chgData name="Amelia Grainger-Brooks (2405201)" userId="S::2405201@student.uwtsd.ac.uk::96dbdf13-29c9-46dc-b1cf-7b18cf046aed" providerId="AD" clId="Web-{CC3CEB60-3EA6-FEFD-9B72-3894A743546F}" dt="2026-01-18T14:34:44.252" v="5"/>
          <pc:sldLayoutMkLst>
            <pc:docMk/>
            <pc:sldMasterMk cId="3245957875" sldId="2147483695"/>
            <pc:sldLayoutMk cId="3504789244" sldId="2147483685"/>
          </pc:sldLayoutMkLst>
        </pc:sldLayoutChg>
        <pc:sldLayoutChg chg="add">
          <pc:chgData name="Amelia Grainger-Brooks (2405201)" userId="S::2405201@student.uwtsd.ac.uk::96dbdf13-29c9-46dc-b1cf-7b18cf046aed" providerId="AD" clId="Web-{CC3CEB60-3EA6-FEFD-9B72-3894A743546F}" dt="2026-01-18T14:34:44.252" v="5"/>
          <pc:sldLayoutMkLst>
            <pc:docMk/>
            <pc:sldMasterMk cId="3245957875" sldId="2147483695"/>
            <pc:sldLayoutMk cId="2515181450" sldId="2147483686"/>
          </pc:sldLayoutMkLst>
        </pc:sldLayoutChg>
        <pc:sldLayoutChg chg="add">
          <pc:chgData name="Amelia Grainger-Brooks (2405201)" userId="S::2405201@student.uwtsd.ac.uk::96dbdf13-29c9-46dc-b1cf-7b18cf046aed" providerId="AD" clId="Web-{CC3CEB60-3EA6-FEFD-9B72-3894A743546F}" dt="2026-01-18T14:34:44.252" v="5"/>
          <pc:sldLayoutMkLst>
            <pc:docMk/>
            <pc:sldMasterMk cId="3245957875" sldId="2147483695"/>
            <pc:sldLayoutMk cId="4016087126" sldId="2147483687"/>
          </pc:sldLayoutMkLst>
        </pc:sldLayoutChg>
        <pc:sldLayoutChg chg="add">
          <pc:chgData name="Amelia Grainger-Brooks (2405201)" userId="S::2405201@student.uwtsd.ac.uk::96dbdf13-29c9-46dc-b1cf-7b18cf046aed" providerId="AD" clId="Web-{CC3CEB60-3EA6-FEFD-9B72-3894A743546F}" dt="2026-01-18T14:34:44.252" v="5"/>
          <pc:sldLayoutMkLst>
            <pc:docMk/>
            <pc:sldMasterMk cId="3245957875" sldId="2147483695"/>
            <pc:sldLayoutMk cId="2101980355" sldId="2147483688"/>
          </pc:sldLayoutMkLst>
        </pc:sldLayoutChg>
        <pc:sldLayoutChg chg="add">
          <pc:chgData name="Amelia Grainger-Brooks (2405201)" userId="S::2405201@student.uwtsd.ac.uk::96dbdf13-29c9-46dc-b1cf-7b18cf046aed" providerId="AD" clId="Web-{CC3CEB60-3EA6-FEFD-9B72-3894A743546F}" dt="2026-01-18T14:34:44.252" v="5"/>
          <pc:sldLayoutMkLst>
            <pc:docMk/>
            <pc:sldMasterMk cId="3245957875" sldId="2147483695"/>
            <pc:sldLayoutMk cId="908070837" sldId="2147483689"/>
          </pc:sldLayoutMkLst>
        </pc:sldLayoutChg>
        <pc:sldLayoutChg chg="add">
          <pc:chgData name="Amelia Grainger-Brooks (2405201)" userId="S::2405201@student.uwtsd.ac.uk::96dbdf13-29c9-46dc-b1cf-7b18cf046aed" providerId="AD" clId="Web-{CC3CEB60-3EA6-FEFD-9B72-3894A743546F}" dt="2026-01-18T14:34:44.252" v="5"/>
          <pc:sldLayoutMkLst>
            <pc:docMk/>
            <pc:sldMasterMk cId="3245957875" sldId="2147483695"/>
            <pc:sldLayoutMk cId="580135355" sldId="2147483690"/>
          </pc:sldLayoutMkLst>
        </pc:sldLayoutChg>
        <pc:sldLayoutChg chg="add">
          <pc:chgData name="Amelia Grainger-Brooks (2405201)" userId="S::2405201@student.uwtsd.ac.uk::96dbdf13-29c9-46dc-b1cf-7b18cf046aed" providerId="AD" clId="Web-{CC3CEB60-3EA6-FEFD-9B72-3894A743546F}" dt="2026-01-18T14:34:44.252" v="5"/>
          <pc:sldLayoutMkLst>
            <pc:docMk/>
            <pc:sldMasterMk cId="3245957875" sldId="2147483695"/>
            <pc:sldLayoutMk cId="3176390414" sldId="2147483691"/>
          </pc:sldLayoutMkLst>
        </pc:sldLayoutChg>
        <pc:sldLayoutChg chg="add">
          <pc:chgData name="Amelia Grainger-Brooks (2405201)" userId="S::2405201@student.uwtsd.ac.uk::96dbdf13-29c9-46dc-b1cf-7b18cf046aed" providerId="AD" clId="Web-{CC3CEB60-3EA6-FEFD-9B72-3894A743546F}" dt="2026-01-18T14:34:44.252" v="5"/>
          <pc:sldLayoutMkLst>
            <pc:docMk/>
            <pc:sldMasterMk cId="3245957875" sldId="2147483695"/>
            <pc:sldLayoutMk cId="1996516274" sldId="2147483692"/>
          </pc:sldLayoutMkLst>
        </pc:sldLayoutChg>
        <pc:sldLayoutChg chg="add">
          <pc:chgData name="Amelia Grainger-Brooks (2405201)" userId="S::2405201@student.uwtsd.ac.uk::96dbdf13-29c9-46dc-b1cf-7b18cf046aed" providerId="AD" clId="Web-{CC3CEB60-3EA6-FEFD-9B72-3894A743546F}" dt="2026-01-18T14:34:44.252" v="5"/>
          <pc:sldLayoutMkLst>
            <pc:docMk/>
            <pc:sldMasterMk cId="3245957875" sldId="2147483695"/>
            <pc:sldLayoutMk cId="2823617531" sldId="2147483693"/>
          </pc:sldLayoutMkLst>
        </pc:sldLayoutChg>
        <pc:sldLayoutChg chg="add">
          <pc:chgData name="Amelia Grainger-Brooks (2405201)" userId="S::2405201@student.uwtsd.ac.uk::96dbdf13-29c9-46dc-b1cf-7b18cf046aed" providerId="AD" clId="Web-{CC3CEB60-3EA6-FEFD-9B72-3894A743546F}" dt="2026-01-18T14:34:44.252" v="5"/>
          <pc:sldLayoutMkLst>
            <pc:docMk/>
            <pc:sldMasterMk cId="3245957875" sldId="2147483695"/>
            <pc:sldLayoutMk cId="3862085233" sldId="2147483694"/>
          </pc:sldLayoutMkLst>
        </pc:sldLayoutChg>
      </pc:sldMasterChg>
    </pc:docChg>
  </pc:docChgLst>
  <pc:docChgLst>
    <pc:chgData name="Amelia Grainger-Brooks (2405201)" userId="S::2405201@student.uwtsd.ac.uk::96dbdf13-29c9-46dc-b1cf-7b18cf046aed" providerId="AD" clId="Web-{D2F18EBE-B366-8018-B522-F30DE73E4E2F}"/>
    <pc:docChg chg="addSld modSld sldOrd">
      <pc:chgData name="Amelia Grainger-Brooks (2405201)" userId="S::2405201@student.uwtsd.ac.uk::96dbdf13-29c9-46dc-b1cf-7b18cf046aed" providerId="AD" clId="Web-{D2F18EBE-B366-8018-B522-F30DE73E4E2F}" dt="2026-01-20T00:37:39.075" v="250" actId="20577"/>
      <pc:docMkLst>
        <pc:docMk/>
      </pc:docMkLst>
      <pc:sldChg chg="addSp delSp modSp mod setBg">
        <pc:chgData name="Amelia Grainger-Brooks (2405201)" userId="S::2405201@student.uwtsd.ac.uk::96dbdf13-29c9-46dc-b1cf-7b18cf046aed" providerId="AD" clId="Web-{D2F18EBE-B366-8018-B522-F30DE73E4E2F}" dt="2026-01-19T22:12:20.326" v="150"/>
        <pc:sldMkLst>
          <pc:docMk/>
          <pc:sldMk cId="422725667" sldId="258"/>
        </pc:sldMkLst>
        <pc:spChg chg="mod">
          <ac:chgData name="Amelia Grainger-Brooks (2405201)" userId="S::2405201@student.uwtsd.ac.uk::96dbdf13-29c9-46dc-b1cf-7b18cf046aed" providerId="AD" clId="Web-{D2F18EBE-B366-8018-B522-F30DE73E4E2F}" dt="2026-01-19T22:12:20.326" v="150"/>
          <ac:spMkLst>
            <pc:docMk/>
            <pc:sldMk cId="422725667" sldId="258"/>
            <ac:spMk id="2" creationId="{3D66FD28-44C1-1863-BBB2-13AA632DAF67}"/>
          </ac:spMkLst>
        </pc:spChg>
        <pc:spChg chg="add del mod">
          <ac:chgData name="Amelia Grainger-Brooks (2405201)" userId="S::2405201@student.uwtsd.ac.uk::96dbdf13-29c9-46dc-b1cf-7b18cf046aed" providerId="AD" clId="Web-{D2F18EBE-B366-8018-B522-F30DE73E4E2F}" dt="2026-01-19T22:12:20.326" v="150"/>
          <ac:spMkLst>
            <pc:docMk/>
            <pc:sldMk cId="422725667" sldId="258"/>
            <ac:spMk id="3" creationId="{DA09FC44-064F-1B22-D0B3-4B2BE31D1444}"/>
          </ac:spMkLst>
        </pc:spChg>
        <pc:spChg chg="add del">
          <ac:chgData name="Amelia Grainger-Brooks (2405201)" userId="S::2405201@student.uwtsd.ac.uk::96dbdf13-29c9-46dc-b1cf-7b18cf046aed" providerId="AD" clId="Web-{D2F18EBE-B366-8018-B522-F30DE73E4E2F}" dt="2026-01-19T22:12:17.795" v="147"/>
          <ac:spMkLst>
            <pc:docMk/>
            <pc:sldMk cId="422725667" sldId="258"/>
            <ac:spMk id="9" creationId="{DBDA151C-5770-45E4-AAFF-59E7F403866D}"/>
          </ac:spMkLst>
        </pc:spChg>
        <pc:spChg chg="add del">
          <ac:chgData name="Amelia Grainger-Brooks (2405201)" userId="S::2405201@student.uwtsd.ac.uk::96dbdf13-29c9-46dc-b1cf-7b18cf046aed" providerId="AD" clId="Web-{D2F18EBE-B366-8018-B522-F30DE73E4E2F}" dt="2026-01-19T22:12:20.311" v="149"/>
          <ac:spMkLst>
            <pc:docMk/>
            <pc:sldMk cId="422725667" sldId="258"/>
            <ac:spMk id="13" creationId="{063F27BC-7079-4FF7-8F7C-ABC82FA3C247}"/>
          </ac:spMkLst>
        </pc:spChg>
        <pc:spChg chg="add">
          <ac:chgData name="Amelia Grainger-Brooks (2405201)" userId="S::2405201@student.uwtsd.ac.uk::96dbdf13-29c9-46dc-b1cf-7b18cf046aed" providerId="AD" clId="Web-{D2F18EBE-B366-8018-B522-F30DE73E4E2F}" dt="2026-01-19T22:12:20.326" v="150"/>
          <ac:spMkLst>
            <pc:docMk/>
            <pc:sldMk cId="422725667" sldId="258"/>
            <ac:spMk id="17" creationId="{DBDA151C-5770-45E4-AAFF-59E7F403866D}"/>
          </ac:spMkLst>
        </pc:spChg>
        <pc:graphicFrameChg chg="add del">
          <ac:chgData name="Amelia Grainger-Brooks (2405201)" userId="S::2405201@student.uwtsd.ac.uk::96dbdf13-29c9-46dc-b1cf-7b18cf046aed" providerId="AD" clId="Web-{D2F18EBE-B366-8018-B522-F30DE73E4E2F}" dt="2026-01-19T22:12:17.795" v="147"/>
          <ac:graphicFrameMkLst>
            <pc:docMk/>
            <pc:sldMk cId="422725667" sldId="258"/>
            <ac:graphicFrameMk id="5" creationId="{1B3A3FD3-7908-0903-C479-C3B3706FBFCB}"/>
          </ac:graphicFrameMkLst>
        </pc:graphicFrameChg>
        <pc:graphicFrameChg chg="add del">
          <ac:chgData name="Amelia Grainger-Brooks (2405201)" userId="S::2405201@student.uwtsd.ac.uk::96dbdf13-29c9-46dc-b1cf-7b18cf046aed" providerId="AD" clId="Web-{D2F18EBE-B366-8018-B522-F30DE73E4E2F}" dt="2026-01-19T22:12:20.311" v="149"/>
          <ac:graphicFrameMkLst>
            <pc:docMk/>
            <pc:sldMk cId="422725667" sldId="258"/>
            <ac:graphicFrameMk id="15" creationId="{F2C31CAC-BF72-4915-4196-376E693C3439}"/>
          </ac:graphicFrameMkLst>
        </pc:graphicFrameChg>
        <pc:graphicFrameChg chg="add">
          <ac:chgData name="Amelia Grainger-Brooks (2405201)" userId="S::2405201@student.uwtsd.ac.uk::96dbdf13-29c9-46dc-b1cf-7b18cf046aed" providerId="AD" clId="Web-{D2F18EBE-B366-8018-B522-F30DE73E4E2F}" dt="2026-01-19T22:12:20.326" v="150"/>
          <ac:graphicFrameMkLst>
            <pc:docMk/>
            <pc:sldMk cId="422725667" sldId="258"/>
            <ac:graphicFrameMk id="19" creationId="{1B3A3FD3-7908-0903-C479-C3B3706FBFCB}"/>
          </ac:graphicFrameMkLst>
        </pc:graphicFrameChg>
        <pc:inkChg chg="add del">
          <ac:chgData name="Amelia Grainger-Brooks (2405201)" userId="S::2405201@student.uwtsd.ac.uk::96dbdf13-29c9-46dc-b1cf-7b18cf046aed" providerId="AD" clId="Web-{D2F18EBE-B366-8018-B522-F30DE73E4E2F}" dt="2026-01-19T18:56:57.719" v="38"/>
          <ac:inkMkLst>
            <pc:docMk/>
            <pc:sldMk cId="422725667" sldId="258"/>
            <ac:inkMk id="4" creationId="{3228771D-B184-6D1F-2A66-1AD1061591C0}"/>
          </ac:inkMkLst>
        </pc:inkChg>
        <pc:cxnChg chg="add del">
          <ac:chgData name="Amelia Grainger-Brooks (2405201)" userId="S::2405201@student.uwtsd.ac.uk::96dbdf13-29c9-46dc-b1cf-7b18cf046aed" providerId="AD" clId="Web-{D2F18EBE-B366-8018-B522-F30DE73E4E2F}" dt="2026-01-19T22:12:17.795" v="147"/>
          <ac:cxnSpMkLst>
            <pc:docMk/>
            <pc:sldMk cId="422725667" sldId="258"/>
            <ac:cxnSpMk id="11" creationId="{05ADA91C-AD52-A530-A898-AD6E69874598}"/>
          </ac:cxnSpMkLst>
        </pc:cxnChg>
        <pc:cxnChg chg="add del">
          <ac:chgData name="Amelia Grainger-Brooks (2405201)" userId="S::2405201@student.uwtsd.ac.uk::96dbdf13-29c9-46dc-b1cf-7b18cf046aed" providerId="AD" clId="Web-{D2F18EBE-B366-8018-B522-F30DE73E4E2F}" dt="2026-01-19T22:12:20.311" v="149"/>
          <ac:cxnSpMkLst>
            <pc:docMk/>
            <pc:sldMk cId="422725667" sldId="258"/>
            <ac:cxnSpMk id="14" creationId="{40BBF191-9CC8-4313-B1CA-8DF1A53AE4F9}"/>
          </ac:cxnSpMkLst>
        </pc:cxnChg>
        <pc:cxnChg chg="add">
          <ac:chgData name="Amelia Grainger-Brooks (2405201)" userId="S::2405201@student.uwtsd.ac.uk::96dbdf13-29c9-46dc-b1cf-7b18cf046aed" providerId="AD" clId="Web-{D2F18EBE-B366-8018-B522-F30DE73E4E2F}" dt="2026-01-19T22:12:20.326" v="150"/>
          <ac:cxnSpMkLst>
            <pc:docMk/>
            <pc:sldMk cId="422725667" sldId="258"/>
            <ac:cxnSpMk id="18" creationId="{05ADA91C-AD52-A530-A898-AD6E69874598}"/>
          </ac:cxnSpMkLst>
        </pc:cxnChg>
      </pc:sldChg>
      <pc:sldChg chg="modSp">
        <pc:chgData name="Amelia Grainger-Brooks (2405201)" userId="S::2405201@student.uwtsd.ac.uk::96dbdf13-29c9-46dc-b1cf-7b18cf046aed" providerId="AD" clId="Web-{D2F18EBE-B366-8018-B522-F30DE73E4E2F}" dt="2026-01-19T20:24:16.374" v="94" actId="20577"/>
        <pc:sldMkLst>
          <pc:docMk/>
          <pc:sldMk cId="3332929492" sldId="259"/>
        </pc:sldMkLst>
        <pc:spChg chg="mod">
          <ac:chgData name="Amelia Grainger-Brooks (2405201)" userId="S::2405201@student.uwtsd.ac.uk::96dbdf13-29c9-46dc-b1cf-7b18cf046aed" providerId="AD" clId="Web-{D2F18EBE-B366-8018-B522-F30DE73E4E2F}" dt="2026-01-19T20:24:16.374" v="94" actId="20577"/>
          <ac:spMkLst>
            <pc:docMk/>
            <pc:sldMk cId="3332929492" sldId="259"/>
            <ac:spMk id="3" creationId="{BDB1C3F0-1B81-484E-9FA2-D3892B6366AC}"/>
          </ac:spMkLst>
        </pc:spChg>
      </pc:sldChg>
      <pc:sldChg chg="addSp delSp modSp mod ord setBg">
        <pc:chgData name="Amelia Grainger-Brooks (2405201)" userId="S::2405201@student.uwtsd.ac.uk::96dbdf13-29c9-46dc-b1cf-7b18cf046aed" providerId="AD" clId="Web-{D2F18EBE-B366-8018-B522-F30DE73E4E2F}" dt="2026-01-19T23:32:43.305" v="208"/>
        <pc:sldMkLst>
          <pc:docMk/>
          <pc:sldMk cId="705973375" sldId="260"/>
        </pc:sldMkLst>
        <pc:spChg chg="mod">
          <ac:chgData name="Amelia Grainger-Brooks (2405201)" userId="S::2405201@student.uwtsd.ac.uk::96dbdf13-29c9-46dc-b1cf-7b18cf046aed" providerId="AD" clId="Web-{D2F18EBE-B366-8018-B522-F30DE73E4E2F}" dt="2026-01-19T23:32:43.305" v="208"/>
          <ac:spMkLst>
            <pc:docMk/>
            <pc:sldMk cId="705973375" sldId="260"/>
            <ac:spMk id="2" creationId="{3A933801-12DD-ACE4-5778-641881DECB64}"/>
          </ac:spMkLst>
        </pc:spChg>
        <pc:spChg chg="add del mod">
          <ac:chgData name="Amelia Grainger-Brooks (2405201)" userId="S::2405201@student.uwtsd.ac.uk::96dbdf13-29c9-46dc-b1cf-7b18cf046aed" providerId="AD" clId="Web-{D2F18EBE-B366-8018-B522-F30DE73E4E2F}" dt="2026-01-19T23:32:31.742" v="207"/>
          <ac:spMkLst>
            <pc:docMk/>
            <pc:sldMk cId="705973375" sldId="260"/>
            <ac:spMk id="3" creationId="{2846449A-A951-2137-C1BF-64AB472C1F02}"/>
          </ac:spMkLst>
        </pc:spChg>
        <pc:spChg chg="add del">
          <ac:chgData name="Amelia Grainger-Brooks (2405201)" userId="S::2405201@student.uwtsd.ac.uk::96dbdf13-29c9-46dc-b1cf-7b18cf046aed" providerId="AD" clId="Web-{D2F18EBE-B366-8018-B522-F30DE73E4E2F}" dt="2026-01-19T23:32:31.711" v="206"/>
          <ac:spMkLst>
            <pc:docMk/>
            <pc:sldMk cId="705973375" sldId="260"/>
            <ac:spMk id="9" creationId="{A637580D-1176-4083-A9A1-BD8ED08996EC}"/>
          </ac:spMkLst>
        </pc:spChg>
        <pc:spChg chg="add del">
          <ac:chgData name="Amelia Grainger-Brooks (2405201)" userId="S::2405201@student.uwtsd.ac.uk::96dbdf13-29c9-46dc-b1cf-7b18cf046aed" providerId="AD" clId="Web-{D2F18EBE-B366-8018-B522-F30DE73E4E2F}" dt="2026-01-19T23:32:43.305" v="208"/>
          <ac:spMkLst>
            <pc:docMk/>
            <pc:sldMk cId="705973375" sldId="260"/>
            <ac:spMk id="13" creationId="{DBDA151C-5770-45E4-AAFF-59E7F403866D}"/>
          </ac:spMkLst>
        </pc:spChg>
        <pc:spChg chg="add">
          <ac:chgData name="Amelia Grainger-Brooks (2405201)" userId="S::2405201@student.uwtsd.ac.uk::96dbdf13-29c9-46dc-b1cf-7b18cf046aed" providerId="AD" clId="Web-{D2F18EBE-B366-8018-B522-F30DE73E4E2F}" dt="2026-01-19T23:32:43.305" v="208"/>
          <ac:spMkLst>
            <pc:docMk/>
            <pc:sldMk cId="705973375" sldId="260"/>
            <ac:spMk id="20" creationId="{DBDA151C-5770-45E4-AAFF-59E7F403866D}"/>
          </ac:spMkLst>
        </pc:spChg>
        <pc:graphicFrameChg chg="add del">
          <ac:chgData name="Amelia Grainger-Brooks (2405201)" userId="S::2405201@student.uwtsd.ac.uk::96dbdf13-29c9-46dc-b1cf-7b18cf046aed" providerId="AD" clId="Web-{D2F18EBE-B366-8018-B522-F30DE73E4E2F}" dt="2026-01-19T23:32:31.711" v="206"/>
          <ac:graphicFrameMkLst>
            <pc:docMk/>
            <pc:sldMk cId="705973375" sldId="260"/>
            <ac:graphicFrameMk id="5" creationId="{3A64C564-EB5A-3F8A-53D5-1662C9D0E08A}"/>
          </ac:graphicFrameMkLst>
        </pc:graphicFrameChg>
        <pc:graphicFrameChg chg="add mod modGraphic">
          <ac:chgData name="Amelia Grainger-Brooks (2405201)" userId="S::2405201@student.uwtsd.ac.uk::96dbdf13-29c9-46dc-b1cf-7b18cf046aed" providerId="AD" clId="Web-{D2F18EBE-B366-8018-B522-F30DE73E4E2F}" dt="2026-01-19T23:32:43.305" v="208"/>
          <ac:graphicFrameMkLst>
            <pc:docMk/>
            <pc:sldMk cId="705973375" sldId="260"/>
            <ac:graphicFrameMk id="15" creationId="{198C051E-3737-6BD7-43EE-A2245F49CF35}"/>
          </ac:graphicFrameMkLst>
        </pc:graphicFrameChg>
        <pc:cxnChg chg="add del">
          <ac:chgData name="Amelia Grainger-Brooks (2405201)" userId="S::2405201@student.uwtsd.ac.uk::96dbdf13-29c9-46dc-b1cf-7b18cf046aed" providerId="AD" clId="Web-{D2F18EBE-B366-8018-B522-F30DE73E4E2F}" dt="2026-01-19T23:32:31.711" v="206"/>
          <ac:cxnSpMkLst>
            <pc:docMk/>
            <pc:sldMk cId="705973375" sldId="260"/>
            <ac:cxnSpMk id="11" creationId="{B9C96FDC-E4C2-7D8A-44BA-572E7CD9E899}"/>
          </ac:cxnSpMkLst>
        </pc:cxnChg>
        <pc:cxnChg chg="add del">
          <ac:chgData name="Amelia Grainger-Brooks (2405201)" userId="S::2405201@student.uwtsd.ac.uk::96dbdf13-29c9-46dc-b1cf-7b18cf046aed" providerId="AD" clId="Web-{D2F18EBE-B366-8018-B522-F30DE73E4E2F}" dt="2026-01-19T23:32:43.305" v="208"/>
          <ac:cxnSpMkLst>
            <pc:docMk/>
            <pc:sldMk cId="705973375" sldId="260"/>
            <ac:cxnSpMk id="14" creationId="{E62D3963-2153-4637-96E6-E31BD2CE5D0D}"/>
          </ac:cxnSpMkLst>
        </pc:cxnChg>
        <pc:cxnChg chg="add">
          <ac:chgData name="Amelia Grainger-Brooks (2405201)" userId="S::2405201@student.uwtsd.ac.uk::96dbdf13-29c9-46dc-b1cf-7b18cf046aed" providerId="AD" clId="Web-{D2F18EBE-B366-8018-B522-F30DE73E4E2F}" dt="2026-01-19T23:32:43.305" v="208"/>
          <ac:cxnSpMkLst>
            <pc:docMk/>
            <pc:sldMk cId="705973375" sldId="260"/>
            <ac:cxnSpMk id="22" creationId="{B209265E-E0D7-493B-97CE-2263D50C3F0A}"/>
          </ac:cxnSpMkLst>
        </pc:cxnChg>
      </pc:sldChg>
      <pc:sldChg chg="modSp">
        <pc:chgData name="Amelia Grainger-Brooks (2405201)" userId="S::2405201@student.uwtsd.ac.uk::96dbdf13-29c9-46dc-b1cf-7b18cf046aed" providerId="AD" clId="Web-{D2F18EBE-B366-8018-B522-F30DE73E4E2F}" dt="2026-01-20T00:34:06.551" v="239" actId="20577"/>
        <pc:sldMkLst>
          <pc:docMk/>
          <pc:sldMk cId="349611594" sldId="262"/>
        </pc:sldMkLst>
        <pc:spChg chg="mod">
          <ac:chgData name="Amelia Grainger-Brooks (2405201)" userId="S::2405201@student.uwtsd.ac.uk::96dbdf13-29c9-46dc-b1cf-7b18cf046aed" providerId="AD" clId="Web-{D2F18EBE-B366-8018-B522-F30DE73E4E2F}" dt="2026-01-20T00:34:06.551" v="239" actId="20577"/>
          <ac:spMkLst>
            <pc:docMk/>
            <pc:sldMk cId="349611594" sldId="262"/>
            <ac:spMk id="3" creationId="{C3B3F587-CD6C-C39C-238F-2CE84E3FB20A}"/>
          </ac:spMkLst>
        </pc:spChg>
      </pc:sldChg>
      <pc:sldChg chg="addSp modSp mod ord setBg">
        <pc:chgData name="Amelia Grainger-Brooks (2405201)" userId="S::2405201@student.uwtsd.ac.uk::96dbdf13-29c9-46dc-b1cf-7b18cf046aed" providerId="AD" clId="Web-{D2F18EBE-B366-8018-B522-F30DE73E4E2F}" dt="2026-01-19T23:46:40.503" v="227" actId="20577"/>
        <pc:sldMkLst>
          <pc:docMk/>
          <pc:sldMk cId="3885766393" sldId="263"/>
        </pc:sldMkLst>
        <pc:spChg chg="mod">
          <ac:chgData name="Amelia Grainger-Brooks (2405201)" userId="S::2405201@student.uwtsd.ac.uk::96dbdf13-29c9-46dc-b1cf-7b18cf046aed" providerId="AD" clId="Web-{D2F18EBE-B366-8018-B522-F30DE73E4E2F}" dt="2026-01-19T23:32:01.882" v="204"/>
          <ac:spMkLst>
            <pc:docMk/>
            <pc:sldMk cId="3885766393" sldId="263"/>
            <ac:spMk id="2" creationId="{A6D8AB06-62B3-25FB-3412-A010CFC195DE}"/>
          </ac:spMkLst>
        </pc:spChg>
        <pc:spChg chg="mod">
          <ac:chgData name="Amelia Grainger-Brooks (2405201)" userId="S::2405201@student.uwtsd.ac.uk::96dbdf13-29c9-46dc-b1cf-7b18cf046aed" providerId="AD" clId="Web-{D2F18EBE-B366-8018-B522-F30DE73E4E2F}" dt="2026-01-19T23:46:40.503" v="227" actId="20577"/>
          <ac:spMkLst>
            <pc:docMk/>
            <pc:sldMk cId="3885766393" sldId="263"/>
            <ac:spMk id="3" creationId="{462B54F1-3666-11F3-75E0-76E40972565D}"/>
          </ac:spMkLst>
        </pc:spChg>
        <pc:spChg chg="add">
          <ac:chgData name="Amelia Grainger-Brooks (2405201)" userId="S::2405201@student.uwtsd.ac.uk::96dbdf13-29c9-46dc-b1cf-7b18cf046aed" providerId="AD" clId="Web-{D2F18EBE-B366-8018-B522-F30DE73E4E2F}" dt="2026-01-19T23:32:01.882" v="204"/>
          <ac:spMkLst>
            <pc:docMk/>
            <pc:sldMk cId="3885766393" sldId="263"/>
            <ac:spMk id="10" creationId="{744CAA32-F237-419C-A2DD-43C28D920D3C}"/>
          </ac:spMkLst>
        </pc:spChg>
        <pc:picChg chg="add">
          <ac:chgData name="Amelia Grainger-Brooks (2405201)" userId="S::2405201@student.uwtsd.ac.uk::96dbdf13-29c9-46dc-b1cf-7b18cf046aed" providerId="AD" clId="Web-{D2F18EBE-B366-8018-B522-F30DE73E4E2F}" dt="2026-01-19T23:32:01.882" v="204"/>
          <ac:picMkLst>
            <pc:docMk/>
            <pc:sldMk cId="3885766393" sldId="263"/>
            <ac:picMk id="7" creationId="{B64EA654-34CC-E6FB-7999-F975D9FA5503}"/>
          </ac:picMkLst>
        </pc:picChg>
        <pc:cxnChg chg="add">
          <ac:chgData name="Amelia Grainger-Brooks (2405201)" userId="S::2405201@student.uwtsd.ac.uk::96dbdf13-29c9-46dc-b1cf-7b18cf046aed" providerId="AD" clId="Web-{D2F18EBE-B366-8018-B522-F30DE73E4E2F}" dt="2026-01-19T23:32:01.882" v="204"/>
          <ac:cxnSpMkLst>
            <pc:docMk/>
            <pc:sldMk cId="3885766393" sldId="263"/>
            <ac:cxnSpMk id="12" creationId="{753FE100-D0AB-4AE2-824B-60CFA31EC6A2}"/>
          </ac:cxnSpMkLst>
        </pc:cxnChg>
      </pc:sldChg>
      <pc:sldChg chg="modSp ord">
        <pc:chgData name="Amelia Grainger-Brooks (2405201)" userId="S::2405201@student.uwtsd.ac.uk::96dbdf13-29c9-46dc-b1cf-7b18cf046aed" providerId="AD" clId="Web-{D2F18EBE-B366-8018-B522-F30DE73E4E2F}" dt="2026-01-19T23:34:05.423" v="209"/>
        <pc:sldMkLst>
          <pc:docMk/>
          <pc:sldMk cId="1756910563" sldId="264"/>
        </pc:sldMkLst>
        <pc:spChg chg="mod">
          <ac:chgData name="Amelia Grainger-Brooks (2405201)" userId="S::2405201@student.uwtsd.ac.uk::96dbdf13-29c9-46dc-b1cf-7b18cf046aed" providerId="AD" clId="Web-{D2F18EBE-B366-8018-B522-F30DE73E4E2F}" dt="2026-01-19T23:25:47.547" v="189" actId="20577"/>
          <ac:spMkLst>
            <pc:docMk/>
            <pc:sldMk cId="1756910563" sldId="264"/>
            <ac:spMk id="3" creationId="{98C816FE-FF0F-08D1-676C-9FD30FE4CC8E}"/>
          </ac:spMkLst>
        </pc:spChg>
      </pc:sldChg>
      <pc:sldChg chg="addSp modSp new mod ord setBg">
        <pc:chgData name="Amelia Grainger-Brooks (2405201)" userId="S::2405201@student.uwtsd.ac.uk::96dbdf13-29c9-46dc-b1cf-7b18cf046aed" providerId="AD" clId="Web-{D2F18EBE-B366-8018-B522-F30DE73E4E2F}" dt="2026-01-19T23:28:11.706" v="192"/>
        <pc:sldMkLst>
          <pc:docMk/>
          <pc:sldMk cId="3039692323" sldId="265"/>
        </pc:sldMkLst>
        <pc:spChg chg="mod">
          <ac:chgData name="Amelia Grainger-Brooks (2405201)" userId="S::2405201@student.uwtsd.ac.uk::96dbdf13-29c9-46dc-b1cf-7b18cf046aed" providerId="AD" clId="Web-{D2F18EBE-B366-8018-B522-F30DE73E4E2F}" dt="2026-01-19T23:27:51.971" v="191" actId="20577"/>
          <ac:spMkLst>
            <pc:docMk/>
            <pc:sldMk cId="3039692323" sldId="265"/>
            <ac:spMk id="2" creationId="{F1F1CA2F-A0BA-27F8-5973-7C14B8AF6EBF}"/>
          </ac:spMkLst>
        </pc:spChg>
        <pc:spChg chg="mod">
          <ac:chgData name="Amelia Grainger-Brooks (2405201)" userId="S::2405201@student.uwtsd.ac.uk::96dbdf13-29c9-46dc-b1cf-7b18cf046aed" providerId="AD" clId="Web-{D2F18EBE-B366-8018-B522-F30DE73E4E2F}" dt="2026-01-19T23:13:01.496" v="152" actId="20577"/>
          <ac:spMkLst>
            <pc:docMk/>
            <pc:sldMk cId="3039692323" sldId="265"/>
            <ac:spMk id="3" creationId="{2A79DC70-FF91-174D-19AE-DC6ED48D2568}"/>
          </ac:spMkLst>
        </pc:spChg>
        <pc:spChg chg="add">
          <ac:chgData name="Amelia Grainger-Brooks (2405201)" userId="S::2405201@student.uwtsd.ac.uk::96dbdf13-29c9-46dc-b1cf-7b18cf046aed" providerId="AD" clId="Web-{D2F18EBE-B366-8018-B522-F30DE73E4E2F}" dt="2026-01-19T22:11:53.670" v="145"/>
          <ac:spMkLst>
            <pc:docMk/>
            <pc:sldMk cId="3039692323" sldId="265"/>
            <ac:spMk id="8" creationId="{DBDA151C-5770-45E4-AAFF-59E7F403866D}"/>
          </ac:spMkLst>
        </pc:spChg>
        <pc:cxnChg chg="add">
          <ac:chgData name="Amelia Grainger-Brooks (2405201)" userId="S::2405201@student.uwtsd.ac.uk::96dbdf13-29c9-46dc-b1cf-7b18cf046aed" providerId="AD" clId="Web-{D2F18EBE-B366-8018-B522-F30DE73E4E2F}" dt="2026-01-19T22:11:53.670" v="145"/>
          <ac:cxnSpMkLst>
            <pc:docMk/>
            <pc:sldMk cId="3039692323" sldId="265"/>
            <ac:cxnSpMk id="10" creationId="{10694E1F-471C-4340-BE4B-28F2BF7D7A91}"/>
          </ac:cxnSpMkLst>
        </pc:cxnChg>
      </pc:sldChg>
      <pc:sldChg chg="modSp new ord">
        <pc:chgData name="Amelia Grainger-Brooks (2405201)" userId="S::2405201@student.uwtsd.ac.uk::96dbdf13-29c9-46dc-b1cf-7b18cf046aed" providerId="AD" clId="Web-{D2F18EBE-B366-8018-B522-F30DE73E4E2F}" dt="2026-01-19T23:30:46.568" v="199"/>
        <pc:sldMkLst>
          <pc:docMk/>
          <pc:sldMk cId="1173409492" sldId="266"/>
        </pc:sldMkLst>
        <pc:spChg chg="mod">
          <ac:chgData name="Amelia Grainger-Brooks (2405201)" userId="S::2405201@student.uwtsd.ac.uk::96dbdf13-29c9-46dc-b1cf-7b18cf046aed" providerId="AD" clId="Web-{D2F18EBE-B366-8018-B522-F30DE73E4E2F}" dt="2026-01-19T23:30:24.427" v="197" actId="20577"/>
          <ac:spMkLst>
            <pc:docMk/>
            <pc:sldMk cId="1173409492" sldId="266"/>
            <ac:spMk id="2" creationId="{DAAEA6F0-A12B-2B4B-2FB5-664DF85DFB80}"/>
          </ac:spMkLst>
        </pc:spChg>
      </pc:sldChg>
      <pc:sldChg chg="modSp new">
        <pc:chgData name="Amelia Grainger-Brooks (2405201)" userId="S::2405201@student.uwtsd.ac.uk::96dbdf13-29c9-46dc-b1cf-7b18cf046aed" providerId="AD" clId="Web-{D2F18EBE-B366-8018-B522-F30DE73E4E2F}" dt="2026-01-20T00:37:39.075" v="250" actId="20577"/>
        <pc:sldMkLst>
          <pc:docMk/>
          <pc:sldMk cId="2781229331" sldId="267"/>
        </pc:sldMkLst>
        <pc:spChg chg="mod">
          <ac:chgData name="Amelia Grainger-Brooks (2405201)" userId="S::2405201@student.uwtsd.ac.uk::96dbdf13-29c9-46dc-b1cf-7b18cf046aed" providerId="AD" clId="Web-{D2F18EBE-B366-8018-B522-F30DE73E4E2F}" dt="2026-01-20T00:34:28.552" v="243" actId="20577"/>
          <ac:spMkLst>
            <pc:docMk/>
            <pc:sldMk cId="2781229331" sldId="267"/>
            <ac:spMk id="2" creationId="{81F6786D-2CE2-002D-93F5-3E3F19EB1DE1}"/>
          </ac:spMkLst>
        </pc:spChg>
        <pc:spChg chg="mod">
          <ac:chgData name="Amelia Grainger-Brooks (2405201)" userId="S::2405201@student.uwtsd.ac.uk::96dbdf13-29c9-46dc-b1cf-7b18cf046aed" providerId="AD" clId="Web-{D2F18EBE-B366-8018-B522-F30DE73E4E2F}" dt="2026-01-20T00:37:39.075" v="250" actId="20577"/>
          <ac:spMkLst>
            <pc:docMk/>
            <pc:sldMk cId="2781229331" sldId="267"/>
            <ac:spMk id="3" creationId="{B868B5B5-DD77-3B40-434B-13AF585EF004}"/>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46F2E8-D392-47B1-B1CE-695FE26048B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BF5F6B2-BFEC-4A3B-BA30-2EA6AB070F77}">
      <dgm:prSet/>
      <dgm:spPr/>
      <dgm:t>
        <a:bodyPr/>
        <a:lstStyle/>
        <a:p>
          <a:r>
            <a:rPr lang="en-GB"/>
            <a:t>Communication &amp; Listening- crucial for victim interviews </a:t>
          </a:r>
          <a:endParaRPr lang="en-US"/>
        </a:p>
      </dgm:t>
    </dgm:pt>
    <dgm:pt modelId="{2868D16C-65FE-42DF-8F1A-38C9FEDC2D3A}" type="parTrans" cxnId="{DE12EFCE-3B76-4E1E-8375-5E86D0DF8F8E}">
      <dgm:prSet/>
      <dgm:spPr/>
      <dgm:t>
        <a:bodyPr/>
        <a:lstStyle/>
        <a:p>
          <a:endParaRPr lang="en-US"/>
        </a:p>
      </dgm:t>
    </dgm:pt>
    <dgm:pt modelId="{51FE488C-931F-4C71-A409-5E76592EF41C}" type="sibTrans" cxnId="{DE12EFCE-3B76-4E1E-8375-5E86D0DF8F8E}">
      <dgm:prSet/>
      <dgm:spPr/>
      <dgm:t>
        <a:bodyPr/>
        <a:lstStyle/>
        <a:p>
          <a:endParaRPr lang="en-US"/>
        </a:p>
      </dgm:t>
    </dgm:pt>
    <dgm:pt modelId="{61CCFB6A-EE3A-435B-8CB4-7CC797AAC8C8}">
      <dgm:prSet/>
      <dgm:spPr/>
      <dgm:t>
        <a:bodyPr/>
        <a:lstStyle/>
        <a:p>
          <a:r>
            <a:rPr lang="en-GB"/>
            <a:t>Empathy &amp; Emotional Sensitivity- needed for dealing with victim's trauma </a:t>
          </a:r>
          <a:endParaRPr lang="en-US"/>
        </a:p>
      </dgm:t>
    </dgm:pt>
    <dgm:pt modelId="{DB6A8069-8949-4712-B1ED-E7B515DB363B}" type="parTrans" cxnId="{3A19B74B-CEB4-475E-AB57-F7A28AD5BBC0}">
      <dgm:prSet/>
      <dgm:spPr/>
      <dgm:t>
        <a:bodyPr/>
        <a:lstStyle/>
        <a:p>
          <a:endParaRPr lang="en-US"/>
        </a:p>
      </dgm:t>
    </dgm:pt>
    <dgm:pt modelId="{9F50CE6B-F683-48D0-88AA-77FCB876E3EB}" type="sibTrans" cxnId="{3A19B74B-CEB4-475E-AB57-F7A28AD5BBC0}">
      <dgm:prSet/>
      <dgm:spPr/>
      <dgm:t>
        <a:bodyPr/>
        <a:lstStyle/>
        <a:p>
          <a:endParaRPr lang="en-US"/>
        </a:p>
      </dgm:t>
    </dgm:pt>
    <dgm:pt modelId="{A3EB5C86-3F2F-47AA-A009-A3EB5E03A5E5}">
      <dgm:prSet/>
      <dgm:spPr/>
      <dgm:t>
        <a:bodyPr/>
        <a:lstStyle/>
        <a:p>
          <a:r>
            <a:rPr lang="en-GB"/>
            <a:t>Help Vulnerable People</a:t>
          </a:r>
          <a:endParaRPr lang="en-US"/>
        </a:p>
      </dgm:t>
    </dgm:pt>
    <dgm:pt modelId="{3065AA3C-92EF-49BC-BB72-F0EEE1DB4F5E}" type="parTrans" cxnId="{5AF9C2F7-3637-4617-9C47-978DF7DE82AB}">
      <dgm:prSet/>
      <dgm:spPr/>
      <dgm:t>
        <a:bodyPr/>
        <a:lstStyle/>
        <a:p>
          <a:endParaRPr lang="en-US"/>
        </a:p>
      </dgm:t>
    </dgm:pt>
    <dgm:pt modelId="{0DE03D34-278C-444A-BB56-5D42E5CF19D1}" type="sibTrans" cxnId="{5AF9C2F7-3637-4617-9C47-978DF7DE82AB}">
      <dgm:prSet/>
      <dgm:spPr/>
      <dgm:t>
        <a:bodyPr/>
        <a:lstStyle/>
        <a:p>
          <a:endParaRPr lang="en-US"/>
        </a:p>
      </dgm:t>
    </dgm:pt>
    <dgm:pt modelId="{344F14D6-87AA-4474-A916-D0E019361DAC}">
      <dgm:prSet/>
      <dgm:spPr/>
      <dgm:t>
        <a:bodyPr/>
        <a:lstStyle/>
        <a:p>
          <a:r>
            <a:rPr lang="en-GB"/>
            <a:t>Multi-Agency Collaboration &amp; Awareness</a:t>
          </a:r>
          <a:endParaRPr lang="en-US"/>
        </a:p>
      </dgm:t>
    </dgm:pt>
    <dgm:pt modelId="{6B98C6B0-156B-4548-B819-BAD0655EF5A7}" type="parTrans" cxnId="{5392508B-DC4F-4F4C-83C1-B989B25D1E78}">
      <dgm:prSet/>
      <dgm:spPr/>
      <dgm:t>
        <a:bodyPr/>
        <a:lstStyle/>
        <a:p>
          <a:endParaRPr lang="en-US"/>
        </a:p>
      </dgm:t>
    </dgm:pt>
    <dgm:pt modelId="{3A2DA9E1-2303-4781-938F-2E4F2907E03C}" type="sibTrans" cxnId="{5392508B-DC4F-4F4C-83C1-B989B25D1E78}">
      <dgm:prSet/>
      <dgm:spPr/>
      <dgm:t>
        <a:bodyPr/>
        <a:lstStyle/>
        <a:p>
          <a:endParaRPr lang="en-US"/>
        </a:p>
      </dgm:t>
    </dgm:pt>
    <dgm:pt modelId="{229CD6A8-0C77-485A-B75C-1A263A0569FD}">
      <dgm:prSet/>
      <dgm:spPr/>
      <dgm:t>
        <a:bodyPr/>
        <a:lstStyle/>
        <a:p>
          <a:r>
            <a:rPr lang="en-GB"/>
            <a:t>Professionalism &amp; Confidentiality- this is essential in the policing workplace</a:t>
          </a:r>
          <a:endParaRPr lang="en-US"/>
        </a:p>
      </dgm:t>
    </dgm:pt>
    <dgm:pt modelId="{101C4589-4F71-4627-8035-0A1C3131318C}" type="parTrans" cxnId="{0A13367B-7357-4356-AF99-CB728DC2F165}">
      <dgm:prSet/>
      <dgm:spPr/>
      <dgm:t>
        <a:bodyPr/>
        <a:lstStyle/>
        <a:p>
          <a:endParaRPr lang="en-US"/>
        </a:p>
      </dgm:t>
    </dgm:pt>
    <dgm:pt modelId="{FA5B1B4D-84F7-4E85-BFB6-66BE1C8503F6}" type="sibTrans" cxnId="{0A13367B-7357-4356-AF99-CB728DC2F165}">
      <dgm:prSet/>
      <dgm:spPr/>
      <dgm:t>
        <a:bodyPr/>
        <a:lstStyle/>
        <a:p>
          <a:endParaRPr lang="en-US"/>
        </a:p>
      </dgm:t>
    </dgm:pt>
    <dgm:pt modelId="{D3F3B64E-FFB8-4CF0-941A-026D0DF0FC49}">
      <dgm:prSet/>
      <dgm:spPr/>
      <dgm:t>
        <a:bodyPr/>
        <a:lstStyle/>
        <a:p>
          <a:r>
            <a:rPr lang="en-GB"/>
            <a:t>Practical Experience &amp; Confidence Building</a:t>
          </a:r>
          <a:endParaRPr lang="en-US"/>
        </a:p>
      </dgm:t>
    </dgm:pt>
    <dgm:pt modelId="{C617B848-2470-471D-951A-FC1EF2080E40}" type="parTrans" cxnId="{8C6D928F-D130-4619-9B87-81DB7C59F012}">
      <dgm:prSet/>
      <dgm:spPr/>
      <dgm:t>
        <a:bodyPr/>
        <a:lstStyle/>
        <a:p>
          <a:endParaRPr lang="en-US"/>
        </a:p>
      </dgm:t>
    </dgm:pt>
    <dgm:pt modelId="{09879748-2025-4600-A5E1-8F337F622270}" type="sibTrans" cxnId="{8C6D928F-D130-4619-9B87-81DB7C59F012}">
      <dgm:prSet/>
      <dgm:spPr/>
      <dgm:t>
        <a:bodyPr/>
        <a:lstStyle/>
        <a:p>
          <a:endParaRPr lang="en-US"/>
        </a:p>
      </dgm:t>
    </dgm:pt>
    <dgm:pt modelId="{030D3A2E-0DA3-4037-8A3B-9230FE312C8D}">
      <dgm:prSet/>
      <dgm:spPr/>
      <dgm:t>
        <a:bodyPr/>
        <a:lstStyle/>
        <a:p>
          <a:r>
            <a:rPr lang="en-GB"/>
            <a:t>Victim Support (2025)</a:t>
          </a:r>
          <a:endParaRPr lang="en-US"/>
        </a:p>
      </dgm:t>
    </dgm:pt>
    <dgm:pt modelId="{9FA13EDF-D1B2-4619-8A6B-D7FCC1D04534}" type="parTrans" cxnId="{1BE9765D-4D18-4285-BF09-21C2A30D74DB}">
      <dgm:prSet/>
      <dgm:spPr/>
      <dgm:t>
        <a:bodyPr/>
        <a:lstStyle/>
        <a:p>
          <a:endParaRPr lang="en-US"/>
        </a:p>
      </dgm:t>
    </dgm:pt>
    <dgm:pt modelId="{397EA939-6E46-47C9-96E7-49137FD40A8D}" type="sibTrans" cxnId="{1BE9765D-4D18-4285-BF09-21C2A30D74DB}">
      <dgm:prSet/>
      <dgm:spPr/>
      <dgm:t>
        <a:bodyPr/>
        <a:lstStyle/>
        <a:p>
          <a:endParaRPr lang="en-US"/>
        </a:p>
      </dgm:t>
    </dgm:pt>
    <dgm:pt modelId="{BCBB3121-CDE7-4C5C-BD79-6F439C759362}" type="pres">
      <dgm:prSet presAssocID="{B446F2E8-D392-47B1-B1CE-695FE26048B8}" presName="linear" presStyleCnt="0">
        <dgm:presLayoutVars>
          <dgm:animLvl val="lvl"/>
          <dgm:resizeHandles val="exact"/>
        </dgm:presLayoutVars>
      </dgm:prSet>
      <dgm:spPr/>
    </dgm:pt>
    <dgm:pt modelId="{8C97EBD2-194F-475D-9A1F-4A9D416BBFEF}" type="pres">
      <dgm:prSet presAssocID="{6BF5F6B2-BFEC-4A3B-BA30-2EA6AB070F77}" presName="parentText" presStyleLbl="node1" presStyleIdx="0" presStyleCnt="7">
        <dgm:presLayoutVars>
          <dgm:chMax val="0"/>
          <dgm:bulletEnabled val="1"/>
        </dgm:presLayoutVars>
      </dgm:prSet>
      <dgm:spPr/>
    </dgm:pt>
    <dgm:pt modelId="{8890C3D4-20F7-407A-80FC-8F463CDB5293}" type="pres">
      <dgm:prSet presAssocID="{51FE488C-931F-4C71-A409-5E76592EF41C}" presName="spacer" presStyleCnt="0"/>
      <dgm:spPr/>
    </dgm:pt>
    <dgm:pt modelId="{EE91D072-4FBC-4D4A-8852-0E31500356B6}" type="pres">
      <dgm:prSet presAssocID="{61CCFB6A-EE3A-435B-8CB4-7CC797AAC8C8}" presName="parentText" presStyleLbl="node1" presStyleIdx="1" presStyleCnt="7">
        <dgm:presLayoutVars>
          <dgm:chMax val="0"/>
          <dgm:bulletEnabled val="1"/>
        </dgm:presLayoutVars>
      </dgm:prSet>
      <dgm:spPr/>
    </dgm:pt>
    <dgm:pt modelId="{DF6C9013-900D-4EE2-A678-170E644794A6}" type="pres">
      <dgm:prSet presAssocID="{9F50CE6B-F683-48D0-88AA-77FCB876E3EB}" presName="spacer" presStyleCnt="0"/>
      <dgm:spPr/>
    </dgm:pt>
    <dgm:pt modelId="{35B58FA4-D5F3-493A-81D8-1C0275A48074}" type="pres">
      <dgm:prSet presAssocID="{A3EB5C86-3F2F-47AA-A009-A3EB5E03A5E5}" presName="parentText" presStyleLbl="node1" presStyleIdx="2" presStyleCnt="7">
        <dgm:presLayoutVars>
          <dgm:chMax val="0"/>
          <dgm:bulletEnabled val="1"/>
        </dgm:presLayoutVars>
      </dgm:prSet>
      <dgm:spPr/>
    </dgm:pt>
    <dgm:pt modelId="{3F67E62A-9D65-4EBF-B401-D986A671506B}" type="pres">
      <dgm:prSet presAssocID="{0DE03D34-278C-444A-BB56-5D42E5CF19D1}" presName="spacer" presStyleCnt="0"/>
      <dgm:spPr/>
    </dgm:pt>
    <dgm:pt modelId="{BCA0D61B-7108-428B-A368-16A2CB34BFE8}" type="pres">
      <dgm:prSet presAssocID="{344F14D6-87AA-4474-A916-D0E019361DAC}" presName="parentText" presStyleLbl="node1" presStyleIdx="3" presStyleCnt="7">
        <dgm:presLayoutVars>
          <dgm:chMax val="0"/>
          <dgm:bulletEnabled val="1"/>
        </dgm:presLayoutVars>
      </dgm:prSet>
      <dgm:spPr/>
    </dgm:pt>
    <dgm:pt modelId="{C7768780-70B9-4C79-9136-6C216D44788D}" type="pres">
      <dgm:prSet presAssocID="{3A2DA9E1-2303-4781-938F-2E4F2907E03C}" presName="spacer" presStyleCnt="0"/>
      <dgm:spPr/>
    </dgm:pt>
    <dgm:pt modelId="{0A5B29B2-B1E3-4EA2-BDC4-DBB226D6F9B5}" type="pres">
      <dgm:prSet presAssocID="{229CD6A8-0C77-485A-B75C-1A263A0569FD}" presName="parentText" presStyleLbl="node1" presStyleIdx="4" presStyleCnt="7">
        <dgm:presLayoutVars>
          <dgm:chMax val="0"/>
          <dgm:bulletEnabled val="1"/>
        </dgm:presLayoutVars>
      </dgm:prSet>
      <dgm:spPr/>
    </dgm:pt>
    <dgm:pt modelId="{151C631B-37DA-4A01-B39A-BA9F494BB2B4}" type="pres">
      <dgm:prSet presAssocID="{FA5B1B4D-84F7-4E85-BFB6-66BE1C8503F6}" presName="spacer" presStyleCnt="0"/>
      <dgm:spPr/>
    </dgm:pt>
    <dgm:pt modelId="{F4F8AE27-D2CF-4113-A3E7-099DF808D468}" type="pres">
      <dgm:prSet presAssocID="{D3F3B64E-FFB8-4CF0-941A-026D0DF0FC49}" presName="parentText" presStyleLbl="node1" presStyleIdx="5" presStyleCnt="7">
        <dgm:presLayoutVars>
          <dgm:chMax val="0"/>
          <dgm:bulletEnabled val="1"/>
        </dgm:presLayoutVars>
      </dgm:prSet>
      <dgm:spPr/>
    </dgm:pt>
    <dgm:pt modelId="{E734B48B-76D3-4029-9ED3-16761C8B7BD9}" type="pres">
      <dgm:prSet presAssocID="{09879748-2025-4600-A5E1-8F337F622270}" presName="spacer" presStyleCnt="0"/>
      <dgm:spPr/>
    </dgm:pt>
    <dgm:pt modelId="{2C7BFE3A-D7AB-4542-8FE6-E42F3FE020D1}" type="pres">
      <dgm:prSet presAssocID="{030D3A2E-0DA3-4037-8A3B-9230FE312C8D}" presName="parentText" presStyleLbl="node1" presStyleIdx="6" presStyleCnt="7">
        <dgm:presLayoutVars>
          <dgm:chMax val="0"/>
          <dgm:bulletEnabled val="1"/>
        </dgm:presLayoutVars>
      </dgm:prSet>
      <dgm:spPr/>
    </dgm:pt>
  </dgm:ptLst>
  <dgm:cxnLst>
    <dgm:cxn modelId="{1B66EC01-766F-4D61-B092-E1214D63F64F}" type="presOf" srcId="{A3EB5C86-3F2F-47AA-A009-A3EB5E03A5E5}" destId="{35B58FA4-D5F3-493A-81D8-1C0275A48074}" srcOrd="0" destOrd="0" presId="urn:microsoft.com/office/officeart/2005/8/layout/vList2"/>
    <dgm:cxn modelId="{844F8A0D-900F-4FF4-81DF-87D3A9C89D83}" type="presOf" srcId="{B446F2E8-D392-47B1-B1CE-695FE26048B8}" destId="{BCBB3121-CDE7-4C5C-BD79-6F439C759362}" srcOrd="0" destOrd="0" presId="urn:microsoft.com/office/officeart/2005/8/layout/vList2"/>
    <dgm:cxn modelId="{6A8FC525-386D-4600-B35C-B48A8CBFD865}" type="presOf" srcId="{344F14D6-87AA-4474-A916-D0E019361DAC}" destId="{BCA0D61B-7108-428B-A368-16A2CB34BFE8}" srcOrd="0" destOrd="0" presId="urn:microsoft.com/office/officeart/2005/8/layout/vList2"/>
    <dgm:cxn modelId="{1BE9765D-4D18-4285-BF09-21C2A30D74DB}" srcId="{B446F2E8-D392-47B1-B1CE-695FE26048B8}" destId="{030D3A2E-0DA3-4037-8A3B-9230FE312C8D}" srcOrd="6" destOrd="0" parTransId="{9FA13EDF-D1B2-4619-8A6B-D7FCC1D04534}" sibTransId="{397EA939-6E46-47C9-96E7-49137FD40A8D}"/>
    <dgm:cxn modelId="{048DFC41-EB57-4BE0-A66E-83895C5648D2}" type="presOf" srcId="{030D3A2E-0DA3-4037-8A3B-9230FE312C8D}" destId="{2C7BFE3A-D7AB-4542-8FE6-E42F3FE020D1}" srcOrd="0" destOrd="0" presId="urn:microsoft.com/office/officeart/2005/8/layout/vList2"/>
    <dgm:cxn modelId="{3A19B74B-CEB4-475E-AB57-F7A28AD5BBC0}" srcId="{B446F2E8-D392-47B1-B1CE-695FE26048B8}" destId="{61CCFB6A-EE3A-435B-8CB4-7CC797AAC8C8}" srcOrd="1" destOrd="0" parTransId="{DB6A8069-8949-4712-B1ED-E7B515DB363B}" sibTransId="{9F50CE6B-F683-48D0-88AA-77FCB876E3EB}"/>
    <dgm:cxn modelId="{0A13367B-7357-4356-AF99-CB728DC2F165}" srcId="{B446F2E8-D392-47B1-B1CE-695FE26048B8}" destId="{229CD6A8-0C77-485A-B75C-1A263A0569FD}" srcOrd="4" destOrd="0" parTransId="{101C4589-4F71-4627-8035-0A1C3131318C}" sibTransId="{FA5B1B4D-84F7-4E85-BFB6-66BE1C8503F6}"/>
    <dgm:cxn modelId="{5392508B-DC4F-4F4C-83C1-B989B25D1E78}" srcId="{B446F2E8-D392-47B1-B1CE-695FE26048B8}" destId="{344F14D6-87AA-4474-A916-D0E019361DAC}" srcOrd="3" destOrd="0" parTransId="{6B98C6B0-156B-4548-B819-BAD0655EF5A7}" sibTransId="{3A2DA9E1-2303-4781-938F-2E4F2907E03C}"/>
    <dgm:cxn modelId="{8C6D928F-D130-4619-9B87-81DB7C59F012}" srcId="{B446F2E8-D392-47B1-B1CE-695FE26048B8}" destId="{D3F3B64E-FFB8-4CF0-941A-026D0DF0FC49}" srcOrd="5" destOrd="0" parTransId="{C617B848-2470-471D-951A-FC1EF2080E40}" sibTransId="{09879748-2025-4600-A5E1-8F337F622270}"/>
    <dgm:cxn modelId="{37348794-D1DA-4E02-9AC9-564B4AAC2EE1}" type="presOf" srcId="{6BF5F6B2-BFEC-4A3B-BA30-2EA6AB070F77}" destId="{8C97EBD2-194F-475D-9A1F-4A9D416BBFEF}" srcOrd="0" destOrd="0" presId="urn:microsoft.com/office/officeart/2005/8/layout/vList2"/>
    <dgm:cxn modelId="{6750F9B7-C4A1-4E3A-A69A-2DD28AAB37D6}" type="presOf" srcId="{61CCFB6A-EE3A-435B-8CB4-7CC797AAC8C8}" destId="{EE91D072-4FBC-4D4A-8852-0E31500356B6}" srcOrd="0" destOrd="0" presId="urn:microsoft.com/office/officeart/2005/8/layout/vList2"/>
    <dgm:cxn modelId="{A6C755C2-FDF2-4600-A25A-B7F9354DDD58}" type="presOf" srcId="{D3F3B64E-FFB8-4CF0-941A-026D0DF0FC49}" destId="{F4F8AE27-D2CF-4113-A3E7-099DF808D468}" srcOrd="0" destOrd="0" presId="urn:microsoft.com/office/officeart/2005/8/layout/vList2"/>
    <dgm:cxn modelId="{DE12EFCE-3B76-4E1E-8375-5E86D0DF8F8E}" srcId="{B446F2E8-D392-47B1-B1CE-695FE26048B8}" destId="{6BF5F6B2-BFEC-4A3B-BA30-2EA6AB070F77}" srcOrd="0" destOrd="0" parTransId="{2868D16C-65FE-42DF-8F1A-38C9FEDC2D3A}" sibTransId="{51FE488C-931F-4C71-A409-5E76592EF41C}"/>
    <dgm:cxn modelId="{1846E7D6-6668-4EB0-9FA9-E0FC361A47AA}" type="presOf" srcId="{229CD6A8-0C77-485A-B75C-1A263A0569FD}" destId="{0A5B29B2-B1E3-4EA2-BDC4-DBB226D6F9B5}" srcOrd="0" destOrd="0" presId="urn:microsoft.com/office/officeart/2005/8/layout/vList2"/>
    <dgm:cxn modelId="{5AF9C2F7-3637-4617-9C47-978DF7DE82AB}" srcId="{B446F2E8-D392-47B1-B1CE-695FE26048B8}" destId="{A3EB5C86-3F2F-47AA-A009-A3EB5E03A5E5}" srcOrd="2" destOrd="0" parTransId="{3065AA3C-92EF-49BC-BB72-F0EEE1DB4F5E}" sibTransId="{0DE03D34-278C-444A-BB56-5D42E5CF19D1}"/>
    <dgm:cxn modelId="{216F56FD-5D60-4C59-8DEA-A82F89132721}" type="presParOf" srcId="{BCBB3121-CDE7-4C5C-BD79-6F439C759362}" destId="{8C97EBD2-194F-475D-9A1F-4A9D416BBFEF}" srcOrd="0" destOrd="0" presId="urn:microsoft.com/office/officeart/2005/8/layout/vList2"/>
    <dgm:cxn modelId="{4020B76D-D256-4126-A256-37E8367DF075}" type="presParOf" srcId="{BCBB3121-CDE7-4C5C-BD79-6F439C759362}" destId="{8890C3D4-20F7-407A-80FC-8F463CDB5293}" srcOrd="1" destOrd="0" presId="urn:microsoft.com/office/officeart/2005/8/layout/vList2"/>
    <dgm:cxn modelId="{80F3D505-D272-470D-AA7F-301D3CB2BC80}" type="presParOf" srcId="{BCBB3121-CDE7-4C5C-BD79-6F439C759362}" destId="{EE91D072-4FBC-4D4A-8852-0E31500356B6}" srcOrd="2" destOrd="0" presId="urn:microsoft.com/office/officeart/2005/8/layout/vList2"/>
    <dgm:cxn modelId="{59ACAD08-8A73-43C7-8B1D-9242F204B5C8}" type="presParOf" srcId="{BCBB3121-CDE7-4C5C-BD79-6F439C759362}" destId="{DF6C9013-900D-4EE2-A678-170E644794A6}" srcOrd="3" destOrd="0" presId="urn:microsoft.com/office/officeart/2005/8/layout/vList2"/>
    <dgm:cxn modelId="{7E6CA281-5A3E-4B54-AF8B-B6C4A5B2D233}" type="presParOf" srcId="{BCBB3121-CDE7-4C5C-BD79-6F439C759362}" destId="{35B58FA4-D5F3-493A-81D8-1C0275A48074}" srcOrd="4" destOrd="0" presId="urn:microsoft.com/office/officeart/2005/8/layout/vList2"/>
    <dgm:cxn modelId="{1B4BF969-7416-47FF-A15B-D967C867040B}" type="presParOf" srcId="{BCBB3121-CDE7-4C5C-BD79-6F439C759362}" destId="{3F67E62A-9D65-4EBF-B401-D986A671506B}" srcOrd="5" destOrd="0" presId="urn:microsoft.com/office/officeart/2005/8/layout/vList2"/>
    <dgm:cxn modelId="{84FF874C-EA9D-41E7-AD5B-CC3D67967DFC}" type="presParOf" srcId="{BCBB3121-CDE7-4C5C-BD79-6F439C759362}" destId="{BCA0D61B-7108-428B-A368-16A2CB34BFE8}" srcOrd="6" destOrd="0" presId="urn:microsoft.com/office/officeart/2005/8/layout/vList2"/>
    <dgm:cxn modelId="{3B1E56E3-ECC1-4F36-8CD2-7F1E4112027F}" type="presParOf" srcId="{BCBB3121-CDE7-4C5C-BD79-6F439C759362}" destId="{C7768780-70B9-4C79-9136-6C216D44788D}" srcOrd="7" destOrd="0" presId="urn:microsoft.com/office/officeart/2005/8/layout/vList2"/>
    <dgm:cxn modelId="{11FF2A3E-7C09-42CE-A2FF-AF54481C69BB}" type="presParOf" srcId="{BCBB3121-CDE7-4C5C-BD79-6F439C759362}" destId="{0A5B29B2-B1E3-4EA2-BDC4-DBB226D6F9B5}" srcOrd="8" destOrd="0" presId="urn:microsoft.com/office/officeart/2005/8/layout/vList2"/>
    <dgm:cxn modelId="{72714C6B-741E-4A5B-8345-7C0ECA1CF8B6}" type="presParOf" srcId="{BCBB3121-CDE7-4C5C-BD79-6F439C759362}" destId="{151C631B-37DA-4A01-B39A-BA9F494BB2B4}" srcOrd="9" destOrd="0" presId="urn:microsoft.com/office/officeart/2005/8/layout/vList2"/>
    <dgm:cxn modelId="{DF472992-7107-4431-9634-F7642DE2C592}" type="presParOf" srcId="{BCBB3121-CDE7-4C5C-BD79-6F439C759362}" destId="{F4F8AE27-D2CF-4113-A3E7-099DF808D468}" srcOrd="10" destOrd="0" presId="urn:microsoft.com/office/officeart/2005/8/layout/vList2"/>
    <dgm:cxn modelId="{49CC7149-CEAC-445D-B5C1-017EF8DAE7A3}" type="presParOf" srcId="{BCBB3121-CDE7-4C5C-BD79-6F439C759362}" destId="{E734B48B-76D3-4029-9ED3-16761C8B7BD9}" srcOrd="11" destOrd="0" presId="urn:microsoft.com/office/officeart/2005/8/layout/vList2"/>
    <dgm:cxn modelId="{3C252421-E184-4437-A009-954B90A36B5F}" type="presParOf" srcId="{BCBB3121-CDE7-4C5C-BD79-6F439C759362}" destId="{2C7BFE3A-D7AB-4542-8FE6-E42F3FE020D1}"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B4A9B1-E6B9-48C1-A9C0-A14EE0E10608}"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35533DC0-BF2B-4CF9-9C19-F9DD9DFC5742}">
      <dgm:prSet/>
      <dgm:spPr/>
      <dgm:t>
        <a:bodyPr/>
        <a:lstStyle/>
        <a:p>
          <a:pPr>
            <a:lnSpc>
              <a:spcPct val="100000"/>
            </a:lnSpc>
          </a:pPr>
          <a:r>
            <a:rPr lang="en-GB"/>
            <a:t>Victim Support largely focuses on outreach support for victims whether during the initial stages of their journey or throughout the court process. This is something that I believe will be beneficial for a future within the police as I will be able to gain valuable skills and understanding of the processes in place for victims. </a:t>
          </a:r>
          <a:endParaRPr lang="en-US"/>
        </a:p>
      </dgm:t>
    </dgm:pt>
    <dgm:pt modelId="{0F824449-F22F-43A8-A02E-CF15E79D1443}" type="parTrans" cxnId="{0DE9F526-0442-48D0-AD3C-D0CFE14844A4}">
      <dgm:prSet/>
      <dgm:spPr/>
      <dgm:t>
        <a:bodyPr/>
        <a:lstStyle/>
        <a:p>
          <a:endParaRPr lang="en-US"/>
        </a:p>
      </dgm:t>
    </dgm:pt>
    <dgm:pt modelId="{AADDC071-40EA-414C-9432-74F051EF9FFB}" type="sibTrans" cxnId="{0DE9F526-0442-48D0-AD3C-D0CFE14844A4}">
      <dgm:prSet/>
      <dgm:spPr/>
      <dgm:t>
        <a:bodyPr/>
        <a:lstStyle/>
        <a:p>
          <a:endParaRPr lang="en-US"/>
        </a:p>
      </dgm:t>
    </dgm:pt>
    <dgm:pt modelId="{0893F07B-DAB0-4C85-95FA-60CDCA6E8474}">
      <dgm:prSet/>
      <dgm:spPr/>
      <dgm:t>
        <a:bodyPr/>
        <a:lstStyle/>
        <a:p>
          <a:pPr>
            <a:lnSpc>
              <a:spcPct val="100000"/>
            </a:lnSpc>
          </a:pPr>
          <a:r>
            <a:rPr lang="en-GB"/>
            <a:t>They are a free service for victims to get emotional, financial support and also offer a free 24-hour live chat and helpline (GOV.UK, 2022) which is what I would like to take part in. </a:t>
          </a:r>
          <a:endParaRPr lang="en-US"/>
        </a:p>
      </dgm:t>
    </dgm:pt>
    <dgm:pt modelId="{30A60A14-667D-4484-8E3A-2097C2A5F1CF}" type="parTrans" cxnId="{A39134E9-3457-473E-BF68-72CB17CE42D4}">
      <dgm:prSet/>
      <dgm:spPr/>
      <dgm:t>
        <a:bodyPr/>
        <a:lstStyle/>
        <a:p>
          <a:endParaRPr lang="en-US"/>
        </a:p>
      </dgm:t>
    </dgm:pt>
    <dgm:pt modelId="{58925BC4-BC38-4549-A609-64FD2F6419B8}" type="sibTrans" cxnId="{A39134E9-3457-473E-BF68-72CB17CE42D4}">
      <dgm:prSet/>
      <dgm:spPr/>
      <dgm:t>
        <a:bodyPr/>
        <a:lstStyle/>
        <a:p>
          <a:endParaRPr lang="en-US"/>
        </a:p>
      </dgm:t>
    </dgm:pt>
    <dgm:pt modelId="{9752202B-FCD2-47F3-8F84-515EA59F4BE4}" type="pres">
      <dgm:prSet presAssocID="{C1B4A9B1-E6B9-48C1-A9C0-A14EE0E10608}" presName="root" presStyleCnt="0">
        <dgm:presLayoutVars>
          <dgm:dir/>
          <dgm:resizeHandles val="exact"/>
        </dgm:presLayoutVars>
      </dgm:prSet>
      <dgm:spPr/>
    </dgm:pt>
    <dgm:pt modelId="{7DA5383D-AA25-4B07-8136-B80C0ECCAC8E}" type="pres">
      <dgm:prSet presAssocID="{35533DC0-BF2B-4CF9-9C19-F9DD9DFC5742}" presName="compNode" presStyleCnt="0"/>
      <dgm:spPr/>
    </dgm:pt>
    <dgm:pt modelId="{C8ADA52D-7865-414D-BCD2-D315F6FC2924}" type="pres">
      <dgm:prSet presAssocID="{35533DC0-BF2B-4CF9-9C19-F9DD9DFC5742}" presName="bgRect" presStyleLbl="bgShp" presStyleIdx="0" presStyleCnt="2"/>
      <dgm:spPr/>
    </dgm:pt>
    <dgm:pt modelId="{D85229EC-9FC2-441B-9159-7B7758A6A2C5}" type="pres">
      <dgm:prSet presAssocID="{35533DC0-BF2B-4CF9-9C19-F9DD9DFC574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1E50F7E1-CCB2-4B98-ADAE-6478B63BC5AB}" type="pres">
      <dgm:prSet presAssocID="{35533DC0-BF2B-4CF9-9C19-F9DD9DFC5742}" presName="spaceRect" presStyleCnt="0"/>
      <dgm:spPr/>
    </dgm:pt>
    <dgm:pt modelId="{6BB3FF4A-8D63-4945-81C5-D4A976583B05}" type="pres">
      <dgm:prSet presAssocID="{35533DC0-BF2B-4CF9-9C19-F9DD9DFC5742}" presName="parTx" presStyleLbl="revTx" presStyleIdx="0" presStyleCnt="2">
        <dgm:presLayoutVars>
          <dgm:chMax val="0"/>
          <dgm:chPref val="0"/>
        </dgm:presLayoutVars>
      </dgm:prSet>
      <dgm:spPr/>
    </dgm:pt>
    <dgm:pt modelId="{DBE9CDB0-6A8B-4936-9A80-414852D63137}" type="pres">
      <dgm:prSet presAssocID="{AADDC071-40EA-414C-9432-74F051EF9FFB}" presName="sibTrans" presStyleCnt="0"/>
      <dgm:spPr/>
    </dgm:pt>
    <dgm:pt modelId="{1CA794BC-2A22-4D3D-A6FF-8FA45303BD6C}" type="pres">
      <dgm:prSet presAssocID="{0893F07B-DAB0-4C85-95FA-60CDCA6E8474}" presName="compNode" presStyleCnt="0"/>
      <dgm:spPr/>
    </dgm:pt>
    <dgm:pt modelId="{B813EF3F-4EC4-4FFF-A8EA-F48F6E09B9C8}" type="pres">
      <dgm:prSet presAssocID="{0893F07B-DAB0-4C85-95FA-60CDCA6E8474}" presName="bgRect" presStyleLbl="bgShp" presStyleIdx="1" presStyleCnt="2"/>
      <dgm:spPr/>
    </dgm:pt>
    <dgm:pt modelId="{A007A592-18DA-4302-AD2D-334BA6145BD1}" type="pres">
      <dgm:prSet presAssocID="{0893F07B-DAB0-4C85-95FA-60CDCA6E847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eaker Phone"/>
        </a:ext>
      </dgm:extLst>
    </dgm:pt>
    <dgm:pt modelId="{F49ECFC3-5C15-446B-8D31-F119B3058C2F}" type="pres">
      <dgm:prSet presAssocID="{0893F07B-DAB0-4C85-95FA-60CDCA6E8474}" presName="spaceRect" presStyleCnt="0"/>
      <dgm:spPr/>
    </dgm:pt>
    <dgm:pt modelId="{6B53A4CE-7DA1-4D29-B4EE-D1B55DCD6BCD}" type="pres">
      <dgm:prSet presAssocID="{0893F07B-DAB0-4C85-95FA-60CDCA6E8474}" presName="parTx" presStyleLbl="revTx" presStyleIdx="1" presStyleCnt="2">
        <dgm:presLayoutVars>
          <dgm:chMax val="0"/>
          <dgm:chPref val="0"/>
        </dgm:presLayoutVars>
      </dgm:prSet>
      <dgm:spPr/>
    </dgm:pt>
  </dgm:ptLst>
  <dgm:cxnLst>
    <dgm:cxn modelId="{1BB3E41A-48A6-4146-8BF0-3C65ABA0D232}" type="presOf" srcId="{35533DC0-BF2B-4CF9-9C19-F9DD9DFC5742}" destId="{6BB3FF4A-8D63-4945-81C5-D4A976583B05}" srcOrd="0" destOrd="0" presId="urn:microsoft.com/office/officeart/2018/2/layout/IconVerticalSolidList"/>
    <dgm:cxn modelId="{0DE9F526-0442-48D0-AD3C-D0CFE14844A4}" srcId="{C1B4A9B1-E6B9-48C1-A9C0-A14EE0E10608}" destId="{35533DC0-BF2B-4CF9-9C19-F9DD9DFC5742}" srcOrd="0" destOrd="0" parTransId="{0F824449-F22F-43A8-A02E-CF15E79D1443}" sibTransId="{AADDC071-40EA-414C-9432-74F051EF9FFB}"/>
    <dgm:cxn modelId="{C90972B0-47E9-4389-8C3C-06AED07012D7}" type="presOf" srcId="{C1B4A9B1-E6B9-48C1-A9C0-A14EE0E10608}" destId="{9752202B-FCD2-47F3-8F84-515EA59F4BE4}" srcOrd="0" destOrd="0" presId="urn:microsoft.com/office/officeart/2018/2/layout/IconVerticalSolidList"/>
    <dgm:cxn modelId="{5606E4B9-7A60-49F1-B96D-F8DF89D6FED7}" type="presOf" srcId="{0893F07B-DAB0-4C85-95FA-60CDCA6E8474}" destId="{6B53A4CE-7DA1-4D29-B4EE-D1B55DCD6BCD}" srcOrd="0" destOrd="0" presId="urn:microsoft.com/office/officeart/2018/2/layout/IconVerticalSolidList"/>
    <dgm:cxn modelId="{A39134E9-3457-473E-BF68-72CB17CE42D4}" srcId="{C1B4A9B1-E6B9-48C1-A9C0-A14EE0E10608}" destId="{0893F07B-DAB0-4C85-95FA-60CDCA6E8474}" srcOrd="1" destOrd="0" parTransId="{30A60A14-667D-4484-8E3A-2097C2A5F1CF}" sibTransId="{58925BC4-BC38-4549-A609-64FD2F6419B8}"/>
    <dgm:cxn modelId="{1879CE83-48E8-4D9B-9F4A-32C06B653B54}" type="presParOf" srcId="{9752202B-FCD2-47F3-8F84-515EA59F4BE4}" destId="{7DA5383D-AA25-4B07-8136-B80C0ECCAC8E}" srcOrd="0" destOrd="0" presId="urn:microsoft.com/office/officeart/2018/2/layout/IconVerticalSolidList"/>
    <dgm:cxn modelId="{109844C1-6398-4BD4-B1F9-1F020A72D162}" type="presParOf" srcId="{7DA5383D-AA25-4B07-8136-B80C0ECCAC8E}" destId="{C8ADA52D-7865-414D-BCD2-D315F6FC2924}" srcOrd="0" destOrd="0" presId="urn:microsoft.com/office/officeart/2018/2/layout/IconVerticalSolidList"/>
    <dgm:cxn modelId="{EAC98B98-784E-48EC-A766-3A9F340EA7EE}" type="presParOf" srcId="{7DA5383D-AA25-4B07-8136-B80C0ECCAC8E}" destId="{D85229EC-9FC2-441B-9159-7B7758A6A2C5}" srcOrd="1" destOrd="0" presId="urn:microsoft.com/office/officeart/2018/2/layout/IconVerticalSolidList"/>
    <dgm:cxn modelId="{B5A14F6A-E58A-4E6E-8D0C-BCDD9D0F8736}" type="presParOf" srcId="{7DA5383D-AA25-4B07-8136-B80C0ECCAC8E}" destId="{1E50F7E1-CCB2-4B98-ADAE-6478B63BC5AB}" srcOrd="2" destOrd="0" presId="urn:microsoft.com/office/officeart/2018/2/layout/IconVerticalSolidList"/>
    <dgm:cxn modelId="{7D218E2E-0916-47C7-BCA1-5EFECBF28866}" type="presParOf" srcId="{7DA5383D-AA25-4B07-8136-B80C0ECCAC8E}" destId="{6BB3FF4A-8D63-4945-81C5-D4A976583B05}" srcOrd="3" destOrd="0" presId="urn:microsoft.com/office/officeart/2018/2/layout/IconVerticalSolidList"/>
    <dgm:cxn modelId="{35CA7A3A-CFE5-49A8-8635-F5E55DE94BE7}" type="presParOf" srcId="{9752202B-FCD2-47F3-8F84-515EA59F4BE4}" destId="{DBE9CDB0-6A8B-4936-9A80-414852D63137}" srcOrd="1" destOrd="0" presId="urn:microsoft.com/office/officeart/2018/2/layout/IconVerticalSolidList"/>
    <dgm:cxn modelId="{1C94936F-BA46-4B1B-A08F-5A51BD977DFE}" type="presParOf" srcId="{9752202B-FCD2-47F3-8F84-515EA59F4BE4}" destId="{1CA794BC-2A22-4D3D-A6FF-8FA45303BD6C}" srcOrd="2" destOrd="0" presId="urn:microsoft.com/office/officeart/2018/2/layout/IconVerticalSolidList"/>
    <dgm:cxn modelId="{A247865D-2C45-466B-B9CE-73CFA917CF8F}" type="presParOf" srcId="{1CA794BC-2A22-4D3D-A6FF-8FA45303BD6C}" destId="{B813EF3F-4EC4-4FFF-A8EA-F48F6E09B9C8}" srcOrd="0" destOrd="0" presId="urn:microsoft.com/office/officeart/2018/2/layout/IconVerticalSolidList"/>
    <dgm:cxn modelId="{B919F0FC-0BFF-435F-8AC8-4386CE7CE3D0}" type="presParOf" srcId="{1CA794BC-2A22-4D3D-A6FF-8FA45303BD6C}" destId="{A007A592-18DA-4302-AD2D-334BA6145BD1}" srcOrd="1" destOrd="0" presId="urn:microsoft.com/office/officeart/2018/2/layout/IconVerticalSolidList"/>
    <dgm:cxn modelId="{AC3554D3-E77C-4210-9408-E65FBEACFEC7}" type="presParOf" srcId="{1CA794BC-2A22-4D3D-A6FF-8FA45303BD6C}" destId="{F49ECFC3-5C15-446B-8D31-F119B3058C2F}" srcOrd="2" destOrd="0" presId="urn:microsoft.com/office/officeart/2018/2/layout/IconVerticalSolidList"/>
    <dgm:cxn modelId="{9DB27201-F0A0-408C-B44B-0F82D34EAAD3}" type="presParOf" srcId="{1CA794BC-2A22-4D3D-A6FF-8FA45303BD6C}" destId="{6B53A4CE-7DA1-4D29-B4EE-D1B55DCD6BC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97EBD2-194F-475D-9A1F-4A9D416BBFEF}">
      <dsp:nvSpPr>
        <dsp:cNvPr id="0" name=""/>
        <dsp:cNvSpPr/>
      </dsp:nvSpPr>
      <dsp:spPr>
        <a:xfrm>
          <a:off x="0" y="89700"/>
          <a:ext cx="7216416" cy="6625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Communication &amp; Listening- crucial for victim interviews </a:t>
          </a:r>
          <a:endParaRPr lang="en-US" sz="1700" kern="1200"/>
        </a:p>
      </dsp:txBody>
      <dsp:txXfrm>
        <a:off x="32345" y="122045"/>
        <a:ext cx="7151726" cy="597895"/>
      </dsp:txXfrm>
    </dsp:sp>
    <dsp:sp modelId="{EE91D072-4FBC-4D4A-8852-0E31500356B6}">
      <dsp:nvSpPr>
        <dsp:cNvPr id="0" name=""/>
        <dsp:cNvSpPr/>
      </dsp:nvSpPr>
      <dsp:spPr>
        <a:xfrm>
          <a:off x="0" y="801245"/>
          <a:ext cx="7216416" cy="662585"/>
        </a:xfrm>
        <a:prstGeom prst="roundRect">
          <a:avLst/>
        </a:prstGeom>
        <a:solidFill>
          <a:schemeClr val="accent2">
            <a:hueOff val="1178683"/>
            <a:satOff val="-4440"/>
            <a:lumOff val="3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Empathy &amp; Emotional Sensitivity- needed for dealing with victim's trauma </a:t>
          </a:r>
          <a:endParaRPr lang="en-US" sz="1700" kern="1200"/>
        </a:p>
      </dsp:txBody>
      <dsp:txXfrm>
        <a:off x="32345" y="833590"/>
        <a:ext cx="7151726" cy="597895"/>
      </dsp:txXfrm>
    </dsp:sp>
    <dsp:sp modelId="{35B58FA4-D5F3-493A-81D8-1C0275A48074}">
      <dsp:nvSpPr>
        <dsp:cNvPr id="0" name=""/>
        <dsp:cNvSpPr/>
      </dsp:nvSpPr>
      <dsp:spPr>
        <a:xfrm>
          <a:off x="0" y="1512791"/>
          <a:ext cx="7216416" cy="662585"/>
        </a:xfrm>
        <a:prstGeom prst="roundRect">
          <a:avLst/>
        </a:prstGeom>
        <a:solidFill>
          <a:schemeClr val="accent2">
            <a:hueOff val="2357366"/>
            <a:satOff val="-8879"/>
            <a:lumOff val="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Help Vulnerable People</a:t>
          </a:r>
          <a:endParaRPr lang="en-US" sz="1700" kern="1200"/>
        </a:p>
      </dsp:txBody>
      <dsp:txXfrm>
        <a:off x="32345" y="1545136"/>
        <a:ext cx="7151726" cy="597895"/>
      </dsp:txXfrm>
    </dsp:sp>
    <dsp:sp modelId="{BCA0D61B-7108-428B-A368-16A2CB34BFE8}">
      <dsp:nvSpPr>
        <dsp:cNvPr id="0" name=""/>
        <dsp:cNvSpPr/>
      </dsp:nvSpPr>
      <dsp:spPr>
        <a:xfrm>
          <a:off x="0" y="2224337"/>
          <a:ext cx="7216416" cy="662585"/>
        </a:xfrm>
        <a:prstGeom prst="roundRect">
          <a:avLst/>
        </a:prstGeom>
        <a:solidFill>
          <a:schemeClr val="accent2">
            <a:hueOff val="3536049"/>
            <a:satOff val="-13319"/>
            <a:lumOff val="1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Multi-Agency Collaboration &amp; Awareness</a:t>
          </a:r>
          <a:endParaRPr lang="en-US" sz="1700" kern="1200"/>
        </a:p>
      </dsp:txBody>
      <dsp:txXfrm>
        <a:off x="32345" y="2256682"/>
        <a:ext cx="7151726" cy="597895"/>
      </dsp:txXfrm>
    </dsp:sp>
    <dsp:sp modelId="{0A5B29B2-B1E3-4EA2-BDC4-DBB226D6F9B5}">
      <dsp:nvSpPr>
        <dsp:cNvPr id="0" name=""/>
        <dsp:cNvSpPr/>
      </dsp:nvSpPr>
      <dsp:spPr>
        <a:xfrm>
          <a:off x="0" y="2935882"/>
          <a:ext cx="7216416" cy="662585"/>
        </a:xfrm>
        <a:prstGeom prst="roundRect">
          <a:avLst/>
        </a:prstGeom>
        <a:solidFill>
          <a:schemeClr val="accent2">
            <a:hueOff val="4714731"/>
            <a:satOff val="-17759"/>
            <a:lumOff val="1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Professionalism &amp; Confidentiality- this is essential in the policing workplace</a:t>
          </a:r>
          <a:endParaRPr lang="en-US" sz="1700" kern="1200"/>
        </a:p>
      </dsp:txBody>
      <dsp:txXfrm>
        <a:off x="32345" y="2968227"/>
        <a:ext cx="7151726" cy="597895"/>
      </dsp:txXfrm>
    </dsp:sp>
    <dsp:sp modelId="{F4F8AE27-D2CF-4113-A3E7-099DF808D468}">
      <dsp:nvSpPr>
        <dsp:cNvPr id="0" name=""/>
        <dsp:cNvSpPr/>
      </dsp:nvSpPr>
      <dsp:spPr>
        <a:xfrm>
          <a:off x="0" y="3647428"/>
          <a:ext cx="7216416" cy="662585"/>
        </a:xfrm>
        <a:prstGeom prst="roundRect">
          <a:avLst/>
        </a:prstGeom>
        <a:solidFill>
          <a:schemeClr val="accent2">
            <a:hueOff val="5893414"/>
            <a:satOff val="-22198"/>
            <a:lumOff val="186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Practical Experience &amp; Confidence Building</a:t>
          </a:r>
          <a:endParaRPr lang="en-US" sz="1700" kern="1200"/>
        </a:p>
      </dsp:txBody>
      <dsp:txXfrm>
        <a:off x="32345" y="3679773"/>
        <a:ext cx="7151726" cy="597895"/>
      </dsp:txXfrm>
    </dsp:sp>
    <dsp:sp modelId="{2C7BFE3A-D7AB-4542-8FE6-E42F3FE020D1}">
      <dsp:nvSpPr>
        <dsp:cNvPr id="0" name=""/>
        <dsp:cNvSpPr/>
      </dsp:nvSpPr>
      <dsp:spPr>
        <a:xfrm>
          <a:off x="0" y="4358974"/>
          <a:ext cx="7216416" cy="662585"/>
        </a:xfrm>
        <a:prstGeom prst="roundRect">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Victim Support (2025)</a:t>
          </a:r>
          <a:endParaRPr lang="en-US" sz="1700" kern="1200"/>
        </a:p>
      </dsp:txBody>
      <dsp:txXfrm>
        <a:off x="32345" y="4391319"/>
        <a:ext cx="7151726" cy="5978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ADA52D-7865-414D-BCD2-D315F6FC2924}">
      <dsp:nvSpPr>
        <dsp:cNvPr id="0" name=""/>
        <dsp:cNvSpPr/>
      </dsp:nvSpPr>
      <dsp:spPr>
        <a:xfrm>
          <a:off x="0" y="640880"/>
          <a:ext cx="10890928" cy="11831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5229EC-9FC2-441B-9159-7B7758A6A2C5}">
      <dsp:nvSpPr>
        <dsp:cNvPr id="0" name=""/>
        <dsp:cNvSpPr/>
      </dsp:nvSpPr>
      <dsp:spPr>
        <a:xfrm>
          <a:off x="357907" y="907092"/>
          <a:ext cx="650740" cy="6507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B3FF4A-8D63-4945-81C5-D4A976583B05}">
      <dsp:nvSpPr>
        <dsp:cNvPr id="0" name=""/>
        <dsp:cNvSpPr/>
      </dsp:nvSpPr>
      <dsp:spPr>
        <a:xfrm>
          <a:off x="1366554" y="640880"/>
          <a:ext cx="9524373" cy="1183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18" tIns="125218" rIns="125218" bIns="125218" numCol="1" spcCol="1270" anchor="ctr" anchorCtr="0">
          <a:noAutofit/>
        </a:bodyPr>
        <a:lstStyle/>
        <a:p>
          <a:pPr marL="0" lvl="0" indent="0" algn="l" defTabSz="666750">
            <a:lnSpc>
              <a:spcPct val="100000"/>
            </a:lnSpc>
            <a:spcBef>
              <a:spcPct val="0"/>
            </a:spcBef>
            <a:spcAft>
              <a:spcPct val="35000"/>
            </a:spcAft>
            <a:buNone/>
          </a:pPr>
          <a:r>
            <a:rPr lang="en-GB" sz="1500" kern="1200"/>
            <a:t>Victim Support largely focuses on outreach support for victims whether during the initial stages of their journey or throughout the court process. This is something that I believe will be beneficial for a future within the police as I will be able to gain valuable skills and understanding of the processes in place for victims. </a:t>
          </a:r>
          <a:endParaRPr lang="en-US" sz="1500" kern="1200"/>
        </a:p>
      </dsp:txBody>
      <dsp:txXfrm>
        <a:off x="1366554" y="640880"/>
        <a:ext cx="9524373" cy="1183164"/>
      </dsp:txXfrm>
    </dsp:sp>
    <dsp:sp modelId="{B813EF3F-4EC4-4FFF-A8EA-F48F6E09B9C8}">
      <dsp:nvSpPr>
        <dsp:cNvPr id="0" name=""/>
        <dsp:cNvSpPr/>
      </dsp:nvSpPr>
      <dsp:spPr>
        <a:xfrm>
          <a:off x="0" y="2119835"/>
          <a:ext cx="10890928" cy="11831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07A592-18DA-4302-AD2D-334BA6145BD1}">
      <dsp:nvSpPr>
        <dsp:cNvPr id="0" name=""/>
        <dsp:cNvSpPr/>
      </dsp:nvSpPr>
      <dsp:spPr>
        <a:xfrm>
          <a:off x="357907" y="2386047"/>
          <a:ext cx="650740" cy="6507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53A4CE-7DA1-4D29-B4EE-D1B55DCD6BCD}">
      <dsp:nvSpPr>
        <dsp:cNvPr id="0" name=""/>
        <dsp:cNvSpPr/>
      </dsp:nvSpPr>
      <dsp:spPr>
        <a:xfrm>
          <a:off x="1366554" y="2119835"/>
          <a:ext cx="9524373" cy="1183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218" tIns="125218" rIns="125218" bIns="125218" numCol="1" spcCol="1270" anchor="ctr" anchorCtr="0">
          <a:noAutofit/>
        </a:bodyPr>
        <a:lstStyle/>
        <a:p>
          <a:pPr marL="0" lvl="0" indent="0" algn="l" defTabSz="666750">
            <a:lnSpc>
              <a:spcPct val="100000"/>
            </a:lnSpc>
            <a:spcBef>
              <a:spcPct val="0"/>
            </a:spcBef>
            <a:spcAft>
              <a:spcPct val="35000"/>
            </a:spcAft>
            <a:buNone/>
          </a:pPr>
          <a:r>
            <a:rPr lang="en-GB" sz="1500" kern="1200"/>
            <a:t>They are a free service for victims to get emotional, financial support and also offer a free 24-hour live chat and helpline (GOV.UK, 2022) which is what I would like to take part in. </a:t>
          </a:r>
          <a:endParaRPr lang="en-US" sz="1500" kern="1200"/>
        </a:p>
      </dsp:txBody>
      <dsp:txXfrm>
        <a:off x="1366554" y="2119835"/>
        <a:ext cx="9524373" cy="118316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1/20/2026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80135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1/20/2026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763904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1/20/2026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6516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1/20/2026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236175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1/20/2026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62085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1/20/2026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019803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1/20/2026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7262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1/20/2026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04789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1/20/2026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151814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1/20/2026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16087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1/20/2026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8070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1/20/2026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5957875"/>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victimsupport.org.uk/more-us/why-choose-us/training/" TargetMode="External"/><Relationship Id="rId3" Type="http://schemas.openxmlformats.org/officeDocument/2006/relationships/hyperlink" Target="https://www.college.police.uk/app/major-investigation-and-public-protection/domestic-abuse/partnership-working-and-multi-agency-responsesmechanisms?highlight=Interviewing+questions" TargetMode="External"/><Relationship Id="rId7" Type="http://schemas.openxmlformats.org/officeDocument/2006/relationships/hyperlink" Target="https://vcas.uk/news/the-power-of-volunteering-benefits-for-you-and-your-community/" TargetMode="External"/><Relationship Id="rId2" Type="http://schemas.openxmlformats.org/officeDocument/2006/relationships/hyperlink" Target="https://clinks.org/about/sector" TargetMode="External"/><Relationship Id="rId1" Type="http://schemas.openxmlformats.org/officeDocument/2006/relationships/slideLayout" Target="../slideLayouts/slideLayout2.xml"/><Relationship Id="rId6" Type="http://schemas.openxmlformats.org/officeDocument/2006/relationships/hyperlink" Target="https://nationalcareers.service.gov.uk/careers-advice/advice-on-volunteering/" TargetMode="External"/><Relationship Id="rId5" Type="http://schemas.openxmlformats.org/officeDocument/2006/relationships/hyperlink" Target="https://nationalcareers.service.gov.uk/job-profiles/police-officer" TargetMode="External"/><Relationship Id="rId4" Type="http://schemas.openxmlformats.org/officeDocument/2006/relationships/hyperlink" Target="https://www.gov.uk/guidance/victim-and-witness-serv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 name="Picture 3" descr="Two people holding each other's hands">
            <a:extLst>
              <a:ext uri="{FF2B5EF4-FFF2-40B4-BE49-F238E27FC236}">
                <a16:creationId xmlns:a16="http://schemas.microsoft.com/office/drawing/2014/main" id="{A6291178-4C51-02B3-9D44-FAB1A55604AA}"/>
              </a:ext>
            </a:extLst>
          </p:cNvPr>
          <p:cNvPicPr>
            <a:picLocks noChangeAspect="1"/>
          </p:cNvPicPr>
          <p:nvPr/>
        </p:nvPicPr>
        <p:blipFill>
          <a:blip r:embed="rId2"/>
          <a:srcRect t="14133" r="9085" b="9139"/>
          <a:stretch>
            <a:fillRect/>
          </a:stretch>
        </p:blipFill>
        <p:spPr>
          <a:xfrm>
            <a:off x="1" y="1"/>
            <a:ext cx="12191999" cy="6857999"/>
          </a:xfrm>
          <a:prstGeom prst="rect">
            <a:avLst/>
          </a:prstGeom>
        </p:spPr>
      </p:pic>
      <p:sp>
        <p:nvSpPr>
          <p:cNvPr id="11" name="Rectangle 10">
            <a:extLst>
              <a:ext uri="{FF2B5EF4-FFF2-40B4-BE49-F238E27FC236}">
                <a16:creationId xmlns:a16="http://schemas.microsoft.com/office/drawing/2014/main" id="{72E284DE-AB43-1296-3166-892F44A3A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p:cNvSpPr>
            <a:spLocks noGrp="1"/>
          </p:cNvSpPr>
          <p:nvPr>
            <p:ph type="ctrTitle"/>
          </p:nvPr>
        </p:nvSpPr>
        <p:spPr>
          <a:xfrm>
            <a:off x="457195" y="701964"/>
            <a:ext cx="5370950" cy="3640303"/>
          </a:xfrm>
        </p:spPr>
        <p:txBody>
          <a:bodyPr anchor="t">
            <a:normAutofit/>
          </a:bodyPr>
          <a:lstStyle/>
          <a:p>
            <a:r>
              <a:rPr lang="en-GB" sz="6000">
                <a:solidFill>
                  <a:srgbClr val="FFFFFF"/>
                </a:solidFill>
              </a:rPr>
              <a:t>Volunteering with Victim Support</a:t>
            </a:r>
          </a:p>
        </p:txBody>
      </p:sp>
      <p:sp>
        <p:nvSpPr>
          <p:cNvPr id="3" name="Subtitle 2"/>
          <p:cNvSpPr>
            <a:spLocks noGrp="1"/>
          </p:cNvSpPr>
          <p:nvPr>
            <p:ph type="subTitle" idx="1"/>
          </p:nvPr>
        </p:nvSpPr>
        <p:spPr>
          <a:xfrm>
            <a:off x="468090" y="5253050"/>
            <a:ext cx="3888419" cy="969264"/>
          </a:xfrm>
        </p:spPr>
        <p:txBody>
          <a:bodyPr vert="horz" lIns="91440" tIns="45720" rIns="91440" bIns="45720" rtlCol="0" anchor="t">
            <a:normAutofit/>
          </a:bodyPr>
          <a:lstStyle/>
          <a:p>
            <a:r>
              <a:rPr lang="en-GB" sz="2000">
                <a:solidFill>
                  <a:srgbClr val="FFFFFF"/>
                </a:solidFill>
              </a:rPr>
              <a:t>Why I chose Victim Support</a:t>
            </a:r>
          </a:p>
        </p:txBody>
      </p:sp>
      <p:cxnSp>
        <p:nvCxnSpPr>
          <p:cNvPr id="13" name="Straight Connector 12">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32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A4812-71B6-7842-97B1-DD25E1B39D7A}"/>
              </a:ext>
            </a:extLst>
          </p:cNvPr>
          <p:cNvSpPr>
            <a:spLocks noGrp="1"/>
          </p:cNvSpPr>
          <p:nvPr>
            <p:ph type="title"/>
          </p:nvPr>
        </p:nvSpPr>
        <p:spPr/>
        <p:txBody>
          <a:bodyPr/>
          <a:lstStyle/>
          <a:p>
            <a:r>
              <a:rPr lang="en-GB"/>
              <a:t>Why I Chose Victim Support</a:t>
            </a:r>
          </a:p>
        </p:txBody>
      </p:sp>
      <p:sp>
        <p:nvSpPr>
          <p:cNvPr id="3" name="Content Placeholder 2">
            <a:extLst>
              <a:ext uri="{FF2B5EF4-FFF2-40B4-BE49-F238E27FC236}">
                <a16:creationId xmlns:a16="http://schemas.microsoft.com/office/drawing/2014/main" id="{BDB1C3F0-1B81-484E-9FA2-D3892B6366AC}"/>
              </a:ext>
            </a:extLst>
          </p:cNvPr>
          <p:cNvSpPr>
            <a:spLocks noGrp="1"/>
          </p:cNvSpPr>
          <p:nvPr>
            <p:ph idx="1"/>
          </p:nvPr>
        </p:nvSpPr>
        <p:spPr/>
        <p:txBody>
          <a:bodyPr vert="horz" lIns="91440" tIns="45720" rIns="91440" bIns="45720" rtlCol="0" anchor="t">
            <a:normAutofit/>
          </a:bodyPr>
          <a:lstStyle/>
          <a:p>
            <a:r>
              <a:rPr lang="en-GB"/>
              <a:t>The main reasons I chose to volunteer with victim support, firstly come from growing up with a mother who works with victims of domestic abuse and that ignited a spark in me, to want to help victims work through their trauma. </a:t>
            </a:r>
          </a:p>
          <a:p>
            <a:r>
              <a:rPr lang="en-GB"/>
              <a:t>Secondly, it is because policing is a people-focused job that requires strong communication, emotional intelligence, integrity and the ability to work effectively with victims who may be distressed and vulnerable. Victim Support provides a realistic and meaningful environment in which these essential skills can be developed. </a:t>
            </a:r>
          </a:p>
          <a:p>
            <a:endParaRPr lang="en-GB"/>
          </a:p>
        </p:txBody>
      </p:sp>
    </p:spTree>
    <p:extLst>
      <p:ext uri="{BB962C8B-B14F-4D97-AF65-F5344CB8AC3E}">
        <p14:creationId xmlns:p14="http://schemas.microsoft.com/office/powerpoint/2010/main" val="33329294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34453E-64A7-00EE-53DC-1FA59776952D}"/>
              </a:ext>
            </a:extLst>
          </p:cNvPr>
          <p:cNvSpPr>
            <a:spLocks noGrp="1"/>
          </p:cNvSpPr>
          <p:nvPr>
            <p:ph type="title"/>
          </p:nvPr>
        </p:nvSpPr>
        <p:spPr>
          <a:xfrm>
            <a:off x="640080" y="1371600"/>
            <a:ext cx="5852160" cy="1097280"/>
          </a:xfrm>
        </p:spPr>
        <p:txBody>
          <a:bodyPr anchor="t">
            <a:normAutofit/>
          </a:bodyPr>
          <a:lstStyle/>
          <a:p>
            <a:pPr>
              <a:lnSpc>
                <a:spcPct val="90000"/>
              </a:lnSpc>
            </a:pPr>
            <a:r>
              <a:rPr lang="en-GB" sz="3400"/>
              <a:t>The Core Skills Required for Policing</a:t>
            </a:r>
          </a:p>
        </p:txBody>
      </p:sp>
      <p:cxnSp>
        <p:nvCxnSpPr>
          <p:cNvPr id="17" name="Straight Connector 16">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95DFF4A-19A3-6DF7-5FC3-B0372124AA36}"/>
              </a:ext>
            </a:extLst>
          </p:cNvPr>
          <p:cNvSpPr>
            <a:spLocks noGrp="1"/>
          </p:cNvSpPr>
          <p:nvPr>
            <p:ph idx="1"/>
          </p:nvPr>
        </p:nvSpPr>
        <p:spPr>
          <a:xfrm>
            <a:off x="640080" y="2633236"/>
            <a:ext cx="5852160" cy="3664685"/>
          </a:xfrm>
        </p:spPr>
        <p:txBody>
          <a:bodyPr vert="horz" lIns="91440" tIns="45720" rIns="91440" bIns="45720" rtlCol="0" anchor="t">
            <a:normAutofit fontScale="92500" lnSpcReduction="10000"/>
          </a:bodyPr>
          <a:lstStyle/>
          <a:p>
            <a:pPr>
              <a:lnSpc>
                <a:spcPct val="110000"/>
              </a:lnSpc>
            </a:pPr>
            <a:r>
              <a:rPr lang="en-GB"/>
              <a:t>Communication &amp; Listening</a:t>
            </a:r>
            <a:endParaRPr lang="en-US"/>
          </a:p>
          <a:p>
            <a:pPr>
              <a:lnSpc>
                <a:spcPct val="110000"/>
              </a:lnSpc>
            </a:pPr>
            <a:r>
              <a:rPr lang="en-GB"/>
              <a:t>Emotional Intelligence &amp; Empathy</a:t>
            </a:r>
          </a:p>
          <a:p>
            <a:pPr>
              <a:lnSpc>
                <a:spcPct val="110000"/>
              </a:lnSpc>
            </a:pPr>
            <a:r>
              <a:rPr lang="en-GB"/>
              <a:t>Decision-Making &amp; Problem Solving</a:t>
            </a:r>
          </a:p>
          <a:p>
            <a:pPr>
              <a:lnSpc>
                <a:spcPct val="110000"/>
              </a:lnSpc>
            </a:pPr>
            <a:r>
              <a:rPr lang="en-GB"/>
              <a:t>Resilience &amp; Calm Under Pressure</a:t>
            </a:r>
          </a:p>
          <a:p>
            <a:pPr>
              <a:lnSpc>
                <a:spcPct val="110000"/>
              </a:lnSpc>
            </a:pPr>
            <a:r>
              <a:rPr lang="en-GB"/>
              <a:t>Teamwork &amp; Relationship Skills</a:t>
            </a:r>
          </a:p>
          <a:p>
            <a:pPr>
              <a:lnSpc>
                <a:spcPct val="110000"/>
              </a:lnSpc>
            </a:pPr>
            <a:r>
              <a:rPr lang="en-GB"/>
              <a:t>Integrity, Respect &amp; Public Service</a:t>
            </a:r>
          </a:p>
          <a:p>
            <a:pPr>
              <a:lnSpc>
                <a:spcPct val="110000"/>
              </a:lnSpc>
            </a:pPr>
            <a:r>
              <a:rPr lang="en-GB"/>
              <a:t>Practical &amp; Legal Understanding</a:t>
            </a:r>
          </a:p>
          <a:p>
            <a:pPr marL="0" indent="0">
              <a:lnSpc>
                <a:spcPct val="110000"/>
              </a:lnSpc>
              <a:buNone/>
            </a:pPr>
            <a:r>
              <a:rPr lang="en-GB"/>
              <a:t>National Careers Service (2019)&amp; College of Policing (2025)</a:t>
            </a:r>
          </a:p>
          <a:p>
            <a:pPr marL="0" indent="0">
              <a:lnSpc>
                <a:spcPct val="110000"/>
              </a:lnSpc>
              <a:buNone/>
            </a:pPr>
            <a:endParaRPr lang="en-GB"/>
          </a:p>
          <a:p>
            <a:pPr>
              <a:lnSpc>
                <a:spcPct val="110000"/>
              </a:lnSpc>
            </a:pPr>
            <a:endParaRPr lang="en-GB"/>
          </a:p>
        </p:txBody>
      </p:sp>
      <p:pic>
        <p:nvPicPr>
          <p:cNvPr id="4" name="Picture 3" descr="A poster of a police officer and a person&#10;&#10;AI-generated content may be incorrect.">
            <a:extLst>
              <a:ext uri="{FF2B5EF4-FFF2-40B4-BE49-F238E27FC236}">
                <a16:creationId xmlns:a16="http://schemas.microsoft.com/office/drawing/2014/main" id="{5D6E22F4-6395-C399-B784-66F0BCFD7EBA}"/>
              </a:ext>
            </a:extLst>
          </p:cNvPr>
          <p:cNvPicPr>
            <a:picLocks noChangeAspect="1"/>
          </p:cNvPicPr>
          <p:nvPr/>
        </p:nvPicPr>
        <p:blipFill>
          <a:blip r:embed="rId2"/>
          <a:srcRect t="1921" b="3622"/>
          <a:stretch>
            <a:fillRect/>
          </a:stretch>
        </p:blipFill>
        <p:spPr>
          <a:xfrm>
            <a:off x="7345680" y="10"/>
            <a:ext cx="4846320" cy="6857990"/>
          </a:xfrm>
          <a:prstGeom prst="rect">
            <a:avLst/>
          </a:prstGeom>
        </p:spPr>
      </p:pic>
    </p:spTree>
    <p:extLst>
      <p:ext uri="{BB962C8B-B14F-4D97-AF65-F5344CB8AC3E}">
        <p14:creationId xmlns:p14="http://schemas.microsoft.com/office/powerpoint/2010/main" val="1428200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66FD28-44C1-1863-BBB2-13AA632DAF67}"/>
              </a:ext>
            </a:extLst>
          </p:cNvPr>
          <p:cNvSpPr>
            <a:spLocks noGrp="1"/>
          </p:cNvSpPr>
          <p:nvPr>
            <p:ph type="title"/>
          </p:nvPr>
        </p:nvSpPr>
        <p:spPr>
          <a:xfrm>
            <a:off x="640080" y="914399"/>
            <a:ext cx="3000587" cy="4160520"/>
          </a:xfrm>
        </p:spPr>
        <p:txBody>
          <a:bodyPr anchor="t">
            <a:normAutofit/>
          </a:bodyPr>
          <a:lstStyle/>
          <a:p>
            <a:r>
              <a:rPr lang="en-GB" sz="3600"/>
              <a:t>Skills that can be gained from Victim Support</a:t>
            </a:r>
          </a:p>
        </p:txBody>
      </p:sp>
      <p:cxnSp>
        <p:nvCxnSpPr>
          <p:cNvPr id="18" name="Straight Connector 17">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1B3A3FD3-7908-0903-C479-C3B3706FBFCB}"/>
              </a:ext>
            </a:extLst>
          </p:cNvPr>
          <p:cNvGraphicFramePr>
            <a:graphicFrameLocks noGrp="1"/>
          </p:cNvGraphicFramePr>
          <p:nvPr>
            <p:ph idx="1"/>
            <p:extLst>
              <p:ext uri="{D42A27DB-BD31-4B8C-83A1-F6EECF244321}">
                <p14:modId xmlns:p14="http://schemas.microsoft.com/office/powerpoint/2010/main" val="2923237602"/>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725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933801-12DD-ACE4-5778-641881DECB64}"/>
              </a:ext>
            </a:extLst>
          </p:cNvPr>
          <p:cNvSpPr>
            <a:spLocks noGrp="1"/>
          </p:cNvSpPr>
          <p:nvPr>
            <p:ph type="title"/>
          </p:nvPr>
        </p:nvSpPr>
        <p:spPr>
          <a:xfrm>
            <a:off x="640079" y="4857985"/>
            <a:ext cx="10890929" cy="1074405"/>
          </a:xfrm>
        </p:spPr>
        <p:txBody>
          <a:bodyPr anchor="b">
            <a:normAutofit/>
          </a:bodyPr>
          <a:lstStyle/>
          <a:p>
            <a:r>
              <a:rPr lang="en-GB"/>
              <a:t>Victim Support</a:t>
            </a:r>
          </a:p>
        </p:txBody>
      </p:sp>
      <p:cxnSp>
        <p:nvCxnSpPr>
          <p:cNvPr id="22" name="Straight Connector 21">
            <a:extLst>
              <a:ext uri="{FF2B5EF4-FFF2-40B4-BE49-F238E27FC236}">
                <a16:creationId xmlns:a16="http://schemas.microsoft.com/office/drawing/2014/main" id="{B209265E-E0D7-493B-97CE-2263D50C3F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6270627"/>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198C051E-3737-6BD7-43EE-A2245F49CF35}"/>
              </a:ext>
            </a:extLst>
          </p:cNvPr>
          <p:cNvGraphicFramePr>
            <a:graphicFrameLocks noGrp="1"/>
          </p:cNvGraphicFramePr>
          <p:nvPr>
            <p:ph idx="1"/>
            <p:extLst>
              <p:ext uri="{D42A27DB-BD31-4B8C-83A1-F6EECF244321}">
                <p14:modId xmlns:p14="http://schemas.microsoft.com/office/powerpoint/2010/main" val="1451833948"/>
              </p:ext>
            </p:extLst>
          </p:nvPr>
        </p:nvGraphicFramePr>
        <p:xfrm>
          <a:off x="640080" y="777580"/>
          <a:ext cx="10890928" cy="39438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5973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F1CA2F-A0BA-27F8-5973-7C14B8AF6EBF}"/>
              </a:ext>
            </a:extLst>
          </p:cNvPr>
          <p:cNvSpPr>
            <a:spLocks noGrp="1"/>
          </p:cNvSpPr>
          <p:nvPr>
            <p:ph type="title"/>
          </p:nvPr>
        </p:nvSpPr>
        <p:spPr>
          <a:xfrm>
            <a:off x="640080" y="914400"/>
            <a:ext cx="3794760" cy="4144684"/>
          </a:xfrm>
        </p:spPr>
        <p:txBody>
          <a:bodyPr anchor="t">
            <a:normAutofit/>
          </a:bodyPr>
          <a:lstStyle/>
          <a:p>
            <a:r>
              <a:rPr lang="en-GB"/>
              <a:t>Skills and why they will help with Academic Study and Future Policing Career</a:t>
            </a:r>
          </a:p>
        </p:txBody>
      </p:sp>
      <p:sp>
        <p:nvSpPr>
          <p:cNvPr id="3" name="Content Placeholder 2">
            <a:extLst>
              <a:ext uri="{FF2B5EF4-FFF2-40B4-BE49-F238E27FC236}">
                <a16:creationId xmlns:a16="http://schemas.microsoft.com/office/drawing/2014/main" id="{2A79DC70-FF91-174D-19AE-DC6ED48D2568}"/>
              </a:ext>
            </a:extLst>
          </p:cNvPr>
          <p:cNvSpPr>
            <a:spLocks noGrp="1"/>
          </p:cNvSpPr>
          <p:nvPr>
            <p:ph idx="1"/>
          </p:nvPr>
        </p:nvSpPr>
        <p:spPr>
          <a:xfrm>
            <a:off x="5148072" y="1051559"/>
            <a:ext cx="6382937" cy="5248656"/>
          </a:xfrm>
        </p:spPr>
        <p:txBody>
          <a:bodyPr vert="horz" lIns="91440" tIns="45720" rIns="91440" bIns="45720" rtlCol="0" anchor="t">
            <a:normAutofit/>
          </a:bodyPr>
          <a:lstStyle/>
          <a:p>
            <a:r>
              <a:rPr lang="en-GB"/>
              <a:t>These skills are attainable through volunteering with Victim Support and are essential for both academic study in university and the police force, and for operational police work. </a:t>
            </a:r>
          </a:p>
          <a:p>
            <a:r>
              <a:rPr lang="en-GB"/>
              <a:t>Through volunteering, I will be able to observe and practice these skills in real life situations whilst working with victims experiencing trauma and fear. </a:t>
            </a:r>
          </a:p>
          <a:p>
            <a:r>
              <a:rPr lang="en-GB"/>
              <a:t>This experience is going to support my academic learning by allowing me to understand the practical impact of what I have been studying. </a:t>
            </a:r>
          </a:p>
          <a:p>
            <a:pPr marL="0" indent="0">
              <a:buNone/>
            </a:pPr>
            <a:r>
              <a:rPr lang="en-GB"/>
              <a:t>Victim Support (2025)</a:t>
            </a:r>
          </a:p>
        </p:txBody>
      </p:sp>
      <p:cxnSp>
        <p:nvCxnSpPr>
          <p:cNvPr id="10" name="Straight Connector 9">
            <a:extLst>
              <a:ext uri="{FF2B5EF4-FFF2-40B4-BE49-F238E27FC236}">
                <a16:creationId xmlns:a16="http://schemas.microsoft.com/office/drawing/2014/main" id="{10694E1F-471C-4340-BE4B-28F2BF7D7A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627278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9692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787954-B1A8-D1E8-7792-C84661367552}"/>
              </a:ext>
            </a:extLst>
          </p:cNvPr>
          <p:cNvSpPr>
            <a:spLocks noGrp="1"/>
          </p:cNvSpPr>
          <p:nvPr>
            <p:ph type="title"/>
          </p:nvPr>
        </p:nvSpPr>
        <p:spPr>
          <a:xfrm>
            <a:off x="640080" y="570750"/>
            <a:ext cx="10890929" cy="1387934"/>
          </a:xfrm>
        </p:spPr>
        <p:txBody>
          <a:bodyPr anchor="b">
            <a:normAutofit/>
          </a:bodyPr>
          <a:lstStyle/>
          <a:p>
            <a:r>
              <a:rPr lang="en-GB"/>
              <a:t>Victim Supports Training Programs</a:t>
            </a:r>
          </a:p>
        </p:txBody>
      </p:sp>
      <p:sp>
        <p:nvSpPr>
          <p:cNvPr id="3" name="Content Placeholder 2">
            <a:extLst>
              <a:ext uri="{FF2B5EF4-FFF2-40B4-BE49-F238E27FC236}">
                <a16:creationId xmlns:a16="http://schemas.microsoft.com/office/drawing/2014/main" id="{98C816FE-FF0F-08D1-676C-9FD30FE4CC8E}"/>
              </a:ext>
            </a:extLst>
          </p:cNvPr>
          <p:cNvSpPr>
            <a:spLocks noGrp="1"/>
          </p:cNvSpPr>
          <p:nvPr>
            <p:ph idx="1"/>
          </p:nvPr>
        </p:nvSpPr>
        <p:spPr>
          <a:xfrm>
            <a:off x="640080" y="2761673"/>
            <a:ext cx="10890929" cy="3536241"/>
          </a:xfrm>
        </p:spPr>
        <p:txBody>
          <a:bodyPr vert="horz" lIns="91440" tIns="45720" rIns="91440" bIns="45720" rtlCol="0">
            <a:normAutofit/>
          </a:bodyPr>
          <a:lstStyle/>
          <a:p>
            <a:pPr>
              <a:lnSpc>
                <a:spcPct val="110000"/>
              </a:lnSpc>
            </a:pPr>
            <a:r>
              <a:rPr lang="en-GB" sz="1900"/>
              <a:t> B​RIDGE (which stands for building resilience, improving disclosures and guiding empowerment)- Victim Support offers many types of crime specific training. </a:t>
            </a:r>
            <a:endParaRPr lang="en-US" sz="1900"/>
          </a:p>
          <a:p>
            <a:pPr>
              <a:lnSpc>
                <a:spcPct val="110000"/>
              </a:lnSpc>
            </a:pPr>
            <a:r>
              <a:rPr lang="en-GB" sz="1900"/>
              <a:t>For example; the impacts of crime, where they explore the impact crime has on victims and witnesses and uncovering strategies to provide meaningful support.</a:t>
            </a:r>
          </a:p>
          <a:p>
            <a:pPr>
              <a:lnSpc>
                <a:spcPct val="110000"/>
              </a:lnSpc>
            </a:pPr>
            <a:r>
              <a:rPr lang="en-GB" sz="1900"/>
              <a:t>Trauma informed responses and compassionate communication; exploring what trauma informed practice is, its key principles, and how these inform effective and compassionate communication. </a:t>
            </a:r>
          </a:p>
          <a:p>
            <a:pPr>
              <a:lnSpc>
                <a:spcPct val="110000"/>
              </a:lnSpc>
            </a:pPr>
            <a:r>
              <a:rPr lang="en-GB" sz="1900"/>
              <a:t>Active Bystander Awareness- promoting the skills and confidence needed to recognise and intervene appropriately in incidents of harassment, bullying, or violence.</a:t>
            </a:r>
          </a:p>
          <a:p>
            <a:pPr marL="0" indent="0">
              <a:lnSpc>
                <a:spcPct val="110000"/>
              </a:lnSpc>
              <a:buNone/>
            </a:pPr>
            <a:r>
              <a:rPr lang="en-GB" sz="1900"/>
              <a:t>(Victim Support, 2025)</a:t>
            </a:r>
          </a:p>
          <a:p>
            <a:pPr>
              <a:lnSpc>
                <a:spcPct val="110000"/>
              </a:lnSpc>
            </a:pPr>
            <a:endParaRPr lang="en-GB" sz="1900"/>
          </a:p>
          <a:p>
            <a:pPr>
              <a:lnSpc>
                <a:spcPct val="110000"/>
              </a:lnSpc>
            </a:pPr>
            <a:endParaRPr lang="en-GB" sz="1900"/>
          </a:p>
        </p:txBody>
      </p:sp>
      <p:cxnSp>
        <p:nvCxnSpPr>
          <p:cNvPr id="17" name="Straight Connector 16">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6910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F6786D-2CE2-002D-93F5-3E3F19EB1DE1}"/>
              </a:ext>
            </a:extLst>
          </p:cNvPr>
          <p:cNvSpPr>
            <a:spLocks noGrp="1"/>
          </p:cNvSpPr>
          <p:nvPr>
            <p:ph type="title"/>
          </p:nvPr>
        </p:nvSpPr>
        <p:spPr>
          <a:xfrm>
            <a:off x="640080" y="1371600"/>
            <a:ext cx="5737859" cy="1097280"/>
          </a:xfrm>
        </p:spPr>
        <p:txBody>
          <a:bodyPr>
            <a:normAutofit/>
          </a:bodyPr>
          <a:lstStyle/>
          <a:p>
            <a:pPr>
              <a:lnSpc>
                <a:spcPct val="90000"/>
              </a:lnSpc>
            </a:pPr>
            <a:r>
              <a:rPr lang="en-GB" sz="3400"/>
              <a:t>Understanding Multi-Agency Work</a:t>
            </a: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68B5B5-DD77-3B40-434B-13AF585EF004}"/>
              </a:ext>
            </a:extLst>
          </p:cNvPr>
          <p:cNvSpPr>
            <a:spLocks noGrp="1"/>
          </p:cNvSpPr>
          <p:nvPr>
            <p:ph idx="1"/>
          </p:nvPr>
        </p:nvSpPr>
        <p:spPr>
          <a:xfrm>
            <a:off x="640080" y="2633236"/>
            <a:ext cx="5737860" cy="3666980"/>
          </a:xfrm>
        </p:spPr>
        <p:txBody>
          <a:bodyPr vert="horz" lIns="91440" tIns="45720" rIns="91440" bIns="45720" rtlCol="0">
            <a:normAutofit/>
          </a:bodyPr>
          <a:lstStyle/>
          <a:p>
            <a:pPr>
              <a:lnSpc>
                <a:spcPct val="110000"/>
              </a:lnSpc>
            </a:pPr>
            <a:r>
              <a:rPr lang="en-GB" sz="1600"/>
              <a:t>Another thing that has brought me to want to do my volunteer work with Victim Support is because collaboration with support services is one of the most important and time-consuming parts of policing (College of Policing, 2015). Gaining a better understanding of how and where collaboration works will massively benefit me. Knowing how the other agencies function will be beneficial when part of the police force. </a:t>
            </a:r>
          </a:p>
          <a:p>
            <a:pPr>
              <a:lnSpc>
                <a:spcPct val="110000"/>
              </a:lnSpc>
            </a:pPr>
            <a:r>
              <a:rPr lang="en-GB" sz="1600"/>
              <a:t>Volunteering with organisations like victim support or within the criminal justice sector can help me understand how statutory and voluntary agencies work together to support victims and understand risk (Clinks.org, 2024).  </a:t>
            </a:r>
          </a:p>
        </p:txBody>
      </p:sp>
      <p:pic>
        <p:nvPicPr>
          <p:cNvPr id="7" name="Graphic 6" descr="Connections">
            <a:extLst>
              <a:ext uri="{FF2B5EF4-FFF2-40B4-BE49-F238E27FC236}">
                <a16:creationId xmlns:a16="http://schemas.microsoft.com/office/drawing/2014/main" id="{DA7B0AD3-5842-72A9-A40F-D90A54EF6A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2781229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D8AB06-62B3-25FB-3412-A010CFC195DE}"/>
              </a:ext>
            </a:extLst>
          </p:cNvPr>
          <p:cNvSpPr>
            <a:spLocks noGrp="1"/>
          </p:cNvSpPr>
          <p:nvPr>
            <p:ph type="title"/>
          </p:nvPr>
        </p:nvSpPr>
        <p:spPr>
          <a:xfrm>
            <a:off x="640080" y="1371600"/>
            <a:ext cx="5737859" cy="1097280"/>
          </a:xfrm>
        </p:spPr>
        <p:txBody>
          <a:bodyPr>
            <a:normAutofit/>
          </a:bodyPr>
          <a:lstStyle/>
          <a:p>
            <a:pPr>
              <a:lnSpc>
                <a:spcPct val="90000"/>
              </a:lnSpc>
            </a:pPr>
            <a:r>
              <a:rPr lang="en-GB" sz="3400"/>
              <a:t>How I intend to develop my existing skills</a:t>
            </a: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62B54F1-3666-11F3-75E0-76E40972565D}"/>
              </a:ext>
            </a:extLst>
          </p:cNvPr>
          <p:cNvSpPr>
            <a:spLocks noGrp="1"/>
          </p:cNvSpPr>
          <p:nvPr>
            <p:ph idx="1"/>
          </p:nvPr>
        </p:nvSpPr>
        <p:spPr>
          <a:xfrm>
            <a:off x="640080" y="2633236"/>
            <a:ext cx="5737860" cy="3666980"/>
          </a:xfrm>
        </p:spPr>
        <p:txBody>
          <a:bodyPr vert="horz" lIns="91440" tIns="45720" rIns="91440" bIns="45720" rtlCol="0" anchor="t">
            <a:normAutofit fontScale="92500" lnSpcReduction="20000"/>
          </a:bodyPr>
          <a:lstStyle/>
          <a:p>
            <a:pPr>
              <a:lnSpc>
                <a:spcPct val="110000"/>
              </a:lnSpc>
            </a:pPr>
            <a:r>
              <a:rPr lang="en-GB" sz="1700"/>
              <a:t>Through part time jobs I have been able to develop my communication skills both in person and over the phone. However, through Victim Support, I am hoping to develop this further through taking calls with victims and strengthening these skills, which are essential for a role within the police (College of Policing, 2021)</a:t>
            </a:r>
          </a:p>
          <a:p>
            <a:pPr>
              <a:lnSpc>
                <a:spcPct val="110000"/>
              </a:lnSpc>
            </a:pPr>
            <a:r>
              <a:rPr lang="en-GB" sz="1700"/>
              <a:t>Victim Supports training program is extensive and is exactly what is needed for me to grow as a future officer and as someone who wishes to work closely with victims of crime. </a:t>
            </a:r>
          </a:p>
          <a:p>
            <a:pPr>
              <a:lnSpc>
                <a:spcPct val="110000"/>
              </a:lnSpc>
            </a:pPr>
            <a:r>
              <a:rPr lang="en-GB" sz="1700"/>
              <a:t>I also aim to strengthen my emotional resilience by managing challenging conversations. I can be quite a sensitive and overly compassionate person which is fine until I have to confront people in distress. So, this is something I wish to work on through Victim Support. </a:t>
            </a:r>
          </a:p>
          <a:p>
            <a:pPr>
              <a:lnSpc>
                <a:spcPct val="110000"/>
              </a:lnSpc>
            </a:pPr>
            <a:endParaRPr lang="en-GB" sz="1700"/>
          </a:p>
        </p:txBody>
      </p:sp>
      <p:pic>
        <p:nvPicPr>
          <p:cNvPr id="7" name="Graphic 6" descr="Call center">
            <a:extLst>
              <a:ext uri="{FF2B5EF4-FFF2-40B4-BE49-F238E27FC236}">
                <a16:creationId xmlns:a16="http://schemas.microsoft.com/office/drawing/2014/main" id="{B64EA654-34CC-E6FB-7999-F975D9FA550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3885766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0E82E-9344-17FA-F1A9-F20DEF6F9118}"/>
              </a:ext>
            </a:extLst>
          </p:cNvPr>
          <p:cNvSpPr>
            <a:spLocks noGrp="1"/>
          </p:cNvSpPr>
          <p:nvPr>
            <p:ph type="title"/>
          </p:nvPr>
        </p:nvSpPr>
        <p:spPr/>
        <p:txBody>
          <a:bodyPr/>
          <a:lstStyle/>
          <a:p>
            <a:r>
              <a:rPr lang="en-GB"/>
              <a:t>Conclusion </a:t>
            </a:r>
          </a:p>
        </p:txBody>
      </p:sp>
      <p:sp>
        <p:nvSpPr>
          <p:cNvPr id="3" name="Content Placeholder 2">
            <a:extLst>
              <a:ext uri="{FF2B5EF4-FFF2-40B4-BE49-F238E27FC236}">
                <a16:creationId xmlns:a16="http://schemas.microsoft.com/office/drawing/2014/main" id="{C3B3F587-CD6C-C39C-238F-2CE84E3FB20A}"/>
              </a:ext>
            </a:extLst>
          </p:cNvPr>
          <p:cNvSpPr>
            <a:spLocks noGrp="1"/>
          </p:cNvSpPr>
          <p:nvPr>
            <p:ph idx="1"/>
          </p:nvPr>
        </p:nvSpPr>
        <p:spPr/>
        <p:txBody>
          <a:bodyPr vert="horz" lIns="91440" tIns="45720" rIns="91440" bIns="45720" rtlCol="0" anchor="t">
            <a:normAutofit fontScale="85000" lnSpcReduction="20000"/>
          </a:bodyPr>
          <a:lstStyle/>
          <a:p>
            <a:r>
              <a:rPr lang="en-GB"/>
              <a:t>The experiences I am seeking through this opportunity include working with a diverse range of people, and gaining insight into the true impacts that crime has on them and also understanding how multi-agency support operates alongside the police. As, hopefully, a future member of the police force, these experiences with Victim Support will allow me to demonstrate maturity, professionalism, knowledge, and a genuine commitment to the role of an officer. </a:t>
            </a:r>
          </a:p>
          <a:p>
            <a:r>
              <a:rPr lang="en-GB"/>
              <a:t>I wish to contribute to the aims of Victim Support through my placement and provide compassionate and respectful support to those who seek support with Victim Support. I will uphold and follow organisational and safeguarding principles to uplift victims and ensure they feel listened to and supported.</a:t>
            </a:r>
          </a:p>
          <a:p>
            <a:r>
              <a:rPr lang="en-GB"/>
              <a:t>Volunteering opportunities such as this enable people to become more knowledgeable by bridging the gap between theory and practice (National Careers Service, 2024). Through volunteering, I will hopefully gain practical experience, develop transferable skills and strengthen my suitability for future placements, academic study within professional policing. </a:t>
            </a:r>
          </a:p>
        </p:txBody>
      </p:sp>
    </p:spTree>
    <p:extLst>
      <p:ext uri="{BB962C8B-B14F-4D97-AF65-F5344CB8AC3E}">
        <p14:creationId xmlns:p14="http://schemas.microsoft.com/office/powerpoint/2010/main" val="349611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CBCF1-F145-FD2D-C3C0-6C4AAE5F9EEB}"/>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9B7A3685-04D0-7574-0B4F-360B93DCD138}"/>
              </a:ext>
            </a:extLst>
          </p:cNvPr>
          <p:cNvSpPr>
            <a:spLocks noGrp="1"/>
          </p:cNvSpPr>
          <p:nvPr>
            <p:ph idx="1"/>
          </p:nvPr>
        </p:nvSpPr>
        <p:spPr/>
        <p:txBody>
          <a:bodyPr vert="horz" lIns="91440" tIns="45720" rIns="91440" bIns="45720" rtlCol="0" anchor="t">
            <a:normAutofit fontScale="92500"/>
          </a:bodyPr>
          <a:lstStyle/>
          <a:p>
            <a:r>
              <a:rPr lang="en-GB" sz="1200">
                <a:latin typeface="Times New Roman"/>
                <a:cs typeface="Times New Roman"/>
              </a:rPr>
              <a:t>Clinks.org (2024). </a:t>
            </a:r>
            <a:r>
              <a:rPr lang="en-GB" sz="1200" i="1">
                <a:latin typeface="Times New Roman"/>
                <a:cs typeface="Times New Roman"/>
              </a:rPr>
              <a:t>The voluntary sector working in the criminal justice system</a:t>
            </a:r>
            <a:r>
              <a:rPr lang="en-GB" sz="1200">
                <a:latin typeface="Times New Roman"/>
                <a:cs typeface="Times New Roman"/>
              </a:rPr>
              <a:t>. [online] Clinks. Available at: </a:t>
            </a:r>
            <a:r>
              <a:rPr lang="en-GB" sz="1200">
                <a:latin typeface="Times New Roman"/>
                <a:cs typeface="Times New Roman"/>
                <a:hlinkClick r:id="rId2"/>
              </a:rPr>
              <a:t>https://clinks.org/about/sector</a:t>
            </a:r>
            <a:r>
              <a:rPr lang="en-GB" sz="1200">
                <a:latin typeface="Times New Roman"/>
                <a:cs typeface="Times New Roman"/>
              </a:rPr>
              <a:t> [Accessed 16 Jan. 2026].</a:t>
            </a:r>
            <a:endParaRPr lang="en-GB"/>
          </a:p>
          <a:p>
            <a:r>
              <a:rPr lang="en-GB" sz="1200">
                <a:latin typeface="Times New Roman"/>
                <a:cs typeface="Times New Roman"/>
              </a:rPr>
              <a:t>College of Policing (2015). </a:t>
            </a:r>
            <a:r>
              <a:rPr lang="en-GB" sz="1200" i="1">
                <a:latin typeface="Times New Roman"/>
                <a:cs typeface="Times New Roman"/>
              </a:rPr>
              <a:t>Partnership working and multi-agency responses/mechanisms | College of Policing</a:t>
            </a:r>
            <a:r>
              <a:rPr lang="en-GB" sz="1200">
                <a:latin typeface="Times New Roman"/>
                <a:cs typeface="Times New Roman"/>
              </a:rPr>
              <a:t>. [online] College of Policing. Available at: </a:t>
            </a:r>
            <a:r>
              <a:rPr lang="en-GB" sz="1200">
                <a:latin typeface="Times New Roman"/>
                <a:cs typeface="Times New Roman"/>
                <a:hlinkClick r:id="rId3"/>
              </a:rPr>
              <a:t>https://www.college.police.uk/app/major-investigation-and-public-protection/domestic-abuse/partnership-working-and-multi-agency-responsesmechanisms?highlight=Interviewing+questions</a:t>
            </a:r>
            <a:r>
              <a:rPr lang="en-GB" sz="1200">
                <a:latin typeface="Times New Roman"/>
                <a:cs typeface="Times New Roman"/>
              </a:rPr>
              <a:t> [Accessed 15 Jan. 2026].</a:t>
            </a:r>
            <a:endParaRPr lang="en-GB"/>
          </a:p>
          <a:p>
            <a:r>
              <a:rPr lang="en-GB" sz="1200">
                <a:latin typeface="Times New Roman"/>
                <a:cs typeface="Times New Roman"/>
              </a:rPr>
              <a:t>Ministry of Justice (2022). </a:t>
            </a:r>
            <a:r>
              <a:rPr lang="en-GB" sz="1200" i="1">
                <a:latin typeface="Times New Roman"/>
                <a:cs typeface="Times New Roman"/>
              </a:rPr>
              <a:t>Victim and witness services</a:t>
            </a:r>
            <a:r>
              <a:rPr lang="en-GB" sz="1200">
                <a:latin typeface="Times New Roman"/>
                <a:cs typeface="Times New Roman"/>
              </a:rPr>
              <a:t>. [online] GOV.UK. Available at: </a:t>
            </a:r>
            <a:r>
              <a:rPr lang="en-GB" sz="1200">
                <a:latin typeface="Times New Roman"/>
                <a:cs typeface="Times New Roman"/>
                <a:hlinkClick r:id="rId4"/>
              </a:rPr>
              <a:t>https://www.gov.uk/guidance/victim-and-witness-services</a:t>
            </a:r>
            <a:r>
              <a:rPr lang="en-GB" sz="1200">
                <a:latin typeface="Times New Roman"/>
                <a:cs typeface="Times New Roman"/>
              </a:rPr>
              <a:t>? [Accessed 27 Dec. 2025].</a:t>
            </a:r>
            <a:endParaRPr lang="en-GB"/>
          </a:p>
          <a:p>
            <a:r>
              <a:rPr lang="en-GB" sz="1200">
                <a:latin typeface="Times New Roman"/>
                <a:cs typeface="Times New Roman"/>
              </a:rPr>
              <a:t>National Careers Service (2019). </a:t>
            </a:r>
            <a:r>
              <a:rPr lang="en-GB" sz="1200" i="1">
                <a:latin typeface="Times New Roman"/>
                <a:cs typeface="Times New Roman"/>
              </a:rPr>
              <a:t>Police Officer</a:t>
            </a:r>
            <a:r>
              <a:rPr lang="en-GB" sz="1200">
                <a:latin typeface="Times New Roman"/>
                <a:cs typeface="Times New Roman"/>
              </a:rPr>
              <a:t>. [online] National Careers Service. Available at: </a:t>
            </a:r>
            <a:r>
              <a:rPr lang="en-GB" sz="1200">
                <a:latin typeface="Times New Roman"/>
                <a:cs typeface="Times New Roman"/>
                <a:hlinkClick r:id="rId5"/>
              </a:rPr>
              <a:t>https://nationalcareers.service.gov.uk/job-profiles/police-officer</a:t>
            </a:r>
            <a:r>
              <a:rPr lang="en-GB" sz="1200">
                <a:latin typeface="Times New Roman"/>
                <a:cs typeface="Times New Roman"/>
              </a:rPr>
              <a:t> [Accessed 15 Jan. 2026].</a:t>
            </a:r>
            <a:endParaRPr lang="en-GB"/>
          </a:p>
          <a:p>
            <a:r>
              <a:rPr lang="en-GB" sz="1200">
                <a:latin typeface="Times New Roman"/>
                <a:cs typeface="Times New Roman"/>
              </a:rPr>
              <a:t>National Careers Service (2024). </a:t>
            </a:r>
            <a:r>
              <a:rPr lang="en-GB" sz="1200" i="1">
                <a:latin typeface="Times New Roman"/>
                <a:cs typeface="Times New Roman"/>
              </a:rPr>
              <a:t>Volunteering advice | National Careers Service</a:t>
            </a:r>
            <a:r>
              <a:rPr lang="en-GB" sz="1200">
                <a:latin typeface="Times New Roman"/>
                <a:cs typeface="Times New Roman"/>
              </a:rPr>
              <a:t>. [online] Service.gov.uk. Available at: </a:t>
            </a:r>
            <a:r>
              <a:rPr lang="en-GB" sz="1200">
                <a:latin typeface="Times New Roman"/>
                <a:cs typeface="Times New Roman"/>
                <a:hlinkClick r:id="rId6"/>
              </a:rPr>
              <a:t>https://nationalcareers.service.gov.uk/careers-advice/advice-on-volunteering/</a:t>
            </a:r>
            <a:r>
              <a:rPr lang="en-GB" sz="1200">
                <a:latin typeface="Times New Roman"/>
                <a:cs typeface="Times New Roman"/>
              </a:rPr>
              <a:t> [Accessed 15 Jan. 2026].</a:t>
            </a:r>
            <a:endParaRPr lang="en-GB"/>
          </a:p>
          <a:p>
            <a:r>
              <a:rPr lang="en-GB" sz="1200">
                <a:latin typeface="Times New Roman"/>
                <a:cs typeface="Times New Roman"/>
              </a:rPr>
              <a:t>Victim Services (2023). </a:t>
            </a:r>
            <a:r>
              <a:rPr lang="en-GB" sz="1200" i="1">
                <a:latin typeface="Times New Roman"/>
                <a:cs typeface="Times New Roman"/>
              </a:rPr>
              <a:t>The Power of Volunteering: Benefits for You and Your Community - Victim Services</a:t>
            </a:r>
            <a:r>
              <a:rPr lang="en-GB" sz="1200">
                <a:latin typeface="Times New Roman"/>
                <a:cs typeface="Times New Roman"/>
              </a:rPr>
              <a:t>. [online] Victim Services. Available at: </a:t>
            </a:r>
            <a:r>
              <a:rPr lang="en-GB" sz="1200">
                <a:latin typeface="Times New Roman"/>
                <a:cs typeface="Times New Roman"/>
                <a:hlinkClick r:id="rId7"/>
              </a:rPr>
              <a:t>https://vcas.uk/news/the-power-of-volunteering-benefits-for-you-and-your-community/</a:t>
            </a:r>
            <a:r>
              <a:rPr lang="en-GB" sz="1200">
                <a:latin typeface="Times New Roman"/>
                <a:cs typeface="Times New Roman"/>
              </a:rPr>
              <a:t> [Accessed 15 Jan. 2026].</a:t>
            </a:r>
            <a:endParaRPr lang="en-GB"/>
          </a:p>
          <a:p>
            <a:r>
              <a:rPr lang="en-GB" sz="1200">
                <a:latin typeface="Times New Roman"/>
                <a:cs typeface="Times New Roman"/>
              </a:rPr>
              <a:t>Victim Support (2025). </a:t>
            </a:r>
            <a:r>
              <a:rPr lang="en-GB" sz="1200" i="1">
                <a:latin typeface="Times New Roman"/>
                <a:cs typeface="Times New Roman"/>
              </a:rPr>
              <a:t>Victim Support Training</a:t>
            </a:r>
            <a:r>
              <a:rPr lang="en-GB" sz="1200">
                <a:latin typeface="Times New Roman"/>
                <a:cs typeface="Times New Roman"/>
              </a:rPr>
              <a:t>. [online] Victim Support. Available at: </a:t>
            </a:r>
            <a:r>
              <a:rPr lang="en-GB" sz="1200">
                <a:latin typeface="Times New Roman"/>
                <a:cs typeface="Times New Roman"/>
                <a:hlinkClick r:id="rId8"/>
              </a:rPr>
              <a:t>https://www.victimsupport.org.uk/more-us/why-choose-us/training/</a:t>
            </a:r>
            <a:r>
              <a:rPr lang="en-GB" sz="1200">
                <a:latin typeface="Times New Roman"/>
                <a:cs typeface="Times New Roman"/>
              </a:rPr>
              <a:t> [Accessed 14 Jan. 2026].</a:t>
            </a:r>
            <a:endParaRPr lang="en-GB"/>
          </a:p>
          <a:p>
            <a:endParaRPr lang="en-GB"/>
          </a:p>
        </p:txBody>
      </p:sp>
    </p:spTree>
    <p:extLst>
      <p:ext uri="{BB962C8B-B14F-4D97-AF65-F5344CB8AC3E}">
        <p14:creationId xmlns:p14="http://schemas.microsoft.com/office/powerpoint/2010/main" val="3742428849"/>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DashVTI</vt:lpstr>
      <vt:lpstr>Volunteering with Victim Support</vt:lpstr>
      <vt:lpstr>Why I Chose Victim Support</vt:lpstr>
      <vt:lpstr>The Core Skills Required for Policing</vt:lpstr>
      <vt:lpstr>Skills that can be gained from Victim Support</vt:lpstr>
      <vt:lpstr>Victim Support</vt:lpstr>
      <vt:lpstr>Skills and why they will help with Academic Study and Future Policing Career</vt:lpstr>
      <vt:lpstr>Victim Supports Training Programs</vt:lpstr>
      <vt:lpstr>Understanding Multi-Agency Work</vt:lpstr>
      <vt:lpstr>How I intend to develop my existing skills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2026-01-18T13:44:16Z</dcterms:created>
  <dcterms:modified xsi:type="dcterms:W3CDTF">2026-01-20T14:48:32Z</dcterms:modified>
</cp:coreProperties>
</file>