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9" r:id="rId4"/>
    <p:sldId id="262" r:id="rId5"/>
    <p:sldId id="261" r:id="rId6"/>
    <p:sldId id="260"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D7BA0-429B-A07F-A071-B1F7CF1BE938}" v="388" dt="2019-11-04T14:12:31.476"/>
    <p1510:client id="{41DF2D01-7E03-4988-A706-40B57AC6D792}" v="2" dt="2019-10-28T14:00:45.418"/>
    <p1510:client id="{82AE2BEE-5C83-6DEF-E2DE-6A013545B606}" v="1950" dt="2019-11-01T16:21:35.368"/>
    <p1510:client id="{B68D5861-91C0-D662-EB85-98B41F785A31}" v="464" dt="2019-10-29T17:46:24.721"/>
    <p1510:client id="{B75F0E58-8204-4180-B5A5-08DF356E3A5C}" v="1090" dt="2019-10-29T16:53:19.160"/>
    <p1510:client id="{D998A356-FEB9-5CBE-6395-B406F13CD7B7}" v="555" dt="2019-11-01T20:29:03.532"/>
    <p1510:client id="{FC1DD923-351A-9FE5-0724-7850769EBCA4}" v="464" dt="2019-11-04T10:13:12.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75F0E58-8204-4180-B5A5-08DF356E3A5C}"/>
    <pc:docChg chg="modSld">
      <pc:chgData name="" userId="" providerId="" clId="Web-{B75F0E58-8204-4180-B5A5-08DF356E3A5C}" dt="2019-10-29T14:33:21.111" v="20" actId="20577"/>
      <pc:docMkLst>
        <pc:docMk/>
      </pc:docMkLst>
      <pc:sldChg chg="modSp">
        <pc:chgData name="" userId="" providerId="" clId="Web-{B75F0E58-8204-4180-B5A5-08DF356E3A5C}" dt="2019-10-29T14:33:21.111" v="20" actId="20577"/>
        <pc:sldMkLst>
          <pc:docMk/>
          <pc:sldMk cId="2726069975" sldId="256"/>
        </pc:sldMkLst>
        <pc:spChg chg="mod">
          <ac:chgData name="" userId="" providerId="" clId="Web-{B75F0E58-8204-4180-B5A5-08DF356E3A5C}" dt="2019-10-29T14:33:21.111" v="20" actId="20577"/>
          <ac:spMkLst>
            <pc:docMk/>
            <pc:sldMk cId="2726069975" sldId="256"/>
            <ac:spMk id="2" creationId="{00000000-0000-0000-0000-000000000000}"/>
          </ac:spMkLst>
        </pc:spChg>
      </pc:sldChg>
    </pc:docChg>
  </pc:docChgLst>
  <pc:docChgLst>
    <pc:chgData name="Jade Broadhurst (1402976)" userId="S::1402976@student.uwtsd.ac.uk::86edc5f9-7e79-4083-99d8-45c5f40d9f20" providerId="AD" clId="Web-{12FD7BA0-429B-A07F-A071-B1F7CF1BE938}"/>
    <pc:docChg chg="modSld">
      <pc:chgData name="Jade Broadhurst (1402976)" userId="S::1402976@student.uwtsd.ac.uk::86edc5f9-7e79-4083-99d8-45c5f40d9f20" providerId="AD" clId="Web-{12FD7BA0-429B-A07F-A071-B1F7CF1BE938}" dt="2019-11-04T14:12:31.476" v="385"/>
      <pc:docMkLst>
        <pc:docMk/>
      </pc:docMkLst>
      <pc:sldChg chg="addSp modSp">
        <pc:chgData name="Jade Broadhurst (1402976)" userId="S::1402976@student.uwtsd.ac.uk::86edc5f9-7e79-4083-99d8-45c5f40d9f20" providerId="AD" clId="Web-{12FD7BA0-429B-A07F-A071-B1F7CF1BE938}" dt="2019-11-04T13:48:00.734" v="285" actId="1076"/>
        <pc:sldMkLst>
          <pc:docMk/>
          <pc:sldMk cId="1335146744" sldId="257"/>
        </pc:sldMkLst>
        <pc:spChg chg="add mod">
          <ac:chgData name="Jade Broadhurst (1402976)" userId="S::1402976@student.uwtsd.ac.uk::86edc5f9-7e79-4083-99d8-45c5f40d9f20" providerId="AD" clId="Web-{12FD7BA0-429B-A07F-A071-B1F7CF1BE938}" dt="2019-11-04T13:48:00.734" v="285" actId="1076"/>
          <ac:spMkLst>
            <pc:docMk/>
            <pc:sldMk cId="1335146744" sldId="257"/>
            <ac:spMk id="14" creationId="{983859F8-71FE-42D6-8DFD-E234940F394D}"/>
          </ac:spMkLst>
        </pc:spChg>
      </pc:sldChg>
      <pc:sldChg chg="modSp">
        <pc:chgData name="Jade Broadhurst (1402976)" userId="S::1402976@student.uwtsd.ac.uk::86edc5f9-7e79-4083-99d8-45c5f40d9f20" providerId="AD" clId="Web-{12FD7BA0-429B-A07F-A071-B1F7CF1BE938}" dt="2019-11-04T13:37:09.252" v="149" actId="20577"/>
        <pc:sldMkLst>
          <pc:docMk/>
          <pc:sldMk cId="1964801719" sldId="258"/>
        </pc:sldMkLst>
        <pc:spChg chg="mod">
          <ac:chgData name="Jade Broadhurst (1402976)" userId="S::1402976@student.uwtsd.ac.uk::86edc5f9-7e79-4083-99d8-45c5f40d9f20" providerId="AD" clId="Web-{12FD7BA0-429B-A07F-A071-B1F7CF1BE938}" dt="2019-11-04T13:37:09.252" v="149" actId="20577"/>
          <ac:spMkLst>
            <pc:docMk/>
            <pc:sldMk cId="1964801719" sldId="258"/>
            <ac:spMk id="2" creationId="{9ACD2239-8707-4C8E-BC4B-42ED646A99E2}"/>
          </ac:spMkLst>
        </pc:spChg>
      </pc:sldChg>
      <pc:sldChg chg="addSp delSp modSp">
        <pc:chgData name="Jade Broadhurst (1402976)" userId="S::1402976@student.uwtsd.ac.uk::86edc5f9-7e79-4083-99d8-45c5f40d9f20" providerId="AD" clId="Web-{12FD7BA0-429B-A07F-A071-B1F7CF1BE938}" dt="2019-11-04T13:41:36.626" v="235" actId="1076"/>
        <pc:sldMkLst>
          <pc:docMk/>
          <pc:sldMk cId="3660976432" sldId="259"/>
        </pc:sldMkLst>
        <pc:spChg chg="add mod">
          <ac:chgData name="Jade Broadhurst (1402976)" userId="S::1402976@student.uwtsd.ac.uk::86edc5f9-7e79-4083-99d8-45c5f40d9f20" providerId="AD" clId="Web-{12FD7BA0-429B-A07F-A071-B1F7CF1BE938}" dt="2019-11-04T13:40:27.735" v="183" actId="1076"/>
          <ac:spMkLst>
            <pc:docMk/>
            <pc:sldMk cId="3660976432" sldId="259"/>
            <ac:spMk id="37" creationId="{FBF0F437-5557-4A41-9DB6-CA36741F2D18}"/>
          </ac:spMkLst>
        </pc:spChg>
        <pc:spChg chg="add del mod">
          <ac:chgData name="Jade Broadhurst (1402976)" userId="S::1402976@student.uwtsd.ac.uk::86edc5f9-7e79-4083-99d8-45c5f40d9f20" providerId="AD" clId="Web-{12FD7BA0-429B-A07F-A071-B1F7CF1BE938}" dt="2019-11-04T13:39:35.814" v="155"/>
          <ac:spMkLst>
            <pc:docMk/>
            <pc:sldMk cId="3660976432" sldId="259"/>
            <ac:spMk id="38" creationId="{06C0CE01-1266-4049-856D-9E9199A6BDDF}"/>
          </ac:spMkLst>
        </pc:spChg>
        <pc:spChg chg="add mod">
          <ac:chgData name="Jade Broadhurst (1402976)" userId="S::1402976@student.uwtsd.ac.uk::86edc5f9-7e79-4083-99d8-45c5f40d9f20" providerId="AD" clId="Web-{12FD7BA0-429B-A07F-A071-B1F7CF1BE938}" dt="2019-11-04T13:41:36.626" v="235" actId="1076"/>
          <ac:spMkLst>
            <pc:docMk/>
            <pc:sldMk cId="3660976432" sldId="259"/>
            <ac:spMk id="39" creationId="{45956BD7-DD84-4879-8344-79E597D0A185}"/>
          </ac:spMkLst>
        </pc:spChg>
      </pc:sldChg>
      <pc:sldChg chg="addSp delSp modSp">
        <pc:chgData name="Jade Broadhurst (1402976)" userId="S::1402976@student.uwtsd.ac.uk::86edc5f9-7e79-4083-99d8-45c5f40d9f20" providerId="AD" clId="Web-{12FD7BA0-429B-A07F-A071-B1F7CF1BE938}" dt="2019-11-04T13:51:53.905" v="381"/>
        <pc:sldMkLst>
          <pc:docMk/>
          <pc:sldMk cId="4115568832" sldId="260"/>
        </pc:sldMkLst>
        <pc:spChg chg="add mod">
          <ac:chgData name="Jade Broadhurst (1402976)" userId="S::1402976@student.uwtsd.ac.uk::86edc5f9-7e79-4083-99d8-45c5f40d9f20" providerId="AD" clId="Web-{12FD7BA0-429B-A07F-A071-B1F7CF1BE938}" dt="2019-11-04T13:51:35.296" v="379"/>
          <ac:spMkLst>
            <pc:docMk/>
            <pc:sldMk cId="4115568832" sldId="260"/>
            <ac:spMk id="6" creationId="{A0650B96-B75E-408B-9E66-4876102A3C7E}"/>
          </ac:spMkLst>
        </pc:spChg>
        <pc:picChg chg="del mod">
          <ac:chgData name="Jade Broadhurst (1402976)" userId="S::1402976@student.uwtsd.ac.uk::86edc5f9-7e79-4083-99d8-45c5f40d9f20" providerId="AD" clId="Web-{12FD7BA0-429B-A07F-A071-B1F7CF1BE938}" dt="2019-11-04T13:51:35.296" v="379"/>
          <ac:picMkLst>
            <pc:docMk/>
            <pc:sldMk cId="4115568832" sldId="260"/>
            <ac:picMk id="5" creationId="{CADB40C2-77B2-43E1-86A9-8F58D649EDE8}"/>
          </ac:picMkLst>
        </pc:picChg>
        <pc:picChg chg="del mod">
          <ac:chgData name="Jade Broadhurst (1402976)" userId="S::1402976@student.uwtsd.ac.uk::86edc5f9-7e79-4083-99d8-45c5f40d9f20" providerId="AD" clId="Web-{12FD7BA0-429B-A07F-A071-B1F7CF1BE938}" dt="2019-11-04T13:51:53.905" v="381"/>
          <ac:picMkLst>
            <pc:docMk/>
            <pc:sldMk cId="4115568832" sldId="260"/>
            <ac:picMk id="7" creationId="{FC8F00CF-1CA8-4E55-A6DC-13C2BD291239}"/>
          </ac:picMkLst>
        </pc:picChg>
      </pc:sldChg>
      <pc:sldChg chg="addSp delSp modSp mod setBg">
        <pc:chgData name="Jade Broadhurst (1402976)" userId="S::1402976@student.uwtsd.ac.uk::86edc5f9-7e79-4083-99d8-45c5f40d9f20" providerId="AD" clId="Web-{12FD7BA0-429B-A07F-A071-B1F7CF1BE938}" dt="2019-11-04T14:12:31.476" v="385"/>
        <pc:sldMkLst>
          <pc:docMk/>
          <pc:sldMk cId="3840184665" sldId="261"/>
        </pc:sldMkLst>
        <pc:spChg chg="mod">
          <ac:chgData name="Jade Broadhurst (1402976)" userId="S::1402976@student.uwtsd.ac.uk::86edc5f9-7e79-4083-99d8-45c5f40d9f20" providerId="AD" clId="Web-{12FD7BA0-429B-A07F-A071-B1F7CF1BE938}" dt="2019-11-04T13:52:23.624" v="384"/>
          <ac:spMkLst>
            <pc:docMk/>
            <pc:sldMk cId="3840184665" sldId="261"/>
            <ac:spMk id="2" creationId="{1B7C128A-F3C2-4960-9235-74946DDDEB08}"/>
          </ac:spMkLst>
        </pc:spChg>
        <pc:spChg chg="del">
          <ac:chgData name="Jade Broadhurst (1402976)" userId="S::1402976@student.uwtsd.ac.uk::86edc5f9-7e79-4083-99d8-45c5f40d9f20" providerId="AD" clId="Web-{12FD7BA0-429B-A07F-A071-B1F7CF1BE938}" dt="2019-11-04T13:52:00.436" v="382"/>
          <ac:spMkLst>
            <pc:docMk/>
            <pc:sldMk cId="3840184665" sldId="261"/>
            <ac:spMk id="3" creationId="{5DDE9755-1F2F-4545-8D62-F744B3CBE21C}"/>
          </ac:spMkLst>
        </pc:spChg>
        <pc:spChg chg="mod">
          <ac:chgData name="Jade Broadhurst (1402976)" userId="S::1402976@student.uwtsd.ac.uk::86edc5f9-7e79-4083-99d8-45c5f40d9f20" providerId="AD" clId="Web-{12FD7BA0-429B-A07F-A071-B1F7CF1BE938}" dt="2019-11-04T13:52:23.624" v="384"/>
          <ac:spMkLst>
            <pc:docMk/>
            <pc:sldMk cId="3840184665" sldId="261"/>
            <ac:spMk id="4" creationId="{822E2D73-7EF3-4F0E-AB5B-F1BDD6BD5142}"/>
          </ac:spMkLst>
        </pc:spChg>
        <pc:spChg chg="add mod">
          <ac:chgData name="Jade Broadhurst (1402976)" userId="S::1402976@student.uwtsd.ac.uk::86edc5f9-7e79-4083-99d8-45c5f40d9f20" providerId="AD" clId="Web-{12FD7BA0-429B-A07F-A071-B1F7CF1BE938}" dt="2019-11-04T14:12:31.476" v="385"/>
          <ac:spMkLst>
            <pc:docMk/>
            <pc:sldMk cId="3840184665" sldId="261"/>
            <ac:spMk id="6" creationId="{9B9067BC-1B81-4260-AFC2-1972F3FC4E88}"/>
          </ac:spMkLst>
        </pc:spChg>
        <pc:spChg chg="add del">
          <ac:chgData name="Jade Broadhurst (1402976)" userId="S::1402976@student.uwtsd.ac.uk::86edc5f9-7e79-4083-99d8-45c5f40d9f20" providerId="AD" clId="Web-{12FD7BA0-429B-A07F-A071-B1F7CF1BE938}" dt="2019-11-04T13:52:23.624" v="384"/>
          <ac:spMkLst>
            <pc:docMk/>
            <pc:sldMk cId="3840184665" sldId="261"/>
            <ac:spMk id="16" creationId="{B4E31948-EA92-4179-8BB5-5451F6E3DA21}"/>
          </ac:spMkLst>
        </pc:spChg>
        <pc:picChg chg="add del mod ord modCrop">
          <ac:chgData name="Jade Broadhurst (1402976)" userId="S::1402976@student.uwtsd.ac.uk::86edc5f9-7e79-4083-99d8-45c5f40d9f20" providerId="AD" clId="Web-{12FD7BA0-429B-A07F-A071-B1F7CF1BE938}" dt="2019-11-04T14:12:31.476" v="385"/>
          <ac:picMkLst>
            <pc:docMk/>
            <pc:sldMk cId="3840184665" sldId="261"/>
            <ac:picMk id="5" creationId="{EE51F377-8356-4118-BB80-FDFC03A51C25}"/>
          </ac:picMkLst>
        </pc:picChg>
        <pc:picChg chg="add del">
          <ac:chgData name="Jade Broadhurst (1402976)" userId="S::1402976@student.uwtsd.ac.uk::86edc5f9-7e79-4083-99d8-45c5f40d9f20" providerId="AD" clId="Web-{12FD7BA0-429B-A07F-A071-B1F7CF1BE938}" dt="2019-11-04T13:52:23.624" v="384"/>
          <ac:picMkLst>
            <pc:docMk/>
            <pc:sldMk cId="3840184665" sldId="261"/>
            <ac:picMk id="10" creationId="{54173A58-B122-4342-8641-2C7187495DC5}"/>
          </ac:picMkLst>
        </pc:picChg>
        <pc:picChg chg="add del">
          <ac:chgData name="Jade Broadhurst (1402976)" userId="S::1402976@student.uwtsd.ac.uk::86edc5f9-7e79-4083-99d8-45c5f40d9f20" providerId="AD" clId="Web-{12FD7BA0-429B-A07F-A071-B1F7CF1BE938}" dt="2019-11-04T13:52:23.624" v="384"/>
          <ac:picMkLst>
            <pc:docMk/>
            <pc:sldMk cId="3840184665" sldId="261"/>
            <ac:picMk id="14" creationId="{F4602F8C-E1EC-4202-83F7-93670CAFAE2B}"/>
          </ac:picMkLst>
        </pc:picChg>
        <pc:cxnChg chg="add del">
          <ac:chgData name="Jade Broadhurst (1402976)" userId="S::1402976@student.uwtsd.ac.uk::86edc5f9-7e79-4083-99d8-45c5f40d9f20" providerId="AD" clId="Web-{12FD7BA0-429B-A07F-A071-B1F7CF1BE938}" dt="2019-11-04T13:52:23.624" v="384"/>
          <ac:cxnSpMkLst>
            <pc:docMk/>
            <pc:sldMk cId="3840184665" sldId="261"/>
            <ac:cxnSpMk id="12" creationId="{9E3E38EB-06F9-40C9-B3E2-7CC1363B99EB}"/>
          </ac:cxnSpMkLst>
        </pc:cxnChg>
        <pc:cxnChg chg="add del">
          <ac:chgData name="Jade Broadhurst (1402976)" userId="S::1402976@student.uwtsd.ac.uk::86edc5f9-7e79-4083-99d8-45c5f40d9f20" providerId="AD" clId="Web-{12FD7BA0-429B-A07F-A071-B1F7CF1BE938}" dt="2019-11-04T13:52:23.624" v="384"/>
          <ac:cxnSpMkLst>
            <pc:docMk/>
            <pc:sldMk cId="3840184665" sldId="261"/>
            <ac:cxnSpMk id="18" creationId="{C483CC4B-D7FE-41C7-8BDC-1FF487C9CCBB}"/>
          </ac:cxnSpMkLst>
        </pc:cxnChg>
      </pc:sldChg>
      <pc:sldChg chg="addSp modSp">
        <pc:chgData name="Jade Broadhurst (1402976)" userId="S::1402976@student.uwtsd.ac.uk::86edc5f9-7e79-4083-99d8-45c5f40d9f20" providerId="AD" clId="Web-{12FD7BA0-429B-A07F-A071-B1F7CF1BE938}" dt="2019-11-04T13:31:24.862" v="124" actId="1076"/>
        <pc:sldMkLst>
          <pc:docMk/>
          <pc:sldMk cId="2104286672" sldId="262"/>
        </pc:sldMkLst>
        <pc:spChg chg="mod">
          <ac:chgData name="Jade Broadhurst (1402976)" userId="S::1402976@student.uwtsd.ac.uk::86edc5f9-7e79-4083-99d8-45c5f40d9f20" providerId="AD" clId="Web-{12FD7BA0-429B-A07F-A071-B1F7CF1BE938}" dt="2019-11-04T13:28:28.847" v="113" actId="1076"/>
          <ac:spMkLst>
            <pc:docMk/>
            <pc:sldMk cId="2104286672" sldId="262"/>
            <ac:spMk id="6" creationId="{6E971C58-E930-4CD4-A315-58F3124448A8}"/>
          </ac:spMkLst>
        </pc:spChg>
        <pc:spChg chg="add mod">
          <ac:chgData name="Jade Broadhurst (1402976)" userId="S::1402976@student.uwtsd.ac.uk::86edc5f9-7e79-4083-99d8-45c5f40d9f20" providerId="AD" clId="Web-{12FD7BA0-429B-A07F-A071-B1F7CF1BE938}" dt="2019-11-04T13:26:25.395" v="71" actId="20577"/>
          <ac:spMkLst>
            <pc:docMk/>
            <pc:sldMk cId="2104286672" sldId="262"/>
            <ac:spMk id="7" creationId="{DC9EA6DD-C1B6-40A6-8330-AD47834A5243}"/>
          </ac:spMkLst>
        </pc:spChg>
        <pc:spChg chg="add mod">
          <ac:chgData name="Jade Broadhurst (1402976)" userId="S::1402976@student.uwtsd.ac.uk::86edc5f9-7e79-4083-99d8-45c5f40d9f20" providerId="AD" clId="Web-{12FD7BA0-429B-A07F-A071-B1F7CF1BE938}" dt="2019-11-04T13:28:23.675" v="112" actId="1076"/>
          <ac:spMkLst>
            <pc:docMk/>
            <pc:sldMk cId="2104286672" sldId="262"/>
            <ac:spMk id="8" creationId="{BF87400A-0470-4042-AF4F-F2839A0038F3}"/>
          </ac:spMkLst>
        </pc:spChg>
        <pc:spChg chg="add mod">
          <ac:chgData name="Jade Broadhurst (1402976)" userId="S::1402976@student.uwtsd.ac.uk::86edc5f9-7e79-4083-99d8-45c5f40d9f20" providerId="AD" clId="Web-{12FD7BA0-429B-A07F-A071-B1F7CF1BE938}" dt="2019-11-04T13:28:42.675" v="116" actId="20577"/>
          <ac:spMkLst>
            <pc:docMk/>
            <pc:sldMk cId="2104286672" sldId="262"/>
            <ac:spMk id="9" creationId="{1F458E12-634C-4E10-86CA-5EDA1F75E62E}"/>
          </ac:spMkLst>
        </pc:spChg>
        <pc:spChg chg="add mod">
          <ac:chgData name="Jade Broadhurst (1402976)" userId="S::1402976@student.uwtsd.ac.uk::86edc5f9-7e79-4083-99d8-45c5f40d9f20" providerId="AD" clId="Web-{12FD7BA0-429B-A07F-A071-B1F7CF1BE938}" dt="2019-11-04T13:31:24.847" v="123" actId="1076"/>
          <ac:spMkLst>
            <pc:docMk/>
            <pc:sldMk cId="2104286672" sldId="262"/>
            <ac:spMk id="14" creationId="{475C2FBA-79E8-44FF-9A93-BEA38FDD9778}"/>
          </ac:spMkLst>
        </pc:spChg>
        <pc:picChg chg="add mod">
          <ac:chgData name="Jade Broadhurst (1402976)" userId="S::1402976@student.uwtsd.ac.uk::86edc5f9-7e79-4083-99d8-45c5f40d9f20" providerId="AD" clId="Web-{12FD7BA0-429B-A07F-A071-B1F7CF1BE938}" dt="2019-11-04T13:31:24.862" v="124" actId="1076"/>
          <ac:picMkLst>
            <pc:docMk/>
            <pc:sldMk cId="2104286672" sldId="262"/>
            <ac:picMk id="10" creationId="{0009E843-1212-40CF-BADA-F48E76631486}"/>
          </ac:picMkLst>
        </pc:picChg>
      </pc:sldChg>
    </pc:docChg>
  </pc:docChgLst>
  <pc:docChgLst>
    <pc:chgData clId="Web-{41DF2D01-7E03-4988-A706-40B57AC6D792}"/>
    <pc:docChg chg="addSld">
      <pc:chgData name="" userId="" providerId="" clId="Web-{41DF2D01-7E03-4988-A706-40B57AC6D792}" dt="2019-10-28T14:00:31.240" v="0"/>
      <pc:docMkLst>
        <pc:docMk/>
      </pc:docMkLst>
      <pc:sldChg chg="new">
        <pc:chgData name="" userId="" providerId="" clId="Web-{41DF2D01-7E03-4988-A706-40B57AC6D792}" dt="2019-10-28T14:00:31.240" v="0"/>
        <pc:sldMkLst>
          <pc:docMk/>
          <pc:sldMk cId="3460257207" sldId="257"/>
        </pc:sldMkLst>
      </pc:sldChg>
    </pc:docChg>
  </pc:docChgLst>
  <pc:docChgLst>
    <pc:chgData name="Jade Broadhurst (1402976)" userId="S::1402976@student.uwtsd.ac.uk::86edc5f9-7e79-4083-99d8-45c5f40d9f20" providerId="AD" clId="Web-{B75F0E58-8204-4180-B5A5-08DF356E3A5C}"/>
    <pc:docChg chg="addSld delSld modSld addMainMaster delMainMaster">
      <pc:chgData name="Jade Broadhurst (1402976)" userId="S::1402976@student.uwtsd.ac.uk::86edc5f9-7e79-4083-99d8-45c5f40d9f20" providerId="AD" clId="Web-{B75F0E58-8204-4180-B5A5-08DF356E3A5C}" dt="2019-10-29T16:53:19.160" v="1057" actId="20577"/>
      <pc:docMkLst>
        <pc:docMk/>
      </pc:docMkLst>
      <pc:sldChg chg="modSp mod modClrScheme chgLayout">
        <pc:chgData name="Jade Broadhurst (1402976)" userId="S::1402976@student.uwtsd.ac.uk::86edc5f9-7e79-4083-99d8-45c5f40d9f20" providerId="AD" clId="Web-{B75F0E58-8204-4180-B5A5-08DF356E3A5C}" dt="2019-10-29T14:55:32.725" v="224"/>
        <pc:sldMkLst>
          <pc:docMk/>
          <pc:sldMk cId="2726069975" sldId="256"/>
        </pc:sldMkLst>
        <pc:spChg chg="mod ord">
          <ac:chgData name="Jade Broadhurst (1402976)" userId="S::1402976@student.uwtsd.ac.uk::86edc5f9-7e79-4083-99d8-45c5f40d9f20" providerId="AD" clId="Web-{B75F0E58-8204-4180-B5A5-08DF356E3A5C}" dt="2019-10-29T14:55:32.725" v="224"/>
          <ac:spMkLst>
            <pc:docMk/>
            <pc:sldMk cId="2726069975" sldId="256"/>
            <ac:spMk id="2" creationId="{00000000-0000-0000-0000-000000000000}"/>
          </ac:spMkLst>
        </pc:spChg>
        <pc:spChg chg="mod ord">
          <ac:chgData name="Jade Broadhurst (1402976)" userId="S::1402976@student.uwtsd.ac.uk::86edc5f9-7e79-4083-99d8-45c5f40d9f20" providerId="AD" clId="Web-{B75F0E58-8204-4180-B5A5-08DF356E3A5C}" dt="2019-10-29T14:55:32.725" v="224"/>
          <ac:spMkLst>
            <pc:docMk/>
            <pc:sldMk cId="2726069975" sldId="256"/>
            <ac:spMk id="3" creationId="{00000000-0000-0000-0000-000000000000}"/>
          </ac:spMkLst>
        </pc:spChg>
      </pc:sldChg>
      <pc:sldChg chg="addSp delSp modSp new mod modClrScheme chgLayout">
        <pc:chgData name="Jade Broadhurst (1402976)" userId="S::1402976@student.uwtsd.ac.uk::86edc5f9-7e79-4083-99d8-45c5f40d9f20" providerId="AD" clId="Web-{B75F0E58-8204-4180-B5A5-08DF356E3A5C}" dt="2019-10-29T16:53:19.160" v="1057" actId="20577"/>
        <pc:sldMkLst>
          <pc:docMk/>
          <pc:sldMk cId="1335146744" sldId="257"/>
        </pc:sldMkLst>
        <pc:spChg chg="mod ord">
          <ac:chgData name="Jade Broadhurst (1402976)" userId="S::1402976@student.uwtsd.ac.uk::86edc5f9-7e79-4083-99d8-45c5f40d9f20" providerId="AD" clId="Web-{B75F0E58-8204-4180-B5A5-08DF356E3A5C}" dt="2019-10-29T15:56:06.910" v="813" actId="20577"/>
          <ac:spMkLst>
            <pc:docMk/>
            <pc:sldMk cId="1335146744" sldId="257"/>
            <ac:spMk id="2" creationId="{3648E317-9D31-4160-9594-9F5494861DED}"/>
          </ac:spMkLst>
        </pc:spChg>
        <pc:spChg chg="mod ord">
          <ac:chgData name="Jade Broadhurst (1402976)" userId="S::1402976@student.uwtsd.ac.uk::86edc5f9-7e79-4083-99d8-45c5f40d9f20" providerId="AD" clId="Web-{B75F0E58-8204-4180-B5A5-08DF356E3A5C}" dt="2019-10-29T15:55:56.223" v="812" actId="20577"/>
          <ac:spMkLst>
            <pc:docMk/>
            <pc:sldMk cId="1335146744" sldId="257"/>
            <ac:spMk id="3" creationId="{0CE846E3-871E-4B00-B483-B99DC2C8D0C6}"/>
          </ac:spMkLst>
        </pc:spChg>
        <pc:spChg chg="del mod ord">
          <ac:chgData name="Jade Broadhurst (1402976)" userId="S::1402976@student.uwtsd.ac.uk::86edc5f9-7e79-4083-99d8-45c5f40d9f20" providerId="AD" clId="Web-{B75F0E58-8204-4180-B5A5-08DF356E3A5C}" dt="2019-10-29T14:56:17.023" v="226"/>
          <ac:spMkLst>
            <pc:docMk/>
            <pc:sldMk cId="1335146744" sldId="257"/>
            <ac:spMk id="4" creationId="{165E365F-AF66-4B7D-B66A-157549C6C17F}"/>
          </ac:spMkLst>
        </pc:spChg>
        <pc:spChg chg="add mod">
          <ac:chgData name="Jade Broadhurst (1402976)" userId="S::1402976@student.uwtsd.ac.uk::86edc5f9-7e79-4083-99d8-45c5f40d9f20" providerId="AD" clId="Web-{B75F0E58-8204-4180-B5A5-08DF356E3A5C}" dt="2019-10-29T16:51:14.801" v="1046" actId="688"/>
          <ac:spMkLst>
            <pc:docMk/>
            <pc:sldMk cId="1335146744" sldId="257"/>
            <ac:spMk id="4" creationId="{765CA0C9-ECE3-46E3-BD6F-103A3E45F512}"/>
          </ac:spMkLst>
        </pc:spChg>
        <pc:spChg chg="mod ord">
          <ac:chgData name="Jade Broadhurst (1402976)" userId="S::1402976@student.uwtsd.ac.uk::86edc5f9-7e79-4083-99d8-45c5f40d9f20" providerId="AD" clId="Web-{B75F0E58-8204-4180-B5A5-08DF356E3A5C}" dt="2019-10-29T15:55:17.301" v="809" actId="1076"/>
          <ac:spMkLst>
            <pc:docMk/>
            <pc:sldMk cId="1335146744" sldId="257"/>
            <ac:spMk id="5" creationId="{93D03177-53FA-4E5C-8A1A-B6FAEEDA12DA}"/>
          </ac:spMkLst>
        </pc:spChg>
        <pc:spChg chg="mod ord">
          <ac:chgData name="Jade Broadhurst (1402976)" userId="S::1402976@student.uwtsd.ac.uk::86edc5f9-7e79-4083-99d8-45c5f40d9f20" providerId="AD" clId="Web-{B75F0E58-8204-4180-B5A5-08DF356E3A5C}" dt="2019-10-29T16:51:00.083" v="1045" actId="688"/>
          <ac:spMkLst>
            <pc:docMk/>
            <pc:sldMk cId="1335146744" sldId="257"/>
            <ac:spMk id="6" creationId="{4D844DB4-07DB-4D87-8713-C0782C73A378}"/>
          </ac:spMkLst>
        </pc:spChg>
        <pc:spChg chg="add del mod">
          <ac:chgData name="Jade Broadhurst (1402976)" userId="S::1402976@student.uwtsd.ac.uk::86edc5f9-7e79-4083-99d8-45c5f40d9f20" providerId="AD" clId="Web-{B75F0E58-8204-4180-B5A5-08DF356E3A5C}" dt="2019-10-29T14:53:19.694" v="211"/>
          <ac:spMkLst>
            <pc:docMk/>
            <pc:sldMk cId="1335146744" sldId="257"/>
            <ac:spMk id="7" creationId="{010BFD0F-D437-48EF-8D26-642633CE4C6C}"/>
          </ac:spMkLst>
        </pc:spChg>
        <pc:spChg chg="add mod">
          <ac:chgData name="Jade Broadhurst (1402976)" userId="S::1402976@student.uwtsd.ac.uk::86edc5f9-7e79-4083-99d8-45c5f40d9f20" providerId="AD" clId="Web-{B75F0E58-8204-4180-B5A5-08DF356E3A5C}" dt="2019-10-29T16:50:34.177" v="1041" actId="20577"/>
          <ac:spMkLst>
            <pc:docMk/>
            <pc:sldMk cId="1335146744" sldId="257"/>
            <ac:spMk id="7" creationId="{C38DB2BB-BF0E-4067-819C-B3694A6F5F6A}"/>
          </ac:spMkLst>
        </pc:spChg>
        <pc:spChg chg="add del mod ord">
          <ac:chgData name="Jade Broadhurst (1402976)" userId="S::1402976@student.uwtsd.ac.uk::86edc5f9-7e79-4083-99d8-45c5f40d9f20" providerId="AD" clId="Web-{B75F0E58-8204-4180-B5A5-08DF356E3A5C}" dt="2019-10-29T15:16:02.996" v="306"/>
          <ac:spMkLst>
            <pc:docMk/>
            <pc:sldMk cId="1335146744" sldId="257"/>
            <ac:spMk id="334" creationId="{E073E77C-C727-47AD-90F1-746667FF7477}"/>
          </ac:spMkLst>
        </pc:spChg>
        <pc:spChg chg="add del mod ord">
          <ac:chgData name="Jade Broadhurst (1402976)" userId="S::1402976@student.uwtsd.ac.uk::86edc5f9-7e79-4083-99d8-45c5f40d9f20" providerId="AD" clId="Web-{B75F0E58-8204-4180-B5A5-08DF356E3A5C}" dt="2019-10-29T15:16:10.761" v="308"/>
          <ac:spMkLst>
            <pc:docMk/>
            <pc:sldMk cId="1335146744" sldId="257"/>
            <ac:spMk id="335" creationId="{2B0E7F30-DB2E-4D70-BCAC-1F695C8A1FB7}"/>
          </ac:spMkLst>
        </pc:spChg>
        <pc:spChg chg="add del mod">
          <ac:chgData name="Jade Broadhurst (1402976)" userId="S::1402976@student.uwtsd.ac.uk::86edc5f9-7e79-4083-99d8-45c5f40d9f20" providerId="AD" clId="Web-{B75F0E58-8204-4180-B5A5-08DF356E3A5C}" dt="2019-10-29T15:18:21.059" v="319"/>
          <ac:spMkLst>
            <pc:docMk/>
            <pc:sldMk cId="1335146744" sldId="257"/>
            <ac:spMk id="336" creationId="{82CA1417-A690-4C59-BA29-331BFAD15915}"/>
          </ac:spMkLst>
        </pc:spChg>
        <pc:spChg chg="add mod">
          <ac:chgData name="Jade Broadhurst (1402976)" userId="S::1402976@student.uwtsd.ac.uk::86edc5f9-7e79-4083-99d8-45c5f40d9f20" providerId="AD" clId="Web-{B75F0E58-8204-4180-B5A5-08DF356E3A5C}" dt="2019-10-29T16:53:19.160" v="1057" actId="20577"/>
          <ac:spMkLst>
            <pc:docMk/>
            <pc:sldMk cId="1335146744" sldId="257"/>
            <ac:spMk id="338" creationId="{75EC51C9-D660-4B83-8CD4-5DA9BEA3D360}"/>
          </ac:spMkLst>
        </pc:spChg>
        <pc:spChg chg="add mod ord">
          <ac:chgData name="Jade Broadhurst (1402976)" userId="S::1402976@student.uwtsd.ac.uk::86edc5f9-7e79-4083-99d8-45c5f40d9f20" providerId="AD" clId="Web-{B75F0E58-8204-4180-B5A5-08DF356E3A5C}" dt="2019-10-29T16:51:37.708" v="1049" actId="688"/>
          <ac:spMkLst>
            <pc:docMk/>
            <pc:sldMk cId="1335146744" sldId="257"/>
            <ac:spMk id="339" creationId="{43A6404F-914C-47F5-A7A4-FB7AD73A4C61}"/>
          </ac:spMkLst>
        </pc:spChg>
        <pc:spChg chg="add mod">
          <ac:chgData name="Jade Broadhurst (1402976)" userId="S::1402976@student.uwtsd.ac.uk::86edc5f9-7e79-4083-99d8-45c5f40d9f20" providerId="AD" clId="Web-{B75F0E58-8204-4180-B5A5-08DF356E3A5C}" dt="2019-10-29T15:53:31.238" v="802" actId="14100"/>
          <ac:spMkLst>
            <pc:docMk/>
            <pc:sldMk cId="1335146744" sldId="257"/>
            <ac:spMk id="340" creationId="{C976220A-12A0-4E79-B39B-35DA41EA36DF}"/>
          </ac:spMkLst>
        </pc:spChg>
        <pc:spChg chg="add mod">
          <ac:chgData name="Jade Broadhurst (1402976)" userId="S::1402976@student.uwtsd.ac.uk::86edc5f9-7e79-4083-99d8-45c5f40d9f20" providerId="AD" clId="Web-{B75F0E58-8204-4180-B5A5-08DF356E3A5C}" dt="2019-10-29T16:48:51.021" v="1002" actId="1076"/>
          <ac:spMkLst>
            <pc:docMk/>
            <pc:sldMk cId="1335146744" sldId="257"/>
            <ac:spMk id="341" creationId="{F9285381-7A49-4E31-A4F2-A5246DAFC2A8}"/>
          </ac:spMkLst>
        </pc:spChg>
        <pc:graphicFrameChg chg="add del mod modGraphic">
          <ac:chgData name="Jade Broadhurst (1402976)" userId="S::1402976@student.uwtsd.ac.uk::86edc5f9-7e79-4083-99d8-45c5f40d9f20" providerId="AD" clId="Web-{B75F0E58-8204-4180-B5A5-08DF356E3A5C}" dt="2019-10-29T15:03:51.259" v="243"/>
          <ac:graphicFrameMkLst>
            <pc:docMk/>
            <pc:sldMk cId="1335146744" sldId="257"/>
            <ac:graphicFrameMk id="9" creationId="{311EACEF-DBCE-4BED-8F45-3BE516F7246D}"/>
          </ac:graphicFrameMkLst>
        </pc:graphicFrameChg>
        <pc:graphicFrameChg chg="add del mod modGraphic">
          <ac:chgData name="Jade Broadhurst (1402976)" userId="S::1402976@student.uwtsd.ac.uk::86edc5f9-7e79-4083-99d8-45c5f40d9f20" providerId="AD" clId="Web-{B75F0E58-8204-4180-B5A5-08DF356E3A5C}" dt="2019-10-29T15:07:34.853" v="285"/>
          <ac:graphicFrameMkLst>
            <pc:docMk/>
            <pc:sldMk cId="1335146744" sldId="257"/>
            <ac:graphicFrameMk id="22" creationId="{1DFB4843-DB52-4EB4-997A-4CC9161AE082}"/>
          </ac:graphicFrameMkLst>
        </pc:graphicFrameChg>
        <pc:cxnChg chg="add del mod">
          <ac:chgData name="Jade Broadhurst (1402976)" userId="S::1402976@student.uwtsd.ac.uk::86edc5f9-7e79-4083-99d8-45c5f40d9f20" providerId="AD" clId="Web-{B75F0E58-8204-4180-B5A5-08DF356E3A5C}" dt="2019-10-29T15:04:30.618" v="244"/>
          <ac:cxnSpMkLst>
            <pc:docMk/>
            <pc:sldMk cId="1335146744" sldId="257"/>
            <ac:cxnSpMk id="8" creationId="{7CCDD8FA-09C1-46F5-9C63-3C33D18AA3B3}"/>
          </ac:cxnSpMkLst>
        </pc:cxnChg>
        <pc:cxnChg chg="add mod">
          <ac:chgData name="Jade Broadhurst (1402976)" userId="S::1402976@student.uwtsd.ac.uk::86edc5f9-7e79-4083-99d8-45c5f40d9f20" providerId="AD" clId="Web-{B75F0E58-8204-4180-B5A5-08DF356E3A5C}" dt="2019-10-29T15:19:20.809" v="325" actId="1076"/>
          <ac:cxnSpMkLst>
            <pc:docMk/>
            <pc:sldMk cId="1335146744" sldId="257"/>
            <ac:cxnSpMk id="337" creationId="{E0EBF9D3-1BB4-429A-B823-BE6DAB01F369}"/>
          </ac:cxnSpMkLst>
        </pc:cxnChg>
      </pc:sldChg>
      <pc:sldChg chg="delSp del">
        <pc:chgData name="Jade Broadhurst (1402976)" userId="S::1402976@student.uwtsd.ac.uk::86edc5f9-7e79-4083-99d8-45c5f40d9f20" providerId="AD" clId="Web-{B75F0E58-8204-4180-B5A5-08DF356E3A5C}" dt="2019-10-29T14:35:56.346" v="45"/>
        <pc:sldMkLst>
          <pc:docMk/>
          <pc:sldMk cId="3460257207" sldId="257"/>
        </pc:sldMkLst>
        <pc:spChg chg="del">
          <ac:chgData name="Jade Broadhurst (1402976)" userId="S::1402976@student.uwtsd.ac.uk::86edc5f9-7e79-4083-99d8-45c5f40d9f20" providerId="AD" clId="Web-{B75F0E58-8204-4180-B5A5-08DF356E3A5C}" dt="2019-10-29T14:35:28.393" v="43"/>
          <ac:spMkLst>
            <pc:docMk/>
            <pc:sldMk cId="3460257207" sldId="257"/>
            <ac:spMk id="2" creationId="{01571A19-0307-46D8-BA48-99F4B01C50A4}"/>
          </ac:spMkLst>
        </pc:spChg>
        <pc:spChg chg="del">
          <ac:chgData name="Jade Broadhurst (1402976)" userId="S::1402976@student.uwtsd.ac.uk::86edc5f9-7e79-4083-99d8-45c5f40d9f20" providerId="AD" clId="Web-{B75F0E58-8204-4180-B5A5-08DF356E3A5C}" dt="2019-10-29T14:35:31.627" v="44"/>
          <ac:spMkLst>
            <pc:docMk/>
            <pc:sldMk cId="3460257207" sldId="257"/>
            <ac:spMk id="3" creationId="{BF25B4D8-CCAD-497F-A4A5-CBBFDA75AD88}"/>
          </ac:spMkLst>
        </pc:spChg>
      </pc:sldChg>
      <pc:sldChg chg="delSp modSp del">
        <pc:chgData name="Jade Broadhurst (1402976)" userId="S::1402976@student.uwtsd.ac.uk::86edc5f9-7e79-4083-99d8-45c5f40d9f20" providerId="AD" clId="Web-{B75F0E58-8204-4180-B5A5-08DF356E3A5C}" dt="2019-10-29T14:36:32.393" v="50"/>
        <pc:sldMkLst>
          <pc:docMk/>
          <pc:sldMk cId="111825725" sldId="258"/>
        </pc:sldMkLst>
        <pc:spChg chg="del mod">
          <ac:chgData name="Jade Broadhurst (1402976)" userId="S::1402976@student.uwtsd.ac.uk::86edc5f9-7e79-4083-99d8-45c5f40d9f20" providerId="AD" clId="Web-{B75F0E58-8204-4180-B5A5-08DF356E3A5C}" dt="2019-10-29T14:36:25.268" v="48"/>
          <ac:spMkLst>
            <pc:docMk/>
            <pc:sldMk cId="111825725" sldId="258"/>
            <ac:spMk id="2" creationId="{76A77AF3-C860-4F5E-BD44-7B6FCD3E0AC1}"/>
          </ac:spMkLst>
        </pc:spChg>
        <pc:spChg chg="del mod">
          <ac:chgData name="Jade Broadhurst (1402976)" userId="S::1402976@student.uwtsd.ac.uk::86edc5f9-7e79-4083-99d8-45c5f40d9f20" providerId="AD" clId="Web-{B75F0E58-8204-4180-B5A5-08DF356E3A5C}" dt="2019-10-29T14:36:27.331" v="49"/>
          <ac:spMkLst>
            <pc:docMk/>
            <pc:sldMk cId="111825725" sldId="258"/>
            <ac:spMk id="3" creationId="{90D21504-6721-42E5-A52F-B2BFBDA7AF84}"/>
          </ac:spMkLst>
        </pc:spChg>
      </pc:sldChg>
      <pc:sldChg chg="addSp delSp modSp new">
        <pc:chgData name="Jade Broadhurst (1402976)" userId="S::1402976@student.uwtsd.ac.uk::86edc5f9-7e79-4083-99d8-45c5f40d9f20" providerId="AD" clId="Web-{B75F0E58-8204-4180-B5A5-08DF356E3A5C}" dt="2019-10-29T16:16:25.680" v="923" actId="20577"/>
        <pc:sldMkLst>
          <pc:docMk/>
          <pc:sldMk cId="1964801719" sldId="258"/>
        </pc:sldMkLst>
        <pc:spChg chg="add mod">
          <ac:chgData name="Jade Broadhurst (1402976)" userId="S::1402976@student.uwtsd.ac.uk::86edc5f9-7e79-4083-99d8-45c5f40d9f20" providerId="AD" clId="Web-{B75F0E58-8204-4180-B5A5-08DF356E3A5C}" dt="2019-10-29T16:16:25.680" v="923" actId="20577"/>
          <ac:spMkLst>
            <pc:docMk/>
            <pc:sldMk cId="1964801719" sldId="258"/>
            <ac:spMk id="2" creationId="{9ACD2239-8707-4C8E-BC4B-42ED646A99E2}"/>
          </ac:spMkLst>
        </pc:spChg>
        <pc:graphicFrameChg chg="add del">
          <ac:chgData name="Jade Broadhurst (1402976)" userId="S::1402976@student.uwtsd.ac.uk::86edc5f9-7e79-4083-99d8-45c5f40d9f20" providerId="AD" clId="Web-{B75F0E58-8204-4180-B5A5-08DF356E3A5C}" dt="2019-10-29T15:59:44.911" v="848"/>
          <ac:graphicFrameMkLst>
            <pc:docMk/>
            <pc:sldMk cId="1964801719" sldId="258"/>
            <ac:graphicFrameMk id="3" creationId="{5C7B4D56-E25A-4DD1-BFDA-B4BD2D8A2421}"/>
          </ac:graphicFrameMkLst>
        </pc:graphicFrameChg>
      </pc:sldChg>
      <pc:sldMasterChg chg="del delSldLayout">
        <pc:chgData name="Jade Broadhurst (1402976)" userId="S::1402976@student.uwtsd.ac.uk::86edc5f9-7e79-4083-99d8-45c5f40d9f20" providerId="AD" clId="Web-{B75F0E58-8204-4180-B5A5-08DF356E3A5C}" dt="2019-10-29T14:55:32.725" v="224"/>
        <pc:sldMasterMkLst>
          <pc:docMk/>
          <pc:sldMasterMk cId="0" sldId="2147483648"/>
        </pc:sldMasterMkLst>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49"/>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51"/>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53"/>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54"/>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55"/>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56"/>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57"/>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58"/>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59"/>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60"/>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63"/>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64"/>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65"/>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66"/>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67"/>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68"/>
          </pc:sldLayoutMkLst>
        </pc:sldLayoutChg>
        <pc:sldLayoutChg chg="del">
          <pc:chgData name="Jade Broadhurst (1402976)" userId="S::1402976@student.uwtsd.ac.uk::86edc5f9-7e79-4083-99d8-45c5f40d9f20" providerId="AD" clId="Web-{B75F0E58-8204-4180-B5A5-08DF356E3A5C}" dt="2019-10-29T14:55:32.725" v="224"/>
          <pc:sldLayoutMkLst>
            <pc:docMk/>
            <pc:sldMasterMk cId="0" sldId="2147483648"/>
            <pc:sldLayoutMk cId="0" sldId="2147483669"/>
          </pc:sldLayoutMkLst>
        </pc:sldLayoutChg>
      </pc:sldMasterChg>
      <pc:sldMasterChg chg="add addSldLayout modSldLayout">
        <pc:chgData name="Jade Broadhurst (1402976)" userId="S::1402976@student.uwtsd.ac.uk::86edc5f9-7e79-4083-99d8-45c5f40d9f20" providerId="AD" clId="Web-{B75F0E58-8204-4180-B5A5-08DF356E3A5C}" dt="2019-10-29T14:55:32.725" v="224"/>
        <pc:sldMasterMkLst>
          <pc:docMk/>
          <pc:sldMasterMk cId="261583132" sldId="2147483670"/>
        </pc:sldMasterMkLst>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3472565152" sldId="2147483671"/>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1641445767" sldId="2147483672"/>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3281678883" sldId="2147483673"/>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1422648908" sldId="2147483674"/>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1312162078" sldId="2147483675"/>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1579232982" sldId="2147483676"/>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2687617759" sldId="2147483677"/>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2336947373" sldId="2147483678"/>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1422854319" sldId="2147483679"/>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4240750078" sldId="2147483680"/>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2327173062" sldId="2147483681"/>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1205664877" sldId="2147483682"/>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3720196284" sldId="2147483683"/>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804601371" sldId="2147483684"/>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833716446" sldId="2147483685"/>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376172753" sldId="2147483686"/>
          </pc:sldLayoutMkLst>
        </pc:sldLayoutChg>
        <pc:sldLayoutChg chg="add mod replId">
          <pc:chgData name="Jade Broadhurst (1402976)" userId="S::1402976@student.uwtsd.ac.uk::86edc5f9-7e79-4083-99d8-45c5f40d9f20" providerId="AD" clId="Web-{B75F0E58-8204-4180-B5A5-08DF356E3A5C}" dt="2019-10-29T14:55:32.725" v="224"/>
          <pc:sldLayoutMkLst>
            <pc:docMk/>
            <pc:sldMasterMk cId="261583132" sldId="2147483670"/>
            <pc:sldLayoutMk cId="1047003567" sldId="2147483687"/>
          </pc:sldLayoutMkLst>
        </pc:sldLayoutChg>
      </pc:sldMasterChg>
    </pc:docChg>
  </pc:docChgLst>
  <pc:docChgLst>
    <pc:chgData name="Jade Broadhurst (1402976)" userId="S::1402976@student.uwtsd.ac.uk::86edc5f9-7e79-4083-99d8-45c5f40d9f20" providerId="AD" clId="Web-{B68D5861-91C0-D662-EB85-98B41F785A31}"/>
    <pc:docChg chg="addSld modSld">
      <pc:chgData name="Jade Broadhurst (1402976)" userId="S::1402976@student.uwtsd.ac.uk::86edc5f9-7e79-4083-99d8-45c5f40d9f20" providerId="AD" clId="Web-{B68D5861-91C0-D662-EB85-98B41F785A31}" dt="2019-10-29T17:46:21.799" v="457"/>
      <pc:docMkLst>
        <pc:docMk/>
      </pc:docMkLst>
      <pc:sldChg chg="addSp modSp">
        <pc:chgData name="Jade Broadhurst (1402976)" userId="S::1402976@student.uwtsd.ac.uk::86edc5f9-7e79-4083-99d8-45c5f40d9f20" providerId="AD" clId="Web-{B68D5861-91C0-D662-EB85-98B41F785A31}" dt="2019-10-29T17:25:27.116" v="435" actId="1076"/>
        <pc:sldMkLst>
          <pc:docMk/>
          <pc:sldMk cId="1335146744" sldId="257"/>
        </pc:sldMkLst>
        <pc:spChg chg="mod">
          <ac:chgData name="Jade Broadhurst (1402976)" userId="S::1402976@student.uwtsd.ac.uk::86edc5f9-7e79-4083-99d8-45c5f40d9f20" providerId="AD" clId="Web-{B68D5861-91C0-D662-EB85-98B41F785A31}" dt="2019-10-29T17:03:41.246" v="31" actId="1076"/>
          <ac:spMkLst>
            <pc:docMk/>
            <pc:sldMk cId="1335146744" sldId="257"/>
            <ac:spMk id="4" creationId="{765CA0C9-ECE3-46E3-BD6F-103A3E45F512}"/>
          </ac:spMkLst>
        </pc:spChg>
        <pc:spChg chg="mod">
          <ac:chgData name="Jade Broadhurst (1402976)" userId="S::1402976@student.uwtsd.ac.uk::86edc5f9-7e79-4083-99d8-45c5f40d9f20" providerId="AD" clId="Web-{B68D5861-91C0-D662-EB85-98B41F785A31}" dt="2019-10-29T17:17:29.508" v="328"/>
          <ac:spMkLst>
            <pc:docMk/>
            <pc:sldMk cId="1335146744" sldId="257"/>
            <ac:spMk id="6" creationId="{4D844DB4-07DB-4D87-8713-C0782C73A378}"/>
          </ac:spMkLst>
        </pc:spChg>
        <pc:spChg chg="mod">
          <ac:chgData name="Jade Broadhurst (1402976)" userId="S::1402976@student.uwtsd.ac.uk::86edc5f9-7e79-4083-99d8-45c5f40d9f20" providerId="AD" clId="Web-{B68D5861-91C0-D662-EB85-98B41F785A31}" dt="2019-10-29T17:25:17.679" v="433" actId="1076"/>
          <ac:spMkLst>
            <pc:docMk/>
            <pc:sldMk cId="1335146744" sldId="257"/>
            <ac:spMk id="7" creationId="{C38DB2BB-BF0E-4067-819C-B3694A6F5F6A}"/>
          </ac:spMkLst>
        </pc:spChg>
        <pc:spChg chg="add mod">
          <ac:chgData name="Jade Broadhurst (1402976)" userId="S::1402976@student.uwtsd.ac.uk::86edc5f9-7e79-4083-99d8-45c5f40d9f20" providerId="AD" clId="Web-{B68D5861-91C0-D662-EB85-98B41F785A31}" dt="2019-10-29T17:23:58.960" v="410" actId="1076"/>
          <ac:spMkLst>
            <pc:docMk/>
            <pc:sldMk cId="1335146744" sldId="257"/>
            <ac:spMk id="8" creationId="{3B6D3D1C-ACC5-429D-BBB2-868536C3B71A}"/>
          </ac:spMkLst>
        </pc:spChg>
        <pc:spChg chg="add mod">
          <ac:chgData name="Jade Broadhurst (1402976)" userId="S::1402976@student.uwtsd.ac.uk::86edc5f9-7e79-4083-99d8-45c5f40d9f20" providerId="AD" clId="Web-{B68D5861-91C0-D662-EB85-98B41F785A31}" dt="2019-10-29T17:23:32.991" v="403" actId="1076"/>
          <ac:spMkLst>
            <pc:docMk/>
            <pc:sldMk cId="1335146744" sldId="257"/>
            <ac:spMk id="9" creationId="{81B82EB0-6EC7-437F-8509-EB3D8E59A4A4}"/>
          </ac:spMkLst>
        </pc:spChg>
        <pc:spChg chg="add mod">
          <ac:chgData name="Jade Broadhurst (1402976)" userId="S::1402976@student.uwtsd.ac.uk::86edc5f9-7e79-4083-99d8-45c5f40d9f20" providerId="AD" clId="Web-{B68D5861-91C0-D662-EB85-98B41F785A31}" dt="2019-10-29T17:25:20.116" v="434" actId="1076"/>
          <ac:spMkLst>
            <pc:docMk/>
            <pc:sldMk cId="1335146744" sldId="257"/>
            <ac:spMk id="10" creationId="{8F093413-C790-4CA5-893B-B8D4B1F48B84}"/>
          </ac:spMkLst>
        </pc:spChg>
        <pc:spChg chg="add mod">
          <ac:chgData name="Jade Broadhurst (1402976)" userId="S::1402976@student.uwtsd.ac.uk::86edc5f9-7e79-4083-99d8-45c5f40d9f20" providerId="AD" clId="Web-{B68D5861-91C0-D662-EB85-98B41F785A31}" dt="2019-10-29T17:24:41.960" v="423" actId="1076"/>
          <ac:spMkLst>
            <pc:docMk/>
            <pc:sldMk cId="1335146744" sldId="257"/>
            <ac:spMk id="11" creationId="{DE40BEB5-D166-456D-BEAD-215E626CBDC8}"/>
          </ac:spMkLst>
        </pc:spChg>
        <pc:spChg chg="add mod">
          <ac:chgData name="Jade Broadhurst (1402976)" userId="S::1402976@student.uwtsd.ac.uk::86edc5f9-7e79-4083-99d8-45c5f40d9f20" providerId="AD" clId="Web-{B68D5861-91C0-D662-EB85-98B41F785A31}" dt="2019-10-29T17:25:27.116" v="435" actId="1076"/>
          <ac:spMkLst>
            <pc:docMk/>
            <pc:sldMk cId="1335146744" sldId="257"/>
            <ac:spMk id="12" creationId="{23920088-E95D-43D0-9B34-3E078AB71811}"/>
          </ac:spMkLst>
        </pc:spChg>
        <pc:spChg chg="add mod">
          <ac:chgData name="Jade Broadhurst (1402976)" userId="S::1402976@student.uwtsd.ac.uk::86edc5f9-7e79-4083-99d8-45c5f40d9f20" providerId="AD" clId="Web-{B68D5861-91C0-D662-EB85-98B41F785A31}" dt="2019-10-29T17:24:35.851" v="421" actId="1076"/>
          <ac:spMkLst>
            <pc:docMk/>
            <pc:sldMk cId="1335146744" sldId="257"/>
            <ac:spMk id="13" creationId="{A5ED7C90-9497-4679-996F-C6D7BB0329A9}"/>
          </ac:spMkLst>
        </pc:spChg>
        <pc:spChg chg="mod">
          <ac:chgData name="Jade Broadhurst (1402976)" userId="S::1402976@student.uwtsd.ac.uk::86edc5f9-7e79-4083-99d8-45c5f40d9f20" providerId="AD" clId="Web-{B68D5861-91C0-D662-EB85-98B41F785A31}" dt="2019-10-29T17:03:25.496" v="26" actId="1076"/>
          <ac:spMkLst>
            <pc:docMk/>
            <pc:sldMk cId="1335146744" sldId="257"/>
            <ac:spMk id="338" creationId="{75EC51C9-D660-4B83-8CD4-5DA9BEA3D360}"/>
          </ac:spMkLst>
        </pc:spChg>
        <pc:spChg chg="mod">
          <ac:chgData name="Jade Broadhurst (1402976)" userId="S::1402976@student.uwtsd.ac.uk::86edc5f9-7e79-4083-99d8-45c5f40d9f20" providerId="AD" clId="Web-{B68D5861-91C0-D662-EB85-98B41F785A31}" dt="2019-10-29T17:02:17.824" v="15" actId="1076"/>
          <ac:spMkLst>
            <pc:docMk/>
            <pc:sldMk cId="1335146744" sldId="257"/>
            <ac:spMk id="339" creationId="{43A6404F-914C-47F5-A7A4-FB7AD73A4C61}"/>
          </ac:spMkLst>
        </pc:spChg>
        <pc:spChg chg="mod">
          <ac:chgData name="Jade Broadhurst (1402976)" userId="S::1402976@student.uwtsd.ac.uk::86edc5f9-7e79-4083-99d8-45c5f40d9f20" providerId="AD" clId="Web-{B68D5861-91C0-D662-EB85-98B41F785A31}" dt="2019-10-29T17:03:34.855" v="29" actId="1076"/>
          <ac:spMkLst>
            <pc:docMk/>
            <pc:sldMk cId="1335146744" sldId="257"/>
            <ac:spMk id="340" creationId="{C976220A-12A0-4E79-B39B-35DA41EA36DF}"/>
          </ac:spMkLst>
        </pc:spChg>
        <pc:spChg chg="mod">
          <ac:chgData name="Jade Broadhurst (1402976)" userId="S::1402976@student.uwtsd.ac.uk::86edc5f9-7e79-4083-99d8-45c5f40d9f20" providerId="AD" clId="Web-{B68D5861-91C0-D662-EB85-98B41F785A31}" dt="2019-10-29T17:03:37.902" v="30" actId="1076"/>
          <ac:spMkLst>
            <pc:docMk/>
            <pc:sldMk cId="1335146744" sldId="257"/>
            <ac:spMk id="341" creationId="{F9285381-7A49-4E31-A4F2-A5246DAFC2A8}"/>
          </ac:spMkLst>
        </pc:spChg>
      </pc:sldChg>
      <pc:sldChg chg="modSp">
        <pc:chgData name="Jade Broadhurst (1402976)" userId="S::1402976@student.uwtsd.ac.uk::86edc5f9-7e79-4083-99d8-45c5f40d9f20" providerId="AD" clId="Web-{B68D5861-91C0-D662-EB85-98B41F785A31}" dt="2019-10-29T17:46:12.533" v="455" actId="20577"/>
        <pc:sldMkLst>
          <pc:docMk/>
          <pc:sldMk cId="1964801719" sldId="258"/>
        </pc:sldMkLst>
        <pc:spChg chg="mod">
          <ac:chgData name="Jade Broadhurst (1402976)" userId="S::1402976@student.uwtsd.ac.uk::86edc5f9-7e79-4083-99d8-45c5f40d9f20" providerId="AD" clId="Web-{B68D5861-91C0-D662-EB85-98B41F785A31}" dt="2019-10-29T17:46:12.533" v="455" actId="20577"/>
          <ac:spMkLst>
            <pc:docMk/>
            <pc:sldMk cId="1964801719" sldId="258"/>
            <ac:spMk id="2" creationId="{9ACD2239-8707-4C8E-BC4B-42ED646A99E2}"/>
          </ac:spMkLst>
        </pc:spChg>
      </pc:sldChg>
      <pc:sldChg chg="addSp delSp modSp new">
        <pc:chgData name="Jade Broadhurst (1402976)" userId="S::1402976@student.uwtsd.ac.uk::86edc5f9-7e79-4083-99d8-45c5f40d9f20" providerId="AD" clId="Web-{B68D5861-91C0-D662-EB85-98B41F785A31}" dt="2019-10-29T17:46:21.799" v="457"/>
        <pc:sldMkLst>
          <pc:docMk/>
          <pc:sldMk cId="3660976432" sldId="259"/>
        </pc:sldMkLst>
        <pc:spChg chg="del">
          <ac:chgData name="Jade Broadhurst (1402976)" userId="S::1402976@student.uwtsd.ac.uk::86edc5f9-7e79-4083-99d8-45c5f40d9f20" providerId="AD" clId="Web-{B68D5861-91C0-D662-EB85-98B41F785A31}" dt="2019-10-29T17:39:57.957" v="437"/>
          <ac:spMkLst>
            <pc:docMk/>
            <pc:sldMk cId="3660976432" sldId="259"/>
            <ac:spMk id="3" creationId="{E0DA3479-4A8B-4FF0-8292-4648DAB28E89}"/>
          </ac:spMkLst>
        </pc:spChg>
        <pc:spChg chg="add del mod">
          <ac:chgData name="Jade Broadhurst (1402976)" userId="S::1402976@student.uwtsd.ac.uk::86edc5f9-7e79-4083-99d8-45c5f40d9f20" providerId="AD" clId="Web-{B68D5861-91C0-D662-EB85-98B41F785A31}" dt="2019-10-29T17:40:19.707" v="443"/>
          <ac:spMkLst>
            <pc:docMk/>
            <pc:sldMk cId="3660976432" sldId="259"/>
            <ac:spMk id="7" creationId="{B72808D1-EA99-43E3-9C3E-F5D93248066E}"/>
          </ac:spMkLst>
        </pc:spChg>
        <pc:spChg chg="add del mod">
          <ac:chgData name="Jade Broadhurst (1402976)" userId="S::1402976@student.uwtsd.ac.uk::86edc5f9-7e79-4083-99d8-45c5f40d9f20" providerId="AD" clId="Web-{B68D5861-91C0-D662-EB85-98B41F785A31}" dt="2019-10-29T17:46:21.799" v="457"/>
          <ac:spMkLst>
            <pc:docMk/>
            <pc:sldMk cId="3660976432" sldId="259"/>
            <ac:spMk id="10" creationId="{22FE558D-04E3-4CB1-B732-DA73C05DAFBE}"/>
          </ac:spMkLst>
        </pc:spChg>
        <pc:picChg chg="add del mod ord modCrop">
          <ac:chgData name="Jade Broadhurst (1402976)" userId="S::1402976@student.uwtsd.ac.uk::86edc5f9-7e79-4083-99d8-45c5f40d9f20" providerId="AD" clId="Web-{B68D5861-91C0-D662-EB85-98B41F785A31}" dt="2019-10-29T17:40:19.847" v="444"/>
          <ac:picMkLst>
            <pc:docMk/>
            <pc:sldMk cId="3660976432" sldId="259"/>
            <ac:picMk id="5" creationId="{4AA02369-6254-4BB9-AF58-FB70D93E5A8C}"/>
          </ac:picMkLst>
        </pc:picChg>
        <pc:picChg chg="add mod ord modCrop">
          <ac:chgData name="Jade Broadhurst (1402976)" userId="S::1402976@student.uwtsd.ac.uk::86edc5f9-7e79-4083-99d8-45c5f40d9f20" providerId="AD" clId="Web-{B68D5861-91C0-D662-EB85-98B41F785A31}" dt="2019-10-29T17:46:21.799" v="457"/>
          <ac:picMkLst>
            <pc:docMk/>
            <pc:sldMk cId="3660976432" sldId="259"/>
            <ac:picMk id="11" creationId="{38829BCB-364C-4078-9245-E84E5FEB683C}"/>
          </ac:picMkLst>
        </pc:picChg>
      </pc:sldChg>
    </pc:docChg>
  </pc:docChgLst>
  <pc:docChgLst>
    <pc:chgData name="Jade Broadhurst (1402976)" userId="S::1402976@student.uwtsd.ac.uk::86edc5f9-7e79-4083-99d8-45c5f40d9f20" providerId="AD" clId="Web-{FC1DD923-351A-9FE5-0724-7850769EBCA4}"/>
    <pc:docChg chg="modSld">
      <pc:chgData name="Jade Broadhurst (1402976)" userId="S::1402976@student.uwtsd.ac.uk::86edc5f9-7e79-4083-99d8-45c5f40d9f20" providerId="AD" clId="Web-{FC1DD923-351A-9FE5-0724-7850769EBCA4}" dt="2019-11-04T10:13:12.299" v="461" actId="1076"/>
      <pc:docMkLst>
        <pc:docMk/>
      </pc:docMkLst>
      <pc:sldChg chg="addSp modSp">
        <pc:chgData name="Jade Broadhurst (1402976)" userId="S::1402976@student.uwtsd.ac.uk::86edc5f9-7e79-4083-99d8-45c5f40d9f20" providerId="AD" clId="Web-{FC1DD923-351A-9FE5-0724-7850769EBCA4}" dt="2019-11-04T10:13:12.299" v="461" actId="1076"/>
        <pc:sldMkLst>
          <pc:docMk/>
          <pc:sldMk cId="2104286672" sldId="262"/>
        </pc:sldMkLst>
        <pc:spChg chg="mod">
          <ac:chgData name="Jade Broadhurst (1402976)" userId="S::1402976@student.uwtsd.ac.uk::86edc5f9-7e79-4083-99d8-45c5f40d9f20" providerId="AD" clId="Web-{FC1DD923-351A-9FE5-0724-7850769EBCA4}" dt="2019-11-04T09:54:17.830" v="205" actId="1076"/>
          <ac:spMkLst>
            <pc:docMk/>
            <pc:sldMk cId="2104286672" sldId="262"/>
            <ac:spMk id="2" creationId="{C9DED185-2B78-41ED-A00B-E469D752CC1D}"/>
          </ac:spMkLst>
        </pc:spChg>
        <pc:spChg chg="add mod">
          <ac:chgData name="Jade Broadhurst (1402976)" userId="S::1402976@student.uwtsd.ac.uk::86edc5f9-7e79-4083-99d8-45c5f40d9f20" providerId="AD" clId="Web-{FC1DD923-351A-9FE5-0724-7850769EBCA4}" dt="2019-11-04T09:54:22.596" v="206" actId="1076"/>
          <ac:spMkLst>
            <pc:docMk/>
            <pc:sldMk cId="2104286672" sldId="262"/>
            <ac:spMk id="3" creationId="{1EBB2B0C-90E4-4D2A-ABBC-92AEB7E51CEF}"/>
          </ac:spMkLst>
        </pc:spChg>
        <pc:spChg chg="add mod">
          <ac:chgData name="Jade Broadhurst (1402976)" userId="S::1402976@student.uwtsd.ac.uk::86edc5f9-7e79-4083-99d8-45c5f40d9f20" providerId="AD" clId="Web-{FC1DD923-351A-9FE5-0724-7850769EBCA4}" dt="2019-11-04T10:04:59.018" v="420"/>
          <ac:spMkLst>
            <pc:docMk/>
            <pc:sldMk cId="2104286672" sldId="262"/>
            <ac:spMk id="5" creationId="{4D6790DD-01D1-4DE8-9F47-81C59AD53BFA}"/>
          </ac:spMkLst>
        </pc:spChg>
        <pc:spChg chg="add mod">
          <ac:chgData name="Jade Broadhurst (1402976)" userId="S::1402976@student.uwtsd.ac.uk::86edc5f9-7e79-4083-99d8-45c5f40d9f20" providerId="AD" clId="Web-{FC1DD923-351A-9FE5-0724-7850769EBCA4}" dt="2019-11-04T10:13:12.299" v="461" actId="1076"/>
          <ac:spMkLst>
            <pc:docMk/>
            <pc:sldMk cId="2104286672" sldId="262"/>
            <ac:spMk id="6" creationId="{6E971C58-E930-4CD4-A315-58F3124448A8}"/>
          </ac:spMkLst>
        </pc:spChg>
        <pc:spChg chg="mod">
          <ac:chgData name="Jade Broadhurst (1402976)" userId="S::1402976@student.uwtsd.ac.uk::86edc5f9-7e79-4083-99d8-45c5f40d9f20" providerId="AD" clId="Web-{FC1DD923-351A-9FE5-0724-7850769EBCA4}" dt="2019-11-04T09:54:10.674" v="202" actId="1076"/>
          <ac:spMkLst>
            <pc:docMk/>
            <pc:sldMk cId="2104286672" sldId="262"/>
            <ac:spMk id="15" creationId="{9B4B0422-51C1-45B3-995F-7ADB62BA2DAE}"/>
          </ac:spMkLst>
        </pc:spChg>
        <pc:spChg chg="mod">
          <ac:chgData name="Jade Broadhurst (1402976)" userId="S::1402976@student.uwtsd.ac.uk::86edc5f9-7e79-4083-99d8-45c5f40d9f20" providerId="AD" clId="Web-{FC1DD923-351A-9FE5-0724-7850769EBCA4}" dt="2019-11-04T10:01:44.627" v="415" actId="1076"/>
          <ac:spMkLst>
            <pc:docMk/>
            <pc:sldMk cId="2104286672" sldId="262"/>
            <ac:spMk id="17" creationId="{2A4400FA-1319-4252-BCAE-F107D2AE081D}"/>
          </ac:spMkLst>
        </pc:spChg>
      </pc:sldChg>
    </pc:docChg>
  </pc:docChgLst>
  <pc:docChgLst>
    <pc:chgData name="Jade Broadhurst (1402976)" userId="S::1402976@student.uwtsd.ac.uk::86edc5f9-7e79-4083-99d8-45c5f40d9f20" providerId="AD" clId="Web-{D998A356-FEB9-5CBE-6395-B406F13CD7B7}"/>
    <pc:docChg chg="addSld modSld sldOrd">
      <pc:chgData name="Jade Broadhurst (1402976)" userId="S::1402976@student.uwtsd.ac.uk::86edc5f9-7e79-4083-99d8-45c5f40d9f20" providerId="AD" clId="Web-{D998A356-FEB9-5CBE-6395-B406F13CD7B7}" dt="2019-11-01T20:29:03.532" v="551" actId="20577"/>
      <pc:docMkLst>
        <pc:docMk/>
      </pc:docMkLst>
      <pc:sldChg chg="modSp">
        <pc:chgData name="Jade Broadhurst (1402976)" userId="S::1402976@student.uwtsd.ac.uk::86edc5f9-7e79-4083-99d8-45c5f40d9f20" providerId="AD" clId="Web-{D998A356-FEB9-5CBE-6395-B406F13CD7B7}" dt="2019-11-01T20:26:26.047" v="510" actId="1076"/>
        <pc:sldMkLst>
          <pc:docMk/>
          <pc:sldMk cId="1335146744" sldId="257"/>
        </pc:sldMkLst>
        <pc:spChg chg="mod">
          <ac:chgData name="Jade Broadhurst (1402976)" userId="S::1402976@student.uwtsd.ac.uk::86edc5f9-7e79-4083-99d8-45c5f40d9f20" providerId="AD" clId="Web-{D998A356-FEB9-5CBE-6395-B406F13CD7B7}" dt="2019-11-01T20:26:23.609" v="509" actId="1076"/>
          <ac:spMkLst>
            <pc:docMk/>
            <pc:sldMk cId="1335146744" sldId="257"/>
            <ac:spMk id="4" creationId="{765CA0C9-ECE3-46E3-BD6F-103A3E45F512}"/>
          </ac:spMkLst>
        </pc:spChg>
        <pc:spChg chg="mod">
          <ac:chgData name="Jade Broadhurst (1402976)" userId="S::1402976@student.uwtsd.ac.uk::86edc5f9-7e79-4083-99d8-45c5f40d9f20" providerId="AD" clId="Web-{D998A356-FEB9-5CBE-6395-B406F13CD7B7}" dt="2019-11-01T20:26:26.047" v="510" actId="1076"/>
          <ac:spMkLst>
            <pc:docMk/>
            <pc:sldMk cId="1335146744" sldId="257"/>
            <ac:spMk id="341" creationId="{F9285381-7A49-4E31-A4F2-A5246DAFC2A8}"/>
          </ac:spMkLst>
        </pc:spChg>
      </pc:sldChg>
      <pc:sldChg chg="modSp">
        <pc:chgData name="Jade Broadhurst (1402976)" userId="S::1402976@student.uwtsd.ac.uk::86edc5f9-7e79-4083-99d8-45c5f40d9f20" providerId="AD" clId="Web-{D998A356-FEB9-5CBE-6395-B406F13CD7B7}" dt="2019-11-01T20:02:08.670" v="90" actId="20577"/>
        <pc:sldMkLst>
          <pc:docMk/>
          <pc:sldMk cId="1964801719" sldId="258"/>
        </pc:sldMkLst>
        <pc:spChg chg="mod">
          <ac:chgData name="Jade Broadhurst (1402976)" userId="S::1402976@student.uwtsd.ac.uk::86edc5f9-7e79-4083-99d8-45c5f40d9f20" providerId="AD" clId="Web-{D998A356-FEB9-5CBE-6395-B406F13CD7B7}" dt="2019-11-01T20:02:08.670" v="90" actId="20577"/>
          <ac:spMkLst>
            <pc:docMk/>
            <pc:sldMk cId="1964801719" sldId="258"/>
            <ac:spMk id="2" creationId="{9ACD2239-8707-4C8E-BC4B-42ED646A99E2}"/>
          </ac:spMkLst>
        </pc:spChg>
      </pc:sldChg>
      <pc:sldChg chg="ord">
        <pc:chgData name="Jade Broadhurst (1402976)" userId="S::1402976@student.uwtsd.ac.uk::86edc5f9-7e79-4083-99d8-45c5f40d9f20" providerId="AD" clId="Web-{D998A356-FEB9-5CBE-6395-B406F13CD7B7}" dt="2019-11-01T19:42:06.501" v="2"/>
        <pc:sldMkLst>
          <pc:docMk/>
          <pc:sldMk cId="3840184665" sldId="261"/>
        </pc:sldMkLst>
      </pc:sldChg>
      <pc:sldChg chg="addSp delSp modSp new ord">
        <pc:chgData name="Jade Broadhurst (1402976)" userId="S::1402976@student.uwtsd.ac.uk::86edc5f9-7e79-4083-99d8-45c5f40d9f20" providerId="AD" clId="Web-{D998A356-FEB9-5CBE-6395-B406F13CD7B7}" dt="2019-11-01T20:28:19.829" v="549" actId="20577"/>
        <pc:sldMkLst>
          <pc:docMk/>
          <pc:sldMk cId="2104286672" sldId="262"/>
        </pc:sldMkLst>
        <pc:spChg chg="mod">
          <ac:chgData name="Jade Broadhurst (1402976)" userId="S::1402976@student.uwtsd.ac.uk::86edc5f9-7e79-4083-99d8-45c5f40d9f20" providerId="AD" clId="Web-{D998A356-FEB9-5CBE-6395-B406F13CD7B7}" dt="2019-11-01T20:25:39.703" v="506"/>
          <ac:spMkLst>
            <pc:docMk/>
            <pc:sldMk cId="2104286672" sldId="262"/>
            <ac:spMk id="2" creationId="{C9DED185-2B78-41ED-A00B-E469D752CC1D}"/>
          </ac:spMkLst>
        </pc:spChg>
        <pc:spChg chg="del mod">
          <ac:chgData name="Jade Broadhurst (1402976)" userId="S::1402976@student.uwtsd.ac.uk::86edc5f9-7e79-4083-99d8-45c5f40d9f20" providerId="AD" clId="Web-{D998A356-FEB9-5CBE-6395-B406F13CD7B7}" dt="2019-11-01T19:51:08.996" v="43"/>
          <ac:spMkLst>
            <pc:docMk/>
            <pc:sldMk cId="2104286672" sldId="262"/>
            <ac:spMk id="3" creationId="{B4985AEB-005D-445E-BDD2-6624F803E3BF}"/>
          </ac:spMkLst>
        </pc:spChg>
        <pc:spChg chg="mod">
          <ac:chgData name="Jade Broadhurst (1402976)" userId="S::1402976@student.uwtsd.ac.uk::86edc5f9-7e79-4083-99d8-45c5f40d9f20" providerId="AD" clId="Web-{D998A356-FEB9-5CBE-6395-B406F13CD7B7}" dt="2019-11-01T19:53:59.811" v="64" actId="1076"/>
          <ac:spMkLst>
            <pc:docMk/>
            <pc:sldMk cId="2104286672" sldId="262"/>
            <ac:spMk id="4" creationId="{AC190676-7899-4DFD-BC68-68E0B3AF55F5}"/>
          </ac:spMkLst>
        </pc:spChg>
        <pc:spChg chg="add del mod">
          <ac:chgData name="Jade Broadhurst (1402976)" userId="S::1402976@student.uwtsd.ac.uk::86edc5f9-7e79-4083-99d8-45c5f40d9f20" providerId="AD" clId="Web-{D998A356-FEB9-5CBE-6395-B406F13CD7B7}" dt="2019-11-01T19:51:38.465" v="51"/>
          <ac:spMkLst>
            <pc:docMk/>
            <pc:sldMk cId="2104286672" sldId="262"/>
            <ac:spMk id="7" creationId="{E6F2C7AD-AAE9-4619-97D6-A6EC43BACDD9}"/>
          </ac:spMkLst>
        </pc:spChg>
        <pc:spChg chg="add del mod">
          <ac:chgData name="Jade Broadhurst (1402976)" userId="S::1402976@student.uwtsd.ac.uk::86edc5f9-7e79-4083-99d8-45c5f40d9f20" providerId="AD" clId="Web-{D998A356-FEB9-5CBE-6395-B406F13CD7B7}" dt="2019-11-01T19:53:17.340" v="53"/>
          <ac:spMkLst>
            <pc:docMk/>
            <pc:sldMk cId="2104286672" sldId="262"/>
            <ac:spMk id="10" creationId="{5641C503-2C08-4345-B806-07E73D19E3A0}"/>
          </ac:spMkLst>
        </pc:spChg>
        <pc:spChg chg="add mod">
          <ac:chgData name="Jade Broadhurst (1402976)" userId="S::1402976@student.uwtsd.ac.uk::86edc5f9-7e79-4083-99d8-45c5f40d9f20" providerId="AD" clId="Web-{D998A356-FEB9-5CBE-6395-B406F13CD7B7}" dt="2019-11-01T19:53:39.980" v="62" actId="1076"/>
          <ac:spMkLst>
            <pc:docMk/>
            <pc:sldMk cId="2104286672" sldId="262"/>
            <ac:spMk id="13" creationId="{87540CDE-141C-4942-AC72-771833B5A329}"/>
          </ac:spMkLst>
        </pc:spChg>
        <pc:spChg chg="add mod">
          <ac:chgData name="Jade Broadhurst (1402976)" userId="S::1402976@student.uwtsd.ac.uk::86edc5f9-7e79-4083-99d8-45c5f40d9f20" providerId="AD" clId="Web-{D998A356-FEB9-5CBE-6395-B406F13CD7B7}" dt="2019-11-01T20:28:16.579" v="547" actId="20577"/>
          <ac:spMkLst>
            <pc:docMk/>
            <pc:sldMk cId="2104286672" sldId="262"/>
            <ac:spMk id="15" creationId="{9B4B0422-51C1-45B3-995F-7ADB62BA2DAE}"/>
          </ac:spMkLst>
        </pc:spChg>
        <pc:spChg chg="add mod">
          <ac:chgData name="Jade Broadhurst (1402976)" userId="S::1402976@student.uwtsd.ac.uk::86edc5f9-7e79-4083-99d8-45c5f40d9f20" providerId="AD" clId="Web-{D998A356-FEB9-5CBE-6395-B406F13CD7B7}" dt="2019-11-01T20:14:18.226" v="393" actId="1076"/>
          <ac:spMkLst>
            <pc:docMk/>
            <pc:sldMk cId="2104286672" sldId="262"/>
            <ac:spMk id="16" creationId="{C92B747A-7426-4239-A915-661326AF78E1}"/>
          </ac:spMkLst>
        </pc:spChg>
        <pc:spChg chg="add mod">
          <ac:chgData name="Jade Broadhurst (1402976)" userId="S::1402976@student.uwtsd.ac.uk::86edc5f9-7e79-4083-99d8-45c5f40d9f20" providerId="AD" clId="Web-{D998A356-FEB9-5CBE-6395-B406F13CD7B7}" dt="2019-11-01T20:28:19.829" v="549" actId="20577"/>
          <ac:spMkLst>
            <pc:docMk/>
            <pc:sldMk cId="2104286672" sldId="262"/>
            <ac:spMk id="17" creationId="{2A4400FA-1319-4252-BCAE-F107D2AE081D}"/>
          </ac:spMkLst>
        </pc:spChg>
        <pc:picChg chg="add del mod ord modCrop">
          <ac:chgData name="Jade Broadhurst (1402976)" userId="S::1402976@student.uwtsd.ac.uk::86edc5f9-7e79-4083-99d8-45c5f40d9f20" providerId="AD" clId="Web-{D998A356-FEB9-5CBE-6395-B406F13CD7B7}" dt="2019-11-01T19:51:38.590" v="52"/>
          <ac:picMkLst>
            <pc:docMk/>
            <pc:sldMk cId="2104286672" sldId="262"/>
            <ac:picMk id="5" creationId="{7DF70A68-EC50-4BD6-ADC4-490B1BE68293}"/>
          </ac:picMkLst>
        </pc:picChg>
        <pc:picChg chg="add mod ord modCrop">
          <ac:chgData name="Jade Broadhurst (1402976)" userId="S::1402976@student.uwtsd.ac.uk::86edc5f9-7e79-4083-99d8-45c5f40d9f20" providerId="AD" clId="Web-{D998A356-FEB9-5CBE-6395-B406F13CD7B7}" dt="2019-11-01T19:53:39.980" v="61" actId="1076"/>
          <ac:picMkLst>
            <pc:docMk/>
            <pc:sldMk cId="2104286672" sldId="262"/>
            <ac:picMk id="11" creationId="{4B91C5E9-61CF-4BDE-8C04-9EE87C6B57D0}"/>
          </ac:picMkLst>
        </pc:picChg>
      </pc:sldChg>
    </pc:docChg>
  </pc:docChgLst>
  <pc:docChgLst>
    <pc:chgData name="Jade Broadhurst (1402976)" userId="S::1402976@student.uwtsd.ac.uk::86edc5f9-7e79-4083-99d8-45c5f40d9f20" providerId="AD" clId="Web-{41DF2D01-7E03-4988-A706-40B57AC6D792}"/>
    <pc:docChg chg="addSld">
      <pc:chgData name="Jade Broadhurst (1402976)" userId="S::1402976@student.uwtsd.ac.uk::86edc5f9-7e79-4083-99d8-45c5f40d9f20" providerId="AD" clId="Web-{41DF2D01-7E03-4988-A706-40B57AC6D792}" dt="2019-10-28T14:00:45.418" v="0"/>
      <pc:docMkLst>
        <pc:docMk/>
      </pc:docMkLst>
      <pc:sldChg chg="new">
        <pc:chgData name="Jade Broadhurst (1402976)" userId="S::1402976@student.uwtsd.ac.uk::86edc5f9-7e79-4083-99d8-45c5f40d9f20" providerId="AD" clId="Web-{41DF2D01-7E03-4988-A706-40B57AC6D792}" dt="2019-10-28T14:00:45.418" v="0"/>
        <pc:sldMkLst>
          <pc:docMk/>
          <pc:sldMk cId="111825725" sldId="258"/>
        </pc:sldMkLst>
      </pc:sldChg>
    </pc:docChg>
  </pc:docChgLst>
  <pc:docChgLst>
    <pc:chgData name="Jade Broadhurst (1402976)" userId="S::1402976@student.uwtsd.ac.uk::86edc5f9-7e79-4083-99d8-45c5f40d9f20" providerId="AD" clId="Web-{82AE2BEE-5C83-6DEF-E2DE-6A013545B606}"/>
    <pc:docChg chg="addSld modSld">
      <pc:chgData name="Jade Broadhurst (1402976)" userId="S::1402976@student.uwtsd.ac.uk::86edc5f9-7e79-4083-99d8-45c5f40d9f20" providerId="AD" clId="Web-{82AE2BEE-5C83-6DEF-E2DE-6A013545B606}" dt="2019-11-01T16:21:35.368" v="1940"/>
      <pc:docMkLst>
        <pc:docMk/>
      </pc:docMkLst>
      <pc:sldChg chg="modSp">
        <pc:chgData name="Jade Broadhurst (1402976)" userId="S::1402976@student.uwtsd.ac.uk::86edc5f9-7e79-4083-99d8-45c5f40d9f20" providerId="AD" clId="Web-{82AE2BEE-5C83-6DEF-E2DE-6A013545B606}" dt="2019-10-30T10:47:17.400" v="156" actId="14100"/>
        <pc:sldMkLst>
          <pc:docMk/>
          <pc:sldMk cId="1964801719" sldId="258"/>
        </pc:sldMkLst>
        <pc:spChg chg="mod">
          <ac:chgData name="Jade Broadhurst (1402976)" userId="S::1402976@student.uwtsd.ac.uk::86edc5f9-7e79-4083-99d8-45c5f40d9f20" providerId="AD" clId="Web-{82AE2BEE-5C83-6DEF-E2DE-6A013545B606}" dt="2019-10-30T10:47:17.400" v="156" actId="14100"/>
          <ac:spMkLst>
            <pc:docMk/>
            <pc:sldMk cId="1964801719" sldId="258"/>
            <ac:spMk id="2" creationId="{9ACD2239-8707-4C8E-BC4B-42ED646A99E2}"/>
          </ac:spMkLst>
        </pc:spChg>
      </pc:sldChg>
      <pc:sldChg chg="addSp delSp modSp">
        <pc:chgData name="Jade Broadhurst (1402976)" userId="S::1402976@student.uwtsd.ac.uk::86edc5f9-7e79-4083-99d8-45c5f40d9f20" providerId="AD" clId="Web-{82AE2BEE-5C83-6DEF-E2DE-6A013545B606}" dt="2019-11-01T16:21:17.914" v="1938" actId="1076"/>
        <pc:sldMkLst>
          <pc:docMk/>
          <pc:sldMk cId="3660976432" sldId="259"/>
        </pc:sldMkLst>
        <pc:spChg chg="mod">
          <ac:chgData name="Jade Broadhurst (1402976)" userId="S::1402976@student.uwtsd.ac.uk::86edc5f9-7e79-4083-99d8-45c5f40d9f20" providerId="AD" clId="Web-{82AE2BEE-5C83-6DEF-E2DE-6A013545B606}" dt="2019-10-31T14:32:59.531" v="728" actId="20577"/>
          <ac:spMkLst>
            <pc:docMk/>
            <pc:sldMk cId="3660976432" sldId="259"/>
            <ac:spMk id="2" creationId="{8DB504C7-07B3-42AD-9410-B1A96C9169DF}"/>
          </ac:spMkLst>
        </pc:spChg>
        <pc:spChg chg="add mod">
          <ac:chgData name="Jade Broadhurst (1402976)" userId="S::1402976@student.uwtsd.ac.uk::86edc5f9-7e79-4083-99d8-45c5f40d9f20" providerId="AD" clId="Web-{82AE2BEE-5C83-6DEF-E2DE-6A013545B606}" dt="2019-10-30T08:14:42.086" v="80" actId="1076"/>
          <ac:spMkLst>
            <pc:docMk/>
            <pc:sldMk cId="3660976432" sldId="259"/>
            <ac:spMk id="3" creationId="{B20AE2FF-D4F7-4761-8D39-7D505389E203}"/>
          </ac:spMkLst>
        </pc:spChg>
        <pc:spChg chg="mod">
          <ac:chgData name="Jade Broadhurst (1402976)" userId="S::1402976@student.uwtsd.ac.uk::86edc5f9-7e79-4083-99d8-45c5f40d9f20" providerId="AD" clId="Web-{82AE2BEE-5C83-6DEF-E2DE-6A013545B606}" dt="2019-10-31T15:21:03.547" v="1854"/>
          <ac:spMkLst>
            <pc:docMk/>
            <pc:sldMk cId="3660976432" sldId="259"/>
            <ac:spMk id="4" creationId="{A641F1C2-7868-4C19-803A-4BD2F1C13517}"/>
          </ac:spMkLst>
        </pc:spChg>
        <pc:spChg chg="add del mod">
          <ac:chgData name="Jade Broadhurst (1402976)" userId="S::1402976@student.uwtsd.ac.uk::86edc5f9-7e79-4083-99d8-45c5f40d9f20" providerId="AD" clId="Web-{82AE2BEE-5C83-6DEF-E2DE-6A013545B606}" dt="2019-10-30T08:13:14.603" v="52"/>
          <ac:spMkLst>
            <pc:docMk/>
            <pc:sldMk cId="3660976432" sldId="259"/>
            <ac:spMk id="9" creationId="{2BF264E2-98A9-49F0-86BE-1EC0E5572849}"/>
          </ac:spMkLst>
        </pc:spChg>
        <pc:spChg chg="add mod">
          <ac:chgData name="Jade Broadhurst (1402976)" userId="S::1402976@student.uwtsd.ac.uk::86edc5f9-7e79-4083-99d8-45c5f40d9f20" providerId="AD" clId="Web-{82AE2BEE-5C83-6DEF-E2DE-6A013545B606}" dt="2019-10-31T14:33:54.202" v="739" actId="1076"/>
          <ac:spMkLst>
            <pc:docMk/>
            <pc:sldMk cId="3660976432" sldId="259"/>
            <ac:spMk id="10" creationId="{57EEE692-248C-44C7-BBDB-2EE7C47BA976}"/>
          </ac:spMkLst>
        </pc:spChg>
        <pc:spChg chg="add mod">
          <ac:chgData name="Jade Broadhurst (1402976)" userId="S::1402976@student.uwtsd.ac.uk::86edc5f9-7e79-4083-99d8-45c5f40d9f20" providerId="AD" clId="Web-{82AE2BEE-5C83-6DEF-E2DE-6A013545B606}" dt="2019-10-31T15:20:57.313" v="1853"/>
          <ac:spMkLst>
            <pc:docMk/>
            <pc:sldMk cId="3660976432" sldId="259"/>
            <ac:spMk id="2425" creationId="{64D2FFE3-2BF7-4E67-8823-E9029730AA94}"/>
          </ac:spMkLst>
        </pc:spChg>
        <pc:spChg chg="add mod">
          <ac:chgData name="Jade Broadhurst (1402976)" userId="S::1402976@student.uwtsd.ac.uk::86edc5f9-7e79-4083-99d8-45c5f40d9f20" providerId="AD" clId="Web-{82AE2BEE-5C83-6DEF-E2DE-6A013545B606}" dt="2019-10-31T15:19:39.001" v="1843" actId="1076"/>
          <ac:spMkLst>
            <pc:docMk/>
            <pc:sldMk cId="3660976432" sldId="259"/>
            <ac:spMk id="2496" creationId="{7C7B88A7-3B8F-4D81-8E15-F1024F7B2EAB}"/>
          </ac:spMkLst>
        </pc:spChg>
        <pc:spChg chg="add mod">
          <ac:chgData name="Jade Broadhurst (1402976)" userId="S::1402976@student.uwtsd.ac.uk::86edc5f9-7e79-4083-99d8-45c5f40d9f20" providerId="AD" clId="Web-{82AE2BEE-5C83-6DEF-E2DE-6A013545B606}" dt="2019-10-31T14:40:29.997" v="852" actId="1076"/>
          <ac:spMkLst>
            <pc:docMk/>
            <pc:sldMk cId="3660976432" sldId="259"/>
            <ac:spMk id="2497" creationId="{82FA7BFF-D938-4B0D-B794-1CE13D0160C0}"/>
          </ac:spMkLst>
        </pc:spChg>
        <pc:spChg chg="add mod">
          <ac:chgData name="Jade Broadhurst (1402976)" userId="S::1402976@student.uwtsd.ac.uk::86edc5f9-7e79-4083-99d8-45c5f40d9f20" providerId="AD" clId="Web-{82AE2BEE-5C83-6DEF-E2DE-6A013545B606}" dt="2019-10-31T15:20:50.297" v="1852"/>
          <ac:spMkLst>
            <pc:docMk/>
            <pc:sldMk cId="3660976432" sldId="259"/>
            <ac:spMk id="2552" creationId="{DAE3FCC6-E5D5-4AEF-9BEC-259D0B5AA68C}"/>
          </ac:spMkLst>
        </pc:spChg>
        <pc:spChg chg="add mod">
          <ac:chgData name="Jade Broadhurst (1402976)" userId="S::1402976@student.uwtsd.ac.uk::86edc5f9-7e79-4083-99d8-45c5f40d9f20" providerId="AD" clId="Web-{82AE2BEE-5C83-6DEF-E2DE-6A013545B606}" dt="2019-11-01T16:21:17.914" v="1938" actId="1076"/>
          <ac:spMkLst>
            <pc:docMk/>
            <pc:sldMk cId="3660976432" sldId="259"/>
            <ac:spMk id="2589" creationId="{74AF8460-5B37-4139-8A61-5AD611D4F164}"/>
          </ac:spMkLst>
        </pc:spChg>
        <pc:spChg chg="add mod">
          <ac:chgData name="Jade Broadhurst (1402976)" userId="S::1402976@student.uwtsd.ac.uk::86edc5f9-7e79-4083-99d8-45c5f40d9f20" providerId="AD" clId="Web-{82AE2BEE-5C83-6DEF-E2DE-6A013545B606}" dt="2019-10-31T15:20:44.266" v="1851"/>
          <ac:spMkLst>
            <pc:docMk/>
            <pc:sldMk cId="3660976432" sldId="259"/>
            <ac:spMk id="2590" creationId="{0C724EC8-7F0F-4542-9080-1D765B448E73}"/>
          </ac:spMkLst>
        </pc:spChg>
        <pc:graphicFrameChg chg="add del mod modGraphic">
          <ac:chgData name="Jade Broadhurst (1402976)" userId="S::1402976@student.uwtsd.ac.uk::86edc5f9-7e79-4083-99d8-45c5f40d9f20" providerId="AD" clId="Web-{82AE2BEE-5C83-6DEF-E2DE-6A013545B606}" dt="2019-10-30T10:50:17.119" v="192"/>
          <ac:graphicFrameMkLst>
            <pc:docMk/>
            <pc:sldMk cId="3660976432" sldId="259"/>
            <ac:graphicFrameMk id="5" creationId="{BF0731C0-B6FD-4BD2-BAF0-FFCB7CED09B2}"/>
          </ac:graphicFrameMkLst>
        </pc:graphicFrameChg>
        <pc:graphicFrameChg chg="add mod modGraphic">
          <ac:chgData name="Jade Broadhurst (1402976)" userId="S::1402976@student.uwtsd.ac.uk::86edc5f9-7e79-4083-99d8-45c5f40d9f20" providerId="AD" clId="Web-{82AE2BEE-5C83-6DEF-E2DE-6A013545B606}" dt="2019-10-31T15:19:22.110" v="1839" actId="1076"/>
          <ac:graphicFrameMkLst>
            <pc:docMk/>
            <pc:sldMk cId="3660976432" sldId="259"/>
            <ac:graphicFrameMk id="5" creationId="{FFD21AA7-17CB-43A0-A4CA-D9739CA48D16}"/>
          </ac:graphicFrameMkLst>
        </pc:graphicFrameChg>
        <pc:graphicFrameChg chg="add del mod modGraphic">
          <ac:chgData name="Jade Broadhurst (1402976)" userId="S::1402976@student.uwtsd.ac.uk::86edc5f9-7e79-4083-99d8-45c5f40d9f20" providerId="AD" clId="Web-{82AE2BEE-5C83-6DEF-E2DE-6A013545B606}" dt="2019-10-31T13:58:54.620" v="467"/>
          <ac:graphicFrameMkLst>
            <pc:docMk/>
            <pc:sldMk cId="3660976432" sldId="259"/>
            <ac:graphicFrameMk id="862" creationId="{F2DFBD33-EE83-4BB8-8D1E-5105FFE53410}"/>
          </ac:graphicFrameMkLst>
        </pc:graphicFrameChg>
        <pc:graphicFrameChg chg="add mod modGraphic">
          <ac:chgData name="Jade Broadhurst (1402976)" userId="S::1402976@student.uwtsd.ac.uk::86edc5f9-7e79-4083-99d8-45c5f40d9f20" providerId="AD" clId="Web-{82AE2BEE-5C83-6DEF-E2DE-6A013545B606}" dt="2019-10-31T15:20:21.235" v="1850" actId="1076"/>
          <ac:graphicFrameMkLst>
            <pc:docMk/>
            <pc:sldMk cId="3660976432" sldId="259"/>
            <ac:graphicFrameMk id="979" creationId="{858F374B-53B2-493A-855E-73809F2AF750}"/>
          </ac:graphicFrameMkLst>
        </pc:graphicFrameChg>
        <pc:picChg chg="add del mod">
          <ac:chgData name="Jade Broadhurst (1402976)" userId="S::1402976@student.uwtsd.ac.uk::86edc5f9-7e79-4083-99d8-45c5f40d9f20" providerId="AD" clId="Web-{82AE2BEE-5C83-6DEF-E2DE-6A013545B606}" dt="2019-10-30T08:08:12.306" v="32"/>
          <ac:picMkLst>
            <pc:docMk/>
            <pc:sldMk cId="3660976432" sldId="259"/>
            <ac:picMk id="5" creationId="{353E7A73-1534-40EF-8A98-142E90114217}"/>
          </ac:picMkLst>
        </pc:picChg>
        <pc:picChg chg="add mod">
          <ac:chgData name="Jade Broadhurst (1402976)" userId="S::1402976@student.uwtsd.ac.uk::86edc5f9-7e79-4083-99d8-45c5f40d9f20" providerId="AD" clId="Web-{82AE2BEE-5C83-6DEF-E2DE-6A013545B606}" dt="2019-10-31T14:32:14.047" v="722" actId="1076"/>
          <ac:picMkLst>
            <pc:docMk/>
            <pc:sldMk cId="3660976432" sldId="259"/>
            <ac:picMk id="7" creationId="{1BAAA303-ADA5-4A7B-A7C8-7616F183D528}"/>
          </ac:picMkLst>
        </pc:picChg>
        <pc:picChg chg="mod">
          <ac:chgData name="Jade Broadhurst (1402976)" userId="S::1402976@student.uwtsd.ac.uk::86edc5f9-7e79-4083-99d8-45c5f40d9f20" providerId="AD" clId="Web-{82AE2BEE-5C83-6DEF-E2DE-6A013545B606}" dt="2019-10-31T14:32:33.625" v="725" actId="1076"/>
          <ac:picMkLst>
            <pc:docMk/>
            <pc:sldMk cId="3660976432" sldId="259"/>
            <ac:picMk id="11" creationId="{38829BCB-364C-4078-9245-E84E5FEB683C}"/>
          </ac:picMkLst>
        </pc:picChg>
        <pc:picChg chg="add del mod ord">
          <ac:chgData name="Jade Broadhurst (1402976)" userId="S::1402976@student.uwtsd.ac.uk::86edc5f9-7e79-4083-99d8-45c5f40d9f20" providerId="AD" clId="Web-{82AE2BEE-5C83-6DEF-E2DE-6A013545B606}" dt="2019-10-31T14:17:45.458" v="491"/>
          <ac:picMkLst>
            <pc:docMk/>
            <pc:sldMk cId="3660976432" sldId="259"/>
            <ac:picMk id="873" creationId="{BE5582A7-3A78-402A-92AC-BE86189EEC92}"/>
          </ac:picMkLst>
        </pc:picChg>
        <pc:picChg chg="add del mod">
          <ac:chgData name="Jade Broadhurst (1402976)" userId="S::1402976@student.uwtsd.ac.uk::86edc5f9-7e79-4083-99d8-45c5f40d9f20" providerId="AD" clId="Web-{82AE2BEE-5C83-6DEF-E2DE-6A013545B606}" dt="2019-10-31T14:44:13.981" v="863"/>
          <ac:picMkLst>
            <pc:docMk/>
            <pc:sldMk cId="3660976432" sldId="259"/>
            <ac:picMk id="2498" creationId="{F0149C74-17E3-4235-98DD-F811E5FA7B81}"/>
          </ac:picMkLst>
        </pc:picChg>
        <pc:picChg chg="add del mod">
          <ac:chgData name="Jade Broadhurst (1402976)" userId="S::1402976@student.uwtsd.ac.uk::86edc5f9-7e79-4083-99d8-45c5f40d9f20" providerId="AD" clId="Web-{82AE2BEE-5C83-6DEF-E2DE-6A013545B606}" dt="2019-10-31T14:43:54.981" v="859"/>
          <ac:picMkLst>
            <pc:docMk/>
            <pc:sldMk cId="3660976432" sldId="259"/>
            <ac:picMk id="2500" creationId="{4B44C7CF-C0AC-4E42-96B7-3D35E3070829}"/>
          </ac:picMkLst>
        </pc:picChg>
        <pc:picChg chg="add del mod modCrop">
          <ac:chgData name="Jade Broadhurst (1402976)" userId="S::1402976@student.uwtsd.ac.uk::86edc5f9-7e79-4083-99d8-45c5f40d9f20" providerId="AD" clId="Web-{82AE2BEE-5C83-6DEF-E2DE-6A013545B606}" dt="2019-10-31T14:53:06.634" v="976"/>
          <ac:picMkLst>
            <pc:docMk/>
            <pc:sldMk cId="3660976432" sldId="259"/>
            <ac:picMk id="2502" creationId="{EEA9D00C-0B41-4566-B318-ED7E49A38F2A}"/>
          </ac:picMkLst>
        </pc:picChg>
        <pc:picChg chg="add del mod">
          <ac:chgData name="Jade Broadhurst (1402976)" userId="S::1402976@student.uwtsd.ac.uk::86edc5f9-7e79-4083-99d8-45c5f40d9f20" providerId="AD" clId="Web-{82AE2BEE-5C83-6DEF-E2DE-6A013545B606}" dt="2019-10-31T14:45:30.558" v="872"/>
          <ac:picMkLst>
            <pc:docMk/>
            <pc:sldMk cId="3660976432" sldId="259"/>
            <ac:picMk id="2504" creationId="{7B612205-E9B2-41D0-9BD5-772EF1BECB01}"/>
          </ac:picMkLst>
        </pc:picChg>
        <pc:picChg chg="add del mod modCrop">
          <ac:chgData name="Jade Broadhurst (1402976)" userId="S::1402976@student.uwtsd.ac.uk::86edc5f9-7e79-4083-99d8-45c5f40d9f20" providerId="AD" clId="Web-{82AE2BEE-5C83-6DEF-E2DE-6A013545B606}" dt="2019-10-31T14:53:20.915" v="978"/>
          <ac:picMkLst>
            <pc:docMk/>
            <pc:sldMk cId="3660976432" sldId="259"/>
            <ac:picMk id="2506" creationId="{59851AF1-D114-4791-8A42-BB55B0220A64}"/>
          </ac:picMkLst>
        </pc:picChg>
        <pc:cxnChg chg="add mod">
          <ac:chgData name="Jade Broadhurst (1402976)" userId="S::1402976@student.uwtsd.ac.uk::86edc5f9-7e79-4083-99d8-45c5f40d9f20" providerId="AD" clId="Web-{82AE2BEE-5C83-6DEF-E2DE-6A013545B606}" dt="2019-10-31T15:19:31.907" v="1841" actId="1076"/>
          <ac:cxnSpMkLst>
            <pc:docMk/>
            <pc:sldMk cId="3660976432" sldId="259"/>
            <ac:cxnSpMk id="977" creationId="{1FF705C4-6FDF-43B5-9295-0FC0B9A7AA08}"/>
          </ac:cxnSpMkLst>
        </pc:cxnChg>
        <pc:cxnChg chg="add mod">
          <ac:chgData name="Jade Broadhurst (1402976)" userId="S::1402976@student.uwtsd.ac.uk::86edc5f9-7e79-4083-99d8-45c5f40d9f20" providerId="AD" clId="Web-{82AE2BEE-5C83-6DEF-E2DE-6A013545B606}" dt="2019-10-31T15:19:35.329" v="1842" actId="1076"/>
          <ac:cxnSpMkLst>
            <pc:docMk/>
            <pc:sldMk cId="3660976432" sldId="259"/>
            <ac:cxnSpMk id="978" creationId="{4AB4F0AF-1572-432B-8616-C59B9E982996}"/>
          </ac:cxnSpMkLst>
        </pc:cxnChg>
      </pc:sldChg>
      <pc:sldChg chg="addSp delSp modSp new">
        <pc:chgData name="Jade Broadhurst (1402976)" userId="S::1402976@student.uwtsd.ac.uk::86edc5f9-7e79-4083-99d8-45c5f40d9f20" providerId="AD" clId="Web-{82AE2BEE-5C83-6DEF-E2DE-6A013545B606}" dt="2019-11-01T16:21:27.805" v="1939" actId="1076"/>
        <pc:sldMkLst>
          <pc:docMk/>
          <pc:sldMk cId="4115568832" sldId="260"/>
        </pc:sldMkLst>
        <pc:spChg chg="del">
          <ac:chgData name="Jade Broadhurst (1402976)" userId="S::1402976@student.uwtsd.ac.uk::86edc5f9-7e79-4083-99d8-45c5f40d9f20" providerId="AD" clId="Web-{82AE2BEE-5C83-6DEF-E2DE-6A013545B606}" dt="2019-10-31T14:53:15.618" v="977"/>
          <ac:spMkLst>
            <pc:docMk/>
            <pc:sldMk cId="4115568832" sldId="260"/>
            <ac:spMk id="3" creationId="{24F22DE1-197B-4BF0-975E-BDEB649E6005}"/>
          </ac:spMkLst>
        </pc:spChg>
        <pc:picChg chg="add mod ord modCrop">
          <ac:chgData name="Jade Broadhurst (1402976)" userId="S::1402976@student.uwtsd.ac.uk::86edc5f9-7e79-4083-99d8-45c5f40d9f20" providerId="AD" clId="Web-{82AE2BEE-5C83-6DEF-E2DE-6A013545B606}" dt="2019-10-31T14:53:15.618" v="977"/>
          <ac:picMkLst>
            <pc:docMk/>
            <pc:sldMk cId="4115568832" sldId="260"/>
            <ac:picMk id="5" creationId="{CADB40C2-77B2-43E1-86A9-8F58D649EDE8}"/>
          </ac:picMkLst>
        </pc:picChg>
        <pc:picChg chg="add mod">
          <ac:chgData name="Jade Broadhurst (1402976)" userId="S::1402976@student.uwtsd.ac.uk::86edc5f9-7e79-4083-99d8-45c5f40d9f20" providerId="AD" clId="Web-{82AE2BEE-5C83-6DEF-E2DE-6A013545B606}" dt="2019-11-01T16:21:27.805" v="1939" actId="1076"/>
          <ac:picMkLst>
            <pc:docMk/>
            <pc:sldMk cId="4115568832" sldId="260"/>
            <ac:picMk id="7" creationId="{FC8F00CF-1CA8-4E55-A6DC-13C2BD291239}"/>
          </ac:picMkLst>
        </pc:picChg>
      </pc:sldChg>
      <pc:sldChg chg="new">
        <pc:chgData name="Jade Broadhurst (1402976)" userId="S::1402976@student.uwtsd.ac.uk::86edc5f9-7e79-4083-99d8-45c5f40d9f20" providerId="AD" clId="Web-{82AE2BEE-5C83-6DEF-E2DE-6A013545B606}" dt="2019-11-01T16:21:35.368" v="1940"/>
        <pc:sldMkLst>
          <pc:docMk/>
          <pc:sldMk cId="3840184665" sldId="261"/>
        </pc:sldMkLst>
      </pc:sldChg>
    </pc:docChg>
  </pc:docChgLst>
</pc:chgInfo>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8DA005-EFEE-4ACC-AA45-17F4CA8214DD}" type="doc">
      <dgm:prSet loTypeId="urn:microsoft.com/office/officeart/2005/8/layout/hList3" loCatId="list" qsTypeId="urn:microsoft.com/office/officeart/2005/8/quickstyle/3d1" qsCatId="3D" csTypeId="urn:microsoft.com/office/officeart/2005/8/colors/colorful5" csCatId="colorful" phldr="1"/>
      <dgm:spPr/>
      <dgm:t>
        <a:bodyPr/>
        <a:lstStyle/>
        <a:p>
          <a:endParaRPr lang="en-GB"/>
        </a:p>
      </dgm:t>
    </dgm:pt>
    <dgm:pt modelId="{B7F88E45-289D-4E31-A7E2-DF890E0F72BF}">
      <dgm:prSet phldrT="[Text]" phldr="0"/>
      <dgm:spPr/>
      <dgm:t>
        <a:bodyPr/>
        <a:lstStyle/>
        <a:p>
          <a:pPr rtl="0"/>
          <a:r>
            <a:rPr lang="en-GB">
              <a:latin typeface="Garamond" panose="02020404030301010803"/>
            </a:rPr>
            <a:t>Experiment </a:t>
          </a:r>
          <a:r>
            <a:rPr lang="en-GB" b="0" i="0" u="none" strike="noStrike" cap="none" baseline="0" noProof="0">
              <a:latin typeface="Garamond"/>
            </a:rPr>
            <a:t>using rats</a:t>
          </a:r>
          <a:endParaRPr lang="en-GB"/>
        </a:p>
      </dgm:t>
    </dgm:pt>
    <dgm:pt modelId="{FD0E7E17-E3C3-4C81-BAEE-85C249AF8AD0}" type="parTrans" cxnId="{E2B232BB-9022-42E1-AD23-EB32261A2B8D}">
      <dgm:prSet/>
      <dgm:spPr/>
      <dgm:t>
        <a:bodyPr/>
        <a:lstStyle/>
        <a:p>
          <a:endParaRPr lang="en-GB"/>
        </a:p>
      </dgm:t>
    </dgm:pt>
    <dgm:pt modelId="{7F1A194F-0FE7-45E3-9980-D7A13A47FF6D}" type="sibTrans" cxnId="{E2B232BB-9022-42E1-AD23-EB32261A2B8D}">
      <dgm:prSet/>
      <dgm:spPr/>
      <dgm:t>
        <a:bodyPr/>
        <a:lstStyle/>
        <a:p>
          <a:endParaRPr lang="en-GB"/>
        </a:p>
      </dgm:t>
    </dgm:pt>
    <dgm:pt modelId="{E243AF56-3884-4753-9D87-3FCDCA7572E3}">
      <dgm:prSet phldrT="[Text]" phldr="0"/>
      <dgm:spPr/>
      <dgm:t>
        <a:bodyPr/>
        <a:lstStyle/>
        <a:p>
          <a:pPr rtl="0"/>
          <a:r>
            <a:rPr lang="en-GB" dirty="0">
              <a:latin typeface="Garamond" panose="02020404030301010803"/>
            </a:rPr>
            <a:t>Skinner placed the rat into a box</a:t>
          </a:r>
          <a:endParaRPr lang="en-GB" dirty="0"/>
        </a:p>
      </dgm:t>
    </dgm:pt>
    <dgm:pt modelId="{8ABFB0C7-6DDF-4499-B155-9779B8E857EE}" type="parTrans" cxnId="{2AE2CD4F-E79B-4359-A8ED-AEAB4891CF20}">
      <dgm:prSet/>
      <dgm:spPr/>
      <dgm:t>
        <a:bodyPr/>
        <a:lstStyle/>
        <a:p>
          <a:endParaRPr lang="en-GB"/>
        </a:p>
      </dgm:t>
    </dgm:pt>
    <dgm:pt modelId="{D371E7E4-1242-4097-AEDB-8F7C101C57F5}" type="sibTrans" cxnId="{2AE2CD4F-E79B-4359-A8ED-AEAB4891CF20}">
      <dgm:prSet/>
      <dgm:spPr/>
      <dgm:t>
        <a:bodyPr/>
        <a:lstStyle/>
        <a:p>
          <a:endParaRPr lang="en-GB"/>
        </a:p>
      </dgm:t>
    </dgm:pt>
    <dgm:pt modelId="{5204E398-C730-4FA0-B94B-0A572137CDBD}">
      <dgm:prSet phldrT="[Text]" phldr="0"/>
      <dgm:spPr/>
      <dgm:t>
        <a:bodyPr/>
        <a:lstStyle/>
        <a:p>
          <a:pPr rtl="0"/>
          <a:r>
            <a:rPr lang="en-GB">
              <a:latin typeface="Garamond" panose="02020404030301010803"/>
            </a:rPr>
            <a:t>The rat was given food through the automatic dispenser</a:t>
          </a:r>
          <a:endParaRPr lang="en-GB"/>
        </a:p>
      </dgm:t>
    </dgm:pt>
    <dgm:pt modelId="{2147E52E-F2AD-47D9-9EBB-A9DFED7DEFEE}" type="parTrans" cxnId="{BA93A97C-1141-4629-9CCF-08399872DA79}">
      <dgm:prSet/>
      <dgm:spPr/>
      <dgm:t>
        <a:bodyPr/>
        <a:lstStyle/>
        <a:p>
          <a:endParaRPr lang="en-GB"/>
        </a:p>
      </dgm:t>
    </dgm:pt>
    <dgm:pt modelId="{05BE8B36-1D76-4442-92A9-6499EFAEEB51}" type="sibTrans" cxnId="{BA93A97C-1141-4629-9CCF-08399872DA79}">
      <dgm:prSet/>
      <dgm:spPr/>
      <dgm:t>
        <a:bodyPr/>
        <a:lstStyle/>
        <a:p>
          <a:endParaRPr lang="en-GB"/>
        </a:p>
      </dgm:t>
    </dgm:pt>
    <dgm:pt modelId="{795A0F1F-FB4D-4C14-B055-387E2E0F7412}">
      <dgm:prSet phldrT="[Text]" phldr="0"/>
      <dgm:spPr/>
      <dgm:t>
        <a:bodyPr/>
        <a:lstStyle/>
        <a:p>
          <a:pPr rtl="0"/>
          <a:r>
            <a:rPr lang="en-GB">
              <a:latin typeface="Garamond" panose="02020404030301010803"/>
            </a:rPr>
            <a:t>After a few days the rat went to the food tray once it heard the sound of the dispenser</a:t>
          </a:r>
          <a:endParaRPr lang="en-GB"/>
        </a:p>
      </dgm:t>
    </dgm:pt>
    <dgm:pt modelId="{D075C5F2-F796-49C3-A502-17462783C0B8}" type="parTrans" cxnId="{454756E9-73CF-4483-91A3-4A6B3D41C536}">
      <dgm:prSet/>
      <dgm:spPr/>
      <dgm:t>
        <a:bodyPr/>
        <a:lstStyle/>
        <a:p>
          <a:endParaRPr lang="en-GB"/>
        </a:p>
      </dgm:t>
    </dgm:pt>
    <dgm:pt modelId="{1E7A18DA-BA83-48E0-B169-3DDD1DA41833}" type="sibTrans" cxnId="{454756E9-73CF-4483-91A3-4A6B3D41C536}">
      <dgm:prSet/>
      <dgm:spPr/>
      <dgm:t>
        <a:bodyPr/>
        <a:lstStyle/>
        <a:p>
          <a:endParaRPr lang="en-GB"/>
        </a:p>
      </dgm:t>
    </dgm:pt>
    <dgm:pt modelId="{76C84DFF-4D5A-4472-AF20-7FF5D26FAD44}" type="pres">
      <dgm:prSet presAssocID="{8C8DA005-EFEE-4ACC-AA45-17F4CA8214DD}" presName="composite" presStyleCnt="0">
        <dgm:presLayoutVars>
          <dgm:chMax val="1"/>
          <dgm:dir/>
          <dgm:resizeHandles val="exact"/>
        </dgm:presLayoutVars>
      </dgm:prSet>
      <dgm:spPr/>
    </dgm:pt>
    <dgm:pt modelId="{91A40E3F-971C-416D-964A-C6274DD45EA3}" type="pres">
      <dgm:prSet presAssocID="{B7F88E45-289D-4E31-A7E2-DF890E0F72BF}" presName="roof" presStyleLbl="dkBgShp" presStyleIdx="0" presStyleCnt="2"/>
      <dgm:spPr/>
    </dgm:pt>
    <dgm:pt modelId="{9D79DD4C-EA01-4DD3-96CB-BF8E6F2C4A2F}" type="pres">
      <dgm:prSet presAssocID="{B7F88E45-289D-4E31-A7E2-DF890E0F72BF}" presName="pillars" presStyleCnt="0"/>
      <dgm:spPr/>
    </dgm:pt>
    <dgm:pt modelId="{6A92D89D-8B19-43C9-9499-F8E383BE7E78}" type="pres">
      <dgm:prSet presAssocID="{B7F88E45-289D-4E31-A7E2-DF890E0F72BF}" presName="pillar1" presStyleLbl="node1" presStyleIdx="0" presStyleCnt="3">
        <dgm:presLayoutVars>
          <dgm:bulletEnabled val="1"/>
        </dgm:presLayoutVars>
      </dgm:prSet>
      <dgm:spPr/>
    </dgm:pt>
    <dgm:pt modelId="{90574A7B-A5E9-46F0-A9A2-C1CF324BFD20}" type="pres">
      <dgm:prSet presAssocID="{5204E398-C730-4FA0-B94B-0A572137CDBD}" presName="pillarX" presStyleLbl="node1" presStyleIdx="1" presStyleCnt="3">
        <dgm:presLayoutVars>
          <dgm:bulletEnabled val="1"/>
        </dgm:presLayoutVars>
      </dgm:prSet>
      <dgm:spPr/>
    </dgm:pt>
    <dgm:pt modelId="{2764D8DA-F44F-4844-8374-3533D595C38B}" type="pres">
      <dgm:prSet presAssocID="{795A0F1F-FB4D-4C14-B055-387E2E0F7412}" presName="pillarX" presStyleLbl="node1" presStyleIdx="2" presStyleCnt="3">
        <dgm:presLayoutVars>
          <dgm:bulletEnabled val="1"/>
        </dgm:presLayoutVars>
      </dgm:prSet>
      <dgm:spPr/>
    </dgm:pt>
    <dgm:pt modelId="{D23B915D-C51E-413D-B2BA-DF5D344BD273}" type="pres">
      <dgm:prSet presAssocID="{B7F88E45-289D-4E31-A7E2-DF890E0F72BF}" presName="base" presStyleLbl="dkBgShp" presStyleIdx="1" presStyleCnt="2"/>
      <dgm:spPr/>
    </dgm:pt>
  </dgm:ptLst>
  <dgm:cxnLst>
    <dgm:cxn modelId="{C1F63A08-51CD-4840-981F-937F89665EF0}" type="presOf" srcId="{8C8DA005-EFEE-4ACC-AA45-17F4CA8214DD}" destId="{76C84DFF-4D5A-4472-AF20-7FF5D26FAD44}" srcOrd="0" destOrd="0" presId="urn:microsoft.com/office/officeart/2005/8/layout/hList3"/>
    <dgm:cxn modelId="{115D493A-8C78-4897-87F9-456A62C80339}" type="presOf" srcId="{E243AF56-3884-4753-9D87-3FCDCA7572E3}" destId="{6A92D89D-8B19-43C9-9499-F8E383BE7E78}" srcOrd="0" destOrd="0" presId="urn:microsoft.com/office/officeart/2005/8/layout/hList3"/>
    <dgm:cxn modelId="{EA007546-E15E-490A-8F3E-4E2F836A5000}" type="presOf" srcId="{795A0F1F-FB4D-4C14-B055-387E2E0F7412}" destId="{2764D8DA-F44F-4844-8374-3533D595C38B}" srcOrd="0" destOrd="0" presId="urn:microsoft.com/office/officeart/2005/8/layout/hList3"/>
    <dgm:cxn modelId="{2AE2CD4F-E79B-4359-A8ED-AEAB4891CF20}" srcId="{B7F88E45-289D-4E31-A7E2-DF890E0F72BF}" destId="{E243AF56-3884-4753-9D87-3FCDCA7572E3}" srcOrd="0" destOrd="0" parTransId="{8ABFB0C7-6DDF-4499-B155-9779B8E857EE}" sibTransId="{D371E7E4-1242-4097-AEDB-8F7C101C57F5}"/>
    <dgm:cxn modelId="{BA93A97C-1141-4629-9CCF-08399872DA79}" srcId="{B7F88E45-289D-4E31-A7E2-DF890E0F72BF}" destId="{5204E398-C730-4FA0-B94B-0A572137CDBD}" srcOrd="1" destOrd="0" parTransId="{2147E52E-F2AD-47D9-9EBB-A9DFED7DEFEE}" sibTransId="{05BE8B36-1D76-4442-92A9-6499EFAEEB51}"/>
    <dgm:cxn modelId="{5ABCE0AD-2BD3-457A-9430-D702ECECE911}" type="presOf" srcId="{B7F88E45-289D-4E31-A7E2-DF890E0F72BF}" destId="{91A40E3F-971C-416D-964A-C6274DD45EA3}" srcOrd="0" destOrd="0" presId="urn:microsoft.com/office/officeart/2005/8/layout/hList3"/>
    <dgm:cxn modelId="{E2B232BB-9022-42E1-AD23-EB32261A2B8D}" srcId="{8C8DA005-EFEE-4ACC-AA45-17F4CA8214DD}" destId="{B7F88E45-289D-4E31-A7E2-DF890E0F72BF}" srcOrd="0" destOrd="0" parTransId="{FD0E7E17-E3C3-4C81-BAEE-85C249AF8AD0}" sibTransId="{7F1A194F-0FE7-45E3-9980-D7A13A47FF6D}"/>
    <dgm:cxn modelId="{0B8346C4-DBA5-436B-B8EB-123D21BEC9F7}" type="presOf" srcId="{5204E398-C730-4FA0-B94B-0A572137CDBD}" destId="{90574A7B-A5E9-46F0-A9A2-C1CF324BFD20}" srcOrd="0" destOrd="0" presId="urn:microsoft.com/office/officeart/2005/8/layout/hList3"/>
    <dgm:cxn modelId="{454756E9-73CF-4483-91A3-4A6B3D41C536}" srcId="{B7F88E45-289D-4E31-A7E2-DF890E0F72BF}" destId="{795A0F1F-FB4D-4C14-B055-387E2E0F7412}" srcOrd="2" destOrd="0" parTransId="{D075C5F2-F796-49C3-A502-17462783C0B8}" sibTransId="{1E7A18DA-BA83-48E0-B169-3DDD1DA41833}"/>
    <dgm:cxn modelId="{7BFE3C11-1A22-4612-A037-D011B951990B}" type="presParOf" srcId="{76C84DFF-4D5A-4472-AF20-7FF5D26FAD44}" destId="{91A40E3F-971C-416D-964A-C6274DD45EA3}" srcOrd="0" destOrd="0" presId="urn:microsoft.com/office/officeart/2005/8/layout/hList3"/>
    <dgm:cxn modelId="{38644D50-CBBF-4891-BB3C-56C11548D66C}" type="presParOf" srcId="{76C84DFF-4D5A-4472-AF20-7FF5D26FAD44}" destId="{9D79DD4C-EA01-4DD3-96CB-BF8E6F2C4A2F}" srcOrd="1" destOrd="0" presId="urn:microsoft.com/office/officeart/2005/8/layout/hList3"/>
    <dgm:cxn modelId="{EB6D6D11-5188-492D-AB3A-4944A750D732}" type="presParOf" srcId="{9D79DD4C-EA01-4DD3-96CB-BF8E6F2C4A2F}" destId="{6A92D89D-8B19-43C9-9499-F8E383BE7E78}" srcOrd="0" destOrd="0" presId="urn:microsoft.com/office/officeart/2005/8/layout/hList3"/>
    <dgm:cxn modelId="{88987DCB-24D3-43C9-BA5A-63ECE85B9236}" type="presParOf" srcId="{9D79DD4C-EA01-4DD3-96CB-BF8E6F2C4A2F}" destId="{90574A7B-A5E9-46F0-A9A2-C1CF324BFD20}" srcOrd="1" destOrd="0" presId="urn:microsoft.com/office/officeart/2005/8/layout/hList3"/>
    <dgm:cxn modelId="{CB79FDA5-F837-45E9-872A-964EDF92774C}" type="presParOf" srcId="{9D79DD4C-EA01-4DD3-96CB-BF8E6F2C4A2F}" destId="{2764D8DA-F44F-4844-8374-3533D595C38B}" srcOrd="2" destOrd="0" presId="urn:microsoft.com/office/officeart/2005/8/layout/hList3"/>
    <dgm:cxn modelId="{68AB7684-5D32-442C-A5E9-6E4DEDC60A1E}" type="presParOf" srcId="{76C84DFF-4D5A-4472-AF20-7FF5D26FAD44}" destId="{D23B915D-C51E-413D-B2BA-DF5D344BD273}" srcOrd="2" destOrd="0" presId="urn:microsoft.com/office/officeart/2005/8/layout/h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AD8AC6-90C8-43FD-B539-551A7548DAAD}" type="doc">
      <dgm:prSet loTypeId="urn:microsoft.com/office/officeart/2005/8/layout/bProcess3" loCatId="process" qsTypeId="urn:microsoft.com/office/officeart/2005/8/quickstyle/3d1" qsCatId="3D" csTypeId="urn:microsoft.com/office/officeart/2005/8/colors/colorful5" csCatId="colorful" phldr="1"/>
      <dgm:spPr/>
    </dgm:pt>
    <dgm:pt modelId="{5C36EEF3-246C-4339-B2CA-A24CD7154B2C}">
      <dgm:prSet phldrT="[Text]" phldr="0"/>
      <dgm:spPr/>
      <dgm:t>
        <a:bodyPr/>
        <a:lstStyle/>
        <a:p>
          <a:pPr rtl="0"/>
          <a:r>
            <a:rPr lang="en-GB">
              <a:latin typeface="Garamond" panose="02020404030301010803"/>
            </a:rPr>
            <a:t>Skinner </a:t>
          </a:r>
          <a:r>
            <a:rPr lang="en-GB" b="0" i="0" u="none" strike="noStrike" cap="none" baseline="0" noProof="0">
              <a:latin typeface="Garamond"/>
            </a:rPr>
            <a:t>then </a:t>
          </a:r>
          <a:r>
            <a:rPr lang="en-GB">
              <a:latin typeface="Garamond" panose="02020404030301010803"/>
            </a:rPr>
            <a:t>placed a lever inside the box</a:t>
          </a:r>
          <a:endParaRPr lang="en-US"/>
        </a:p>
      </dgm:t>
    </dgm:pt>
    <dgm:pt modelId="{6ED3FC87-6E89-4949-8BF9-B833213D354F}" type="parTrans" cxnId="{E5BBCEB4-CE3B-49E0-AA92-F9F2A36D2254}">
      <dgm:prSet/>
      <dgm:spPr/>
    </dgm:pt>
    <dgm:pt modelId="{075528F4-072F-4459-8ABF-2EF2B2BBA42E}" type="sibTrans" cxnId="{E5BBCEB4-CE3B-49E0-AA92-F9F2A36D2254}">
      <dgm:prSet/>
      <dgm:spPr/>
      <dgm:t>
        <a:bodyPr/>
        <a:lstStyle/>
        <a:p>
          <a:endParaRPr lang="en-GB"/>
        </a:p>
      </dgm:t>
    </dgm:pt>
    <dgm:pt modelId="{37F2BADB-2522-4DF1-8593-E10E671E54AF}">
      <dgm:prSet phldrT="[Text]" phldr="0"/>
      <dgm:spPr/>
      <dgm:t>
        <a:bodyPr/>
        <a:lstStyle/>
        <a:p>
          <a:pPr rtl="0"/>
          <a:r>
            <a:rPr lang="en-GB" dirty="0">
              <a:latin typeface="Garamond" panose="02020404030301010803"/>
            </a:rPr>
            <a:t>The rat soon learnt that the current would stop once the lever was knocked</a:t>
          </a:r>
          <a:endParaRPr lang="en-GB" dirty="0"/>
        </a:p>
      </dgm:t>
    </dgm:pt>
    <dgm:pt modelId="{1EB08A80-C9EB-4144-B5AE-6373AA5CC104}" type="parTrans" cxnId="{65CD594F-A724-4290-8E8B-A740323DDD26}">
      <dgm:prSet/>
      <dgm:spPr/>
    </dgm:pt>
    <dgm:pt modelId="{A77CB57B-AD33-4162-A9C5-AC3369DAF2A3}" type="sibTrans" cxnId="{65CD594F-A724-4290-8E8B-A740323DDD26}">
      <dgm:prSet/>
      <dgm:spPr/>
      <dgm:t>
        <a:bodyPr/>
        <a:lstStyle/>
        <a:p>
          <a:endParaRPr lang="en-GB"/>
        </a:p>
      </dgm:t>
    </dgm:pt>
    <dgm:pt modelId="{593AE1FB-6B04-4D58-AAED-14460EB7B9E6}">
      <dgm:prSet phldrT="[Text]" phldr="0"/>
      <dgm:spPr/>
      <dgm:t>
        <a:bodyPr/>
        <a:lstStyle/>
        <a:p>
          <a:pPr rtl="0"/>
          <a:r>
            <a:rPr lang="en-GB" dirty="0">
              <a:latin typeface="Garamond" panose="02020404030301010803"/>
            </a:rPr>
            <a:t>As soon as the rat was placed in the box it would go straight to the lever as it had learnt that it could avoid the current</a:t>
          </a:r>
          <a:endParaRPr lang="en-GB" dirty="0"/>
        </a:p>
      </dgm:t>
    </dgm:pt>
    <dgm:pt modelId="{2FA39D41-766A-428B-B131-01282EA3DC79}" type="parTrans" cxnId="{46049CBB-325A-4627-B15D-DEE59ED55E73}">
      <dgm:prSet/>
      <dgm:spPr/>
    </dgm:pt>
    <dgm:pt modelId="{A5990803-C5D6-4955-817A-5185DE7785E7}" type="sibTrans" cxnId="{46049CBB-325A-4627-B15D-DEE59ED55E73}">
      <dgm:prSet/>
      <dgm:spPr/>
    </dgm:pt>
    <dgm:pt modelId="{E4E4FAF3-1312-4852-91E2-B91FA93FB5B9}">
      <dgm:prSet phldr="0"/>
      <dgm:spPr/>
      <dgm:t>
        <a:bodyPr/>
        <a:lstStyle/>
        <a:p>
          <a:pPr rtl="0"/>
          <a:r>
            <a:rPr lang="en-GB" dirty="0">
              <a:latin typeface="Garamond" panose="02020404030301010803"/>
            </a:rPr>
            <a:t>He released electric current</a:t>
          </a:r>
          <a:endParaRPr lang="en-GB" dirty="0"/>
        </a:p>
      </dgm:t>
    </dgm:pt>
    <dgm:pt modelId="{21AC7472-132B-4FF8-8612-B0147A5700C3}" type="parTrans" cxnId="{6D4579D4-1A78-41F4-8BC4-25DD490869A2}">
      <dgm:prSet/>
      <dgm:spPr/>
    </dgm:pt>
    <dgm:pt modelId="{7308B839-E574-438D-B9A9-87DC2B0E86F2}" type="sibTrans" cxnId="{6D4579D4-1A78-41F4-8BC4-25DD490869A2}">
      <dgm:prSet/>
      <dgm:spPr/>
      <dgm:t>
        <a:bodyPr/>
        <a:lstStyle/>
        <a:p>
          <a:endParaRPr lang="en-GB"/>
        </a:p>
      </dgm:t>
    </dgm:pt>
    <dgm:pt modelId="{AC99D760-3502-4C68-B09E-D1951117A780}" type="pres">
      <dgm:prSet presAssocID="{A6AD8AC6-90C8-43FD-B539-551A7548DAAD}" presName="Name0" presStyleCnt="0">
        <dgm:presLayoutVars>
          <dgm:dir/>
          <dgm:resizeHandles val="exact"/>
        </dgm:presLayoutVars>
      </dgm:prSet>
      <dgm:spPr/>
    </dgm:pt>
    <dgm:pt modelId="{9A560C36-E72E-4594-912B-C9691988ECA0}" type="pres">
      <dgm:prSet presAssocID="{5C36EEF3-246C-4339-B2CA-A24CD7154B2C}" presName="node" presStyleLbl="node1" presStyleIdx="0" presStyleCnt="4">
        <dgm:presLayoutVars>
          <dgm:bulletEnabled val="1"/>
        </dgm:presLayoutVars>
      </dgm:prSet>
      <dgm:spPr/>
    </dgm:pt>
    <dgm:pt modelId="{39E2CC7D-4477-4234-9386-E4AA5D87107F}" type="pres">
      <dgm:prSet presAssocID="{075528F4-072F-4459-8ABF-2EF2B2BBA42E}" presName="sibTrans" presStyleLbl="sibTrans1D1" presStyleIdx="0" presStyleCnt="3"/>
      <dgm:spPr/>
    </dgm:pt>
    <dgm:pt modelId="{F9D1511A-75D1-4EC4-9C0D-15AD0C7451F3}" type="pres">
      <dgm:prSet presAssocID="{075528F4-072F-4459-8ABF-2EF2B2BBA42E}" presName="connectorText" presStyleLbl="sibTrans1D1" presStyleIdx="0" presStyleCnt="3"/>
      <dgm:spPr/>
    </dgm:pt>
    <dgm:pt modelId="{F4A809DC-FB23-466A-8A54-A6738787ABD9}" type="pres">
      <dgm:prSet presAssocID="{E4E4FAF3-1312-4852-91E2-B91FA93FB5B9}" presName="node" presStyleLbl="node1" presStyleIdx="1" presStyleCnt="4">
        <dgm:presLayoutVars>
          <dgm:bulletEnabled val="1"/>
        </dgm:presLayoutVars>
      </dgm:prSet>
      <dgm:spPr/>
    </dgm:pt>
    <dgm:pt modelId="{FB463B2B-F7C7-4C14-949D-F15B0A75DD1A}" type="pres">
      <dgm:prSet presAssocID="{7308B839-E574-438D-B9A9-87DC2B0E86F2}" presName="sibTrans" presStyleLbl="sibTrans1D1" presStyleIdx="1" presStyleCnt="3"/>
      <dgm:spPr/>
    </dgm:pt>
    <dgm:pt modelId="{37822256-F79B-458B-923C-B79C2DDF826E}" type="pres">
      <dgm:prSet presAssocID="{7308B839-E574-438D-B9A9-87DC2B0E86F2}" presName="connectorText" presStyleLbl="sibTrans1D1" presStyleIdx="1" presStyleCnt="3"/>
      <dgm:spPr/>
    </dgm:pt>
    <dgm:pt modelId="{05F5ADA4-BF1E-46B1-9952-CF4E40AA6B64}" type="pres">
      <dgm:prSet presAssocID="{37F2BADB-2522-4DF1-8593-E10E671E54AF}" presName="node" presStyleLbl="node1" presStyleIdx="2" presStyleCnt="4">
        <dgm:presLayoutVars>
          <dgm:bulletEnabled val="1"/>
        </dgm:presLayoutVars>
      </dgm:prSet>
      <dgm:spPr/>
    </dgm:pt>
    <dgm:pt modelId="{C141DA7A-84CD-4179-8DEE-9285DE929E1D}" type="pres">
      <dgm:prSet presAssocID="{A77CB57B-AD33-4162-A9C5-AC3369DAF2A3}" presName="sibTrans" presStyleLbl="sibTrans1D1" presStyleIdx="2" presStyleCnt="3"/>
      <dgm:spPr/>
    </dgm:pt>
    <dgm:pt modelId="{679EAF7C-2EE4-4C87-934D-3C5D3DE2C7C1}" type="pres">
      <dgm:prSet presAssocID="{A77CB57B-AD33-4162-A9C5-AC3369DAF2A3}" presName="connectorText" presStyleLbl="sibTrans1D1" presStyleIdx="2" presStyleCnt="3"/>
      <dgm:spPr/>
    </dgm:pt>
    <dgm:pt modelId="{63242282-44C1-4C48-A52D-CD073AA38922}" type="pres">
      <dgm:prSet presAssocID="{593AE1FB-6B04-4D58-AAED-14460EB7B9E6}" presName="node" presStyleLbl="node1" presStyleIdx="3" presStyleCnt="4">
        <dgm:presLayoutVars>
          <dgm:bulletEnabled val="1"/>
        </dgm:presLayoutVars>
      </dgm:prSet>
      <dgm:spPr/>
    </dgm:pt>
  </dgm:ptLst>
  <dgm:cxnLst>
    <dgm:cxn modelId="{64710907-F76D-44E0-BDAB-F36F312FCA1C}" type="presOf" srcId="{7308B839-E574-438D-B9A9-87DC2B0E86F2}" destId="{FB463B2B-F7C7-4C14-949D-F15B0A75DD1A}" srcOrd="0" destOrd="0" presId="urn:microsoft.com/office/officeart/2005/8/layout/bProcess3"/>
    <dgm:cxn modelId="{57DFC50D-FC39-437F-A1A8-20348FEAF67D}" type="presOf" srcId="{075528F4-072F-4459-8ABF-2EF2B2BBA42E}" destId="{F9D1511A-75D1-4EC4-9C0D-15AD0C7451F3}" srcOrd="1" destOrd="0" presId="urn:microsoft.com/office/officeart/2005/8/layout/bProcess3"/>
    <dgm:cxn modelId="{0F07862E-19AD-41A4-94AB-B0156B356DB0}" type="presOf" srcId="{7308B839-E574-438D-B9A9-87DC2B0E86F2}" destId="{37822256-F79B-458B-923C-B79C2DDF826E}" srcOrd="1" destOrd="0" presId="urn:microsoft.com/office/officeart/2005/8/layout/bProcess3"/>
    <dgm:cxn modelId="{65CD594F-A724-4290-8E8B-A740323DDD26}" srcId="{A6AD8AC6-90C8-43FD-B539-551A7548DAAD}" destId="{37F2BADB-2522-4DF1-8593-E10E671E54AF}" srcOrd="2" destOrd="0" parTransId="{1EB08A80-C9EB-4144-B5AE-6373AA5CC104}" sibTransId="{A77CB57B-AD33-4162-A9C5-AC3369DAF2A3}"/>
    <dgm:cxn modelId="{BC27DE8C-2CFD-4D1E-9979-A1A7BE690107}" type="presOf" srcId="{A6AD8AC6-90C8-43FD-B539-551A7548DAAD}" destId="{AC99D760-3502-4C68-B09E-D1951117A780}" srcOrd="0" destOrd="0" presId="urn:microsoft.com/office/officeart/2005/8/layout/bProcess3"/>
    <dgm:cxn modelId="{AA10638D-8BB7-4500-A303-5AF15B96F3BC}" type="presOf" srcId="{A77CB57B-AD33-4162-A9C5-AC3369DAF2A3}" destId="{C141DA7A-84CD-4179-8DEE-9285DE929E1D}" srcOrd="0" destOrd="0" presId="urn:microsoft.com/office/officeart/2005/8/layout/bProcess3"/>
    <dgm:cxn modelId="{EE5C848F-6B96-4B5D-A43C-E4FC08675FD0}" type="presOf" srcId="{075528F4-072F-4459-8ABF-2EF2B2BBA42E}" destId="{39E2CC7D-4477-4234-9386-E4AA5D87107F}" srcOrd="0" destOrd="0" presId="urn:microsoft.com/office/officeart/2005/8/layout/bProcess3"/>
    <dgm:cxn modelId="{7D9BCDAB-750D-495C-B0DC-5FFBF6E2596C}" type="presOf" srcId="{593AE1FB-6B04-4D58-AAED-14460EB7B9E6}" destId="{63242282-44C1-4C48-A52D-CD073AA38922}" srcOrd="0" destOrd="0" presId="urn:microsoft.com/office/officeart/2005/8/layout/bProcess3"/>
    <dgm:cxn modelId="{E5BBCEB4-CE3B-49E0-AA92-F9F2A36D2254}" srcId="{A6AD8AC6-90C8-43FD-B539-551A7548DAAD}" destId="{5C36EEF3-246C-4339-B2CA-A24CD7154B2C}" srcOrd="0" destOrd="0" parTransId="{6ED3FC87-6E89-4949-8BF9-B833213D354F}" sibTransId="{075528F4-072F-4459-8ABF-2EF2B2BBA42E}"/>
    <dgm:cxn modelId="{46049CBB-325A-4627-B15D-DEE59ED55E73}" srcId="{A6AD8AC6-90C8-43FD-B539-551A7548DAAD}" destId="{593AE1FB-6B04-4D58-AAED-14460EB7B9E6}" srcOrd="3" destOrd="0" parTransId="{2FA39D41-766A-428B-B131-01282EA3DC79}" sibTransId="{A5990803-C5D6-4955-817A-5185DE7785E7}"/>
    <dgm:cxn modelId="{6D4579D4-1A78-41F4-8BC4-25DD490869A2}" srcId="{A6AD8AC6-90C8-43FD-B539-551A7548DAAD}" destId="{E4E4FAF3-1312-4852-91E2-B91FA93FB5B9}" srcOrd="1" destOrd="0" parTransId="{21AC7472-132B-4FF8-8612-B0147A5700C3}" sibTransId="{7308B839-E574-438D-B9A9-87DC2B0E86F2}"/>
    <dgm:cxn modelId="{021298DA-11D1-4306-AF75-8BE05DAACFFE}" type="presOf" srcId="{37F2BADB-2522-4DF1-8593-E10E671E54AF}" destId="{05F5ADA4-BF1E-46B1-9952-CF4E40AA6B64}" srcOrd="0" destOrd="0" presId="urn:microsoft.com/office/officeart/2005/8/layout/bProcess3"/>
    <dgm:cxn modelId="{6D9BA9E1-FC0E-4C41-91F1-373BBDBBDAC6}" type="presOf" srcId="{5C36EEF3-246C-4339-B2CA-A24CD7154B2C}" destId="{9A560C36-E72E-4594-912B-C9691988ECA0}" srcOrd="0" destOrd="0" presId="urn:microsoft.com/office/officeart/2005/8/layout/bProcess3"/>
    <dgm:cxn modelId="{D8C9DBE8-31F6-484C-BF46-3CE86E8F9620}" type="presOf" srcId="{E4E4FAF3-1312-4852-91E2-B91FA93FB5B9}" destId="{F4A809DC-FB23-466A-8A54-A6738787ABD9}" srcOrd="0" destOrd="0" presId="urn:microsoft.com/office/officeart/2005/8/layout/bProcess3"/>
    <dgm:cxn modelId="{0285B2EB-1B5A-4E62-A5B4-85AFAE3B8FF5}" type="presOf" srcId="{A77CB57B-AD33-4162-A9C5-AC3369DAF2A3}" destId="{679EAF7C-2EE4-4C87-934D-3C5D3DE2C7C1}" srcOrd="1" destOrd="0" presId="urn:microsoft.com/office/officeart/2005/8/layout/bProcess3"/>
    <dgm:cxn modelId="{ECD19B98-B4C4-4E4A-8219-6DC1E530BCC5}" type="presParOf" srcId="{AC99D760-3502-4C68-B09E-D1951117A780}" destId="{9A560C36-E72E-4594-912B-C9691988ECA0}" srcOrd="0" destOrd="0" presId="urn:microsoft.com/office/officeart/2005/8/layout/bProcess3"/>
    <dgm:cxn modelId="{A520A03F-9461-4666-9E76-ADE00063A7B2}" type="presParOf" srcId="{AC99D760-3502-4C68-B09E-D1951117A780}" destId="{39E2CC7D-4477-4234-9386-E4AA5D87107F}" srcOrd="1" destOrd="0" presId="urn:microsoft.com/office/officeart/2005/8/layout/bProcess3"/>
    <dgm:cxn modelId="{8F782F7F-F17D-4DE7-98AD-D2A22D9F98E8}" type="presParOf" srcId="{39E2CC7D-4477-4234-9386-E4AA5D87107F}" destId="{F9D1511A-75D1-4EC4-9C0D-15AD0C7451F3}" srcOrd="0" destOrd="0" presId="urn:microsoft.com/office/officeart/2005/8/layout/bProcess3"/>
    <dgm:cxn modelId="{0A4FE762-FF81-4AEC-B4D7-F6C0D59B32A1}" type="presParOf" srcId="{AC99D760-3502-4C68-B09E-D1951117A780}" destId="{F4A809DC-FB23-466A-8A54-A6738787ABD9}" srcOrd="2" destOrd="0" presId="urn:microsoft.com/office/officeart/2005/8/layout/bProcess3"/>
    <dgm:cxn modelId="{462FC700-BEF4-4783-AF40-EEA746B2C53B}" type="presParOf" srcId="{AC99D760-3502-4C68-B09E-D1951117A780}" destId="{FB463B2B-F7C7-4C14-949D-F15B0A75DD1A}" srcOrd="3" destOrd="0" presId="urn:microsoft.com/office/officeart/2005/8/layout/bProcess3"/>
    <dgm:cxn modelId="{3489D121-C445-4B52-A3D6-BDCAFFC58CEB}" type="presParOf" srcId="{FB463B2B-F7C7-4C14-949D-F15B0A75DD1A}" destId="{37822256-F79B-458B-923C-B79C2DDF826E}" srcOrd="0" destOrd="0" presId="urn:microsoft.com/office/officeart/2005/8/layout/bProcess3"/>
    <dgm:cxn modelId="{D9F0CD9E-1579-4727-9427-30A3EF6037A0}" type="presParOf" srcId="{AC99D760-3502-4C68-B09E-D1951117A780}" destId="{05F5ADA4-BF1E-46B1-9952-CF4E40AA6B64}" srcOrd="4" destOrd="0" presId="urn:microsoft.com/office/officeart/2005/8/layout/bProcess3"/>
    <dgm:cxn modelId="{56283A43-A225-4A50-80EF-8DABA630DCF7}" type="presParOf" srcId="{AC99D760-3502-4C68-B09E-D1951117A780}" destId="{C141DA7A-84CD-4179-8DEE-9285DE929E1D}" srcOrd="5" destOrd="0" presId="urn:microsoft.com/office/officeart/2005/8/layout/bProcess3"/>
    <dgm:cxn modelId="{722BD793-4BB2-48EB-863F-AAD2FB83325D}" type="presParOf" srcId="{C141DA7A-84CD-4179-8DEE-9285DE929E1D}" destId="{679EAF7C-2EE4-4C87-934D-3C5D3DE2C7C1}" srcOrd="0" destOrd="0" presId="urn:microsoft.com/office/officeart/2005/8/layout/bProcess3"/>
    <dgm:cxn modelId="{46143A34-91A6-4272-9CA6-7E7684CDC7B2}" type="presParOf" srcId="{AC99D760-3502-4C68-B09E-D1951117A780}" destId="{63242282-44C1-4C48-A52D-CD073AA38922}" srcOrd="6" destOrd="0" presId="urn:microsoft.com/office/officeart/2005/8/layout/bProcess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40E3F-971C-416D-964A-C6274DD45EA3}">
      <dsp:nvSpPr>
        <dsp:cNvPr id="0" name=""/>
        <dsp:cNvSpPr/>
      </dsp:nvSpPr>
      <dsp:spPr>
        <a:xfrm>
          <a:off x="0" y="0"/>
          <a:ext cx="2980764" cy="680421"/>
        </a:xfrm>
        <a:prstGeom prst="rect">
          <a:avLst/>
        </a:prstGeom>
        <a:gradFill rotWithShape="0">
          <a:gsLst>
            <a:gs pos="0">
              <a:schemeClr val="accent5">
                <a:shade val="90000"/>
                <a:hueOff val="0"/>
                <a:satOff val="0"/>
                <a:lumOff val="0"/>
                <a:alphaOff val="0"/>
                <a:tint val="60000"/>
                <a:lumMod val="110000"/>
              </a:schemeClr>
            </a:gs>
            <a:gs pos="100000">
              <a:schemeClr val="accent5">
                <a:shade val="90000"/>
                <a:hueOff val="0"/>
                <a:satOff val="0"/>
                <a:lumOff val="0"/>
                <a:alphaOff val="0"/>
                <a:tint val="82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2">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a:latin typeface="Garamond" panose="02020404030301010803"/>
            </a:rPr>
            <a:t>Experiment </a:t>
          </a:r>
          <a:r>
            <a:rPr lang="en-GB" sz="2500" b="0" i="0" u="none" strike="noStrike" kern="1200" cap="none" baseline="0" noProof="0">
              <a:latin typeface="Garamond"/>
            </a:rPr>
            <a:t>using rats</a:t>
          </a:r>
          <a:endParaRPr lang="en-GB" sz="2500" kern="1200"/>
        </a:p>
      </dsp:txBody>
      <dsp:txXfrm>
        <a:off x="0" y="0"/>
        <a:ext cx="2980764" cy="680421"/>
      </dsp:txXfrm>
    </dsp:sp>
    <dsp:sp modelId="{6A92D89D-8B19-43C9-9499-F8E383BE7E78}">
      <dsp:nvSpPr>
        <dsp:cNvPr id="0" name=""/>
        <dsp:cNvSpPr/>
      </dsp:nvSpPr>
      <dsp:spPr>
        <a:xfrm>
          <a:off x="1455" y="680421"/>
          <a:ext cx="992617" cy="1428885"/>
        </a:xfrm>
        <a:prstGeom prst="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Garamond" panose="02020404030301010803"/>
            </a:rPr>
            <a:t>Skinner placed the rat into a box</a:t>
          </a:r>
          <a:endParaRPr lang="en-GB" sz="1300" kern="1200" dirty="0"/>
        </a:p>
      </dsp:txBody>
      <dsp:txXfrm>
        <a:off x="1455" y="680421"/>
        <a:ext cx="992617" cy="1428885"/>
      </dsp:txXfrm>
    </dsp:sp>
    <dsp:sp modelId="{90574A7B-A5E9-46F0-A9A2-C1CF324BFD20}">
      <dsp:nvSpPr>
        <dsp:cNvPr id="0" name=""/>
        <dsp:cNvSpPr/>
      </dsp:nvSpPr>
      <dsp:spPr>
        <a:xfrm>
          <a:off x="994073" y="680421"/>
          <a:ext cx="992617" cy="1428885"/>
        </a:xfrm>
        <a:prstGeom prst="rect">
          <a:avLst/>
        </a:prstGeom>
        <a:blipFill>
          <a:blip xmlns:r="http://schemas.openxmlformats.org/officeDocument/2006/relationships" r:embed="rId1">
            <a:duotone>
              <a:schemeClr val="accent5">
                <a:hueOff val="1244632"/>
                <a:satOff val="-4409"/>
                <a:lumOff val="-5981"/>
                <a:alphaOff val="0"/>
                <a:shade val="74000"/>
                <a:satMod val="130000"/>
                <a:lumMod val="90000"/>
              </a:schemeClr>
              <a:schemeClr val="accent5">
                <a:hueOff val="1244632"/>
                <a:satOff val="-4409"/>
                <a:lumOff val="-598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aramond" panose="02020404030301010803"/>
            </a:rPr>
            <a:t>The rat was given food through the automatic dispenser</a:t>
          </a:r>
          <a:endParaRPr lang="en-GB" sz="1300" kern="1200"/>
        </a:p>
      </dsp:txBody>
      <dsp:txXfrm>
        <a:off x="994073" y="680421"/>
        <a:ext cx="992617" cy="1428885"/>
      </dsp:txXfrm>
    </dsp:sp>
    <dsp:sp modelId="{2764D8DA-F44F-4844-8374-3533D595C38B}">
      <dsp:nvSpPr>
        <dsp:cNvPr id="0" name=""/>
        <dsp:cNvSpPr/>
      </dsp:nvSpPr>
      <dsp:spPr>
        <a:xfrm>
          <a:off x="1986690" y="680421"/>
          <a:ext cx="992617" cy="1428885"/>
        </a:xfrm>
        <a:prstGeom prst="rect">
          <a:avLst/>
        </a:prstGeom>
        <a:blipFill>
          <a:blip xmlns:r="http://schemas.openxmlformats.org/officeDocument/2006/relationships" r:embed="rId1">
            <a:duotone>
              <a:schemeClr val="accent5">
                <a:hueOff val="2489263"/>
                <a:satOff val="-8818"/>
                <a:lumOff val="-11961"/>
                <a:alphaOff val="0"/>
                <a:shade val="74000"/>
                <a:satMod val="130000"/>
                <a:lumMod val="90000"/>
              </a:schemeClr>
              <a:schemeClr val="accent5">
                <a:hueOff val="2489263"/>
                <a:satOff val="-8818"/>
                <a:lumOff val="-1196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aramond" panose="02020404030301010803"/>
            </a:rPr>
            <a:t>After a few days the rat went to the food tray once it heard the sound of the dispenser</a:t>
          </a:r>
          <a:endParaRPr lang="en-GB" sz="1300" kern="1200"/>
        </a:p>
      </dsp:txBody>
      <dsp:txXfrm>
        <a:off x="1986690" y="680421"/>
        <a:ext cx="992617" cy="1428885"/>
      </dsp:txXfrm>
    </dsp:sp>
    <dsp:sp modelId="{D23B915D-C51E-413D-B2BA-DF5D344BD273}">
      <dsp:nvSpPr>
        <dsp:cNvPr id="0" name=""/>
        <dsp:cNvSpPr/>
      </dsp:nvSpPr>
      <dsp:spPr>
        <a:xfrm>
          <a:off x="0" y="2109306"/>
          <a:ext cx="2980764" cy="158765"/>
        </a:xfrm>
        <a:prstGeom prst="rect">
          <a:avLst/>
        </a:prstGeom>
        <a:gradFill rotWithShape="0">
          <a:gsLst>
            <a:gs pos="0">
              <a:schemeClr val="accent5">
                <a:shade val="90000"/>
                <a:hueOff val="0"/>
                <a:satOff val="0"/>
                <a:lumOff val="0"/>
                <a:alphaOff val="0"/>
                <a:tint val="60000"/>
                <a:lumMod val="110000"/>
              </a:schemeClr>
            </a:gs>
            <a:gs pos="100000">
              <a:schemeClr val="accent5">
                <a:shade val="90000"/>
                <a:hueOff val="0"/>
                <a:satOff val="0"/>
                <a:lumOff val="0"/>
                <a:alphaOff val="0"/>
                <a:tint val="82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2">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2CC7D-4477-4234-9386-E4AA5D87107F}">
      <dsp:nvSpPr>
        <dsp:cNvPr id="0" name=""/>
        <dsp:cNvSpPr/>
      </dsp:nvSpPr>
      <dsp:spPr>
        <a:xfrm>
          <a:off x="1551018" y="657109"/>
          <a:ext cx="326381" cy="91440"/>
        </a:xfrm>
        <a:custGeom>
          <a:avLst/>
          <a:gdLst/>
          <a:ahLst/>
          <a:cxnLst/>
          <a:rect l="0" t="0" r="0" b="0"/>
          <a:pathLst>
            <a:path>
              <a:moveTo>
                <a:pt x="0" y="45720"/>
              </a:moveTo>
              <a:lnTo>
                <a:pt x="326381" y="45720"/>
              </a:lnTo>
            </a:path>
          </a:pathLst>
        </a:custGeom>
        <a:noFill/>
        <a:ln w="9525" cap="flat" cmpd="sng" algn="ctr">
          <a:solidFill>
            <a:schemeClr val="accent5">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5284" y="701044"/>
        <a:ext cx="17849" cy="3569"/>
      </dsp:txXfrm>
    </dsp:sp>
    <dsp:sp modelId="{9A560C36-E72E-4594-912B-C9691988ECA0}">
      <dsp:nvSpPr>
        <dsp:cNvPr id="0" name=""/>
        <dsp:cNvSpPr/>
      </dsp:nvSpPr>
      <dsp:spPr>
        <a:xfrm>
          <a:off x="727" y="237201"/>
          <a:ext cx="1552091" cy="931255"/>
        </a:xfrm>
        <a:prstGeom prst="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rtl="0">
            <a:lnSpc>
              <a:spcPct val="90000"/>
            </a:lnSpc>
            <a:spcBef>
              <a:spcPct val="0"/>
            </a:spcBef>
            <a:spcAft>
              <a:spcPct val="35000"/>
            </a:spcAft>
            <a:buNone/>
          </a:pPr>
          <a:r>
            <a:rPr lang="en-GB" sz="1100" kern="1200">
              <a:latin typeface="Garamond" panose="02020404030301010803"/>
            </a:rPr>
            <a:t>Skinner </a:t>
          </a:r>
          <a:r>
            <a:rPr lang="en-GB" sz="1100" b="0" i="0" u="none" strike="noStrike" kern="1200" cap="none" baseline="0" noProof="0">
              <a:latin typeface="Garamond"/>
            </a:rPr>
            <a:t>then </a:t>
          </a:r>
          <a:r>
            <a:rPr lang="en-GB" sz="1100" kern="1200">
              <a:latin typeface="Garamond" panose="02020404030301010803"/>
            </a:rPr>
            <a:t>placed a lever inside the box</a:t>
          </a:r>
          <a:endParaRPr lang="en-US" sz="1100" kern="1200"/>
        </a:p>
      </dsp:txBody>
      <dsp:txXfrm>
        <a:off x="727" y="237201"/>
        <a:ext cx="1552091" cy="931255"/>
      </dsp:txXfrm>
    </dsp:sp>
    <dsp:sp modelId="{FB463B2B-F7C7-4C14-949D-F15B0A75DD1A}">
      <dsp:nvSpPr>
        <dsp:cNvPr id="0" name=""/>
        <dsp:cNvSpPr/>
      </dsp:nvSpPr>
      <dsp:spPr>
        <a:xfrm>
          <a:off x="776772" y="1166656"/>
          <a:ext cx="1909073" cy="326381"/>
        </a:xfrm>
        <a:custGeom>
          <a:avLst/>
          <a:gdLst/>
          <a:ahLst/>
          <a:cxnLst/>
          <a:rect l="0" t="0" r="0" b="0"/>
          <a:pathLst>
            <a:path>
              <a:moveTo>
                <a:pt x="1909073" y="0"/>
              </a:moveTo>
              <a:lnTo>
                <a:pt x="1909073" y="180290"/>
              </a:lnTo>
              <a:lnTo>
                <a:pt x="0" y="180290"/>
              </a:lnTo>
              <a:lnTo>
                <a:pt x="0" y="326381"/>
              </a:lnTo>
            </a:path>
          </a:pathLst>
        </a:custGeom>
        <a:noFill/>
        <a:ln w="9525" cap="flat" cmpd="sng" algn="ctr">
          <a:solidFill>
            <a:schemeClr val="accent5">
              <a:hueOff val="1244632"/>
              <a:satOff val="-4409"/>
              <a:lumOff val="-5981"/>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682755" y="1328062"/>
        <a:ext cx="97108" cy="3569"/>
      </dsp:txXfrm>
    </dsp:sp>
    <dsp:sp modelId="{F4A809DC-FB23-466A-8A54-A6738787ABD9}">
      <dsp:nvSpPr>
        <dsp:cNvPr id="0" name=""/>
        <dsp:cNvSpPr/>
      </dsp:nvSpPr>
      <dsp:spPr>
        <a:xfrm>
          <a:off x="1909800" y="237201"/>
          <a:ext cx="1552091" cy="931255"/>
        </a:xfrm>
        <a:prstGeom prst="rect">
          <a:avLst/>
        </a:prstGeom>
        <a:blipFill>
          <a:blip xmlns:r="http://schemas.openxmlformats.org/officeDocument/2006/relationships" r:embed="rId1">
            <a:duotone>
              <a:schemeClr val="accent5">
                <a:hueOff val="829754"/>
                <a:satOff val="-2939"/>
                <a:lumOff val="-3987"/>
                <a:alphaOff val="0"/>
                <a:shade val="74000"/>
                <a:satMod val="130000"/>
                <a:lumMod val="90000"/>
              </a:schemeClr>
              <a:schemeClr val="accent5">
                <a:hueOff val="829754"/>
                <a:satOff val="-2939"/>
                <a:lumOff val="-3987"/>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Garamond" panose="02020404030301010803"/>
            </a:rPr>
            <a:t>He released electric current</a:t>
          </a:r>
          <a:endParaRPr lang="en-GB" sz="1100" kern="1200" dirty="0"/>
        </a:p>
      </dsp:txBody>
      <dsp:txXfrm>
        <a:off x="1909800" y="237201"/>
        <a:ext cx="1552091" cy="931255"/>
      </dsp:txXfrm>
    </dsp:sp>
    <dsp:sp modelId="{C141DA7A-84CD-4179-8DEE-9285DE929E1D}">
      <dsp:nvSpPr>
        <dsp:cNvPr id="0" name=""/>
        <dsp:cNvSpPr/>
      </dsp:nvSpPr>
      <dsp:spPr>
        <a:xfrm>
          <a:off x="1551018" y="1945345"/>
          <a:ext cx="326381" cy="91440"/>
        </a:xfrm>
        <a:custGeom>
          <a:avLst/>
          <a:gdLst/>
          <a:ahLst/>
          <a:cxnLst/>
          <a:rect l="0" t="0" r="0" b="0"/>
          <a:pathLst>
            <a:path>
              <a:moveTo>
                <a:pt x="0" y="45720"/>
              </a:moveTo>
              <a:lnTo>
                <a:pt x="326381" y="45720"/>
              </a:lnTo>
            </a:path>
          </a:pathLst>
        </a:custGeom>
        <a:noFill/>
        <a:ln w="9525" cap="flat" cmpd="sng" algn="ctr">
          <a:solidFill>
            <a:schemeClr val="accent5">
              <a:hueOff val="2489263"/>
              <a:satOff val="-8818"/>
              <a:lumOff val="-11961"/>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5284" y="1989280"/>
        <a:ext cx="17849" cy="3569"/>
      </dsp:txXfrm>
    </dsp:sp>
    <dsp:sp modelId="{05F5ADA4-BF1E-46B1-9952-CF4E40AA6B64}">
      <dsp:nvSpPr>
        <dsp:cNvPr id="0" name=""/>
        <dsp:cNvSpPr/>
      </dsp:nvSpPr>
      <dsp:spPr>
        <a:xfrm>
          <a:off x="727" y="1525438"/>
          <a:ext cx="1552091" cy="931255"/>
        </a:xfrm>
        <a:prstGeom prst="rect">
          <a:avLst/>
        </a:prstGeom>
        <a:blipFill>
          <a:blip xmlns:r="http://schemas.openxmlformats.org/officeDocument/2006/relationships" r:embed="rId1">
            <a:duotone>
              <a:schemeClr val="accent5">
                <a:hueOff val="1659509"/>
                <a:satOff val="-5879"/>
                <a:lumOff val="-7974"/>
                <a:alphaOff val="0"/>
                <a:shade val="74000"/>
                <a:satMod val="130000"/>
                <a:lumMod val="90000"/>
              </a:schemeClr>
              <a:schemeClr val="accent5">
                <a:hueOff val="1659509"/>
                <a:satOff val="-5879"/>
                <a:lumOff val="-797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Garamond" panose="02020404030301010803"/>
            </a:rPr>
            <a:t>The rat soon learnt that the current would stop once the lever was knocked</a:t>
          </a:r>
          <a:endParaRPr lang="en-GB" sz="1100" kern="1200" dirty="0"/>
        </a:p>
      </dsp:txBody>
      <dsp:txXfrm>
        <a:off x="727" y="1525438"/>
        <a:ext cx="1552091" cy="931255"/>
      </dsp:txXfrm>
    </dsp:sp>
    <dsp:sp modelId="{63242282-44C1-4C48-A52D-CD073AA38922}">
      <dsp:nvSpPr>
        <dsp:cNvPr id="0" name=""/>
        <dsp:cNvSpPr/>
      </dsp:nvSpPr>
      <dsp:spPr>
        <a:xfrm>
          <a:off x="1909800" y="1525438"/>
          <a:ext cx="1552091" cy="931255"/>
        </a:xfrm>
        <a:prstGeom prst="rect">
          <a:avLst/>
        </a:prstGeom>
        <a:blipFill>
          <a:blip xmlns:r="http://schemas.openxmlformats.org/officeDocument/2006/relationships" r:embed="rId1">
            <a:duotone>
              <a:schemeClr val="accent5">
                <a:hueOff val="2489263"/>
                <a:satOff val="-8818"/>
                <a:lumOff val="-11961"/>
                <a:alphaOff val="0"/>
                <a:shade val="74000"/>
                <a:satMod val="130000"/>
                <a:lumMod val="90000"/>
              </a:schemeClr>
              <a:schemeClr val="accent5">
                <a:hueOff val="2489263"/>
                <a:satOff val="-8818"/>
                <a:lumOff val="-1196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Garamond" panose="02020404030301010803"/>
            </a:rPr>
            <a:t>As soon as the rat was placed in the box it would go straight to the lever as it had learnt that it could avoid the current</a:t>
          </a:r>
          <a:endParaRPr lang="en-GB" sz="1100" kern="1200" dirty="0"/>
        </a:p>
      </dsp:txBody>
      <dsp:txXfrm>
        <a:off x="1909800" y="1525438"/>
        <a:ext cx="1552091" cy="931255"/>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2565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41445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167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422648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2162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9232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7617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6947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2854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0750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7173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5664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01962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46013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3716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1727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7003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11/4/2019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583132"/>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image" Target="../media/image5.jpeg"/><Relationship Id="rId1" Type="http://schemas.openxmlformats.org/officeDocument/2006/relationships/slideLayout" Target="../slideLayouts/slideLayout9.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hyperlink" Target="http://www.kitchenandresidentialdesign.com/2011/04/further-proof-that-us-suburbia-is.html"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7.jpeg"/><Relationship Id="rId1" Type="http://schemas.openxmlformats.org/officeDocument/2006/relationships/slideLayout" Target="../slideLayouts/slideLayout9.xml"/><Relationship Id="rId6" Type="http://schemas.openxmlformats.org/officeDocument/2006/relationships/hyperlink" Target="http://www.everythingsociology.com/2018/04/what-is-social-constructivism.html" TargetMode="External"/><Relationship Id="rId5" Type="http://schemas.openxmlformats.org/officeDocument/2006/relationships/image" Target="../media/image8.jpeg"/><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simplypsychology.org/behaviorism.htm" TargetMode="External"/><Relationship Id="rId7" Type="http://schemas.openxmlformats.org/officeDocument/2006/relationships/hyperlink" Target="http://www.kidsdeveloment.co.uk/bfskinnersbehaviouraltheory.html" TargetMode="External"/><Relationship Id="rId2" Type="http://schemas.openxmlformats.org/officeDocument/2006/relationships/hyperlink" Target="https://www.youtube.com/watch?v=DJxFzL-2xPQ&amp;t=7s" TargetMode="External"/><Relationship Id="rId1" Type="http://schemas.openxmlformats.org/officeDocument/2006/relationships/slideLayout" Target="../slideLayouts/slideLayout7.xml"/><Relationship Id="rId6" Type="http://schemas.openxmlformats.org/officeDocument/2006/relationships/hyperlink" Target="http://www.keytolearning.com/viva-vygotsky-freedom-of-thought/" TargetMode="External"/><Relationship Id="rId5" Type="http://schemas.openxmlformats.org/officeDocument/2006/relationships/hyperlink" Target="https://www.simplypsychology.org/vygotsky.htm" TargetMode="External"/><Relationship Id="rId4" Type="http://schemas.openxmlformats.org/officeDocument/2006/relationships/hyperlink" Target="http://sites.tufts.edu/emotiononthebrain/files/2014/10/will.press_.lever_.for_.food_.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Principles of Teaching and Learning</a:t>
            </a:r>
          </a:p>
        </p:txBody>
      </p:sp>
      <p:sp>
        <p:nvSpPr>
          <p:cNvPr id="3" name="Subtitle 2"/>
          <p:cNvSpPr>
            <a:spLocks noGrp="1"/>
          </p:cNvSpPr>
          <p:nvPr>
            <p:ph type="subTitle" idx="1"/>
          </p:nvPr>
        </p:nvSpPr>
        <p:spPr/>
        <p:txBody>
          <a:bodyPr/>
          <a:lstStyle/>
          <a:p>
            <a:r>
              <a:rPr lang="en-US" dirty="0"/>
              <a:t>Jade Broadhurst - 1402976</a:t>
            </a:r>
          </a:p>
        </p:txBody>
      </p:sp>
    </p:spTree>
    <p:extLst>
      <p:ext uri="{BB962C8B-B14F-4D97-AF65-F5344CB8AC3E}">
        <p14:creationId xmlns:p14="http://schemas.microsoft.com/office/powerpoint/2010/main" val="2726069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8E317-9D31-4160-9594-9F5494861DED}"/>
              </a:ext>
            </a:extLst>
          </p:cNvPr>
          <p:cNvSpPr>
            <a:spLocks noGrp="1"/>
          </p:cNvSpPr>
          <p:nvPr>
            <p:ph type="title"/>
          </p:nvPr>
        </p:nvSpPr>
        <p:spPr/>
        <p:txBody>
          <a:bodyPr/>
          <a:lstStyle/>
          <a:p>
            <a:r>
              <a:rPr lang="en-GB" b="1" dirty="0"/>
              <a:t>Learning Theories</a:t>
            </a:r>
          </a:p>
        </p:txBody>
      </p:sp>
      <p:sp>
        <p:nvSpPr>
          <p:cNvPr id="3" name="Text Placeholder 2">
            <a:extLst>
              <a:ext uri="{FF2B5EF4-FFF2-40B4-BE49-F238E27FC236}">
                <a16:creationId xmlns:a16="http://schemas.microsoft.com/office/drawing/2014/main" id="{0CE846E3-871E-4B00-B483-B99DC2C8D0C6}"/>
              </a:ext>
            </a:extLst>
          </p:cNvPr>
          <p:cNvSpPr>
            <a:spLocks noGrp="1"/>
          </p:cNvSpPr>
          <p:nvPr>
            <p:ph type="body" idx="1"/>
          </p:nvPr>
        </p:nvSpPr>
        <p:spPr>
          <a:xfrm rot="-5400000">
            <a:off x="-475129" y="2961091"/>
            <a:ext cx="2970187" cy="576262"/>
          </a:xfrm>
        </p:spPr>
        <p:txBody>
          <a:bodyPr/>
          <a:lstStyle/>
          <a:p>
            <a:r>
              <a:rPr lang="en-GB" sz="3600" b="1" dirty="0">
                <a:solidFill>
                  <a:schemeClr val="tx1"/>
                </a:solidFill>
                <a:latin typeface="Garamond"/>
              </a:rPr>
              <a:t>Behaviourism</a:t>
            </a:r>
          </a:p>
        </p:txBody>
      </p:sp>
      <p:sp>
        <p:nvSpPr>
          <p:cNvPr id="5" name="Text Placeholder 4">
            <a:extLst>
              <a:ext uri="{FF2B5EF4-FFF2-40B4-BE49-F238E27FC236}">
                <a16:creationId xmlns:a16="http://schemas.microsoft.com/office/drawing/2014/main" id="{93D03177-53FA-4E5C-8A1A-B6FAEEDA12DA}"/>
              </a:ext>
            </a:extLst>
          </p:cNvPr>
          <p:cNvSpPr>
            <a:spLocks noGrp="1"/>
          </p:cNvSpPr>
          <p:nvPr>
            <p:ph type="body" sz="quarter" idx="3"/>
          </p:nvPr>
        </p:nvSpPr>
        <p:spPr>
          <a:xfrm rot="5400000">
            <a:off x="8959731" y="3330885"/>
            <a:ext cx="4740715" cy="755556"/>
          </a:xfrm>
        </p:spPr>
        <p:txBody>
          <a:bodyPr/>
          <a:lstStyle/>
          <a:p>
            <a:r>
              <a:rPr lang="en-GB" sz="3600" b="1" dirty="0">
                <a:solidFill>
                  <a:schemeClr val="tx2"/>
                </a:solidFill>
              </a:rPr>
              <a:t>Social Constructivism </a:t>
            </a:r>
            <a:endParaRPr lang="en-US">
              <a:solidFill>
                <a:schemeClr val="tx2"/>
              </a:solidFill>
            </a:endParaRPr>
          </a:p>
        </p:txBody>
      </p:sp>
      <p:sp>
        <p:nvSpPr>
          <p:cNvPr id="6" name="Content Placeholder 5">
            <a:extLst>
              <a:ext uri="{FF2B5EF4-FFF2-40B4-BE49-F238E27FC236}">
                <a16:creationId xmlns:a16="http://schemas.microsoft.com/office/drawing/2014/main" id="{4D844DB4-07DB-4D87-8713-C0782C73A378}"/>
              </a:ext>
            </a:extLst>
          </p:cNvPr>
          <p:cNvSpPr>
            <a:spLocks noGrp="1"/>
          </p:cNvSpPr>
          <p:nvPr>
            <p:ph sz="quarter" idx="4"/>
          </p:nvPr>
        </p:nvSpPr>
        <p:spPr>
          <a:xfrm>
            <a:off x="6355129" y="3670491"/>
            <a:ext cx="2499538" cy="996544"/>
          </a:xfrm>
          <a:solidFill>
            <a:schemeClr val="accent6">
              <a:lumMod val="40000"/>
              <a:lumOff val="60000"/>
            </a:schemeClr>
          </a:solidFill>
        </p:spPr>
        <p:style>
          <a:lnRef idx="2">
            <a:schemeClr val="accent6"/>
          </a:lnRef>
          <a:fillRef idx="1">
            <a:schemeClr val="lt1"/>
          </a:fillRef>
          <a:effectRef idx="0">
            <a:schemeClr val="accent6"/>
          </a:effectRef>
          <a:fontRef idx="minor">
            <a:schemeClr val="dk1"/>
          </a:fontRef>
        </p:style>
        <p:txBody>
          <a:bodyPr>
            <a:normAutofit fontScale="85000" lnSpcReduction="10000"/>
          </a:bodyPr>
          <a:lstStyle/>
          <a:p>
            <a:pPr marL="0" indent="0">
              <a:buNone/>
            </a:pPr>
            <a:r>
              <a:rPr lang="en-GB" dirty="0">
                <a:solidFill>
                  <a:schemeClr val="tx1"/>
                </a:solidFill>
                <a:latin typeface="Lucida Handwriting"/>
              </a:rPr>
              <a:t>Learning through </a:t>
            </a:r>
            <a:r>
              <a:rPr lang="en-GB" b="1" dirty="0">
                <a:solidFill>
                  <a:schemeClr val="tx1"/>
                </a:solidFill>
                <a:latin typeface="Lucida Handwriting"/>
              </a:rPr>
              <a:t>doing</a:t>
            </a:r>
            <a:r>
              <a:rPr lang="en-GB" dirty="0">
                <a:solidFill>
                  <a:schemeClr val="tx1"/>
                </a:solidFill>
                <a:latin typeface="Lucida Handwriting"/>
              </a:rPr>
              <a:t> not </a:t>
            </a:r>
            <a:r>
              <a:rPr lang="en-GB" b="1" dirty="0">
                <a:solidFill>
                  <a:schemeClr val="tx1"/>
                </a:solidFill>
                <a:latin typeface="Lucida Handwriting"/>
              </a:rPr>
              <a:t>observing</a:t>
            </a:r>
          </a:p>
        </p:txBody>
      </p:sp>
      <p:cxnSp>
        <p:nvCxnSpPr>
          <p:cNvPr id="337" name="Straight Arrow Connector 336">
            <a:extLst>
              <a:ext uri="{FF2B5EF4-FFF2-40B4-BE49-F238E27FC236}">
                <a16:creationId xmlns:a16="http://schemas.microsoft.com/office/drawing/2014/main" id="{E0EBF9D3-1BB4-429A-B823-BE6DAB01F369}"/>
              </a:ext>
            </a:extLst>
          </p:cNvPr>
          <p:cNvCxnSpPr/>
          <p:nvPr/>
        </p:nvCxnSpPr>
        <p:spPr>
          <a:xfrm>
            <a:off x="6098241" y="2579595"/>
            <a:ext cx="1" cy="3496234"/>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339" name="TextBox 338">
            <a:extLst>
              <a:ext uri="{FF2B5EF4-FFF2-40B4-BE49-F238E27FC236}">
                <a16:creationId xmlns:a16="http://schemas.microsoft.com/office/drawing/2014/main" id="{43A6404F-914C-47F5-A7A4-FB7AD73A4C61}"/>
              </a:ext>
            </a:extLst>
          </p:cNvPr>
          <p:cNvSpPr txBox="1"/>
          <p:nvPr/>
        </p:nvSpPr>
        <p:spPr>
          <a:xfrm>
            <a:off x="6343161" y="4867750"/>
            <a:ext cx="2821639" cy="1200329"/>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Lucida Handwriting"/>
              </a:rPr>
              <a:t>Importance</a:t>
            </a:r>
            <a:r>
              <a:rPr lang="en-GB" dirty="0">
                <a:latin typeface="Lucida Handwriting"/>
              </a:rPr>
              <a:t> of greater Interaction between teacher and student</a:t>
            </a:r>
          </a:p>
        </p:txBody>
      </p:sp>
      <p:sp>
        <p:nvSpPr>
          <p:cNvPr id="338" name="TextBox 337">
            <a:extLst>
              <a:ext uri="{FF2B5EF4-FFF2-40B4-BE49-F238E27FC236}">
                <a16:creationId xmlns:a16="http://schemas.microsoft.com/office/drawing/2014/main" id="{75EC51C9-D660-4B83-8CD4-5DA9BEA3D360}"/>
              </a:ext>
            </a:extLst>
          </p:cNvPr>
          <p:cNvSpPr txBox="1"/>
          <p:nvPr/>
        </p:nvSpPr>
        <p:spPr>
          <a:xfrm>
            <a:off x="6402000" y="2514792"/>
            <a:ext cx="2619934" cy="92333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Lucida Handwriting"/>
              </a:rPr>
              <a:t>Language and culture/how we see the world</a:t>
            </a:r>
          </a:p>
        </p:txBody>
      </p:sp>
      <p:sp>
        <p:nvSpPr>
          <p:cNvPr id="340" name="TextBox 339">
            <a:extLst>
              <a:ext uri="{FF2B5EF4-FFF2-40B4-BE49-F238E27FC236}">
                <a16:creationId xmlns:a16="http://schemas.microsoft.com/office/drawing/2014/main" id="{C976220A-12A0-4E79-B39B-35DA41EA36DF}"/>
              </a:ext>
            </a:extLst>
          </p:cNvPr>
          <p:cNvSpPr txBox="1"/>
          <p:nvPr/>
        </p:nvSpPr>
        <p:spPr>
          <a:xfrm>
            <a:off x="9366437" y="2519644"/>
            <a:ext cx="1443318" cy="1569660"/>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dirty="0">
                <a:latin typeface="Lucida Handwriting"/>
              </a:rPr>
              <a:t>Teaching Methods</a:t>
            </a:r>
          </a:p>
          <a:p>
            <a:pPr marL="285750" indent="-285750">
              <a:buFont typeface="Arial"/>
              <a:buChar char="•"/>
            </a:pPr>
            <a:r>
              <a:rPr lang="en-GB" sz="1200" dirty="0">
                <a:latin typeface="Lucida Handwriting"/>
              </a:rPr>
              <a:t>Reciprocal learning</a:t>
            </a:r>
          </a:p>
          <a:p>
            <a:pPr marL="285750" indent="-285750">
              <a:buFont typeface="Arial"/>
              <a:buChar char="•"/>
            </a:pPr>
            <a:r>
              <a:rPr lang="en-GB" sz="1200" dirty="0">
                <a:latin typeface="Lucida Handwriting"/>
              </a:rPr>
              <a:t>Situated learning</a:t>
            </a:r>
          </a:p>
          <a:p>
            <a:pPr marL="285750" indent="-285750">
              <a:buFont typeface="Arial"/>
              <a:buChar char="•"/>
            </a:pPr>
            <a:r>
              <a:rPr lang="en-GB" sz="1200" dirty="0">
                <a:latin typeface="Lucida Handwriting"/>
              </a:rPr>
              <a:t>Anchored learning</a:t>
            </a:r>
          </a:p>
        </p:txBody>
      </p:sp>
      <p:sp>
        <p:nvSpPr>
          <p:cNvPr id="341" name="TextBox 340">
            <a:extLst>
              <a:ext uri="{FF2B5EF4-FFF2-40B4-BE49-F238E27FC236}">
                <a16:creationId xmlns:a16="http://schemas.microsoft.com/office/drawing/2014/main" id="{F9285381-7A49-4E31-A4F2-A5246DAFC2A8}"/>
              </a:ext>
            </a:extLst>
          </p:cNvPr>
          <p:cNvSpPr txBox="1"/>
          <p:nvPr/>
        </p:nvSpPr>
        <p:spPr>
          <a:xfrm>
            <a:off x="9419662" y="4500282"/>
            <a:ext cx="1364877" cy="369332"/>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Lucida Handwriting"/>
              </a:rPr>
              <a:t>Vygotsky </a:t>
            </a:r>
            <a:endParaRPr lang="en-GB"/>
          </a:p>
        </p:txBody>
      </p:sp>
      <p:sp>
        <p:nvSpPr>
          <p:cNvPr id="4" name="TextBox 3">
            <a:extLst>
              <a:ext uri="{FF2B5EF4-FFF2-40B4-BE49-F238E27FC236}">
                <a16:creationId xmlns:a16="http://schemas.microsoft.com/office/drawing/2014/main" id="{765CA0C9-ECE3-46E3-BD6F-103A3E45F512}"/>
              </a:ext>
            </a:extLst>
          </p:cNvPr>
          <p:cNvSpPr txBox="1"/>
          <p:nvPr/>
        </p:nvSpPr>
        <p:spPr>
          <a:xfrm rot="21540000">
            <a:off x="9495305" y="5169834"/>
            <a:ext cx="1196789" cy="369332"/>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Lucida Handwriting"/>
              </a:rPr>
              <a:t>Bruner</a:t>
            </a:r>
            <a:endParaRPr lang="en-GB" dirty="0">
              <a:latin typeface="Lucida Handwriting"/>
            </a:endParaRPr>
          </a:p>
        </p:txBody>
      </p:sp>
      <p:sp>
        <p:nvSpPr>
          <p:cNvPr id="7" name="TextBox 6">
            <a:extLst>
              <a:ext uri="{FF2B5EF4-FFF2-40B4-BE49-F238E27FC236}">
                <a16:creationId xmlns:a16="http://schemas.microsoft.com/office/drawing/2014/main" id="{C38DB2BB-BF0E-4067-819C-B3694A6F5F6A}"/>
              </a:ext>
            </a:extLst>
          </p:cNvPr>
          <p:cNvSpPr txBox="1"/>
          <p:nvPr/>
        </p:nvSpPr>
        <p:spPr>
          <a:xfrm>
            <a:off x="2600885" y="2802590"/>
            <a:ext cx="1376083" cy="369332"/>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Modern No. 20"/>
              </a:rPr>
              <a:t>Blank slate</a:t>
            </a:r>
          </a:p>
        </p:txBody>
      </p:sp>
      <p:sp>
        <p:nvSpPr>
          <p:cNvPr id="8" name="TextBox 7">
            <a:extLst>
              <a:ext uri="{FF2B5EF4-FFF2-40B4-BE49-F238E27FC236}">
                <a16:creationId xmlns:a16="http://schemas.microsoft.com/office/drawing/2014/main" id="{3B6D3D1C-ACC5-429D-BBB2-868536C3B71A}"/>
              </a:ext>
            </a:extLst>
          </p:cNvPr>
          <p:cNvSpPr txBox="1"/>
          <p:nvPr/>
        </p:nvSpPr>
        <p:spPr>
          <a:xfrm>
            <a:off x="2550460" y="3334871"/>
            <a:ext cx="1286437" cy="38053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Lucida Handwriting"/>
              </a:rPr>
              <a:t>Skinner</a:t>
            </a:r>
          </a:p>
        </p:txBody>
      </p:sp>
      <p:sp>
        <p:nvSpPr>
          <p:cNvPr id="9" name="TextBox 8">
            <a:extLst>
              <a:ext uri="{FF2B5EF4-FFF2-40B4-BE49-F238E27FC236}">
                <a16:creationId xmlns:a16="http://schemas.microsoft.com/office/drawing/2014/main" id="{81B82EB0-6EC7-437F-8509-EB3D8E59A4A4}"/>
              </a:ext>
            </a:extLst>
          </p:cNvPr>
          <p:cNvSpPr txBox="1"/>
          <p:nvPr/>
        </p:nvSpPr>
        <p:spPr>
          <a:xfrm>
            <a:off x="1359834" y="3332070"/>
            <a:ext cx="1118347" cy="369332"/>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Lucida Handwriting"/>
              </a:rPr>
              <a:t>Pavlov</a:t>
            </a:r>
          </a:p>
        </p:txBody>
      </p:sp>
      <p:sp>
        <p:nvSpPr>
          <p:cNvPr id="10" name="TextBox 9">
            <a:extLst>
              <a:ext uri="{FF2B5EF4-FFF2-40B4-BE49-F238E27FC236}">
                <a16:creationId xmlns:a16="http://schemas.microsoft.com/office/drawing/2014/main" id="{8F093413-C790-4CA5-893B-B8D4B1F48B84}"/>
              </a:ext>
            </a:extLst>
          </p:cNvPr>
          <p:cNvSpPr txBox="1"/>
          <p:nvPr/>
        </p:nvSpPr>
        <p:spPr>
          <a:xfrm>
            <a:off x="1390649" y="2802592"/>
            <a:ext cx="1051113" cy="369332"/>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entury Schoolbook"/>
              </a:rPr>
              <a:t>Watson </a:t>
            </a:r>
          </a:p>
        </p:txBody>
      </p:sp>
      <p:sp>
        <p:nvSpPr>
          <p:cNvPr id="11" name="TextBox 10">
            <a:extLst>
              <a:ext uri="{FF2B5EF4-FFF2-40B4-BE49-F238E27FC236}">
                <a16:creationId xmlns:a16="http://schemas.microsoft.com/office/drawing/2014/main" id="{DE40BEB5-D166-456D-BEAD-215E626CBDC8}"/>
              </a:ext>
            </a:extLst>
          </p:cNvPr>
          <p:cNvSpPr txBox="1"/>
          <p:nvPr/>
        </p:nvSpPr>
        <p:spPr>
          <a:xfrm>
            <a:off x="1665195" y="3816724"/>
            <a:ext cx="1633817" cy="2308324"/>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Lucida Handwriting"/>
              </a:rPr>
              <a:t>Behaviours are learnt through our interaction with the environment</a:t>
            </a:r>
          </a:p>
        </p:txBody>
      </p:sp>
      <p:sp>
        <p:nvSpPr>
          <p:cNvPr id="12" name="TextBox 11">
            <a:extLst>
              <a:ext uri="{FF2B5EF4-FFF2-40B4-BE49-F238E27FC236}">
                <a16:creationId xmlns:a16="http://schemas.microsoft.com/office/drawing/2014/main" id="{23920088-E95D-43D0-9B34-3E078AB71811}"/>
              </a:ext>
            </a:extLst>
          </p:cNvPr>
          <p:cNvSpPr txBox="1"/>
          <p:nvPr/>
        </p:nvSpPr>
        <p:spPr>
          <a:xfrm>
            <a:off x="4116479" y="2704538"/>
            <a:ext cx="1779495" cy="923330"/>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Lucida Handwriting"/>
              </a:rPr>
              <a:t>Reward and Punishment</a:t>
            </a:r>
          </a:p>
        </p:txBody>
      </p:sp>
      <p:sp>
        <p:nvSpPr>
          <p:cNvPr id="13" name="TextBox 12">
            <a:extLst>
              <a:ext uri="{FF2B5EF4-FFF2-40B4-BE49-F238E27FC236}">
                <a16:creationId xmlns:a16="http://schemas.microsoft.com/office/drawing/2014/main" id="{A5ED7C90-9497-4679-996F-C6D7BB0329A9}"/>
              </a:ext>
            </a:extLst>
          </p:cNvPr>
          <p:cNvSpPr txBox="1"/>
          <p:nvPr/>
        </p:nvSpPr>
        <p:spPr>
          <a:xfrm>
            <a:off x="3665445" y="3822328"/>
            <a:ext cx="2194112" cy="2308324"/>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badi"/>
              </a:rPr>
              <a:t>Positive and negative reinforcements can be used to strengthen behaviour</a:t>
            </a:r>
          </a:p>
        </p:txBody>
      </p:sp>
      <p:sp>
        <p:nvSpPr>
          <p:cNvPr id="14" name="TextBox 13">
            <a:extLst>
              <a:ext uri="{FF2B5EF4-FFF2-40B4-BE49-F238E27FC236}">
                <a16:creationId xmlns:a16="http://schemas.microsoft.com/office/drawing/2014/main" id="{983859F8-71FE-42D6-8DFD-E234940F394D}"/>
              </a:ext>
            </a:extLst>
          </p:cNvPr>
          <p:cNvSpPr txBox="1"/>
          <p:nvPr/>
        </p:nvSpPr>
        <p:spPr>
          <a:xfrm>
            <a:off x="8511988" y="6136341"/>
            <a:ext cx="158899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Uwtsd Handout (2019)</a:t>
            </a:r>
          </a:p>
        </p:txBody>
      </p:sp>
    </p:spTree>
    <p:extLst>
      <p:ext uri="{BB962C8B-B14F-4D97-AF65-F5344CB8AC3E}">
        <p14:creationId xmlns:p14="http://schemas.microsoft.com/office/powerpoint/2010/main" val="1335146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504C7-07B3-42AD-9410-B1A96C9169DF}"/>
              </a:ext>
            </a:extLst>
          </p:cNvPr>
          <p:cNvSpPr>
            <a:spLocks noGrp="1"/>
          </p:cNvSpPr>
          <p:nvPr>
            <p:ph type="title"/>
          </p:nvPr>
        </p:nvSpPr>
        <p:spPr>
          <a:xfrm>
            <a:off x="4281488" y="-97750"/>
            <a:ext cx="2992111" cy="867336"/>
          </a:xfrm>
        </p:spPr>
        <p:txBody>
          <a:bodyPr>
            <a:normAutofit/>
          </a:bodyPr>
          <a:lstStyle/>
          <a:p>
            <a:r>
              <a:rPr lang="en-GB" sz="4400" dirty="0">
                <a:latin typeface="Cooper Black"/>
              </a:rPr>
              <a:t>Skinner</a:t>
            </a:r>
          </a:p>
        </p:txBody>
      </p:sp>
      <p:sp>
        <p:nvSpPr>
          <p:cNvPr id="4" name="Text Placeholder 3">
            <a:extLst>
              <a:ext uri="{FF2B5EF4-FFF2-40B4-BE49-F238E27FC236}">
                <a16:creationId xmlns:a16="http://schemas.microsoft.com/office/drawing/2014/main" id="{A641F1C2-7868-4C19-803A-4BD2F1C13517}"/>
              </a:ext>
            </a:extLst>
          </p:cNvPr>
          <p:cNvSpPr>
            <a:spLocks noGrp="1"/>
          </p:cNvSpPr>
          <p:nvPr>
            <p:ph type="body" sz="half" idx="2"/>
          </p:nvPr>
        </p:nvSpPr>
        <p:spPr>
          <a:xfrm>
            <a:off x="1015253" y="3199403"/>
            <a:ext cx="3137787" cy="809065"/>
          </a:xfrm>
          <a:solidFill>
            <a:schemeClr val="bg2"/>
          </a:solidFill>
          <a:ln>
            <a:solidFill>
              <a:schemeClr val="accent2"/>
            </a:solidFill>
          </a:ln>
        </p:spPr>
        <p:txBody>
          <a:bodyPr/>
          <a:lstStyle/>
          <a:p>
            <a:r>
              <a:rPr lang="en-GB">
                <a:latin typeface="Rockwell Condensed"/>
              </a:rPr>
              <a:t>This experiment supports Skinners </a:t>
            </a:r>
            <a:r>
              <a:rPr lang="en-GB" dirty="0">
                <a:latin typeface="Rockwell Condensed"/>
              </a:rPr>
              <a:t>theory of Operant Conditioning.</a:t>
            </a:r>
          </a:p>
        </p:txBody>
      </p:sp>
      <p:pic>
        <p:nvPicPr>
          <p:cNvPr id="11" name="Picture 11" descr="A picture containing text, drawing&#10;&#10;Description generated with very high confidence">
            <a:extLst>
              <a:ext uri="{FF2B5EF4-FFF2-40B4-BE49-F238E27FC236}">
                <a16:creationId xmlns:a16="http://schemas.microsoft.com/office/drawing/2014/main" id="{38829BCB-364C-4078-9245-E84E5FEB683C}"/>
              </a:ext>
            </a:extLst>
          </p:cNvPr>
          <p:cNvPicPr>
            <a:picLocks noGrp="1" noChangeAspect="1"/>
          </p:cNvPicPr>
          <p:nvPr>
            <p:ph type="pic" idx="1"/>
          </p:nvPr>
        </p:nvPicPr>
        <p:blipFill rotWithShape="1">
          <a:blip r:embed="rId2"/>
          <a:srcRect l="12118" r="12118"/>
          <a:stretch/>
        </p:blipFill>
        <p:spPr>
          <a:xfrm>
            <a:off x="8800802" y="256988"/>
            <a:ext cx="3063347" cy="4775200"/>
          </a:xfrm>
        </p:spPr>
      </p:pic>
      <p:sp>
        <p:nvSpPr>
          <p:cNvPr id="3" name="TextBox 2">
            <a:extLst>
              <a:ext uri="{FF2B5EF4-FFF2-40B4-BE49-F238E27FC236}">
                <a16:creationId xmlns:a16="http://schemas.microsoft.com/office/drawing/2014/main" id="{B20AE2FF-D4F7-4761-8D39-7D505389E203}"/>
              </a:ext>
            </a:extLst>
          </p:cNvPr>
          <p:cNvSpPr txBox="1"/>
          <p:nvPr/>
        </p:nvSpPr>
        <p:spPr>
          <a:xfrm>
            <a:off x="970429" y="2359958"/>
            <a:ext cx="103990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Harvard University</a:t>
            </a:r>
          </a:p>
        </p:txBody>
      </p:sp>
      <p:pic>
        <p:nvPicPr>
          <p:cNvPr id="7" name="Picture 7" descr="A person wearing glasses&#10;&#10;Description generated with very high confidence">
            <a:extLst>
              <a:ext uri="{FF2B5EF4-FFF2-40B4-BE49-F238E27FC236}">
                <a16:creationId xmlns:a16="http://schemas.microsoft.com/office/drawing/2014/main" id="{1BAAA303-ADA5-4A7B-A7C8-7616F183D528}"/>
              </a:ext>
            </a:extLst>
          </p:cNvPr>
          <p:cNvPicPr>
            <a:picLocks noChangeAspect="1"/>
          </p:cNvPicPr>
          <p:nvPr/>
        </p:nvPicPr>
        <p:blipFill>
          <a:blip r:embed="rId3"/>
          <a:stretch>
            <a:fillRect/>
          </a:stretch>
        </p:blipFill>
        <p:spPr>
          <a:xfrm>
            <a:off x="937092" y="715776"/>
            <a:ext cx="1285875" cy="1571625"/>
          </a:xfrm>
          <a:prstGeom prst="rect">
            <a:avLst/>
          </a:prstGeom>
        </p:spPr>
      </p:pic>
      <p:sp>
        <p:nvSpPr>
          <p:cNvPr id="10" name="TextBox 9">
            <a:extLst>
              <a:ext uri="{FF2B5EF4-FFF2-40B4-BE49-F238E27FC236}">
                <a16:creationId xmlns:a16="http://schemas.microsoft.com/office/drawing/2014/main" id="{57EEE692-248C-44C7-BBDB-2EE7C47BA976}"/>
              </a:ext>
            </a:extLst>
          </p:cNvPr>
          <p:cNvSpPr txBox="1"/>
          <p:nvPr/>
        </p:nvSpPr>
        <p:spPr>
          <a:xfrm>
            <a:off x="9921128" y="4755215"/>
            <a:ext cx="82699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Craig swanson</a:t>
            </a:r>
          </a:p>
        </p:txBody>
      </p:sp>
      <p:graphicFrame>
        <p:nvGraphicFramePr>
          <p:cNvPr id="5" name="Diagram 5">
            <a:extLst>
              <a:ext uri="{FF2B5EF4-FFF2-40B4-BE49-F238E27FC236}">
                <a16:creationId xmlns:a16="http://schemas.microsoft.com/office/drawing/2014/main" id="{FFD21AA7-17CB-43A0-A4CA-D9739CA48D16}"/>
              </a:ext>
            </a:extLst>
          </p:cNvPr>
          <p:cNvGraphicFramePr/>
          <p:nvPr>
            <p:extLst>
              <p:ext uri="{D42A27DB-BD31-4B8C-83A1-F6EECF244321}">
                <p14:modId xmlns:p14="http://schemas.microsoft.com/office/powerpoint/2010/main" val="360919214"/>
              </p:ext>
            </p:extLst>
          </p:nvPr>
        </p:nvGraphicFramePr>
        <p:xfrm>
          <a:off x="2465295" y="770964"/>
          <a:ext cx="2980764" cy="22680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977" name="Straight Arrow Connector 976">
            <a:extLst>
              <a:ext uri="{FF2B5EF4-FFF2-40B4-BE49-F238E27FC236}">
                <a16:creationId xmlns:a16="http://schemas.microsoft.com/office/drawing/2014/main" id="{1FF705C4-6FDF-43B5-9295-0FC0B9A7AA08}"/>
              </a:ext>
            </a:extLst>
          </p:cNvPr>
          <p:cNvCxnSpPr/>
          <p:nvPr/>
        </p:nvCxnSpPr>
        <p:spPr>
          <a:xfrm flipV="1">
            <a:off x="3039036" y="1555377"/>
            <a:ext cx="499783" cy="26221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78" name="Straight Arrow Connector 977">
            <a:extLst>
              <a:ext uri="{FF2B5EF4-FFF2-40B4-BE49-F238E27FC236}">
                <a16:creationId xmlns:a16="http://schemas.microsoft.com/office/drawing/2014/main" id="{4AB4F0AF-1572-432B-8616-C59B9E982996}"/>
              </a:ext>
            </a:extLst>
          </p:cNvPr>
          <p:cNvCxnSpPr>
            <a:cxnSpLocks/>
          </p:cNvCxnSpPr>
          <p:nvPr/>
        </p:nvCxnSpPr>
        <p:spPr>
          <a:xfrm flipV="1">
            <a:off x="4126006" y="2519082"/>
            <a:ext cx="376519" cy="21739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979" name="Diagram 979">
            <a:extLst>
              <a:ext uri="{FF2B5EF4-FFF2-40B4-BE49-F238E27FC236}">
                <a16:creationId xmlns:a16="http://schemas.microsoft.com/office/drawing/2014/main" id="{858F374B-53B2-493A-855E-73809F2AF750}"/>
              </a:ext>
            </a:extLst>
          </p:cNvPr>
          <p:cNvGraphicFramePr/>
          <p:nvPr>
            <p:extLst>
              <p:ext uri="{D42A27DB-BD31-4B8C-83A1-F6EECF244321}">
                <p14:modId xmlns:p14="http://schemas.microsoft.com/office/powerpoint/2010/main" val="378541575"/>
              </p:ext>
            </p:extLst>
          </p:nvPr>
        </p:nvGraphicFramePr>
        <p:xfrm>
          <a:off x="5498984" y="4199965"/>
          <a:ext cx="3462619" cy="269389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425" name="TextBox 2424">
            <a:extLst>
              <a:ext uri="{FF2B5EF4-FFF2-40B4-BE49-F238E27FC236}">
                <a16:creationId xmlns:a16="http://schemas.microsoft.com/office/drawing/2014/main" id="{64D2FFE3-2BF7-4E67-8823-E9029730AA94}"/>
              </a:ext>
            </a:extLst>
          </p:cNvPr>
          <p:cNvSpPr txBox="1"/>
          <p:nvPr/>
        </p:nvSpPr>
        <p:spPr>
          <a:xfrm>
            <a:off x="9005048" y="5251076"/>
            <a:ext cx="3000935" cy="584775"/>
          </a:xfrm>
          <a:prstGeom prst="rect">
            <a:avLst/>
          </a:prstGeom>
          <a:solidFill>
            <a:schemeClr val="bg2"/>
          </a:solidFill>
          <a:ln>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Rockwell Condensed"/>
              </a:rPr>
              <a:t>This shows how negative </a:t>
            </a:r>
            <a:r>
              <a:rPr lang="en-GB" sz="1600">
                <a:latin typeface="Rockwell Condensed"/>
              </a:rPr>
              <a:t>reinforcement can also strengthen behaviour</a:t>
            </a:r>
          </a:p>
        </p:txBody>
      </p:sp>
      <p:sp>
        <p:nvSpPr>
          <p:cNvPr id="2496" name="Arrow: Right 2495">
            <a:extLst>
              <a:ext uri="{FF2B5EF4-FFF2-40B4-BE49-F238E27FC236}">
                <a16:creationId xmlns:a16="http://schemas.microsoft.com/office/drawing/2014/main" id="{7C7B88A7-3B8F-4D81-8E15-F1024F7B2EAB}"/>
              </a:ext>
            </a:extLst>
          </p:cNvPr>
          <p:cNvSpPr/>
          <p:nvPr/>
        </p:nvSpPr>
        <p:spPr>
          <a:xfrm rot="5400000" flipV="1">
            <a:off x="3830466" y="3079625"/>
            <a:ext cx="381002" cy="1680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97" name="Arrow: Right 2496">
            <a:extLst>
              <a:ext uri="{FF2B5EF4-FFF2-40B4-BE49-F238E27FC236}">
                <a16:creationId xmlns:a16="http://schemas.microsoft.com/office/drawing/2014/main" id="{82FA7BFF-D938-4B0D-B794-1CE13D0160C0}"/>
              </a:ext>
            </a:extLst>
          </p:cNvPr>
          <p:cNvSpPr/>
          <p:nvPr/>
        </p:nvSpPr>
        <p:spPr>
          <a:xfrm rot="120000" flipV="1">
            <a:off x="8671407" y="5488889"/>
            <a:ext cx="381002" cy="1680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52" name="TextBox 2551">
            <a:extLst>
              <a:ext uri="{FF2B5EF4-FFF2-40B4-BE49-F238E27FC236}">
                <a16:creationId xmlns:a16="http://schemas.microsoft.com/office/drawing/2014/main" id="{DAE3FCC6-E5D5-4AEF-9BEC-259D0B5AA68C}"/>
              </a:ext>
            </a:extLst>
          </p:cNvPr>
          <p:cNvSpPr txBox="1"/>
          <p:nvPr/>
        </p:nvSpPr>
        <p:spPr>
          <a:xfrm>
            <a:off x="5552341" y="3004815"/>
            <a:ext cx="2743200" cy="1200329"/>
          </a:xfrm>
          <a:prstGeom prst="rect">
            <a:avLst/>
          </a:prstGeom>
          <a:solidFill>
            <a:schemeClr val="bg2"/>
          </a:solidFill>
          <a:ln>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Rockwell Condensed"/>
              </a:rPr>
              <a:t>Escaped learning and Avoidance learning are the responses </a:t>
            </a:r>
            <a:r>
              <a:rPr lang="en-GB">
                <a:latin typeface="Rockwell Condensed"/>
              </a:rPr>
              <a:t>demonstrated by Skinner using </a:t>
            </a:r>
            <a:r>
              <a:rPr lang="en-GB" dirty="0">
                <a:latin typeface="Rockwell Condensed"/>
              </a:rPr>
              <a:t>the rats</a:t>
            </a:r>
          </a:p>
        </p:txBody>
      </p:sp>
      <p:sp>
        <p:nvSpPr>
          <p:cNvPr id="2589" name="TextBox 2588">
            <a:extLst>
              <a:ext uri="{FF2B5EF4-FFF2-40B4-BE49-F238E27FC236}">
                <a16:creationId xmlns:a16="http://schemas.microsoft.com/office/drawing/2014/main" id="{74AF8460-5B37-4139-8A61-5AD611D4F164}"/>
              </a:ext>
            </a:extLst>
          </p:cNvPr>
          <p:cNvSpPr txBox="1"/>
          <p:nvPr/>
        </p:nvSpPr>
        <p:spPr>
          <a:xfrm>
            <a:off x="230841" y="4444253"/>
            <a:ext cx="4905933" cy="1323439"/>
          </a:xfrm>
          <a:prstGeom prst="rect">
            <a:avLst/>
          </a:prstGeom>
          <a:solidFill>
            <a:schemeClr val="accent5">
              <a:lumMod val="20000"/>
              <a:lumOff val="80000"/>
            </a:schemeClr>
          </a:solidFill>
          <a:ln>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Rockwell Condensed"/>
              </a:rPr>
              <a:t>Skinners theory has been used throughout schools for many years by using reward charts, writing lines, detention and extra-curricular </a:t>
            </a:r>
            <a:r>
              <a:rPr lang="en-GB" sz="2000">
                <a:latin typeface="Rockwell Condensed"/>
              </a:rPr>
              <a:t>activities and is likely to be used for generations to come.</a:t>
            </a:r>
            <a:endParaRPr lang="en-GB" sz="2000" dirty="0">
              <a:latin typeface="Rockwell Condensed"/>
            </a:endParaRPr>
          </a:p>
        </p:txBody>
      </p:sp>
      <p:sp>
        <p:nvSpPr>
          <p:cNvPr id="2590" name="TextBox 2589">
            <a:extLst>
              <a:ext uri="{FF2B5EF4-FFF2-40B4-BE49-F238E27FC236}">
                <a16:creationId xmlns:a16="http://schemas.microsoft.com/office/drawing/2014/main" id="{0C724EC8-7F0F-4542-9080-1D765B448E73}"/>
              </a:ext>
            </a:extLst>
          </p:cNvPr>
          <p:cNvSpPr txBox="1"/>
          <p:nvPr/>
        </p:nvSpPr>
        <p:spPr>
          <a:xfrm>
            <a:off x="5808568" y="844363"/>
            <a:ext cx="2743200" cy="2031325"/>
          </a:xfrm>
          <a:prstGeom prst="rect">
            <a:avLst/>
          </a:prstGeom>
          <a:solidFill>
            <a:schemeClr val="accent4">
              <a:lumMod val="20000"/>
              <a:lumOff val="80000"/>
            </a:schemeClr>
          </a:solidFill>
          <a:ln>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Rockwell Condensed"/>
              </a:rPr>
              <a:t>It has been long known by parents and teachers that children are likely to respond to punishments and rewards. Skinners work has focused greatly upon a </a:t>
            </a:r>
            <a:r>
              <a:rPr lang="en-GB">
                <a:latin typeface="Rockwell Condensed"/>
              </a:rPr>
              <a:t>system of negative and possitive reinforcement</a:t>
            </a:r>
          </a:p>
        </p:txBody>
      </p:sp>
      <p:sp>
        <p:nvSpPr>
          <p:cNvPr id="37" name="TextBox 36">
            <a:extLst>
              <a:ext uri="{FF2B5EF4-FFF2-40B4-BE49-F238E27FC236}">
                <a16:creationId xmlns:a16="http://schemas.microsoft.com/office/drawing/2014/main" id="{FBF0F437-5557-4A41-9DB6-CA36741F2D18}"/>
              </a:ext>
            </a:extLst>
          </p:cNvPr>
          <p:cNvSpPr txBox="1"/>
          <p:nvPr/>
        </p:nvSpPr>
        <p:spPr>
          <a:xfrm>
            <a:off x="1116806" y="5974556"/>
            <a:ext cx="10525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Imran (2019)</a:t>
            </a:r>
            <a:endParaRPr lang="en-GB" sz="1100" dirty="0"/>
          </a:p>
        </p:txBody>
      </p:sp>
      <p:sp>
        <p:nvSpPr>
          <p:cNvPr id="39" name="TextBox 38">
            <a:extLst>
              <a:ext uri="{FF2B5EF4-FFF2-40B4-BE49-F238E27FC236}">
                <a16:creationId xmlns:a16="http://schemas.microsoft.com/office/drawing/2014/main" id="{45956BD7-DD84-4879-8344-79E597D0A185}"/>
              </a:ext>
            </a:extLst>
          </p:cNvPr>
          <p:cNvSpPr txBox="1"/>
          <p:nvPr/>
        </p:nvSpPr>
        <p:spPr>
          <a:xfrm>
            <a:off x="3081337" y="5974555"/>
            <a:ext cx="16240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Kidsdeveloment (2019)</a:t>
            </a:r>
            <a:endParaRPr lang="en-GB" sz="1100" dirty="0"/>
          </a:p>
        </p:txBody>
      </p:sp>
    </p:spTree>
    <p:extLst>
      <p:ext uri="{BB962C8B-B14F-4D97-AF65-F5344CB8AC3E}">
        <p14:creationId xmlns:p14="http://schemas.microsoft.com/office/powerpoint/2010/main" val="3660976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ED185-2B78-41ED-A00B-E469D752CC1D}"/>
              </a:ext>
            </a:extLst>
          </p:cNvPr>
          <p:cNvSpPr>
            <a:spLocks noGrp="1"/>
          </p:cNvSpPr>
          <p:nvPr>
            <p:ph type="title"/>
          </p:nvPr>
        </p:nvSpPr>
        <p:spPr>
          <a:xfrm>
            <a:off x="5113330" y="1944344"/>
            <a:ext cx="5620494" cy="792688"/>
          </a:xfrm>
          <a:solidFill>
            <a:schemeClr val="accent1">
              <a:lumMod val="20000"/>
              <a:lumOff val="80000"/>
            </a:schemeClr>
          </a:solidFill>
        </p:spPr>
        <p:txBody>
          <a:bodyPr>
            <a:normAutofit/>
          </a:bodyPr>
          <a:lstStyle/>
          <a:p>
            <a:r>
              <a:rPr lang="en-GB" sz="1400" dirty="0">
                <a:latin typeface="Arial"/>
                <a:ea typeface="+mj-lt"/>
                <a:cs typeface="+mj-lt"/>
              </a:rPr>
              <a:t>"learning is a necessary and universal aspect of the process of developing culturally organized, specifically human psychological function"</a:t>
            </a:r>
            <a:r>
              <a:rPr lang="en-GB" sz="1400" dirty="0">
                <a:latin typeface="Arial"/>
                <a:cs typeface="Arial"/>
              </a:rPr>
              <a:t> </a:t>
            </a:r>
            <a:endParaRPr lang="en-US" sz="1400" dirty="0">
              <a:latin typeface="Arial"/>
              <a:cs typeface="Arial"/>
            </a:endParaRPr>
          </a:p>
        </p:txBody>
      </p:sp>
      <p:sp>
        <p:nvSpPr>
          <p:cNvPr id="4" name="Text Placeholder 3">
            <a:extLst>
              <a:ext uri="{FF2B5EF4-FFF2-40B4-BE49-F238E27FC236}">
                <a16:creationId xmlns:a16="http://schemas.microsoft.com/office/drawing/2014/main" id="{AC190676-7899-4DFD-BC68-68E0B3AF55F5}"/>
              </a:ext>
            </a:extLst>
          </p:cNvPr>
          <p:cNvSpPr>
            <a:spLocks noGrp="1"/>
          </p:cNvSpPr>
          <p:nvPr>
            <p:ph type="body" sz="half" idx="2"/>
          </p:nvPr>
        </p:nvSpPr>
        <p:spPr>
          <a:xfrm>
            <a:off x="6032039" y="667390"/>
            <a:ext cx="4415258" cy="887506"/>
          </a:xfrm>
        </p:spPr>
        <p:txBody>
          <a:bodyPr>
            <a:normAutofit/>
          </a:bodyPr>
          <a:lstStyle/>
          <a:p>
            <a:r>
              <a:rPr lang="en-GB" sz="4400" dirty="0">
                <a:latin typeface="Abadi"/>
              </a:rPr>
              <a:t>Lev Vygotsky</a:t>
            </a:r>
          </a:p>
        </p:txBody>
      </p:sp>
      <p:pic>
        <p:nvPicPr>
          <p:cNvPr id="11" name="Picture 11" descr="A group of people standing on top of a grass covered field&#10;&#10;Description generated with very high confidence">
            <a:extLst>
              <a:ext uri="{FF2B5EF4-FFF2-40B4-BE49-F238E27FC236}">
                <a16:creationId xmlns:a16="http://schemas.microsoft.com/office/drawing/2014/main" id="{4B91C5E9-61CF-4BDE-8C04-9EE87C6B57D0}"/>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5225" r="25225"/>
          <a:stretch/>
        </p:blipFill>
        <p:spPr>
          <a:xfrm>
            <a:off x="963063" y="898137"/>
            <a:ext cx="3204023" cy="4775200"/>
          </a:xfrm>
        </p:spPr>
      </p:pic>
      <p:sp>
        <p:nvSpPr>
          <p:cNvPr id="13" name="TextBox 12">
            <a:extLst>
              <a:ext uri="{FF2B5EF4-FFF2-40B4-BE49-F238E27FC236}">
                <a16:creationId xmlns:a16="http://schemas.microsoft.com/office/drawing/2014/main" id="{87540CDE-141C-4942-AC72-771833B5A329}"/>
              </a:ext>
            </a:extLst>
          </p:cNvPr>
          <p:cNvSpPr txBox="1"/>
          <p:nvPr/>
        </p:nvSpPr>
        <p:spPr>
          <a:xfrm>
            <a:off x="962895" y="5673337"/>
            <a:ext cx="3204551"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BY-NC-ND</a:t>
            </a:r>
            <a:r>
              <a:rPr lang="en-US"/>
              <a:t>.</a:t>
            </a:r>
          </a:p>
        </p:txBody>
      </p:sp>
      <p:sp>
        <p:nvSpPr>
          <p:cNvPr id="15" name="TextBox 14">
            <a:extLst>
              <a:ext uri="{FF2B5EF4-FFF2-40B4-BE49-F238E27FC236}">
                <a16:creationId xmlns:a16="http://schemas.microsoft.com/office/drawing/2014/main" id="{9B4B0422-51C1-45B3-995F-7ADB62BA2DAE}"/>
              </a:ext>
            </a:extLst>
          </p:cNvPr>
          <p:cNvSpPr txBox="1"/>
          <p:nvPr/>
        </p:nvSpPr>
        <p:spPr>
          <a:xfrm>
            <a:off x="4320989" y="2909047"/>
            <a:ext cx="2743200" cy="3139321"/>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arrow"/>
              </a:rPr>
              <a:t>Vygotsky was a Russian Psychologist known for his Social Development theory. His thoughts were the opposite to that of behaviourist psychologists. He believed that children will learn from and be influenced in how they think, and what they think about, depending on the environment they grow up in.</a:t>
            </a:r>
          </a:p>
        </p:txBody>
      </p:sp>
      <p:sp>
        <p:nvSpPr>
          <p:cNvPr id="16" name="TextBox 15">
            <a:extLst>
              <a:ext uri="{FF2B5EF4-FFF2-40B4-BE49-F238E27FC236}">
                <a16:creationId xmlns:a16="http://schemas.microsoft.com/office/drawing/2014/main" id="{C92B747A-7426-4239-A915-661326AF78E1}"/>
              </a:ext>
            </a:extLst>
          </p:cNvPr>
          <p:cNvSpPr txBox="1"/>
          <p:nvPr/>
        </p:nvSpPr>
        <p:spPr>
          <a:xfrm>
            <a:off x="7803216" y="272695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7" name="TextBox 16">
            <a:extLst>
              <a:ext uri="{FF2B5EF4-FFF2-40B4-BE49-F238E27FC236}">
                <a16:creationId xmlns:a16="http://schemas.microsoft.com/office/drawing/2014/main" id="{2A4400FA-1319-4252-BCAE-F107D2AE081D}"/>
              </a:ext>
            </a:extLst>
          </p:cNvPr>
          <p:cNvSpPr txBox="1"/>
          <p:nvPr/>
        </p:nvSpPr>
        <p:spPr>
          <a:xfrm>
            <a:off x="7172887" y="2858620"/>
            <a:ext cx="2743200" cy="73866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Narrow"/>
              </a:rPr>
              <a:t>The zone of proximal development (ZPD)- "The place where the child and adult meet"</a:t>
            </a:r>
          </a:p>
        </p:txBody>
      </p:sp>
      <p:sp>
        <p:nvSpPr>
          <p:cNvPr id="3" name="TextBox 2">
            <a:extLst>
              <a:ext uri="{FF2B5EF4-FFF2-40B4-BE49-F238E27FC236}">
                <a16:creationId xmlns:a16="http://schemas.microsoft.com/office/drawing/2014/main" id="{1EBB2B0C-90E4-4D2A-ABBC-92AEB7E51CEF}"/>
              </a:ext>
            </a:extLst>
          </p:cNvPr>
          <p:cNvSpPr txBox="1"/>
          <p:nvPr/>
        </p:nvSpPr>
        <p:spPr>
          <a:xfrm>
            <a:off x="6282018" y="1429872"/>
            <a:ext cx="3863788" cy="38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MOZART OF PSYCHOLOGY"</a:t>
            </a:r>
          </a:p>
        </p:txBody>
      </p:sp>
      <p:sp>
        <p:nvSpPr>
          <p:cNvPr id="5" name="TextBox 4">
            <a:extLst>
              <a:ext uri="{FF2B5EF4-FFF2-40B4-BE49-F238E27FC236}">
                <a16:creationId xmlns:a16="http://schemas.microsoft.com/office/drawing/2014/main" id="{4D6790DD-01D1-4DE8-9F47-81C59AD53BFA}"/>
              </a:ext>
            </a:extLst>
          </p:cNvPr>
          <p:cNvSpPr txBox="1"/>
          <p:nvPr/>
        </p:nvSpPr>
        <p:spPr>
          <a:xfrm>
            <a:off x="10033185" y="2861422"/>
            <a:ext cx="1398495" cy="2462213"/>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Narrow"/>
              </a:rPr>
              <a:t>In Vygotsky's last lecture he quoted "In play, the child is always behaving beyond his age, above his usual everyday behaviour: in play he is, as it were, a head above himself"</a:t>
            </a:r>
          </a:p>
        </p:txBody>
      </p:sp>
      <p:sp>
        <p:nvSpPr>
          <p:cNvPr id="6" name="TextBox 5">
            <a:extLst>
              <a:ext uri="{FF2B5EF4-FFF2-40B4-BE49-F238E27FC236}">
                <a16:creationId xmlns:a16="http://schemas.microsoft.com/office/drawing/2014/main" id="{6E971C58-E930-4CD4-A315-58F3124448A8}"/>
              </a:ext>
            </a:extLst>
          </p:cNvPr>
          <p:cNvSpPr txBox="1"/>
          <p:nvPr/>
        </p:nvSpPr>
        <p:spPr>
          <a:xfrm>
            <a:off x="8562414" y="5951444"/>
            <a:ext cx="23173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err="1"/>
              <a:t>Doyla</a:t>
            </a:r>
            <a:r>
              <a:rPr lang="en-GB" sz="1100" dirty="0"/>
              <a:t> &amp; Palmer (2019</a:t>
            </a:r>
            <a:r>
              <a:rPr lang="en-GB" dirty="0"/>
              <a:t>)</a:t>
            </a:r>
          </a:p>
        </p:txBody>
      </p:sp>
      <p:sp>
        <p:nvSpPr>
          <p:cNvPr id="7" name="TextBox 6">
            <a:extLst>
              <a:ext uri="{FF2B5EF4-FFF2-40B4-BE49-F238E27FC236}">
                <a16:creationId xmlns:a16="http://schemas.microsoft.com/office/drawing/2014/main" id="{DC9EA6DD-C1B6-40A6-8330-AD47834A5243}"/>
              </a:ext>
            </a:extLst>
          </p:cNvPr>
          <p:cNvSpPr txBox="1"/>
          <p:nvPr/>
        </p:nvSpPr>
        <p:spPr>
          <a:xfrm>
            <a:off x="7189694" y="3738282"/>
            <a:ext cx="2743200" cy="646331"/>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arrow"/>
              </a:rPr>
              <a:t>"It is through others that we become ourselves"</a:t>
            </a:r>
            <a:endParaRPr lang="en-GB" dirty="0">
              <a:latin typeface="Arial Narrow"/>
            </a:endParaRPr>
          </a:p>
        </p:txBody>
      </p:sp>
      <p:sp>
        <p:nvSpPr>
          <p:cNvPr id="8" name="TextBox 7">
            <a:extLst>
              <a:ext uri="{FF2B5EF4-FFF2-40B4-BE49-F238E27FC236}">
                <a16:creationId xmlns:a16="http://schemas.microsoft.com/office/drawing/2014/main" id="{BF87400A-0470-4042-AF4F-F2839A0038F3}"/>
              </a:ext>
            </a:extLst>
          </p:cNvPr>
          <p:cNvSpPr txBox="1"/>
          <p:nvPr/>
        </p:nvSpPr>
        <p:spPr>
          <a:xfrm>
            <a:off x="4833657" y="6055098"/>
            <a:ext cx="119678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Simply psychology</a:t>
            </a:r>
          </a:p>
        </p:txBody>
      </p:sp>
      <p:sp>
        <p:nvSpPr>
          <p:cNvPr id="9" name="TextBox 8">
            <a:extLst>
              <a:ext uri="{FF2B5EF4-FFF2-40B4-BE49-F238E27FC236}">
                <a16:creationId xmlns:a16="http://schemas.microsoft.com/office/drawing/2014/main" id="{1F458E12-634C-4E10-86CA-5EDA1F75E62E}"/>
              </a:ext>
            </a:extLst>
          </p:cNvPr>
          <p:cNvSpPr txBox="1"/>
          <p:nvPr/>
        </p:nvSpPr>
        <p:spPr>
          <a:xfrm>
            <a:off x="7402606" y="47356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10" name="Picture 11" descr="A person wearing a suit and tie posing for a photo&#10;&#10;Description generated with very high confidence">
            <a:extLst>
              <a:ext uri="{FF2B5EF4-FFF2-40B4-BE49-F238E27FC236}">
                <a16:creationId xmlns:a16="http://schemas.microsoft.com/office/drawing/2014/main" id="{0009E843-1212-40CF-BADA-F48E7663148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156076" y="4472030"/>
            <a:ext cx="2743200" cy="1410176"/>
          </a:xfrm>
          <a:prstGeom prst="rect">
            <a:avLst/>
          </a:prstGeom>
        </p:spPr>
      </p:pic>
      <p:sp>
        <p:nvSpPr>
          <p:cNvPr id="14" name="TextBox 13">
            <a:extLst>
              <a:ext uri="{FF2B5EF4-FFF2-40B4-BE49-F238E27FC236}">
                <a16:creationId xmlns:a16="http://schemas.microsoft.com/office/drawing/2014/main" id="{475C2FBA-79E8-44FF-9A93-BEA38FDD9778}"/>
              </a:ext>
            </a:extLst>
          </p:cNvPr>
          <p:cNvSpPr txBox="1"/>
          <p:nvPr/>
        </p:nvSpPr>
        <p:spPr>
          <a:xfrm>
            <a:off x="7156076" y="5881968"/>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BY-SA-NC</a:t>
            </a:r>
            <a:r>
              <a:rPr lang="en-US"/>
              <a:t>.</a:t>
            </a:r>
          </a:p>
        </p:txBody>
      </p:sp>
    </p:spTree>
    <p:extLst>
      <p:ext uri="{BB962C8B-B14F-4D97-AF65-F5344CB8AC3E}">
        <p14:creationId xmlns:p14="http://schemas.microsoft.com/office/powerpoint/2010/main" val="2104286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128A-F3C2-4960-9235-74946DDDEB08}"/>
              </a:ext>
            </a:extLst>
          </p:cNvPr>
          <p:cNvSpPr>
            <a:spLocks noGrp="1"/>
          </p:cNvSpPr>
          <p:nvPr>
            <p:ph type="title"/>
          </p:nvPr>
        </p:nvSpPr>
        <p:spPr>
          <a:xfrm>
            <a:off x="1228164" y="942538"/>
            <a:ext cx="6152169" cy="979395"/>
          </a:xfrm>
        </p:spPr>
        <p:txBody>
          <a:bodyPr/>
          <a:lstStyle/>
          <a:p>
            <a:r>
              <a:rPr lang="en-GB" dirty="0"/>
              <a:t>How are these learning theories implemented in </a:t>
            </a:r>
            <a:r>
              <a:rPr lang="en-GB"/>
              <a:t>school?</a:t>
            </a:r>
          </a:p>
        </p:txBody>
      </p:sp>
      <p:sp>
        <p:nvSpPr>
          <p:cNvPr id="4" name="Text Placeholder 3">
            <a:extLst>
              <a:ext uri="{FF2B5EF4-FFF2-40B4-BE49-F238E27FC236}">
                <a16:creationId xmlns:a16="http://schemas.microsoft.com/office/drawing/2014/main" id="{822E2D73-7EF3-4F0E-AB5B-F1BDD6BD5142}"/>
              </a:ext>
            </a:extLst>
          </p:cNvPr>
          <p:cNvSpPr>
            <a:spLocks noGrp="1"/>
          </p:cNvSpPr>
          <p:nvPr>
            <p:ph type="body" sz="half" idx="2"/>
          </p:nvPr>
        </p:nvSpPr>
        <p:spPr>
          <a:xfrm>
            <a:off x="1295399" y="3255432"/>
            <a:ext cx="6241816" cy="1828800"/>
          </a:xfrm>
        </p:spPr>
        <p:txBody>
          <a:bodyPr/>
          <a:lstStyle/>
          <a:p>
            <a:endParaRPr lang="en-GB"/>
          </a:p>
        </p:txBody>
      </p:sp>
      <p:sp>
        <p:nvSpPr>
          <p:cNvPr id="6" name="Picture Placeholder 5">
            <a:extLst>
              <a:ext uri="{FF2B5EF4-FFF2-40B4-BE49-F238E27FC236}">
                <a16:creationId xmlns:a16="http://schemas.microsoft.com/office/drawing/2014/main" id="{9B9067BC-1B81-4260-AFC2-1972F3FC4E88}"/>
              </a:ext>
            </a:extLst>
          </p:cNvPr>
          <p:cNvSpPr>
            <a:spLocks noGrp="1"/>
          </p:cNvSpPr>
          <p:nvPr>
            <p:ph type="pic" idx="1"/>
          </p:nvPr>
        </p:nvSpPr>
        <p:spPr/>
      </p:sp>
    </p:spTree>
    <p:extLst>
      <p:ext uri="{BB962C8B-B14F-4D97-AF65-F5344CB8AC3E}">
        <p14:creationId xmlns:p14="http://schemas.microsoft.com/office/powerpoint/2010/main" val="3840184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17D45-9A92-41F4-8C58-37B8FD79FD57}"/>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3BFD6C32-B3D1-4292-9CAB-BF62C2A78AA4}"/>
              </a:ext>
            </a:extLst>
          </p:cNvPr>
          <p:cNvSpPr>
            <a:spLocks noGrp="1"/>
          </p:cNvSpPr>
          <p:nvPr>
            <p:ph type="body" sz="half" idx="2"/>
          </p:nvPr>
        </p:nvSpPr>
        <p:spPr/>
        <p:txBody>
          <a:bodyPr/>
          <a:lstStyle/>
          <a:p>
            <a:endParaRPr lang="en-GB"/>
          </a:p>
        </p:txBody>
      </p:sp>
      <p:sp>
        <p:nvSpPr>
          <p:cNvPr id="6" name="Picture Placeholder 5">
            <a:extLst>
              <a:ext uri="{FF2B5EF4-FFF2-40B4-BE49-F238E27FC236}">
                <a16:creationId xmlns:a16="http://schemas.microsoft.com/office/drawing/2014/main" id="{A0650B96-B75E-408B-9E66-4876102A3C7E}"/>
              </a:ext>
            </a:extLst>
          </p:cNvPr>
          <p:cNvSpPr>
            <a:spLocks noGrp="1"/>
          </p:cNvSpPr>
          <p:nvPr>
            <p:ph type="pic" idx="1"/>
          </p:nvPr>
        </p:nvSpPr>
        <p:spPr/>
      </p:sp>
    </p:spTree>
    <p:extLst>
      <p:ext uri="{BB962C8B-B14F-4D97-AF65-F5344CB8AC3E}">
        <p14:creationId xmlns:p14="http://schemas.microsoft.com/office/powerpoint/2010/main" val="4115568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CD2239-8707-4C8E-BC4B-42ED646A99E2}"/>
              </a:ext>
            </a:extLst>
          </p:cNvPr>
          <p:cNvSpPr txBox="1"/>
          <p:nvPr/>
        </p:nvSpPr>
        <p:spPr>
          <a:xfrm>
            <a:off x="1262300" y="950432"/>
            <a:ext cx="9679640"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u="sng" dirty="0"/>
              <a:t>Bibliography</a:t>
            </a:r>
          </a:p>
          <a:p>
            <a:endParaRPr lang="en-GB" sz="1200" dirty="0"/>
          </a:p>
          <a:p>
            <a:r>
              <a:rPr lang="en-GB" sz="1200" dirty="0">
                <a:ea typeface="+mn-lt"/>
                <a:cs typeface="+mn-lt"/>
              </a:rPr>
              <a:t>Imran. (2019). </a:t>
            </a:r>
            <a:r>
              <a:rPr lang="en-GB" sz="1200" i="1" dirty="0">
                <a:ea typeface="+mn-lt"/>
                <a:cs typeface="+mn-lt"/>
              </a:rPr>
              <a:t>Social Constructivism and Activity theory</a:t>
            </a:r>
            <a:r>
              <a:rPr lang="en-GB" sz="1200" dirty="0">
                <a:ea typeface="+mn-lt"/>
                <a:cs typeface="+mn-lt"/>
              </a:rPr>
              <a:t>. [Online Video]. 26 July 2016. Available from: </a:t>
            </a:r>
            <a:r>
              <a:rPr lang="en-GB" sz="1200" dirty="0">
                <a:ea typeface="+mn-lt"/>
                <a:cs typeface="+mn-lt"/>
                <a:hlinkClick r:id="rId2"/>
              </a:rPr>
              <a:t>https://www.youtube.com/watch?v=DJxFzL-2xPQ&amp;t=7s</a:t>
            </a:r>
            <a:r>
              <a:rPr lang="en-GB" sz="1200" dirty="0">
                <a:ea typeface="+mn-lt"/>
                <a:cs typeface="+mn-lt"/>
              </a:rPr>
              <a:t>. [Accessed: 27 October 2019].</a:t>
            </a:r>
            <a:endParaRPr lang="en-GB" sz="1200" dirty="0"/>
          </a:p>
          <a:p>
            <a:endParaRPr lang="en-GB" sz="1200" dirty="0">
              <a:ea typeface="+mn-lt"/>
              <a:cs typeface="+mn-lt"/>
            </a:endParaRPr>
          </a:p>
          <a:p>
            <a:r>
              <a:rPr lang="en-GB" sz="1200" dirty="0">
                <a:ea typeface="+mn-lt"/>
                <a:cs typeface="+mn-lt"/>
              </a:rPr>
              <a:t>McLeod, S. A. (2017, Feb 05). </a:t>
            </a:r>
            <a:r>
              <a:rPr lang="en-GB" sz="1200" i="1" err="1">
                <a:ea typeface="+mn-lt"/>
                <a:cs typeface="+mn-lt"/>
              </a:rPr>
              <a:t>Behaviorist</a:t>
            </a:r>
            <a:r>
              <a:rPr lang="en-GB" sz="1200" i="1" dirty="0">
                <a:ea typeface="+mn-lt"/>
                <a:cs typeface="+mn-lt"/>
              </a:rPr>
              <a:t> approach</a:t>
            </a:r>
            <a:r>
              <a:rPr lang="en-GB" sz="1200" dirty="0">
                <a:ea typeface="+mn-lt"/>
                <a:cs typeface="+mn-lt"/>
              </a:rPr>
              <a:t>. Simply Psychology. </a:t>
            </a:r>
            <a:r>
              <a:rPr lang="en-GB" sz="1200" dirty="0">
                <a:ea typeface="+mn-lt"/>
                <a:cs typeface="+mn-lt"/>
                <a:hlinkClick r:id="rId3"/>
              </a:rPr>
              <a:t>https://www.simplypsychology.org/behaviorism.htm</a:t>
            </a:r>
            <a:endParaRPr lang="en-GB" sz="1200" dirty="0"/>
          </a:p>
          <a:p>
            <a:endParaRPr lang="en-GB" sz="1200" dirty="0"/>
          </a:p>
          <a:p>
            <a:r>
              <a:rPr lang="en-GB" sz="1200" dirty="0">
                <a:ea typeface="+mn-lt"/>
                <a:cs typeface="+mn-lt"/>
              </a:rPr>
              <a:t>Craig </a:t>
            </a:r>
            <a:r>
              <a:rPr lang="en-GB" sz="1200" err="1">
                <a:ea typeface="+mn-lt"/>
                <a:cs typeface="+mn-lt"/>
              </a:rPr>
              <a:t>swanson</a:t>
            </a:r>
            <a:r>
              <a:rPr lang="en-GB" sz="1200" dirty="0">
                <a:ea typeface="+mn-lt"/>
                <a:cs typeface="+mn-lt"/>
              </a:rPr>
              <a:t>, (2008), </a:t>
            </a:r>
            <a:r>
              <a:rPr lang="en-GB" sz="1200" i="1" dirty="0">
                <a:ea typeface="+mn-lt"/>
                <a:cs typeface="+mn-lt"/>
              </a:rPr>
              <a:t>will press lever for food</a:t>
            </a:r>
            <a:r>
              <a:rPr lang="en-GB" sz="1200" dirty="0">
                <a:ea typeface="+mn-lt"/>
                <a:cs typeface="+mn-lt"/>
              </a:rPr>
              <a:t> [ONLINE]. Available at: </a:t>
            </a:r>
            <a:r>
              <a:rPr lang="en-GB" sz="1200" u="sng" dirty="0">
                <a:ea typeface="+mn-lt"/>
                <a:cs typeface="+mn-lt"/>
                <a:hlinkClick r:id="rId4"/>
              </a:rPr>
              <a:t>http://sites.tufts.edu/emotiononthebrain/files/2014/10/will.press_.lever_.for_.food_.jpg</a:t>
            </a:r>
            <a:r>
              <a:rPr lang="en-GB" sz="1200" dirty="0">
                <a:ea typeface="+mn-lt"/>
                <a:cs typeface="+mn-lt"/>
              </a:rPr>
              <a:t> [Accessed 27 October 2019]</a:t>
            </a:r>
            <a:endParaRPr lang="en-GB" sz="1200" dirty="0"/>
          </a:p>
          <a:p>
            <a:endParaRPr lang="en-GB" sz="1200" dirty="0"/>
          </a:p>
          <a:p>
            <a:r>
              <a:rPr lang="en-GB" sz="1200" dirty="0">
                <a:ea typeface="+mn-lt"/>
                <a:cs typeface="+mn-lt"/>
              </a:rPr>
              <a:t>Harvard university, (2005), </a:t>
            </a:r>
            <a:r>
              <a:rPr lang="en-GB" sz="1200" i="1" dirty="0">
                <a:ea typeface="+mn-lt"/>
                <a:cs typeface="+mn-lt"/>
              </a:rPr>
              <a:t>skinner</a:t>
            </a:r>
            <a:r>
              <a:rPr lang="en-GB" sz="1200" dirty="0">
                <a:ea typeface="+mn-lt"/>
                <a:cs typeface="+mn-lt"/>
              </a:rPr>
              <a:t> [ONLINE]. Available at: </a:t>
            </a:r>
            <a:r>
              <a:rPr lang="en-GB" sz="1200" u="sng" dirty="0">
                <a:ea typeface="+mn-lt"/>
                <a:cs typeface="+mn-lt"/>
              </a:rPr>
              <a:t>https://psychology.fas.harvard.edu/people/b-f-skinner</a:t>
            </a:r>
            <a:r>
              <a:rPr lang="en-GB" sz="1200" dirty="0">
                <a:ea typeface="+mn-lt"/>
                <a:cs typeface="+mn-lt"/>
              </a:rPr>
              <a:t> [Accessed 29 October 2019]</a:t>
            </a:r>
          </a:p>
          <a:p>
            <a:endParaRPr lang="en-GB" sz="1200" dirty="0"/>
          </a:p>
          <a:p>
            <a:r>
              <a:rPr lang="en-GB" sz="1200">
                <a:ea typeface="+mn-lt"/>
                <a:cs typeface="+mn-lt"/>
              </a:rPr>
              <a:t>McLeod, S. A. (2018, Aug 05). </a:t>
            </a:r>
            <a:r>
              <a:rPr lang="en-GB" sz="1200" i="1">
                <a:ea typeface="+mn-lt"/>
                <a:cs typeface="+mn-lt"/>
              </a:rPr>
              <a:t>Lev Vygotsky</a:t>
            </a:r>
            <a:r>
              <a:rPr lang="en-GB" sz="1200">
                <a:ea typeface="+mn-lt"/>
                <a:cs typeface="+mn-lt"/>
              </a:rPr>
              <a:t>. Simply Psychology. </a:t>
            </a:r>
            <a:r>
              <a:rPr lang="en-GB" sz="1200" dirty="0">
                <a:ea typeface="+mn-lt"/>
                <a:cs typeface="+mn-lt"/>
                <a:hlinkClick r:id="rId5"/>
              </a:rPr>
              <a:t>https://www.simplypsychology.org/vygotsky.htm</a:t>
            </a:r>
            <a:endParaRPr lang="en-GB" sz="1200" dirty="0">
              <a:ea typeface="+mn-lt"/>
              <a:cs typeface="+mn-lt"/>
            </a:endParaRPr>
          </a:p>
          <a:p>
            <a:endParaRPr lang="en-GB" sz="1200" dirty="0"/>
          </a:p>
          <a:p>
            <a:r>
              <a:rPr lang="en-GB" sz="1200">
                <a:ea typeface="+mn-lt"/>
                <a:cs typeface="+mn-lt"/>
              </a:rPr>
              <a:t>Key to Learning. 2019. Lev Vygotsky! Freedom of thought. [ONLINE] Available at: </a:t>
            </a:r>
            <a:r>
              <a:rPr lang="en-GB" sz="1200" dirty="0">
                <a:ea typeface="+mn-lt"/>
                <a:cs typeface="+mn-lt"/>
                <a:hlinkClick r:id="rId6"/>
              </a:rPr>
              <a:t>http://www.keytolearning.com/viva-vygotsky-freedom-of-thought/</a:t>
            </a:r>
            <a:r>
              <a:rPr lang="en-GB" sz="1200" dirty="0">
                <a:ea typeface="+mn-lt"/>
                <a:cs typeface="+mn-lt"/>
              </a:rPr>
              <a:t>. </a:t>
            </a:r>
            <a:r>
              <a:rPr lang="en-GB" sz="1200">
                <a:ea typeface="+mn-lt"/>
                <a:cs typeface="+mn-lt"/>
              </a:rPr>
              <a:t>[Accessed 27 October 2019]</a:t>
            </a:r>
            <a:r>
              <a:rPr lang="en-GB" sz="1200" dirty="0"/>
              <a:t> </a:t>
            </a:r>
          </a:p>
          <a:p>
            <a:endParaRPr lang="en-GB" sz="1200" dirty="0"/>
          </a:p>
          <a:p>
            <a:r>
              <a:rPr lang="en-GB" sz="1200">
                <a:ea typeface="+mn-lt"/>
                <a:cs typeface="+mn-lt"/>
              </a:rPr>
              <a:t>Kids development. 2019. BF Skinners Behavioural Theory. [ONLINE] Available at: </a:t>
            </a:r>
            <a:r>
              <a:rPr lang="en-GB" sz="1200" dirty="0">
                <a:ea typeface="+mn-lt"/>
                <a:cs typeface="+mn-lt"/>
                <a:hlinkClick r:id="rId7"/>
              </a:rPr>
              <a:t>http://www.kidsdeveloment.co.uk/bfskinnersbehaviouraltheory.html</a:t>
            </a:r>
            <a:r>
              <a:rPr lang="en-GB" sz="1200" dirty="0">
                <a:ea typeface="+mn-lt"/>
                <a:cs typeface="+mn-lt"/>
              </a:rPr>
              <a:t>. [Accessed 26 October 2019].</a:t>
            </a:r>
            <a:endParaRPr lang="en-GB" dirty="0"/>
          </a:p>
        </p:txBody>
      </p:sp>
    </p:spTree>
    <p:extLst>
      <p:ext uri="{BB962C8B-B14F-4D97-AF65-F5344CB8AC3E}">
        <p14:creationId xmlns:p14="http://schemas.microsoft.com/office/powerpoint/2010/main" val="19648017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Organic</vt:lpstr>
      <vt:lpstr>Principles of Teaching and Learning</vt:lpstr>
      <vt:lpstr>Learning Theories</vt:lpstr>
      <vt:lpstr>Skinner</vt:lpstr>
      <vt:lpstr>"learning is a necessary and universal aspect of the process of developing culturally organized, specifically human psychological function" </vt:lpstr>
      <vt:lpstr>How are these learning theories implemented in school?</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1400</cp:revision>
  <dcterms:created xsi:type="dcterms:W3CDTF">2019-10-28T14:00:07Z</dcterms:created>
  <dcterms:modified xsi:type="dcterms:W3CDTF">2019-11-04T14:12:31Z</dcterms:modified>
</cp:coreProperties>
</file>