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2C3F02-5A43-CD42-AE87-B6021A8ACA0D}" v="7" dt="2019-12-09T23:33:23.2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0270"/>
    <p:restoredTop sz="94668"/>
  </p:normalViewPr>
  <p:slideViewPr>
    <p:cSldViewPr snapToGrid="0" snapToObjects="1">
      <p:cViewPr varScale="1">
        <p:scale>
          <a:sx n="49" d="100"/>
          <a:sy n="49" d="100"/>
        </p:scale>
        <p:origin x="192" y="1400"/>
      </p:cViewPr>
      <p:guideLst/>
    </p:cSldViewPr>
  </p:slideViewPr>
  <p:notesTextViewPr>
    <p:cViewPr>
      <p:scale>
        <a:sx n="1" d="1"/>
        <a:sy n="1" d="1"/>
      </p:scale>
      <p:origin x="0" y="-88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Dexter (1907923)" userId="e5b42a74-9116-4abd-924c-f0ff29fa4e05" providerId="ADAL" clId="{422C3F02-5A43-CD42-AE87-B6021A8ACA0D}"/>
    <pc:docChg chg="modSld">
      <pc:chgData name="James Dexter (1907923)" userId="e5b42a74-9116-4abd-924c-f0ff29fa4e05" providerId="ADAL" clId="{422C3F02-5A43-CD42-AE87-B6021A8ACA0D}" dt="2019-12-09T23:33:26.415" v="15" actId="20577"/>
      <pc:docMkLst>
        <pc:docMk/>
      </pc:docMkLst>
      <pc:sldChg chg="modNotesTx">
        <pc:chgData name="James Dexter (1907923)" userId="e5b42a74-9116-4abd-924c-f0ff29fa4e05" providerId="ADAL" clId="{422C3F02-5A43-CD42-AE87-B6021A8ACA0D}" dt="2019-12-09T23:33:26.415" v="15" actId="20577"/>
        <pc:sldMkLst>
          <pc:docMk/>
          <pc:sldMk cId="3919309254" sldId="25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9FF1AA-61A6-614A-9BC5-187C5F4DB711}" type="datetimeFigureOut">
              <a:rPr lang="en-US" smtClean="0"/>
              <a:t>12/9/19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220F9E-EA87-C247-9FE7-FA18F9ABF352}" type="slidenum">
              <a:rPr lang="en-US" smtClean="0"/>
              <a:t>‹#›</a:t>
            </a:fld>
            <a:endParaRPr lang="en-US"/>
          </a:p>
        </p:txBody>
      </p:sp>
    </p:spTree>
    <p:extLst>
      <p:ext uri="{BB962C8B-B14F-4D97-AF65-F5344CB8AC3E}">
        <p14:creationId xmlns:p14="http://schemas.microsoft.com/office/powerpoint/2010/main" val="31492836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Calibri" panose="020F0502020204030204" pitchFamily="34" charset="0"/>
                <a:ea typeface="Calibri" panose="020F0502020204030204" pitchFamily="34" charset="0"/>
                <a:cs typeface="Times New Roman" panose="02020603050405020304" pitchFamily="18" charset="0"/>
              </a:rPr>
              <a:t>1. In 1844 the Rochdale pioneers created The Co-</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operatertive</a:t>
            </a:r>
            <a:r>
              <a:rPr lang="en-GB" sz="1200" dirty="0">
                <a:effectLst/>
                <a:latin typeface="Calibri" panose="020F0502020204030204" pitchFamily="34" charset="0"/>
                <a:ea typeface="Calibri" panose="020F0502020204030204" pitchFamily="34" charset="0"/>
                <a:cs typeface="Times New Roman" panose="02020603050405020304" pitchFamily="18" charset="0"/>
              </a:rPr>
              <a:t> business that was based on it being owned by individual members and work for the common good, believing profits mean less than principles. </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2.Sustainability primarily focuses on being able to achieve the needs of what is happening now but with the ability of not causing any more issues that later generations ahead will have to deal with.</a:t>
            </a:r>
            <a:endParaRPr lang="en-GB" dirty="0">
              <a:effectLst/>
            </a:endParaRPr>
          </a:p>
          <a:p>
            <a:r>
              <a:rPr lang="en-GB" dirty="0">
                <a:effectLst/>
              </a:rPr>
              <a:t>3. </a:t>
            </a:r>
            <a:r>
              <a:rPr lang="en-GB" sz="1200" dirty="0">
                <a:effectLst/>
                <a:latin typeface="Calibri" panose="020F0502020204030204" pitchFamily="34" charset="0"/>
                <a:ea typeface="Calibri" panose="020F0502020204030204" pitchFamily="34" charset="0"/>
                <a:cs typeface="Times New Roman" panose="02020603050405020304" pitchFamily="18" charset="0"/>
              </a:rPr>
              <a:t>A break-down of sustainability can be perceived as being able to cope with the demands of each factor whether it be social, economic or environmental </a:t>
            </a:r>
          </a:p>
          <a:p>
            <a:r>
              <a:rPr lang="en-GB" sz="1200">
                <a:effectLst/>
                <a:latin typeface="Calibri" panose="020F0502020204030204" pitchFamily="34" charset="0"/>
                <a:cs typeface="Times New Roman" panose="02020603050405020304" pitchFamily="18" charset="0"/>
              </a:rPr>
              <a:t>4.</a:t>
            </a:r>
            <a:endParaRPr lang="en-US" dirty="0"/>
          </a:p>
        </p:txBody>
      </p:sp>
      <p:sp>
        <p:nvSpPr>
          <p:cNvPr id="4" name="Slide Number Placeholder 3"/>
          <p:cNvSpPr>
            <a:spLocks noGrp="1"/>
          </p:cNvSpPr>
          <p:nvPr>
            <p:ph type="sldNum" sz="quarter" idx="5"/>
          </p:nvPr>
        </p:nvSpPr>
        <p:spPr/>
        <p:txBody>
          <a:bodyPr/>
          <a:lstStyle/>
          <a:p>
            <a:fld id="{BD220F9E-EA87-C247-9FE7-FA18F9ABF352}" type="slidenum">
              <a:rPr lang="en-US" smtClean="0"/>
              <a:t>1</a:t>
            </a:fld>
            <a:endParaRPr lang="en-US"/>
          </a:p>
        </p:txBody>
      </p:sp>
    </p:spTree>
    <p:extLst>
      <p:ext uri="{BB962C8B-B14F-4D97-AF65-F5344CB8AC3E}">
        <p14:creationId xmlns:p14="http://schemas.microsoft.com/office/powerpoint/2010/main" val="40426607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D53F0-1489-004D-80ED-C6A67EAF6B2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8C1B279-DC09-614A-A427-D9E92ABB06E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33552EB-080F-0542-98D6-A9629972EF97}"/>
              </a:ext>
            </a:extLst>
          </p:cNvPr>
          <p:cNvSpPr>
            <a:spLocks noGrp="1"/>
          </p:cNvSpPr>
          <p:nvPr>
            <p:ph type="dt" sz="half" idx="10"/>
          </p:nvPr>
        </p:nvSpPr>
        <p:spPr/>
        <p:txBody>
          <a:bodyPr/>
          <a:lstStyle/>
          <a:p>
            <a:fld id="{906FF9BF-C078-8744-BF29-0326CA774811}" type="datetimeFigureOut">
              <a:rPr lang="en-US" smtClean="0"/>
              <a:t>12/9/19</a:t>
            </a:fld>
            <a:endParaRPr lang="en-US"/>
          </a:p>
        </p:txBody>
      </p:sp>
      <p:sp>
        <p:nvSpPr>
          <p:cNvPr id="5" name="Footer Placeholder 4">
            <a:extLst>
              <a:ext uri="{FF2B5EF4-FFF2-40B4-BE49-F238E27FC236}">
                <a16:creationId xmlns:a16="http://schemas.microsoft.com/office/drawing/2014/main" id="{E982F833-31A7-A247-85E7-C481BC3171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1BA411-D0C3-994C-A58A-88E9EB4D6361}"/>
              </a:ext>
            </a:extLst>
          </p:cNvPr>
          <p:cNvSpPr>
            <a:spLocks noGrp="1"/>
          </p:cNvSpPr>
          <p:nvPr>
            <p:ph type="sldNum" sz="quarter" idx="12"/>
          </p:nvPr>
        </p:nvSpPr>
        <p:spPr/>
        <p:txBody>
          <a:bodyPr/>
          <a:lstStyle/>
          <a:p>
            <a:fld id="{23257B72-35BE-914B-9E36-1B9CC4B99041}" type="slidenum">
              <a:rPr lang="en-US" smtClean="0"/>
              <a:t>‹#›</a:t>
            </a:fld>
            <a:endParaRPr lang="en-US"/>
          </a:p>
        </p:txBody>
      </p:sp>
    </p:spTree>
    <p:extLst>
      <p:ext uri="{BB962C8B-B14F-4D97-AF65-F5344CB8AC3E}">
        <p14:creationId xmlns:p14="http://schemas.microsoft.com/office/powerpoint/2010/main" val="1868278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601CC-F22D-2C4E-943A-CE2D0AD1996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A26550C-B6BF-3D42-80C0-621B140264C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D1FFA1-9E65-C747-9ADF-1717968BF5FD}"/>
              </a:ext>
            </a:extLst>
          </p:cNvPr>
          <p:cNvSpPr>
            <a:spLocks noGrp="1"/>
          </p:cNvSpPr>
          <p:nvPr>
            <p:ph type="dt" sz="half" idx="10"/>
          </p:nvPr>
        </p:nvSpPr>
        <p:spPr/>
        <p:txBody>
          <a:bodyPr/>
          <a:lstStyle/>
          <a:p>
            <a:fld id="{906FF9BF-C078-8744-BF29-0326CA774811}" type="datetimeFigureOut">
              <a:rPr lang="en-US" smtClean="0"/>
              <a:t>12/9/19</a:t>
            </a:fld>
            <a:endParaRPr lang="en-US"/>
          </a:p>
        </p:txBody>
      </p:sp>
      <p:sp>
        <p:nvSpPr>
          <p:cNvPr id="5" name="Footer Placeholder 4">
            <a:extLst>
              <a:ext uri="{FF2B5EF4-FFF2-40B4-BE49-F238E27FC236}">
                <a16:creationId xmlns:a16="http://schemas.microsoft.com/office/drawing/2014/main" id="{06158242-B07B-DD4A-A7CC-6A17BF9B33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3ADDE3-D77A-CB4E-8769-9AD2B5A4971E}"/>
              </a:ext>
            </a:extLst>
          </p:cNvPr>
          <p:cNvSpPr>
            <a:spLocks noGrp="1"/>
          </p:cNvSpPr>
          <p:nvPr>
            <p:ph type="sldNum" sz="quarter" idx="12"/>
          </p:nvPr>
        </p:nvSpPr>
        <p:spPr/>
        <p:txBody>
          <a:bodyPr/>
          <a:lstStyle/>
          <a:p>
            <a:fld id="{23257B72-35BE-914B-9E36-1B9CC4B99041}" type="slidenum">
              <a:rPr lang="en-US" smtClean="0"/>
              <a:t>‹#›</a:t>
            </a:fld>
            <a:endParaRPr lang="en-US"/>
          </a:p>
        </p:txBody>
      </p:sp>
    </p:spTree>
    <p:extLst>
      <p:ext uri="{BB962C8B-B14F-4D97-AF65-F5344CB8AC3E}">
        <p14:creationId xmlns:p14="http://schemas.microsoft.com/office/powerpoint/2010/main" val="3344460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15D66-7B91-7C40-B2EB-88B60988B69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514AED6-55C9-DC49-BF0C-3055853EE76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63FBBEB-46BC-6D48-9CBB-48EECE738F37}"/>
              </a:ext>
            </a:extLst>
          </p:cNvPr>
          <p:cNvSpPr>
            <a:spLocks noGrp="1"/>
          </p:cNvSpPr>
          <p:nvPr>
            <p:ph type="dt" sz="half" idx="10"/>
          </p:nvPr>
        </p:nvSpPr>
        <p:spPr/>
        <p:txBody>
          <a:bodyPr/>
          <a:lstStyle/>
          <a:p>
            <a:fld id="{906FF9BF-C078-8744-BF29-0326CA774811}" type="datetimeFigureOut">
              <a:rPr lang="en-US" smtClean="0"/>
              <a:t>12/9/19</a:t>
            </a:fld>
            <a:endParaRPr lang="en-US"/>
          </a:p>
        </p:txBody>
      </p:sp>
      <p:sp>
        <p:nvSpPr>
          <p:cNvPr id="5" name="Footer Placeholder 4">
            <a:extLst>
              <a:ext uri="{FF2B5EF4-FFF2-40B4-BE49-F238E27FC236}">
                <a16:creationId xmlns:a16="http://schemas.microsoft.com/office/drawing/2014/main" id="{F6748A76-5185-0F4E-BCE5-3E69A3EFCB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BAAB07-5B7F-784E-81C4-7BE84357BE6C}"/>
              </a:ext>
            </a:extLst>
          </p:cNvPr>
          <p:cNvSpPr>
            <a:spLocks noGrp="1"/>
          </p:cNvSpPr>
          <p:nvPr>
            <p:ph type="sldNum" sz="quarter" idx="12"/>
          </p:nvPr>
        </p:nvSpPr>
        <p:spPr/>
        <p:txBody>
          <a:bodyPr/>
          <a:lstStyle/>
          <a:p>
            <a:fld id="{23257B72-35BE-914B-9E36-1B9CC4B99041}" type="slidenum">
              <a:rPr lang="en-US" smtClean="0"/>
              <a:t>‹#›</a:t>
            </a:fld>
            <a:endParaRPr lang="en-US"/>
          </a:p>
        </p:txBody>
      </p:sp>
    </p:spTree>
    <p:extLst>
      <p:ext uri="{BB962C8B-B14F-4D97-AF65-F5344CB8AC3E}">
        <p14:creationId xmlns:p14="http://schemas.microsoft.com/office/powerpoint/2010/main" val="3115657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8D6DC-D9A9-FD4B-99E5-7C2E6280EBE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B53CDB6-8D9D-CA4B-BBA5-C02663A56A3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502A543-E06C-2B46-843C-D89540366AB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6AEA0B4-B09A-2746-990B-AB4191499771}"/>
              </a:ext>
            </a:extLst>
          </p:cNvPr>
          <p:cNvSpPr>
            <a:spLocks noGrp="1"/>
          </p:cNvSpPr>
          <p:nvPr>
            <p:ph type="dt" sz="half" idx="10"/>
          </p:nvPr>
        </p:nvSpPr>
        <p:spPr/>
        <p:txBody>
          <a:bodyPr/>
          <a:lstStyle/>
          <a:p>
            <a:fld id="{906FF9BF-C078-8744-BF29-0326CA774811}" type="datetimeFigureOut">
              <a:rPr lang="en-US" smtClean="0"/>
              <a:t>12/9/19</a:t>
            </a:fld>
            <a:endParaRPr lang="en-US"/>
          </a:p>
        </p:txBody>
      </p:sp>
      <p:sp>
        <p:nvSpPr>
          <p:cNvPr id="6" name="Footer Placeholder 5">
            <a:extLst>
              <a:ext uri="{FF2B5EF4-FFF2-40B4-BE49-F238E27FC236}">
                <a16:creationId xmlns:a16="http://schemas.microsoft.com/office/drawing/2014/main" id="{C4F610E1-69BF-B646-8A8D-91D5FA9C9A3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CC77674-929E-2D4D-AA4C-E2DC1D6AD10B}"/>
              </a:ext>
            </a:extLst>
          </p:cNvPr>
          <p:cNvSpPr>
            <a:spLocks noGrp="1"/>
          </p:cNvSpPr>
          <p:nvPr>
            <p:ph type="sldNum" sz="quarter" idx="12"/>
          </p:nvPr>
        </p:nvSpPr>
        <p:spPr/>
        <p:txBody>
          <a:bodyPr/>
          <a:lstStyle/>
          <a:p>
            <a:fld id="{23257B72-35BE-914B-9E36-1B9CC4B99041}" type="slidenum">
              <a:rPr lang="en-US" smtClean="0"/>
              <a:t>‹#›</a:t>
            </a:fld>
            <a:endParaRPr lang="en-US"/>
          </a:p>
        </p:txBody>
      </p:sp>
    </p:spTree>
    <p:extLst>
      <p:ext uri="{BB962C8B-B14F-4D97-AF65-F5344CB8AC3E}">
        <p14:creationId xmlns:p14="http://schemas.microsoft.com/office/powerpoint/2010/main" val="13492327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27B7C-EE41-6C4F-8C3D-03BAAF20AAA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4F75CCC-4833-4043-A7CC-5B136829EA2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9B2974A-1956-9F42-ACCF-528F713F4C6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907655-6AEE-F043-BF62-65A89EE5710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022B3DC-96E3-B148-8F81-CD2C878703D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3568364-F0FE-7B49-A572-327727BF4BEB}"/>
              </a:ext>
            </a:extLst>
          </p:cNvPr>
          <p:cNvSpPr>
            <a:spLocks noGrp="1"/>
          </p:cNvSpPr>
          <p:nvPr>
            <p:ph type="dt" sz="half" idx="10"/>
          </p:nvPr>
        </p:nvSpPr>
        <p:spPr/>
        <p:txBody>
          <a:bodyPr/>
          <a:lstStyle/>
          <a:p>
            <a:fld id="{906FF9BF-C078-8744-BF29-0326CA774811}" type="datetimeFigureOut">
              <a:rPr lang="en-US" smtClean="0"/>
              <a:t>12/9/19</a:t>
            </a:fld>
            <a:endParaRPr lang="en-US"/>
          </a:p>
        </p:txBody>
      </p:sp>
      <p:sp>
        <p:nvSpPr>
          <p:cNvPr id="8" name="Footer Placeholder 7">
            <a:extLst>
              <a:ext uri="{FF2B5EF4-FFF2-40B4-BE49-F238E27FC236}">
                <a16:creationId xmlns:a16="http://schemas.microsoft.com/office/drawing/2014/main" id="{EA8995AB-AFA9-6349-93FF-B28D1440B1E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31DD9E2-5E37-B448-BC72-96841C0A1F47}"/>
              </a:ext>
            </a:extLst>
          </p:cNvPr>
          <p:cNvSpPr>
            <a:spLocks noGrp="1"/>
          </p:cNvSpPr>
          <p:nvPr>
            <p:ph type="sldNum" sz="quarter" idx="12"/>
          </p:nvPr>
        </p:nvSpPr>
        <p:spPr/>
        <p:txBody>
          <a:bodyPr/>
          <a:lstStyle/>
          <a:p>
            <a:fld id="{23257B72-35BE-914B-9E36-1B9CC4B99041}" type="slidenum">
              <a:rPr lang="en-US" smtClean="0"/>
              <a:t>‹#›</a:t>
            </a:fld>
            <a:endParaRPr lang="en-US"/>
          </a:p>
        </p:txBody>
      </p:sp>
    </p:spTree>
    <p:extLst>
      <p:ext uri="{BB962C8B-B14F-4D97-AF65-F5344CB8AC3E}">
        <p14:creationId xmlns:p14="http://schemas.microsoft.com/office/powerpoint/2010/main" val="15326947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49309-CE68-4644-B5EE-48C4F949B95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7EA9AC2-8226-FB40-887E-85E4DD3BC27F}"/>
              </a:ext>
            </a:extLst>
          </p:cNvPr>
          <p:cNvSpPr>
            <a:spLocks noGrp="1"/>
          </p:cNvSpPr>
          <p:nvPr>
            <p:ph type="dt" sz="half" idx="10"/>
          </p:nvPr>
        </p:nvSpPr>
        <p:spPr/>
        <p:txBody>
          <a:bodyPr/>
          <a:lstStyle/>
          <a:p>
            <a:fld id="{906FF9BF-C078-8744-BF29-0326CA774811}" type="datetimeFigureOut">
              <a:rPr lang="en-US" smtClean="0"/>
              <a:t>12/9/19</a:t>
            </a:fld>
            <a:endParaRPr lang="en-US"/>
          </a:p>
        </p:txBody>
      </p:sp>
      <p:sp>
        <p:nvSpPr>
          <p:cNvPr id="4" name="Footer Placeholder 3">
            <a:extLst>
              <a:ext uri="{FF2B5EF4-FFF2-40B4-BE49-F238E27FC236}">
                <a16:creationId xmlns:a16="http://schemas.microsoft.com/office/drawing/2014/main" id="{8EA6324A-98A9-5341-B51D-C18EC6C8DCB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F3DF54A-9836-9B48-B862-D97AFD31710C}"/>
              </a:ext>
            </a:extLst>
          </p:cNvPr>
          <p:cNvSpPr>
            <a:spLocks noGrp="1"/>
          </p:cNvSpPr>
          <p:nvPr>
            <p:ph type="sldNum" sz="quarter" idx="12"/>
          </p:nvPr>
        </p:nvSpPr>
        <p:spPr/>
        <p:txBody>
          <a:bodyPr/>
          <a:lstStyle/>
          <a:p>
            <a:fld id="{23257B72-35BE-914B-9E36-1B9CC4B99041}" type="slidenum">
              <a:rPr lang="en-US" smtClean="0"/>
              <a:t>‹#›</a:t>
            </a:fld>
            <a:endParaRPr lang="en-US"/>
          </a:p>
        </p:txBody>
      </p:sp>
    </p:spTree>
    <p:extLst>
      <p:ext uri="{BB962C8B-B14F-4D97-AF65-F5344CB8AC3E}">
        <p14:creationId xmlns:p14="http://schemas.microsoft.com/office/powerpoint/2010/main" val="10112646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C46D39-C1A3-CB49-8696-B4AFB7B62F25}"/>
              </a:ext>
            </a:extLst>
          </p:cNvPr>
          <p:cNvSpPr>
            <a:spLocks noGrp="1"/>
          </p:cNvSpPr>
          <p:nvPr>
            <p:ph type="dt" sz="half" idx="10"/>
          </p:nvPr>
        </p:nvSpPr>
        <p:spPr/>
        <p:txBody>
          <a:bodyPr/>
          <a:lstStyle/>
          <a:p>
            <a:fld id="{906FF9BF-C078-8744-BF29-0326CA774811}" type="datetimeFigureOut">
              <a:rPr lang="en-US" smtClean="0"/>
              <a:t>12/9/19</a:t>
            </a:fld>
            <a:endParaRPr lang="en-US"/>
          </a:p>
        </p:txBody>
      </p:sp>
      <p:sp>
        <p:nvSpPr>
          <p:cNvPr id="3" name="Footer Placeholder 2">
            <a:extLst>
              <a:ext uri="{FF2B5EF4-FFF2-40B4-BE49-F238E27FC236}">
                <a16:creationId xmlns:a16="http://schemas.microsoft.com/office/drawing/2014/main" id="{BF1E2213-9BCD-7345-B031-EA1A59A10D2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14B8C8B-170B-D34B-9FF2-D45ADE106902}"/>
              </a:ext>
            </a:extLst>
          </p:cNvPr>
          <p:cNvSpPr>
            <a:spLocks noGrp="1"/>
          </p:cNvSpPr>
          <p:nvPr>
            <p:ph type="sldNum" sz="quarter" idx="12"/>
          </p:nvPr>
        </p:nvSpPr>
        <p:spPr/>
        <p:txBody>
          <a:bodyPr/>
          <a:lstStyle/>
          <a:p>
            <a:fld id="{23257B72-35BE-914B-9E36-1B9CC4B99041}" type="slidenum">
              <a:rPr lang="en-US" smtClean="0"/>
              <a:t>‹#›</a:t>
            </a:fld>
            <a:endParaRPr lang="en-US"/>
          </a:p>
        </p:txBody>
      </p:sp>
    </p:spTree>
    <p:extLst>
      <p:ext uri="{BB962C8B-B14F-4D97-AF65-F5344CB8AC3E}">
        <p14:creationId xmlns:p14="http://schemas.microsoft.com/office/powerpoint/2010/main" val="41924365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46743-3C9D-9E47-9F9E-347608FDA0B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2A525F5-3AD0-2E4E-9848-1717E61621D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B313BF5-3E72-6244-A74B-01C63E8D67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4081DF8-4593-7240-8B90-671C8F581A04}"/>
              </a:ext>
            </a:extLst>
          </p:cNvPr>
          <p:cNvSpPr>
            <a:spLocks noGrp="1"/>
          </p:cNvSpPr>
          <p:nvPr>
            <p:ph type="dt" sz="half" idx="10"/>
          </p:nvPr>
        </p:nvSpPr>
        <p:spPr/>
        <p:txBody>
          <a:bodyPr/>
          <a:lstStyle/>
          <a:p>
            <a:fld id="{906FF9BF-C078-8744-BF29-0326CA774811}" type="datetimeFigureOut">
              <a:rPr lang="en-US" smtClean="0"/>
              <a:t>12/9/19</a:t>
            </a:fld>
            <a:endParaRPr lang="en-US"/>
          </a:p>
        </p:txBody>
      </p:sp>
      <p:sp>
        <p:nvSpPr>
          <p:cNvPr id="6" name="Footer Placeholder 5">
            <a:extLst>
              <a:ext uri="{FF2B5EF4-FFF2-40B4-BE49-F238E27FC236}">
                <a16:creationId xmlns:a16="http://schemas.microsoft.com/office/drawing/2014/main" id="{7B208A59-7FCC-824A-B0D3-361EE620590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20316F2-9D01-AD41-A622-84710803BB8F}"/>
              </a:ext>
            </a:extLst>
          </p:cNvPr>
          <p:cNvSpPr>
            <a:spLocks noGrp="1"/>
          </p:cNvSpPr>
          <p:nvPr>
            <p:ph type="sldNum" sz="quarter" idx="12"/>
          </p:nvPr>
        </p:nvSpPr>
        <p:spPr/>
        <p:txBody>
          <a:bodyPr/>
          <a:lstStyle/>
          <a:p>
            <a:fld id="{23257B72-35BE-914B-9E36-1B9CC4B99041}" type="slidenum">
              <a:rPr lang="en-US" smtClean="0"/>
              <a:t>‹#›</a:t>
            </a:fld>
            <a:endParaRPr lang="en-US"/>
          </a:p>
        </p:txBody>
      </p:sp>
    </p:spTree>
    <p:extLst>
      <p:ext uri="{BB962C8B-B14F-4D97-AF65-F5344CB8AC3E}">
        <p14:creationId xmlns:p14="http://schemas.microsoft.com/office/powerpoint/2010/main" val="6550445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A50BC-0F65-6941-A70B-0C61592F3C6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78B8997-22B8-4A41-A5FD-9BE2B2CC0D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7AA3F1A-DFAC-E44E-8FF4-396EF69C27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8916472-8268-0248-AC24-3DE16C4CE313}"/>
              </a:ext>
            </a:extLst>
          </p:cNvPr>
          <p:cNvSpPr>
            <a:spLocks noGrp="1"/>
          </p:cNvSpPr>
          <p:nvPr>
            <p:ph type="dt" sz="half" idx="10"/>
          </p:nvPr>
        </p:nvSpPr>
        <p:spPr/>
        <p:txBody>
          <a:bodyPr/>
          <a:lstStyle/>
          <a:p>
            <a:fld id="{906FF9BF-C078-8744-BF29-0326CA774811}" type="datetimeFigureOut">
              <a:rPr lang="en-US" smtClean="0"/>
              <a:t>12/9/19</a:t>
            </a:fld>
            <a:endParaRPr lang="en-US"/>
          </a:p>
        </p:txBody>
      </p:sp>
      <p:sp>
        <p:nvSpPr>
          <p:cNvPr id="6" name="Footer Placeholder 5">
            <a:extLst>
              <a:ext uri="{FF2B5EF4-FFF2-40B4-BE49-F238E27FC236}">
                <a16:creationId xmlns:a16="http://schemas.microsoft.com/office/drawing/2014/main" id="{0E05907F-53B0-7149-AC4B-DD2B4745EA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AAB074D-BE40-AC4A-AE3B-447FA13CE1B6}"/>
              </a:ext>
            </a:extLst>
          </p:cNvPr>
          <p:cNvSpPr>
            <a:spLocks noGrp="1"/>
          </p:cNvSpPr>
          <p:nvPr>
            <p:ph type="sldNum" sz="quarter" idx="12"/>
          </p:nvPr>
        </p:nvSpPr>
        <p:spPr/>
        <p:txBody>
          <a:bodyPr/>
          <a:lstStyle/>
          <a:p>
            <a:fld id="{23257B72-35BE-914B-9E36-1B9CC4B99041}" type="slidenum">
              <a:rPr lang="en-US" smtClean="0"/>
              <a:t>‹#›</a:t>
            </a:fld>
            <a:endParaRPr lang="en-US"/>
          </a:p>
        </p:txBody>
      </p:sp>
    </p:spTree>
    <p:extLst>
      <p:ext uri="{BB962C8B-B14F-4D97-AF65-F5344CB8AC3E}">
        <p14:creationId xmlns:p14="http://schemas.microsoft.com/office/powerpoint/2010/main" val="10608395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4FAFF-0D1E-BB48-8A48-6FC8919D69B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390FF02-28A7-EA41-B239-D3001588758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F682B15-F7B6-6340-85E5-4FBCA0E8C3DF}"/>
              </a:ext>
            </a:extLst>
          </p:cNvPr>
          <p:cNvSpPr>
            <a:spLocks noGrp="1"/>
          </p:cNvSpPr>
          <p:nvPr>
            <p:ph type="dt" sz="half" idx="10"/>
          </p:nvPr>
        </p:nvSpPr>
        <p:spPr/>
        <p:txBody>
          <a:bodyPr/>
          <a:lstStyle/>
          <a:p>
            <a:fld id="{906FF9BF-C078-8744-BF29-0326CA774811}" type="datetimeFigureOut">
              <a:rPr lang="en-US" smtClean="0"/>
              <a:t>12/9/19</a:t>
            </a:fld>
            <a:endParaRPr lang="en-US"/>
          </a:p>
        </p:txBody>
      </p:sp>
      <p:sp>
        <p:nvSpPr>
          <p:cNvPr id="5" name="Footer Placeholder 4">
            <a:extLst>
              <a:ext uri="{FF2B5EF4-FFF2-40B4-BE49-F238E27FC236}">
                <a16:creationId xmlns:a16="http://schemas.microsoft.com/office/drawing/2014/main" id="{3C34A9D8-6227-EC4E-8B47-A2477C7C245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1A86E1-AD63-9343-9E32-101DEA628975}"/>
              </a:ext>
            </a:extLst>
          </p:cNvPr>
          <p:cNvSpPr>
            <a:spLocks noGrp="1"/>
          </p:cNvSpPr>
          <p:nvPr>
            <p:ph type="sldNum" sz="quarter" idx="12"/>
          </p:nvPr>
        </p:nvSpPr>
        <p:spPr/>
        <p:txBody>
          <a:bodyPr/>
          <a:lstStyle/>
          <a:p>
            <a:fld id="{23257B72-35BE-914B-9E36-1B9CC4B99041}" type="slidenum">
              <a:rPr lang="en-US" smtClean="0"/>
              <a:t>‹#›</a:t>
            </a:fld>
            <a:endParaRPr lang="en-US"/>
          </a:p>
        </p:txBody>
      </p:sp>
    </p:spTree>
    <p:extLst>
      <p:ext uri="{BB962C8B-B14F-4D97-AF65-F5344CB8AC3E}">
        <p14:creationId xmlns:p14="http://schemas.microsoft.com/office/powerpoint/2010/main" val="30859575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A4016C2-CEBD-ED46-80DC-DCF72961DA4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AD36726-8A50-3344-AB64-D3EF31428AF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BFBE857-C7F8-D54E-A9D8-70CF60AFDF05}"/>
              </a:ext>
            </a:extLst>
          </p:cNvPr>
          <p:cNvSpPr>
            <a:spLocks noGrp="1"/>
          </p:cNvSpPr>
          <p:nvPr>
            <p:ph type="dt" sz="half" idx="10"/>
          </p:nvPr>
        </p:nvSpPr>
        <p:spPr/>
        <p:txBody>
          <a:bodyPr/>
          <a:lstStyle/>
          <a:p>
            <a:fld id="{906FF9BF-C078-8744-BF29-0326CA774811}" type="datetimeFigureOut">
              <a:rPr lang="en-US" smtClean="0"/>
              <a:t>12/9/19</a:t>
            </a:fld>
            <a:endParaRPr lang="en-US"/>
          </a:p>
        </p:txBody>
      </p:sp>
      <p:sp>
        <p:nvSpPr>
          <p:cNvPr id="5" name="Footer Placeholder 4">
            <a:extLst>
              <a:ext uri="{FF2B5EF4-FFF2-40B4-BE49-F238E27FC236}">
                <a16:creationId xmlns:a16="http://schemas.microsoft.com/office/drawing/2014/main" id="{540DF900-FA61-FC4A-836C-5211995923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4EDB13-C782-424A-BDC9-A838B2DD5983}"/>
              </a:ext>
            </a:extLst>
          </p:cNvPr>
          <p:cNvSpPr>
            <a:spLocks noGrp="1"/>
          </p:cNvSpPr>
          <p:nvPr>
            <p:ph type="sldNum" sz="quarter" idx="12"/>
          </p:nvPr>
        </p:nvSpPr>
        <p:spPr/>
        <p:txBody>
          <a:bodyPr/>
          <a:lstStyle/>
          <a:p>
            <a:fld id="{23257B72-35BE-914B-9E36-1B9CC4B99041}" type="slidenum">
              <a:rPr lang="en-US" smtClean="0"/>
              <a:t>‹#›</a:t>
            </a:fld>
            <a:endParaRPr lang="en-US"/>
          </a:p>
        </p:txBody>
      </p:sp>
    </p:spTree>
    <p:extLst>
      <p:ext uri="{BB962C8B-B14F-4D97-AF65-F5344CB8AC3E}">
        <p14:creationId xmlns:p14="http://schemas.microsoft.com/office/powerpoint/2010/main" val="20538916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AA908D1-681F-0540-9954-3CEA4213F1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099FA23-A0F3-A84B-BD43-232C7677D68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021C757-1FC8-344C-82A4-8A61FEBB29F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06FF9BF-C078-8744-BF29-0326CA774811}" type="datetimeFigureOut">
              <a:rPr lang="en-US" smtClean="0"/>
              <a:t>12/9/19</a:t>
            </a:fld>
            <a:endParaRPr lang="en-US"/>
          </a:p>
        </p:txBody>
      </p:sp>
      <p:sp>
        <p:nvSpPr>
          <p:cNvPr id="5" name="Footer Placeholder 4">
            <a:extLst>
              <a:ext uri="{FF2B5EF4-FFF2-40B4-BE49-F238E27FC236}">
                <a16:creationId xmlns:a16="http://schemas.microsoft.com/office/drawing/2014/main" id="{248F841E-2F35-9B49-A66D-1D7D0AEE495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65B5C75-832B-C646-B9BE-8DA22C1A794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3257B72-35BE-914B-9E36-1B9CC4B99041}" type="slidenum">
              <a:rPr lang="en-US" smtClean="0"/>
              <a:t>‹#›</a:t>
            </a:fld>
            <a:endParaRPr lang="en-US"/>
          </a:p>
        </p:txBody>
      </p:sp>
    </p:spTree>
    <p:extLst>
      <p:ext uri="{BB962C8B-B14F-4D97-AF65-F5344CB8AC3E}">
        <p14:creationId xmlns:p14="http://schemas.microsoft.com/office/powerpoint/2010/main" val="39408756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41616-F582-AC47-9FD5-FCB683AF2353}"/>
              </a:ext>
            </a:extLst>
          </p:cNvPr>
          <p:cNvSpPr>
            <a:spLocks noGrp="1"/>
          </p:cNvSpPr>
          <p:nvPr>
            <p:ph type="title"/>
          </p:nvPr>
        </p:nvSpPr>
        <p:spPr/>
        <p:txBody>
          <a:bodyPr vert="horz" lIns="91440" tIns="45720" rIns="91440" bIns="45720" rtlCol="0" anchor="b">
            <a:normAutofit/>
          </a:bodyPr>
          <a:lstStyle/>
          <a:p>
            <a:pPr algn="ctr"/>
            <a:r>
              <a:rPr lang="en-US" sz="5400" dirty="0">
                <a:solidFill>
                  <a:srgbClr val="FFFFFF"/>
                </a:solidFill>
              </a:rPr>
              <a:t>Contribution to sustainability</a:t>
            </a:r>
          </a:p>
        </p:txBody>
      </p:sp>
      <p:sp>
        <p:nvSpPr>
          <p:cNvPr id="9" name="Content Placeholder 8">
            <a:extLst>
              <a:ext uri="{FF2B5EF4-FFF2-40B4-BE49-F238E27FC236}">
                <a16:creationId xmlns:a16="http://schemas.microsoft.com/office/drawing/2014/main" id="{6D9AC127-B44B-DA4B-B6D7-7BF011175629}"/>
              </a:ext>
            </a:extLst>
          </p:cNvPr>
          <p:cNvSpPr>
            <a:spLocks noGrp="1"/>
          </p:cNvSpPr>
          <p:nvPr>
            <p:ph idx="1"/>
          </p:nvPr>
        </p:nvSpPr>
        <p:spPr>
          <a:xfrm>
            <a:off x="1014698" y="433545"/>
            <a:ext cx="5019675" cy="817563"/>
          </a:xfrm>
        </p:spPr>
        <p:txBody>
          <a:bodyPr/>
          <a:lstStyle/>
          <a:p>
            <a:r>
              <a:rPr lang="en-US" dirty="0"/>
              <a:t>Contribution to Sustainability</a:t>
            </a:r>
          </a:p>
        </p:txBody>
      </p:sp>
      <p:pic>
        <p:nvPicPr>
          <p:cNvPr id="7" name="Picture 6" descr="A picture containing device&#10;&#10;Description automatically generated">
            <a:extLst>
              <a:ext uri="{FF2B5EF4-FFF2-40B4-BE49-F238E27FC236}">
                <a16:creationId xmlns:a16="http://schemas.microsoft.com/office/drawing/2014/main" id="{8D329808-ECA4-F543-BA44-911BBE6CF6C7}"/>
              </a:ext>
            </a:extLst>
          </p:cNvPr>
          <p:cNvPicPr>
            <a:picLocks noChangeAspect="1"/>
          </p:cNvPicPr>
          <p:nvPr/>
        </p:nvPicPr>
        <p:blipFill>
          <a:blip r:embed="rId3"/>
          <a:stretch>
            <a:fillRect/>
          </a:stretch>
        </p:blipFill>
        <p:spPr>
          <a:xfrm>
            <a:off x="6343303" y="4000476"/>
            <a:ext cx="2457165" cy="2401879"/>
          </a:xfrm>
          <a:prstGeom prst="rect">
            <a:avLst/>
          </a:prstGeom>
        </p:spPr>
      </p:pic>
      <p:pic>
        <p:nvPicPr>
          <p:cNvPr id="5" name="Picture 4" descr="A picture containing drawing&#10;&#10;Description automatically generated">
            <a:extLst>
              <a:ext uri="{FF2B5EF4-FFF2-40B4-BE49-F238E27FC236}">
                <a16:creationId xmlns:a16="http://schemas.microsoft.com/office/drawing/2014/main" id="{10392C55-0977-234A-9AB6-847E3087F75B}"/>
              </a:ext>
            </a:extLst>
          </p:cNvPr>
          <p:cNvPicPr>
            <a:picLocks noChangeAspect="1"/>
          </p:cNvPicPr>
          <p:nvPr/>
        </p:nvPicPr>
        <p:blipFill>
          <a:blip r:embed="rId4"/>
          <a:stretch>
            <a:fillRect/>
          </a:stretch>
        </p:blipFill>
        <p:spPr>
          <a:xfrm>
            <a:off x="122213" y="1223353"/>
            <a:ext cx="7721625" cy="2777123"/>
          </a:xfrm>
          <a:prstGeom prst="rect">
            <a:avLst/>
          </a:prstGeom>
        </p:spPr>
      </p:pic>
      <p:sp>
        <p:nvSpPr>
          <p:cNvPr id="10" name="TextBox 9">
            <a:extLst>
              <a:ext uri="{FF2B5EF4-FFF2-40B4-BE49-F238E27FC236}">
                <a16:creationId xmlns:a16="http://schemas.microsoft.com/office/drawing/2014/main" id="{2325363E-8267-EE4C-AA4C-2ADDBF0D8C67}"/>
              </a:ext>
            </a:extLst>
          </p:cNvPr>
          <p:cNvSpPr txBox="1"/>
          <p:nvPr/>
        </p:nvSpPr>
        <p:spPr>
          <a:xfrm>
            <a:off x="7571885" y="3202030"/>
            <a:ext cx="2861978" cy="369332"/>
          </a:xfrm>
          <a:prstGeom prst="rect">
            <a:avLst/>
          </a:prstGeom>
          <a:noFill/>
        </p:spPr>
        <p:txBody>
          <a:bodyPr wrap="square" rtlCol="0">
            <a:spAutoFit/>
          </a:bodyPr>
          <a:lstStyle/>
          <a:p>
            <a:r>
              <a:rPr lang="en-US" dirty="0"/>
              <a:t>What is sustainability?</a:t>
            </a:r>
          </a:p>
        </p:txBody>
      </p:sp>
    </p:spTree>
    <p:extLst>
      <p:ext uri="{BB962C8B-B14F-4D97-AF65-F5344CB8AC3E}">
        <p14:creationId xmlns:p14="http://schemas.microsoft.com/office/powerpoint/2010/main" val="39193092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113</Words>
  <Application>Microsoft Macintosh PowerPoint</Application>
  <PresentationFormat>Widescreen</PresentationFormat>
  <Paragraphs>8</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Contribution to sustainability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Contribution to sustainability</dc:title>
  <dc:creator>James Dexter (1907923)</dc:creator>
  <cp:lastModifiedBy>James Dexter (1907923)</cp:lastModifiedBy>
  <cp:revision>1</cp:revision>
  <dcterms:created xsi:type="dcterms:W3CDTF">2019-12-09T23:27:22Z</dcterms:created>
  <dcterms:modified xsi:type="dcterms:W3CDTF">2019-12-09T23:33:30Z</dcterms:modified>
</cp:coreProperties>
</file>