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44C4E-995D-456E-8245-D147698A6885}" v="197" dt="2021-03-03T12:02:23.1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agram.com/zw_surfacepattern/" TargetMode="External"/><Relationship Id="rId2" Type="http://schemas.openxmlformats.org/officeDocument/2006/relationships/hyperlink" Target="https://www.pinterest.co.uk/tigerzoe10/_saved/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F01421E-1F41-496E-BD1B-9D2013502BA3}"/>
              </a:ext>
            </a:extLst>
          </p:cNvPr>
          <p:cNvSpPr txBox="1"/>
          <p:nvPr/>
        </p:nvSpPr>
        <p:spPr>
          <a:xfrm>
            <a:off x="-1929" y="2409463"/>
            <a:ext cx="68618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2"/>
              </a:rPr>
              <a:t>https://www.pinterest.co.uk/tigerzoe10/_saved/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CE21FD-488F-4BD1-B467-D1B911395AC6}"/>
              </a:ext>
            </a:extLst>
          </p:cNvPr>
          <p:cNvSpPr txBox="1"/>
          <p:nvPr/>
        </p:nvSpPr>
        <p:spPr>
          <a:xfrm>
            <a:off x="-1929" y="943336"/>
            <a:ext cx="51738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https://www.instagram.com/zw_surfacepattern/</a:t>
            </a:r>
            <a:endParaRPr lang="en-US"/>
          </a:p>
        </p:txBody>
      </p:sp>
      <p:pic>
        <p:nvPicPr>
          <p:cNvPr id="8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BBE9664-0936-499E-A084-47FD44815D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544" t="11250" r="38596" b="5000"/>
          <a:stretch/>
        </p:blipFill>
        <p:spPr>
          <a:xfrm>
            <a:off x="8611564" y="120690"/>
            <a:ext cx="3393864" cy="6635950"/>
          </a:xfrm>
          <a:prstGeom prst="rect">
            <a:avLst/>
          </a:prstGeom>
        </p:spPr>
      </p:pic>
      <p:pic>
        <p:nvPicPr>
          <p:cNvPr id="9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B6CE5B62-1483-4B92-9132-9FAB77A9565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17" t="15976" r="3980" b="10059"/>
          <a:stretch/>
        </p:blipFill>
        <p:spPr>
          <a:xfrm>
            <a:off x="142753" y="2995072"/>
            <a:ext cx="8424870" cy="37615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424D975-004D-48BE-A6B7-958C38E37B43}"/>
              </a:ext>
            </a:extLst>
          </p:cNvPr>
          <p:cNvSpPr txBox="1"/>
          <p:nvPr/>
        </p:nvSpPr>
        <p:spPr>
          <a:xfrm>
            <a:off x="-1929" y="297083"/>
            <a:ext cx="55693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Videos of my sketchbooks and pictures of my loose-leaf work are all on my Instagram :)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C761BE-23E8-4E97-8BE9-01D51841F093}"/>
              </a:ext>
            </a:extLst>
          </p:cNvPr>
          <p:cNvSpPr txBox="1"/>
          <p:nvPr/>
        </p:nvSpPr>
        <p:spPr>
          <a:xfrm>
            <a:off x="-3738" y="204112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Check out my Pinterest :)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61</cp:revision>
  <dcterms:created xsi:type="dcterms:W3CDTF">2021-03-03T11:39:16Z</dcterms:created>
  <dcterms:modified xsi:type="dcterms:W3CDTF">2021-03-03T12:06:57Z</dcterms:modified>
</cp:coreProperties>
</file>