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98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84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781127-5A41-4C3B-A0C1-9661294075A3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102B3E-8724-4B85-8FEF-4BA63164BA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508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28C830B-E840-4366-B4CE-AE29525A98A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612853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" y="6334316"/>
            <a:ext cx="12192000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087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837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3312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845734"/>
            <a:ext cx="493776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533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5"/>
            <a:ext cx="493776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269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225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412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828DC5A9-8A3B-48F3-A38C-E436BF798B9E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166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74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83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938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828DC5A9-8A3B-48F3-A38C-E436BF798B9E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3343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forms.office.com/e/ax0dSJMJ4B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240A2FC-E2C3-458D-96B4-5DF9028D93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F097929-F3D6-4D1F-8AFC-CF348171A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334316"/>
            <a:ext cx="12192000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3074C91-9045-414B-B5F9-567DAE3EE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755C8-E78F-CA06-E3AC-9F6171C83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7"/>
            <a:ext cx="3401961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Gwasanaethau</a:t>
            </a:r>
            <a:r>
              <a:rPr lang="en-US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28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Myfyrwyr</a:t>
            </a:r>
            <a:r>
              <a:rPr lang="en-US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PCYDDS</a:t>
            </a:r>
            <a:br>
              <a:rPr lang="en-US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UWTSD Student Services</a:t>
            </a:r>
            <a:br>
              <a:rPr lang="en-US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 </a:t>
            </a:r>
            <a:r>
              <a:rPr lang="en-US" sz="2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gael</a:t>
            </a:r>
            <a:r>
              <a:rPr lang="en-US" sz="2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2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mynediad</a:t>
            </a:r>
            <a:r>
              <a:rPr lang="en-US" sz="2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at </a:t>
            </a:r>
            <a:r>
              <a:rPr lang="en-US" sz="2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gymorth</a:t>
            </a:r>
            <a:r>
              <a:rPr lang="en-US" sz="2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2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cwblhewch</a:t>
            </a:r>
            <a:r>
              <a:rPr lang="en-US" sz="2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y </a:t>
            </a:r>
            <a:r>
              <a:rPr lang="en-US" sz="26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ffurflen</a:t>
            </a:r>
            <a:r>
              <a:rPr lang="en-US" sz="2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hon / To access support please complete this form -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EDAFC5F-500F-6EB0-7A18-F2F5C1FBCD49}"/>
              </a:ext>
            </a:extLst>
          </p:cNvPr>
          <p:cNvSpPr txBox="1"/>
          <p:nvPr/>
        </p:nvSpPr>
        <p:spPr>
          <a:xfrm>
            <a:off x="8141110" y="4455621"/>
            <a:ext cx="3417990" cy="123861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1CADE4"/>
              </a:buClr>
              <a:buSzPct val="100000"/>
              <a:buFontTx/>
              <a:buNone/>
              <a:tabLst/>
              <a:defRPr/>
            </a:pPr>
            <a:r>
              <a:rPr kumimoji="0" lang="en-US" sz="2000" b="0" i="0" u="none" strike="noStrike" kern="1200" cap="all" spc="200" normalizeH="0" baseline="0" noProof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  <a:hlinkClick r:id="rId3"/>
              </a:rPr>
              <a:t>https://forms.office.com/e/ax0dSJMJ4B</a:t>
            </a:r>
            <a:endParaRPr kumimoji="0" lang="en-US" sz="2000" b="0" i="0" u="none" strike="noStrike" kern="1200" cap="all" spc="20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pic>
        <p:nvPicPr>
          <p:cNvPr id="7" name="Content Placeholder 6" descr="A qr code on a screen&#10;&#10;Description automatically generated">
            <a:extLst>
              <a:ext uri="{FF2B5EF4-FFF2-40B4-BE49-F238E27FC236}">
                <a16:creationId xmlns:a16="http://schemas.microsoft.com/office/drawing/2014/main" id="{03675DDC-1D29-1FC2-3263-9F773E69754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>
            <a:off x="633999" y="661480"/>
            <a:ext cx="6912217" cy="5011357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343400"/>
            <a:ext cx="320040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2B9BBBC4-97A3-47D2-BFFE-A68530CDB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rgbClr val="28929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8967BEA-EA6A-4FF1-94E2-B010B61A36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65447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9CC26709-368C-4D72-9060-94E5B3FF3C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39</Words>
  <Application>Microsoft Office PowerPoint</Application>
  <PresentationFormat>Widescreen</PresentationFormat>
  <Paragraphs>3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Calibri</vt:lpstr>
      <vt:lpstr>Calibri Light</vt:lpstr>
      <vt:lpstr>Retrospect</vt:lpstr>
      <vt:lpstr>Gwasanaethau Myfyrwyr PCYDDS UWTSD Student Services  I gael mynediad at gymorth cwblhewch y ffurflen hon / To access support please complete this form -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Sarah Loxdale</dc:creator>
  <cp:lastModifiedBy>Sarah Loxdale</cp:lastModifiedBy>
  <cp:revision>1</cp:revision>
  <dcterms:created xsi:type="dcterms:W3CDTF">2025-09-18T11:14:03Z</dcterms:created>
  <dcterms:modified xsi:type="dcterms:W3CDTF">2025-09-18T11:14:53Z</dcterms:modified>
</cp:coreProperties>
</file>