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D28813F-0EC5-4B35-8E00-30846A8E3C64}" v="76" dt="2022-08-11T10:33:28.4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64" d="100"/>
          <a:sy n="64" d="100"/>
        </p:scale>
        <p:origin x="93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ivia davies" userId="299455fbce35a7ee" providerId="LiveId" clId="{BD28813F-0EC5-4B35-8E00-30846A8E3C64}"/>
    <pc:docChg chg="undo custSel addSld delSld modSld">
      <pc:chgData name="Olivia davies" userId="299455fbce35a7ee" providerId="LiveId" clId="{BD28813F-0EC5-4B35-8E00-30846A8E3C64}" dt="2022-08-11T10:33:28.825" v="2045" actId="27636"/>
      <pc:docMkLst>
        <pc:docMk/>
      </pc:docMkLst>
      <pc:sldChg chg="addSp modSp modAnim">
        <pc:chgData name="Olivia davies" userId="299455fbce35a7ee" providerId="LiveId" clId="{BD28813F-0EC5-4B35-8E00-30846A8E3C64}" dt="2022-08-08T16:38:06.074" v="325"/>
        <pc:sldMkLst>
          <pc:docMk/>
          <pc:sldMk cId="2368596548" sldId="258"/>
        </pc:sldMkLst>
        <pc:spChg chg="add mod">
          <ac:chgData name="Olivia davies" userId="299455fbce35a7ee" providerId="LiveId" clId="{BD28813F-0EC5-4B35-8E00-30846A8E3C64}" dt="2022-08-08T16:35:40.142" v="306" actId="571"/>
          <ac:spMkLst>
            <pc:docMk/>
            <pc:sldMk cId="2368596548" sldId="258"/>
            <ac:spMk id="9" creationId="{096B3B00-F511-E9BD-49F8-FB1E479D8BD9}"/>
          </ac:spMkLst>
        </pc:spChg>
        <pc:spChg chg="add mod">
          <ac:chgData name="Olivia davies" userId="299455fbce35a7ee" providerId="LiveId" clId="{BD28813F-0EC5-4B35-8E00-30846A8E3C64}" dt="2022-08-08T16:37:45.125" v="323" actId="571"/>
          <ac:spMkLst>
            <pc:docMk/>
            <pc:sldMk cId="2368596548" sldId="258"/>
            <ac:spMk id="11" creationId="{9836FB9A-A2BE-03A7-10BA-BBF04B10029B}"/>
          </ac:spMkLst>
        </pc:spChg>
        <pc:spChg chg="add mod">
          <ac:chgData name="Olivia davies" userId="299455fbce35a7ee" providerId="LiveId" clId="{BD28813F-0EC5-4B35-8E00-30846A8E3C64}" dt="2022-08-08T16:37:42.609" v="320" actId="571"/>
          <ac:spMkLst>
            <pc:docMk/>
            <pc:sldMk cId="2368596548" sldId="258"/>
            <ac:spMk id="13" creationId="{89DC6D00-E850-1DE9-0A15-93EE0B87DEE0}"/>
          </ac:spMkLst>
        </pc:spChg>
      </pc:sldChg>
      <pc:sldChg chg="addSp modSp mod setBg modAnim">
        <pc:chgData name="Olivia davies" userId="299455fbce35a7ee" providerId="LiveId" clId="{BD28813F-0EC5-4B35-8E00-30846A8E3C64}" dt="2022-08-08T16:36:23.494" v="314"/>
        <pc:sldMkLst>
          <pc:docMk/>
          <pc:sldMk cId="792910757" sldId="259"/>
        </pc:sldMkLst>
        <pc:spChg chg="mod">
          <ac:chgData name="Olivia davies" userId="299455fbce35a7ee" providerId="LiveId" clId="{BD28813F-0EC5-4B35-8E00-30846A8E3C64}" dt="2022-08-08T16:31:51.321" v="287" actId="122"/>
          <ac:spMkLst>
            <pc:docMk/>
            <pc:sldMk cId="792910757" sldId="259"/>
            <ac:spMk id="2" creationId="{F950D129-47AF-7DEE-8678-801B0944F99F}"/>
          </ac:spMkLst>
        </pc:spChg>
        <pc:spChg chg="mod">
          <ac:chgData name="Olivia davies" userId="299455fbce35a7ee" providerId="LiveId" clId="{BD28813F-0EC5-4B35-8E00-30846A8E3C64}" dt="2022-08-08T16:34:46.634" v="303" actId="207"/>
          <ac:spMkLst>
            <pc:docMk/>
            <pc:sldMk cId="792910757" sldId="259"/>
            <ac:spMk id="3" creationId="{4A60CE46-1FC5-B1DD-DA32-C3B1D6ACAA1B}"/>
          </ac:spMkLst>
        </pc:spChg>
        <pc:spChg chg="add">
          <ac:chgData name="Olivia davies" userId="299455fbce35a7ee" providerId="LiveId" clId="{BD28813F-0EC5-4B35-8E00-30846A8E3C64}" dt="2022-08-08T16:30:46.182" v="279" actId="26606"/>
          <ac:spMkLst>
            <pc:docMk/>
            <pc:sldMk cId="792910757" sldId="259"/>
            <ac:spMk id="8" creationId="{47FC6A8B-34F9-40FB-AA2D-E34168F52850}"/>
          </ac:spMkLst>
        </pc:spChg>
        <pc:spChg chg="add mod">
          <ac:chgData name="Olivia davies" userId="299455fbce35a7ee" providerId="LiveId" clId="{BD28813F-0EC5-4B35-8E00-30846A8E3C64}" dt="2022-08-08T16:35:13.034" v="304" actId="571"/>
          <ac:spMkLst>
            <pc:docMk/>
            <pc:sldMk cId="792910757" sldId="259"/>
            <ac:spMk id="9" creationId="{1419DA45-9A6E-8AD6-4AC7-07135110379E}"/>
          </ac:spMkLst>
        </pc:spChg>
        <pc:grpChg chg="add">
          <ac:chgData name="Olivia davies" userId="299455fbce35a7ee" providerId="LiveId" clId="{BD28813F-0EC5-4B35-8E00-30846A8E3C64}" dt="2022-08-08T16:30:46.182" v="279" actId="26606"/>
          <ac:grpSpMkLst>
            <pc:docMk/>
            <pc:sldMk cId="792910757" sldId="259"/>
            <ac:grpSpMk id="10" creationId="{D4D684F8-91BF-481C-A965-722756A383D0}"/>
          </ac:grpSpMkLst>
        </pc:grpChg>
      </pc:sldChg>
      <pc:sldChg chg="addSp delSp modSp new del mod">
        <pc:chgData name="Olivia davies" userId="299455fbce35a7ee" providerId="LiveId" clId="{BD28813F-0EC5-4B35-8E00-30846A8E3C64}" dt="2022-08-10T12:42:25.483" v="2027" actId="2696"/>
        <pc:sldMkLst>
          <pc:docMk/>
          <pc:sldMk cId="224496852" sldId="260"/>
        </pc:sldMkLst>
        <pc:spChg chg="del mod ord">
          <ac:chgData name="Olivia davies" userId="299455fbce35a7ee" providerId="LiveId" clId="{BD28813F-0EC5-4B35-8E00-30846A8E3C64}" dt="2022-08-08T16:41:19.597" v="336"/>
          <ac:spMkLst>
            <pc:docMk/>
            <pc:sldMk cId="224496852" sldId="260"/>
            <ac:spMk id="2" creationId="{5B511285-C05A-C723-D4D1-30D685F36C8E}"/>
          </ac:spMkLst>
        </pc:spChg>
        <pc:spChg chg="del">
          <ac:chgData name="Olivia davies" userId="299455fbce35a7ee" providerId="LiveId" clId="{BD28813F-0EC5-4B35-8E00-30846A8E3C64}" dt="2022-08-08T16:41:19.597" v="336"/>
          <ac:spMkLst>
            <pc:docMk/>
            <pc:sldMk cId="224496852" sldId="260"/>
            <ac:spMk id="3" creationId="{B204A8DD-A7E8-9D8B-614A-7B19B657DB19}"/>
          </ac:spMkLst>
        </pc:spChg>
        <pc:spChg chg="add mod">
          <ac:chgData name="Olivia davies" userId="299455fbce35a7ee" providerId="LiveId" clId="{BD28813F-0EC5-4B35-8E00-30846A8E3C64}" dt="2022-08-08T16:40:17.378" v="332" actId="571"/>
          <ac:spMkLst>
            <pc:docMk/>
            <pc:sldMk cId="224496852" sldId="260"/>
            <ac:spMk id="4" creationId="{F2F2AB2D-A146-8DA6-B532-F312ADD15258}"/>
          </ac:spMkLst>
        </pc:spChg>
        <pc:spChg chg="add mod">
          <ac:chgData name="Olivia davies" userId="299455fbce35a7ee" providerId="LiveId" clId="{BD28813F-0EC5-4B35-8E00-30846A8E3C64}" dt="2022-08-08T16:40:14.597" v="330" actId="571"/>
          <ac:spMkLst>
            <pc:docMk/>
            <pc:sldMk cId="224496852" sldId="260"/>
            <ac:spMk id="5" creationId="{73087865-AC1B-F532-3A67-A49828B65CB8}"/>
          </ac:spMkLst>
        </pc:spChg>
        <pc:spChg chg="add mod">
          <ac:chgData name="Olivia davies" userId="299455fbce35a7ee" providerId="LiveId" clId="{BD28813F-0EC5-4B35-8E00-30846A8E3C64}" dt="2022-08-08T16:40:14.597" v="330" actId="571"/>
          <ac:spMkLst>
            <pc:docMk/>
            <pc:sldMk cId="224496852" sldId="260"/>
            <ac:spMk id="6" creationId="{C7E3822E-B920-2C3D-777D-FBAE74761612}"/>
          </ac:spMkLst>
        </pc:spChg>
        <pc:spChg chg="add del mod">
          <ac:chgData name="Olivia davies" userId="299455fbce35a7ee" providerId="LiveId" clId="{BD28813F-0EC5-4B35-8E00-30846A8E3C64}" dt="2022-08-08T16:42:10.974" v="343"/>
          <ac:spMkLst>
            <pc:docMk/>
            <pc:sldMk cId="224496852" sldId="260"/>
            <ac:spMk id="7" creationId="{B9B5B5B0-47A0-512F-D493-3CF9B6A63F08}"/>
          </ac:spMkLst>
        </pc:spChg>
        <pc:spChg chg="add del mod">
          <ac:chgData name="Olivia davies" userId="299455fbce35a7ee" providerId="LiveId" clId="{BD28813F-0EC5-4B35-8E00-30846A8E3C64}" dt="2022-08-08T16:42:10.974" v="343"/>
          <ac:spMkLst>
            <pc:docMk/>
            <pc:sldMk cId="224496852" sldId="260"/>
            <ac:spMk id="8" creationId="{F1AADB79-BE84-B402-B339-9FA1F5FE9365}"/>
          </ac:spMkLst>
        </pc:spChg>
        <pc:spChg chg="add mod">
          <ac:chgData name="Olivia davies" userId="299455fbce35a7ee" providerId="LiveId" clId="{BD28813F-0EC5-4B35-8E00-30846A8E3C64}" dt="2022-08-08T16:41:53.663" v="339" actId="571"/>
          <ac:spMkLst>
            <pc:docMk/>
            <pc:sldMk cId="224496852" sldId="260"/>
            <ac:spMk id="9" creationId="{9F3BC9FB-E802-B4C0-5D4F-AC70EAECAD82}"/>
          </ac:spMkLst>
        </pc:spChg>
        <pc:spChg chg="add del mod">
          <ac:chgData name="Olivia davies" userId="299455fbce35a7ee" providerId="LiveId" clId="{BD28813F-0EC5-4B35-8E00-30846A8E3C64}" dt="2022-08-08T16:42:10.974" v="343"/>
          <ac:spMkLst>
            <pc:docMk/>
            <pc:sldMk cId="224496852" sldId="260"/>
            <ac:spMk id="10" creationId="{3FC89BC0-7FA5-EA41-C7E4-4EDCBF3C8D42}"/>
          </ac:spMkLst>
        </pc:spChg>
        <pc:spChg chg="add del mod">
          <ac:chgData name="Olivia davies" userId="299455fbce35a7ee" providerId="LiveId" clId="{BD28813F-0EC5-4B35-8E00-30846A8E3C64}" dt="2022-08-08T16:42:10.974" v="343"/>
          <ac:spMkLst>
            <pc:docMk/>
            <pc:sldMk cId="224496852" sldId="260"/>
            <ac:spMk id="11" creationId="{285CA6CA-37CE-571A-B42E-A5764CE06874}"/>
          </ac:spMkLst>
        </pc:spChg>
        <pc:spChg chg="add del mod">
          <ac:chgData name="Olivia davies" userId="299455fbce35a7ee" providerId="LiveId" clId="{BD28813F-0EC5-4B35-8E00-30846A8E3C64}" dt="2022-08-08T16:42:09.426" v="342"/>
          <ac:spMkLst>
            <pc:docMk/>
            <pc:sldMk cId="224496852" sldId="260"/>
            <ac:spMk id="12" creationId="{D87F1F1B-A2AB-AF29-3201-843C68C896D0}"/>
          </ac:spMkLst>
        </pc:spChg>
        <pc:spChg chg="add del mod">
          <ac:chgData name="Olivia davies" userId="299455fbce35a7ee" providerId="LiveId" clId="{BD28813F-0EC5-4B35-8E00-30846A8E3C64}" dt="2022-08-08T16:42:09.426" v="342"/>
          <ac:spMkLst>
            <pc:docMk/>
            <pc:sldMk cId="224496852" sldId="260"/>
            <ac:spMk id="13" creationId="{3DFD49E0-0E12-005D-5B5D-44D8C7D56D4F}"/>
          </ac:spMkLst>
        </pc:spChg>
      </pc:sldChg>
      <pc:sldChg chg="addSp modSp new mod setBg modAnim">
        <pc:chgData name="Olivia davies" userId="299455fbce35a7ee" providerId="LiveId" clId="{BD28813F-0EC5-4B35-8E00-30846A8E3C64}" dt="2022-08-09T16:13:59.138" v="782" actId="20577"/>
        <pc:sldMkLst>
          <pc:docMk/>
          <pc:sldMk cId="2423440054" sldId="261"/>
        </pc:sldMkLst>
        <pc:spChg chg="mod">
          <ac:chgData name="Olivia davies" userId="299455fbce35a7ee" providerId="LiveId" clId="{BD28813F-0EC5-4B35-8E00-30846A8E3C64}" dt="2022-08-08T17:15:12.182" v="759" actId="255"/>
          <ac:spMkLst>
            <pc:docMk/>
            <pc:sldMk cId="2423440054" sldId="261"/>
            <ac:spMk id="2" creationId="{A2589A06-32D4-8DFF-0FE5-62980A4BBB84}"/>
          </ac:spMkLst>
        </pc:spChg>
        <pc:spChg chg="mod">
          <ac:chgData name="Olivia davies" userId="299455fbce35a7ee" providerId="LiveId" clId="{BD28813F-0EC5-4B35-8E00-30846A8E3C64}" dt="2022-08-09T16:13:59.138" v="782" actId="20577"/>
          <ac:spMkLst>
            <pc:docMk/>
            <pc:sldMk cId="2423440054" sldId="261"/>
            <ac:spMk id="3" creationId="{6F2D3D20-2443-C475-3E2F-F4CF496B257A}"/>
          </ac:spMkLst>
        </pc:spChg>
        <pc:spChg chg="add">
          <ac:chgData name="Olivia davies" userId="299455fbce35a7ee" providerId="LiveId" clId="{BD28813F-0EC5-4B35-8E00-30846A8E3C64}" dt="2022-08-08T17:14:29.804" v="754" actId="26606"/>
          <ac:spMkLst>
            <pc:docMk/>
            <pc:sldMk cId="2423440054" sldId="261"/>
            <ac:spMk id="8" creationId="{C51A08AC-F796-409C-AD97-8B476289EC51}"/>
          </ac:spMkLst>
        </pc:spChg>
        <pc:grpChg chg="add">
          <ac:chgData name="Olivia davies" userId="299455fbce35a7ee" providerId="LiveId" clId="{BD28813F-0EC5-4B35-8E00-30846A8E3C64}" dt="2022-08-08T17:14:29.804" v="754" actId="26606"/>
          <ac:grpSpMkLst>
            <pc:docMk/>
            <pc:sldMk cId="2423440054" sldId="261"/>
            <ac:grpSpMk id="10" creationId="{1E1B312B-4E9A-405C-9CE8-10325438035E}"/>
          </ac:grpSpMkLst>
        </pc:grpChg>
      </pc:sldChg>
      <pc:sldChg chg="addSp delSp modSp new mod setBg modAnim">
        <pc:chgData name="Olivia davies" userId="299455fbce35a7ee" providerId="LiveId" clId="{BD28813F-0EC5-4B35-8E00-30846A8E3C64}" dt="2022-08-10T12:44:32.399" v="2039"/>
        <pc:sldMkLst>
          <pc:docMk/>
          <pc:sldMk cId="3608830747" sldId="262"/>
        </pc:sldMkLst>
        <pc:spChg chg="mod">
          <ac:chgData name="Olivia davies" userId="299455fbce35a7ee" providerId="LiveId" clId="{BD28813F-0EC5-4B35-8E00-30846A8E3C64}" dt="2022-08-10T12:18:00.728" v="1320" actId="255"/>
          <ac:spMkLst>
            <pc:docMk/>
            <pc:sldMk cId="3608830747" sldId="262"/>
            <ac:spMk id="2" creationId="{A966CB1C-7207-4809-FB2A-0D4801AE37D8}"/>
          </ac:spMkLst>
        </pc:spChg>
        <pc:spChg chg="del mod">
          <ac:chgData name="Olivia davies" userId="299455fbce35a7ee" providerId="LiveId" clId="{BD28813F-0EC5-4B35-8E00-30846A8E3C64}" dt="2022-08-10T12:15:56.055" v="1309" actId="26606"/>
          <ac:spMkLst>
            <pc:docMk/>
            <pc:sldMk cId="3608830747" sldId="262"/>
            <ac:spMk id="3" creationId="{99687C1A-FA5E-40C5-707D-43B6789B94CD}"/>
          </ac:spMkLst>
        </pc:spChg>
        <pc:spChg chg="add del">
          <ac:chgData name="Olivia davies" userId="299455fbce35a7ee" providerId="LiveId" clId="{BD28813F-0EC5-4B35-8E00-30846A8E3C64}" dt="2022-08-10T12:17:33.657" v="1317" actId="26606"/>
          <ac:spMkLst>
            <pc:docMk/>
            <pc:sldMk cId="3608830747" sldId="262"/>
            <ac:spMk id="9" creationId="{47FC6A8B-34F9-40FB-AA2D-E34168F52850}"/>
          </ac:spMkLst>
        </pc:spChg>
        <pc:spChg chg="add del">
          <ac:chgData name="Olivia davies" userId="299455fbce35a7ee" providerId="LiveId" clId="{BD28813F-0EC5-4B35-8E00-30846A8E3C64}" dt="2022-08-10T12:17:33.657" v="1317" actId="26606"/>
          <ac:spMkLst>
            <pc:docMk/>
            <pc:sldMk cId="3608830747" sldId="262"/>
            <ac:spMk id="11" creationId="{1EC86DB4-572A-4F71-AF8A-2395B4CA779F}"/>
          </ac:spMkLst>
        </pc:spChg>
        <pc:spChg chg="add del">
          <ac:chgData name="Olivia davies" userId="299455fbce35a7ee" providerId="LiveId" clId="{BD28813F-0EC5-4B35-8E00-30846A8E3C64}" dt="2022-08-10T12:17:33.657" v="1317" actId="26606"/>
          <ac:spMkLst>
            <pc:docMk/>
            <pc:sldMk cId="3608830747" sldId="262"/>
            <ac:spMk id="13" creationId="{71BA53A4-C4B7-4189-9FC1-6350B1AB5DFE}"/>
          </ac:spMkLst>
        </pc:spChg>
        <pc:spChg chg="add del">
          <ac:chgData name="Olivia davies" userId="299455fbce35a7ee" providerId="LiveId" clId="{BD28813F-0EC5-4B35-8E00-30846A8E3C64}" dt="2022-08-10T12:17:33.657" v="1317" actId="26606"/>
          <ac:spMkLst>
            <pc:docMk/>
            <pc:sldMk cId="3608830747" sldId="262"/>
            <ac:spMk id="15" creationId="{5558AD6E-B070-4640-AA07-87E208983ED8}"/>
          </ac:spMkLst>
        </pc:spChg>
        <pc:spChg chg="add del">
          <ac:chgData name="Olivia davies" userId="299455fbce35a7ee" providerId="LiveId" clId="{BD28813F-0EC5-4B35-8E00-30846A8E3C64}" dt="2022-08-10T12:17:33.657" v="1317" actId="26606"/>
          <ac:spMkLst>
            <pc:docMk/>
            <pc:sldMk cId="3608830747" sldId="262"/>
            <ac:spMk id="17" creationId="{36ACFB69-D148-449E-AC5A-C55AA20A7F7F}"/>
          </ac:spMkLst>
        </pc:spChg>
        <pc:spChg chg="add">
          <ac:chgData name="Olivia davies" userId="299455fbce35a7ee" providerId="LiveId" clId="{BD28813F-0EC5-4B35-8E00-30846A8E3C64}" dt="2022-08-10T12:17:33.657" v="1317" actId="26606"/>
          <ac:spMkLst>
            <pc:docMk/>
            <pc:sldMk cId="3608830747" sldId="262"/>
            <ac:spMk id="22" creationId="{47FC6A8B-34F9-40FB-AA2D-E34168F52850}"/>
          </ac:spMkLst>
        </pc:spChg>
        <pc:grpChg chg="add">
          <ac:chgData name="Olivia davies" userId="299455fbce35a7ee" providerId="LiveId" clId="{BD28813F-0EC5-4B35-8E00-30846A8E3C64}" dt="2022-08-10T12:17:33.657" v="1317" actId="26606"/>
          <ac:grpSpMkLst>
            <pc:docMk/>
            <pc:sldMk cId="3608830747" sldId="262"/>
            <ac:grpSpMk id="24" creationId="{D4D684F8-91BF-481C-A965-722756A383D0}"/>
          </ac:grpSpMkLst>
        </pc:grpChg>
        <pc:graphicFrameChg chg="add mod modGraphic">
          <ac:chgData name="Olivia davies" userId="299455fbce35a7ee" providerId="LiveId" clId="{BD28813F-0EC5-4B35-8E00-30846A8E3C64}" dt="2022-08-10T12:17:50.510" v="1319" actId="14100"/>
          <ac:graphicFrameMkLst>
            <pc:docMk/>
            <pc:sldMk cId="3608830747" sldId="262"/>
            <ac:graphicFrameMk id="5" creationId="{79A1878C-A631-3576-006F-709B6273DDC0}"/>
          </ac:graphicFrameMkLst>
        </pc:graphicFrameChg>
      </pc:sldChg>
      <pc:sldChg chg="addSp delSp modSp new mod modAnim">
        <pc:chgData name="Olivia davies" userId="299455fbce35a7ee" providerId="LiveId" clId="{BD28813F-0EC5-4B35-8E00-30846A8E3C64}" dt="2022-08-10T12:44:25.071" v="2038"/>
        <pc:sldMkLst>
          <pc:docMk/>
          <pc:sldMk cId="5308445" sldId="263"/>
        </pc:sldMkLst>
        <pc:spChg chg="mod">
          <ac:chgData name="Olivia davies" userId="299455fbce35a7ee" providerId="LiveId" clId="{BD28813F-0EC5-4B35-8E00-30846A8E3C64}" dt="2022-08-10T12:19:00.374" v="1360" actId="255"/>
          <ac:spMkLst>
            <pc:docMk/>
            <pc:sldMk cId="5308445" sldId="263"/>
            <ac:spMk id="2" creationId="{44D5022D-21A0-74C9-0712-3F67860CE975}"/>
          </ac:spMkLst>
        </pc:spChg>
        <pc:spChg chg="del mod">
          <ac:chgData name="Olivia davies" userId="299455fbce35a7ee" providerId="LiveId" clId="{BD28813F-0EC5-4B35-8E00-30846A8E3C64}" dt="2022-08-10T12:28:32.311" v="1637" actId="26606"/>
          <ac:spMkLst>
            <pc:docMk/>
            <pc:sldMk cId="5308445" sldId="263"/>
            <ac:spMk id="3" creationId="{038FE879-CD2C-7DF8-A0C8-39DFF285B1C5}"/>
          </ac:spMkLst>
        </pc:spChg>
        <pc:graphicFrameChg chg="add">
          <ac:chgData name="Olivia davies" userId="299455fbce35a7ee" providerId="LiveId" clId="{BD28813F-0EC5-4B35-8E00-30846A8E3C64}" dt="2022-08-10T12:28:32.311" v="1637" actId="26606"/>
          <ac:graphicFrameMkLst>
            <pc:docMk/>
            <pc:sldMk cId="5308445" sldId="263"/>
            <ac:graphicFrameMk id="5" creationId="{46A47BD7-A487-A0CF-45EF-85E501F646F2}"/>
          </ac:graphicFrameMkLst>
        </pc:graphicFrameChg>
      </pc:sldChg>
      <pc:sldChg chg="addSp delSp modSp new mod setBg modAnim">
        <pc:chgData name="Olivia davies" userId="299455fbce35a7ee" providerId="LiveId" clId="{BD28813F-0EC5-4B35-8E00-30846A8E3C64}" dt="2022-08-10T12:44:09.121" v="2037"/>
        <pc:sldMkLst>
          <pc:docMk/>
          <pc:sldMk cId="1137004126" sldId="264"/>
        </pc:sldMkLst>
        <pc:spChg chg="mod">
          <ac:chgData name="Olivia davies" userId="299455fbce35a7ee" providerId="LiveId" clId="{BD28813F-0EC5-4B35-8E00-30846A8E3C64}" dt="2022-08-10T12:36:03.400" v="1970" actId="14100"/>
          <ac:spMkLst>
            <pc:docMk/>
            <pc:sldMk cId="1137004126" sldId="264"/>
            <ac:spMk id="2" creationId="{7D8D762C-E34D-D36D-5F4D-22FD3B10DEDC}"/>
          </ac:spMkLst>
        </pc:spChg>
        <pc:spChg chg="mod">
          <ac:chgData name="Olivia davies" userId="299455fbce35a7ee" providerId="LiveId" clId="{BD28813F-0EC5-4B35-8E00-30846A8E3C64}" dt="2022-08-10T12:36:39.346" v="1975" actId="207"/>
          <ac:spMkLst>
            <pc:docMk/>
            <pc:sldMk cId="1137004126" sldId="264"/>
            <ac:spMk id="3" creationId="{CBE6CC24-A850-A8FD-B4CE-84F19E6DE274}"/>
          </ac:spMkLst>
        </pc:spChg>
        <pc:spChg chg="add del">
          <ac:chgData name="Olivia davies" userId="299455fbce35a7ee" providerId="LiveId" clId="{BD28813F-0EC5-4B35-8E00-30846A8E3C64}" dt="2022-08-10T12:35:34.624" v="1966" actId="26606"/>
          <ac:spMkLst>
            <pc:docMk/>
            <pc:sldMk cId="1137004126" sldId="264"/>
            <ac:spMk id="8" creationId="{593B4D24-F4A8-4141-A20A-E0575D199633}"/>
          </ac:spMkLst>
        </pc:spChg>
        <pc:spChg chg="add del">
          <ac:chgData name="Olivia davies" userId="299455fbce35a7ee" providerId="LiveId" clId="{BD28813F-0EC5-4B35-8E00-30846A8E3C64}" dt="2022-08-10T12:35:29.501" v="1964" actId="26606"/>
          <ac:spMkLst>
            <pc:docMk/>
            <pc:sldMk cId="1137004126" sldId="264"/>
            <ac:spMk id="10" creationId="{593B4D24-F4A8-4141-A20A-E0575D199633}"/>
          </ac:spMkLst>
        </pc:spChg>
        <pc:spChg chg="add del">
          <ac:chgData name="Olivia davies" userId="299455fbce35a7ee" providerId="LiveId" clId="{BD28813F-0EC5-4B35-8E00-30846A8E3C64}" dt="2022-08-10T12:35:29.501" v="1964" actId="26606"/>
          <ac:spMkLst>
            <pc:docMk/>
            <pc:sldMk cId="1137004126" sldId="264"/>
            <ac:spMk id="12" creationId="{6719801E-A6E2-4F88-BB91-2A71DBC47809}"/>
          </ac:spMkLst>
        </pc:spChg>
        <pc:spChg chg="add del">
          <ac:chgData name="Olivia davies" userId="299455fbce35a7ee" providerId="LiveId" clId="{BD28813F-0EC5-4B35-8E00-30846A8E3C64}" dt="2022-08-10T12:35:29.501" v="1964" actId="26606"/>
          <ac:spMkLst>
            <pc:docMk/>
            <pc:sldMk cId="1137004126" sldId="264"/>
            <ac:spMk id="14" creationId="{284FA090-1E51-4E96-AE7C-430E378B51B0}"/>
          </ac:spMkLst>
        </pc:spChg>
        <pc:spChg chg="add del">
          <ac:chgData name="Olivia davies" userId="299455fbce35a7ee" providerId="LiveId" clId="{BD28813F-0EC5-4B35-8E00-30846A8E3C64}" dt="2022-08-10T12:35:29.501" v="1964" actId="26606"/>
          <ac:spMkLst>
            <pc:docMk/>
            <pc:sldMk cId="1137004126" sldId="264"/>
            <ac:spMk id="16" creationId="{9689869E-ECC4-4D30-B2DF-C7DC3DD8598A}"/>
          </ac:spMkLst>
        </pc:spChg>
        <pc:spChg chg="add">
          <ac:chgData name="Olivia davies" userId="299455fbce35a7ee" providerId="LiveId" clId="{BD28813F-0EC5-4B35-8E00-30846A8E3C64}" dt="2022-08-10T12:35:34.640" v="1967" actId="26606"/>
          <ac:spMkLst>
            <pc:docMk/>
            <pc:sldMk cId="1137004126" sldId="264"/>
            <ac:spMk id="22" creationId="{47FC6A8B-34F9-40FB-AA2D-E34168F52850}"/>
          </ac:spMkLst>
        </pc:spChg>
        <pc:grpChg chg="add del">
          <ac:chgData name="Olivia davies" userId="299455fbce35a7ee" providerId="LiveId" clId="{BD28813F-0EC5-4B35-8E00-30846A8E3C64}" dt="2022-08-10T12:35:34.624" v="1966" actId="26606"/>
          <ac:grpSpMkLst>
            <pc:docMk/>
            <pc:sldMk cId="1137004126" sldId="264"/>
            <ac:grpSpMk id="18" creationId="{6CCEEF8A-4A3A-4B35-AA57-D804767F5AD9}"/>
          </ac:grpSpMkLst>
        </pc:grpChg>
        <pc:grpChg chg="add">
          <ac:chgData name="Olivia davies" userId="299455fbce35a7ee" providerId="LiveId" clId="{BD28813F-0EC5-4B35-8E00-30846A8E3C64}" dt="2022-08-10T12:35:34.640" v="1967" actId="26606"/>
          <ac:grpSpMkLst>
            <pc:docMk/>
            <pc:sldMk cId="1137004126" sldId="264"/>
            <ac:grpSpMk id="23" creationId="{D4D684F8-91BF-481C-A965-722756A383D0}"/>
          </ac:grpSpMkLst>
        </pc:grpChg>
        <pc:picChg chg="add del">
          <ac:chgData name="Olivia davies" userId="299455fbce35a7ee" providerId="LiveId" clId="{BD28813F-0EC5-4B35-8E00-30846A8E3C64}" dt="2022-08-10T12:35:29.501" v="1964" actId="26606"/>
          <ac:picMkLst>
            <pc:docMk/>
            <pc:sldMk cId="1137004126" sldId="264"/>
            <ac:picMk id="7" creationId="{B2ADCC39-26F7-2E6F-7EF6-F3B9FC601313}"/>
          </ac:picMkLst>
        </pc:picChg>
      </pc:sldChg>
      <pc:sldChg chg="addSp delSp modSp new mod setBg modAnim">
        <pc:chgData name="Olivia davies" userId="299455fbce35a7ee" providerId="LiveId" clId="{BD28813F-0EC5-4B35-8E00-30846A8E3C64}" dt="2022-08-11T10:33:28.825" v="2045" actId="27636"/>
        <pc:sldMkLst>
          <pc:docMk/>
          <pc:sldMk cId="3066147409" sldId="265"/>
        </pc:sldMkLst>
        <pc:spChg chg="mod">
          <ac:chgData name="Olivia davies" userId="299455fbce35a7ee" providerId="LiveId" clId="{BD28813F-0EC5-4B35-8E00-30846A8E3C64}" dt="2022-08-10T12:42:08.360" v="2026" actId="1076"/>
          <ac:spMkLst>
            <pc:docMk/>
            <pc:sldMk cId="3066147409" sldId="265"/>
            <ac:spMk id="2" creationId="{B007CD05-C263-522F-66FB-F9EB8CD60ED2}"/>
          </ac:spMkLst>
        </pc:spChg>
        <pc:spChg chg="mod">
          <ac:chgData name="Olivia davies" userId="299455fbce35a7ee" providerId="LiveId" clId="{BD28813F-0EC5-4B35-8E00-30846A8E3C64}" dt="2022-08-11T10:33:28.825" v="2045" actId="27636"/>
          <ac:spMkLst>
            <pc:docMk/>
            <pc:sldMk cId="3066147409" sldId="265"/>
            <ac:spMk id="3" creationId="{9FB5DF92-78C7-ED39-4418-D84AB291590B}"/>
          </ac:spMkLst>
        </pc:spChg>
        <pc:spChg chg="add del">
          <ac:chgData name="Olivia davies" userId="299455fbce35a7ee" providerId="LiveId" clId="{BD28813F-0EC5-4B35-8E00-30846A8E3C64}" dt="2022-08-10T12:41:08.169" v="2018" actId="26606"/>
          <ac:spMkLst>
            <pc:docMk/>
            <pc:sldMk cId="3066147409" sldId="265"/>
            <ac:spMk id="8" creationId="{47FC6A8B-34F9-40FB-AA2D-E34168F52850}"/>
          </ac:spMkLst>
        </pc:spChg>
        <pc:spChg chg="add">
          <ac:chgData name="Olivia davies" userId="299455fbce35a7ee" providerId="LiveId" clId="{BD28813F-0EC5-4B35-8E00-30846A8E3C64}" dt="2022-08-10T12:41:08.169" v="2018" actId="26606"/>
          <ac:spMkLst>
            <pc:docMk/>
            <pc:sldMk cId="3066147409" sldId="265"/>
            <ac:spMk id="18" creationId="{593B4D24-F4A8-4141-A20A-E0575D199633}"/>
          </ac:spMkLst>
        </pc:spChg>
        <pc:grpChg chg="add del">
          <ac:chgData name="Olivia davies" userId="299455fbce35a7ee" providerId="LiveId" clId="{BD28813F-0EC5-4B35-8E00-30846A8E3C64}" dt="2022-08-10T12:41:08.169" v="2018" actId="26606"/>
          <ac:grpSpMkLst>
            <pc:docMk/>
            <pc:sldMk cId="3066147409" sldId="265"/>
            <ac:grpSpMk id="10" creationId="{D4D684F8-91BF-481C-A965-722756A383D0}"/>
          </ac:grpSpMkLst>
        </pc:grpChg>
        <pc:grpChg chg="add">
          <ac:chgData name="Olivia davies" userId="299455fbce35a7ee" providerId="LiveId" clId="{BD28813F-0EC5-4B35-8E00-30846A8E3C64}" dt="2022-08-10T12:41:08.169" v="2018" actId="26606"/>
          <ac:grpSpMkLst>
            <pc:docMk/>
            <pc:sldMk cId="3066147409" sldId="265"/>
            <ac:grpSpMk id="20" creationId="{6CCEEF8A-4A3A-4B35-AA57-D804767F5AD9}"/>
          </ac:grpSpMkLst>
        </pc:gr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CC3432-5029-48A9-BA6E-B273A384463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7A5CEBE3-CC43-44B2-97CE-8B37EAFA81C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baseline="0" dirty="0">
              <a:latin typeface="Arial" panose="020B0604020202020204" pitchFamily="34" charset="0"/>
              <a:cs typeface="Arial" panose="020B0604020202020204" pitchFamily="34" charset="0"/>
            </a:rPr>
            <a:t>Introduction</a:t>
          </a:r>
          <a:endParaRPr lang="en-US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06040ED-E3AF-43B6-87A9-AFA95E7AF6F7}" type="parTrans" cxnId="{185F860D-23DA-459D-9884-7422F4597816}">
      <dgm:prSet/>
      <dgm:spPr/>
      <dgm:t>
        <a:bodyPr/>
        <a:lstStyle/>
        <a:p>
          <a:endParaRPr lang="en-US"/>
        </a:p>
      </dgm:t>
    </dgm:pt>
    <dgm:pt modelId="{F1A1995F-5336-4D37-8550-C88117042104}" type="sibTrans" cxnId="{185F860D-23DA-459D-9884-7422F4597816}">
      <dgm:prSet/>
      <dgm:spPr/>
      <dgm:t>
        <a:bodyPr/>
        <a:lstStyle/>
        <a:p>
          <a:endParaRPr lang="en-US"/>
        </a:p>
      </dgm:t>
    </dgm:pt>
    <dgm:pt modelId="{1000E385-FE47-48C7-BD77-A591EEFC2C7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baseline="0" dirty="0">
              <a:latin typeface="Arial" panose="020B0604020202020204" pitchFamily="34" charset="0"/>
              <a:cs typeface="Arial" panose="020B0604020202020204" pitchFamily="34" charset="0"/>
            </a:rPr>
            <a:t>Findings </a:t>
          </a:r>
        </a:p>
        <a:p>
          <a:pPr>
            <a:lnSpc>
              <a:spcPct val="100000"/>
            </a:lnSpc>
          </a:pPr>
          <a:r>
            <a:rPr lang="en-GB" sz="2000" b="1" baseline="0" dirty="0">
              <a:latin typeface="Arial" panose="020B0604020202020204" pitchFamily="34" charset="0"/>
              <a:cs typeface="Arial" panose="020B0604020202020204" pitchFamily="34" charset="0"/>
            </a:rPr>
            <a:t>and Recommendations</a:t>
          </a:r>
          <a:endParaRPr lang="en-US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72A619-6315-4921-9A98-A28FF2DCA18F}" type="parTrans" cxnId="{22A8E2FF-749E-4921-8A0E-A33FE5CD4EC0}">
      <dgm:prSet/>
      <dgm:spPr/>
      <dgm:t>
        <a:bodyPr/>
        <a:lstStyle/>
        <a:p>
          <a:endParaRPr lang="en-US"/>
        </a:p>
      </dgm:t>
    </dgm:pt>
    <dgm:pt modelId="{C6A9053F-3161-4F31-817B-CA2CFC9B9A87}" type="sibTrans" cxnId="{22A8E2FF-749E-4921-8A0E-A33FE5CD4EC0}">
      <dgm:prSet/>
      <dgm:spPr/>
      <dgm:t>
        <a:bodyPr/>
        <a:lstStyle/>
        <a:p>
          <a:endParaRPr lang="en-US"/>
        </a:p>
      </dgm:t>
    </dgm:pt>
    <dgm:pt modelId="{87F4D224-962C-44DC-840B-97E3217F1FF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baseline="0" dirty="0">
              <a:latin typeface="Arial" panose="020B0604020202020204" pitchFamily="34" charset="0"/>
              <a:cs typeface="Arial" panose="020B0604020202020204" pitchFamily="34" charset="0"/>
            </a:rPr>
            <a:t>Health Prevention and Promotion</a:t>
          </a:r>
          <a:endParaRPr lang="en-US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F6A0DD-4B58-4127-B7D2-72DFF92CCBA6}" type="parTrans" cxnId="{36371FBE-E441-4866-867C-8006F8E39E8E}">
      <dgm:prSet/>
      <dgm:spPr/>
      <dgm:t>
        <a:bodyPr/>
        <a:lstStyle/>
        <a:p>
          <a:endParaRPr lang="en-US"/>
        </a:p>
      </dgm:t>
    </dgm:pt>
    <dgm:pt modelId="{D920329D-2285-427B-9C38-CA76E45D422B}" type="sibTrans" cxnId="{36371FBE-E441-4866-867C-8006F8E39E8E}">
      <dgm:prSet/>
      <dgm:spPr/>
      <dgm:t>
        <a:bodyPr/>
        <a:lstStyle/>
        <a:p>
          <a:endParaRPr lang="en-US"/>
        </a:p>
      </dgm:t>
    </dgm:pt>
    <dgm:pt modelId="{AF727B8B-0DCB-49E4-A9A4-72ABCB137D6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baseline="0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54EFD61-B556-4389-BAF1-EB83B3B9CAC1}" type="parTrans" cxnId="{E894C5C9-BD44-4363-AD92-5D1A49B16856}">
      <dgm:prSet/>
      <dgm:spPr/>
      <dgm:t>
        <a:bodyPr/>
        <a:lstStyle/>
        <a:p>
          <a:endParaRPr lang="en-US"/>
        </a:p>
      </dgm:t>
    </dgm:pt>
    <dgm:pt modelId="{DCA9C08F-443D-4E1E-95E5-4D019FDD1CBA}" type="sibTrans" cxnId="{E894C5C9-BD44-4363-AD92-5D1A49B16856}">
      <dgm:prSet/>
      <dgm:spPr/>
      <dgm:t>
        <a:bodyPr/>
        <a:lstStyle/>
        <a:p>
          <a:endParaRPr lang="en-US"/>
        </a:p>
      </dgm:t>
    </dgm:pt>
    <dgm:pt modelId="{4F51ADD7-0493-42D4-843C-11BB0013B43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baseline="0" dirty="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endParaRPr lang="en-US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406A9A-D383-4474-802C-DF56F1464137}" type="parTrans" cxnId="{7BD9D274-AED8-4303-872C-B4747D660E44}">
      <dgm:prSet/>
      <dgm:spPr/>
      <dgm:t>
        <a:bodyPr/>
        <a:lstStyle/>
        <a:p>
          <a:endParaRPr lang="en-US"/>
        </a:p>
      </dgm:t>
    </dgm:pt>
    <dgm:pt modelId="{02D4C147-613A-4D97-B6D2-E4B306A6D54A}" type="sibTrans" cxnId="{7BD9D274-AED8-4303-872C-B4747D660E44}">
      <dgm:prSet/>
      <dgm:spPr/>
      <dgm:t>
        <a:bodyPr/>
        <a:lstStyle/>
        <a:p>
          <a:endParaRPr lang="en-US"/>
        </a:p>
      </dgm:t>
    </dgm:pt>
    <dgm:pt modelId="{22DA915E-4194-44E3-A61F-AB0A4AB4D063}" type="pres">
      <dgm:prSet presAssocID="{2ECC3432-5029-48A9-BA6E-B273A3844634}" presName="root" presStyleCnt="0">
        <dgm:presLayoutVars>
          <dgm:dir/>
          <dgm:resizeHandles val="exact"/>
        </dgm:presLayoutVars>
      </dgm:prSet>
      <dgm:spPr/>
    </dgm:pt>
    <dgm:pt modelId="{104F988F-AC96-40CF-AC8F-A425CE950ADE}" type="pres">
      <dgm:prSet presAssocID="{7A5CEBE3-CC43-44B2-97CE-8B37EAFA81C1}" presName="compNode" presStyleCnt="0"/>
      <dgm:spPr/>
    </dgm:pt>
    <dgm:pt modelId="{9ACFCB73-07D7-47F4-B7FE-A7B262F2AB4C}" type="pres">
      <dgm:prSet presAssocID="{7A5CEBE3-CC43-44B2-97CE-8B37EAFA81C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56181178-7A0B-48C2-9F6D-EEE0C607AF8C}" type="pres">
      <dgm:prSet presAssocID="{7A5CEBE3-CC43-44B2-97CE-8B37EAFA81C1}" presName="spaceRect" presStyleCnt="0"/>
      <dgm:spPr/>
    </dgm:pt>
    <dgm:pt modelId="{8252425A-A6CD-4A22-90AA-D748FF56ACBA}" type="pres">
      <dgm:prSet presAssocID="{7A5CEBE3-CC43-44B2-97CE-8B37EAFA81C1}" presName="textRect" presStyleLbl="revTx" presStyleIdx="0" presStyleCnt="5">
        <dgm:presLayoutVars>
          <dgm:chMax val="1"/>
          <dgm:chPref val="1"/>
        </dgm:presLayoutVars>
      </dgm:prSet>
      <dgm:spPr/>
    </dgm:pt>
    <dgm:pt modelId="{0FE999C1-C571-42CF-9FD0-64D26218875E}" type="pres">
      <dgm:prSet presAssocID="{F1A1995F-5336-4D37-8550-C88117042104}" presName="sibTrans" presStyleCnt="0"/>
      <dgm:spPr/>
    </dgm:pt>
    <dgm:pt modelId="{7C816EE6-A510-47F0-87D5-D48D39CC07C6}" type="pres">
      <dgm:prSet presAssocID="{1000E385-FE47-48C7-BD77-A591EEFC2C7C}" presName="compNode" presStyleCnt="0"/>
      <dgm:spPr/>
    </dgm:pt>
    <dgm:pt modelId="{3C499E7F-10B5-4D3B-9055-C0F19FDEEB18}" type="pres">
      <dgm:prSet presAssocID="{1000E385-FE47-48C7-BD77-A591EEFC2C7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B715B97-97D3-4294-9F17-A1F663EFFC83}" type="pres">
      <dgm:prSet presAssocID="{1000E385-FE47-48C7-BD77-A591EEFC2C7C}" presName="spaceRect" presStyleCnt="0"/>
      <dgm:spPr/>
    </dgm:pt>
    <dgm:pt modelId="{4808018E-D9DB-4CAC-B051-61973826A3A5}" type="pres">
      <dgm:prSet presAssocID="{1000E385-FE47-48C7-BD77-A591EEFC2C7C}" presName="textRect" presStyleLbl="revTx" presStyleIdx="1" presStyleCnt="5" custScaleX="165893">
        <dgm:presLayoutVars>
          <dgm:chMax val="1"/>
          <dgm:chPref val="1"/>
        </dgm:presLayoutVars>
      </dgm:prSet>
      <dgm:spPr/>
    </dgm:pt>
    <dgm:pt modelId="{0B2F6EDC-368D-4A9E-B935-9CED4E322E45}" type="pres">
      <dgm:prSet presAssocID="{C6A9053F-3161-4F31-817B-CA2CFC9B9A87}" presName="sibTrans" presStyleCnt="0"/>
      <dgm:spPr/>
    </dgm:pt>
    <dgm:pt modelId="{486E03DE-3B41-46FE-8C04-1401A4F20F1F}" type="pres">
      <dgm:prSet presAssocID="{87F4D224-962C-44DC-840B-97E3217F1FFA}" presName="compNode" presStyleCnt="0"/>
      <dgm:spPr/>
    </dgm:pt>
    <dgm:pt modelId="{8E758F22-8A91-4DFD-BC4B-441746E7F8B2}" type="pres">
      <dgm:prSet presAssocID="{87F4D224-962C-44DC-840B-97E3217F1FF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0AAC3F56-769D-4F3F-BE85-5EB9DD8DFD15}" type="pres">
      <dgm:prSet presAssocID="{87F4D224-962C-44DC-840B-97E3217F1FFA}" presName="spaceRect" presStyleCnt="0"/>
      <dgm:spPr/>
    </dgm:pt>
    <dgm:pt modelId="{F6600274-ACC7-4920-8103-2597C3A78BBB}" type="pres">
      <dgm:prSet presAssocID="{87F4D224-962C-44DC-840B-97E3217F1FFA}" presName="textRect" presStyleLbl="revTx" presStyleIdx="2" presStyleCnt="5">
        <dgm:presLayoutVars>
          <dgm:chMax val="1"/>
          <dgm:chPref val="1"/>
        </dgm:presLayoutVars>
      </dgm:prSet>
      <dgm:spPr/>
    </dgm:pt>
    <dgm:pt modelId="{E96CB8F4-0BB6-4E7B-926D-BA8A80476311}" type="pres">
      <dgm:prSet presAssocID="{D920329D-2285-427B-9C38-CA76E45D422B}" presName="sibTrans" presStyleCnt="0"/>
      <dgm:spPr/>
    </dgm:pt>
    <dgm:pt modelId="{E872B2A1-498A-4B7D-9812-F85099564D31}" type="pres">
      <dgm:prSet presAssocID="{AF727B8B-0DCB-49E4-A9A4-72ABCB137D61}" presName="compNode" presStyleCnt="0"/>
      <dgm:spPr/>
    </dgm:pt>
    <dgm:pt modelId="{3A4F86CF-F42C-450F-8179-02E21DEA04CD}" type="pres">
      <dgm:prSet presAssocID="{AF727B8B-0DCB-49E4-A9A4-72ABCB137D6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BE43CA2D-A9A4-49B3-8058-CA1B949CB466}" type="pres">
      <dgm:prSet presAssocID="{AF727B8B-0DCB-49E4-A9A4-72ABCB137D61}" presName="spaceRect" presStyleCnt="0"/>
      <dgm:spPr/>
    </dgm:pt>
    <dgm:pt modelId="{ECB4654C-FD18-43CE-BC73-2C99EB054182}" type="pres">
      <dgm:prSet presAssocID="{AF727B8B-0DCB-49E4-A9A4-72ABCB137D61}" presName="textRect" presStyleLbl="revTx" presStyleIdx="3" presStyleCnt="5">
        <dgm:presLayoutVars>
          <dgm:chMax val="1"/>
          <dgm:chPref val="1"/>
        </dgm:presLayoutVars>
      </dgm:prSet>
      <dgm:spPr/>
    </dgm:pt>
    <dgm:pt modelId="{F73E809C-D88C-49B4-8739-1096D4784619}" type="pres">
      <dgm:prSet presAssocID="{DCA9C08F-443D-4E1E-95E5-4D019FDD1CBA}" presName="sibTrans" presStyleCnt="0"/>
      <dgm:spPr/>
    </dgm:pt>
    <dgm:pt modelId="{301AA633-1631-49F3-A91A-A80BD2206EEE}" type="pres">
      <dgm:prSet presAssocID="{4F51ADD7-0493-42D4-843C-11BB0013B430}" presName="compNode" presStyleCnt="0"/>
      <dgm:spPr/>
    </dgm:pt>
    <dgm:pt modelId="{F41AE24E-F62F-4416-9F9B-B102307AD189}" type="pres">
      <dgm:prSet presAssocID="{4F51ADD7-0493-42D4-843C-11BB0013B43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87C05B9-6A25-407F-819B-F68E3D4CA7D8}" type="pres">
      <dgm:prSet presAssocID="{4F51ADD7-0493-42D4-843C-11BB0013B430}" presName="spaceRect" presStyleCnt="0"/>
      <dgm:spPr/>
    </dgm:pt>
    <dgm:pt modelId="{CF866FE7-7FA4-4D60-BCCD-E3E4266608E3}" type="pres">
      <dgm:prSet presAssocID="{4F51ADD7-0493-42D4-843C-11BB0013B43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185F860D-23DA-459D-9884-7422F4597816}" srcId="{2ECC3432-5029-48A9-BA6E-B273A3844634}" destId="{7A5CEBE3-CC43-44B2-97CE-8B37EAFA81C1}" srcOrd="0" destOrd="0" parTransId="{A06040ED-E3AF-43B6-87A9-AFA95E7AF6F7}" sibTransId="{F1A1995F-5336-4D37-8550-C88117042104}"/>
    <dgm:cxn modelId="{0187F50F-1E96-475A-A3F3-63E1A340701C}" type="presOf" srcId="{4F51ADD7-0493-42D4-843C-11BB0013B430}" destId="{CF866FE7-7FA4-4D60-BCCD-E3E4266608E3}" srcOrd="0" destOrd="0" presId="urn:microsoft.com/office/officeart/2018/2/layout/IconLabelList"/>
    <dgm:cxn modelId="{E7A8C735-109D-4ED1-85D1-4304550EF084}" type="presOf" srcId="{7A5CEBE3-CC43-44B2-97CE-8B37EAFA81C1}" destId="{8252425A-A6CD-4A22-90AA-D748FF56ACBA}" srcOrd="0" destOrd="0" presId="urn:microsoft.com/office/officeart/2018/2/layout/IconLabelList"/>
    <dgm:cxn modelId="{46CBB064-5FB5-43ED-AEE2-B2EC93083A12}" type="presOf" srcId="{AF727B8B-0DCB-49E4-A9A4-72ABCB137D61}" destId="{ECB4654C-FD18-43CE-BC73-2C99EB054182}" srcOrd="0" destOrd="0" presId="urn:microsoft.com/office/officeart/2018/2/layout/IconLabelList"/>
    <dgm:cxn modelId="{7BD9D274-AED8-4303-872C-B4747D660E44}" srcId="{2ECC3432-5029-48A9-BA6E-B273A3844634}" destId="{4F51ADD7-0493-42D4-843C-11BB0013B430}" srcOrd="4" destOrd="0" parTransId="{8D406A9A-D383-4474-802C-DF56F1464137}" sibTransId="{02D4C147-613A-4D97-B6D2-E4B306A6D54A}"/>
    <dgm:cxn modelId="{36371FBE-E441-4866-867C-8006F8E39E8E}" srcId="{2ECC3432-5029-48A9-BA6E-B273A3844634}" destId="{87F4D224-962C-44DC-840B-97E3217F1FFA}" srcOrd="2" destOrd="0" parTransId="{DFF6A0DD-4B58-4127-B7D2-72DFF92CCBA6}" sibTransId="{D920329D-2285-427B-9C38-CA76E45D422B}"/>
    <dgm:cxn modelId="{E894C5C9-BD44-4363-AD92-5D1A49B16856}" srcId="{2ECC3432-5029-48A9-BA6E-B273A3844634}" destId="{AF727B8B-0DCB-49E4-A9A4-72ABCB137D61}" srcOrd="3" destOrd="0" parTransId="{D54EFD61-B556-4389-BAF1-EB83B3B9CAC1}" sibTransId="{DCA9C08F-443D-4E1E-95E5-4D019FDD1CBA}"/>
    <dgm:cxn modelId="{297A59E2-99C4-4D4B-9289-C2FD4DE7851B}" type="presOf" srcId="{1000E385-FE47-48C7-BD77-A591EEFC2C7C}" destId="{4808018E-D9DB-4CAC-B051-61973826A3A5}" srcOrd="0" destOrd="0" presId="urn:microsoft.com/office/officeart/2018/2/layout/IconLabelList"/>
    <dgm:cxn modelId="{6F8B42E5-0297-479A-8756-D54EAA4F497F}" type="presOf" srcId="{87F4D224-962C-44DC-840B-97E3217F1FFA}" destId="{F6600274-ACC7-4920-8103-2597C3A78BBB}" srcOrd="0" destOrd="0" presId="urn:microsoft.com/office/officeart/2018/2/layout/IconLabelList"/>
    <dgm:cxn modelId="{77ED86ED-3BFA-4E09-875D-76A766CA7EAA}" type="presOf" srcId="{2ECC3432-5029-48A9-BA6E-B273A3844634}" destId="{22DA915E-4194-44E3-A61F-AB0A4AB4D063}" srcOrd="0" destOrd="0" presId="urn:microsoft.com/office/officeart/2018/2/layout/IconLabelList"/>
    <dgm:cxn modelId="{22A8E2FF-749E-4921-8A0E-A33FE5CD4EC0}" srcId="{2ECC3432-5029-48A9-BA6E-B273A3844634}" destId="{1000E385-FE47-48C7-BD77-A591EEFC2C7C}" srcOrd="1" destOrd="0" parTransId="{0172A619-6315-4921-9A98-A28FF2DCA18F}" sibTransId="{C6A9053F-3161-4F31-817B-CA2CFC9B9A87}"/>
    <dgm:cxn modelId="{5F391463-EEF9-446B-A2C2-A512FD56FDBC}" type="presParOf" srcId="{22DA915E-4194-44E3-A61F-AB0A4AB4D063}" destId="{104F988F-AC96-40CF-AC8F-A425CE950ADE}" srcOrd="0" destOrd="0" presId="urn:microsoft.com/office/officeart/2018/2/layout/IconLabelList"/>
    <dgm:cxn modelId="{BCD07335-1D21-49D9-97A1-4F0558771D8E}" type="presParOf" srcId="{104F988F-AC96-40CF-AC8F-A425CE950ADE}" destId="{9ACFCB73-07D7-47F4-B7FE-A7B262F2AB4C}" srcOrd="0" destOrd="0" presId="urn:microsoft.com/office/officeart/2018/2/layout/IconLabelList"/>
    <dgm:cxn modelId="{34DB9E76-D672-43D6-A251-30643EBDC997}" type="presParOf" srcId="{104F988F-AC96-40CF-AC8F-A425CE950ADE}" destId="{56181178-7A0B-48C2-9F6D-EEE0C607AF8C}" srcOrd="1" destOrd="0" presId="urn:microsoft.com/office/officeart/2018/2/layout/IconLabelList"/>
    <dgm:cxn modelId="{C36F9B42-DAEB-45B8-AAAE-10246E8F0C73}" type="presParOf" srcId="{104F988F-AC96-40CF-AC8F-A425CE950ADE}" destId="{8252425A-A6CD-4A22-90AA-D748FF56ACBA}" srcOrd="2" destOrd="0" presId="urn:microsoft.com/office/officeart/2018/2/layout/IconLabelList"/>
    <dgm:cxn modelId="{82838D02-657F-4951-ABD3-6BCE96E43C49}" type="presParOf" srcId="{22DA915E-4194-44E3-A61F-AB0A4AB4D063}" destId="{0FE999C1-C571-42CF-9FD0-64D26218875E}" srcOrd="1" destOrd="0" presId="urn:microsoft.com/office/officeart/2018/2/layout/IconLabelList"/>
    <dgm:cxn modelId="{DD7A44E2-95D3-44A0-B4EF-D34E7C6ED1BE}" type="presParOf" srcId="{22DA915E-4194-44E3-A61F-AB0A4AB4D063}" destId="{7C816EE6-A510-47F0-87D5-D48D39CC07C6}" srcOrd="2" destOrd="0" presId="urn:microsoft.com/office/officeart/2018/2/layout/IconLabelList"/>
    <dgm:cxn modelId="{A3DB81EB-E647-4F24-97E3-AEC6DF33C3E9}" type="presParOf" srcId="{7C816EE6-A510-47F0-87D5-D48D39CC07C6}" destId="{3C499E7F-10B5-4D3B-9055-C0F19FDEEB18}" srcOrd="0" destOrd="0" presId="urn:microsoft.com/office/officeart/2018/2/layout/IconLabelList"/>
    <dgm:cxn modelId="{59C293E1-8A3A-48F6-9AD1-1A42D2679ECA}" type="presParOf" srcId="{7C816EE6-A510-47F0-87D5-D48D39CC07C6}" destId="{8B715B97-97D3-4294-9F17-A1F663EFFC83}" srcOrd="1" destOrd="0" presId="urn:microsoft.com/office/officeart/2018/2/layout/IconLabelList"/>
    <dgm:cxn modelId="{D6C6E2FE-A2E4-4CB1-B54F-8FA3B9C73788}" type="presParOf" srcId="{7C816EE6-A510-47F0-87D5-D48D39CC07C6}" destId="{4808018E-D9DB-4CAC-B051-61973826A3A5}" srcOrd="2" destOrd="0" presId="urn:microsoft.com/office/officeart/2018/2/layout/IconLabelList"/>
    <dgm:cxn modelId="{65ABA837-0C91-4FD5-ADB9-207B39E46995}" type="presParOf" srcId="{22DA915E-4194-44E3-A61F-AB0A4AB4D063}" destId="{0B2F6EDC-368D-4A9E-B935-9CED4E322E45}" srcOrd="3" destOrd="0" presId="urn:microsoft.com/office/officeart/2018/2/layout/IconLabelList"/>
    <dgm:cxn modelId="{953A682B-2CBA-48D2-9621-2268B415963B}" type="presParOf" srcId="{22DA915E-4194-44E3-A61F-AB0A4AB4D063}" destId="{486E03DE-3B41-46FE-8C04-1401A4F20F1F}" srcOrd="4" destOrd="0" presId="urn:microsoft.com/office/officeart/2018/2/layout/IconLabelList"/>
    <dgm:cxn modelId="{BA6177E5-0402-4B90-A74D-C45FA485E792}" type="presParOf" srcId="{486E03DE-3B41-46FE-8C04-1401A4F20F1F}" destId="{8E758F22-8A91-4DFD-BC4B-441746E7F8B2}" srcOrd="0" destOrd="0" presId="urn:microsoft.com/office/officeart/2018/2/layout/IconLabelList"/>
    <dgm:cxn modelId="{F4F23C7C-7E4C-4C68-A834-9F4C4CC11AB4}" type="presParOf" srcId="{486E03DE-3B41-46FE-8C04-1401A4F20F1F}" destId="{0AAC3F56-769D-4F3F-BE85-5EB9DD8DFD15}" srcOrd="1" destOrd="0" presId="urn:microsoft.com/office/officeart/2018/2/layout/IconLabelList"/>
    <dgm:cxn modelId="{51B0FEF4-96BB-48AB-8916-760E7FBDDC3E}" type="presParOf" srcId="{486E03DE-3B41-46FE-8C04-1401A4F20F1F}" destId="{F6600274-ACC7-4920-8103-2597C3A78BBB}" srcOrd="2" destOrd="0" presId="urn:microsoft.com/office/officeart/2018/2/layout/IconLabelList"/>
    <dgm:cxn modelId="{41706C44-19F7-479B-BD45-A5DFABC661DF}" type="presParOf" srcId="{22DA915E-4194-44E3-A61F-AB0A4AB4D063}" destId="{E96CB8F4-0BB6-4E7B-926D-BA8A80476311}" srcOrd="5" destOrd="0" presId="urn:microsoft.com/office/officeart/2018/2/layout/IconLabelList"/>
    <dgm:cxn modelId="{979CB9B9-DD03-4EBE-98A1-CE8271D6A111}" type="presParOf" srcId="{22DA915E-4194-44E3-A61F-AB0A4AB4D063}" destId="{E872B2A1-498A-4B7D-9812-F85099564D31}" srcOrd="6" destOrd="0" presId="urn:microsoft.com/office/officeart/2018/2/layout/IconLabelList"/>
    <dgm:cxn modelId="{387E8DBA-5337-45C8-8D10-0CEE5FD1BDFF}" type="presParOf" srcId="{E872B2A1-498A-4B7D-9812-F85099564D31}" destId="{3A4F86CF-F42C-450F-8179-02E21DEA04CD}" srcOrd="0" destOrd="0" presId="urn:microsoft.com/office/officeart/2018/2/layout/IconLabelList"/>
    <dgm:cxn modelId="{C5341F43-A3A4-4C0B-BF8E-51A9849942F3}" type="presParOf" srcId="{E872B2A1-498A-4B7D-9812-F85099564D31}" destId="{BE43CA2D-A9A4-49B3-8058-CA1B949CB466}" srcOrd="1" destOrd="0" presId="urn:microsoft.com/office/officeart/2018/2/layout/IconLabelList"/>
    <dgm:cxn modelId="{197EB706-1213-486F-ACA6-7F2BAB914E96}" type="presParOf" srcId="{E872B2A1-498A-4B7D-9812-F85099564D31}" destId="{ECB4654C-FD18-43CE-BC73-2C99EB054182}" srcOrd="2" destOrd="0" presId="urn:microsoft.com/office/officeart/2018/2/layout/IconLabelList"/>
    <dgm:cxn modelId="{28D7477D-57A6-4C6C-8EAA-9DA554628D1A}" type="presParOf" srcId="{22DA915E-4194-44E3-A61F-AB0A4AB4D063}" destId="{F73E809C-D88C-49B4-8739-1096D4784619}" srcOrd="7" destOrd="0" presId="urn:microsoft.com/office/officeart/2018/2/layout/IconLabelList"/>
    <dgm:cxn modelId="{09413106-E448-443A-A462-82FB9478C10E}" type="presParOf" srcId="{22DA915E-4194-44E3-A61F-AB0A4AB4D063}" destId="{301AA633-1631-49F3-A91A-A80BD2206EEE}" srcOrd="8" destOrd="0" presId="urn:microsoft.com/office/officeart/2018/2/layout/IconLabelList"/>
    <dgm:cxn modelId="{86571E47-4737-4EF5-92FE-85BA210D1A56}" type="presParOf" srcId="{301AA633-1631-49F3-A91A-A80BD2206EEE}" destId="{F41AE24E-F62F-4416-9F9B-B102307AD189}" srcOrd="0" destOrd="0" presId="urn:microsoft.com/office/officeart/2018/2/layout/IconLabelList"/>
    <dgm:cxn modelId="{10262245-54F4-40C5-903C-76DDC034D723}" type="presParOf" srcId="{301AA633-1631-49F3-A91A-A80BD2206EEE}" destId="{A87C05B9-6A25-407F-819B-F68E3D4CA7D8}" srcOrd="1" destOrd="0" presId="urn:microsoft.com/office/officeart/2018/2/layout/IconLabelList"/>
    <dgm:cxn modelId="{51E9FD67-5D42-4C96-B42B-84765A71C1B2}" type="presParOf" srcId="{301AA633-1631-49F3-A91A-A80BD2206EEE}" destId="{CF866FE7-7FA4-4D60-BCCD-E3E4266608E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B3DF901-57D0-46B4-BF8A-18529464A16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6554C80-E386-473B-9A49-AE53ABC3B793}">
      <dgm:prSet/>
      <dgm:spPr/>
      <dgm:t>
        <a:bodyPr/>
        <a:lstStyle/>
        <a:p>
          <a:r>
            <a:rPr lang="en-GB" b="0" baseline="0" dirty="0"/>
            <a:t>- </a:t>
          </a:r>
          <a:r>
            <a:rPr lang="en-GB" b="0" baseline="0" dirty="0">
              <a:latin typeface="Arial" panose="020B0604020202020204" pitchFamily="34" charset="0"/>
              <a:cs typeface="Arial" panose="020B0604020202020204" pitchFamily="34" charset="0"/>
            </a:rPr>
            <a:t>Department for Health and Social care (2020) – Overweight and Obesity is putting pressure on our health service.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4AFDB3F-560C-44A0-B94A-774D8DB386AE}" type="parTrans" cxnId="{27A510B9-3D85-4392-B416-615342911BB2}">
      <dgm:prSet/>
      <dgm:spPr/>
      <dgm:t>
        <a:bodyPr/>
        <a:lstStyle/>
        <a:p>
          <a:endParaRPr lang="en-US"/>
        </a:p>
      </dgm:t>
    </dgm:pt>
    <dgm:pt modelId="{A8421706-D336-48EE-93C5-9C6CFCBBAA80}" type="sibTrans" cxnId="{27A510B9-3D85-4392-B416-615342911BB2}">
      <dgm:prSet/>
      <dgm:spPr/>
      <dgm:t>
        <a:bodyPr/>
        <a:lstStyle/>
        <a:p>
          <a:endParaRPr lang="en-US"/>
        </a:p>
      </dgm:t>
    </dgm:pt>
    <dgm:pt modelId="{19785F32-6D65-40CD-AC1B-1379A020DB95}">
      <dgm:prSet/>
      <dgm:spPr/>
      <dgm:t>
        <a:bodyPr/>
        <a:lstStyle/>
        <a:p>
          <a:r>
            <a:rPr lang="en-GB" b="0" baseline="0">
              <a:latin typeface="Arial" panose="020B0604020202020204" pitchFamily="34" charset="0"/>
              <a:cs typeface="Arial" panose="020B0604020202020204" pitchFamily="34" charset="0"/>
            </a:rPr>
            <a:t>- ‘Better Health, Lets Do This!’- National Health Service (2022)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553962-DAF3-431B-93D5-0A57C26A91EC}" type="parTrans" cxnId="{A9B35627-4A83-44E5-907C-E3129818D3F6}">
      <dgm:prSet/>
      <dgm:spPr/>
      <dgm:t>
        <a:bodyPr/>
        <a:lstStyle/>
        <a:p>
          <a:endParaRPr lang="en-US"/>
        </a:p>
      </dgm:t>
    </dgm:pt>
    <dgm:pt modelId="{2A608109-8BB9-4F32-9089-489A8A20111E}" type="sibTrans" cxnId="{A9B35627-4A83-44E5-907C-E3129818D3F6}">
      <dgm:prSet/>
      <dgm:spPr/>
      <dgm:t>
        <a:bodyPr/>
        <a:lstStyle/>
        <a:p>
          <a:endParaRPr lang="en-US"/>
        </a:p>
      </dgm:t>
    </dgm:pt>
    <dgm:pt modelId="{A863C2E4-94F4-435E-B5CE-737B1991BD02}">
      <dgm:prSet custT="1"/>
      <dgm:spPr/>
      <dgm:t>
        <a:bodyPr/>
        <a:lstStyle/>
        <a:p>
          <a:r>
            <a:rPr lang="en-GB" sz="1800" b="0" baseline="0" dirty="0">
              <a:latin typeface="Arial" panose="020B0604020202020204" pitchFamily="34" charset="0"/>
              <a:cs typeface="Arial" panose="020B0604020202020204" pitchFamily="34" charset="0"/>
            </a:rPr>
            <a:t>- National Child Measurement Programme (2022) – Collection of data... More of a </a:t>
          </a:r>
          <a:r>
            <a:rPr lang="en-GB" sz="1800" b="0" baseline="0" dirty="0" err="1">
              <a:latin typeface="Arial" panose="020B0604020202020204" pitchFamily="34" charset="0"/>
              <a:cs typeface="Arial" panose="020B0604020202020204" pitchFamily="34" charset="0"/>
            </a:rPr>
            <a:t>Quantitive</a:t>
          </a:r>
          <a:r>
            <a:rPr lang="en-GB" sz="1800" b="0" baseline="0" dirty="0">
              <a:latin typeface="Arial" panose="020B0604020202020204" pitchFamily="34" charset="0"/>
              <a:cs typeface="Arial" panose="020B0604020202020204" pitchFamily="34" charset="0"/>
            </a:rPr>
            <a:t> campaign.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1860F67-9862-4BCD-9537-43E98A7D8F78}" type="parTrans" cxnId="{63B9E9BD-ACC1-4519-B453-92B1A5E9A3DD}">
      <dgm:prSet/>
      <dgm:spPr/>
      <dgm:t>
        <a:bodyPr/>
        <a:lstStyle/>
        <a:p>
          <a:endParaRPr lang="en-US"/>
        </a:p>
      </dgm:t>
    </dgm:pt>
    <dgm:pt modelId="{46390FCE-5D71-4ED8-A9F5-55BD067300F1}" type="sibTrans" cxnId="{63B9E9BD-ACC1-4519-B453-92B1A5E9A3DD}">
      <dgm:prSet/>
      <dgm:spPr/>
      <dgm:t>
        <a:bodyPr/>
        <a:lstStyle/>
        <a:p>
          <a:endParaRPr lang="en-US"/>
        </a:p>
      </dgm:t>
    </dgm:pt>
    <dgm:pt modelId="{D0C089D0-11AB-4393-9B3A-729ACA5EB5E0}">
      <dgm:prSet/>
      <dgm:spPr/>
      <dgm:t>
        <a:bodyPr/>
        <a:lstStyle/>
        <a:p>
          <a:r>
            <a:rPr lang="en-GB" b="0" baseline="0" dirty="0"/>
            <a:t>- Has the publics view of the government changed since covid-19?- </a:t>
          </a:r>
          <a:r>
            <a:rPr lang="en-GB" b="0" baseline="0" dirty="0" err="1"/>
            <a:t>Dr.</a:t>
          </a:r>
          <a:r>
            <a:rPr lang="en-GB" b="0" baseline="0" dirty="0"/>
            <a:t> Dixon (2020)</a:t>
          </a:r>
          <a:endParaRPr lang="en-US" dirty="0"/>
        </a:p>
      </dgm:t>
    </dgm:pt>
    <dgm:pt modelId="{114F704E-B0A5-4C9B-8402-70ADDCE1F72C}" type="parTrans" cxnId="{065ECCF7-E2F5-4B0C-8CD1-28206B25F2FA}">
      <dgm:prSet/>
      <dgm:spPr/>
      <dgm:t>
        <a:bodyPr/>
        <a:lstStyle/>
        <a:p>
          <a:endParaRPr lang="en-US"/>
        </a:p>
      </dgm:t>
    </dgm:pt>
    <dgm:pt modelId="{FA3285FC-BC5B-471A-8DF1-0109B254C6AD}" type="sibTrans" cxnId="{065ECCF7-E2F5-4B0C-8CD1-28206B25F2FA}">
      <dgm:prSet/>
      <dgm:spPr/>
      <dgm:t>
        <a:bodyPr/>
        <a:lstStyle/>
        <a:p>
          <a:endParaRPr lang="en-US"/>
        </a:p>
      </dgm:t>
    </dgm:pt>
    <dgm:pt modelId="{C4559114-207E-4108-A36A-31760169405E}">
      <dgm:prSet/>
      <dgm:spPr/>
      <dgm:t>
        <a:bodyPr/>
        <a:lstStyle/>
        <a:p>
          <a:r>
            <a:rPr lang="en-GB" b="0" baseline="0" dirty="0"/>
            <a:t>- ‘Every Child’ – Public Health Wales (2022)</a:t>
          </a:r>
          <a:endParaRPr lang="en-US" dirty="0"/>
        </a:p>
      </dgm:t>
    </dgm:pt>
    <dgm:pt modelId="{4CB4B301-45F3-4D1E-84DE-748034F57431}" type="parTrans" cxnId="{11571315-C0A0-4D86-985E-8252DB3812CC}">
      <dgm:prSet/>
      <dgm:spPr/>
      <dgm:t>
        <a:bodyPr/>
        <a:lstStyle/>
        <a:p>
          <a:endParaRPr lang="en-US"/>
        </a:p>
      </dgm:t>
    </dgm:pt>
    <dgm:pt modelId="{1DC3B8EF-5F8C-4D5D-8B30-3694E7DB5C53}" type="sibTrans" cxnId="{11571315-C0A0-4D86-985E-8252DB3812CC}">
      <dgm:prSet/>
      <dgm:spPr/>
      <dgm:t>
        <a:bodyPr/>
        <a:lstStyle/>
        <a:p>
          <a:endParaRPr lang="en-US"/>
        </a:p>
      </dgm:t>
    </dgm:pt>
    <dgm:pt modelId="{D82699B2-2323-4B05-B14D-F46861080D25}" type="pres">
      <dgm:prSet presAssocID="{4B3DF901-57D0-46B4-BF8A-18529464A168}" presName="linear" presStyleCnt="0">
        <dgm:presLayoutVars>
          <dgm:animLvl val="lvl"/>
          <dgm:resizeHandles val="exact"/>
        </dgm:presLayoutVars>
      </dgm:prSet>
      <dgm:spPr/>
    </dgm:pt>
    <dgm:pt modelId="{91D6FCF2-475E-4E23-9E77-66112AB07398}" type="pres">
      <dgm:prSet presAssocID="{B6554C80-E386-473B-9A49-AE53ABC3B79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A2AB1D4-E813-4419-901E-15853C3661FC}" type="pres">
      <dgm:prSet presAssocID="{A8421706-D336-48EE-93C5-9C6CFCBBAA80}" presName="spacer" presStyleCnt="0"/>
      <dgm:spPr/>
    </dgm:pt>
    <dgm:pt modelId="{F5A35C7B-3086-434E-AEAD-58BDCBE20936}" type="pres">
      <dgm:prSet presAssocID="{19785F32-6D65-40CD-AC1B-1379A020DB9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3315578-EDA2-4E1E-84C4-05F3600B9001}" type="pres">
      <dgm:prSet presAssocID="{2A608109-8BB9-4F32-9089-489A8A20111E}" presName="spacer" presStyleCnt="0"/>
      <dgm:spPr/>
    </dgm:pt>
    <dgm:pt modelId="{5A90EB5E-794F-4596-8F85-7275B67F4BC3}" type="pres">
      <dgm:prSet presAssocID="{A863C2E4-94F4-435E-B5CE-737B1991BD0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1DF7850-1F4A-41EE-AE19-568DA8B4D192}" type="pres">
      <dgm:prSet presAssocID="{46390FCE-5D71-4ED8-A9F5-55BD067300F1}" presName="spacer" presStyleCnt="0"/>
      <dgm:spPr/>
    </dgm:pt>
    <dgm:pt modelId="{304549B6-4AE3-4904-A24C-4B9DC0AF07DF}" type="pres">
      <dgm:prSet presAssocID="{D0C089D0-11AB-4393-9B3A-729ACA5EB5E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BC8B9C5-78C4-4A65-A727-75BD366E9895}" type="pres">
      <dgm:prSet presAssocID="{FA3285FC-BC5B-471A-8DF1-0109B254C6AD}" presName="spacer" presStyleCnt="0"/>
      <dgm:spPr/>
    </dgm:pt>
    <dgm:pt modelId="{6698353B-2761-4012-8E2F-61C5361E67EC}" type="pres">
      <dgm:prSet presAssocID="{C4559114-207E-4108-A36A-31760169405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3083A06-B064-41E6-A5B5-E4F62FCCFE7A}" type="presOf" srcId="{B6554C80-E386-473B-9A49-AE53ABC3B793}" destId="{91D6FCF2-475E-4E23-9E77-66112AB07398}" srcOrd="0" destOrd="0" presId="urn:microsoft.com/office/officeart/2005/8/layout/vList2"/>
    <dgm:cxn modelId="{11571315-C0A0-4D86-985E-8252DB3812CC}" srcId="{4B3DF901-57D0-46B4-BF8A-18529464A168}" destId="{C4559114-207E-4108-A36A-31760169405E}" srcOrd="4" destOrd="0" parTransId="{4CB4B301-45F3-4D1E-84DE-748034F57431}" sibTransId="{1DC3B8EF-5F8C-4D5D-8B30-3694E7DB5C53}"/>
    <dgm:cxn modelId="{25A8ED20-1A78-49E4-A065-E9DD68ED4182}" type="presOf" srcId="{19785F32-6D65-40CD-AC1B-1379A020DB95}" destId="{F5A35C7B-3086-434E-AEAD-58BDCBE20936}" srcOrd="0" destOrd="0" presId="urn:microsoft.com/office/officeart/2005/8/layout/vList2"/>
    <dgm:cxn modelId="{A9B35627-4A83-44E5-907C-E3129818D3F6}" srcId="{4B3DF901-57D0-46B4-BF8A-18529464A168}" destId="{19785F32-6D65-40CD-AC1B-1379A020DB95}" srcOrd="1" destOrd="0" parTransId="{90553962-DAF3-431B-93D5-0A57C26A91EC}" sibTransId="{2A608109-8BB9-4F32-9089-489A8A20111E}"/>
    <dgm:cxn modelId="{590EEB74-1B5D-4E85-9AA5-CAAF4762484A}" type="presOf" srcId="{4B3DF901-57D0-46B4-BF8A-18529464A168}" destId="{D82699B2-2323-4B05-B14D-F46861080D25}" srcOrd="0" destOrd="0" presId="urn:microsoft.com/office/officeart/2005/8/layout/vList2"/>
    <dgm:cxn modelId="{27A510B9-3D85-4392-B416-615342911BB2}" srcId="{4B3DF901-57D0-46B4-BF8A-18529464A168}" destId="{B6554C80-E386-473B-9A49-AE53ABC3B793}" srcOrd="0" destOrd="0" parTransId="{74AFDB3F-560C-44A0-B94A-774D8DB386AE}" sibTransId="{A8421706-D336-48EE-93C5-9C6CFCBBAA80}"/>
    <dgm:cxn modelId="{63B9E9BD-ACC1-4519-B453-92B1A5E9A3DD}" srcId="{4B3DF901-57D0-46B4-BF8A-18529464A168}" destId="{A863C2E4-94F4-435E-B5CE-737B1991BD02}" srcOrd="2" destOrd="0" parTransId="{31860F67-9862-4BCD-9537-43E98A7D8F78}" sibTransId="{46390FCE-5D71-4ED8-A9F5-55BD067300F1}"/>
    <dgm:cxn modelId="{9FD718CD-0697-4E20-8B9A-FD083373ABBC}" type="presOf" srcId="{D0C089D0-11AB-4393-9B3A-729ACA5EB5E0}" destId="{304549B6-4AE3-4904-A24C-4B9DC0AF07DF}" srcOrd="0" destOrd="0" presId="urn:microsoft.com/office/officeart/2005/8/layout/vList2"/>
    <dgm:cxn modelId="{C2FFAEDD-DD31-4F04-A67C-E2BB839F5867}" type="presOf" srcId="{A863C2E4-94F4-435E-B5CE-737B1991BD02}" destId="{5A90EB5E-794F-4596-8F85-7275B67F4BC3}" srcOrd="0" destOrd="0" presId="urn:microsoft.com/office/officeart/2005/8/layout/vList2"/>
    <dgm:cxn modelId="{AFA497EA-F746-47A3-971C-D5049E0C5EA9}" type="presOf" srcId="{C4559114-207E-4108-A36A-31760169405E}" destId="{6698353B-2761-4012-8E2F-61C5361E67EC}" srcOrd="0" destOrd="0" presId="urn:microsoft.com/office/officeart/2005/8/layout/vList2"/>
    <dgm:cxn modelId="{065ECCF7-E2F5-4B0C-8CD1-28206B25F2FA}" srcId="{4B3DF901-57D0-46B4-BF8A-18529464A168}" destId="{D0C089D0-11AB-4393-9B3A-729ACA5EB5E0}" srcOrd="3" destOrd="0" parTransId="{114F704E-B0A5-4C9B-8402-70ADDCE1F72C}" sibTransId="{FA3285FC-BC5B-471A-8DF1-0109B254C6AD}"/>
    <dgm:cxn modelId="{1C513447-7BEE-4AE0-ADAF-6EB99A5E9406}" type="presParOf" srcId="{D82699B2-2323-4B05-B14D-F46861080D25}" destId="{91D6FCF2-475E-4E23-9E77-66112AB07398}" srcOrd="0" destOrd="0" presId="urn:microsoft.com/office/officeart/2005/8/layout/vList2"/>
    <dgm:cxn modelId="{32041561-C11D-4CB9-9292-6A0D19C26BC9}" type="presParOf" srcId="{D82699B2-2323-4B05-B14D-F46861080D25}" destId="{9A2AB1D4-E813-4419-901E-15853C3661FC}" srcOrd="1" destOrd="0" presId="urn:microsoft.com/office/officeart/2005/8/layout/vList2"/>
    <dgm:cxn modelId="{182B022D-CF06-43A7-92BF-7ACE7212D3CC}" type="presParOf" srcId="{D82699B2-2323-4B05-B14D-F46861080D25}" destId="{F5A35C7B-3086-434E-AEAD-58BDCBE20936}" srcOrd="2" destOrd="0" presId="urn:microsoft.com/office/officeart/2005/8/layout/vList2"/>
    <dgm:cxn modelId="{6F31A0A6-AAB3-41A5-B750-54FDA78F59C5}" type="presParOf" srcId="{D82699B2-2323-4B05-B14D-F46861080D25}" destId="{73315578-EDA2-4E1E-84C4-05F3600B9001}" srcOrd="3" destOrd="0" presId="urn:microsoft.com/office/officeart/2005/8/layout/vList2"/>
    <dgm:cxn modelId="{4AB46D4D-BE12-47B5-9961-DC605C5E379A}" type="presParOf" srcId="{D82699B2-2323-4B05-B14D-F46861080D25}" destId="{5A90EB5E-794F-4596-8F85-7275B67F4BC3}" srcOrd="4" destOrd="0" presId="urn:microsoft.com/office/officeart/2005/8/layout/vList2"/>
    <dgm:cxn modelId="{C17780BD-DA8C-49D3-AD61-D04472C99A6C}" type="presParOf" srcId="{D82699B2-2323-4B05-B14D-F46861080D25}" destId="{41DF7850-1F4A-41EE-AE19-568DA8B4D192}" srcOrd="5" destOrd="0" presId="urn:microsoft.com/office/officeart/2005/8/layout/vList2"/>
    <dgm:cxn modelId="{0EBFA980-75D6-4A2B-94DA-EB8419DE7357}" type="presParOf" srcId="{D82699B2-2323-4B05-B14D-F46861080D25}" destId="{304549B6-4AE3-4904-A24C-4B9DC0AF07DF}" srcOrd="6" destOrd="0" presId="urn:microsoft.com/office/officeart/2005/8/layout/vList2"/>
    <dgm:cxn modelId="{AA35FE78-245C-40A4-BB58-74B2327E9FAC}" type="presParOf" srcId="{D82699B2-2323-4B05-B14D-F46861080D25}" destId="{BBC8B9C5-78C4-4A65-A727-75BD366E9895}" srcOrd="7" destOrd="0" presId="urn:microsoft.com/office/officeart/2005/8/layout/vList2"/>
    <dgm:cxn modelId="{F94D8DE1-B9C6-4A86-A590-DB5B154D8E54}" type="presParOf" srcId="{D82699B2-2323-4B05-B14D-F46861080D25}" destId="{6698353B-2761-4012-8E2F-61C5361E67E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A883AB3-E2F2-4206-B58A-8BA00637C03D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04FB506-1836-4C73-A78C-4AB1D20B75C3}">
      <dgm:prSet/>
      <dgm:spPr/>
      <dgm:t>
        <a:bodyPr/>
        <a:lstStyle/>
        <a:p>
          <a:r>
            <a:rPr lang="en-GB" b="0" baseline="0" dirty="0"/>
            <a:t>Reduced screen time – Nemours Children’s Health (2022)</a:t>
          </a:r>
          <a:endParaRPr lang="en-US" dirty="0"/>
        </a:p>
      </dgm:t>
    </dgm:pt>
    <dgm:pt modelId="{88BEF12D-D078-4CCF-A8A7-8B4C3EA46DE6}" type="parTrans" cxnId="{D1F557D1-1D00-4030-BB5F-91C6C09C0ECE}">
      <dgm:prSet/>
      <dgm:spPr/>
      <dgm:t>
        <a:bodyPr/>
        <a:lstStyle/>
        <a:p>
          <a:endParaRPr lang="en-US"/>
        </a:p>
      </dgm:t>
    </dgm:pt>
    <dgm:pt modelId="{EF2FFC1C-A016-482B-9BFE-363D9D5A8F06}" type="sibTrans" cxnId="{D1F557D1-1D00-4030-BB5F-91C6C09C0ECE}">
      <dgm:prSet/>
      <dgm:spPr/>
      <dgm:t>
        <a:bodyPr/>
        <a:lstStyle/>
        <a:p>
          <a:endParaRPr lang="en-US"/>
        </a:p>
      </dgm:t>
    </dgm:pt>
    <dgm:pt modelId="{519C1F94-AB5F-45C2-B2C9-788859BA90F9}">
      <dgm:prSet/>
      <dgm:spPr/>
      <dgm:t>
        <a:bodyPr/>
        <a:lstStyle/>
        <a:p>
          <a:r>
            <a:rPr lang="en-GB" b="0" baseline="0"/>
            <a:t>More physical activity in school</a:t>
          </a:r>
          <a:endParaRPr lang="en-US"/>
        </a:p>
      </dgm:t>
    </dgm:pt>
    <dgm:pt modelId="{9FDE85C1-54A8-4EBB-81E7-5F62AD811609}" type="parTrans" cxnId="{2AC2DD26-912A-494B-A01E-CA22B0B6D3B3}">
      <dgm:prSet/>
      <dgm:spPr/>
      <dgm:t>
        <a:bodyPr/>
        <a:lstStyle/>
        <a:p>
          <a:endParaRPr lang="en-US"/>
        </a:p>
      </dgm:t>
    </dgm:pt>
    <dgm:pt modelId="{4961867E-8A27-4ED6-8735-ADF524F023C9}" type="sibTrans" cxnId="{2AC2DD26-912A-494B-A01E-CA22B0B6D3B3}">
      <dgm:prSet/>
      <dgm:spPr/>
      <dgm:t>
        <a:bodyPr/>
        <a:lstStyle/>
        <a:p>
          <a:endParaRPr lang="en-US"/>
        </a:p>
      </dgm:t>
    </dgm:pt>
    <dgm:pt modelId="{9EF17DCE-EDE9-4AA0-8F2B-B569804BF439}">
      <dgm:prSet/>
      <dgm:spPr/>
      <dgm:t>
        <a:bodyPr/>
        <a:lstStyle/>
        <a:p>
          <a:r>
            <a:rPr lang="en-GB" b="0" baseline="0"/>
            <a:t>Having good role models – National Health Service (2021)</a:t>
          </a:r>
          <a:endParaRPr lang="en-US"/>
        </a:p>
      </dgm:t>
    </dgm:pt>
    <dgm:pt modelId="{25FA14E0-39CE-4E4E-A807-4A7B824859B2}" type="parTrans" cxnId="{426C2898-BC26-4ED4-9576-737B928B5E9D}">
      <dgm:prSet/>
      <dgm:spPr/>
      <dgm:t>
        <a:bodyPr/>
        <a:lstStyle/>
        <a:p>
          <a:endParaRPr lang="en-US"/>
        </a:p>
      </dgm:t>
    </dgm:pt>
    <dgm:pt modelId="{6585E53D-2EA1-4263-A6F9-FAB448CFAC74}" type="sibTrans" cxnId="{426C2898-BC26-4ED4-9576-737B928B5E9D}">
      <dgm:prSet/>
      <dgm:spPr/>
      <dgm:t>
        <a:bodyPr/>
        <a:lstStyle/>
        <a:p>
          <a:endParaRPr lang="en-US"/>
        </a:p>
      </dgm:t>
    </dgm:pt>
    <dgm:pt modelId="{61E570E2-307E-46DF-BE9B-5DEB604FA6BC}">
      <dgm:prSet/>
      <dgm:spPr/>
      <dgm:t>
        <a:bodyPr/>
        <a:lstStyle/>
        <a:p>
          <a:r>
            <a:rPr lang="en-GB" b="0" baseline="0"/>
            <a:t>Being more active, Child size portions</a:t>
          </a:r>
          <a:endParaRPr lang="en-US"/>
        </a:p>
      </dgm:t>
    </dgm:pt>
    <dgm:pt modelId="{DC8ACABE-CC7A-4A64-A9B6-C453FAE405B8}" type="parTrans" cxnId="{F9B1C9C0-94B4-4A06-8AE6-12DA98ED1267}">
      <dgm:prSet/>
      <dgm:spPr/>
      <dgm:t>
        <a:bodyPr/>
        <a:lstStyle/>
        <a:p>
          <a:endParaRPr lang="en-US"/>
        </a:p>
      </dgm:t>
    </dgm:pt>
    <dgm:pt modelId="{B5EA3783-7FBD-407E-AF3D-D19B9D53A7AD}" type="sibTrans" cxnId="{F9B1C9C0-94B4-4A06-8AE6-12DA98ED1267}">
      <dgm:prSet/>
      <dgm:spPr/>
      <dgm:t>
        <a:bodyPr/>
        <a:lstStyle/>
        <a:p>
          <a:endParaRPr lang="en-US"/>
        </a:p>
      </dgm:t>
    </dgm:pt>
    <dgm:pt modelId="{3C546949-87AB-4F2F-8F05-FCC213D84E85}">
      <dgm:prSet/>
      <dgm:spPr/>
      <dgm:t>
        <a:bodyPr/>
        <a:lstStyle/>
        <a:p>
          <a:r>
            <a:rPr lang="en-GB" b="0" baseline="0"/>
            <a:t>‘A Plan for Action’ – Department of Health and Social Care (2017)</a:t>
          </a:r>
          <a:endParaRPr lang="en-US"/>
        </a:p>
      </dgm:t>
    </dgm:pt>
    <dgm:pt modelId="{E5222523-B714-4319-B285-7CDDB8560284}" type="parTrans" cxnId="{01F121AD-6F6C-4D43-9F42-CF4BB910C5CE}">
      <dgm:prSet/>
      <dgm:spPr/>
      <dgm:t>
        <a:bodyPr/>
        <a:lstStyle/>
        <a:p>
          <a:endParaRPr lang="en-US"/>
        </a:p>
      </dgm:t>
    </dgm:pt>
    <dgm:pt modelId="{E73DB766-D634-4D5E-8764-B8A4AA802A1A}" type="sibTrans" cxnId="{01F121AD-6F6C-4D43-9F42-CF4BB910C5CE}">
      <dgm:prSet/>
      <dgm:spPr/>
      <dgm:t>
        <a:bodyPr/>
        <a:lstStyle/>
        <a:p>
          <a:endParaRPr lang="en-US"/>
        </a:p>
      </dgm:t>
    </dgm:pt>
    <dgm:pt modelId="{E81CEDB3-CE22-48E4-9691-4669B382DBBA}" type="pres">
      <dgm:prSet presAssocID="{CA883AB3-E2F2-4206-B58A-8BA00637C03D}" presName="diagram" presStyleCnt="0">
        <dgm:presLayoutVars>
          <dgm:dir/>
          <dgm:resizeHandles val="exact"/>
        </dgm:presLayoutVars>
      </dgm:prSet>
      <dgm:spPr/>
    </dgm:pt>
    <dgm:pt modelId="{B12F376A-310D-4DBE-9441-0937E79E078D}" type="pres">
      <dgm:prSet presAssocID="{504FB506-1836-4C73-A78C-4AB1D20B75C3}" presName="node" presStyleLbl="node1" presStyleIdx="0" presStyleCnt="5">
        <dgm:presLayoutVars>
          <dgm:bulletEnabled val="1"/>
        </dgm:presLayoutVars>
      </dgm:prSet>
      <dgm:spPr/>
    </dgm:pt>
    <dgm:pt modelId="{33D627FA-2070-4609-8552-D8FE5B3CEC0A}" type="pres">
      <dgm:prSet presAssocID="{EF2FFC1C-A016-482B-9BFE-363D9D5A8F06}" presName="sibTrans" presStyleCnt="0"/>
      <dgm:spPr/>
    </dgm:pt>
    <dgm:pt modelId="{16D4E5F0-1EFD-44D8-8273-620D8CF7456C}" type="pres">
      <dgm:prSet presAssocID="{519C1F94-AB5F-45C2-B2C9-788859BA90F9}" presName="node" presStyleLbl="node1" presStyleIdx="1" presStyleCnt="5">
        <dgm:presLayoutVars>
          <dgm:bulletEnabled val="1"/>
        </dgm:presLayoutVars>
      </dgm:prSet>
      <dgm:spPr/>
    </dgm:pt>
    <dgm:pt modelId="{92F4F0FB-DF25-48A7-AC91-313FBF91107F}" type="pres">
      <dgm:prSet presAssocID="{4961867E-8A27-4ED6-8735-ADF524F023C9}" presName="sibTrans" presStyleCnt="0"/>
      <dgm:spPr/>
    </dgm:pt>
    <dgm:pt modelId="{D547DCE6-F6C3-4F43-A11A-3AF7C300D2E9}" type="pres">
      <dgm:prSet presAssocID="{9EF17DCE-EDE9-4AA0-8F2B-B569804BF439}" presName="node" presStyleLbl="node1" presStyleIdx="2" presStyleCnt="5">
        <dgm:presLayoutVars>
          <dgm:bulletEnabled val="1"/>
        </dgm:presLayoutVars>
      </dgm:prSet>
      <dgm:spPr/>
    </dgm:pt>
    <dgm:pt modelId="{C88B6684-ED2E-46A0-84D2-4DDC8730695F}" type="pres">
      <dgm:prSet presAssocID="{6585E53D-2EA1-4263-A6F9-FAB448CFAC74}" presName="sibTrans" presStyleCnt="0"/>
      <dgm:spPr/>
    </dgm:pt>
    <dgm:pt modelId="{19F5A29E-A96F-4E76-918F-D1D107D24A93}" type="pres">
      <dgm:prSet presAssocID="{61E570E2-307E-46DF-BE9B-5DEB604FA6BC}" presName="node" presStyleLbl="node1" presStyleIdx="3" presStyleCnt="5">
        <dgm:presLayoutVars>
          <dgm:bulletEnabled val="1"/>
        </dgm:presLayoutVars>
      </dgm:prSet>
      <dgm:spPr/>
    </dgm:pt>
    <dgm:pt modelId="{2260BDDA-F3B4-4280-B0FF-696A896BAFBC}" type="pres">
      <dgm:prSet presAssocID="{B5EA3783-7FBD-407E-AF3D-D19B9D53A7AD}" presName="sibTrans" presStyleCnt="0"/>
      <dgm:spPr/>
    </dgm:pt>
    <dgm:pt modelId="{8790D1F1-1905-4CFB-A13D-DC3BD8F74F32}" type="pres">
      <dgm:prSet presAssocID="{3C546949-87AB-4F2F-8F05-FCC213D84E85}" presName="node" presStyleLbl="node1" presStyleIdx="4" presStyleCnt="5">
        <dgm:presLayoutVars>
          <dgm:bulletEnabled val="1"/>
        </dgm:presLayoutVars>
      </dgm:prSet>
      <dgm:spPr/>
    </dgm:pt>
  </dgm:ptLst>
  <dgm:cxnLst>
    <dgm:cxn modelId="{7C9A9D19-5BE6-40F6-91CF-2B8056C28417}" type="presOf" srcId="{9EF17DCE-EDE9-4AA0-8F2B-B569804BF439}" destId="{D547DCE6-F6C3-4F43-A11A-3AF7C300D2E9}" srcOrd="0" destOrd="0" presId="urn:microsoft.com/office/officeart/2005/8/layout/default"/>
    <dgm:cxn modelId="{2AC2DD26-912A-494B-A01E-CA22B0B6D3B3}" srcId="{CA883AB3-E2F2-4206-B58A-8BA00637C03D}" destId="{519C1F94-AB5F-45C2-B2C9-788859BA90F9}" srcOrd="1" destOrd="0" parTransId="{9FDE85C1-54A8-4EBB-81E7-5F62AD811609}" sibTransId="{4961867E-8A27-4ED6-8735-ADF524F023C9}"/>
    <dgm:cxn modelId="{ABC17D35-3BA0-4B28-AFE7-C71FB267625D}" type="presOf" srcId="{504FB506-1836-4C73-A78C-4AB1D20B75C3}" destId="{B12F376A-310D-4DBE-9441-0937E79E078D}" srcOrd="0" destOrd="0" presId="urn:microsoft.com/office/officeart/2005/8/layout/default"/>
    <dgm:cxn modelId="{A414D249-39E2-492A-9E4C-EEBE199B9A46}" type="presOf" srcId="{519C1F94-AB5F-45C2-B2C9-788859BA90F9}" destId="{16D4E5F0-1EFD-44D8-8273-620D8CF7456C}" srcOrd="0" destOrd="0" presId="urn:microsoft.com/office/officeart/2005/8/layout/default"/>
    <dgm:cxn modelId="{48DD1F77-A123-4460-A29B-3287110C2389}" type="presOf" srcId="{61E570E2-307E-46DF-BE9B-5DEB604FA6BC}" destId="{19F5A29E-A96F-4E76-918F-D1D107D24A93}" srcOrd="0" destOrd="0" presId="urn:microsoft.com/office/officeart/2005/8/layout/default"/>
    <dgm:cxn modelId="{426C2898-BC26-4ED4-9576-737B928B5E9D}" srcId="{CA883AB3-E2F2-4206-B58A-8BA00637C03D}" destId="{9EF17DCE-EDE9-4AA0-8F2B-B569804BF439}" srcOrd="2" destOrd="0" parTransId="{25FA14E0-39CE-4E4E-A807-4A7B824859B2}" sibTransId="{6585E53D-2EA1-4263-A6F9-FAB448CFAC74}"/>
    <dgm:cxn modelId="{1A183CA9-91F8-41CE-A705-468FBADD7090}" type="presOf" srcId="{3C546949-87AB-4F2F-8F05-FCC213D84E85}" destId="{8790D1F1-1905-4CFB-A13D-DC3BD8F74F32}" srcOrd="0" destOrd="0" presId="urn:microsoft.com/office/officeart/2005/8/layout/default"/>
    <dgm:cxn modelId="{01F121AD-6F6C-4D43-9F42-CF4BB910C5CE}" srcId="{CA883AB3-E2F2-4206-B58A-8BA00637C03D}" destId="{3C546949-87AB-4F2F-8F05-FCC213D84E85}" srcOrd="4" destOrd="0" parTransId="{E5222523-B714-4319-B285-7CDDB8560284}" sibTransId="{E73DB766-D634-4D5E-8764-B8A4AA802A1A}"/>
    <dgm:cxn modelId="{F9B1C9C0-94B4-4A06-8AE6-12DA98ED1267}" srcId="{CA883AB3-E2F2-4206-B58A-8BA00637C03D}" destId="{61E570E2-307E-46DF-BE9B-5DEB604FA6BC}" srcOrd="3" destOrd="0" parTransId="{DC8ACABE-CC7A-4A64-A9B6-C453FAE405B8}" sibTransId="{B5EA3783-7FBD-407E-AF3D-D19B9D53A7AD}"/>
    <dgm:cxn modelId="{D1F557D1-1D00-4030-BB5F-91C6C09C0ECE}" srcId="{CA883AB3-E2F2-4206-B58A-8BA00637C03D}" destId="{504FB506-1836-4C73-A78C-4AB1D20B75C3}" srcOrd="0" destOrd="0" parTransId="{88BEF12D-D078-4CCF-A8A7-8B4C3EA46DE6}" sibTransId="{EF2FFC1C-A016-482B-9BFE-363D9D5A8F06}"/>
    <dgm:cxn modelId="{473F36F7-9720-40E8-A9EB-E86043D95393}" type="presOf" srcId="{CA883AB3-E2F2-4206-B58A-8BA00637C03D}" destId="{E81CEDB3-CE22-48E4-9691-4669B382DBBA}" srcOrd="0" destOrd="0" presId="urn:microsoft.com/office/officeart/2005/8/layout/default"/>
    <dgm:cxn modelId="{F4F17A64-7F24-46CB-A89F-2E22191964C8}" type="presParOf" srcId="{E81CEDB3-CE22-48E4-9691-4669B382DBBA}" destId="{B12F376A-310D-4DBE-9441-0937E79E078D}" srcOrd="0" destOrd="0" presId="urn:microsoft.com/office/officeart/2005/8/layout/default"/>
    <dgm:cxn modelId="{13559524-D49D-4C5F-8436-537ABCD2A90A}" type="presParOf" srcId="{E81CEDB3-CE22-48E4-9691-4669B382DBBA}" destId="{33D627FA-2070-4609-8552-D8FE5B3CEC0A}" srcOrd="1" destOrd="0" presId="urn:microsoft.com/office/officeart/2005/8/layout/default"/>
    <dgm:cxn modelId="{1032849B-369F-49BC-B207-B34EAAB231FC}" type="presParOf" srcId="{E81CEDB3-CE22-48E4-9691-4669B382DBBA}" destId="{16D4E5F0-1EFD-44D8-8273-620D8CF7456C}" srcOrd="2" destOrd="0" presId="urn:microsoft.com/office/officeart/2005/8/layout/default"/>
    <dgm:cxn modelId="{D83AD67E-72FE-40BC-8807-7573F195823B}" type="presParOf" srcId="{E81CEDB3-CE22-48E4-9691-4669B382DBBA}" destId="{92F4F0FB-DF25-48A7-AC91-313FBF91107F}" srcOrd="3" destOrd="0" presId="urn:microsoft.com/office/officeart/2005/8/layout/default"/>
    <dgm:cxn modelId="{711894FF-E5B6-4771-A804-1F9016FB0A71}" type="presParOf" srcId="{E81CEDB3-CE22-48E4-9691-4669B382DBBA}" destId="{D547DCE6-F6C3-4F43-A11A-3AF7C300D2E9}" srcOrd="4" destOrd="0" presId="urn:microsoft.com/office/officeart/2005/8/layout/default"/>
    <dgm:cxn modelId="{D8BC30E4-5B08-4803-B2ED-F226296014D2}" type="presParOf" srcId="{E81CEDB3-CE22-48E4-9691-4669B382DBBA}" destId="{C88B6684-ED2E-46A0-84D2-4DDC8730695F}" srcOrd="5" destOrd="0" presId="urn:microsoft.com/office/officeart/2005/8/layout/default"/>
    <dgm:cxn modelId="{CBD47978-442B-439E-8184-4386FF243A80}" type="presParOf" srcId="{E81CEDB3-CE22-48E4-9691-4669B382DBBA}" destId="{19F5A29E-A96F-4E76-918F-D1D107D24A93}" srcOrd="6" destOrd="0" presId="urn:microsoft.com/office/officeart/2005/8/layout/default"/>
    <dgm:cxn modelId="{C3156DCB-80A3-47FD-9BE0-6D82DF8D13BD}" type="presParOf" srcId="{E81CEDB3-CE22-48E4-9691-4669B382DBBA}" destId="{2260BDDA-F3B4-4280-B0FF-696A896BAFBC}" srcOrd="7" destOrd="0" presId="urn:microsoft.com/office/officeart/2005/8/layout/default"/>
    <dgm:cxn modelId="{A9F9A5F9-0F26-4429-91CC-22609C5D0F7A}" type="presParOf" srcId="{E81CEDB3-CE22-48E4-9691-4669B382DBBA}" destId="{8790D1F1-1905-4CFB-A13D-DC3BD8F74F32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CFCB73-07D7-47F4-B7FE-A7B262F2AB4C}">
      <dsp:nvSpPr>
        <dsp:cNvPr id="0" name=""/>
        <dsp:cNvSpPr/>
      </dsp:nvSpPr>
      <dsp:spPr>
        <a:xfrm>
          <a:off x="412318" y="1127780"/>
          <a:ext cx="669990" cy="6699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52425A-A6CD-4A22-90AA-D748FF56ACBA}">
      <dsp:nvSpPr>
        <dsp:cNvPr id="0" name=""/>
        <dsp:cNvSpPr/>
      </dsp:nvSpPr>
      <dsp:spPr>
        <a:xfrm>
          <a:off x="2879" y="2044739"/>
          <a:ext cx="1488867" cy="729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baseline="0" dirty="0">
              <a:latin typeface="Arial" panose="020B0604020202020204" pitchFamily="34" charset="0"/>
              <a:cs typeface="Arial" panose="020B0604020202020204" pitchFamily="34" charset="0"/>
            </a:rPr>
            <a:t>Introduction</a:t>
          </a:r>
          <a:endParaRPr lang="en-US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79" y="2044739"/>
        <a:ext cx="1488867" cy="729312"/>
      </dsp:txXfrm>
    </dsp:sp>
    <dsp:sp modelId="{3C499E7F-10B5-4D3B-9055-C0F19FDEEB18}">
      <dsp:nvSpPr>
        <dsp:cNvPr id="0" name=""/>
        <dsp:cNvSpPr/>
      </dsp:nvSpPr>
      <dsp:spPr>
        <a:xfrm>
          <a:off x="2652266" y="1127780"/>
          <a:ext cx="669990" cy="6699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08018E-D9DB-4CAC-B051-61973826A3A5}">
      <dsp:nvSpPr>
        <dsp:cNvPr id="0" name=""/>
        <dsp:cNvSpPr/>
      </dsp:nvSpPr>
      <dsp:spPr>
        <a:xfrm>
          <a:off x="1752298" y="2044739"/>
          <a:ext cx="2469926" cy="729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baseline="0" dirty="0">
              <a:latin typeface="Arial" panose="020B0604020202020204" pitchFamily="34" charset="0"/>
              <a:cs typeface="Arial" panose="020B0604020202020204" pitchFamily="34" charset="0"/>
            </a:rPr>
            <a:t>Findings </a:t>
          </a:r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baseline="0" dirty="0">
              <a:latin typeface="Arial" panose="020B0604020202020204" pitchFamily="34" charset="0"/>
              <a:cs typeface="Arial" panose="020B0604020202020204" pitchFamily="34" charset="0"/>
            </a:rPr>
            <a:t>and Recommendations</a:t>
          </a:r>
          <a:endParaRPr lang="en-US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52298" y="2044739"/>
        <a:ext cx="2469926" cy="729312"/>
      </dsp:txXfrm>
    </dsp:sp>
    <dsp:sp modelId="{8E758F22-8A91-4DFD-BC4B-441746E7F8B2}">
      <dsp:nvSpPr>
        <dsp:cNvPr id="0" name=""/>
        <dsp:cNvSpPr/>
      </dsp:nvSpPr>
      <dsp:spPr>
        <a:xfrm>
          <a:off x="4892215" y="1127780"/>
          <a:ext cx="669990" cy="6699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600274-ACC7-4920-8103-2597C3A78BBB}">
      <dsp:nvSpPr>
        <dsp:cNvPr id="0" name=""/>
        <dsp:cNvSpPr/>
      </dsp:nvSpPr>
      <dsp:spPr>
        <a:xfrm>
          <a:off x="4482777" y="2044739"/>
          <a:ext cx="1488867" cy="729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baseline="0" dirty="0">
              <a:latin typeface="Arial" panose="020B0604020202020204" pitchFamily="34" charset="0"/>
              <a:cs typeface="Arial" panose="020B0604020202020204" pitchFamily="34" charset="0"/>
            </a:rPr>
            <a:t>Health Prevention and Promotion</a:t>
          </a:r>
          <a:endParaRPr lang="en-US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82777" y="2044739"/>
        <a:ext cx="1488867" cy="729312"/>
      </dsp:txXfrm>
    </dsp:sp>
    <dsp:sp modelId="{3A4F86CF-F42C-450F-8179-02E21DEA04CD}">
      <dsp:nvSpPr>
        <dsp:cNvPr id="0" name=""/>
        <dsp:cNvSpPr/>
      </dsp:nvSpPr>
      <dsp:spPr>
        <a:xfrm>
          <a:off x="6641634" y="1127780"/>
          <a:ext cx="669990" cy="6699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B4654C-FD18-43CE-BC73-2C99EB054182}">
      <dsp:nvSpPr>
        <dsp:cNvPr id="0" name=""/>
        <dsp:cNvSpPr/>
      </dsp:nvSpPr>
      <dsp:spPr>
        <a:xfrm>
          <a:off x="6232195" y="2044739"/>
          <a:ext cx="1488867" cy="729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baseline="0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232195" y="2044739"/>
        <a:ext cx="1488867" cy="729312"/>
      </dsp:txXfrm>
    </dsp:sp>
    <dsp:sp modelId="{F41AE24E-F62F-4416-9F9B-B102307AD189}">
      <dsp:nvSpPr>
        <dsp:cNvPr id="0" name=""/>
        <dsp:cNvSpPr/>
      </dsp:nvSpPr>
      <dsp:spPr>
        <a:xfrm>
          <a:off x="8391053" y="1127780"/>
          <a:ext cx="669990" cy="6699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866FE7-7FA4-4D60-BCCD-E3E4266608E3}">
      <dsp:nvSpPr>
        <dsp:cNvPr id="0" name=""/>
        <dsp:cNvSpPr/>
      </dsp:nvSpPr>
      <dsp:spPr>
        <a:xfrm>
          <a:off x="7981614" y="2044739"/>
          <a:ext cx="1488867" cy="729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baseline="0" dirty="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endParaRPr lang="en-US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981614" y="2044739"/>
        <a:ext cx="1488867" cy="7293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D6FCF2-475E-4E23-9E77-66112AB07398}">
      <dsp:nvSpPr>
        <dsp:cNvPr id="0" name=""/>
        <dsp:cNvSpPr/>
      </dsp:nvSpPr>
      <dsp:spPr>
        <a:xfrm>
          <a:off x="0" y="122862"/>
          <a:ext cx="5796365" cy="107405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baseline="0" dirty="0"/>
            <a:t>- </a:t>
          </a:r>
          <a:r>
            <a:rPr lang="en-GB" sz="1700" b="0" kern="1200" baseline="0" dirty="0">
              <a:latin typeface="Arial" panose="020B0604020202020204" pitchFamily="34" charset="0"/>
              <a:cs typeface="Arial" panose="020B0604020202020204" pitchFamily="34" charset="0"/>
            </a:rPr>
            <a:t>Department for Health and Social care (2020) – Overweight and Obesity is putting pressure on our health service.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431" y="175293"/>
        <a:ext cx="5691503" cy="969197"/>
      </dsp:txXfrm>
    </dsp:sp>
    <dsp:sp modelId="{F5A35C7B-3086-434E-AEAD-58BDCBE20936}">
      <dsp:nvSpPr>
        <dsp:cNvPr id="0" name=""/>
        <dsp:cNvSpPr/>
      </dsp:nvSpPr>
      <dsp:spPr>
        <a:xfrm>
          <a:off x="0" y="1245882"/>
          <a:ext cx="5796365" cy="1074059"/>
        </a:xfrm>
        <a:prstGeom prst="roundRect">
          <a:avLst/>
        </a:prstGeom>
        <a:solidFill>
          <a:schemeClr val="accent2">
            <a:hueOff val="375719"/>
            <a:satOff val="-1517"/>
            <a:lumOff val="1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baseline="0">
              <a:latin typeface="Arial" panose="020B0604020202020204" pitchFamily="34" charset="0"/>
              <a:cs typeface="Arial" panose="020B0604020202020204" pitchFamily="34" charset="0"/>
            </a:rPr>
            <a:t>- ‘Better Health, Lets Do This!’- National Health Service (2022)</a:t>
          </a: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431" y="1298313"/>
        <a:ext cx="5691503" cy="969197"/>
      </dsp:txXfrm>
    </dsp:sp>
    <dsp:sp modelId="{5A90EB5E-794F-4596-8F85-7275B67F4BC3}">
      <dsp:nvSpPr>
        <dsp:cNvPr id="0" name=""/>
        <dsp:cNvSpPr/>
      </dsp:nvSpPr>
      <dsp:spPr>
        <a:xfrm>
          <a:off x="0" y="2368902"/>
          <a:ext cx="5796365" cy="1074059"/>
        </a:xfrm>
        <a:prstGeom prst="roundRect">
          <a:avLst/>
        </a:prstGeom>
        <a:solidFill>
          <a:schemeClr val="accent2">
            <a:hueOff val="751437"/>
            <a:satOff val="-3033"/>
            <a:lumOff val="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baseline="0" dirty="0">
              <a:latin typeface="Arial" panose="020B0604020202020204" pitchFamily="34" charset="0"/>
              <a:cs typeface="Arial" panose="020B0604020202020204" pitchFamily="34" charset="0"/>
            </a:rPr>
            <a:t>- National Child Measurement Programme (2022) – Collection of data... More of a </a:t>
          </a:r>
          <a:r>
            <a:rPr lang="en-GB" sz="1800" b="0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Quantitive</a:t>
          </a:r>
          <a:r>
            <a:rPr lang="en-GB" sz="1800" b="0" kern="1200" baseline="0" dirty="0">
              <a:latin typeface="Arial" panose="020B0604020202020204" pitchFamily="34" charset="0"/>
              <a:cs typeface="Arial" panose="020B0604020202020204" pitchFamily="34" charset="0"/>
            </a:rPr>
            <a:t> campaign.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431" y="2421333"/>
        <a:ext cx="5691503" cy="969197"/>
      </dsp:txXfrm>
    </dsp:sp>
    <dsp:sp modelId="{304549B6-4AE3-4904-A24C-4B9DC0AF07DF}">
      <dsp:nvSpPr>
        <dsp:cNvPr id="0" name=""/>
        <dsp:cNvSpPr/>
      </dsp:nvSpPr>
      <dsp:spPr>
        <a:xfrm>
          <a:off x="0" y="3491922"/>
          <a:ext cx="5796365" cy="1074059"/>
        </a:xfrm>
        <a:prstGeom prst="roundRect">
          <a:avLst/>
        </a:prstGeom>
        <a:solidFill>
          <a:schemeClr val="accent2">
            <a:hueOff val="1127156"/>
            <a:satOff val="-4550"/>
            <a:lumOff val="4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baseline="0" dirty="0"/>
            <a:t>- Has the publics view of the government changed since covid-19?- </a:t>
          </a:r>
          <a:r>
            <a:rPr lang="en-GB" sz="1700" b="0" kern="1200" baseline="0" dirty="0" err="1"/>
            <a:t>Dr.</a:t>
          </a:r>
          <a:r>
            <a:rPr lang="en-GB" sz="1700" b="0" kern="1200" baseline="0" dirty="0"/>
            <a:t> Dixon (2020)</a:t>
          </a:r>
          <a:endParaRPr lang="en-US" sz="1700" kern="1200" dirty="0"/>
        </a:p>
      </dsp:txBody>
      <dsp:txXfrm>
        <a:off x="52431" y="3544353"/>
        <a:ext cx="5691503" cy="969197"/>
      </dsp:txXfrm>
    </dsp:sp>
    <dsp:sp modelId="{6698353B-2761-4012-8E2F-61C5361E67EC}">
      <dsp:nvSpPr>
        <dsp:cNvPr id="0" name=""/>
        <dsp:cNvSpPr/>
      </dsp:nvSpPr>
      <dsp:spPr>
        <a:xfrm>
          <a:off x="0" y="4614942"/>
          <a:ext cx="5796365" cy="1074059"/>
        </a:xfrm>
        <a:prstGeom prst="roundRect">
          <a:avLst/>
        </a:prstGeom>
        <a:solidFill>
          <a:schemeClr val="accent2">
            <a:hueOff val="1502875"/>
            <a:satOff val="-6066"/>
            <a:lumOff val="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baseline="0" dirty="0"/>
            <a:t>- ‘Every Child’ – Public Health Wales (2022)</a:t>
          </a:r>
          <a:endParaRPr lang="en-US" sz="1700" kern="1200" dirty="0"/>
        </a:p>
      </dsp:txBody>
      <dsp:txXfrm>
        <a:off x="52431" y="4667373"/>
        <a:ext cx="5691503" cy="96919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2F376A-310D-4DBE-9441-0937E79E078D}">
      <dsp:nvSpPr>
        <dsp:cNvPr id="0" name=""/>
        <dsp:cNvSpPr/>
      </dsp:nvSpPr>
      <dsp:spPr>
        <a:xfrm>
          <a:off x="0" y="44229"/>
          <a:ext cx="2740803" cy="1644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baseline="0" dirty="0"/>
            <a:t>Reduced screen time – Nemours Children’s Health (2022)</a:t>
          </a:r>
          <a:endParaRPr lang="en-US" sz="1800" kern="1200" dirty="0"/>
        </a:p>
      </dsp:txBody>
      <dsp:txXfrm>
        <a:off x="0" y="44229"/>
        <a:ext cx="2740803" cy="1644482"/>
      </dsp:txXfrm>
    </dsp:sp>
    <dsp:sp modelId="{16D4E5F0-1EFD-44D8-8273-620D8CF7456C}">
      <dsp:nvSpPr>
        <dsp:cNvPr id="0" name=""/>
        <dsp:cNvSpPr/>
      </dsp:nvSpPr>
      <dsp:spPr>
        <a:xfrm>
          <a:off x="3014883" y="44229"/>
          <a:ext cx="2740803" cy="1644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baseline="0"/>
            <a:t>More physical activity in school</a:t>
          </a:r>
          <a:endParaRPr lang="en-US" sz="1800" kern="1200"/>
        </a:p>
      </dsp:txBody>
      <dsp:txXfrm>
        <a:off x="3014883" y="44229"/>
        <a:ext cx="2740803" cy="1644482"/>
      </dsp:txXfrm>
    </dsp:sp>
    <dsp:sp modelId="{D547DCE6-F6C3-4F43-A11A-3AF7C300D2E9}">
      <dsp:nvSpPr>
        <dsp:cNvPr id="0" name=""/>
        <dsp:cNvSpPr/>
      </dsp:nvSpPr>
      <dsp:spPr>
        <a:xfrm>
          <a:off x="6029767" y="44229"/>
          <a:ext cx="2740803" cy="1644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baseline="0"/>
            <a:t>Having good role models – National Health Service (2021)</a:t>
          </a:r>
          <a:endParaRPr lang="en-US" sz="1800" kern="1200"/>
        </a:p>
      </dsp:txBody>
      <dsp:txXfrm>
        <a:off x="6029767" y="44229"/>
        <a:ext cx="2740803" cy="1644482"/>
      </dsp:txXfrm>
    </dsp:sp>
    <dsp:sp modelId="{19F5A29E-A96F-4E76-918F-D1D107D24A93}">
      <dsp:nvSpPr>
        <dsp:cNvPr id="0" name=""/>
        <dsp:cNvSpPr/>
      </dsp:nvSpPr>
      <dsp:spPr>
        <a:xfrm>
          <a:off x="1507441" y="1962792"/>
          <a:ext cx="2740803" cy="1644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baseline="0"/>
            <a:t>Being more active, Child size portions</a:t>
          </a:r>
          <a:endParaRPr lang="en-US" sz="1800" kern="1200"/>
        </a:p>
      </dsp:txBody>
      <dsp:txXfrm>
        <a:off x="1507441" y="1962792"/>
        <a:ext cx="2740803" cy="1644482"/>
      </dsp:txXfrm>
    </dsp:sp>
    <dsp:sp modelId="{8790D1F1-1905-4CFB-A13D-DC3BD8F74F32}">
      <dsp:nvSpPr>
        <dsp:cNvPr id="0" name=""/>
        <dsp:cNvSpPr/>
      </dsp:nvSpPr>
      <dsp:spPr>
        <a:xfrm>
          <a:off x="4522325" y="1962792"/>
          <a:ext cx="2740803" cy="1644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baseline="0"/>
            <a:t>‘A Plan for Action’ – Department of Health and Social Care (2017)</a:t>
          </a:r>
          <a:endParaRPr lang="en-US" sz="1800" kern="1200"/>
        </a:p>
      </dsp:txBody>
      <dsp:txXfrm>
        <a:off x="4522325" y="1962792"/>
        <a:ext cx="2740803" cy="16444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F6CE89-3F1D-4A31-91C7-892FF67E6254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88699B-7C23-4793-8865-A43B01399C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1264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8/11/2022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46644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8/11/2022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6899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8/11/2022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9273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8/11/2022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45835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8/11/2022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83292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8/11/2022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03543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8/11/2022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7134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8/11/2022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6457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8/11/2022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2946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8/11/2022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1456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8/11/2022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7309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8/11/2022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6209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62" r:id="rId5"/>
    <p:sldLayoutId id="2147483667" r:id="rId6"/>
    <p:sldLayoutId id="2147483663" r:id="rId7"/>
    <p:sldLayoutId id="2147483664" r:id="rId8"/>
    <p:sldLayoutId id="2147483665" r:id="rId9"/>
    <p:sldLayoutId id="2147483666" r:id="rId10"/>
    <p:sldLayoutId id="2147483668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better-health/lose-weight/" TargetMode="External"/><Relationship Id="rId3" Type="http://schemas.openxmlformats.org/officeDocument/2006/relationships/hyperlink" Target="https://www.gov.uk/government/publications/childhood-obesity-a-plan-for-action/childhood-obesity-a-plan-for-action" TargetMode="External"/><Relationship Id="rId7" Type="http://schemas.openxmlformats.org/officeDocument/2006/relationships/hyperlink" Target="https://www.nhs.uk/live-well/healthy-weight/childrens-weight/very-overweight-children-advice-for-parents/" TargetMode="External"/><Relationship Id="rId12" Type="http://schemas.openxmlformats.org/officeDocument/2006/relationships/hyperlink" Target="https://www.who.int/health-topics/health-promotion" TargetMode="External"/><Relationship Id="rId2" Type="http://schemas.openxmlformats.org/officeDocument/2006/relationships/hyperlink" Target="https://www.gov.uk/government/publications/tackling-obesity-government-strategy/tackling-obesity-empowering-adults-and-children-to-live-healthier-liv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ingertips.phe.org.uk/profile/national-child-measurement-programme" TargetMode="External"/><Relationship Id="rId11" Type="http://schemas.openxmlformats.org/officeDocument/2006/relationships/hyperlink" Target="https://phw.nhs.wales/topics/overweight-and-obesity/" TargetMode="External"/><Relationship Id="rId5" Type="http://schemas.openxmlformats.org/officeDocument/2006/relationships/hyperlink" Target="https://www.health.org.uk/news-and-comment/podcast/episode-02-the-government-and-obesity?gclid=EAIaIQobChMIupi7k7G6-QIVpxoGAB0kuAS3EAAYAiAAEgIkxPD_BwE" TargetMode="External"/><Relationship Id="rId10" Type="http://schemas.openxmlformats.org/officeDocument/2006/relationships/hyperlink" Target="https://healthykidshealthyfuture.org/5-healthy-goals/reduce-screen-time/classroom-activities/" TargetMode="External"/><Relationship Id="rId4" Type="http://schemas.openxmlformats.org/officeDocument/2006/relationships/hyperlink" Target="https://www.gov.uk/government/consultations/advancing-our-health-prevention-in-the-2020s/advancing-our-health-prevention-in-the-2020s-consultation-document" TargetMode="External"/><Relationship Id="rId9" Type="http://schemas.openxmlformats.org/officeDocument/2006/relationships/hyperlink" Target="https://www.ncbi.nlm.nih.gov/books/NBK217727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B706C7-11CB-8B51-3511-5983CCE63F5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9670" r="-1" b="-1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91F8D69-709A-4575-A393-B4C26481A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66083" y="0"/>
            <a:ext cx="9841377" cy="6858000"/>
          </a:xfrm>
          <a:custGeom>
            <a:avLst/>
            <a:gdLst>
              <a:gd name="connsiteX0" fmla="*/ 8218354 w 9841377"/>
              <a:gd name="connsiteY0" fmla="*/ 0 h 6858000"/>
              <a:gd name="connsiteX1" fmla="*/ 5551962 w 9841377"/>
              <a:gd name="connsiteY1" fmla="*/ 0 h 6858000"/>
              <a:gd name="connsiteX2" fmla="*/ 5482342 w 9841377"/>
              <a:gd name="connsiteY2" fmla="*/ 0 h 6858000"/>
              <a:gd name="connsiteX3" fmla="*/ 4359035 w 9841377"/>
              <a:gd name="connsiteY3" fmla="*/ 0 h 6858000"/>
              <a:gd name="connsiteX4" fmla="*/ 4289415 w 9841377"/>
              <a:gd name="connsiteY4" fmla="*/ 0 h 6858000"/>
              <a:gd name="connsiteX5" fmla="*/ 1623023 w 9841377"/>
              <a:gd name="connsiteY5" fmla="*/ 0 h 6858000"/>
              <a:gd name="connsiteX6" fmla="*/ 1600899 w 9841377"/>
              <a:gd name="connsiteY6" fmla="*/ 14997 h 6858000"/>
              <a:gd name="connsiteX7" fmla="*/ 0 w 9841377"/>
              <a:gd name="connsiteY7" fmla="*/ 3621656 h 6858000"/>
              <a:gd name="connsiteX8" fmla="*/ 1874350 w 9841377"/>
              <a:gd name="connsiteY8" fmla="*/ 6374814 h 6858000"/>
              <a:gd name="connsiteX9" fmla="*/ 2390998 w 9841377"/>
              <a:gd name="connsiteY9" fmla="*/ 6780599 h 6858000"/>
              <a:gd name="connsiteX10" fmla="*/ 2502754 w 9841377"/>
              <a:gd name="connsiteY10" fmla="*/ 6858000 h 6858000"/>
              <a:gd name="connsiteX11" fmla="*/ 4289415 w 9841377"/>
              <a:gd name="connsiteY11" fmla="*/ 6858000 h 6858000"/>
              <a:gd name="connsiteX12" fmla="*/ 4359035 w 9841377"/>
              <a:gd name="connsiteY12" fmla="*/ 6858000 h 6858000"/>
              <a:gd name="connsiteX13" fmla="*/ 5482342 w 9841377"/>
              <a:gd name="connsiteY13" fmla="*/ 6858000 h 6858000"/>
              <a:gd name="connsiteX14" fmla="*/ 5551962 w 9841377"/>
              <a:gd name="connsiteY14" fmla="*/ 6858000 h 6858000"/>
              <a:gd name="connsiteX15" fmla="*/ 7338623 w 9841377"/>
              <a:gd name="connsiteY15" fmla="*/ 6858000 h 6858000"/>
              <a:gd name="connsiteX16" fmla="*/ 7450379 w 9841377"/>
              <a:gd name="connsiteY16" fmla="*/ 6780599 h 6858000"/>
              <a:gd name="connsiteX17" fmla="*/ 7967027 w 9841377"/>
              <a:gd name="connsiteY17" fmla="*/ 6374814 h 6858000"/>
              <a:gd name="connsiteX18" fmla="*/ 9841377 w 9841377"/>
              <a:gd name="connsiteY18" fmla="*/ 3621656 h 6858000"/>
              <a:gd name="connsiteX19" fmla="*/ 8240478 w 9841377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9841377" h="6858000">
                <a:moveTo>
                  <a:pt x="8218354" y="0"/>
                </a:moveTo>
                <a:lnTo>
                  <a:pt x="5551962" y="0"/>
                </a:lnTo>
                <a:lnTo>
                  <a:pt x="5482342" y="0"/>
                </a:lnTo>
                <a:lnTo>
                  <a:pt x="4359035" y="0"/>
                </a:lnTo>
                <a:lnTo>
                  <a:pt x="4289415" y="0"/>
                </a:lnTo>
                <a:lnTo>
                  <a:pt x="1623023" y="0"/>
                </a:lnTo>
                <a:lnTo>
                  <a:pt x="1600899" y="14997"/>
                </a:lnTo>
                <a:cubicBezTo>
                  <a:pt x="573736" y="754641"/>
                  <a:pt x="0" y="2093192"/>
                  <a:pt x="0" y="3621656"/>
                </a:cubicBezTo>
                <a:cubicBezTo>
                  <a:pt x="0" y="4969131"/>
                  <a:pt x="928725" y="5602839"/>
                  <a:pt x="1874350" y="6374814"/>
                </a:cubicBezTo>
                <a:cubicBezTo>
                  <a:pt x="2046553" y="6515397"/>
                  <a:pt x="2217180" y="6653108"/>
                  <a:pt x="2390998" y="6780599"/>
                </a:cubicBezTo>
                <a:lnTo>
                  <a:pt x="2502754" y="6858000"/>
                </a:lnTo>
                <a:lnTo>
                  <a:pt x="4289415" y="6858000"/>
                </a:lnTo>
                <a:lnTo>
                  <a:pt x="4359035" y="6858000"/>
                </a:lnTo>
                <a:lnTo>
                  <a:pt x="5482342" y="6858000"/>
                </a:lnTo>
                <a:lnTo>
                  <a:pt x="5551962" y="6858000"/>
                </a:lnTo>
                <a:lnTo>
                  <a:pt x="7338623" y="6858000"/>
                </a:lnTo>
                <a:lnTo>
                  <a:pt x="7450379" y="6780599"/>
                </a:lnTo>
                <a:cubicBezTo>
                  <a:pt x="7624197" y="6653108"/>
                  <a:pt x="7794824" y="6515397"/>
                  <a:pt x="7967027" y="6374814"/>
                </a:cubicBezTo>
                <a:cubicBezTo>
                  <a:pt x="8912652" y="5602839"/>
                  <a:pt x="9841377" y="4969131"/>
                  <a:pt x="9841377" y="3621656"/>
                </a:cubicBezTo>
                <a:cubicBezTo>
                  <a:pt x="9841377" y="2093192"/>
                  <a:pt x="9267641" y="754641"/>
                  <a:pt x="8240478" y="14997"/>
                </a:cubicBez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87A50C4-1191-461A-9E09-C8057F2AF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035" y="0"/>
            <a:ext cx="2265453" cy="6858000"/>
          </a:xfrm>
          <a:custGeom>
            <a:avLst/>
            <a:gdLst>
              <a:gd name="connsiteX0" fmla="*/ 1117108 w 2265453"/>
              <a:gd name="connsiteY0" fmla="*/ 0 h 6858000"/>
              <a:gd name="connsiteX1" fmla="*/ 1099628 w 2265453"/>
              <a:gd name="connsiteY1" fmla="*/ 0 h 6858000"/>
              <a:gd name="connsiteX2" fmla="*/ 1175238 w 2265453"/>
              <a:gd name="connsiteY2" fmla="*/ 82371 h 6858000"/>
              <a:gd name="connsiteX3" fmla="*/ 2240276 w 2265453"/>
              <a:gd name="connsiteY3" fmla="*/ 3734791 h 6858000"/>
              <a:gd name="connsiteX4" fmla="*/ 274951 w 2265453"/>
              <a:gd name="connsiteY4" fmla="*/ 6634678 h 6858000"/>
              <a:gd name="connsiteX5" fmla="*/ 12802 w 2265453"/>
              <a:gd name="connsiteY5" fmla="*/ 6848127 h 6858000"/>
              <a:gd name="connsiteX6" fmla="*/ 0 w 2265453"/>
              <a:gd name="connsiteY6" fmla="*/ 6858000 h 6858000"/>
              <a:gd name="connsiteX7" fmla="*/ 19410 w 2265453"/>
              <a:gd name="connsiteY7" fmla="*/ 6858000 h 6858000"/>
              <a:gd name="connsiteX8" fmla="*/ 31082 w 2265453"/>
              <a:gd name="connsiteY8" fmla="*/ 6848998 h 6858000"/>
              <a:gd name="connsiteX9" fmla="*/ 293230 w 2265453"/>
              <a:gd name="connsiteY9" fmla="*/ 6635549 h 6858000"/>
              <a:gd name="connsiteX10" fmla="*/ 2258555 w 2265453"/>
              <a:gd name="connsiteY10" fmla="*/ 3735662 h 6858000"/>
              <a:gd name="connsiteX11" fmla="*/ 1193518 w 2265453"/>
              <a:gd name="connsiteY11" fmla="*/ 8324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65453" h="6858000">
                <a:moveTo>
                  <a:pt x="1117108" y="0"/>
                </a:moveTo>
                <a:lnTo>
                  <a:pt x="1099628" y="0"/>
                </a:lnTo>
                <a:lnTo>
                  <a:pt x="1175238" y="82371"/>
                </a:lnTo>
                <a:cubicBezTo>
                  <a:pt x="1926546" y="957940"/>
                  <a:pt x="2303836" y="2277119"/>
                  <a:pt x="2240276" y="3734791"/>
                </a:cubicBezTo>
                <a:cubicBezTo>
                  <a:pt x="2176522" y="5196911"/>
                  <a:pt x="1237280" y="5841173"/>
                  <a:pt x="274951" y="6634678"/>
                </a:cubicBezTo>
                <a:cubicBezTo>
                  <a:pt x="187328" y="6706930"/>
                  <a:pt x="100126" y="6778421"/>
                  <a:pt x="12802" y="6848127"/>
                </a:cubicBezTo>
                <a:lnTo>
                  <a:pt x="0" y="6858000"/>
                </a:lnTo>
                <a:lnTo>
                  <a:pt x="19410" y="6858000"/>
                </a:lnTo>
                <a:lnTo>
                  <a:pt x="31082" y="6848998"/>
                </a:lnTo>
                <a:cubicBezTo>
                  <a:pt x="118405" y="6779292"/>
                  <a:pt x="205608" y="6707801"/>
                  <a:pt x="293230" y="6635549"/>
                </a:cubicBezTo>
                <a:cubicBezTo>
                  <a:pt x="1255560" y="5842045"/>
                  <a:pt x="2194802" y="5197782"/>
                  <a:pt x="2258555" y="3735662"/>
                </a:cubicBezTo>
                <a:cubicBezTo>
                  <a:pt x="2322115" y="2277991"/>
                  <a:pt x="1944825" y="958811"/>
                  <a:pt x="1193518" y="8324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C87DA9F-8DB2-4D48-8716-A928FBB8A5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033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95EA065-AC5D-431D-927E-87FF05884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6194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6934B3C-D73F-4CD0-95B1-0244D662D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3292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7F973F-E1BF-6D06-13B8-002324DE34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0750" y="673139"/>
            <a:ext cx="7810500" cy="3125338"/>
          </a:xfrm>
        </p:spPr>
        <p:txBody>
          <a:bodyPr anchor="b">
            <a:normAutofit/>
          </a:bodyPr>
          <a:lstStyle/>
          <a:p>
            <a:pPr algn="ctr">
              <a:lnSpc>
                <a:spcPct val="110000"/>
              </a:lnSpc>
            </a:pP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Overweight and Obesity: </a:t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Part 2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0" dirty="0">
                <a:latin typeface="Arial" panose="020B0604020202020204" pitchFamily="34" charset="0"/>
                <a:cs typeface="Arial" panose="020B0604020202020204" pitchFamily="34" charset="0"/>
              </a:rPr>
              <a:t>Health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2863D8-B95B-23BA-DF38-A5D7A652E7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19375" y="4471606"/>
            <a:ext cx="6953250" cy="1371255"/>
          </a:xfrm>
        </p:spPr>
        <p:txBody>
          <a:bodyPr anchor="t">
            <a:noAutofit/>
          </a:bodyPr>
          <a:lstStyle/>
          <a:p>
            <a:pPr algn="ctr">
              <a:lnSpc>
                <a:spcPct val="120000"/>
              </a:lnSpc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Livvie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Davies</a:t>
            </a:r>
          </a:p>
          <a:p>
            <a:pPr algn="ctr">
              <a:lnSpc>
                <a:spcPct val="12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2126234</a:t>
            </a:r>
          </a:p>
          <a:p>
            <a:pPr algn="ctr">
              <a:lnSpc>
                <a:spcPct val="12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BMNS4005</a:t>
            </a:r>
          </a:p>
        </p:txBody>
      </p:sp>
    </p:spTree>
    <p:extLst>
      <p:ext uri="{BB962C8B-B14F-4D97-AF65-F5344CB8AC3E}">
        <p14:creationId xmlns:p14="http://schemas.microsoft.com/office/powerpoint/2010/main" val="753502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7FC6A8B-34F9-40FB-AA2D-E34168F52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EC86DB4-572A-4F71-AF8A-2395B4CA7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756583" y="0"/>
            <a:ext cx="11435265" cy="6858000"/>
          </a:xfrm>
          <a:custGeom>
            <a:avLst/>
            <a:gdLst>
              <a:gd name="connsiteX0" fmla="*/ 9925983 w 11435265"/>
              <a:gd name="connsiteY0" fmla="*/ 6858000 h 6858000"/>
              <a:gd name="connsiteX1" fmla="*/ 0 w 11435265"/>
              <a:gd name="connsiteY1" fmla="*/ 6858000 h 6858000"/>
              <a:gd name="connsiteX2" fmla="*/ 0 w 11435265"/>
              <a:gd name="connsiteY2" fmla="*/ 0 h 6858000"/>
              <a:gd name="connsiteX3" fmla="*/ 996904 w 11435265"/>
              <a:gd name="connsiteY3" fmla="*/ 0 h 6858000"/>
              <a:gd name="connsiteX4" fmla="*/ 2426875 w 11435265"/>
              <a:gd name="connsiteY4" fmla="*/ 0 h 6858000"/>
              <a:gd name="connsiteX5" fmla="*/ 4014127 w 11435265"/>
              <a:gd name="connsiteY5" fmla="*/ 0 h 6858000"/>
              <a:gd name="connsiteX6" fmla="*/ 4359595 w 11435265"/>
              <a:gd name="connsiteY6" fmla="*/ 0 h 6858000"/>
              <a:gd name="connsiteX7" fmla="*/ 4647960 w 11435265"/>
              <a:gd name="connsiteY7" fmla="*/ 0 h 6858000"/>
              <a:gd name="connsiteX8" fmla="*/ 4691093 w 11435265"/>
              <a:gd name="connsiteY8" fmla="*/ 0 h 6858000"/>
              <a:gd name="connsiteX9" fmla="*/ 5558544 w 11435265"/>
              <a:gd name="connsiteY9" fmla="*/ 0 h 6858000"/>
              <a:gd name="connsiteX10" fmla="*/ 5570664 w 11435265"/>
              <a:gd name="connsiteY10" fmla="*/ 0 h 6858000"/>
              <a:gd name="connsiteX11" fmla="*/ 5695183 w 11435265"/>
              <a:gd name="connsiteY11" fmla="*/ 0 h 6858000"/>
              <a:gd name="connsiteX12" fmla="*/ 7177357 w 11435265"/>
              <a:gd name="connsiteY12" fmla="*/ 0 h 6858000"/>
              <a:gd name="connsiteX13" fmla="*/ 9824163 w 11435265"/>
              <a:gd name="connsiteY13" fmla="*/ 0 h 6858000"/>
              <a:gd name="connsiteX14" fmla="*/ 9846125 w 11435265"/>
              <a:gd name="connsiteY14" fmla="*/ 16892 h 6858000"/>
              <a:gd name="connsiteX15" fmla="*/ 11435265 w 11435265"/>
              <a:gd name="connsiteY15" fmla="*/ 4079318 h 6858000"/>
              <a:gd name="connsiteX16" fmla="*/ 10261404 w 11435265"/>
              <a:gd name="connsiteY16" fmla="*/ 654244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435265" h="6858000">
                <a:moveTo>
                  <a:pt x="9925983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96904" y="0"/>
                </a:lnTo>
                <a:lnTo>
                  <a:pt x="2426875" y="0"/>
                </a:lnTo>
                <a:lnTo>
                  <a:pt x="4014127" y="0"/>
                </a:lnTo>
                <a:lnTo>
                  <a:pt x="4359595" y="0"/>
                </a:lnTo>
                <a:lnTo>
                  <a:pt x="4647960" y="0"/>
                </a:lnTo>
                <a:lnTo>
                  <a:pt x="4691093" y="0"/>
                </a:lnTo>
                <a:lnTo>
                  <a:pt x="5558544" y="0"/>
                </a:lnTo>
                <a:lnTo>
                  <a:pt x="5570664" y="0"/>
                </a:lnTo>
                <a:lnTo>
                  <a:pt x="5695183" y="0"/>
                </a:lnTo>
                <a:lnTo>
                  <a:pt x="7177357" y="0"/>
                </a:lnTo>
                <a:lnTo>
                  <a:pt x="9824163" y="0"/>
                </a:lnTo>
                <a:lnTo>
                  <a:pt x="9846125" y="16892"/>
                </a:lnTo>
                <a:cubicBezTo>
                  <a:pt x="10865743" y="850004"/>
                  <a:pt x="11435265" y="2357705"/>
                  <a:pt x="11435265" y="4079318"/>
                </a:cubicBezTo>
                <a:cubicBezTo>
                  <a:pt x="11435265" y="5217633"/>
                  <a:pt x="10916694" y="5903717"/>
                  <a:pt x="10261404" y="6542447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71BA53A4-C4B7-4189-9FC1-6350B1AB5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341199" y="0"/>
            <a:ext cx="1518348" cy="6858000"/>
          </a:xfrm>
          <a:custGeom>
            <a:avLst/>
            <a:gdLst>
              <a:gd name="connsiteX0" fmla="*/ 19178 w 1518348"/>
              <a:gd name="connsiteY0" fmla="*/ 6858000 h 6858000"/>
              <a:gd name="connsiteX1" fmla="*/ 0 w 1518348"/>
              <a:gd name="connsiteY1" fmla="*/ 6858000 h 6858000"/>
              <a:gd name="connsiteX2" fmla="*/ 241394 w 1518348"/>
              <a:gd name="connsiteY2" fmla="*/ 6638611 h 6858000"/>
              <a:gd name="connsiteX3" fmla="*/ 1493356 w 1518348"/>
              <a:gd name="connsiteY3" fmla="*/ 4142424 h 6858000"/>
              <a:gd name="connsiteX4" fmla="*/ 282053 w 1518348"/>
              <a:gd name="connsiteY4" fmla="*/ 26474 h 6858000"/>
              <a:gd name="connsiteX5" fmla="*/ 256233 w 1518348"/>
              <a:gd name="connsiteY5" fmla="*/ 0 h 6858000"/>
              <a:gd name="connsiteX6" fmla="*/ 273463 w 1518348"/>
              <a:gd name="connsiteY6" fmla="*/ 0 h 6858000"/>
              <a:gd name="connsiteX7" fmla="*/ 300199 w 1518348"/>
              <a:gd name="connsiteY7" fmla="*/ 27414 h 6858000"/>
              <a:gd name="connsiteX8" fmla="*/ 1511501 w 1518348"/>
              <a:gd name="connsiteY8" fmla="*/ 4143362 h 6858000"/>
              <a:gd name="connsiteX9" fmla="*/ 259539 w 1518348"/>
              <a:gd name="connsiteY9" fmla="*/ 663954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18348" h="6858000">
                <a:moveTo>
                  <a:pt x="19178" y="6858000"/>
                </a:moveTo>
                <a:lnTo>
                  <a:pt x="0" y="6858000"/>
                </a:lnTo>
                <a:lnTo>
                  <a:pt x="241394" y="6638611"/>
                </a:lnTo>
                <a:cubicBezTo>
                  <a:pt x="909582" y="6009084"/>
                  <a:pt x="1445892" y="5323498"/>
                  <a:pt x="1493356" y="4142424"/>
                </a:cubicBezTo>
                <a:cubicBezTo>
                  <a:pt x="1560655" y="2467784"/>
                  <a:pt x="1130049" y="962858"/>
                  <a:pt x="282053" y="26474"/>
                </a:cubicBezTo>
                <a:lnTo>
                  <a:pt x="256233" y="0"/>
                </a:lnTo>
                <a:lnTo>
                  <a:pt x="273463" y="0"/>
                </a:lnTo>
                <a:lnTo>
                  <a:pt x="300199" y="27414"/>
                </a:lnTo>
                <a:cubicBezTo>
                  <a:pt x="1148195" y="963796"/>
                  <a:pt x="1578800" y="2468723"/>
                  <a:pt x="1511501" y="4143362"/>
                </a:cubicBezTo>
                <a:cubicBezTo>
                  <a:pt x="1464037" y="5324436"/>
                  <a:pt x="927728" y="6010023"/>
                  <a:pt x="259539" y="663954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5558AD6E-B070-4640-AA07-87E208983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552928" y="0"/>
            <a:ext cx="1644534" cy="6858000"/>
          </a:xfrm>
          <a:custGeom>
            <a:avLst/>
            <a:gdLst>
              <a:gd name="connsiteX0" fmla="*/ 135252 w 1644534"/>
              <a:gd name="connsiteY0" fmla="*/ 6858000 h 6858000"/>
              <a:gd name="connsiteX1" fmla="*/ 101819 w 1644534"/>
              <a:gd name="connsiteY1" fmla="*/ 6858000 h 6858000"/>
              <a:gd name="connsiteX2" fmla="*/ 437240 w 1644534"/>
              <a:gd name="connsiteY2" fmla="*/ 6542447 h 6858000"/>
              <a:gd name="connsiteX3" fmla="*/ 1611101 w 1644534"/>
              <a:gd name="connsiteY3" fmla="*/ 4079318 h 6858000"/>
              <a:gd name="connsiteX4" fmla="*/ 21961 w 1644534"/>
              <a:gd name="connsiteY4" fmla="*/ 16892 h 6858000"/>
              <a:gd name="connsiteX5" fmla="*/ 0 w 1644534"/>
              <a:gd name="connsiteY5" fmla="*/ 0 h 6858000"/>
              <a:gd name="connsiteX6" fmla="*/ 33433 w 1644534"/>
              <a:gd name="connsiteY6" fmla="*/ 0 h 6858000"/>
              <a:gd name="connsiteX7" fmla="*/ 55394 w 1644534"/>
              <a:gd name="connsiteY7" fmla="*/ 16892 h 6858000"/>
              <a:gd name="connsiteX8" fmla="*/ 1644534 w 1644534"/>
              <a:gd name="connsiteY8" fmla="*/ 4079318 h 6858000"/>
              <a:gd name="connsiteX9" fmla="*/ 470673 w 1644534"/>
              <a:gd name="connsiteY9" fmla="*/ 654244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644534" h="6858000">
                <a:moveTo>
                  <a:pt x="135252" y="6858000"/>
                </a:moveTo>
                <a:lnTo>
                  <a:pt x="101819" y="6858000"/>
                </a:lnTo>
                <a:lnTo>
                  <a:pt x="437240" y="6542447"/>
                </a:lnTo>
                <a:cubicBezTo>
                  <a:pt x="1092531" y="5903717"/>
                  <a:pt x="1611101" y="5217633"/>
                  <a:pt x="1611101" y="4079318"/>
                </a:cubicBezTo>
                <a:cubicBezTo>
                  <a:pt x="1611101" y="2357705"/>
                  <a:pt x="1041580" y="850004"/>
                  <a:pt x="21961" y="16892"/>
                </a:cubicBezTo>
                <a:lnTo>
                  <a:pt x="0" y="0"/>
                </a:lnTo>
                <a:lnTo>
                  <a:pt x="33433" y="0"/>
                </a:lnTo>
                <a:lnTo>
                  <a:pt x="55394" y="16892"/>
                </a:lnTo>
                <a:cubicBezTo>
                  <a:pt x="1075012" y="850004"/>
                  <a:pt x="1644534" y="2357705"/>
                  <a:pt x="1644534" y="4079318"/>
                </a:cubicBezTo>
                <a:cubicBezTo>
                  <a:pt x="1644534" y="5217633"/>
                  <a:pt x="1125963" y="5903717"/>
                  <a:pt x="470673" y="654244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36ACFB69-D148-449E-AC5A-C55AA20A7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88858" y="0"/>
            <a:ext cx="1461546" cy="6858000"/>
          </a:xfrm>
          <a:custGeom>
            <a:avLst/>
            <a:gdLst>
              <a:gd name="connsiteX0" fmla="*/ 107940 w 1461546"/>
              <a:gd name="connsiteY0" fmla="*/ 6858000 h 6858000"/>
              <a:gd name="connsiteX1" fmla="*/ 91317 w 1461546"/>
              <a:gd name="connsiteY1" fmla="*/ 6858000 h 6858000"/>
              <a:gd name="connsiteX2" fmla="*/ 392141 w 1461546"/>
              <a:gd name="connsiteY2" fmla="*/ 6542447 h 6858000"/>
              <a:gd name="connsiteX3" fmla="*/ 1444924 w 1461546"/>
              <a:gd name="connsiteY3" fmla="*/ 4079318 h 6858000"/>
              <a:gd name="connsiteX4" fmla="*/ 19696 w 1461546"/>
              <a:gd name="connsiteY4" fmla="*/ 16892 h 6858000"/>
              <a:gd name="connsiteX5" fmla="*/ 0 w 1461546"/>
              <a:gd name="connsiteY5" fmla="*/ 0 h 6858000"/>
              <a:gd name="connsiteX6" fmla="*/ 16622 w 1461546"/>
              <a:gd name="connsiteY6" fmla="*/ 0 h 6858000"/>
              <a:gd name="connsiteX7" fmla="*/ 36319 w 1461546"/>
              <a:gd name="connsiteY7" fmla="*/ 16892 h 6858000"/>
              <a:gd name="connsiteX8" fmla="*/ 1461546 w 1461546"/>
              <a:gd name="connsiteY8" fmla="*/ 4079318 h 6858000"/>
              <a:gd name="connsiteX9" fmla="*/ 408763 w 1461546"/>
              <a:gd name="connsiteY9" fmla="*/ 654244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61546" h="6858000">
                <a:moveTo>
                  <a:pt x="107940" y="6858000"/>
                </a:moveTo>
                <a:lnTo>
                  <a:pt x="91317" y="6858000"/>
                </a:lnTo>
                <a:lnTo>
                  <a:pt x="392141" y="6542447"/>
                </a:lnTo>
                <a:cubicBezTo>
                  <a:pt x="979841" y="5903717"/>
                  <a:pt x="1444924" y="5217633"/>
                  <a:pt x="1444924" y="4079318"/>
                </a:cubicBezTo>
                <a:cubicBezTo>
                  <a:pt x="1444924" y="2357705"/>
                  <a:pt x="934146" y="850004"/>
                  <a:pt x="19696" y="16892"/>
                </a:cubicBezTo>
                <a:lnTo>
                  <a:pt x="0" y="0"/>
                </a:lnTo>
                <a:lnTo>
                  <a:pt x="16622" y="0"/>
                </a:lnTo>
                <a:lnTo>
                  <a:pt x="36319" y="16892"/>
                </a:lnTo>
                <a:cubicBezTo>
                  <a:pt x="950768" y="850004"/>
                  <a:pt x="1461546" y="2357705"/>
                  <a:pt x="1461546" y="4079318"/>
                </a:cubicBezTo>
                <a:cubicBezTo>
                  <a:pt x="1461546" y="5217633"/>
                  <a:pt x="996464" y="5903717"/>
                  <a:pt x="408763" y="654244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59235F-D130-FFFC-5A96-CA7293CAA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42220"/>
            <a:ext cx="8397987" cy="1345269"/>
          </a:xfrm>
        </p:spPr>
        <p:txBody>
          <a:bodyPr anchor="b">
            <a:normAutofit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5A5697-DDE7-20A9-9440-6C128EB798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6484113"/>
              </p:ext>
            </p:extLst>
          </p:nvPr>
        </p:nvGraphicFramePr>
        <p:xfrm>
          <a:off x="2377439" y="2312988"/>
          <a:ext cx="9473362" cy="3901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7055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D5FBB81-B61B-416A-8F5D-A8DDF6253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0C0D7D4-D83D-4C58-87D1-955F0A917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6051" cy="6858000"/>
          </a:xfrm>
          <a:custGeom>
            <a:avLst/>
            <a:gdLst>
              <a:gd name="connsiteX0" fmla="*/ 0 w 7476051"/>
              <a:gd name="connsiteY0" fmla="*/ 0 h 6858000"/>
              <a:gd name="connsiteX1" fmla="*/ 5853028 w 7476051"/>
              <a:gd name="connsiteY1" fmla="*/ 0 h 6858000"/>
              <a:gd name="connsiteX2" fmla="*/ 5875152 w 7476051"/>
              <a:gd name="connsiteY2" fmla="*/ 14997 h 6858000"/>
              <a:gd name="connsiteX3" fmla="*/ 7476051 w 7476051"/>
              <a:gd name="connsiteY3" fmla="*/ 3621656 h 6858000"/>
              <a:gd name="connsiteX4" fmla="*/ 5601702 w 7476051"/>
              <a:gd name="connsiteY4" fmla="*/ 6374814 h 6858000"/>
              <a:gd name="connsiteX5" fmla="*/ 5085053 w 7476051"/>
              <a:gd name="connsiteY5" fmla="*/ 6780599 h 6858000"/>
              <a:gd name="connsiteX6" fmla="*/ 4973297 w 7476051"/>
              <a:gd name="connsiteY6" fmla="*/ 6858000 h 6858000"/>
              <a:gd name="connsiteX7" fmla="*/ 0 w 7476051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6051" h="6858000">
                <a:moveTo>
                  <a:pt x="0" y="0"/>
                </a:moveTo>
                <a:lnTo>
                  <a:pt x="5853028" y="0"/>
                </a:lnTo>
                <a:lnTo>
                  <a:pt x="5875152" y="14997"/>
                </a:lnTo>
                <a:cubicBezTo>
                  <a:pt x="6902315" y="754641"/>
                  <a:pt x="7476051" y="2093192"/>
                  <a:pt x="7476051" y="3621656"/>
                </a:cubicBezTo>
                <a:cubicBezTo>
                  <a:pt x="7476051" y="4969131"/>
                  <a:pt x="6547326" y="5602839"/>
                  <a:pt x="5601702" y="6374814"/>
                </a:cubicBezTo>
                <a:cubicBezTo>
                  <a:pt x="5429499" y="6515397"/>
                  <a:pt x="5258871" y="6653108"/>
                  <a:pt x="5085053" y="6780599"/>
                </a:cubicBezTo>
                <a:lnTo>
                  <a:pt x="497329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5F9A324-404E-4C5D-AFF0-C5D0D841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48204" y="-1"/>
            <a:ext cx="2535264" cy="6858001"/>
          </a:xfrm>
          <a:custGeom>
            <a:avLst/>
            <a:gdLst>
              <a:gd name="connsiteX0" fmla="*/ 1218585 w 2535264"/>
              <a:gd name="connsiteY0" fmla="*/ 0 h 6858001"/>
              <a:gd name="connsiteX1" fmla="*/ 1236561 w 2535264"/>
              <a:gd name="connsiteY1" fmla="*/ 0 h 6858001"/>
              <a:gd name="connsiteX2" fmla="*/ 1264452 w 2535264"/>
              <a:gd name="connsiteY2" fmla="*/ 24550 h 6858001"/>
              <a:gd name="connsiteX3" fmla="*/ 2528121 w 2535264"/>
              <a:gd name="connsiteY3" fmla="*/ 3710502 h 6858001"/>
              <a:gd name="connsiteX4" fmla="*/ 492890 w 2535264"/>
              <a:gd name="connsiteY4" fmla="*/ 6507511 h 6858001"/>
              <a:gd name="connsiteX5" fmla="*/ 221418 w 2535264"/>
              <a:gd name="connsiteY5" fmla="*/ 6713387 h 6858001"/>
              <a:gd name="connsiteX6" fmla="*/ 20100 w 2535264"/>
              <a:gd name="connsiteY6" fmla="*/ 6858001 h 6858001"/>
              <a:gd name="connsiteX7" fmla="*/ 0 w 2535264"/>
              <a:gd name="connsiteY7" fmla="*/ 6858001 h 6858001"/>
              <a:gd name="connsiteX8" fmla="*/ 202488 w 2535264"/>
              <a:gd name="connsiteY8" fmla="*/ 6712547 h 6858001"/>
              <a:gd name="connsiteX9" fmla="*/ 473961 w 2535264"/>
              <a:gd name="connsiteY9" fmla="*/ 6506670 h 6858001"/>
              <a:gd name="connsiteX10" fmla="*/ 2509192 w 2535264"/>
              <a:gd name="connsiteY10" fmla="*/ 3709662 h 6858001"/>
              <a:gd name="connsiteX11" fmla="*/ 1245521 w 2535264"/>
              <a:gd name="connsiteY11" fmla="*/ 23708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5264" h="6858001">
                <a:moveTo>
                  <a:pt x="1218585" y="0"/>
                </a:moveTo>
                <a:lnTo>
                  <a:pt x="1236561" y="0"/>
                </a:lnTo>
                <a:lnTo>
                  <a:pt x="1264452" y="24550"/>
                </a:lnTo>
                <a:cubicBezTo>
                  <a:pt x="2149109" y="863108"/>
                  <a:pt x="2598329" y="2210814"/>
                  <a:pt x="2528121" y="3710502"/>
                </a:cubicBezTo>
                <a:cubicBezTo>
                  <a:pt x="2462100" y="5120751"/>
                  <a:pt x="1489450" y="5742158"/>
                  <a:pt x="492890" y="6507511"/>
                </a:cubicBezTo>
                <a:cubicBezTo>
                  <a:pt x="402151" y="6577199"/>
                  <a:pt x="311847" y="6646154"/>
                  <a:pt x="221418" y="6713387"/>
                </a:cubicBezTo>
                <a:lnTo>
                  <a:pt x="20100" y="6858001"/>
                </a:lnTo>
                <a:lnTo>
                  <a:pt x="0" y="6858001"/>
                </a:lnTo>
                <a:lnTo>
                  <a:pt x="202488" y="6712547"/>
                </a:lnTo>
                <a:cubicBezTo>
                  <a:pt x="292917" y="6645314"/>
                  <a:pt x="383222" y="6576359"/>
                  <a:pt x="473961" y="6506670"/>
                </a:cubicBezTo>
                <a:cubicBezTo>
                  <a:pt x="1470520" y="5741317"/>
                  <a:pt x="2443170" y="5119911"/>
                  <a:pt x="2509192" y="3709662"/>
                </a:cubicBezTo>
                <a:cubicBezTo>
                  <a:pt x="2579400" y="2209973"/>
                  <a:pt x="2130178" y="862268"/>
                  <a:pt x="1245521" y="2370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C4CE3C4-3600-4353-9FE1-B32D06BEF0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37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6D8F4E-5168-3104-4FC4-0BC8C55BB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185645" cy="1639888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922A7-28CA-F5D5-E701-E61BEC42E0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519" y="2312988"/>
            <a:ext cx="5296964" cy="365125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Assignment One, Content, Question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Chosen Papers were…..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Why the papers were appropriate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Part Two: This Presentation…</a:t>
            </a:r>
          </a:p>
        </p:txBody>
      </p:sp>
      <p:pic>
        <p:nvPicPr>
          <p:cNvPr id="7" name="Graphic 6" descr="Document">
            <a:extLst>
              <a:ext uri="{FF2B5EF4-FFF2-40B4-BE49-F238E27FC236}">
                <a16:creationId xmlns:a16="http://schemas.microsoft.com/office/drawing/2014/main" id="{45B65C6E-AA11-DB9B-F00F-71E1A63957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37967" y="1934660"/>
            <a:ext cx="2988679" cy="2988679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96B3B00-F511-E9BD-49F8-FB1E479D8BD9}"/>
              </a:ext>
            </a:extLst>
          </p:cNvPr>
          <p:cNvSpPr txBox="1">
            <a:spLocks/>
          </p:cNvSpPr>
          <p:nvPr/>
        </p:nvSpPr>
        <p:spPr>
          <a:xfrm>
            <a:off x="992518" y="2312988"/>
            <a:ext cx="5296964" cy="3651250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>
            <a:lvl1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800" b="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2024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24028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56032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88036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Assignment One, Content, Question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Chosen Papers were…..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Why the papers were appropriate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Part Two: This Presentation…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8596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FC6A8B-34F9-40FB-AA2D-E34168F52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50D129-47AF-7DEE-8678-801B0944F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05232"/>
            <a:ext cx="5176298" cy="4277802"/>
          </a:xfrm>
        </p:spPr>
        <p:txBody>
          <a:bodyPr anchor="ctr">
            <a:norm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Findings 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and Recommendations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D684F8-91BF-481C-A965-722756A38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308533" y="0"/>
            <a:ext cx="7883467" cy="6858000"/>
            <a:chOff x="0" y="0"/>
            <a:chExt cx="7883467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5DF7B3C-29EF-4ADC-BFDC-C3A038AC43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7475746" cy="6858000"/>
            </a:xfrm>
            <a:custGeom>
              <a:avLst/>
              <a:gdLst>
                <a:gd name="connsiteX0" fmla="*/ 0 w 7475746"/>
                <a:gd name="connsiteY0" fmla="*/ 0 h 6858000"/>
                <a:gd name="connsiteX1" fmla="*/ 5859459 w 7475746"/>
                <a:gd name="connsiteY1" fmla="*/ 0 h 6858000"/>
                <a:gd name="connsiteX2" fmla="*/ 5874848 w 7475746"/>
                <a:gd name="connsiteY2" fmla="*/ 10445 h 6858000"/>
                <a:gd name="connsiteX3" fmla="*/ 7475746 w 7475746"/>
                <a:gd name="connsiteY3" fmla="*/ 3621913 h 6858000"/>
                <a:gd name="connsiteX4" fmla="*/ 5601397 w 7475746"/>
                <a:gd name="connsiteY4" fmla="*/ 6378742 h 6858000"/>
                <a:gd name="connsiteX5" fmla="*/ 5084748 w 7475746"/>
                <a:gd name="connsiteY5" fmla="*/ 6785068 h 6858000"/>
                <a:gd name="connsiteX6" fmla="*/ 4979585 w 7475746"/>
                <a:gd name="connsiteY6" fmla="*/ 6858000 h 6858000"/>
                <a:gd name="connsiteX7" fmla="*/ 0 w 7475746"/>
                <a:gd name="connsiteY7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75746" h="6858000">
                  <a:moveTo>
                    <a:pt x="0" y="0"/>
                  </a:moveTo>
                  <a:lnTo>
                    <a:pt x="5859459" y="0"/>
                  </a:lnTo>
                  <a:lnTo>
                    <a:pt x="5874848" y="10445"/>
                  </a:lnTo>
                  <a:cubicBezTo>
                    <a:pt x="6902010" y="751075"/>
                    <a:pt x="7475746" y="2091411"/>
                    <a:pt x="7475746" y="3621913"/>
                  </a:cubicBezTo>
                  <a:cubicBezTo>
                    <a:pt x="7475746" y="4971185"/>
                    <a:pt x="6547021" y="5605738"/>
                    <a:pt x="5601397" y="6378742"/>
                  </a:cubicBezTo>
                  <a:cubicBezTo>
                    <a:pt x="5429193" y="6519512"/>
                    <a:pt x="5258566" y="6657407"/>
                    <a:pt x="5084748" y="6785068"/>
                  </a:cubicBezTo>
                  <a:lnTo>
                    <a:pt x="4979585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0289037-6999-491E-AA63-CC1C3CBBF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5374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97CF6DF-9FF9-4D10-B338-0BEFC0AA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3373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0CE46-1FC5-B1DD-DA32-C3B1D6ACAA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9871" y="573437"/>
            <a:ext cx="5522427" cy="5594887"/>
          </a:xfrm>
        </p:spPr>
        <p:txBody>
          <a:bodyPr anchor="ctr">
            <a:normAutofit fontScale="92500" lnSpcReduction="10000"/>
          </a:bodyPr>
          <a:lstStyle/>
          <a:p>
            <a:pPr>
              <a:lnSpc>
                <a:spcPct val="130000"/>
              </a:lnSpc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Findings: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Overweight and Obesity in children is on the 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Suggestion and why?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Consumption.</a:t>
            </a:r>
          </a:p>
          <a:p>
            <a:pPr>
              <a:lnSpc>
                <a:spcPct val="130000"/>
              </a:lnSpc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Recommendations: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More physical activity in schools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Encouragement from Parents/ Guardians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Advertisement/ promotion changes?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419DA45-9A6E-8AD6-4AC7-07135110379E}"/>
              </a:ext>
            </a:extLst>
          </p:cNvPr>
          <p:cNvSpPr txBox="1">
            <a:spLocks/>
          </p:cNvSpPr>
          <p:nvPr/>
        </p:nvSpPr>
        <p:spPr>
          <a:xfrm>
            <a:off x="5749871" y="573436"/>
            <a:ext cx="5522427" cy="559488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 fontScale="92500" lnSpcReduction="10000"/>
          </a:bodyPr>
          <a:lstStyle>
            <a:lvl1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800" b="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2024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24028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56032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88036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Findings: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Overweight and Obesity in children is on the </a:t>
            </a:r>
            <a:r>
              <a:rPr lang="en-GB" sz="240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rise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, Suggestion and why?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Consumption.</a:t>
            </a:r>
          </a:p>
          <a:p>
            <a:pPr>
              <a:lnSpc>
                <a:spcPct val="130000"/>
              </a:lnSpc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Recommendations: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More physical activity in schools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Encouragement from Parents/ Guardians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Advertisement/ promotion changes?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2910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1A08AC-F796-409C-AD97-8B476289E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E1B312B-4E9A-405C-9CE8-103254380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0"/>
            <a:ext cx="10853745" cy="6858000"/>
            <a:chOff x="-1" y="0"/>
            <a:chExt cx="10934058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27ED404-4912-4C80-B5EB-98E67EB26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0"/>
              <a:ext cx="10515600" cy="6858000"/>
            </a:xfrm>
            <a:custGeom>
              <a:avLst/>
              <a:gdLst>
                <a:gd name="connsiteX0" fmla="*/ 0 w 10515600"/>
                <a:gd name="connsiteY0" fmla="*/ 0 h 6858000"/>
                <a:gd name="connsiteX1" fmla="*/ 3039549 w 10515600"/>
                <a:gd name="connsiteY1" fmla="*/ 0 h 6858000"/>
                <a:gd name="connsiteX2" fmla="*/ 3387573 w 10515600"/>
                <a:gd name="connsiteY2" fmla="*/ 0 h 6858000"/>
                <a:gd name="connsiteX3" fmla="*/ 3678072 w 10515600"/>
                <a:gd name="connsiteY3" fmla="*/ 0 h 6858000"/>
                <a:gd name="connsiteX4" fmla="*/ 3721524 w 10515600"/>
                <a:gd name="connsiteY4" fmla="*/ 0 h 6858000"/>
                <a:gd name="connsiteX5" fmla="*/ 4595394 w 10515600"/>
                <a:gd name="connsiteY5" fmla="*/ 0 h 6858000"/>
                <a:gd name="connsiteX6" fmla="*/ 4607603 w 10515600"/>
                <a:gd name="connsiteY6" fmla="*/ 0 h 6858000"/>
                <a:gd name="connsiteX7" fmla="*/ 4733044 w 10515600"/>
                <a:gd name="connsiteY7" fmla="*/ 0 h 6858000"/>
                <a:gd name="connsiteX8" fmla="*/ 6226185 w 10515600"/>
                <a:gd name="connsiteY8" fmla="*/ 0 h 6858000"/>
                <a:gd name="connsiteX9" fmla="*/ 8892577 w 10515600"/>
                <a:gd name="connsiteY9" fmla="*/ 0 h 6858000"/>
                <a:gd name="connsiteX10" fmla="*/ 8914701 w 10515600"/>
                <a:gd name="connsiteY10" fmla="*/ 14997 h 6858000"/>
                <a:gd name="connsiteX11" fmla="*/ 10515600 w 10515600"/>
                <a:gd name="connsiteY11" fmla="*/ 3621656 h 6858000"/>
                <a:gd name="connsiteX12" fmla="*/ 8641250 w 10515600"/>
                <a:gd name="connsiteY12" fmla="*/ 6374814 h 6858000"/>
                <a:gd name="connsiteX13" fmla="*/ 8124602 w 10515600"/>
                <a:gd name="connsiteY13" fmla="*/ 6780599 h 6858000"/>
                <a:gd name="connsiteX14" fmla="*/ 8012846 w 10515600"/>
                <a:gd name="connsiteY14" fmla="*/ 6858000 h 6858000"/>
                <a:gd name="connsiteX15" fmla="*/ 6226185 w 10515600"/>
                <a:gd name="connsiteY15" fmla="*/ 6858000 h 6858000"/>
                <a:gd name="connsiteX16" fmla="*/ 4607603 w 10515600"/>
                <a:gd name="connsiteY16" fmla="*/ 6858000 h 6858000"/>
                <a:gd name="connsiteX17" fmla="*/ 4595394 w 10515600"/>
                <a:gd name="connsiteY17" fmla="*/ 6858000 h 6858000"/>
                <a:gd name="connsiteX18" fmla="*/ 4424650 w 10515600"/>
                <a:gd name="connsiteY18" fmla="*/ 6858000 h 6858000"/>
                <a:gd name="connsiteX19" fmla="*/ 3721524 w 10515600"/>
                <a:gd name="connsiteY19" fmla="*/ 6858000 h 6858000"/>
                <a:gd name="connsiteX20" fmla="*/ 3678072 w 10515600"/>
                <a:gd name="connsiteY20" fmla="*/ 6858000 h 6858000"/>
                <a:gd name="connsiteX21" fmla="*/ 3387573 w 10515600"/>
                <a:gd name="connsiteY21" fmla="*/ 6858000 h 6858000"/>
                <a:gd name="connsiteX22" fmla="*/ 3039549 w 10515600"/>
                <a:gd name="connsiteY22" fmla="*/ 6858000 h 6858000"/>
                <a:gd name="connsiteX23" fmla="*/ 0 w 10515600"/>
                <a:gd name="connsiteY23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0515600" h="6858000">
                  <a:moveTo>
                    <a:pt x="0" y="0"/>
                  </a:moveTo>
                  <a:lnTo>
                    <a:pt x="3039549" y="0"/>
                  </a:lnTo>
                  <a:lnTo>
                    <a:pt x="3387573" y="0"/>
                  </a:lnTo>
                  <a:lnTo>
                    <a:pt x="3678072" y="0"/>
                  </a:lnTo>
                  <a:lnTo>
                    <a:pt x="3721524" y="0"/>
                  </a:lnTo>
                  <a:lnTo>
                    <a:pt x="4595394" y="0"/>
                  </a:lnTo>
                  <a:lnTo>
                    <a:pt x="4607603" y="0"/>
                  </a:lnTo>
                  <a:lnTo>
                    <a:pt x="4733044" y="0"/>
                  </a:lnTo>
                  <a:lnTo>
                    <a:pt x="6226185" y="0"/>
                  </a:lnTo>
                  <a:lnTo>
                    <a:pt x="8892577" y="0"/>
                  </a:lnTo>
                  <a:lnTo>
                    <a:pt x="8914701" y="14997"/>
                  </a:lnTo>
                  <a:cubicBezTo>
                    <a:pt x="9941864" y="754641"/>
                    <a:pt x="10515600" y="2093192"/>
                    <a:pt x="10515600" y="3621656"/>
                  </a:cubicBezTo>
                  <a:cubicBezTo>
                    <a:pt x="10515600" y="4969131"/>
                    <a:pt x="9586875" y="5602839"/>
                    <a:pt x="8641250" y="6374814"/>
                  </a:cubicBezTo>
                  <a:cubicBezTo>
                    <a:pt x="8469047" y="6515397"/>
                    <a:pt x="8298420" y="6653108"/>
                    <a:pt x="8124602" y="6780599"/>
                  </a:cubicBezTo>
                  <a:lnTo>
                    <a:pt x="8012846" y="6858000"/>
                  </a:lnTo>
                  <a:lnTo>
                    <a:pt x="6226185" y="6858000"/>
                  </a:lnTo>
                  <a:lnTo>
                    <a:pt x="4607603" y="6858000"/>
                  </a:lnTo>
                  <a:lnTo>
                    <a:pt x="4595394" y="6858000"/>
                  </a:lnTo>
                  <a:lnTo>
                    <a:pt x="4424650" y="6858000"/>
                  </a:lnTo>
                  <a:lnTo>
                    <a:pt x="3721524" y="6858000"/>
                  </a:lnTo>
                  <a:lnTo>
                    <a:pt x="3678072" y="6858000"/>
                  </a:lnTo>
                  <a:lnTo>
                    <a:pt x="3387573" y="6858000"/>
                  </a:lnTo>
                  <a:lnTo>
                    <a:pt x="3039549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E58012C-4DA3-4ED3-9500-41F9AF60B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0433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9AC73F7-22BD-4C46-B368-3F03B8478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8432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5C99F96-8984-456F-BD66-5C019A651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53086" y="0"/>
              <a:ext cx="2261351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2589A06-32D4-8DFF-0FE5-62980A4BB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875" y="442913"/>
            <a:ext cx="6857365" cy="1344612"/>
          </a:xfrm>
        </p:spPr>
        <p:txBody>
          <a:bodyPr anchor="b">
            <a:noAutofit/>
          </a:bodyPr>
          <a:lstStyle/>
          <a:p>
            <a:pPr>
              <a:lnSpc>
                <a:spcPct val="120000"/>
              </a:lnSpc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Health Prevention and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D3D20-2443-C475-3E2F-F4CF496B25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8257" y="2030278"/>
            <a:ext cx="7439984" cy="3933960"/>
          </a:xfrm>
        </p:spPr>
        <p:txBody>
          <a:bodyPr>
            <a:normAutofit fontScale="92500" lnSpcReduction="20000"/>
          </a:bodyPr>
          <a:lstStyle/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What is Health Prevention and Promotion?</a:t>
            </a:r>
          </a:p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According to World Health Organisation (2022) Health promotion is a process of enabling people of ways to improve their health.</a:t>
            </a:r>
          </a:p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Its focus containing four elements:</a:t>
            </a:r>
          </a:p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Governance</a:t>
            </a:r>
          </a:p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Literacy</a:t>
            </a:r>
          </a:p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Healthy Settings</a:t>
            </a:r>
          </a:p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Mobilization</a:t>
            </a:r>
          </a:p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Prevention</a:t>
            </a:r>
          </a:p>
        </p:txBody>
      </p:sp>
    </p:spTree>
    <p:extLst>
      <p:ext uri="{BB962C8B-B14F-4D97-AF65-F5344CB8AC3E}">
        <p14:creationId xmlns:p14="http://schemas.microsoft.com/office/powerpoint/2010/main" val="2423440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7FC6A8B-34F9-40FB-AA2D-E34168F52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66CB1C-7207-4809-FB2A-0D4801AE3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340" y="1105232"/>
            <a:ext cx="3013545" cy="4277802"/>
          </a:xfrm>
        </p:spPr>
        <p:txBody>
          <a:bodyPr anchor="ctr"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Campaigns and Strategies 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D4D684F8-91BF-481C-A965-722756A38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308533" y="0"/>
            <a:ext cx="7883467" cy="6858000"/>
            <a:chOff x="0" y="0"/>
            <a:chExt cx="7883467" cy="6858000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5DF7B3C-29EF-4ADC-BFDC-C3A038AC43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7475746" cy="6858000"/>
            </a:xfrm>
            <a:custGeom>
              <a:avLst/>
              <a:gdLst>
                <a:gd name="connsiteX0" fmla="*/ 0 w 7475746"/>
                <a:gd name="connsiteY0" fmla="*/ 0 h 6858000"/>
                <a:gd name="connsiteX1" fmla="*/ 5859459 w 7475746"/>
                <a:gd name="connsiteY1" fmla="*/ 0 h 6858000"/>
                <a:gd name="connsiteX2" fmla="*/ 5874848 w 7475746"/>
                <a:gd name="connsiteY2" fmla="*/ 10445 h 6858000"/>
                <a:gd name="connsiteX3" fmla="*/ 7475746 w 7475746"/>
                <a:gd name="connsiteY3" fmla="*/ 3621913 h 6858000"/>
                <a:gd name="connsiteX4" fmla="*/ 5601397 w 7475746"/>
                <a:gd name="connsiteY4" fmla="*/ 6378742 h 6858000"/>
                <a:gd name="connsiteX5" fmla="*/ 5084748 w 7475746"/>
                <a:gd name="connsiteY5" fmla="*/ 6785068 h 6858000"/>
                <a:gd name="connsiteX6" fmla="*/ 4979585 w 7475746"/>
                <a:gd name="connsiteY6" fmla="*/ 6858000 h 6858000"/>
                <a:gd name="connsiteX7" fmla="*/ 0 w 7475746"/>
                <a:gd name="connsiteY7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75746" h="6858000">
                  <a:moveTo>
                    <a:pt x="0" y="0"/>
                  </a:moveTo>
                  <a:lnTo>
                    <a:pt x="5859459" y="0"/>
                  </a:lnTo>
                  <a:lnTo>
                    <a:pt x="5874848" y="10445"/>
                  </a:lnTo>
                  <a:cubicBezTo>
                    <a:pt x="6902010" y="751075"/>
                    <a:pt x="7475746" y="2091411"/>
                    <a:pt x="7475746" y="3621913"/>
                  </a:cubicBezTo>
                  <a:cubicBezTo>
                    <a:pt x="7475746" y="4971185"/>
                    <a:pt x="6547021" y="5605738"/>
                    <a:pt x="5601397" y="6378742"/>
                  </a:cubicBezTo>
                  <a:cubicBezTo>
                    <a:pt x="5429193" y="6519512"/>
                    <a:pt x="5258566" y="6657407"/>
                    <a:pt x="5084748" y="6785068"/>
                  </a:cubicBezTo>
                  <a:lnTo>
                    <a:pt x="4979585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0289037-6999-491E-AA63-CC1C3CBBF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5374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497CF6DF-9FF9-4D10-B338-0BEFC0AA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3373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A1878C-A631-3576-006F-709B6273DD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987360"/>
              </p:ext>
            </p:extLst>
          </p:nvPr>
        </p:nvGraphicFramePr>
        <p:xfrm>
          <a:off x="5718875" y="464949"/>
          <a:ext cx="5796365" cy="58118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8830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5022D-21A0-74C9-0712-3F67860CE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A47BD7-A487-A0CF-45EF-85E501F646F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20240" y="2312276"/>
          <a:ext cx="8770571" cy="3651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08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7">
            <a:extLst>
              <a:ext uri="{FF2B5EF4-FFF2-40B4-BE49-F238E27FC236}">
                <a16:creationId xmlns:a16="http://schemas.microsoft.com/office/drawing/2014/main" id="{47FC6A8B-34F9-40FB-AA2D-E34168F52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8D762C-E34D-D36D-5F4D-22FD3B10D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434" y="1105232"/>
            <a:ext cx="3597451" cy="4277802"/>
          </a:xfrm>
        </p:spPr>
        <p:txBody>
          <a:bodyPr anchor="ctr"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grpSp>
        <p:nvGrpSpPr>
          <p:cNvPr id="23" name="Group 9">
            <a:extLst>
              <a:ext uri="{FF2B5EF4-FFF2-40B4-BE49-F238E27FC236}">
                <a16:creationId xmlns:a16="http://schemas.microsoft.com/office/drawing/2014/main" id="{D4D684F8-91BF-481C-A965-722756A38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308533" y="0"/>
            <a:ext cx="7883467" cy="6858000"/>
            <a:chOff x="0" y="0"/>
            <a:chExt cx="7883467" cy="6858000"/>
          </a:xfrm>
        </p:grpSpPr>
        <p:sp>
          <p:nvSpPr>
            <p:cNvPr id="24" name="Freeform: Shape 10">
              <a:extLst>
                <a:ext uri="{FF2B5EF4-FFF2-40B4-BE49-F238E27FC236}">
                  <a16:creationId xmlns:a16="http://schemas.microsoft.com/office/drawing/2014/main" id="{05DF7B3C-29EF-4ADC-BFDC-C3A038AC43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7475746" cy="6858000"/>
            </a:xfrm>
            <a:custGeom>
              <a:avLst/>
              <a:gdLst>
                <a:gd name="connsiteX0" fmla="*/ 0 w 7475746"/>
                <a:gd name="connsiteY0" fmla="*/ 0 h 6858000"/>
                <a:gd name="connsiteX1" fmla="*/ 5859459 w 7475746"/>
                <a:gd name="connsiteY1" fmla="*/ 0 h 6858000"/>
                <a:gd name="connsiteX2" fmla="*/ 5874848 w 7475746"/>
                <a:gd name="connsiteY2" fmla="*/ 10445 h 6858000"/>
                <a:gd name="connsiteX3" fmla="*/ 7475746 w 7475746"/>
                <a:gd name="connsiteY3" fmla="*/ 3621913 h 6858000"/>
                <a:gd name="connsiteX4" fmla="*/ 5601397 w 7475746"/>
                <a:gd name="connsiteY4" fmla="*/ 6378742 h 6858000"/>
                <a:gd name="connsiteX5" fmla="*/ 5084748 w 7475746"/>
                <a:gd name="connsiteY5" fmla="*/ 6785068 h 6858000"/>
                <a:gd name="connsiteX6" fmla="*/ 4979585 w 7475746"/>
                <a:gd name="connsiteY6" fmla="*/ 6858000 h 6858000"/>
                <a:gd name="connsiteX7" fmla="*/ 0 w 7475746"/>
                <a:gd name="connsiteY7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75746" h="6858000">
                  <a:moveTo>
                    <a:pt x="0" y="0"/>
                  </a:moveTo>
                  <a:lnTo>
                    <a:pt x="5859459" y="0"/>
                  </a:lnTo>
                  <a:lnTo>
                    <a:pt x="5874848" y="10445"/>
                  </a:lnTo>
                  <a:cubicBezTo>
                    <a:pt x="6902010" y="751075"/>
                    <a:pt x="7475746" y="2091411"/>
                    <a:pt x="7475746" y="3621913"/>
                  </a:cubicBezTo>
                  <a:cubicBezTo>
                    <a:pt x="7475746" y="4971185"/>
                    <a:pt x="6547021" y="5605738"/>
                    <a:pt x="5601397" y="6378742"/>
                  </a:cubicBezTo>
                  <a:cubicBezTo>
                    <a:pt x="5429193" y="6519512"/>
                    <a:pt x="5258566" y="6657407"/>
                    <a:pt x="5084748" y="6785068"/>
                  </a:cubicBezTo>
                  <a:lnTo>
                    <a:pt x="4979585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: Shape 11">
              <a:extLst>
                <a:ext uri="{FF2B5EF4-FFF2-40B4-BE49-F238E27FC236}">
                  <a16:creationId xmlns:a16="http://schemas.microsoft.com/office/drawing/2014/main" id="{20289037-6999-491E-AA63-CC1C3CBBF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5374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6" name="Freeform: Shape 12">
              <a:extLst>
                <a:ext uri="{FF2B5EF4-FFF2-40B4-BE49-F238E27FC236}">
                  <a16:creationId xmlns:a16="http://schemas.microsoft.com/office/drawing/2014/main" id="{497CF6DF-9FF9-4D10-B338-0BEFC0AA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3373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E6CC24-A850-A8FD-B4CE-84F19E6DE2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5232"/>
            <a:ext cx="5176298" cy="4277802"/>
          </a:xfrm>
        </p:spPr>
        <p:txBody>
          <a:bodyPr anchor="ctr"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presentation has looked at: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Previous Literature Review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Findings and Recommendations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Health Prevention and Promotion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Campaigns and Strategies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Further Recommendations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Discussion…</a:t>
            </a:r>
          </a:p>
          <a:p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Handouts </a:t>
            </a: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</a:t>
            </a:r>
            <a:endParaRPr lang="en-GB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7004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93B4D24-F4A8-4141-A20A-E0575D1996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6CCEEF8A-4A3A-4B35-AA57-D804767F5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0"/>
            <a:ext cx="12191696" cy="6170490"/>
            <a:chOff x="-2" y="0"/>
            <a:chExt cx="12191696" cy="617049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5A741C2-AB82-4BF5-9324-5D0B56A3D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167675" y="-3167677"/>
              <a:ext cx="5856341" cy="12191695"/>
            </a:xfrm>
            <a:custGeom>
              <a:avLst/>
              <a:gdLst>
                <a:gd name="connsiteX0" fmla="*/ 0 w 5856341"/>
                <a:gd name="connsiteY0" fmla="*/ 12191695 h 12191695"/>
                <a:gd name="connsiteX1" fmla="*/ 0 w 5856341"/>
                <a:gd name="connsiteY1" fmla="*/ 0 h 12191695"/>
                <a:gd name="connsiteX2" fmla="*/ 243849 w 5856341"/>
                <a:gd name="connsiteY2" fmla="*/ 0 h 12191695"/>
                <a:gd name="connsiteX3" fmla="*/ 505121 w 5856341"/>
                <a:gd name="connsiteY3" fmla="*/ 0 h 12191695"/>
                <a:gd name="connsiteX4" fmla="*/ 723207 w 5856341"/>
                <a:gd name="connsiteY4" fmla="*/ 0 h 12191695"/>
                <a:gd name="connsiteX5" fmla="*/ 755828 w 5856341"/>
                <a:gd name="connsiteY5" fmla="*/ 0 h 12191695"/>
                <a:gd name="connsiteX6" fmla="*/ 1411868 w 5856341"/>
                <a:gd name="connsiteY6" fmla="*/ 0 h 12191695"/>
                <a:gd name="connsiteX7" fmla="*/ 1421034 w 5856341"/>
                <a:gd name="connsiteY7" fmla="*/ 0 h 12191695"/>
                <a:gd name="connsiteX8" fmla="*/ 1515206 w 5856341"/>
                <a:gd name="connsiteY8" fmla="*/ 0 h 12191695"/>
                <a:gd name="connsiteX9" fmla="*/ 2636151 w 5856341"/>
                <a:gd name="connsiteY9" fmla="*/ 0 h 12191695"/>
                <a:gd name="connsiteX10" fmla="*/ 4637890 w 5856341"/>
                <a:gd name="connsiteY10" fmla="*/ 0 h 12191695"/>
                <a:gd name="connsiteX11" fmla="*/ 4654499 w 5856341"/>
                <a:gd name="connsiteY11" fmla="*/ 26661 h 12191695"/>
                <a:gd name="connsiteX12" fmla="*/ 5856341 w 5856341"/>
                <a:gd name="connsiteY12" fmla="*/ 6438338 h 12191695"/>
                <a:gd name="connsiteX13" fmla="*/ 4449211 w 5856341"/>
                <a:gd name="connsiteY13" fmla="*/ 11332719 h 12191695"/>
                <a:gd name="connsiteX14" fmla="*/ 4061349 w 5856341"/>
                <a:gd name="connsiteY14" fmla="*/ 12054097 h 12191695"/>
                <a:gd name="connsiteX15" fmla="*/ 3977450 w 5856341"/>
                <a:gd name="connsiteY15" fmla="*/ 12191695 h 12191695"/>
                <a:gd name="connsiteX16" fmla="*/ 2636151 w 5856341"/>
                <a:gd name="connsiteY16" fmla="*/ 12191695 h 12191695"/>
                <a:gd name="connsiteX17" fmla="*/ 1421034 w 5856341"/>
                <a:gd name="connsiteY17" fmla="*/ 12191695 h 12191695"/>
                <a:gd name="connsiteX18" fmla="*/ 1411868 w 5856341"/>
                <a:gd name="connsiteY18" fmla="*/ 12191695 h 12191695"/>
                <a:gd name="connsiteX19" fmla="*/ 1283685 w 5856341"/>
                <a:gd name="connsiteY19" fmla="*/ 12191695 h 12191695"/>
                <a:gd name="connsiteX20" fmla="*/ 755828 w 5856341"/>
                <a:gd name="connsiteY20" fmla="*/ 12191695 h 12191695"/>
                <a:gd name="connsiteX21" fmla="*/ 723207 w 5856341"/>
                <a:gd name="connsiteY21" fmla="*/ 12191695 h 12191695"/>
                <a:gd name="connsiteX22" fmla="*/ 505121 w 5856341"/>
                <a:gd name="connsiteY22" fmla="*/ 12191695 h 12191695"/>
                <a:gd name="connsiteX23" fmla="*/ 243849 w 5856341"/>
                <a:gd name="connsiteY23" fmla="*/ 12191695 h 12191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856341" h="12191695">
                  <a:moveTo>
                    <a:pt x="0" y="12191695"/>
                  </a:moveTo>
                  <a:lnTo>
                    <a:pt x="0" y="0"/>
                  </a:lnTo>
                  <a:lnTo>
                    <a:pt x="243849" y="0"/>
                  </a:lnTo>
                  <a:lnTo>
                    <a:pt x="505121" y="0"/>
                  </a:lnTo>
                  <a:lnTo>
                    <a:pt x="723207" y="0"/>
                  </a:lnTo>
                  <a:lnTo>
                    <a:pt x="755828" y="0"/>
                  </a:lnTo>
                  <a:lnTo>
                    <a:pt x="1411868" y="0"/>
                  </a:lnTo>
                  <a:lnTo>
                    <a:pt x="1421034" y="0"/>
                  </a:lnTo>
                  <a:lnTo>
                    <a:pt x="1515206" y="0"/>
                  </a:lnTo>
                  <a:lnTo>
                    <a:pt x="2636151" y="0"/>
                  </a:lnTo>
                  <a:lnTo>
                    <a:pt x="4637890" y="0"/>
                  </a:lnTo>
                  <a:lnTo>
                    <a:pt x="4654499" y="26661"/>
                  </a:lnTo>
                  <a:cubicBezTo>
                    <a:pt x="5425621" y="1341551"/>
                    <a:pt x="5856341" y="3721137"/>
                    <a:pt x="5856341" y="6438338"/>
                  </a:cubicBezTo>
                  <a:cubicBezTo>
                    <a:pt x="5856341" y="8833790"/>
                    <a:pt x="5159120" y="9960353"/>
                    <a:pt x="4449211" y="11332719"/>
                  </a:cubicBezTo>
                  <a:cubicBezTo>
                    <a:pt x="4319934" y="11582638"/>
                    <a:pt x="4191839" y="11827452"/>
                    <a:pt x="4061349" y="12054097"/>
                  </a:cubicBezTo>
                  <a:lnTo>
                    <a:pt x="3977450" y="12191695"/>
                  </a:lnTo>
                  <a:lnTo>
                    <a:pt x="2636151" y="12191695"/>
                  </a:lnTo>
                  <a:lnTo>
                    <a:pt x="1421034" y="12191695"/>
                  </a:lnTo>
                  <a:lnTo>
                    <a:pt x="1411868" y="12191695"/>
                  </a:lnTo>
                  <a:lnTo>
                    <a:pt x="1283685" y="12191695"/>
                  </a:lnTo>
                  <a:lnTo>
                    <a:pt x="755828" y="12191695"/>
                  </a:lnTo>
                  <a:lnTo>
                    <a:pt x="723207" y="12191695"/>
                  </a:lnTo>
                  <a:lnTo>
                    <a:pt x="505121" y="12191695"/>
                  </a:lnTo>
                  <a:lnTo>
                    <a:pt x="243849" y="12191695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CD46807-BF17-4E5D-90A8-A062604C0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146277" y="-874927"/>
              <a:ext cx="1899138" cy="12191695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23926DB-76C8-474A-B5FB-F43C59E33F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143758" y="-1037574"/>
              <a:ext cx="1904176" cy="12191695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C1F5347-E00A-4E12-AC11-18E0B1AF2D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247015" y="-1314429"/>
              <a:ext cx="1697663" cy="12191695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007CD05-C263-522F-66FB-F9EB8CD60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0123" y="-316707"/>
            <a:ext cx="6857365" cy="1344612"/>
          </a:xfrm>
        </p:spPr>
        <p:txBody>
          <a:bodyPr anchor="b"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B5DF92-78C7-ED39-4418-D84AB2915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236" y="1182448"/>
            <a:ext cx="11959218" cy="5675552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Department for Health and Social Care (2022).</a:t>
            </a:r>
            <a:r>
              <a:rPr lang="en-GB" i="1" dirty="0"/>
              <a:t> Tackling Obesity: Empowering adults and children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Tackling obesity: empowering adults and children to live healthier lives - GOV.UK (www.gov.uk)</a:t>
            </a:r>
            <a:r>
              <a:rPr lang="en-GB" dirty="0"/>
              <a:t>. [Assessed on: 08</a:t>
            </a:r>
            <a:r>
              <a:rPr lang="en-GB" baseline="30000" dirty="0"/>
              <a:t>th</a:t>
            </a:r>
            <a:r>
              <a:rPr lang="en-GB" dirty="0"/>
              <a:t> August 2022]</a:t>
            </a:r>
          </a:p>
          <a:p>
            <a:r>
              <a:rPr lang="en-GB" dirty="0"/>
              <a:t>Department of Health and Social Care (2017). </a:t>
            </a:r>
            <a:r>
              <a:rPr lang="en-GB" i="1" dirty="0"/>
              <a:t>Childhood obesity: A plan of action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Childhood obesity: a plan for action - GOV.UK (www.gov.uk)</a:t>
            </a:r>
            <a:r>
              <a:rPr lang="en-GB" dirty="0"/>
              <a:t>. [Assessed on 08</a:t>
            </a:r>
            <a:r>
              <a:rPr lang="en-GB" baseline="30000" dirty="0"/>
              <a:t>th</a:t>
            </a:r>
            <a:r>
              <a:rPr lang="en-GB" dirty="0"/>
              <a:t> August 2022] </a:t>
            </a:r>
          </a:p>
          <a:p>
            <a:r>
              <a:rPr lang="en-GB" dirty="0"/>
              <a:t>Department of Health and Social Care (2019). </a:t>
            </a:r>
            <a:r>
              <a:rPr lang="en-GB" i="1" dirty="0"/>
              <a:t>Health Prevention; Advancing our Health</a:t>
            </a:r>
            <a:r>
              <a:rPr lang="en-GB" dirty="0"/>
              <a:t>. Available at: </a:t>
            </a:r>
            <a:r>
              <a:rPr lang="en-GB" u="sng" dirty="0">
                <a:hlinkClick r:id="rId4"/>
              </a:rPr>
              <a:t>Advancing our health: prevention in the 2020s – consultation document - GOV.UK (www.gov.uk)</a:t>
            </a:r>
            <a:r>
              <a:rPr lang="en-GB" dirty="0"/>
              <a:t>. [Assessed on 08</a:t>
            </a:r>
            <a:r>
              <a:rPr lang="en-GB" baseline="30000" dirty="0"/>
              <a:t>th</a:t>
            </a:r>
            <a:r>
              <a:rPr lang="en-GB" dirty="0"/>
              <a:t> August 2022]</a:t>
            </a:r>
          </a:p>
          <a:p>
            <a:r>
              <a:rPr lang="en-GB" dirty="0" err="1"/>
              <a:t>Dr.</a:t>
            </a:r>
            <a:r>
              <a:rPr lang="en-GB" dirty="0"/>
              <a:t> Dixon, J. (2020) </a:t>
            </a:r>
            <a:r>
              <a:rPr lang="en-GB" i="1" dirty="0"/>
              <a:t>The Health Foundation: The Government and Obesity.</a:t>
            </a:r>
            <a:r>
              <a:rPr lang="en-GB" dirty="0"/>
              <a:t> Available at: </a:t>
            </a:r>
            <a:r>
              <a:rPr lang="en-GB" u="sng" dirty="0">
                <a:hlinkClick r:id="rId5"/>
              </a:rPr>
              <a:t>What should nanny do next? The government and obesity (health.org.uk)</a:t>
            </a:r>
            <a:r>
              <a:rPr lang="en-GB" dirty="0"/>
              <a:t>. [ Assessed on 08</a:t>
            </a:r>
            <a:r>
              <a:rPr lang="en-GB" baseline="30000" dirty="0"/>
              <a:t>th</a:t>
            </a:r>
            <a:r>
              <a:rPr lang="en-GB" dirty="0"/>
              <a:t> August 2022]</a:t>
            </a:r>
          </a:p>
          <a:p>
            <a:r>
              <a:rPr lang="en-GB" dirty="0"/>
              <a:t>National Child Measurement Programme (2022). NCMP: Childhood Obesity. Available at: </a:t>
            </a:r>
            <a:r>
              <a:rPr lang="en-GB" u="sng" dirty="0">
                <a:hlinkClick r:id="rId6"/>
              </a:rPr>
              <a:t>Obesity Profile - OHID (phe.org.uk)</a:t>
            </a:r>
            <a:r>
              <a:rPr lang="en-GB" dirty="0"/>
              <a:t>. [Assessed on 08</a:t>
            </a:r>
            <a:r>
              <a:rPr lang="en-GB" baseline="30000" dirty="0"/>
              <a:t>th</a:t>
            </a:r>
            <a:r>
              <a:rPr lang="en-GB" dirty="0"/>
              <a:t> August 2022]</a:t>
            </a:r>
          </a:p>
          <a:p>
            <a:r>
              <a:rPr lang="en-GB" dirty="0"/>
              <a:t>National Health Service (2021). </a:t>
            </a:r>
            <a:r>
              <a:rPr lang="en-GB" i="1" dirty="0"/>
              <a:t>Childhood obesity: what to do?</a:t>
            </a:r>
            <a:r>
              <a:rPr lang="en-GB" dirty="0"/>
              <a:t>. Available at:  </a:t>
            </a:r>
            <a:r>
              <a:rPr lang="en-GB" u="sng" dirty="0">
                <a:hlinkClick r:id="rId7"/>
              </a:rPr>
              <a:t>What can I do if my child is very overweight? - NHS (www.nhs.uk)</a:t>
            </a:r>
            <a:r>
              <a:rPr lang="en-GB" dirty="0"/>
              <a:t>. [Assessed on 08</a:t>
            </a:r>
            <a:r>
              <a:rPr lang="en-GB" baseline="30000" dirty="0"/>
              <a:t>th</a:t>
            </a:r>
            <a:r>
              <a:rPr lang="en-GB" dirty="0"/>
              <a:t> August 2022]</a:t>
            </a:r>
          </a:p>
          <a:p>
            <a:r>
              <a:rPr lang="en-GB" dirty="0"/>
              <a:t>National Health Service (2022). </a:t>
            </a:r>
            <a:r>
              <a:rPr lang="en-GB" i="1" dirty="0"/>
              <a:t>Better Health: Lets do this!.</a:t>
            </a:r>
            <a:r>
              <a:rPr lang="en-GB" dirty="0"/>
              <a:t> Available at: </a:t>
            </a:r>
            <a:r>
              <a:rPr lang="en-GB" u="sng" dirty="0">
                <a:hlinkClick r:id="rId8"/>
              </a:rPr>
              <a:t>Lose weight - Better Health - NHS (www.nhs.uk)</a:t>
            </a:r>
            <a:r>
              <a:rPr lang="en-GB" dirty="0"/>
              <a:t>. [Assessed on: 08</a:t>
            </a:r>
            <a:r>
              <a:rPr lang="en-GB" baseline="30000" dirty="0"/>
              <a:t>th</a:t>
            </a:r>
            <a:r>
              <a:rPr lang="en-GB" dirty="0"/>
              <a:t> August 2022]</a:t>
            </a:r>
          </a:p>
          <a:p>
            <a:r>
              <a:rPr lang="en-GB" dirty="0"/>
              <a:t>National Library of Medicine (1988). </a:t>
            </a:r>
            <a:r>
              <a:rPr lang="en-GB" i="1" dirty="0"/>
              <a:t>Health Promotion and Disease Prevention.</a:t>
            </a:r>
            <a:r>
              <a:rPr lang="en-GB" dirty="0"/>
              <a:t> Available at: </a:t>
            </a:r>
            <a:r>
              <a:rPr lang="en-GB" u="sng" dirty="0">
                <a:hlinkClick r:id="rId9"/>
              </a:rPr>
              <a:t>Health Promotion and Disease Prevention - The Aging Population in the Twenty-First Century - NCBI Bookshelf (nih.gov)</a:t>
            </a:r>
            <a:r>
              <a:rPr lang="en-GB" dirty="0"/>
              <a:t>. [Assessed on: 08</a:t>
            </a:r>
            <a:r>
              <a:rPr lang="en-GB" baseline="30000" dirty="0"/>
              <a:t>th</a:t>
            </a:r>
            <a:r>
              <a:rPr lang="en-GB" dirty="0"/>
              <a:t> August 2022]</a:t>
            </a:r>
          </a:p>
          <a:p>
            <a:r>
              <a:rPr lang="en-GB" dirty="0"/>
              <a:t>Nemours </a:t>
            </a:r>
            <a:r>
              <a:rPr lang="en-GB" dirty="0" err="1"/>
              <a:t>Childrens</a:t>
            </a:r>
            <a:r>
              <a:rPr lang="en-GB" dirty="0"/>
              <a:t> Health (2022). </a:t>
            </a:r>
            <a:r>
              <a:rPr lang="en-GB" dirty="0" err="1"/>
              <a:t>Childrens</a:t>
            </a:r>
            <a:r>
              <a:rPr lang="en-GB" dirty="0"/>
              <a:t> activity: Reduce screen time. Available at: </a:t>
            </a:r>
            <a:r>
              <a:rPr lang="en-GB" u="sng" dirty="0">
                <a:hlinkClick r:id="rId10"/>
              </a:rPr>
              <a:t>Children’s Activities | Healthy Kids, Healthy Future (healthykidshealthyfuture.org)</a:t>
            </a:r>
            <a:r>
              <a:rPr lang="en-GB" dirty="0"/>
              <a:t>. [Assessed on 08</a:t>
            </a:r>
            <a:r>
              <a:rPr lang="en-GB" baseline="30000" dirty="0"/>
              <a:t>th</a:t>
            </a:r>
            <a:r>
              <a:rPr lang="en-GB" dirty="0"/>
              <a:t> August 2022]</a:t>
            </a:r>
          </a:p>
          <a:p>
            <a:r>
              <a:rPr lang="en-GB" dirty="0"/>
              <a:t>Public Health Wales (2022).  </a:t>
            </a:r>
            <a:r>
              <a:rPr lang="en-GB" i="1" dirty="0"/>
              <a:t>Childhood Obesity</a:t>
            </a:r>
            <a:r>
              <a:rPr lang="en-GB" dirty="0"/>
              <a:t>. Available at: </a:t>
            </a:r>
            <a:r>
              <a:rPr lang="en-GB" u="sng" dirty="0">
                <a:hlinkClick r:id="rId11"/>
              </a:rPr>
              <a:t>Overweight and Obesity - Public Health Wales (</a:t>
            </a:r>
            <a:r>
              <a:rPr lang="en-GB" u="sng" dirty="0" err="1">
                <a:hlinkClick r:id="rId11"/>
              </a:rPr>
              <a:t>nhs.wales</a:t>
            </a:r>
            <a:r>
              <a:rPr lang="en-GB" u="sng" dirty="0">
                <a:hlinkClick r:id="rId11"/>
              </a:rPr>
              <a:t>)</a:t>
            </a:r>
            <a:r>
              <a:rPr lang="en-GB" dirty="0"/>
              <a:t>. [Assessed on 08</a:t>
            </a:r>
            <a:r>
              <a:rPr lang="en-GB" baseline="30000" dirty="0"/>
              <a:t>th</a:t>
            </a:r>
            <a:r>
              <a:rPr lang="en-GB" dirty="0"/>
              <a:t> August 2022]</a:t>
            </a:r>
          </a:p>
          <a:p>
            <a:r>
              <a:rPr lang="en-GB" dirty="0"/>
              <a:t>World Health Organisation (2022). </a:t>
            </a:r>
            <a:r>
              <a:rPr lang="en-GB" i="1" dirty="0"/>
              <a:t>What is Health Promotion?.</a:t>
            </a:r>
            <a:r>
              <a:rPr lang="en-GB" dirty="0"/>
              <a:t> Available at: </a:t>
            </a:r>
            <a:r>
              <a:rPr lang="en-GB" u="sng" dirty="0">
                <a:hlinkClick r:id="rId12"/>
              </a:rPr>
              <a:t>Health promotion (who.int)</a:t>
            </a:r>
            <a:r>
              <a:rPr lang="en-GB" dirty="0"/>
              <a:t>. [Assessed on: 08</a:t>
            </a:r>
            <a:r>
              <a:rPr lang="en-GB" baseline="30000" dirty="0"/>
              <a:t>th</a:t>
            </a:r>
            <a:r>
              <a:rPr lang="en-GB" dirty="0"/>
              <a:t> August 2022]</a:t>
            </a:r>
          </a:p>
          <a:p>
            <a:pPr>
              <a:lnSpc>
                <a:spcPct val="130000"/>
              </a:lnSpc>
            </a:pPr>
            <a:endParaRPr lang="en-GB" sz="500" dirty="0"/>
          </a:p>
        </p:txBody>
      </p:sp>
    </p:spTree>
    <p:extLst>
      <p:ext uri="{BB962C8B-B14F-4D97-AF65-F5344CB8AC3E}">
        <p14:creationId xmlns:p14="http://schemas.microsoft.com/office/powerpoint/2010/main" val="3066147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SketchLinesVTI">
  <a:themeElements>
    <a:clrScheme name="AnalogousFromRegularSeedRightStep">
      <a:dk1>
        <a:srgbClr val="000000"/>
      </a:dk1>
      <a:lt1>
        <a:srgbClr val="FFFFFF"/>
      </a:lt1>
      <a:dk2>
        <a:srgbClr val="412824"/>
      </a:dk2>
      <a:lt2>
        <a:srgbClr val="E2E7E8"/>
      </a:lt2>
      <a:accent1>
        <a:srgbClr val="C35A4D"/>
      </a:accent1>
      <a:accent2>
        <a:srgbClr val="B1793B"/>
      </a:accent2>
      <a:accent3>
        <a:srgbClr val="ACA643"/>
      </a:accent3>
      <a:accent4>
        <a:srgbClr val="87B13B"/>
      </a:accent4>
      <a:accent5>
        <a:srgbClr val="60B547"/>
      </a:accent5>
      <a:accent6>
        <a:srgbClr val="3BB152"/>
      </a:accent6>
      <a:hlink>
        <a:srgbClr val="338F9B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2718</TotalTime>
  <Words>801</Words>
  <Application>Microsoft Office PowerPoint</Application>
  <PresentationFormat>Widescreen</PresentationFormat>
  <Paragraphs>77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Meiryo</vt:lpstr>
      <vt:lpstr>Arial</vt:lpstr>
      <vt:lpstr>Calibri</vt:lpstr>
      <vt:lpstr>Corbel</vt:lpstr>
      <vt:lpstr>SketchLinesVTI</vt:lpstr>
      <vt:lpstr>Overweight and Obesity:  Part 2 Health Research</vt:lpstr>
      <vt:lpstr>Contents</vt:lpstr>
      <vt:lpstr>Introduction</vt:lpstr>
      <vt:lpstr>Findings  and Recommendations</vt:lpstr>
      <vt:lpstr>Health Prevention and Promotion</vt:lpstr>
      <vt:lpstr>Campaigns and Strategies </vt:lpstr>
      <vt:lpstr>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Overweight and Obesity:  Part 2 Health Research</dc:title>
  <dc:creator>Olivia davies</dc:creator>
  <cp:lastModifiedBy>Olivia davies</cp:lastModifiedBy>
  <cp:revision>1</cp:revision>
  <dcterms:created xsi:type="dcterms:W3CDTF">2022-08-08T15:30:36Z</dcterms:created>
  <dcterms:modified xsi:type="dcterms:W3CDTF">2022-08-11T10:33:49Z</dcterms:modified>
</cp:coreProperties>
</file>