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96" r:id="rId2"/>
    <p:sldId id="297" r:id="rId3"/>
    <p:sldId id="298" r:id="rId4"/>
    <p:sldId id="299" r:id="rId5"/>
    <p:sldId id="300" r:id="rId6"/>
    <p:sldId id="302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324" r:id="rId18"/>
    <p:sldId id="331" r:id="rId19"/>
    <p:sldId id="332" r:id="rId20"/>
    <p:sldId id="295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/>
    <p:restoredTop sz="94700"/>
  </p:normalViewPr>
  <p:slideViewPr>
    <p:cSldViewPr snapToGrid="0" snapToObjects="1">
      <p:cViewPr varScale="1">
        <p:scale>
          <a:sx n="102" d="100"/>
          <a:sy n="102" d="100"/>
        </p:scale>
        <p:origin x="192" y="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60AA81-FF56-5F4E-A6D9-1D1D9FB77490}" type="datetimeFigureOut">
              <a:rPr kumimoji="1" lang="zh-CN" altLang="en-US" smtClean="0"/>
              <a:t>2020/6/12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A97845-BA4C-6343-A774-429670FBAAA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78994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2AAC8-AAD1-1F42-B99F-B2D09F189B92}" type="datetimeFigureOut">
              <a:rPr kumimoji="1" lang="zh-CN" altLang="en-US" smtClean="0"/>
              <a:t>2020/6/12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0388-64D0-604F-B1FB-48B2793A199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6819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2AAC8-AAD1-1F42-B99F-B2D09F189B92}" type="datetimeFigureOut">
              <a:rPr kumimoji="1" lang="zh-CN" altLang="en-US" smtClean="0"/>
              <a:t>2020/6/12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0388-64D0-604F-B1FB-48B2793A199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44624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2AAC8-AAD1-1F42-B99F-B2D09F189B92}" type="datetimeFigureOut">
              <a:rPr kumimoji="1" lang="zh-CN" altLang="en-US" smtClean="0"/>
              <a:t>2020/6/12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0388-64D0-604F-B1FB-48B2793A199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45004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2AAC8-AAD1-1F42-B99F-B2D09F189B92}" type="datetimeFigureOut">
              <a:rPr kumimoji="1" lang="zh-CN" altLang="en-US" smtClean="0"/>
              <a:t>2020/6/12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0388-64D0-604F-B1FB-48B2793A199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5416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2AAC8-AAD1-1F42-B99F-B2D09F189B92}" type="datetimeFigureOut">
              <a:rPr kumimoji="1" lang="zh-CN" altLang="en-US" smtClean="0"/>
              <a:t>2020/6/12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0388-64D0-604F-B1FB-48B2793A199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46936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2AAC8-AAD1-1F42-B99F-B2D09F189B92}" type="datetimeFigureOut">
              <a:rPr kumimoji="1" lang="zh-CN" altLang="en-US" smtClean="0"/>
              <a:t>2020/6/12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0388-64D0-604F-B1FB-48B2793A199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49449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2AAC8-AAD1-1F42-B99F-B2D09F189B92}" type="datetimeFigureOut">
              <a:rPr kumimoji="1" lang="zh-CN" altLang="en-US" smtClean="0"/>
              <a:t>2020/6/12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0388-64D0-604F-B1FB-48B2793A199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832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2AAC8-AAD1-1F42-B99F-B2D09F189B92}" type="datetimeFigureOut">
              <a:rPr kumimoji="1" lang="zh-CN" altLang="en-US" smtClean="0"/>
              <a:t>2020/6/12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0388-64D0-604F-B1FB-48B2793A199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48028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2AAC8-AAD1-1F42-B99F-B2D09F189B92}" type="datetimeFigureOut">
              <a:rPr kumimoji="1" lang="zh-CN" altLang="en-US" smtClean="0"/>
              <a:t>2020/6/12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0388-64D0-604F-B1FB-48B2793A199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30427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2AAC8-AAD1-1F42-B99F-B2D09F189B92}" type="datetimeFigureOut">
              <a:rPr kumimoji="1" lang="zh-CN" altLang="en-US" smtClean="0"/>
              <a:t>2020/6/12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0388-64D0-604F-B1FB-48B2793A199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93461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2AAC8-AAD1-1F42-B99F-B2D09F189B92}" type="datetimeFigureOut">
              <a:rPr kumimoji="1" lang="zh-CN" altLang="en-US" smtClean="0"/>
              <a:t>2020/6/12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0388-64D0-604F-B1FB-48B2793A199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032328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476251"/>
            <a:ext cx="10972800" cy="58261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303964"/>
            <a:ext cx="2844800" cy="365125"/>
          </a:xfrm>
        </p:spPr>
        <p:txBody>
          <a:bodyPr/>
          <a:lstStyle>
            <a:lvl1pPr>
              <a:defRPr/>
            </a:lvl1pPr>
          </a:lstStyle>
          <a:p>
            <a:fld id="{D0C1A9C4-3314-D645-8FCE-9BC1F92E3866}" type="datetime1">
              <a:rPr lang="zh-CN" altLang="en-US"/>
              <a:pPr/>
              <a:t>2020/6/12</a:t>
            </a:fld>
            <a:endParaRPr lang="en-US" altLang="zh-CN" sz="1800">
              <a:latin typeface="Arial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303964"/>
            <a:ext cx="38608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03964"/>
            <a:ext cx="2844800" cy="365125"/>
          </a:xfrm>
        </p:spPr>
        <p:txBody>
          <a:bodyPr/>
          <a:lstStyle>
            <a:lvl1pPr>
              <a:defRPr/>
            </a:lvl1pPr>
          </a:lstStyle>
          <a:p>
            <a:fld id="{C5C25314-EB33-D049-BA53-B9FC9F558FBB}" type="slidenum">
              <a:rPr lang="zh-CN" altLang="en-US"/>
              <a:pPr/>
              <a:t>‹#›</a:t>
            </a:fld>
            <a:endParaRPr lang="en-US" altLang="zh-CN" sz="18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078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2AAC8-AAD1-1F42-B99F-B2D09F189B92}" type="datetimeFigureOut">
              <a:rPr kumimoji="1" lang="zh-CN" altLang="en-US" smtClean="0"/>
              <a:t>2020/6/12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430388-64D0-604F-B1FB-48B2793A199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44496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3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4" Type="http://schemas.openxmlformats.org/officeDocument/2006/relationships/image" Target="../media/image15.jpeg"/><Relationship Id="rId5" Type="http://schemas.openxmlformats.org/officeDocument/2006/relationships/image" Target="../media/image16.jpe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eg"/><Relationship Id="rId3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g"/><Relationship Id="rId3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Relationship Id="rId3" Type="http://schemas.openxmlformats.org/officeDocument/2006/relationships/image" Target="../media/image22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tif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>
                <a:latin typeface="Arial" charset="0"/>
                <a:ea typeface="Arial" charset="0"/>
                <a:cs typeface="Arial" charset="0"/>
              </a:rPr>
              <a:t>                        </a:t>
            </a:r>
            <a:r>
              <a:rPr lang="en-US" altLang="zh-CN" dirty="0" smtClean="0">
                <a:latin typeface="Arial" charset="0"/>
                <a:ea typeface="Arial" charset="0"/>
                <a:cs typeface="Arial" charset="0"/>
              </a:rPr>
              <a:t>g</a:t>
            </a:r>
            <a:r>
              <a:rPr lang="it-IT" altLang="zh-CN" dirty="0" err="1" smtClean="0">
                <a:latin typeface="Arial" charset="0"/>
                <a:ea typeface="Arial" charset="0"/>
                <a:cs typeface="Arial" charset="0"/>
              </a:rPr>
              <a:t>uójì</a:t>
            </a:r>
            <a:r>
              <a:rPr lang="zh-CN" alt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altLang="zh-CN" dirty="0" smtClean="0">
                <a:latin typeface="Arial" charset="0"/>
                <a:ea typeface="Arial" charset="0"/>
                <a:cs typeface="Arial" charset="0"/>
              </a:rPr>
              <a:t>j</a:t>
            </a:r>
            <a:r>
              <a:rPr lang="it-IT" altLang="zh-CN" dirty="0" err="1" smtClean="0">
                <a:latin typeface="Arial" charset="0"/>
                <a:ea typeface="Arial" charset="0"/>
                <a:cs typeface="Arial" charset="0"/>
              </a:rPr>
              <a:t>iǔdiàn</a:t>
            </a:r>
            <a:r>
              <a:rPr lang="en-US" altLang="zh-CN" dirty="0"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altLang="zh-CN" dirty="0">
                <a:latin typeface="Arial" charset="0"/>
                <a:ea typeface="Arial" charset="0"/>
                <a:cs typeface="Arial" charset="0"/>
              </a:rPr>
            </a:br>
            <a:r>
              <a:rPr lang="zh-CN" altLang="en-US" dirty="0" smtClean="0">
                <a:latin typeface="Arial" charset="0"/>
                <a:ea typeface="Arial" charset="0"/>
                <a:cs typeface="Arial" charset="0"/>
              </a:rPr>
              <a:t>                         </a:t>
            </a:r>
            <a:r>
              <a:rPr lang="zh-CN" altLang="en-US" sz="4800" dirty="0" smtClean="0"/>
              <a:t>国际</a:t>
            </a:r>
            <a:r>
              <a:rPr kumimoji="1" lang="zh-CN" altLang="en-US" sz="4800" dirty="0" smtClean="0"/>
              <a:t>酒店   </a:t>
            </a:r>
            <a:r>
              <a:rPr kumimoji="1" lang="en-US" altLang="zh-CN" sz="3200" dirty="0" smtClean="0"/>
              <a:t>international</a:t>
            </a:r>
            <a:r>
              <a:rPr kumimoji="1" lang="zh-CN" altLang="en-US" sz="3200" dirty="0" smtClean="0"/>
              <a:t> </a:t>
            </a:r>
            <a:r>
              <a:rPr kumimoji="1" lang="en-US" altLang="zh-CN" sz="3200" dirty="0" smtClean="0"/>
              <a:t>hotel</a:t>
            </a:r>
            <a:endParaRPr kumimoji="1" lang="zh-CN" altLang="en-US" sz="36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761" y="1825625"/>
            <a:ext cx="5929540" cy="392929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095301" y="2360557"/>
            <a:ext cx="5454474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altLang="zh-CN" sz="5400" dirty="0" err="1"/>
              <a:t>Wànháo</a:t>
            </a:r>
            <a:r>
              <a:rPr lang="it-IT" altLang="zh-CN" sz="5400" dirty="0"/>
              <a:t> </a:t>
            </a:r>
            <a:r>
              <a:rPr lang="it-IT" altLang="zh-CN" sz="5400" dirty="0" err="1" smtClean="0"/>
              <a:t>jiǔdiàn</a:t>
            </a:r>
            <a:endParaRPr lang="it-IT" altLang="zh-CN" sz="5400" dirty="0" smtClean="0"/>
          </a:p>
          <a:p>
            <a:pPr algn="ctr"/>
            <a:r>
              <a:rPr kumimoji="1" lang="zh-CN" altLang="en-US" sz="5400" b="1" dirty="0" smtClean="0"/>
              <a:t>万豪酒店</a:t>
            </a:r>
            <a:endParaRPr kumimoji="1" lang="zh-CN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15211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altLang="zh-CN" dirty="0" err="1" smtClean="0"/>
              <a:t>Xī’ěrdùn</a:t>
            </a:r>
            <a:r>
              <a:rPr lang="cs-CZ" altLang="zh-CN" dirty="0" smtClean="0"/>
              <a:t> </a:t>
            </a:r>
            <a:r>
              <a:rPr lang="cs-CZ" altLang="zh-CN" dirty="0" err="1" smtClean="0"/>
              <a:t>jiǔdiàn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sz="4800" dirty="0" smtClean="0"/>
              <a:t>希尔顿酒店</a:t>
            </a:r>
            <a:endParaRPr kumimoji="1" lang="zh-CN" altLang="en-US" sz="4800" dirty="0"/>
          </a:p>
        </p:txBody>
      </p:sp>
      <p:pic>
        <p:nvPicPr>
          <p:cNvPr id="4" name="内容占位符 3" descr="/Users/ziyu/Downloads/1157812_1609221615004680024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108" y="1825625"/>
            <a:ext cx="5801784" cy="4351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437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altLang="zh-CN" sz="4000" dirty="0" err="1" smtClean="0">
                <a:latin typeface="Arial" charset="0"/>
                <a:ea typeface="Arial" charset="0"/>
                <a:cs typeface="Arial" charset="0"/>
              </a:rPr>
              <a:t>Hànpǔdùn</a:t>
            </a:r>
            <a:r>
              <a:rPr lang="it-IT" altLang="zh-CN" sz="4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it-IT" altLang="zh-CN" sz="4000" dirty="0" err="1">
                <a:latin typeface="Arial" charset="0"/>
                <a:ea typeface="Arial" charset="0"/>
                <a:cs typeface="Arial" charset="0"/>
              </a:rPr>
              <a:t>jiǔdiàn</a:t>
            </a:r>
            <a:r>
              <a:rPr kumimoji="1" lang="zh-CN" altLang="en-US" sz="4000" dirty="0">
                <a:latin typeface="Arial" charset="0"/>
                <a:ea typeface="Arial" charset="0"/>
                <a:cs typeface="Arial" charset="0"/>
              </a:rPr>
              <a:t/>
            </a:r>
            <a:br>
              <a:rPr kumimoji="1" lang="zh-CN" altLang="en-US" sz="4000" dirty="0">
                <a:latin typeface="Arial" charset="0"/>
                <a:ea typeface="Arial" charset="0"/>
                <a:cs typeface="Arial" charset="0"/>
              </a:rPr>
            </a:br>
            <a:r>
              <a:rPr kumimoji="1" lang="zh-CN" altLang="en-US" sz="4000" dirty="0" smtClean="0"/>
              <a:t>汉普顿酒店</a:t>
            </a:r>
            <a:endParaRPr kumimoji="1" lang="zh-CN" altLang="en-US" sz="4000" dirty="0"/>
          </a:p>
        </p:txBody>
      </p:sp>
      <p:pic>
        <p:nvPicPr>
          <p:cNvPr id="4" name="图片 3" descr="/Users/ziyu/Downloads/3c87f9e64de06edc28a698dd89b0000a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90688"/>
            <a:ext cx="3944555" cy="391592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 descr="/Users/ziyu/Downloads/u=926998209,442437795&amp;fm=27&amp;gp=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229" y="1896330"/>
            <a:ext cx="5270500" cy="3759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383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altLang="zh-CN" dirty="0" err="1">
                <a:latin typeface="Arial" charset="0"/>
                <a:ea typeface="Arial" charset="0"/>
                <a:cs typeface="Arial" charset="0"/>
              </a:rPr>
              <a:t>Xǐláidēng</a:t>
            </a:r>
            <a:r>
              <a:rPr lang="it-IT" altLang="zh-CN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it-IT" altLang="zh-CN" dirty="0" err="1" smtClean="0">
                <a:latin typeface="Arial" charset="0"/>
                <a:ea typeface="Arial" charset="0"/>
                <a:cs typeface="Arial" charset="0"/>
              </a:rPr>
              <a:t>jiǔdiàn</a:t>
            </a:r>
            <a:r>
              <a:rPr lang="zh-CN" altLang="en-US" dirty="0" smtClean="0">
                <a:latin typeface="Arial" charset="0"/>
                <a:ea typeface="Arial" charset="0"/>
                <a:cs typeface="Arial" charset="0"/>
              </a:rPr>
              <a:t/>
            </a:r>
            <a:br>
              <a:rPr lang="zh-CN" altLang="en-US" dirty="0" smtClean="0">
                <a:latin typeface="Arial" charset="0"/>
                <a:ea typeface="Arial" charset="0"/>
                <a:cs typeface="Arial" charset="0"/>
              </a:rPr>
            </a:br>
            <a:r>
              <a:rPr kumimoji="1" lang="zh-CN" altLang="en-US" dirty="0" smtClean="0">
                <a:latin typeface="+mn-ea"/>
                <a:ea typeface="+mn-ea"/>
              </a:rPr>
              <a:t>喜来登酒店</a:t>
            </a:r>
            <a:endParaRPr kumimoji="1" lang="zh-CN" altLang="en-US" dirty="0">
              <a:latin typeface="+mn-ea"/>
              <a:ea typeface="+mn-ea"/>
            </a:endParaRPr>
          </a:p>
        </p:txBody>
      </p:sp>
      <p:pic>
        <p:nvPicPr>
          <p:cNvPr id="4" name="内容占位符 3" descr="/Users/ziyu/Downloads/u=1015806955,1684529044&amp;fm=200&amp;gp=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690688"/>
            <a:ext cx="6350000" cy="422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 descr="/Users/ziyu/Downloads/9076a094ac21d36125569ef974a360ee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90688"/>
            <a:ext cx="4165600" cy="3543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410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altLang="zh-CN" sz="4000" dirty="0" err="1">
                <a:latin typeface="Arial" charset="0"/>
                <a:ea typeface="Arial" charset="0"/>
                <a:cs typeface="Arial" charset="0"/>
              </a:rPr>
              <a:t>Jiàrì</a:t>
            </a:r>
            <a:r>
              <a:rPr lang="it-IT" altLang="zh-CN" sz="40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it-IT" altLang="zh-CN" sz="4000" dirty="0" err="1" smtClean="0">
                <a:latin typeface="Arial" charset="0"/>
                <a:ea typeface="Arial" charset="0"/>
                <a:cs typeface="Arial" charset="0"/>
              </a:rPr>
              <a:t>jiǔdiàn</a:t>
            </a:r>
            <a:r>
              <a:rPr lang="zh-CN" altLang="en-US" sz="4000" dirty="0" smtClean="0"/>
              <a:t/>
            </a:r>
            <a:br>
              <a:rPr lang="zh-CN" altLang="en-US" sz="4000" dirty="0" smtClean="0"/>
            </a:br>
            <a:r>
              <a:rPr kumimoji="1" lang="zh-CN" altLang="en-US" sz="4000" dirty="0" smtClean="0"/>
              <a:t>假日酒店</a:t>
            </a:r>
            <a:endParaRPr kumimoji="1" lang="zh-CN" altLang="en-US" sz="4000" dirty="0"/>
          </a:p>
        </p:txBody>
      </p:sp>
      <p:pic>
        <p:nvPicPr>
          <p:cNvPr id="4" name="图片 3" descr="/Users/ziyu/Downloads/d81f3049305ada3aca8c3cfaf68460c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4495" y="2971800"/>
            <a:ext cx="122301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内容占位符 4" descr="/Users/ziyu/Downloads/u=3163960612,1111447441&amp;fm=200&amp;gp=0.jpg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0189" y="1771650"/>
            <a:ext cx="6350000" cy="422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图片 5" descr="/Users/ziyu/Downloads/5b5f043968f9538d2da238e1eca55c6a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47" y="2114595"/>
            <a:ext cx="4547242" cy="35432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83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altLang="zh-CN" sz="3600" dirty="0" err="1">
                <a:latin typeface="Arial" charset="0"/>
                <a:ea typeface="Arial" charset="0"/>
                <a:cs typeface="Arial" charset="0"/>
              </a:rPr>
              <a:t>Zhōujì</a:t>
            </a:r>
            <a:r>
              <a:rPr lang="it-IT" altLang="zh-CN" sz="36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it-IT" altLang="zh-CN" sz="3600" dirty="0" err="1" smtClean="0">
                <a:latin typeface="Arial" charset="0"/>
                <a:ea typeface="Arial" charset="0"/>
                <a:cs typeface="Arial" charset="0"/>
              </a:rPr>
              <a:t>jiǔdiàn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kumimoji="1" lang="zh-CN" altLang="en-US" sz="4800" dirty="0" smtClean="0"/>
              <a:t>洲际酒店</a:t>
            </a:r>
            <a:endParaRPr kumimoji="1" lang="zh-CN" altLang="en-US" sz="4800" dirty="0"/>
          </a:p>
        </p:txBody>
      </p:sp>
      <p:pic>
        <p:nvPicPr>
          <p:cNvPr id="4" name="图片 3" descr="/Users/ziyu/Downloads/7e7db420d6f6c78bdf3ae60f9063238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145" y="1828800"/>
            <a:ext cx="5776655" cy="4074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90165"/>
            <a:ext cx="4738945" cy="353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11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it-IT" altLang="zh-CN" sz="3600" dirty="0" err="1" smtClean="0">
                <a:latin typeface="Arial" charset="0"/>
                <a:ea typeface="Arial" charset="0"/>
                <a:cs typeface="Arial" charset="0"/>
              </a:rPr>
              <a:t>shāngwù</a:t>
            </a:r>
            <a:r>
              <a:rPr lang="it-IT" altLang="zh-CN" sz="36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it-IT" altLang="zh-CN" sz="3600" dirty="0" err="1" smtClean="0">
                <a:latin typeface="Arial" charset="0"/>
                <a:ea typeface="Arial" charset="0"/>
                <a:cs typeface="Arial" charset="0"/>
              </a:rPr>
              <a:t>míngpiàn</a:t>
            </a:r>
            <a:r>
              <a:rPr lang="it-IT" altLang="zh-CN" sz="3600" dirty="0" smtClean="0">
                <a:latin typeface="Arial" charset="0"/>
                <a:ea typeface="Arial" charset="0"/>
                <a:cs typeface="Arial" charset="0"/>
              </a:rPr>
              <a:t/>
            </a:r>
            <a:br>
              <a:rPr lang="it-IT" altLang="zh-CN" sz="3600" dirty="0" smtClean="0">
                <a:latin typeface="Arial" charset="0"/>
                <a:ea typeface="Arial" charset="0"/>
                <a:cs typeface="Arial" charset="0"/>
              </a:rPr>
            </a:br>
            <a:r>
              <a:rPr lang="it-IT" altLang="zh-CN" sz="3600" dirty="0" smtClean="0">
                <a:latin typeface="Arial" charset="0"/>
                <a:ea typeface="Arial" charset="0"/>
                <a:cs typeface="Arial" charset="0"/>
              </a:rPr>
              <a:t>                       </a:t>
            </a:r>
            <a:r>
              <a:rPr kumimoji="1" lang="zh-CN" altLang="en-US" sz="6000" dirty="0" smtClean="0"/>
              <a:t>商务名片</a:t>
            </a:r>
            <a:r>
              <a:rPr lang="en-US" altLang="zh-CN" sz="4000" dirty="0" smtClean="0"/>
              <a:t>business </a:t>
            </a:r>
            <a:r>
              <a:rPr lang="en-US" altLang="zh-CN" sz="4000" dirty="0"/>
              <a:t>card</a:t>
            </a:r>
            <a:endParaRPr kumimoji="1" lang="zh-CN" altLang="en-US" sz="40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628" y="1690688"/>
            <a:ext cx="7503762" cy="4996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07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92597" y="261610"/>
            <a:ext cx="3646334" cy="218521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altLang="zh-CN" sz="2800" dirty="0" smtClean="0">
                <a:latin typeface="Arial" charset="0"/>
                <a:ea typeface="Arial" charset="0"/>
                <a:cs typeface="Arial" charset="0"/>
              </a:rPr>
              <a:t>   </a:t>
            </a:r>
            <a:r>
              <a:rPr lang="pt-BR" altLang="zh-CN" sz="4000" dirty="0" err="1">
                <a:latin typeface="Arial" charset="0"/>
                <a:ea typeface="Arial" charset="0"/>
                <a:cs typeface="Arial" charset="0"/>
              </a:rPr>
              <a:t>m</a:t>
            </a:r>
            <a:r>
              <a:rPr lang="pt-BR" altLang="zh-CN" sz="4000" dirty="0" err="1" smtClean="0">
                <a:latin typeface="Arial" charset="0"/>
                <a:ea typeface="Arial" charset="0"/>
                <a:cs typeface="Arial" charset="0"/>
              </a:rPr>
              <a:t>íngzi</a:t>
            </a:r>
            <a:endParaRPr kumimoji="1" lang="en-US" altLang="zh-CN" sz="4000" dirty="0" smtClean="0"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kumimoji="1" lang="en-US" altLang="zh-CN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   </a:t>
            </a:r>
            <a:r>
              <a:rPr kumimoji="1" lang="zh-CN" altLang="en-US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名字</a:t>
            </a:r>
            <a:r>
              <a:rPr kumimoji="1" lang="en-US" altLang="zh-CN" sz="2800" dirty="0"/>
              <a:t>name</a:t>
            </a:r>
            <a:endParaRPr kumimoji="1" lang="zh-CN" altLang="en-US" sz="2800" dirty="0"/>
          </a:p>
          <a:p>
            <a:pPr algn="ctr"/>
            <a:endParaRPr lang="zh-CN" alt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42311" y="5111650"/>
            <a:ext cx="240161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zh-CN" sz="4000" dirty="0" err="1">
                <a:latin typeface="Arial" charset="0"/>
                <a:ea typeface="Arial" charset="0"/>
                <a:cs typeface="Arial" charset="0"/>
              </a:rPr>
              <a:t>d</a:t>
            </a:r>
            <a:r>
              <a:rPr lang="it-IT" altLang="zh-CN" sz="4000" dirty="0" err="1" smtClean="0">
                <a:latin typeface="Arial" charset="0"/>
                <a:ea typeface="Arial" charset="0"/>
                <a:cs typeface="Arial" charset="0"/>
              </a:rPr>
              <a:t>ìzhǐ</a:t>
            </a:r>
            <a:endParaRPr lang="it-IT" altLang="zh-CN" sz="4000" dirty="0">
              <a:latin typeface="Arial" charset="0"/>
              <a:ea typeface="Arial" charset="0"/>
              <a:cs typeface="Arial" charset="0"/>
            </a:endParaRPr>
          </a:p>
          <a:p>
            <a:r>
              <a:rPr kumimoji="1" lang="zh-CN" altLang="en-US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地址</a:t>
            </a:r>
            <a:r>
              <a:rPr kumimoji="1" lang="en-US" altLang="zh-CN" sz="2800" dirty="0"/>
              <a:t>address</a:t>
            </a:r>
            <a:endParaRPr kumimoji="1" lang="zh-CN" altLang="en-US" sz="2800" dirty="0"/>
          </a:p>
        </p:txBody>
      </p:sp>
      <p:sp>
        <p:nvSpPr>
          <p:cNvPr id="10" name="矩形 9"/>
          <p:cNvSpPr/>
          <p:nvPr/>
        </p:nvSpPr>
        <p:spPr>
          <a:xfrm>
            <a:off x="6917927" y="3588156"/>
            <a:ext cx="5274073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is-IS" altLang="zh-CN" sz="4000" dirty="0" smtClean="0">
                <a:latin typeface="+mn-ea"/>
              </a:rPr>
              <a:t>      </a:t>
            </a:r>
            <a:r>
              <a:rPr lang="is-IS" altLang="zh-CN" sz="4000" dirty="0">
                <a:latin typeface="Arial" charset="0"/>
                <a:ea typeface="Arial" charset="0"/>
                <a:cs typeface="Arial" charset="0"/>
              </a:rPr>
              <a:t>yóubiān</a:t>
            </a:r>
          </a:p>
          <a:p>
            <a:pPr algn="ctr"/>
            <a:r>
              <a:rPr kumimoji="1" lang="en-US" altLang="zh-CN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   </a:t>
            </a:r>
            <a:r>
              <a:rPr kumimoji="1" lang="zh-CN" altLang="en-US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邮编</a:t>
            </a:r>
            <a:r>
              <a:rPr kumimoji="1" lang="en-US" altLang="zh-CN" sz="2800" dirty="0"/>
              <a:t>zip code/post code</a:t>
            </a:r>
            <a:endParaRPr kumimoji="1" lang="zh-CN" altLang="en-US" sz="2800" dirty="0"/>
          </a:p>
          <a:p>
            <a:pPr algn="ctr"/>
            <a:endParaRPr kumimoji="1" lang="zh-CN" altLang="en-US" sz="2800" dirty="0"/>
          </a:p>
        </p:txBody>
      </p:sp>
      <p:sp>
        <p:nvSpPr>
          <p:cNvPr id="11" name="矩形 10"/>
          <p:cNvSpPr/>
          <p:nvPr/>
        </p:nvSpPr>
        <p:spPr>
          <a:xfrm>
            <a:off x="1442311" y="3521318"/>
            <a:ext cx="2939394" cy="215443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it-IT" altLang="zh-CN" sz="4000" dirty="0" err="1">
                <a:latin typeface="Arial" charset="0"/>
                <a:ea typeface="Arial" charset="0"/>
                <a:cs typeface="Arial" charset="0"/>
              </a:rPr>
              <a:t>diànhuà</a:t>
            </a:r>
            <a:endParaRPr lang="it-IT" altLang="zh-CN" sz="4000" dirty="0"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kumimoji="1" lang="zh-CN" altLang="en-US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电话</a:t>
            </a:r>
            <a:r>
              <a:rPr kumimoji="1" lang="en-US" altLang="zh-CN" sz="2800" dirty="0"/>
              <a:t>t</a:t>
            </a:r>
            <a:r>
              <a:rPr kumimoji="1" lang="en-US" altLang="zh-CN" sz="2800" dirty="0" smtClean="0"/>
              <a:t>elephone</a:t>
            </a:r>
            <a:endParaRPr kumimoji="1" lang="zh-CN" altLang="en-US" sz="2800" dirty="0"/>
          </a:p>
          <a:p>
            <a:pPr algn="ctr"/>
            <a:endParaRPr lang="zh-CN" alt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383215" y="2076798"/>
            <a:ext cx="2694970" cy="215443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t-IT" altLang="zh-CN" sz="4000" dirty="0" err="1">
                <a:latin typeface="Arial" charset="0"/>
                <a:ea typeface="Arial" charset="0"/>
                <a:cs typeface="Arial" charset="0"/>
              </a:rPr>
              <a:t>chuánzhēn</a:t>
            </a:r>
            <a:endParaRPr lang="it-IT" altLang="zh-CN" sz="4000" dirty="0"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kumimoji="1" lang="en-US" altLang="zh-CN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</a:t>
            </a:r>
            <a:r>
              <a:rPr kumimoji="1" lang="zh-CN" altLang="en-US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传真</a:t>
            </a:r>
            <a:r>
              <a:rPr kumimoji="1" lang="en-US" altLang="zh-CN" sz="2800" dirty="0" smtClean="0"/>
              <a:t>fax</a:t>
            </a:r>
            <a:endParaRPr kumimoji="1" lang="zh-CN" altLang="en-US" sz="2800" dirty="0"/>
          </a:p>
          <a:p>
            <a:pPr algn="ctr"/>
            <a:endParaRPr lang="zh-CN" alt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905623" y="5111650"/>
            <a:ext cx="2554674" cy="215443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it-IT" altLang="zh-CN" sz="4000" dirty="0" err="1">
                <a:latin typeface="Arial" charset="0"/>
                <a:ea typeface="Arial" charset="0"/>
                <a:cs typeface="Arial" charset="0"/>
              </a:rPr>
              <a:t>wǎngzhàn</a:t>
            </a:r>
            <a:endParaRPr lang="it-IT" altLang="zh-CN" sz="4000" dirty="0"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kumimoji="1" lang="zh-CN" altLang="en-US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网站</a:t>
            </a:r>
            <a:r>
              <a:rPr kumimoji="1" lang="en-US" altLang="zh-CN" sz="2800" dirty="0" smtClean="0"/>
              <a:t>website</a:t>
            </a:r>
            <a:endParaRPr kumimoji="1" lang="zh-CN" altLang="en-US" sz="2800" dirty="0"/>
          </a:p>
          <a:p>
            <a:pPr algn="ctr"/>
            <a:endParaRPr lang="zh-CN" alt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42311" y="2076798"/>
            <a:ext cx="5330691" cy="13542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zh-CN" altLang="zh-CN" sz="4000" dirty="0" err="1">
                <a:latin typeface="Arial" charset="0"/>
                <a:ea typeface="Arial" charset="0"/>
                <a:cs typeface="Arial" charset="0"/>
              </a:rPr>
              <a:t>z</a:t>
            </a:r>
            <a:r>
              <a:rPr lang="it-IT" altLang="zh-CN" sz="4000" dirty="0" err="1" smtClean="0">
                <a:latin typeface="Arial" charset="0"/>
                <a:ea typeface="Arial" charset="0"/>
                <a:cs typeface="Arial" charset="0"/>
              </a:rPr>
              <a:t>híwù</a:t>
            </a:r>
            <a:endParaRPr lang="zh-CN" altLang="en-US" sz="4000" dirty="0">
              <a:latin typeface="Arial" charset="0"/>
              <a:ea typeface="Arial" charset="0"/>
              <a:cs typeface="Arial" charset="0"/>
            </a:endParaRPr>
          </a:p>
          <a:p>
            <a:r>
              <a:rPr lang="zh-CN" altLang="en-US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职务</a:t>
            </a:r>
            <a:r>
              <a:rPr kumimoji="1" lang="en-US" altLang="zh-CN" sz="2800" dirty="0"/>
              <a:t>position</a:t>
            </a:r>
            <a:endParaRPr kumimoji="1" lang="zh-CN" altLang="en-US" sz="2800" dirty="0"/>
          </a:p>
        </p:txBody>
      </p:sp>
      <p:sp>
        <p:nvSpPr>
          <p:cNvPr id="2" name="矩形 1"/>
          <p:cNvSpPr/>
          <p:nvPr/>
        </p:nvSpPr>
        <p:spPr>
          <a:xfrm>
            <a:off x="6773002" y="410106"/>
            <a:ext cx="57506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mr-IN" altLang="zh-CN" sz="4000" dirty="0">
                <a:latin typeface="Arial" charset="0"/>
                <a:ea typeface="Arial" charset="0"/>
                <a:cs typeface="Arial" charset="0"/>
              </a:rPr>
              <a:t>diàn zǐ yóu xiāng </a:t>
            </a:r>
            <a:endParaRPr lang="en-US" altLang="zh-CN" sz="40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altLang="zh-CN" sz="4000" dirty="0">
                <a:solidFill>
                  <a:srgbClr val="2E75B6"/>
                </a:solidFill>
              </a:rPr>
              <a:t> </a:t>
            </a:r>
            <a:r>
              <a:rPr lang="zh-CN" altLang="mr-IN" sz="4000" dirty="0" smtClean="0">
                <a:solidFill>
                  <a:srgbClr val="2E75B6"/>
                </a:solidFill>
              </a:rPr>
              <a:t>电子邮箱 </a:t>
            </a:r>
            <a:r>
              <a:rPr lang="en-US" altLang="zh-CN" sz="4000" dirty="0" smtClean="0">
                <a:solidFill>
                  <a:srgbClr val="2E75B6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e-mail address</a:t>
            </a:r>
            <a:endParaRPr lang="zh-CN" altLang="en-US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35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52283" y="273013"/>
            <a:ext cx="793332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zh-CN" sz="4000" dirty="0" err="1" smtClean="0">
                <a:latin typeface="Arial" charset="0"/>
                <a:ea typeface="Arial" charset="0"/>
                <a:cs typeface="Arial" charset="0"/>
              </a:rPr>
              <a:t>zhíwù</a:t>
            </a:r>
            <a:endParaRPr lang="zh-CN" altLang="en-US" sz="4000" dirty="0">
              <a:latin typeface="Arial" charset="0"/>
              <a:ea typeface="Arial" charset="0"/>
              <a:cs typeface="Arial" charset="0"/>
            </a:endParaRPr>
          </a:p>
          <a:p>
            <a:r>
              <a:rPr lang="zh-CN" altLang="en-US" sz="4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职务</a:t>
            </a:r>
            <a:r>
              <a:rPr kumimoji="1" lang="en-US" altLang="zh-CN" sz="2800" dirty="0" smtClean="0"/>
              <a:t>position</a:t>
            </a:r>
            <a:r>
              <a:rPr kumimoji="1" lang="zh-CN" altLang="en-US" sz="2800" dirty="0" smtClean="0"/>
              <a:t>／</a:t>
            </a:r>
            <a:r>
              <a:rPr kumimoji="1" lang="en-US" altLang="zh-CN" sz="2800" dirty="0" smtClean="0"/>
              <a:t>job title</a:t>
            </a:r>
            <a:endParaRPr kumimoji="1" lang="zh-CN" altLang="en-US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1081816" y="2207393"/>
            <a:ext cx="81027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Arial" charset="0"/>
                <a:ea typeface="Arial" charset="0"/>
                <a:cs typeface="Arial" charset="0"/>
              </a:rPr>
              <a:t>                       </a:t>
            </a:r>
            <a:r>
              <a:rPr lang="en-US" altLang="zh-CN" sz="4000" dirty="0" smtClean="0">
                <a:latin typeface="Arial" charset="0"/>
                <a:ea typeface="Arial" charset="0"/>
                <a:cs typeface="Arial" charset="0"/>
              </a:rPr>
              <a:t>j</a:t>
            </a:r>
            <a:r>
              <a:rPr lang="de-DE" altLang="zh-CN" sz="4000" dirty="0" err="1" smtClean="0">
                <a:latin typeface="Arial" charset="0"/>
                <a:ea typeface="Arial" charset="0"/>
                <a:cs typeface="Arial" charset="0"/>
              </a:rPr>
              <a:t>īnglǐ</a:t>
            </a:r>
            <a:endParaRPr lang="zh-CN" altLang="en-US" sz="4000" dirty="0" smtClean="0"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kumimoji="1" lang="en-US" altLang="zh-CN" sz="4000" dirty="0" smtClean="0"/>
              <a:t>      </a:t>
            </a:r>
            <a:r>
              <a:rPr kumimoji="1" lang="zh-CN" altLang="en-US" sz="4000" dirty="0" smtClean="0"/>
              <a:t>经理</a:t>
            </a:r>
            <a:r>
              <a:rPr kumimoji="1" lang="en-US" altLang="zh-CN" sz="4000" dirty="0" smtClean="0"/>
              <a:t> </a:t>
            </a:r>
            <a:r>
              <a:rPr kumimoji="1" lang="en-US" altLang="zh-CN" sz="3200" dirty="0" smtClean="0"/>
              <a:t>manager</a:t>
            </a:r>
            <a:endParaRPr kumimoji="1" lang="zh-CN" altLang="en-US" sz="3200" dirty="0"/>
          </a:p>
          <a:p>
            <a:endParaRPr kumimoji="1" lang="zh-CN" altLang="en-US" sz="3200" dirty="0"/>
          </a:p>
        </p:txBody>
      </p:sp>
      <p:sp>
        <p:nvSpPr>
          <p:cNvPr id="5" name="文本框 4"/>
          <p:cNvSpPr txBox="1"/>
          <p:nvPr/>
        </p:nvSpPr>
        <p:spPr>
          <a:xfrm>
            <a:off x="288760" y="4052284"/>
            <a:ext cx="111408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4000" dirty="0" smtClean="0"/>
              <a:t>  surname + title</a:t>
            </a:r>
          </a:p>
          <a:p>
            <a:r>
              <a:rPr kumimoji="1" lang="en-US" altLang="zh-CN" sz="6000" dirty="0" smtClean="0">
                <a:latin typeface="+mn-ea"/>
              </a:rPr>
              <a:t>           </a:t>
            </a:r>
            <a:r>
              <a:rPr lang="en-US" altLang="zh-CN" sz="4000" dirty="0" err="1" smtClean="0">
                <a:latin typeface="Arial" charset="0"/>
                <a:ea typeface="Arial" charset="0"/>
                <a:cs typeface="Arial" charset="0"/>
              </a:rPr>
              <a:t>Wáng</a:t>
            </a:r>
            <a:r>
              <a:rPr lang="en-US" altLang="zh-CN" sz="4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altLang="zh-CN" sz="4000" dirty="0" err="1" smtClean="0">
                <a:latin typeface="Arial" charset="0"/>
                <a:ea typeface="Arial" charset="0"/>
                <a:cs typeface="Arial" charset="0"/>
              </a:rPr>
              <a:t>jīnglǐ</a:t>
            </a:r>
            <a:endParaRPr lang="en-US" altLang="zh-CN" sz="4000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kumimoji="1" lang="en-US" altLang="zh-CN" sz="4000" dirty="0">
                <a:latin typeface="+mn-ea"/>
              </a:rPr>
              <a:t> </a:t>
            </a:r>
            <a:r>
              <a:rPr kumimoji="1" lang="en-US" altLang="zh-CN" sz="4000" dirty="0" smtClean="0">
                <a:latin typeface="+mn-ea"/>
              </a:rPr>
              <a:t>          </a:t>
            </a:r>
            <a:r>
              <a:rPr kumimoji="1" lang="zh-CN" altLang="en-US" sz="4000" dirty="0" smtClean="0">
                <a:latin typeface="+mn-ea"/>
              </a:rPr>
              <a:t>        王</a:t>
            </a:r>
            <a:r>
              <a:rPr kumimoji="1" lang="en-US" altLang="zh-CN" sz="4000" dirty="0" smtClean="0">
                <a:latin typeface="+mn-ea"/>
              </a:rPr>
              <a:t> </a:t>
            </a:r>
            <a:r>
              <a:rPr kumimoji="1" lang="zh-CN" altLang="en-US" sz="4000" dirty="0" smtClean="0">
                <a:latin typeface="+mn-ea"/>
              </a:rPr>
              <a:t>    经理 </a:t>
            </a:r>
            <a:r>
              <a:rPr kumimoji="1" lang="en-US" altLang="zh-CN" sz="4000" dirty="0" smtClean="0">
                <a:latin typeface="+mn-ea"/>
              </a:rPr>
              <a:t>Manager Wang</a:t>
            </a:r>
            <a:endParaRPr kumimoji="1" lang="zh-CN" altLang="en-US" sz="4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2593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 noChangeArrowheads="1"/>
          </p:cNvSpPr>
          <p:nvPr>
            <p:ph type="title" idx="4294967295"/>
          </p:nvPr>
        </p:nvSpPr>
        <p:spPr>
          <a:xfrm>
            <a:off x="490959" y="0"/>
            <a:ext cx="10515600" cy="1325563"/>
          </a:xfrm>
          <a:ln/>
          <a:extLst>
            <a:ext uri="{FAA26D3D-D897-4be2-8F04-BA451C77F1D7}">
              <ma14:placeholderFlag xmlns:ma14="http://schemas.microsoft.com/office/mac/drawingml/2011/main" val="1"/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dirty="0" smtClean="0"/>
              <a:t>address</a:t>
            </a:r>
            <a:endParaRPr lang="zh-CN" altLang="zh-CN" dirty="0"/>
          </a:p>
        </p:txBody>
      </p:sp>
      <p:sp>
        <p:nvSpPr>
          <p:cNvPr id="7171" name="Content Placeholder 2"/>
          <p:cNvSpPr>
            <a:spLocks noGrp="1" noChangeArrowheads="1"/>
          </p:cNvSpPr>
          <p:nvPr>
            <p:ph idx="4294967295"/>
          </p:nvPr>
        </p:nvSpPr>
        <p:spPr bwMode="auto">
          <a:xfrm>
            <a:off x="3574473" y="931224"/>
            <a:ext cx="6324600" cy="55165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altLang="zh-CN" sz="4000" dirty="0" err="1"/>
              <a:t>jiē</a:t>
            </a:r>
            <a:endParaRPr lang="en-US" altLang="zh-CN" sz="4000" dirty="0"/>
          </a:p>
          <a:p>
            <a:pPr marL="0" indent="0">
              <a:buNone/>
            </a:pPr>
            <a:r>
              <a:rPr lang="zh-CN" altLang="en-US" sz="4000" dirty="0"/>
              <a:t>街</a:t>
            </a:r>
            <a:r>
              <a:rPr lang="en-US" altLang="zh-CN" sz="4400" dirty="0"/>
              <a:t>: </a:t>
            </a:r>
            <a:r>
              <a:rPr lang="en-US" altLang="zh-CN" sz="3600" dirty="0"/>
              <a:t>street</a:t>
            </a:r>
            <a:endParaRPr lang="zh-CN" altLang="en-US" sz="3600" dirty="0"/>
          </a:p>
          <a:p>
            <a:pPr marL="0" indent="0">
              <a:buNone/>
            </a:pPr>
            <a:r>
              <a:rPr lang="en-US" altLang="zh-CN" sz="4000" dirty="0" err="1"/>
              <a:t>lù</a:t>
            </a:r>
            <a:endParaRPr lang="en-US" altLang="zh-CN" sz="4000" dirty="0"/>
          </a:p>
          <a:p>
            <a:pPr marL="0" indent="0">
              <a:buNone/>
            </a:pPr>
            <a:r>
              <a:rPr lang="zh-CN" altLang="en-US" sz="4000" dirty="0"/>
              <a:t>路</a:t>
            </a:r>
            <a:r>
              <a:rPr lang="zh-CN" altLang="en-US" dirty="0"/>
              <a:t>：</a:t>
            </a:r>
            <a:r>
              <a:rPr lang="en-US" altLang="zh-CN" sz="3600" dirty="0"/>
              <a:t>road</a:t>
            </a:r>
            <a:endParaRPr lang="zh-CN" altLang="en-US" sz="3600" dirty="0"/>
          </a:p>
          <a:p>
            <a:pPr marL="0" indent="0">
              <a:buNone/>
            </a:pPr>
            <a:r>
              <a:rPr lang="en-US" altLang="zh-CN" sz="4000" dirty="0" err="1"/>
              <a:t>hào</a:t>
            </a:r>
            <a:endParaRPr lang="en-US" altLang="zh-CN" sz="4000" dirty="0"/>
          </a:p>
          <a:p>
            <a:pPr marL="0" indent="0">
              <a:buNone/>
            </a:pPr>
            <a:r>
              <a:rPr lang="zh-CN" altLang="en-US" sz="4000" dirty="0"/>
              <a:t>号</a:t>
            </a:r>
            <a:r>
              <a:rPr lang="zh-CN" altLang="en-US" dirty="0"/>
              <a:t>：</a:t>
            </a:r>
            <a:r>
              <a:rPr lang="en-US" altLang="zh-CN" sz="3600" dirty="0" err="1"/>
              <a:t>number;date</a:t>
            </a:r>
            <a:endParaRPr lang="en-US" altLang="zh-CN" sz="3600" dirty="0"/>
          </a:p>
          <a:p>
            <a:pPr marL="0" indent="0">
              <a:buNone/>
            </a:pPr>
            <a:r>
              <a:rPr lang="en-US" altLang="zh-CN" sz="4000" dirty="0" err="1"/>
              <a:t>lóu</a:t>
            </a:r>
            <a:endParaRPr lang="en-US" altLang="zh-CN" sz="4000" dirty="0"/>
          </a:p>
          <a:p>
            <a:pPr marL="0" indent="0">
              <a:buNone/>
            </a:pPr>
            <a:r>
              <a:rPr lang="zh-CN" altLang="en-US" sz="4000" dirty="0"/>
              <a:t>楼</a:t>
            </a:r>
            <a:r>
              <a:rPr lang="zh-CN" altLang="en-US" dirty="0"/>
              <a:t>：</a:t>
            </a:r>
            <a:r>
              <a:rPr lang="en-US" altLang="zh-CN" sz="3600" dirty="0" err="1"/>
              <a:t>floor;building</a:t>
            </a:r>
            <a:endParaRPr lang="en-US" altLang="zh-CN" sz="3600" dirty="0"/>
          </a:p>
        </p:txBody>
      </p:sp>
    </p:spTree>
    <p:extLst>
      <p:ext uri="{BB962C8B-B14F-4D97-AF65-F5344CB8AC3E}">
        <p14:creationId xmlns:p14="http://schemas.microsoft.com/office/powerpoint/2010/main" val="35415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2"/>
          <p:cNvSpPr>
            <a:spLocks noGrp="1" noChangeArrowheads="1"/>
          </p:cNvSpPr>
          <p:nvPr>
            <p:ph idx="4294967295"/>
          </p:nvPr>
        </p:nvSpPr>
        <p:spPr bwMode="auto">
          <a:xfrm>
            <a:off x="282213" y="1033672"/>
            <a:ext cx="11664810" cy="2226196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sz="4000" dirty="0" err="1" smtClean="0">
                <a:latin typeface="Arial" charset="0"/>
                <a:ea typeface="Arial" charset="0"/>
                <a:cs typeface="Arial" charset="0"/>
                <a:sym typeface="Arial Unicode MS" charset="0"/>
              </a:rPr>
              <a:t>guó</a:t>
            </a:r>
            <a:r>
              <a:rPr lang="en-US" altLang="zh-CN" sz="4000" dirty="0" smtClean="0">
                <a:latin typeface="Arial" charset="0"/>
                <a:ea typeface="Arial" charset="0"/>
                <a:cs typeface="Arial" charset="0"/>
                <a:sym typeface="Arial Unicode MS" charset="0"/>
              </a:rPr>
              <a:t>  </a:t>
            </a:r>
            <a:r>
              <a:rPr lang="en-US" altLang="zh-CN" sz="4000" dirty="0" err="1" smtClean="0">
                <a:latin typeface="Arial" charset="0"/>
                <a:ea typeface="Arial" charset="0"/>
                <a:cs typeface="Arial" charset="0"/>
                <a:sym typeface="Arial Unicode MS" charset="0"/>
              </a:rPr>
              <a:t>shěng</a:t>
            </a:r>
            <a:r>
              <a:rPr lang="en-US" altLang="zh-CN" sz="4000" dirty="0" smtClean="0">
                <a:latin typeface="Arial" charset="0"/>
                <a:ea typeface="Arial" charset="0"/>
                <a:cs typeface="Arial" charset="0"/>
                <a:sym typeface="Arial Unicode MS" charset="0"/>
              </a:rPr>
              <a:t> /</a:t>
            </a:r>
            <a:r>
              <a:rPr lang="en-US" altLang="zh-CN" sz="4000" dirty="0" err="1" smtClean="0">
                <a:latin typeface="Arial" charset="0"/>
                <a:ea typeface="Arial" charset="0"/>
                <a:cs typeface="Arial" charset="0"/>
                <a:sym typeface="Arial Unicode MS" charset="0"/>
              </a:rPr>
              <a:t>zhōu</a:t>
            </a:r>
            <a:r>
              <a:rPr lang="en-US" altLang="zh-CN" sz="4000" dirty="0" smtClean="0">
                <a:latin typeface="Arial" charset="0"/>
                <a:ea typeface="Arial" charset="0"/>
                <a:cs typeface="Arial" charset="0"/>
                <a:sym typeface="Arial Unicode MS" charset="0"/>
              </a:rPr>
              <a:t> </a:t>
            </a:r>
            <a:r>
              <a:rPr lang="zh-CN" altLang="en-US" sz="4000" dirty="0" smtClean="0">
                <a:latin typeface="Arial" charset="0"/>
                <a:ea typeface="Arial" charset="0"/>
                <a:cs typeface="Arial" charset="0"/>
                <a:sym typeface="Arial Unicode MS" charset="0"/>
              </a:rPr>
              <a:t> </a:t>
            </a:r>
            <a:r>
              <a:rPr lang="en-US" altLang="zh-CN" sz="4000" dirty="0" err="1" smtClean="0">
                <a:latin typeface="Arial" charset="0"/>
                <a:ea typeface="Arial" charset="0"/>
                <a:cs typeface="Arial" charset="0"/>
                <a:sym typeface="Arial Unicode MS" charset="0"/>
              </a:rPr>
              <a:t>chéngshì</a:t>
            </a:r>
            <a:r>
              <a:rPr lang="en-US" altLang="zh-CN" sz="4000" dirty="0" smtClean="0">
                <a:latin typeface="Arial" charset="0"/>
                <a:ea typeface="Arial" charset="0"/>
                <a:cs typeface="Arial" charset="0"/>
                <a:sym typeface="Arial Unicode MS" charset="0"/>
              </a:rPr>
              <a:t> </a:t>
            </a:r>
            <a:r>
              <a:rPr lang="en-US" altLang="zh-CN" sz="4000" dirty="0" err="1" smtClean="0">
                <a:latin typeface="Arial" charset="0"/>
                <a:ea typeface="Arial" charset="0"/>
                <a:cs typeface="Arial" charset="0"/>
              </a:rPr>
              <a:t>jiē</a:t>
            </a:r>
            <a:r>
              <a:rPr lang="en-US" altLang="zh-CN" sz="4000" dirty="0" smtClean="0">
                <a:latin typeface="Arial" charset="0"/>
                <a:ea typeface="Arial" charset="0"/>
                <a:cs typeface="Arial" charset="0"/>
              </a:rPr>
              <a:t>/</a:t>
            </a:r>
            <a:r>
              <a:rPr lang="en-US" altLang="zh-CN" sz="40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altLang="zh-CN" sz="4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altLang="zh-CN" sz="4000" dirty="0" err="1" smtClean="0">
                <a:latin typeface="Arial" charset="0"/>
                <a:ea typeface="Arial" charset="0"/>
                <a:cs typeface="Arial" charset="0"/>
              </a:rPr>
              <a:t>lù</a:t>
            </a:r>
            <a:r>
              <a:rPr lang="en-US" altLang="zh-CN" sz="40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altLang="zh-CN" sz="4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zh-CN" altLang="en-US" sz="4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altLang="zh-CN" sz="4000" dirty="0" err="1" smtClean="0">
                <a:latin typeface="Arial" charset="0"/>
                <a:ea typeface="Arial" charset="0"/>
                <a:cs typeface="Arial" charset="0"/>
              </a:rPr>
              <a:t>hào</a:t>
            </a:r>
            <a:r>
              <a:rPr lang="en-US" altLang="zh-CN" sz="4000" dirty="0" smtClean="0">
                <a:latin typeface="Arial" charset="0"/>
                <a:ea typeface="Arial" charset="0"/>
                <a:cs typeface="Arial" charset="0"/>
              </a:rPr>
              <a:t>  </a:t>
            </a:r>
            <a:r>
              <a:rPr lang="en-US" altLang="zh-CN" sz="4000" dirty="0" err="1" smtClean="0">
                <a:latin typeface="Arial" charset="0"/>
                <a:ea typeface="Arial" charset="0"/>
                <a:cs typeface="Arial" charset="0"/>
              </a:rPr>
              <a:t>fángjiān</a:t>
            </a:r>
            <a:endParaRPr lang="en-US" altLang="zh-CN" sz="4000" dirty="0">
              <a:latin typeface="Arial" charset="0"/>
              <a:ea typeface="Arial" charset="0"/>
              <a:cs typeface="Arial" charset="0"/>
              <a:sym typeface="Arial Unicode MS" charset="0"/>
            </a:endParaRPr>
          </a:p>
          <a:p>
            <a:pPr marL="0" indent="0">
              <a:buNone/>
            </a:pPr>
            <a:r>
              <a:rPr lang="en-US" altLang="zh-CN" sz="4000" dirty="0" smtClean="0">
                <a:latin typeface="楷体_GB2312" charset="0"/>
                <a:ea typeface="楷体_GB2312" charset="0"/>
                <a:sym typeface="Arial Unicode MS" charset="0"/>
              </a:rPr>
              <a:t> </a:t>
            </a:r>
            <a:r>
              <a:rPr lang="zh-CN" altLang="en-US" sz="4000" dirty="0" smtClean="0">
                <a:latin typeface="楷体_GB2312" charset="0"/>
                <a:ea typeface="楷体_GB2312" charset="0"/>
                <a:sym typeface="Arial Unicode MS" charset="0"/>
              </a:rPr>
              <a:t>国</a:t>
            </a:r>
            <a:r>
              <a:rPr lang="en-US" altLang="zh-CN" sz="4000" dirty="0" smtClean="0">
                <a:latin typeface="楷体_GB2312" charset="0"/>
                <a:ea typeface="楷体_GB2312" charset="0"/>
                <a:sym typeface="Arial Unicode MS" charset="0"/>
              </a:rPr>
              <a:t>   </a:t>
            </a:r>
            <a:r>
              <a:rPr lang="zh-CN" altLang="en-US" sz="4000" dirty="0" smtClean="0">
                <a:latin typeface="楷体_GB2312" charset="0"/>
                <a:ea typeface="楷体_GB2312" charset="0"/>
                <a:sym typeface="Arial Unicode MS" charset="0"/>
              </a:rPr>
              <a:t>省</a:t>
            </a:r>
            <a:r>
              <a:rPr lang="en-US" altLang="zh-CN" sz="4000" dirty="0">
                <a:latin typeface="楷体_GB2312" charset="0"/>
                <a:ea typeface="楷体_GB2312" charset="0"/>
                <a:sym typeface="Arial Unicode MS" charset="0"/>
              </a:rPr>
              <a:t>/</a:t>
            </a:r>
            <a:r>
              <a:rPr lang="zh-CN" altLang="en-US" sz="4000" dirty="0" smtClean="0">
                <a:latin typeface="楷体_GB2312" charset="0"/>
                <a:ea typeface="楷体_GB2312" charset="0"/>
                <a:sym typeface="Arial Unicode MS" charset="0"/>
              </a:rPr>
              <a:t>州</a:t>
            </a:r>
            <a:r>
              <a:rPr lang="en-US" altLang="zh-CN" sz="4000" dirty="0" smtClean="0">
                <a:latin typeface="楷体_GB2312" charset="0"/>
                <a:ea typeface="楷体_GB2312" charset="0"/>
                <a:sym typeface="Arial Unicode MS" charset="0"/>
              </a:rPr>
              <a:t>  </a:t>
            </a:r>
            <a:r>
              <a:rPr lang="zh-CN" altLang="en-US" sz="4000" dirty="0" smtClean="0">
                <a:latin typeface="楷体_GB2312" charset="0"/>
                <a:ea typeface="楷体_GB2312" charset="0"/>
                <a:sym typeface="Arial Unicode MS" charset="0"/>
              </a:rPr>
              <a:t>              城市</a:t>
            </a:r>
            <a:r>
              <a:rPr lang="en-US" altLang="zh-CN" sz="4000" dirty="0" smtClean="0">
                <a:latin typeface="楷体_GB2312" charset="0"/>
                <a:ea typeface="楷体_GB2312" charset="0"/>
                <a:sym typeface="Arial Unicode MS" charset="0"/>
              </a:rPr>
              <a:t>    </a:t>
            </a:r>
            <a:r>
              <a:rPr lang="zh-CN" altLang="en-US" sz="4000" dirty="0" smtClean="0">
                <a:latin typeface="楷体_GB2312" charset="0"/>
                <a:ea typeface="楷体_GB2312" charset="0"/>
                <a:sym typeface="Arial Unicode MS" charset="0"/>
              </a:rPr>
              <a:t>     街</a:t>
            </a:r>
            <a:r>
              <a:rPr lang="en-US" altLang="zh-CN" sz="4000" dirty="0">
                <a:latin typeface="楷体_GB2312" charset="0"/>
                <a:ea typeface="楷体_GB2312" charset="0"/>
                <a:sym typeface="Arial Unicode MS" charset="0"/>
              </a:rPr>
              <a:t>/</a:t>
            </a:r>
            <a:r>
              <a:rPr lang="zh-CN" altLang="en-US" sz="4000" dirty="0" smtClean="0">
                <a:latin typeface="楷体_GB2312" charset="0"/>
                <a:ea typeface="楷体_GB2312" charset="0"/>
                <a:sym typeface="Arial Unicode MS" charset="0"/>
              </a:rPr>
              <a:t>路</a:t>
            </a:r>
            <a:r>
              <a:rPr lang="en-US" altLang="zh-CN" sz="4000" dirty="0" smtClean="0">
                <a:latin typeface="楷体_GB2312" charset="0"/>
                <a:ea typeface="楷体_GB2312" charset="0"/>
                <a:sym typeface="Arial Unicode MS" charset="0"/>
              </a:rPr>
              <a:t> </a:t>
            </a:r>
            <a:r>
              <a:rPr lang="zh-CN" altLang="en-US" sz="4000" dirty="0" smtClean="0">
                <a:latin typeface="楷体_GB2312" charset="0"/>
                <a:ea typeface="楷体_GB2312" charset="0"/>
                <a:sym typeface="Arial Unicode MS" charset="0"/>
              </a:rPr>
              <a:t> </a:t>
            </a:r>
            <a:r>
              <a:rPr lang="zh-CN" altLang="en-US" sz="4000" dirty="0">
                <a:latin typeface="楷体_GB2312" charset="0"/>
                <a:ea typeface="楷体_GB2312" charset="0"/>
                <a:sym typeface="Arial Unicode MS" charset="0"/>
              </a:rPr>
              <a:t> </a:t>
            </a:r>
            <a:r>
              <a:rPr lang="zh-CN" altLang="en-US" sz="4000" dirty="0" smtClean="0">
                <a:latin typeface="楷体_GB2312" charset="0"/>
                <a:ea typeface="楷体_GB2312" charset="0"/>
                <a:sym typeface="Arial Unicode MS" charset="0"/>
              </a:rPr>
              <a:t>   号</a:t>
            </a:r>
            <a:r>
              <a:rPr lang="en-US" altLang="zh-CN" sz="4000" dirty="0" smtClean="0">
                <a:latin typeface="楷体_GB2312" charset="0"/>
                <a:ea typeface="楷体_GB2312" charset="0"/>
                <a:sym typeface="Arial Unicode MS" charset="0"/>
              </a:rPr>
              <a:t>  </a:t>
            </a:r>
            <a:r>
              <a:rPr lang="zh-CN" altLang="en-US" sz="4000" dirty="0" smtClean="0">
                <a:latin typeface="楷体_GB2312" charset="0"/>
                <a:ea typeface="楷体_GB2312" charset="0"/>
                <a:sym typeface="Arial Unicode MS" charset="0"/>
              </a:rPr>
              <a:t>  </a:t>
            </a:r>
            <a:r>
              <a:rPr lang="en-US" altLang="zh-CN" sz="4000" dirty="0" smtClean="0">
                <a:latin typeface="楷体_GB2312" charset="0"/>
                <a:ea typeface="楷体_GB2312" charset="0"/>
                <a:sym typeface="Arial Unicode MS" charset="0"/>
              </a:rPr>
              <a:t> </a:t>
            </a:r>
            <a:r>
              <a:rPr lang="zh-CN" altLang="en-US" sz="4000" dirty="0" smtClean="0">
                <a:latin typeface="+mn-ea"/>
                <a:sym typeface="Arial Unicode MS" charset="0"/>
              </a:rPr>
              <a:t>房间</a:t>
            </a:r>
            <a:endParaRPr lang="en-US" altLang="zh-CN" sz="4000" dirty="0" smtClean="0">
              <a:latin typeface="+mn-ea"/>
              <a:sym typeface="Arial Unicode MS" charset="0"/>
            </a:endParaRPr>
          </a:p>
          <a:p>
            <a:pPr marL="0" indent="0">
              <a:buNone/>
            </a:pPr>
            <a:endParaRPr lang="zh-CN" altLang="en-US" dirty="0" smtClean="0">
              <a:latin typeface="Arial Unicode MS" charset="0"/>
              <a:ea typeface="Arial Unicode MS" charset="0"/>
              <a:sym typeface="Arial Unicode MS" charset="0"/>
            </a:endParaRPr>
          </a:p>
          <a:p>
            <a:pPr marL="0" indent="0">
              <a:buNone/>
            </a:pPr>
            <a:r>
              <a:rPr lang="en-US" altLang="zh-CN" sz="2000" dirty="0" smtClean="0">
                <a:latin typeface="Arial Unicode MS" charset="0"/>
                <a:ea typeface="Arial Unicode MS" charset="0"/>
                <a:sym typeface="Arial Unicode MS" charset="0"/>
              </a:rPr>
              <a:t>  nation </a:t>
            </a:r>
            <a:r>
              <a:rPr lang="zh-CN" altLang="en-US" sz="2000" dirty="0" smtClean="0">
                <a:latin typeface="Arial Unicode MS" charset="0"/>
                <a:ea typeface="Arial Unicode MS" charset="0"/>
                <a:sym typeface="Arial Unicode MS" charset="0"/>
              </a:rPr>
              <a:t>    </a:t>
            </a:r>
            <a:r>
              <a:rPr lang="en-US" altLang="zh-CN" sz="2000" dirty="0" smtClean="0">
                <a:latin typeface="Arial Unicode MS" charset="0"/>
                <a:ea typeface="Arial Unicode MS" charset="0"/>
                <a:sym typeface="Arial Unicode MS" charset="0"/>
              </a:rPr>
              <a:t>province/state </a:t>
            </a:r>
            <a:r>
              <a:rPr lang="zh-CN" altLang="en-US" sz="2000" dirty="0" smtClean="0">
                <a:latin typeface="Arial Unicode MS" charset="0"/>
                <a:ea typeface="Arial Unicode MS" charset="0"/>
                <a:sym typeface="Arial Unicode MS" charset="0"/>
              </a:rPr>
              <a:t>        </a:t>
            </a:r>
            <a:r>
              <a:rPr lang="en-US" altLang="zh-CN" sz="2000" dirty="0" smtClean="0">
                <a:latin typeface="Arial Unicode MS" charset="0"/>
                <a:ea typeface="Arial Unicode MS" charset="0"/>
                <a:sym typeface="Arial Unicode MS" charset="0"/>
              </a:rPr>
              <a:t>city </a:t>
            </a:r>
            <a:r>
              <a:rPr lang="zh-CN" altLang="en-US" sz="2000" dirty="0" smtClean="0">
                <a:latin typeface="Arial Unicode MS" charset="0"/>
                <a:ea typeface="Arial Unicode MS" charset="0"/>
                <a:sym typeface="Arial Unicode MS" charset="0"/>
              </a:rPr>
              <a:t>         </a:t>
            </a:r>
            <a:r>
              <a:rPr lang="en-US" altLang="zh-CN" sz="2000" dirty="0" smtClean="0">
                <a:latin typeface="Arial Unicode MS" charset="0"/>
                <a:ea typeface="Arial Unicode MS" charset="0"/>
                <a:sym typeface="Arial Unicode MS" charset="0"/>
              </a:rPr>
              <a:t>street/road</a:t>
            </a:r>
            <a:r>
              <a:rPr lang="zh-CN" altLang="en-US" sz="2000" dirty="0" smtClean="0">
                <a:latin typeface="Arial Unicode MS" charset="0"/>
                <a:ea typeface="Arial Unicode MS" charset="0"/>
                <a:sym typeface="Arial Unicode MS" charset="0"/>
              </a:rPr>
              <a:t>       </a:t>
            </a:r>
            <a:r>
              <a:rPr lang="en-US" altLang="zh-CN" sz="2000" dirty="0" smtClean="0">
                <a:latin typeface="Arial Unicode MS" charset="0"/>
                <a:ea typeface="Arial Unicode MS" charset="0"/>
                <a:sym typeface="Arial Unicode MS" charset="0"/>
              </a:rPr>
              <a:t>building number/name</a:t>
            </a:r>
            <a:r>
              <a:rPr lang="zh-CN" altLang="en-US" sz="2000" dirty="0" smtClean="0">
                <a:latin typeface="Arial Unicode MS" charset="0"/>
                <a:ea typeface="Arial Unicode MS" charset="0"/>
                <a:sym typeface="Arial Unicode MS" charset="0"/>
              </a:rPr>
              <a:t>        </a:t>
            </a:r>
            <a:r>
              <a:rPr lang="en-US" altLang="zh-CN" sz="2000" dirty="0" smtClean="0">
                <a:latin typeface="Arial Unicode MS" charset="0"/>
                <a:ea typeface="Arial Unicode MS" charset="0"/>
                <a:sym typeface="Arial Unicode MS" charset="0"/>
              </a:rPr>
              <a:t>room</a:t>
            </a:r>
            <a:endParaRPr lang="en-US" altLang="zh-CN" sz="2000" dirty="0">
              <a:latin typeface="Arial Unicode MS" charset="0"/>
              <a:ea typeface="Arial Unicode MS" charset="0"/>
              <a:sym typeface="Arial Unicode MS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82214" y="3677420"/>
            <a:ext cx="116648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dirty="0" smtClean="0"/>
              <a:t>英国       </a:t>
            </a:r>
            <a:r>
              <a:rPr lang="zh-CN" altLang="en-US" sz="2400" dirty="0" smtClean="0"/>
              <a:t>西</a:t>
            </a:r>
            <a:r>
              <a:rPr lang="zh-CN" altLang="en-US" sz="2400" dirty="0"/>
              <a:t>米德兰兹</a:t>
            </a:r>
            <a:r>
              <a:rPr lang="zh-CN" altLang="en-US" sz="2400" dirty="0" smtClean="0"/>
              <a:t>郡  </a:t>
            </a:r>
            <a:r>
              <a:rPr kumimoji="1" lang="zh-CN" altLang="en-US" sz="2400" dirty="0" smtClean="0"/>
              <a:t>伯明翰     </a:t>
            </a:r>
            <a:r>
              <a:rPr kumimoji="1" lang="en-US" altLang="zh-CN" sz="2400" dirty="0" smtClean="0"/>
              <a:t> </a:t>
            </a:r>
            <a:r>
              <a:rPr kumimoji="1" lang="zh-CN" altLang="en-US" sz="2400" dirty="0" smtClean="0"/>
              <a:t>爱德华路</a:t>
            </a:r>
            <a:r>
              <a:rPr kumimoji="1" lang="zh-CN" altLang="en-US" sz="2400" dirty="0"/>
              <a:t> </a:t>
            </a:r>
            <a:r>
              <a:rPr kumimoji="1" lang="zh-CN" altLang="en-US" sz="2400" dirty="0" smtClean="0"/>
              <a:t>   威尔士三一圣大卫</a:t>
            </a:r>
            <a:r>
              <a:rPr kumimoji="1" lang="zh-CN" altLang="en-US" sz="2400" dirty="0"/>
              <a:t>大学伯明翰学习</a:t>
            </a:r>
            <a:r>
              <a:rPr kumimoji="1" lang="zh-CN" altLang="en-US" sz="2400" dirty="0" smtClean="0"/>
              <a:t>中心</a:t>
            </a:r>
            <a:r>
              <a:rPr kumimoji="1" lang="zh-CN" altLang="en-US" sz="2400" dirty="0"/>
              <a:t> </a:t>
            </a:r>
            <a:r>
              <a:rPr kumimoji="1" lang="zh-CN" altLang="en-US" sz="2400" dirty="0" smtClean="0"/>
              <a:t> 第</a:t>
            </a:r>
            <a:r>
              <a:rPr kumimoji="1" lang="en-US" altLang="zh-CN" sz="2400" dirty="0" smtClean="0"/>
              <a:t>3</a:t>
            </a:r>
            <a:r>
              <a:rPr kumimoji="1" lang="zh-CN" altLang="en-US" sz="2400" dirty="0" smtClean="0"/>
              <a:t>教室</a:t>
            </a:r>
            <a:endParaRPr kumimoji="1" lang="zh-CN" altLang="en-US" sz="2400" dirty="0"/>
          </a:p>
        </p:txBody>
      </p:sp>
      <p:sp>
        <p:nvSpPr>
          <p:cNvPr id="3" name="文本框 2"/>
          <p:cNvSpPr txBox="1"/>
          <p:nvPr/>
        </p:nvSpPr>
        <p:spPr>
          <a:xfrm>
            <a:off x="454677" y="4531493"/>
            <a:ext cx="108229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 smtClean="0"/>
              <a:t>the UK—West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Midlands—</a:t>
            </a:r>
            <a:r>
              <a:rPr kumimoji="1" lang="en-US" altLang="zh-CN" sz="2000" dirty="0" err="1" smtClean="0"/>
              <a:t>Brimingham</a:t>
            </a:r>
            <a:r>
              <a:rPr kumimoji="1" lang="en-US" altLang="zh-CN" sz="2000" dirty="0" smtClean="0"/>
              <a:t>—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Edward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Road—Birmingham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Learning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Centre, University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of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Wales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Trinity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Saint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David—Lecture</a:t>
            </a:r>
            <a:r>
              <a:rPr kumimoji="1" lang="zh-CN" altLang="en-US" sz="2000" dirty="0" smtClean="0"/>
              <a:t> </a:t>
            </a:r>
            <a:r>
              <a:rPr kumimoji="1" lang="zh-CN" altLang="zh-CN" sz="2000" dirty="0" smtClean="0"/>
              <a:t>R</a:t>
            </a:r>
            <a:r>
              <a:rPr kumimoji="1" lang="en-US" altLang="zh-CN" sz="2000" dirty="0" err="1" smtClean="0"/>
              <a:t>oom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/>
              <a:t>3</a:t>
            </a:r>
            <a:endParaRPr kumimoji="1"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62383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images (1)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16" y="183349"/>
            <a:ext cx="3770122" cy="6422359"/>
          </a:xfrm>
          <a:prstGeom prst="rect">
            <a:avLst/>
          </a:prstGeom>
        </p:spPr>
      </p:pic>
      <p:pic>
        <p:nvPicPr>
          <p:cNvPr id="4" name="图片 3" descr="images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144" y="33454"/>
            <a:ext cx="3216824" cy="3216824"/>
          </a:xfrm>
          <a:prstGeom prst="rect">
            <a:avLst/>
          </a:prstGeom>
        </p:spPr>
      </p:pic>
      <p:pic>
        <p:nvPicPr>
          <p:cNvPr id="5" name="图片 4" descr="下载 (3)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3286" y="3575019"/>
            <a:ext cx="3783503" cy="2859624"/>
          </a:xfrm>
          <a:prstGeom prst="rect">
            <a:avLst/>
          </a:prstGeom>
        </p:spPr>
      </p:pic>
      <p:pic>
        <p:nvPicPr>
          <p:cNvPr id="7" name="图片 6" descr="下载 (1)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439" y="183350"/>
            <a:ext cx="3630029" cy="6422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80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15" y="0"/>
            <a:ext cx="6452659" cy="1940531"/>
          </a:xfrm>
          <a:prstGeom prst="rect">
            <a:avLst/>
          </a:prstGeom>
        </p:spPr>
      </p:pic>
      <p:pic>
        <p:nvPicPr>
          <p:cNvPr id="5" name="内容占位符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367" y="1940531"/>
            <a:ext cx="5748838" cy="4917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77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11" y="365125"/>
            <a:ext cx="6394618" cy="4351338"/>
          </a:xfr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915" y="365125"/>
            <a:ext cx="5782085" cy="512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41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935" y="1962785"/>
            <a:ext cx="4801985" cy="4351338"/>
          </a:xfr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80" y="365125"/>
            <a:ext cx="6350000" cy="500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46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360" y="365125"/>
            <a:ext cx="6099169" cy="6392579"/>
          </a:xfrm>
        </p:spPr>
      </p:pic>
    </p:spTree>
    <p:extLst>
      <p:ext uri="{BB962C8B-B14F-4D97-AF65-F5344CB8AC3E}">
        <p14:creationId xmlns:p14="http://schemas.microsoft.com/office/powerpoint/2010/main" val="163055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en-US" altLang="zh-CN" b="1" dirty="0" smtClean="0">
                <a:solidFill>
                  <a:schemeClr val="accent5"/>
                </a:solidFill>
              </a:rPr>
              <a:t>First assignment !!!</a:t>
            </a:r>
            <a:endParaRPr kumimoji="1" lang="zh-CN" altLang="en-US" b="1" dirty="0">
              <a:solidFill>
                <a:schemeClr val="accent5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zh-CN" dirty="0" smtClean="0"/>
              <a:t>Make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 business card of an international hotel, there should be the title(manager) ,the name, phone number, address and zip code of the hotel.</a:t>
            </a:r>
            <a:r>
              <a:rPr kumimoji="1" lang="en-US" altLang="zh-CN" dirty="0"/>
              <a:t> </a:t>
            </a:r>
            <a:r>
              <a:rPr kumimoji="1" lang="en-US" altLang="zh-CN" dirty="0" smtClean="0"/>
              <a:t>If there are fax number and website of the hotel, that will be better.</a:t>
            </a:r>
          </a:p>
          <a:p>
            <a:r>
              <a:rPr kumimoji="1" lang="en-US" altLang="zh-CN" dirty="0" smtClean="0"/>
              <a:t>You should write down all the information in Chinese( characters) except the name of the street or road.</a:t>
            </a:r>
            <a:endParaRPr kumimoji="1" lang="zh-CN" altLang="en-US" dirty="0" smtClean="0"/>
          </a:p>
          <a:p>
            <a:pPr lvl="0"/>
            <a:r>
              <a:rPr lang="en-US" altLang="zh-CN" dirty="0"/>
              <a:t>You should write down all the information in Chinese(characters).</a:t>
            </a:r>
            <a:endParaRPr lang="zh-CN" altLang="zh-CN" dirty="0"/>
          </a:p>
          <a:p>
            <a:pPr lvl="0"/>
            <a:r>
              <a:rPr lang="en-US" altLang="zh-CN" dirty="0"/>
              <a:t>If you can put some design on it, that will be great</a:t>
            </a:r>
            <a:r>
              <a:rPr lang="en-US" altLang="zh-CN" dirty="0" smtClean="0"/>
              <a:t>.</a:t>
            </a:r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179802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196" y="710018"/>
            <a:ext cx="5852137" cy="5642024"/>
          </a:xfrm>
        </p:spPr>
      </p:pic>
    </p:spTree>
    <p:extLst>
      <p:ext uri="{BB962C8B-B14F-4D97-AF65-F5344CB8AC3E}">
        <p14:creationId xmlns:p14="http://schemas.microsoft.com/office/powerpoint/2010/main" val="178261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0936" y="488851"/>
            <a:ext cx="10202131" cy="6170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3320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en-US" altLang="zh-CN" b="1" dirty="0" smtClean="0">
                <a:solidFill>
                  <a:schemeClr val="accent5"/>
                </a:solidFill>
              </a:rPr>
              <a:t>First assignment !!!</a:t>
            </a:r>
            <a:endParaRPr kumimoji="1" lang="zh-CN" altLang="en-US" b="1" dirty="0">
              <a:solidFill>
                <a:schemeClr val="accent5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zh-CN" dirty="0" smtClean="0"/>
              <a:t>Make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 business card of an international hotel, there should be the title(manager) ,the name, phone number, address and zip code of the hotel.</a:t>
            </a:r>
            <a:r>
              <a:rPr kumimoji="1" lang="en-US" altLang="zh-CN" dirty="0"/>
              <a:t> </a:t>
            </a:r>
            <a:r>
              <a:rPr kumimoji="1" lang="en-US" altLang="zh-CN" dirty="0" smtClean="0"/>
              <a:t>If there are fax number and website of the hotel, that will be better.</a:t>
            </a:r>
          </a:p>
          <a:p>
            <a:r>
              <a:rPr kumimoji="1" lang="en-US" altLang="zh-CN" dirty="0" smtClean="0"/>
              <a:t>You should write down all the information in Chinese( characters) except the name of the street or road.</a:t>
            </a:r>
            <a:endParaRPr kumimoji="1" lang="zh-CN" altLang="en-US" dirty="0" smtClean="0"/>
          </a:p>
          <a:p>
            <a:pPr lvl="0"/>
            <a:r>
              <a:rPr lang="en-US" altLang="zh-CN" dirty="0"/>
              <a:t>You should write down all the information in Chinese(characters).</a:t>
            </a:r>
            <a:endParaRPr lang="zh-CN" altLang="zh-CN" dirty="0"/>
          </a:p>
          <a:p>
            <a:pPr lvl="0"/>
            <a:r>
              <a:rPr lang="en-US" altLang="zh-CN" dirty="0"/>
              <a:t>If you can put some design on it, that will be </a:t>
            </a:r>
            <a:r>
              <a:rPr lang="en-US" altLang="zh-CN"/>
              <a:t>great</a:t>
            </a:r>
            <a:r>
              <a:rPr lang="en-US" altLang="zh-CN" smtClean="0"/>
              <a:t>.</a:t>
            </a:r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16096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358</Words>
  <Application>Microsoft Macintosh PowerPoint</Application>
  <PresentationFormat>宽屏</PresentationFormat>
  <Paragraphs>57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7" baseType="lpstr">
      <vt:lpstr>Arial</vt:lpstr>
      <vt:lpstr>Arial Unicode MS</vt:lpstr>
      <vt:lpstr>DengXian</vt:lpstr>
      <vt:lpstr>DengXian Light</vt:lpstr>
      <vt:lpstr>Mangal</vt:lpstr>
      <vt:lpstr>楷体_GB2312</vt:lpstr>
      <vt:lpstr>Office 主题</vt:lpstr>
      <vt:lpstr>                        guójì jiǔdiàn                          国际酒店   international hotel</vt:lpstr>
      <vt:lpstr>Xī’ěrdùn jiǔdiàn 希尔顿酒店</vt:lpstr>
      <vt:lpstr>Hànpǔdùn jiǔdiàn 汉普顿酒店</vt:lpstr>
      <vt:lpstr>Xǐláidēng jiǔdiàn 喜来登酒店</vt:lpstr>
      <vt:lpstr>Jiàrì jiǔdiàn 假日酒店</vt:lpstr>
      <vt:lpstr>Zhōujì jiǔdiàn 洲际酒店</vt:lpstr>
      <vt:lpstr>shāngwù míngpiàn                        商务名片business card</vt:lpstr>
      <vt:lpstr>PowerPoint 演示文稿</vt:lpstr>
      <vt:lpstr>PowerPoint 演示文稿</vt:lpstr>
      <vt:lpstr>address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First assignment !!!</vt:lpstr>
      <vt:lpstr>PowerPoint 演示文稿</vt:lpstr>
      <vt:lpstr>PowerPoint 演示文稿</vt:lpstr>
      <vt:lpstr>First assignment !!!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Office 用户</dc:creator>
  <cp:lastModifiedBy>Microsoft Office 用户</cp:lastModifiedBy>
  <cp:revision>30</cp:revision>
  <dcterms:created xsi:type="dcterms:W3CDTF">2020-03-03T17:50:06Z</dcterms:created>
  <dcterms:modified xsi:type="dcterms:W3CDTF">2020-06-12T12:03:47Z</dcterms:modified>
</cp:coreProperties>
</file>