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9" r:id="rId1"/>
  </p:sldMasterIdLst>
  <p:sldIdLst>
    <p:sldId id="256" r:id="rId2"/>
    <p:sldId id="257" r:id="rId3"/>
    <p:sldId id="258" r:id="rId4"/>
    <p:sldId id="259" r:id="rId5"/>
    <p:sldId id="262" r:id="rId6"/>
    <p:sldId id="260" r:id="rId7"/>
    <p:sldId id="261" r:id="rId8"/>
    <p:sldId id="263" r:id="rId9"/>
    <p:sldId id="264" r:id="rId10"/>
    <p:sldId id="265" r:id="rId11"/>
    <p:sldId id="266" r:id="rId12"/>
    <p:sldId id="267" r:id="rId13"/>
    <p:sldId id="276" r:id="rId14"/>
    <p:sldId id="277" r:id="rId15"/>
    <p:sldId id="278" r:id="rId16"/>
    <p:sldId id="279" r:id="rId17"/>
    <p:sldId id="280" r:id="rId18"/>
    <p:sldId id="282" r:id="rId19"/>
    <p:sldId id="268" r:id="rId20"/>
    <p:sldId id="269" r:id="rId21"/>
    <p:sldId id="270" r:id="rId22"/>
    <p:sldId id="271" r:id="rId23"/>
    <p:sldId id="272" r:id="rId24"/>
    <p:sldId id="273" r:id="rId25"/>
    <p:sldId id="274" r:id="rId26"/>
    <p:sldId id="275" r:id="rId27"/>
    <p:sldId id="281"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70C22FC-1C3B-3BCE-A3D2-927CE719C94F}" v="646" dt="2026-08-12T13:03:13.668"/>
    <p1510:client id="{4F8D8224-FFA4-A99D-1A0A-B6D686CB902E}" v="197" dt="2026-08-13T13:13:21.877"/>
    <p1510:client id="{9328D8FA-867C-7795-06A6-5C927B84E153}" v="32" dt="2026-08-13T13:21:23.26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orey Edwards" userId="S::corey.edwards@uwtsd.ac.uk::7a967df3-e232-40a5-b10c-dee8f912d80a" providerId="AD" clId="Web-{9328D8FA-867C-7795-06A6-5C927B84E153}"/>
    <pc:docChg chg="modSld">
      <pc:chgData name="Corey Edwards" userId="S::corey.edwards@uwtsd.ac.uk::7a967df3-e232-40a5-b10c-dee8f912d80a" providerId="AD" clId="Web-{9328D8FA-867C-7795-06A6-5C927B84E153}" dt="2026-08-13T13:21:29.126" v="39"/>
      <pc:docMkLst>
        <pc:docMk/>
      </pc:docMkLst>
      <pc:sldChg chg="addSp modSp mod setBg">
        <pc:chgData name="Corey Edwards" userId="S::corey.edwards@uwtsd.ac.uk::7a967df3-e232-40a5-b10c-dee8f912d80a" providerId="AD" clId="Web-{9328D8FA-867C-7795-06A6-5C927B84E153}" dt="2026-08-13T13:21:29.126" v="39"/>
        <pc:sldMkLst>
          <pc:docMk/>
          <pc:sldMk cId="1700193485" sldId="280"/>
        </pc:sldMkLst>
        <pc:spChg chg="mod">
          <ac:chgData name="Corey Edwards" userId="S::corey.edwards@uwtsd.ac.uk::7a967df3-e232-40a5-b10c-dee8f912d80a" providerId="AD" clId="Web-{9328D8FA-867C-7795-06A6-5C927B84E153}" dt="2026-08-13T13:21:29.126" v="39"/>
          <ac:spMkLst>
            <pc:docMk/>
            <pc:sldMk cId="1700193485" sldId="280"/>
            <ac:spMk id="2" creationId="{86317DAE-E4B6-1642-CF79-1F4105FC7AC3}"/>
          </ac:spMkLst>
        </pc:spChg>
        <pc:spChg chg="mod">
          <ac:chgData name="Corey Edwards" userId="S::corey.edwards@uwtsd.ac.uk::7a967df3-e232-40a5-b10c-dee8f912d80a" providerId="AD" clId="Web-{9328D8FA-867C-7795-06A6-5C927B84E153}" dt="2026-08-13T13:21:29.126" v="39"/>
          <ac:spMkLst>
            <pc:docMk/>
            <pc:sldMk cId="1700193485" sldId="280"/>
            <ac:spMk id="3" creationId="{13E593A0-C4E2-EF6D-A3AE-9D1BCEB5A7AB}"/>
          </ac:spMkLst>
        </pc:spChg>
        <pc:spChg chg="add">
          <ac:chgData name="Corey Edwards" userId="S::corey.edwards@uwtsd.ac.uk::7a967df3-e232-40a5-b10c-dee8f912d80a" providerId="AD" clId="Web-{9328D8FA-867C-7795-06A6-5C927B84E153}" dt="2026-08-13T13:21:29.126" v="39"/>
          <ac:spMkLst>
            <pc:docMk/>
            <pc:sldMk cId="1700193485" sldId="280"/>
            <ac:spMk id="9" creationId="{A5931BE0-4B93-4D6C-878E-ACC59D6B4587}"/>
          </ac:spMkLst>
        </pc:spChg>
        <pc:spChg chg="add">
          <ac:chgData name="Corey Edwards" userId="S::corey.edwards@uwtsd.ac.uk::7a967df3-e232-40a5-b10c-dee8f912d80a" providerId="AD" clId="Web-{9328D8FA-867C-7795-06A6-5C927B84E153}" dt="2026-08-13T13:21:29.126" v="39"/>
          <ac:spMkLst>
            <pc:docMk/>
            <pc:sldMk cId="1700193485" sldId="280"/>
            <ac:spMk id="11" creationId="{6FF3A87B-2255-45E0-A551-C11FAF93290C}"/>
          </ac:spMkLst>
        </pc:spChg>
        <pc:picChg chg="add">
          <ac:chgData name="Corey Edwards" userId="S::corey.edwards@uwtsd.ac.uk::7a967df3-e232-40a5-b10c-dee8f912d80a" providerId="AD" clId="Web-{9328D8FA-867C-7795-06A6-5C927B84E153}" dt="2026-08-13T13:21:29.126" v="39"/>
          <ac:picMkLst>
            <pc:docMk/>
            <pc:sldMk cId="1700193485" sldId="280"/>
            <ac:picMk id="5" creationId="{93C33B44-0F7B-9309-27A9-575252D84596}"/>
          </ac:picMkLst>
        </pc:picChg>
      </pc:sldChg>
      <pc:sldChg chg="modSp">
        <pc:chgData name="Corey Edwards" userId="S::corey.edwards@uwtsd.ac.uk::7a967df3-e232-40a5-b10c-dee8f912d80a" providerId="AD" clId="Web-{9328D8FA-867C-7795-06A6-5C927B84E153}" dt="2026-08-13T13:21:23.267" v="38" actId="14100"/>
        <pc:sldMkLst>
          <pc:docMk/>
          <pc:sldMk cId="1786617565" sldId="281"/>
        </pc:sldMkLst>
        <pc:spChg chg="mod">
          <ac:chgData name="Corey Edwards" userId="S::corey.edwards@uwtsd.ac.uk::7a967df3-e232-40a5-b10c-dee8f912d80a" providerId="AD" clId="Web-{9328D8FA-867C-7795-06A6-5C927B84E153}" dt="2026-08-13T13:21:23.267" v="38" actId="14100"/>
          <ac:spMkLst>
            <pc:docMk/>
            <pc:sldMk cId="1786617565" sldId="281"/>
            <ac:spMk id="3" creationId="{2B9974B0-CD94-2B82-08A2-0CF8E1485548}"/>
          </ac:spMkLst>
        </pc:spChg>
      </pc:sldChg>
    </pc:docChg>
  </pc:docChgLst>
  <pc:docChgLst>
    <pc:chgData clId="Web-{270C22FC-1C3B-3BCE-A3D2-927CE719C94F}"/>
    <pc:docChg chg="modSld">
      <pc:chgData name="" userId="" providerId="" clId="Web-{270C22FC-1C3B-3BCE-A3D2-927CE719C94F}" dt="2026-08-12T12:36:59.898" v="3" actId="20577"/>
      <pc:docMkLst>
        <pc:docMk/>
      </pc:docMkLst>
      <pc:sldChg chg="modSp">
        <pc:chgData name="" userId="" providerId="" clId="Web-{270C22FC-1C3B-3BCE-A3D2-927CE719C94F}" dt="2026-08-12T12:36:59.898" v="3" actId="20577"/>
        <pc:sldMkLst>
          <pc:docMk/>
          <pc:sldMk cId="109857222" sldId="256"/>
        </pc:sldMkLst>
        <pc:spChg chg="mod">
          <ac:chgData name="" userId="" providerId="" clId="Web-{270C22FC-1C3B-3BCE-A3D2-927CE719C94F}" dt="2026-08-12T12:36:59.898" v="3" actId="20577"/>
          <ac:spMkLst>
            <pc:docMk/>
            <pc:sldMk cId="109857222" sldId="256"/>
            <ac:spMk id="2" creationId="{00000000-0000-0000-0000-000000000000}"/>
          </ac:spMkLst>
        </pc:spChg>
      </pc:sldChg>
    </pc:docChg>
  </pc:docChgLst>
  <pc:docChgLst>
    <pc:chgData name="Corey Edwards" userId="S::corey.edwards@uwtsd.ac.uk::7a967df3-e232-40a5-b10c-dee8f912d80a" providerId="AD" clId="Web-{4F8D8224-FFA4-A99D-1A0A-B6D686CB902E}"/>
    <pc:docChg chg="addSld modSld">
      <pc:chgData name="Corey Edwards" userId="S::corey.edwards@uwtsd.ac.uk::7a967df3-e232-40a5-b10c-dee8f912d80a" providerId="AD" clId="Web-{4F8D8224-FFA4-A99D-1A0A-B6D686CB902E}" dt="2026-08-13T13:13:21.877" v="221" actId="20577"/>
      <pc:docMkLst>
        <pc:docMk/>
      </pc:docMkLst>
      <pc:sldChg chg="addSp delSp modSp mod setBg">
        <pc:chgData name="Corey Edwards" userId="S::corey.edwards@uwtsd.ac.uk::7a967df3-e232-40a5-b10c-dee8f912d80a" providerId="AD" clId="Web-{4F8D8224-FFA4-A99D-1A0A-B6D686CB902E}" dt="2026-08-13T12:57:16.152" v="161"/>
        <pc:sldMkLst>
          <pc:docMk/>
          <pc:sldMk cId="2130798173" sldId="257"/>
        </pc:sldMkLst>
        <pc:spChg chg="mod">
          <ac:chgData name="Corey Edwards" userId="S::corey.edwards@uwtsd.ac.uk::7a967df3-e232-40a5-b10c-dee8f912d80a" providerId="AD" clId="Web-{4F8D8224-FFA4-A99D-1A0A-B6D686CB902E}" dt="2026-08-13T12:57:16.152" v="161"/>
          <ac:spMkLst>
            <pc:docMk/>
            <pc:sldMk cId="2130798173" sldId="257"/>
            <ac:spMk id="2" creationId="{2584736C-8DCE-350D-A912-9C06EFA5ECE8}"/>
          </ac:spMkLst>
        </pc:spChg>
        <pc:spChg chg="del">
          <ac:chgData name="Corey Edwards" userId="S::corey.edwards@uwtsd.ac.uk::7a967df3-e232-40a5-b10c-dee8f912d80a" providerId="AD" clId="Web-{4F8D8224-FFA4-A99D-1A0A-B6D686CB902E}" dt="2026-08-13T12:57:16.152" v="161"/>
          <ac:spMkLst>
            <pc:docMk/>
            <pc:sldMk cId="2130798173" sldId="257"/>
            <ac:spMk id="3" creationId="{6D1F8BAD-B723-B328-5E6F-4432DB1C5780}"/>
          </ac:spMkLst>
        </pc:spChg>
        <pc:spChg chg="add">
          <ac:chgData name="Corey Edwards" userId="S::corey.edwards@uwtsd.ac.uk::7a967df3-e232-40a5-b10c-dee8f912d80a" providerId="AD" clId="Web-{4F8D8224-FFA4-A99D-1A0A-B6D686CB902E}" dt="2026-08-13T12:57:16.152" v="161"/>
          <ac:spMkLst>
            <pc:docMk/>
            <pc:sldMk cId="2130798173" sldId="257"/>
            <ac:spMk id="9" creationId="{60B7752B-728D-4CA3-8923-C4F7F77029E3}"/>
          </ac:spMkLst>
        </pc:spChg>
        <pc:spChg chg="add">
          <ac:chgData name="Corey Edwards" userId="S::corey.edwards@uwtsd.ac.uk::7a967df3-e232-40a5-b10c-dee8f912d80a" providerId="AD" clId="Web-{4F8D8224-FFA4-A99D-1A0A-B6D686CB902E}" dt="2026-08-13T12:57:16.152" v="161"/>
          <ac:spMkLst>
            <pc:docMk/>
            <pc:sldMk cId="2130798173" sldId="257"/>
            <ac:spMk id="11" creationId="{429899A3-416E-4DB5-846D-023526052013}"/>
          </ac:spMkLst>
        </pc:spChg>
        <pc:graphicFrameChg chg="add">
          <ac:chgData name="Corey Edwards" userId="S::corey.edwards@uwtsd.ac.uk::7a967df3-e232-40a5-b10c-dee8f912d80a" providerId="AD" clId="Web-{4F8D8224-FFA4-A99D-1A0A-B6D686CB902E}" dt="2026-08-13T12:57:16.152" v="161"/>
          <ac:graphicFrameMkLst>
            <pc:docMk/>
            <pc:sldMk cId="2130798173" sldId="257"/>
            <ac:graphicFrameMk id="5" creationId="{9CC3F64A-0A7A-6AD0-ACD9-0CD5967BB0AA}"/>
          </ac:graphicFrameMkLst>
        </pc:graphicFrameChg>
      </pc:sldChg>
      <pc:sldChg chg="addSp delSp modSp mod setBg">
        <pc:chgData name="Corey Edwards" userId="S::corey.edwards@uwtsd.ac.uk::7a967df3-e232-40a5-b10c-dee8f912d80a" providerId="AD" clId="Web-{4F8D8224-FFA4-A99D-1A0A-B6D686CB902E}" dt="2026-08-13T12:57:23.903" v="162"/>
        <pc:sldMkLst>
          <pc:docMk/>
          <pc:sldMk cId="1896772901" sldId="258"/>
        </pc:sldMkLst>
        <pc:spChg chg="mod">
          <ac:chgData name="Corey Edwards" userId="S::corey.edwards@uwtsd.ac.uk::7a967df3-e232-40a5-b10c-dee8f912d80a" providerId="AD" clId="Web-{4F8D8224-FFA4-A99D-1A0A-B6D686CB902E}" dt="2026-08-13T12:57:23.903" v="162"/>
          <ac:spMkLst>
            <pc:docMk/>
            <pc:sldMk cId="1896772901" sldId="258"/>
            <ac:spMk id="2" creationId="{D121967B-DD52-1F9C-AAE7-1D73B83715C4}"/>
          </ac:spMkLst>
        </pc:spChg>
        <pc:spChg chg="del">
          <ac:chgData name="Corey Edwards" userId="S::corey.edwards@uwtsd.ac.uk::7a967df3-e232-40a5-b10c-dee8f912d80a" providerId="AD" clId="Web-{4F8D8224-FFA4-A99D-1A0A-B6D686CB902E}" dt="2026-08-13T12:57:23.903" v="162"/>
          <ac:spMkLst>
            <pc:docMk/>
            <pc:sldMk cId="1896772901" sldId="258"/>
            <ac:spMk id="3" creationId="{DEC2E4F5-FCC1-95E5-2670-2EE334D76668}"/>
          </ac:spMkLst>
        </pc:spChg>
        <pc:spChg chg="add">
          <ac:chgData name="Corey Edwards" userId="S::corey.edwards@uwtsd.ac.uk::7a967df3-e232-40a5-b10c-dee8f912d80a" providerId="AD" clId="Web-{4F8D8224-FFA4-A99D-1A0A-B6D686CB902E}" dt="2026-08-13T12:57:23.903" v="162"/>
          <ac:spMkLst>
            <pc:docMk/>
            <pc:sldMk cId="1896772901" sldId="258"/>
            <ac:spMk id="9" creationId="{60B7752B-728D-4CA3-8923-C4F7F77029E3}"/>
          </ac:spMkLst>
        </pc:spChg>
        <pc:spChg chg="add">
          <ac:chgData name="Corey Edwards" userId="S::corey.edwards@uwtsd.ac.uk::7a967df3-e232-40a5-b10c-dee8f912d80a" providerId="AD" clId="Web-{4F8D8224-FFA4-A99D-1A0A-B6D686CB902E}" dt="2026-08-13T12:57:23.903" v="162"/>
          <ac:spMkLst>
            <pc:docMk/>
            <pc:sldMk cId="1896772901" sldId="258"/>
            <ac:spMk id="11" creationId="{429899A3-416E-4DB5-846D-023526052013}"/>
          </ac:spMkLst>
        </pc:spChg>
        <pc:graphicFrameChg chg="add">
          <ac:chgData name="Corey Edwards" userId="S::corey.edwards@uwtsd.ac.uk::7a967df3-e232-40a5-b10c-dee8f912d80a" providerId="AD" clId="Web-{4F8D8224-FFA4-A99D-1A0A-B6D686CB902E}" dt="2026-08-13T12:57:23.903" v="162"/>
          <ac:graphicFrameMkLst>
            <pc:docMk/>
            <pc:sldMk cId="1896772901" sldId="258"/>
            <ac:graphicFrameMk id="5" creationId="{F7C35E97-4827-0620-D451-740A28B8E691}"/>
          </ac:graphicFrameMkLst>
        </pc:graphicFrameChg>
      </pc:sldChg>
      <pc:sldChg chg="addSp modSp mod setBg">
        <pc:chgData name="Corey Edwards" userId="S::corey.edwards@uwtsd.ac.uk::7a967df3-e232-40a5-b10c-dee8f912d80a" providerId="AD" clId="Web-{4F8D8224-FFA4-A99D-1A0A-B6D686CB902E}" dt="2026-08-13T12:57:27.496" v="163"/>
        <pc:sldMkLst>
          <pc:docMk/>
          <pc:sldMk cId="1374436529" sldId="259"/>
        </pc:sldMkLst>
        <pc:spChg chg="mod">
          <ac:chgData name="Corey Edwards" userId="S::corey.edwards@uwtsd.ac.uk::7a967df3-e232-40a5-b10c-dee8f912d80a" providerId="AD" clId="Web-{4F8D8224-FFA4-A99D-1A0A-B6D686CB902E}" dt="2026-08-13T12:57:27.496" v="163"/>
          <ac:spMkLst>
            <pc:docMk/>
            <pc:sldMk cId="1374436529" sldId="259"/>
            <ac:spMk id="2" creationId="{7D0C74B2-05B3-3912-E1D4-18A56B0F369B}"/>
          </ac:spMkLst>
        </pc:spChg>
        <pc:spChg chg="mod">
          <ac:chgData name="Corey Edwards" userId="S::corey.edwards@uwtsd.ac.uk::7a967df3-e232-40a5-b10c-dee8f912d80a" providerId="AD" clId="Web-{4F8D8224-FFA4-A99D-1A0A-B6D686CB902E}" dt="2026-08-13T12:57:27.496" v="163"/>
          <ac:spMkLst>
            <pc:docMk/>
            <pc:sldMk cId="1374436529" sldId="259"/>
            <ac:spMk id="3" creationId="{1DF4E2B4-9E25-10C2-0ADE-52056534C8D9}"/>
          </ac:spMkLst>
        </pc:spChg>
        <pc:spChg chg="add">
          <ac:chgData name="Corey Edwards" userId="S::corey.edwards@uwtsd.ac.uk::7a967df3-e232-40a5-b10c-dee8f912d80a" providerId="AD" clId="Web-{4F8D8224-FFA4-A99D-1A0A-B6D686CB902E}" dt="2026-08-13T12:57:27.496" v="163"/>
          <ac:spMkLst>
            <pc:docMk/>
            <pc:sldMk cId="1374436529" sldId="259"/>
            <ac:spMk id="8" creationId="{82184FF4-7029-4ED7-813A-192E60608764}"/>
          </ac:spMkLst>
        </pc:spChg>
        <pc:spChg chg="add">
          <ac:chgData name="Corey Edwards" userId="S::corey.edwards@uwtsd.ac.uk::7a967df3-e232-40a5-b10c-dee8f912d80a" providerId="AD" clId="Web-{4F8D8224-FFA4-A99D-1A0A-B6D686CB902E}" dt="2026-08-13T12:57:27.496" v="163"/>
          <ac:spMkLst>
            <pc:docMk/>
            <pc:sldMk cId="1374436529" sldId="259"/>
            <ac:spMk id="10" creationId="{AAA7AB09-557C-41AD-9113-FF9F68FA1035}"/>
          </ac:spMkLst>
        </pc:spChg>
        <pc:spChg chg="add">
          <ac:chgData name="Corey Edwards" userId="S::corey.edwards@uwtsd.ac.uk::7a967df3-e232-40a5-b10c-dee8f912d80a" providerId="AD" clId="Web-{4F8D8224-FFA4-A99D-1A0A-B6D686CB902E}" dt="2026-08-13T12:57:27.496" v="163"/>
          <ac:spMkLst>
            <pc:docMk/>
            <pc:sldMk cId="1374436529" sldId="259"/>
            <ac:spMk id="12" creationId="{EF99ECAA-1F11-4937-BBA6-51935AB44C9D}"/>
          </ac:spMkLst>
        </pc:spChg>
        <pc:spChg chg="add">
          <ac:chgData name="Corey Edwards" userId="S::corey.edwards@uwtsd.ac.uk::7a967df3-e232-40a5-b10c-dee8f912d80a" providerId="AD" clId="Web-{4F8D8224-FFA4-A99D-1A0A-B6D686CB902E}" dt="2026-08-13T12:57:27.496" v="163"/>
          <ac:spMkLst>
            <pc:docMk/>
            <pc:sldMk cId="1374436529" sldId="259"/>
            <ac:spMk id="20" creationId="{1997061E-3447-40AF-B361-EE5D7E386419}"/>
          </ac:spMkLst>
        </pc:spChg>
        <pc:spChg chg="add">
          <ac:chgData name="Corey Edwards" userId="S::corey.edwards@uwtsd.ac.uk::7a967df3-e232-40a5-b10c-dee8f912d80a" providerId="AD" clId="Web-{4F8D8224-FFA4-A99D-1A0A-B6D686CB902E}" dt="2026-08-13T12:57:27.496" v="163"/>
          <ac:spMkLst>
            <pc:docMk/>
            <pc:sldMk cId="1374436529" sldId="259"/>
            <ac:spMk id="27" creationId="{9659A3D4-9896-4F11-9112-6C5E0390CEF0}"/>
          </ac:spMkLst>
        </pc:spChg>
        <pc:grpChg chg="add">
          <ac:chgData name="Corey Edwards" userId="S::corey.edwards@uwtsd.ac.uk::7a967df3-e232-40a5-b10c-dee8f912d80a" providerId="AD" clId="Web-{4F8D8224-FFA4-A99D-1A0A-B6D686CB902E}" dt="2026-08-13T12:57:27.496" v="163"/>
          <ac:grpSpMkLst>
            <pc:docMk/>
            <pc:sldMk cId="1374436529" sldId="259"/>
            <ac:grpSpMk id="14" creationId="{79DE9FAB-6BBA-4CFE-B67D-77B47F01ECA4}"/>
          </ac:grpSpMkLst>
        </pc:grpChg>
        <pc:grpChg chg="add">
          <ac:chgData name="Corey Edwards" userId="S::corey.edwards@uwtsd.ac.uk::7a967df3-e232-40a5-b10c-dee8f912d80a" providerId="AD" clId="Web-{4F8D8224-FFA4-A99D-1A0A-B6D686CB902E}" dt="2026-08-13T12:57:27.496" v="163"/>
          <ac:grpSpMkLst>
            <pc:docMk/>
            <pc:sldMk cId="1374436529" sldId="259"/>
            <ac:grpSpMk id="22" creationId="{29852CF9-0BB2-4896-8B33-ADF9E59B496C}"/>
          </ac:grpSpMkLst>
        </pc:grpChg>
        <pc:grpChg chg="add">
          <ac:chgData name="Corey Edwards" userId="S::corey.edwards@uwtsd.ac.uk::7a967df3-e232-40a5-b10c-dee8f912d80a" providerId="AD" clId="Web-{4F8D8224-FFA4-A99D-1A0A-B6D686CB902E}" dt="2026-08-13T12:57:27.496" v="163"/>
          <ac:grpSpMkLst>
            <pc:docMk/>
            <pc:sldMk cId="1374436529" sldId="259"/>
            <ac:grpSpMk id="29" creationId="{50D25812-D4C9-48D5-8E64-65C4BB4218AB}"/>
          </ac:grpSpMkLst>
        </pc:grpChg>
      </pc:sldChg>
      <pc:sldChg chg="addSp modSp mod setBg">
        <pc:chgData name="Corey Edwards" userId="S::corey.edwards@uwtsd.ac.uk::7a967df3-e232-40a5-b10c-dee8f912d80a" providerId="AD" clId="Web-{4F8D8224-FFA4-A99D-1A0A-B6D686CB902E}" dt="2026-08-13T12:58:37.874" v="165"/>
        <pc:sldMkLst>
          <pc:docMk/>
          <pc:sldMk cId="1323986194" sldId="260"/>
        </pc:sldMkLst>
        <pc:spChg chg="mod">
          <ac:chgData name="Corey Edwards" userId="S::corey.edwards@uwtsd.ac.uk::7a967df3-e232-40a5-b10c-dee8f912d80a" providerId="AD" clId="Web-{4F8D8224-FFA4-A99D-1A0A-B6D686CB902E}" dt="2026-08-13T12:58:37.874" v="165"/>
          <ac:spMkLst>
            <pc:docMk/>
            <pc:sldMk cId="1323986194" sldId="260"/>
            <ac:spMk id="2" creationId="{18F97DE5-2C0B-6841-8F68-1ECCF9AD4D65}"/>
          </ac:spMkLst>
        </pc:spChg>
        <pc:spChg chg="mod">
          <ac:chgData name="Corey Edwards" userId="S::corey.edwards@uwtsd.ac.uk::7a967df3-e232-40a5-b10c-dee8f912d80a" providerId="AD" clId="Web-{4F8D8224-FFA4-A99D-1A0A-B6D686CB902E}" dt="2026-08-13T12:58:37.874" v="165"/>
          <ac:spMkLst>
            <pc:docMk/>
            <pc:sldMk cId="1323986194" sldId="260"/>
            <ac:spMk id="3" creationId="{E67901DA-1503-70D2-F2DE-984C40AFCA21}"/>
          </ac:spMkLst>
        </pc:spChg>
        <pc:spChg chg="add">
          <ac:chgData name="Corey Edwards" userId="S::corey.edwards@uwtsd.ac.uk::7a967df3-e232-40a5-b10c-dee8f912d80a" providerId="AD" clId="Web-{4F8D8224-FFA4-A99D-1A0A-B6D686CB902E}" dt="2026-08-13T12:58:37.874" v="165"/>
          <ac:spMkLst>
            <pc:docMk/>
            <pc:sldMk cId="1323986194" sldId="260"/>
            <ac:spMk id="8" creationId="{82184FF4-7029-4ED7-813A-192E60608764}"/>
          </ac:spMkLst>
        </pc:spChg>
        <pc:spChg chg="add">
          <ac:chgData name="Corey Edwards" userId="S::corey.edwards@uwtsd.ac.uk::7a967df3-e232-40a5-b10c-dee8f912d80a" providerId="AD" clId="Web-{4F8D8224-FFA4-A99D-1A0A-B6D686CB902E}" dt="2026-08-13T12:58:37.874" v="165"/>
          <ac:spMkLst>
            <pc:docMk/>
            <pc:sldMk cId="1323986194" sldId="260"/>
            <ac:spMk id="10" creationId="{AAA7AB09-557C-41AD-9113-FF9F68FA1035}"/>
          </ac:spMkLst>
        </pc:spChg>
        <pc:spChg chg="add">
          <ac:chgData name="Corey Edwards" userId="S::corey.edwards@uwtsd.ac.uk::7a967df3-e232-40a5-b10c-dee8f912d80a" providerId="AD" clId="Web-{4F8D8224-FFA4-A99D-1A0A-B6D686CB902E}" dt="2026-08-13T12:58:37.874" v="165"/>
          <ac:spMkLst>
            <pc:docMk/>
            <pc:sldMk cId="1323986194" sldId="260"/>
            <ac:spMk id="12" creationId="{EF99ECAA-1F11-4937-BBA6-51935AB44C9D}"/>
          </ac:spMkLst>
        </pc:spChg>
        <pc:spChg chg="add">
          <ac:chgData name="Corey Edwards" userId="S::corey.edwards@uwtsd.ac.uk::7a967df3-e232-40a5-b10c-dee8f912d80a" providerId="AD" clId="Web-{4F8D8224-FFA4-A99D-1A0A-B6D686CB902E}" dt="2026-08-13T12:58:37.874" v="165"/>
          <ac:spMkLst>
            <pc:docMk/>
            <pc:sldMk cId="1323986194" sldId="260"/>
            <ac:spMk id="20" creationId="{940082A1-24A5-4276-83A4-39E993BD691B}"/>
          </ac:spMkLst>
        </pc:spChg>
        <pc:spChg chg="add">
          <ac:chgData name="Corey Edwards" userId="S::corey.edwards@uwtsd.ac.uk::7a967df3-e232-40a5-b10c-dee8f912d80a" providerId="AD" clId="Web-{4F8D8224-FFA4-A99D-1A0A-B6D686CB902E}" dt="2026-08-13T12:58:37.874" v="165"/>
          <ac:spMkLst>
            <pc:docMk/>
            <pc:sldMk cId="1323986194" sldId="260"/>
            <ac:spMk id="22" creationId="{6D840B21-A957-4CFE-AA5B-9711DF6D3305}"/>
          </ac:spMkLst>
        </pc:spChg>
        <pc:grpChg chg="add">
          <ac:chgData name="Corey Edwards" userId="S::corey.edwards@uwtsd.ac.uk::7a967df3-e232-40a5-b10c-dee8f912d80a" providerId="AD" clId="Web-{4F8D8224-FFA4-A99D-1A0A-B6D686CB902E}" dt="2026-08-13T12:58:37.874" v="165"/>
          <ac:grpSpMkLst>
            <pc:docMk/>
            <pc:sldMk cId="1323986194" sldId="260"/>
            <ac:grpSpMk id="14" creationId="{79DE9FAB-6BBA-4CFE-B67D-77B47F01ECA4}"/>
          </ac:grpSpMkLst>
        </pc:grpChg>
        <pc:grpChg chg="add">
          <ac:chgData name="Corey Edwards" userId="S::corey.edwards@uwtsd.ac.uk::7a967df3-e232-40a5-b10c-dee8f912d80a" providerId="AD" clId="Web-{4F8D8224-FFA4-A99D-1A0A-B6D686CB902E}" dt="2026-08-13T12:58:37.874" v="165"/>
          <ac:grpSpMkLst>
            <pc:docMk/>
            <pc:sldMk cId="1323986194" sldId="260"/>
            <ac:grpSpMk id="24" creationId="{DBFD4376-13D5-43C1-86D8-8133A9D886E1}"/>
          </ac:grpSpMkLst>
        </pc:grpChg>
      </pc:sldChg>
      <pc:sldChg chg="addSp delSp modSp mod setBg">
        <pc:chgData name="Corey Edwards" userId="S::corey.edwards@uwtsd.ac.uk::7a967df3-e232-40a5-b10c-dee8f912d80a" providerId="AD" clId="Web-{4F8D8224-FFA4-A99D-1A0A-B6D686CB902E}" dt="2026-08-13T12:58:41.218" v="166"/>
        <pc:sldMkLst>
          <pc:docMk/>
          <pc:sldMk cId="2072384752" sldId="261"/>
        </pc:sldMkLst>
        <pc:spChg chg="mod">
          <ac:chgData name="Corey Edwards" userId="S::corey.edwards@uwtsd.ac.uk::7a967df3-e232-40a5-b10c-dee8f912d80a" providerId="AD" clId="Web-{4F8D8224-FFA4-A99D-1A0A-B6D686CB902E}" dt="2026-08-13T12:58:41.218" v="166"/>
          <ac:spMkLst>
            <pc:docMk/>
            <pc:sldMk cId="2072384752" sldId="261"/>
            <ac:spMk id="2" creationId="{5C5D1F55-0110-3CB8-2741-9C2E34E0E1A8}"/>
          </ac:spMkLst>
        </pc:spChg>
        <pc:spChg chg="del">
          <ac:chgData name="Corey Edwards" userId="S::corey.edwards@uwtsd.ac.uk::7a967df3-e232-40a5-b10c-dee8f912d80a" providerId="AD" clId="Web-{4F8D8224-FFA4-A99D-1A0A-B6D686CB902E}" dt="2026-08-13T12:58:41.218" v="166"/>
          <ac:spMkLst>
            <pc:docMk/>
            <pc:sldMk cId="2072384752" sldId="261"/>
            <ac:spMk id="3" creationId="{18C1AC71-A189-F2AF-5583-0103A232C025}"/>
          </ac:spMkLst>
        </pc:spChg>
        <pc:spChg chg="add">
          <ac:chgData name="Corey Edwards" userId="S::corey.edwards@uwtsd.ac.uk::7a967df3-e232-40a5-b10c-dee8f912d80a" providerId="AD" clId="Web-{4F8D8224-FFA4-A99D-1A0A-B6D686CB902E}" dt="2026-08-13T12:58:41.218" v="166"/>
          <ac:spMkLst>
            <pc:docMk/>
            <pc:sldMk cId="2072384752" sldId="261"/>
            <ac:spMk id="9" creationId="{60B7752B-728D-4CA3-8923-C4F7F77029E3}"/>
          </ac:spMkLst>
        </pc:spChg>
        <pc:spChg chg="add">
          <ac:chgData name="Corey Edwards" userId="S::corey.edwards@uwtsd.ac.uk::7a967df3-e232-40a5-b10c-dee8f912d80a" providerId="AD" clId="Web-{4F8D8224-FFA4-A99D-1A0A-B6D686CB902E}" dt="2026-08-13T12:58:41.218" v="166"/>
          <ac:spMkLst>
            <pc:docMk/>
            <pc:sldMk cId="2072384752" sldId="261"/>
            <ac:spMk id="11" creationId="{429899A3-416E-4DB5-846D-023526052013}"/>
          </ac:spMkLst>
        </pc:spChg>
        <pc:graphicFrameChg chg="add">
          <ac:chgData name="Corey Edwards" userId="S::corey.edwards@uwtsd.ac.uk::7a967df3-e232-40a5-b10c-dee8f912d80a" providerId="AD" clId="Web-{4F8D8224-FFA4-A99D-1A0A-B6D686CB902E}" dt="2026-08-13T12:58:41.218" v="166"/>
          <ac:graphicFrameMkLst>
            <pc:docMk/>
            <pc:sldMk cId="2072384752" sldId="261"/>
            <ac:graphicFrameMk id="5" creationId="{809051EC-ED6D-F0F0-DCBA-0FBE64166B73}"/>
          </ac:graphicFrameMkLst>
        </pc:graphicFrameChg>
      </pc:sldChg>
      <pc:sldChg chg="addSp delSp modSp mod setBg">
        <pc:chgData name="Corey Edwards" userId="S::corey.edwards@uwtsd.ac.uk::7a967df3-e232-40a5-b10c-dee8f912d80a" providerId="AD" clId="Web-{4F8D8224-FFA4-A99D-1A0A-B6D686CB902E}" dt="2026-08-13T12:57:32.075" v="164"/>
        <pc:sldMkLst>
          <pc:docMk/>
          <pc:sldMk cId="3063885000" sldId="262"/>
        </pc:sldMkLst>
        <pc:spChg chg="mod">
          <ac:chgData name="Corey Edwards" userId="S::corey.edwards@uwtsd.ac.uk::7a967df3-e232-40a5-b10c-dee8f912d80a" providerId="AD" clId="Web-{4F8D8224-FFA4-A99D-1A0A-B6D686CB902E}" dt="2026-08-13T12:57:32.075" v="164"/>
          <ac:spMkLst>
            <pc:docMk/>
            <pc:sldMk cId="3063885000" sldId="262"/>
            <ac:spMk id="2" creationId="{4A3A62B0-8416-2811-7DA7-70FC893D15E6}"/>
          </ac:spMkLst>
        </pc:spChg>
        <pc:spChg chg="del">
          <ac:chgData name="Corey Edwards" userId="S::corey.edwards@uwtsd.ac.uk::7a967df3-e232-40a5-b10c-dee8f912d80a" providerId="AD" clId="Web-{4F8D8224-FFA4-A99D-1A0A-B6D686CB902E}" dt="2026-08-13T12:57:32.075" v="164"/>
          <ac:spMkLst>
            <pc:docMk/>
            <pc:sldMk cId="3063885000" sldId="262"/>
            <ac:spMk id="3" creationId="{7793784E-6CF3-8EBF-B223-9F1E6CB7666B}"/>
          </ac:spMkLst>
        </pc:spChg>
        <pc:spChg chg="add">
          <ac:chgData name="Corey Edwards" userId="S::corey.edwards@uwtsd.ac.uk::7a967df3-e232-40a5-b10c-dee8f912d80a" providerId="AD" clId="Web-{4F8D8224-FFA4-A99D-1A0A-B6D686CB902E}" dt="2026-08-13T12:57:32.075" v="164"/>
          <ac:spMkLst>
            <pc:docMk/>
            <pc:sldMk cId="3063885000" sldId="262"/>
            <ac:spMk id="9" creationId="{60B7752B-728D-4CA3-8923-C4F7F77029E3}"/>
          </ac:spMkLst>
        </pc:spChg>
        <pc:spChg chg="add">
          <ac:chgData name="Corey Edwards" userId="S::corey.edwards@uwtsd.ac.uk::7a967df3-e232-40a5-b10c-dee8f912d80a" providerId="AD" clId="Web-{4F8D8224-FFA4-A99D-1A0A-B6D686CB902E}" dt="2026-08-13T12:57:32.075" v="164"/>
          <ac:spMkLst>
            <pc:docMk/>
            <pc:sldMk cId="3063885000" sldId="262"/>
            <ac:spMk id="11" creationId="{429899A3-416E-4DB5-846D-023526052013}"/>
          </ac:spMkLst>
        </pc:spChg>
        <pc:graphicFrameChg chg="add">
          <ac:chgData name="Corey Edwards" userId="S::corey.edwards@uwtsd.ac.uk::7a967df3-e232-40a5-b10c-dee8f912d80a" providerId="AD" clId="Web-{4F8D8224-FFA4-A99D-1A0A-B6D686CB902E}" dt="2026-08-13T12:57:32.075" v="164"/>
          <ac:graphicFrameMkLst>
            <pc:docMk/>
            <pc:sldMk cId="3063885000" sldId="262"/>
            <ac:graphicFrameMk id="5" creationId="{62C85AD9-EA8E-98A7-3871-7AADB9867FBB}"/>
          </ac:graphicFrameMkLst>
        </pc:graphicFrameChg>
      </pc:sldChg>
      <pc:sldChg chg="addSp delSp modSp mod setBg">
        <pc:chgData name="Corey Edwards" userId="S::corey.edwards@uwtsd.ac.uk::7a967df3-e232-40a5-b10c-dee8f912d80a" providerId="AD" clId="Web-{4F8D8224-FFA4-A99D-1A0A-B6D686CB902E}" dt="2026-08-13T12:58:45.812" v="167"/>
        <pc:sldMkLst>
          <pc:docMk/>
          <pc:sldMk cId="977870315" sldId="263"/>
        </pc:sldMkLst>
        <pc:spChg chg="mod">
          <ac:chgData name="Corey Edwards" userId="S::corey.edwards@uwtsd.ac.uk::7a967df3-e232-40a5-b10c-dee8f912d80a" providerId="AD" clId="Web-{4F8D8224-FFA4-A99D-1A0A-B6D686CB902E}" dt="2026-08-13T12:58:45.812" v="167"/>
          <ac:spMkLst>
            <pc:docMk/>
            <pc:sldMk cId="977870315" sldId="263"/>
            <ac:spMk id="2" creationId="{CEC04A82-8315-AF78-FE5B-53F6BA239EC8}"/>
          </ac:spMkLst>
        </pc:spChg>
        <pc:spChg chg="del">
          <ac:chgData name="Corey Edwards" userId="S::corey.edwards@uwtsd.ac.uk::7a967df3-e232-40a5-b10c-dee8f912d80a" providerId="AD" clId="Web-{4F8D8224-FFA4-A99D-1A0A-B6D686CB902E}" dt="2026-08-13T12:58:45.812" v="167"/>
          <ac:spMkLst>
            <pc:docMk/>
            <pc:sldMk cId="977870315" sldId="263"/>
            <ac:spMk id="3" creationId="{DA704949-080C-C323-D235-0D78F504E2C6}"/>
          </ac:spMkLst>
        </pc:spChg>
        <pc:spChg chg="add">
          <ac:chgData name="Corey Edwards" userId="S::corey.edwards@uwtsd.ac.uk::7a967df3-e232-40a5-b10c-dee8f912d80a" providerId="AD" clId="Web-{4F8D8224-FFA4-A99D-1A0A-B6D686CB902E}" dt="2026-08-13T12:58:45.812" v="167"/>
          <ac:spMkLst>
            <pc:docMk/>
            <pc:sldMk cId="977870315" sldId="263"/>
            <ac:spMk id="9" creationId="{60B7752B-728D-4CA3-8923-C4F7F77029E3}"/>
          </ac:spMkLst>
        </pc:spChg>
        <pc:spChg chg="add">
          <ac:chgData name="Corey Edwards" userId="S::corey.edwards@uwtsd.ac.uk::7a967df3-e232-40a5-b10c-dee8f912d80a" providerId="AD" clId="Web-{4F8D8224-FFA4-A99D-1A0A-B6D686CB902E}" dt="2026-08-13T12:58:45.812" v="167"/>
          <ac:spMkLst>
            <pc:docMk/>
            <pc:sldMk cId="977870315" sldId="263"/>
            <ac:spMk id="11" creationId="{429899A3-416E-4DB5-846D-023526052013}"/>
          </ac:spMkLst>
        </pc:spChg>
        <pc:graphicFrameChg chg="add">
          <ac:chgData name="Corey Edwards" userId="S::corey.edwards@uwtsd.ac.uk::7a967df3-e232-40a5-b10c-dee8f912d80a" providerId="AD" clId="Web-{4F8D8224-FFA4-A99D-1A0A-B6D686CB902E}" dt="2026-08-13T12:58:45.812" v="167"/>
          <ac:graphicFrameMkLst>
            <pc:docMk/>
            <pc:sldMk cId="977870315" sldId="263"/>
            <ac:graphicFrameMk id="5" creationId="{2C9D66C2-27A7-F66A-7874-F215BCB6C885}"/>
          </ac:graphicFrameMkLst>
        </pc:graphicFrameChg>
      </pc:sldChg>
      <pc:sldChg chg="addSp delSp modSp mod setBg">
        <pc:chgData name="Corey Edwards" userId="S::corey.edwards@uwtsd.ac.uk::7a967df3-e232-40a5-b10c-dee8f912d80a" providerId="AD" clId="Web-{4F8D8224-FFA4-A99D-1A0A-B6D686CB902E}" dt="2026-08-13T12:58:50.343" v="168"/>
        <pc:sldMkLst>
          <pc:docMk/>
          <pc:sldMk cId="3729285267" sldId="264"/>
        </pc:sldMkLst>
        <pc:spChg chg="mod">
          <ac:chgData name="Corey Edwards" userId="S::corey.edwards@uwtsd.ac.uk::7a967df3-e232-40a5-b10c-dee8f912d80a" providerId="AD" clId="Web-{4F8D8224-FFA4-A99D-1A0A-B6D686CB902E}" dt="2026-08-13T12:58:50.343" v="168"/>
          <ac:spMkLst>
            <pc:docMk/>
            <pc:sldMk cId="3729285267" sldId="264"/>
            <ac:spMk id="2" creationId="{659437E1-A7A5-396D-DC8E-ECD3A280DCE1}"/>
          </ac:spMkLst>
        </pc:spChg>
        <pc:spChg chg="del">
          <ac:chgData name="Corey Edwards" userId="S::corey.edwards@uwtsd.ac.uk::7a967df3-e232-40a5-b10c-dee8f912d80a" providerId="AD" clId="Web-{4F8D8224-FFA4-A99D-1A0A-B6D686CB902E}" dt="2026-08-13T12:58:50.343" v="168"/>
          <ac:spMkLst>
            <pc:docMk/>
            <pc:sldMk cId="3729285267" sldId="264"/>
            <ac:spMk id="3" creationId="{797ED8AE-33D3-C956-4ECF-414A3829A99F}"/>
          </ac:spMkLst>
        </pc:spChg>
        <pc:spChg chg="add">
          <ac:chgData name="Corey Edwards" userId="S::corey.edwards@uwtsd.ac.uk::7a967df3-e232-40a5-b10c-dee8f912d80a" providerId="AD" clId="Web-{4F8D8224-FFA4-A99D-1A0A-B6D686CB902E}" dt="2026-08-13T12:58:50.343" v="168"/>
          <ac:spMkLst>
            <pc:docMk/>
            <pc:sldMk cId="3729285267" sldId="264"/>
            <ac:spMk id="9" creationId="{60B7752B-728D-4CA3-8923-C4F7F77029E3}"/>
          </ac:spMkLst>
        </pc:spChg>
        <pc:spChg chg="add">
          <ac:chgData name="Corey Edwards" userId="S::corey.edwards@uwtsd.ac.uk::7a967df3-e232-40a5-b10c-dee8f912d80a" providerId="AD" clId="Web-{4F8D8224-FFA4-A99D-1A0A-B6D686CB902E}" dt="2026-08-13T12:58:50.343" v="168"/>
          <ac:spMkLst>
            <pc:docMk/>
            <pc:sldMk cId="3729285267" sldId="264"/>
            <ac:spMk id="11" creationId="{88392DC7-0988-443B-A0D0-E726C7DB622B}"/>
          </ac:spMkLst>
        </pc:spChg>
        <pc:graphicFrameChg chg="add">
          <ac:chgData name="Corey Edwards" userId="S::corey.edwards@uwtsd.ac.uk::7a967df3-e232-40a5-b10c-dee8f912d80a" providerId="AD" clId="Web-{4F8D8224-FFA4-A99D-1A0A-B6D686CB902E}" dt="2026-08-13T12:58:50.343" v="168"/>
          <ac:graphicFrameMkLst>
            <pc:docMk/>
            <pc:sldMk cId="3729285267" sldId="264"/>
            <ac:graphicFrameMk id="5" creationId="{5CFF05F3-33AC-7F51-2385-3BEC6A3092E1}"/>
          </ac:graphicFrameMkLst>
        </pc:graphicFrameChg>
      </pc:sldChg>
      <pc:sldChg chg="addSp delSp modSp mod setBg">
        <pc:chgData name="Corey Edwards" userId="S::corey.edwards@uwtsd.ac.uk::7a967df3-e232-40a5-b10c-dee8f912d80a" providerId="AD" clId="Web-{4F8D8224-FFA4-A99D-1A0A-B6D686CB902E}" dt="2026-08-13T12:58:54.219" v="169"/>
        <pc:sldMkLst>
          <pc:docMk/>
          <pc:sldMk cId="2504947649" sldId="265"/>
        </pc:sldMkLst>
        <pc:spChg chg="mod">
          <ac:chgData name="Corey Edwards" userId="S::corey.edwards@uwtsd.ac.uk::7a967df3-e232-40a5-b10c-dee8f912d80a" providerId="AD" clId="Web-{4F8D8224-FFA4-A99D-1A0A-B6D686CB902E}" dt="2026-08-13T12:58:54.219" v="169"/>
          <ac:spMkLst>
            <pc:docMk/>
            <pc:sldMk cId="2504947649" sldId="265"/>
            <ac:spMk id="2" creationId="{5DC993D4-2AD5-F011-4F1D-2E6F8F18C47E}"/>
          </ac:spMkLst>
        </pc:spChg>
        <pc:spChg chg="del">
          <ac:chgData name="Corey Edwards" userId="S::corey.edwards@uwtsd.ac.uk::7a967df3-e232-40a5-b10c-dee8f912d80a" providerId="AD" clId="Web-{4F8D8224-FFA4-A99D-1A0A-B6D686CB902E}" dt="2026-08-13T12:58:54.219" v="169"/>
          <ac:spMkLst>
            <pc:docMk/>
            <pc:sldMk cId="2504947649" sldId="265"/>
            <ac:spMk id="3" creationId="{7DA09D9C-AF48-2C0A-317D-07092A39738F}"/>
          </ac:spMkLst>
        </pc:spChg>
        <pc:spChg chg="add">
          <ac:chgData name="Corey Edwards" userId="S::corey.edwards@uwtsd.ac.uk::7a967df3-e232-40a5-b10c-dee8f912d80a" providerId="AD" clId="Web-{4F8D8224-FFA4-A99D-1A0A-B6D686CB902E}" dt="2026-08-13T12:58:54.219" v="169"/>
          <ac:spMkLst>
            <pc:docMk/>
            <pc:sldMk cId="2504947649" sldId="265"/>
            <ac:spMk id="9" creationId="{60B7752B-728D-4CA3-8923-C4F7F77029E3}"/>
          </ac:spMkLst>
        </pc:spChg>
        <pc:spChg chg="add">
          <ac:chgData name="Corey Edwards" userId="S::corey.edwards@uwtsd.ac.uk::7a967df3-e232-40a5-b10c-dee8f912d80a" providerId="AD" clId="Web-{4F8D8224-FFA4-A99D-1A0A-B6D686CB902E}" dt="2026-08-13T12:58:54.219" v="169"/>
          <ac:spMkLst>
            <pc:docMk/>
            <pc:sldMk cId="2504947649" sldId="265"/>
            <ac:spMk id="11" creationId="{429899A3-416E-4DB5-846D-023526052013}"/>
          </ac:spMkLst>
        </pc:spChg>
        <pc:graphicFrameChg chg="add">
          <ac:chgData name="Corey Edwards" userId="S::corey.edwards@uwtsd.ac.uk::7a967df3-e232-40a5-b10c-dee8f912d80a" providerId="AD" clId="Web-{4F8D8224-FFA4-A99D-1A0A-B6D686CB902E}" dt="2026-08-13T12:58:54.219" v="169"/>
          <ac:graphicFrameMkLst>
            <pc:docMk/>
            <pc:sldMk cId="2504947649" sldId="265"/>
            <ac:graphicFrameMk id="5" creationId="{2F7D6000-1774-9A12-3E86-4E14D3650E82}"/>
          </ac:graphicFrameMkLst>
        </pc:graphicFrameChg>
      </pc:sldChg>
      <pc:sldChg chg="addSp delSp modSp mod setBg">
        <pc:chgData name="Corey Edwards" userId="S::corey.edwards@uwtsd.ac.uk::7a967df3-e232-40a5-b10c-dee8f912d80a" providerId="AD" clId="Web-{4F8D8224-FFA4-A99D-1A0A-B6D686CB902E}" dt="2026-08-13T12:59:03.375" v="170"/>
        <pc:sldMkLst>
          <pc:docMk/>
          <pc:sldMk cId="1660882301" sldId="266"/>
        </pc:sldMkLst>
        <pc:spChg chg="mod">
          <ac:chgData name="Corey Edwards" userId="S::corey.edwards@uwtsd.ac.uk::7a967df3-e232-40a5-b10c-dee8f912d80a" providerId="AD" clId="Web-{4F8D8224-FFA4-A99D-1A0A-B6D686CB902E}" dt="2026-08-13T12:59:03.375" v="170"/>
          <ac:spMkLst>
            <pc:docMk/>
            <pc:sldMk cId="1660882301" sldId="266"/>
            <ac:spMk id="2" creationId="{9D2AA8CB-9D5F-A8EA-A223-453195A32AE7}"/>
          </ac:spMkLst>
        </pc:spChg>
        <pc:spChg chg="del">
          <ac:chgData name="Corey Edwards" userId="S::corey.edwards@uwtsd.ac.uk::7a967df3-e232-40a5-b10c-dee8f912d80a" providerId="AD" clId="Web-{4F8D8224-FFA4-A99D-1A0A-B6D686CB902E}" dt="2026-08-13T12:59:03.375" v="170"/>
          <ac:spMkLst>
            <pc:docMk/>
            <pc:sldMk cId="1660882301" sldId="266"/>
            <ac:spMk id="3" creationId="{25AD184E-0475-E120-4DF0-64140182E69E}"/>
          </ac:spMkLst>
        </pc:spChg>
        <pc:spChg chg="add">
          <ac:chgData name="Corey Edwards" userId="S::corey.edwards@uwtsd.ac.uk::7a967df3-e232-40a5-b10c-dee8f912d80a" providerId="AD" clId="Web-{4F8D8224-FFA4-A99D-1A0A-B6D686CB902E}" dt="2026-08-13T12:59:03.375" v="170"/>
          <ac:spMkLst>
            <pc:docMk/>
            <pc:sldMk cId="1660882301" sldId="266"/>
            <ac:spMk id="9" creationId="{60B7752B-728D-4CA3-8923-C4F7F77029E3}"/>
          </ac:spMkLst>
        </pc:spChg>
        <pc:spChg chg="add">
          <ac:chgData name="Corey Edwards" userId="S::corey.edwards@uwtsd.ac.uk::7a967df3-e232-40a5-b10c-dee8f912d80a" providerId="AD" clId="Web-{4F8D8224-FFA4-A99D-1A0A-B6D686CB902E}" dt="2026-08-13T12:59:03.375" v="170"/>
          <ac:spMkLst>
            <pc:docMk/>
            <pc:sldMk cId="1660882301" sldId="266"/>
            <ac:spMk id="11" creationId="{429899A3-416E-4DB5-846D-023526052013}"/>
          </ac:spMkLst>
        </pc:spChg>
        <pc:graphicFrameChg chg="add">
          <ac:chgData name="Corey Edwards" userId="S::corey.edwards@uwtsd.ac.uk::7a967df3-e232-40a5-b10c-dee8f912d80a" providerId="AD" clId="Web-{4F8D8224-FFA4-A99D-1A0A-B6D686CB902E}" dt="2026-08-13T12:59:03.375" v="170"/>
          <ac:graphicFrameMkLst>
            <pc:docMk/>
            <pc:sldMk cId="1660882301" sldId="266"/>
            <ac:graphicFrameMk id="5" creationId="{82C5C6D3-8963-BF4C-AC5F-49177A05771C}"/>
          </ac:graphicFrameMkLst>
        </pc:graphicFrameChg>
      </pc:sldChg>
      <pc:sldChg chg="addSp delSp modSp mod setBg">
        <pc:chgData name="Corey Edwards" userId="S::corey.edwards@uwtsd.ac.uk::7a967df3-e232-40a5-b10c-dee8f912d80a" providerId="AD" clId="Web-{4F8D8224-FFA4-A99D-1A0A-B6D686CB902E}" dt="2026-08-13T13:00:17.409" v="171"/>
        <pc:sldMkLst>
          <pc:docMk/>
          <pc:sldMk cId="4134327176" sldId="267"/>
        </pc:sldMkLst>
        <pc:spChg chg="mod">
          <ac:chgData name="Corey Edwards" userId="S::corey.edwards@uwtsd.ac.uk::7a967df3-e232-40a5-b10c-dee8f912d80a" providerId="AD" clId="Web-{4F8D8224-FFA4-A99D-1A0A-B6D686CB902E}" dt="2026-08-13T13:00:17.409" v="171"/>
          <ac:spMkLst>
            <pc:docMk/>
            <pc:sldMk cId="4134327176" sldId="267"/>
            <ac:spMk id="2" creationId="{1356E704-8F3C-5A0D-1A44-DCD000399CB5}"/>
          </ac:spMkLst>
        </pc:spChg>
        <pc:spChg chg="del mod">
          <ac:chgData name="Corey Edwards" userId="S::corey.edwards@uwtsd.ac.uk::7a967df3-e232-40a5-b10c-dee8f912d80a" providerId="AD" clId="Web-{4F8D8224-FFA4-A99D-1A0A-B6D686CB902E}" dt="2026-08-13T13:00:17.409" v="171"/>
          <ac:spMkLst>
            <pc:docMk/>
            <pc:sldMk cId="4134327176" sldId="267"/>
            <ac:spMk id="3" creationId="{B79A8296-DE53-12E8-115D-43DAA0627AE3}"/>
          </ac:spMkLst>
        </pc:spChg>
        <pc:spChg chg="add">
          <ac:chgData name="Corey Edwards" userId="S::corey.edwards@uwtsd.ac.uk::7a967df3-e232-40a5-b10c-dee8f912d80a" providerId="AD" clId="Web-{4F8D8224-FFA4-A99D-1A0A-B6D686CB902E}" dt="2026-08-13T13:00:17.409" v="171"/>
          <ac:spMkLst>
            <pc:docMk/>
            <pc:sldMk cId="4134327176" sldId="267"/>
            <ac:spMk id="9" creationId="{60B7752B-728D-4CA3-8923-C4F7F77029E3}"/>
          </ac:spMkLst>
        </pc:spChg>
        <pc:spChg chg="add">
          <ac:chgData name="Corey Edwards" userId="S::corey.edwards@uwtsd.ac.uk::7a967df3-e232-40a5-b10c-dee8f912d80a" providerId="AD" clId="Web-{4F8D8224-FFA4-A99D-1A0A-B6D686CB902E}" dt="2026-08-13T13:00:17.409" v="171"/>
          <ac:spMkLst>
            <pc:docMk/>
            <pc:sldMk cId="4134327176" sldId="267"/>
            <ac:spMk id="11" creationId="{429899A3-416E-4DB5-846D-023526052013}"/>
          </ac:spMkLst>
        </pc:spChg>
        <pc:graphicFrameChg chg="add">
          <ac:chgData name="Corey Edwards" userId="S::corey.edwards@uwtsd.ac.uk::7a967df3-e232-40a5-b10c-dee8f912d80a" providerId="AD" clId="Web-{4F8D8224-FFA4-A99D-1A0A-B6D686CB902E}" dt="2026-08-13T13:00:17.409" v="171"/>
          <ac:graphicFrameMkLst>
            <pc:docMk/>
            <pc:sldMk cId="4134327176" sldId="267"/>
            <ac:graphicFrameMk id="5" creationId="{3006B22E-1196-23E3-3C8C-EA2A6BC3B1BB}"/>
          </ac:graphicFrameMkLst>
        </pc:graphicFrameChg>
      </pc:sldChg>
      <pc:sldChg chg="addSp delSp modSp mod setBg">
        <pc:chgData name="Corey Edwards" userId="S::corey.edwards@uwtsd.ac.uk::7a967df3-e232-40a5-b10c-dee8f912d80a" providerId="AD" clId="Web-{4F8D8224-FFA4-A99D-1A0A-B6D686CB902E}" dt="2026-08-13T13:02:27.961" v="212"/>
        <pc:sldMkLst>
          <pc:docMk/>
          <pc:sldMk cId="2605588467" sldId="268"/>
        </pc:sldMkLst>
        <pc:spChg chg="mod">
          <ac:chgData name="Corey Edwards" userId="S::corey.edwards@uwtsd.ac.uk::7a967df3-e232-40a5-b10c-dee8f912d80a" providerId="AD" clId="Web-{4F8D8224-FFA4-A99D-1A0A-B6D686CB902E}" dt="2026-08-13T13:02:27.961" v="212"/>
          <ac:spMkLst>
            <pc:docMk/>
            <pc:sldMk cId="2605588467" sldId="268"/>
            <ac:spMk id="2" creationId="{40559ADA-7FF3-0589-792C-8F93ACE1CADD}"/>
          </ac:spMkLst>
        </pc:spChg>
        <pc:spChg chg="del">
          <ac:chgData name="Corey Edwards" userId="S::corey.edwards@uwtsd.ac.uk::7a967df3-e232-40a5-b10c-dee8f912d80a" providerId="AD" clId="Web-{4F8D8224-FFA4-A99D-1A0A-B6D686CB902E}" dt="2026-08-13T13:02:27.961" v="212"/>
          <ac:spMkLst>
            <pc:docMk/>
            <pc:sldMk cId="2605588467" sldId="268"/>
            <ac:spMk id="3" creationId="{7BA417EE-BC86-4301-A9F7-6CA030D8E5C4}"/>
          </ac:spMkLst>
        </pc:spChg>
        <pc:spChg chg="add">
          <ac:chgData name="Corey Edwards" userId="S::corey.edwards@uwtsd.ac.uk::7a967df3-e232-40a5-b10c-dee8f912d80a" providerId="AD" clId="Web-{4F8D8224-FFA4-A99D-1A0A-B6D686CB902E}" dt="2026-08-13T13:02:27.961" v="212"/>
          <ac:spMkLst>
            <pc:docMk/>
            <pc:sldMk cId="2605588467" sldId="268"/>
            <ac:spMk id="9" creationId="{60B7752B-728D-4CA3-8923-C4F7F77029E3}"/>
          </ac:spMkLst>
        </pc:spChg>
        <pc:spChg chg="add">
          <ac:chgData name="Corey Edwards" userId="S::corey.edwards@uwtsd.ac.uk::7a967df3-e232-40a5-b10c-dee8f912d80a" providerId="AD" clId="Web-{4F8D8224-FFA4-A99D-1A0A-B6D686CB902E}" dt="2026-08-13T13:02:27.961" v="212"/>
          <ac:spMkLst>
            <pc:docMk/>
            <pc:sldMk cId="2605588467" sldId="268"/>
            <ac:spMk id="11" creationId="{429899A3-416E-4DB5-846D-023526052013}"/>
          </ac:spMkLst>
        </pc:spChg>
        <pc:graphicFrameChg chg="add">
          <ac:chgData name="Corey Edwards" userId="S::corey.edwards@uwtsd.ac.uk::7a967df3-e232-40a5-b10c-dee8f912d80a" providerId="AD" clId="Web-{4F8D8224-FFA4-A99D-1A0A-B6D686CB902E}" dt="2026-08-13T13:02:27.961" v="212"/>
          <ac:graphicFrameMkLst>
            <pc:docMk/>
            <pc:sldMk cId="2605588467" sldId="268"/>
            <ac:graphicFrameMk id="5" creationId="{C312A5C6-1F77-554E-CE0B-4BE3102FF3F1}"/>
          </ac:graphicFrameMkLst>
        </pc:graphicFrameChg>
      </pc:sldChg>
      <pc:sldChg chg="addSp modSp mod setBg">
        <pc:chgData name="Corey Edwards" userId="S::corey.edwards@uwtsd.ac.uk::7a967df3-e232-40a5-b10c-dee8f912d80a" providerId="AD" clId="Web-{4F8D8224-FFA4-A99D-1A0A-B6D686CB902E}" dt="2026-08-13T13:02:31.539" v="213"/>
        <pc:sldMkLst>
          <pc:docMk/>
          <pc:sldMk cId="566292851" sldId="269"/>
        </pc:sldMkLst>
        <pc:spChg chg="mod">
          <ac:chgData name="Corey Edwards" userId="S::corey.edwards@uwtsd.ac.uk::7a967df3-e232-40a5-b10c-dee8f912d80a" providerId="AD" clId="Web-{4F8D8224-FFA4-A99D-1A0A-B6D686CB902E}" dt="2026-08-13T13:02:31.539" v="213"/>
          <ac:spMkLst>
            <pc:docMk/>
            <pc:sldMk cId="566292851" sldId="269"/>
            <ac:spMk id="2" creationId="{6CE3BA4D-8774-9F11-6298-62C426B5CE5F}"/>
          </ac:spMkLst>
        </pc:spChg>
        <pc:spChg chg="mod">
          <ac:chgData name="Corey Edwards" userId="S::corey.edwards@uwtsd.ac.uk::7a967df3-e232-40a5-b10c-dee8f912d80a" providerId="AD" clId="Web-{4F8D8224-FFA4-A99D-1A0A-B6D686CB902E}" dt="2026-08-13T13:02:31.539" v="213"/>
          <ac:spMkLst>
            <pc:docMk/>
            <pc:sldMk cId="566292851" sldId="269"/>
            <ac:spMk id="3" creationId="{D2934BE4-229B-9D92-6FC5-E14EBC1B1C72}"/>
          </ac:spMkLst>
        </pc:spChg>
        <pc:spChg chg="add">
          <ac:chgData name="Corey Edwards" userId="S::corey.edwards@uwtsd.ac.uk::7a967df3-e232-40a5-b10c-dee8f912d80a" providerId="AD" clId="Web-{4F8D8224-FFA4-A99D-1A0A-B6D686CB902E}" dt="2026-08-13T13:02:31.539" v="213"/>
          <ac:spMkLst>
            <pc:docMk/>
            <pc:sldMk cId="566292851" sldId="269"/>
            <ac:spMk id="8" creationId="{A5931BE0-4B93-4D6C-878E-ACC59D6B4587}"/>
          </ac:spMkLst>
        </pc:spChg>
        <pc:spChg chg="add">
          <ac:chgData name="Corey Edwards" userId="S::corey.edwards@uwtsd.ac.uk::7a967df3-e232-40a5-b10c-dee8f912d80a" providerId="AD" clId="Web-{4F8D8224-FFA4-A99D-1A0A-B6D686CB902E}" dt="2026-08-13T13:02:31.539" v="213"/>
          <ac:spMkLst>
            <pc:docMk/>
            <pc:sldMk cId="566292851" sldId="269"/>
            <ac:spMk id="10" creationId="{504E6BD3-B518-46A4-9CC0-30D09555230F}"/>
          </ac:spMkLst>
        </pc:spChg>
        <pc:spChg chg="add">
          <ac:chgData name="Corey Edwards" userId="S::corey.edwards@uwtsd.ac.uk::7a967df3-e232-40a5-b10c-dee8f912d80a" providerId="AD" clId="Web-{4F8D8224-FFA4-A99D-1A0A-B6D686CB902E}" dt="2026-08-13T13:02:31.539" v="213"/>
          <ac:spMkLst>
            <pc:docMk/>
            <pc:sldMk cId="566292851" sldId="269"/>
            <ac:spMk id="16" creationId="{A0DAEA90-11E9-4069-BC2C-6F65C6C1C3E8}"/>
          </ac:spMkLst>
        </pc:spChg>
        <pc:spChg chg="add">
          <ac:chgData name="Corey Edwards" userId="S::corey.edwards@uwtsd.ac.uk::7a967df3-e232-40a5-b10c-dee8f912d80a" providerId="AD" clId="Web-{4F8D8224-FFA4-A99D-1A0A-B6D686CB902E}" dt="2026-08-13T13:02:31.539" v="213"/>
          <ac:spMkLst>
            <pc:docMk/>
            <pc:sldMk cId="566292851" sldId="269"/>
            <ac:spMk id="18" creationId="{E0E8189B-747E-48AE-99A9-1BEE68012551}"/>
          </ac:spMkLst>
        </pc:spChg>
        <pc:spChg chg="add">
          <ac:chgData name="Corey Edwards" userId="S::corey.edwards@uwtsd.ac.uk::7a967df3-e232-40a5-b10c-dee8f912d80a" providerId="AD" clId="Web-{4F8D8224-FFA4-A99D-1A0A-B6D686CB902E}" dt="2026-08-13T13:02:31.539" v="213"/>
          <ac:spMkLst>
            <pc:docMk/>
            <pc:sldMk cId="566292851" sldId="269"/>
            <ac:spMk id="20" creationId="{D9DE43D0-73AC-46B4-A39F-E66967A1F9B4}"/>
          </ac:spMkLst>
        </pc:spChg>
        <pc:spChg chg="add">
          <ac:chgData name="Corey Edwards" userId="S::corey.edwards@uwtsd.ac.uk::7a967df3-e232-40a5-b10c-dee8f912d80a" providerId="AD" clId="Web-{4F8D8224-FFA4-A99D-1A0A-B6D686CB902E}" dt="2026-08-13T13:02:31.539" v="213"/>
          <ac:spMkLst>
            <pc:docMk/>
            <pc:sldMk cId="566292851" sldId="269"/>
            <ac:spMk id="22" creationId="{803C343E-7EAC-4512-955A-33B1833F2D76}"/>
          </ac:spMkLst>
        </pc:spChg>
        <pc:grpChg chg="add">
          <ac:chgData name="Corey Edwards" userId="S::corey.edwards@uwtsd.ac.uk::7a967df3-e232-40a5-b10c-dee8f912d80a" providerId="AD" clId="Web-{4F8D8224-FFA4-A99D-1A0A-B6D686CB902E}" dt="2026-08-13T13:02:31.539" v="213"/>
          <ac:grpSpMkLst>
            <pc:docMk/>
            <pc:sldMk cId="566292851" sldId="269"/>
            <ac:grpSpMk id="12" creationId="{A31FBE92-3FC2-48E4-874B-A5273A042528}"/>
          </ac:grpSpMkLst>
        </pc:grpChg>
      </pc:sldChg>
      <pc:sldChg chg="addSp delSp modSp mod setBg">
        <pc:chgData name="Corey Edwards" userId="S::corey.edwards@uwtsd.ac.uk::7a967df3-e232-40a5-b10c-dee8f912d80a" providerId="AD" clId="Web-{4F8D8224-FFA4-A99D-1A0A-B6D686CB902E}" dt="2026-08-13T13:02:35.665" v="214"/>
        <pc:sldMkLst>
          <pc:docMk/>
          <pc:sldMk cId="2424552273" sldId="270"/>
        </pc:sldMkLst>
        <pc:spChg chg="mod">
          <ac:chgData name="Corey Edwards" userId="S::corey.edwards@uwtsd.ac.uk::7a967df3-e232-40a5-b10c-dee8f912d80a" providerId="AD" clId="Web-{4F8D8224-FFA4-A99D-1A0A-B6D686CB902E}" dt="2026-08-13T13:02:35.665" v="214"/>
          <ac:spMkLst>
            <pc:docMk/>
            <pc:sldMk cId="2424552273" sldId="270"/>
            <ac:spMk id="2" creationId="{102DF84F-5502-61E4-2D23-9E85536C48C5}"/>
          </ac:spMkLst>
        </pc:spChg>
        <pc:spChg chg="del">
          <ac:chgData name="Corey Edwards" userId="S::corey.edwards@uwtsd.ac.uk::7a967df3-e232-40a5-b10c-dee8f912d80a" providerId="AD" clId="Web-{4F8D8224-FFA4-A99D-1A0A-B6D686CB902E}" dt="2026-08-13T13:02:35.665" v="214"/>
          <ac:spMkLst>
            <pc:docMk/>
            <pc:sldMk cId="2424552273" sldId="270"/>
            <ac:spMk id="3" creationId="{776B3414-4BF5-27B7-D672-D236F5EC6C57}"/>
          </ac:spMkLst>
        </pc:spChg>
        <pc:spChg chg="add">
          <ac:chgData name="Corey Edwards" userId="S::corey.edwards@uwtsd.ac.uk::7a967df3-e232-40a5-b10c-dee8f912d80a" providerId="AD" clId="Web-{4F8D8224-FFA4-A99D-1A0A-B6D686CB902E}" dt="2026-08-13T13:02:35.665" v="214"/>
          <ac:spMkLst>
            <pc:docMk/>
            <pc:sldMk cId="2424552273" sldId="270"/>
            <ac:spMk id="9" creationId="{60B7752B-728D-4CA3-8923-C4F7F77029E3}"/>
          </ac:spMkLst>
        </pc:spChg>
        <pc:spChg chg="add">
          <ac:chgData name="Corey Edwards" userId="S::corey.edwards@uwtsd.ac.uk::7a967df3-e232-40a5-b10c-dee8f912d80a" providerId="AD" clId="Web-{4F8D8224-FFA4-A99D-1A0A-B6D686CB902E}" dt="2026-08-13T13:02:35.665" v="214"/>
          <ac:spMkLst>
            <pc:docMk/>
            <pc:sldMk cId="2424552273" sldId="270"/>
            <ac:spMk id="11" creationId="{429899A3-416E-4DB5-846D-023526052013}"/>
          </ac:spMkLst>
        </pc:spChg>
        <pc:graphicFrameChg chg="add">
          <ac:chgData name="Corey Edwards" userId="S::corey.edwards@uwtsd.ac.uk::7a967df3-e232-40a5-b10c-dee8f912d80a" providerId="AD" clId="Web-{4F8D8224-FFA4-A99D-1A0A-B6D686CB902E}" dt="2026-08-13T13:02:35.665" v="214"/>
          <ac:graphicFrameMkLst>
            <pc:docMk/>
            <pc:sldMk cId="2424552273" sldId="270"/>
            <ac:graphicFrameMk id="5" creationId="{694FCFC6-89E1-F477-7DED-21E74AAF3D09}"/>
          </ac:graphicFrameMkLst>
        </pc:graphicFrameChg>
      </pc:sldChg>
      <pc:sldChg chg="addSp delSp modSp mod setBg">
        <pc:chgData name="Corey Edwards" userId="S::corey.edwards@uwtsd.ac.uk::7a967df3-e232-40a5-b10c-dee8f912d80a" providerId="AD" clId="Web-{4F8D8224-FFA4-A99D-1A0A-B6D686CB902E}" dt="2026-08-13T13:02:39.634" v="215"/>
        <pc:sldMkLst>
          <pc:docMk/>
          <pc:sldMk cId="1462685898" sldId="271"/>
        </pc:sldMkLst>
        <pc:spChg chg="mod">
          <ac:chgData name="Corey Edwards" userId="S::corey.edwards@uwtsd.ac.uk::7a967df3-e232-40a5-b10c-dee8f912d80a" providerId="AD" clId="Web-{4F8D8224-FFA4-A99D-1A0A-B6D686CB902E}" dt="2026-08-13T13:02:39.634" v="215"/>
          <ac:spMkLst>
            <pc:docMk/>
            <pc:sldMk cId="1462685898" sldId="271"/>
            <ac:spMk id="2" creationId="{3B28A0E5-CEC1-6FF5-7F54-E7FBF0419DDC}"/>
          </ac:spMkLst>
        </pc:spChg>
        <pc:spChg chg="del">
          <ac:chgData name="Corey Edwards" userId="S::corey.edwards@uwtsd.ac.uk::7a967df3-e232-40a5-b10c-dee8f912d80a" providerId="AD" clId="Web-{4F8D8224-FFA4-A99D-1A0A-B6D686CB902E}" dt="2026-08-13T13:02:39.634" v="215"/>
          <ac:spMkLst>
            <pc:docMk/>
            <pc:sldMk cId="1462685898" sldId="271"/>
            <ac:spMk id="3" creationId="{1414F8E8-8ED1-C3C1-6E3E-D4680B3F5715}"/>
          </ac:spMkLst>
        </pc:spChg>
        <pc:spChg chg="add">
          <ac:chgData name="Corey Edwards" userId="S::corey.edwards@uwtsd.ac.uk::7a967df3-e232-40a5-b10c-dee8f912d80a" providerId="AD" clId="Web-{4F8D8224-FFA4-A99D-1A0A-B6D686CB902E}" dt="2026-08-13T13:02:39.634" v="215"/>
          <ac:spMkLst>
            <pc:docMk/>
            <pc:sldMk cId="1462685898" sldId="271"/>
            <ac:spMk id="9" creationId="{60B7752B-728D-4CA3-8923-C4F7F77029E3}"/>
          </ac:spMkLst>
        </pc:spChg>
        <pc:spChg chg="add">
          <ac:chgData name="Corey Edwards" userId="S::corey.edwards@uwtsd.ac.uk::7a967df3-e232-40a5-b10c-dee8f912d80a" providerId="AD" clId="Web-{4F8D8224-FFA4-A99D-1A0A-B6D686CB902E}" dt="2026-08-13T13:02:39.634" v="215"/>
          <ac:spMkLst>
            <pc:docMk/>
            <pc:sldMk cId="1462685898" sldId="271"/>
            <ac:spMk id="11" creationId="{88392DC7-0988-443B-A0D0-E726C7DB622B}"/>
          </ac:spMkLst>
        </pc:spChg>
        <pc:graphicFrameChg chg="add">
          <ac:chgData name="Corey Edwards" userId="S::corey.edwards@uwtsd.ac.uk::7a967df3-e232-40a5-b10c-dee8f912d80a" providerId="AD" clId="Web-{4F8D8224-FFA4-A99D-1A0A-B6D686CB902E}" dt="2026-08-13T13:02:39.634" v="215"/>
          <ac:graphicFrameMkLst>
            <pc:docMk/>
            <pc:sldMk cId="1462685898" sldId="271"/>
            <ac:graphicFrameMk id="5" creationId="{8A57A2D3-34F6-48DC-D5DF-0ED02A1B4A7B}"/>
          </ac:graphicFrameMkLst>
        </pc:graphicFrameChg>
      </pc:sldChg>
      <pc:sldChg chg="addSp delSp modSp mod setBg">
        <pc:chgData name="Corey Edwards" userId="S::corey.edwards@uwtsd.ac.uk::7a967df3-e232-40a5-b10c-dee8f912d80a" providerId="AD" clId="Web-{4F8D8224-FFA4-A99D-1A0A-B6D686CB902E}" dt="2026-08-13T13:02:42.743" v="216"/>
        <pc:sldMkLst>
          <pc:docMk/>
          <pc:sldMk cId="2995150951" sldId="272"/>
        </pc:sldMkLst>
        <pc:spChg chg="mod">
          <ac:chgData name="Corey Edwards" userId="S::corey.edwards@uwtsd.ac.uk::7a967df3-e232-40a5-b10c-dee8f912d80a" providerId="AD" clId="Web-{4F8D8224-FFA4-A99D-1A0A-B6D686CB902E}" dt="2026-08-13T13:02:42.743" v="216"/>
          <ac:spMkLst>
            <pc:docMk/>
            <pc:sldMk cId="2995150951" sldId="272"/>
            <ac:spMk id="2" creationId="{AE5D6C34-B632-F6F0-1B72-8FE00EB7CFE4}"/>
          </ac:spMkLst>
        </pc:spChg>
        <pc:spChg chg="del">
          <ac:chgData name="Corey Edwards" userId="S::corey.edwards@uwtsd.ac.uk::7a967df3-e232-40a5-b10c-dee8f912d80a" providerId="AD" clId="Web-{4F8D8224-FFA4-A99D-1A0A-B6D686CB902E}" dt="2026-08-13T13:02:42.743" v="216"/>
          <ac:spMkLst>
            <pc:docMk/>
            <pc:sldMk cId="2995150951" sldId="272"/>
            <ac:spMk id="3" creationId="{364C11E9-7F4F-07EF-97DE-DE8FE614B6BC}"/>
          </ac:spMkLst>
        </pc:spChg>
        <pc:spChg chg="add">
          <ac:chgData name="Corey Edwards" userId="S::corey.edwards@uwtsd.ac.uk::7a967df3-e232-40a5-b10c-dee8f912d80a" providerId="AD" clId="Web-{4F8D8224-FFA4-A99D-1A0A-B6D686CB902E}" dt="2026-08-13T13:02:42.743" v="216"/>
          <ac:spMkLst>
            <pc:docMk/>
            <pc:sldMk cId="2995150951" sldId="272"/>
            <ac:spMk id="9" creationId="{60B7752B-728D-4CA3-8923-C4F7F77029E3}"/>
          </ac:spMkLst>
        </pc:spChg>
        <pc:spChg chg="add">
          <ac:chgData name="Corey Edwards" userId="S::corey.edwards@uwtsd.ac.uk::7a967df3-e232-40a5-b10c-dee8f912d80a" providerId="AD" clId="Web-{4F8D8224-FFA4-A99D-1A0A-B6D686CB902E}" dt="2026-08-13T13:02:42.743" v="216"/>
          <ac:spMkLst>
            <pc:docMk/>
            <pc:sldMk cId="2995150951" sldId="272"/>
            <ac:spMk id="11" creationId="{429899A3-416E-4DB5-846D-023526052013}"/>
          </ac:spMkLst>
        </pc:spChg>
        <pc:graphicFrameChg chg="add">
          <ac:chgData name="Corey Edwards" userId="S::corey.edwards@uwtsd.ac.uk::7a967df3-e232-40a5-b10c-dee8f912d80a" providerId="AD" clId="Web-{4F8D8224-FFA4-A99D-1A0A-B6D686CB902E}" dt="2026-08-13T13:02:42.743" v="216"/>
          <ac:graphicFrameMkLst>
            <pc:docMk/>
            <pc:sldMk cId="2995150951" sldId="272"/>
            <ac:graphicFrameMk id="5" creationId="{0B7ED3BD-F751-31B6-0EE2-F774D65B25DC}"/>
          </ac:graphicFrameMkLst>
        </pc:graphicFrameChg>
      </pc:sldChg>
      <pc:sldChg chg="addSp delSp modSp mod setBg">
        <pc:chgData name="Corey Edwards" userId="S::corey.edwards@uwtsd.ac.uk::7a967df3-e232-40a5-b10c-dee8f912d80a" providerId="AD" clId="Web-{4F8D8224-FFA4-A99D-1A0A-B6D686CB902E}" dt="2026-08-13T12:39:52.744" v="160"/>
        <pc:sldMkLst>
          <pc:docMk/>
          <pc:sldMk cId="3347527632" sldId="273"/>
        </pc:sldMkLst>
        <pc:spChg chg="mod">
          <ac:chgData name="Corey Edwards" userId="S::corey.edwards@uwtsd.ac.uk::7a967df3-e232-40a5-b10c-dee8f912d80a" providerId="AD" clId="Web-{4F8D8224-FFA4-A99D-1A0A-B6D686CB902E}" dt="2026-08-13T12:39:52.744" v="160"/>
          <ac:spMkLst>
            <pc:docMk/>
            <pc:sldMk cId="3347527632" sldId="273"/>
            <ac:spMk id="2" creationId="{8F97B0DB-56AF-05CD-6BFE-88713C5107EF}"/>
          </ac:spMkLst>
        </pc:spChg>
        <pc:spChg chg="del">
          <ac:chgData name="Corey Edwards" userId="S::corey.edwards@uwtsd.ac.uk::7a967df3-e232-40a5-b10c-dee8f912d80a" providerId="AD" clId="Web-{4F8D8224-FFA4-A99D-1A0A-B6D686CB902E}" dt="2026-08-13T12:39:52.744" v="160"/>
          <ac:spMkLst>
            <pc:docMk/>
            <pc:sldMk cId="3347527632" sldId="273"/>
            <ac:spMk id="3" creationId="{BCC4E3D2-C365-4A69-778F-0C278932D12B}"/>
          </ac:spMkLst>
        </pc:spChg>
        <pc:spChg chg="add">
          <ac:chgData name="Corey Edwards" userId="S::corey.edwards@uwtsd.ac.uk::7a967df3-e232-40a5-b10c-dee8f912d80a" providerId="AD" clId="Web-{4F8D8224-FFA4-A99D-1A0A-B6D686CB902E}" dt="2026-08-13T12:39:52.744" v="160"/>
          <ac:spMkLst>
            <pc:docMk/>
            <pc:sldMk cId="3347527632" sldId="273"/>
            <ac:spMk id="9" creationId="{60B7752B-728D-4CA3-8923-C4F7F77029E3}"/>
          </ac:spMkLst>
        </pc:spChg>
        <pc:spChg chg="add">
          <ac:chgData name="Corey Edwards" userId="S::corey.edwards@uwtsd.ac.uk::7a967df3-e232-40a5-b10c-dee8f912d80a" providerId="AD" clId="Web-{4F8D8224-FFA4-A99D-1A0A-B6D686CB902E}" dt="2026-08-13T12:39:52.744" v="160"/>
          <ac:spMkLst>
            <pc:docMk/>
            <pc:sldMk cId="3347527632" sldId="273"/>
            <ac:spMk id="11" creationId="{429899A3-416E-4DB5-846D-023526052013}"/>
          </ac:spMkLst>
        </pc:spChg>
        <pc:graphicFrameChg chg="add">
          <ac:chgData name="Corey Edwards" userId="S::corey.edwards@uwtsd.ac.uk::7a967df3-e232-40a5-b10c-dee8f912d80a" providerId="AD" clId="Web-{4F8D8224-FFA4-A99D-1A0A-B6D686CB902E}" dt="2026-08-13T12:39:52.744" v="160"/>
          <ac:graphicFrameMkLst>
            <pc:docMk/>
            <pc:sldMk cId="3347527632" sldId="273"/>
            <ac:graphicFrameMk id="5" creationId="{8DA6BB87-2F04-E60C-B7C2-EE7255297B78}"/>
          </ac:graphicFrameMkLst>
        </pc:graphicFrameChg>
      </pc:sldChg>
      <pc:sldChg chg="addSp delSp modSp mod setBg">
        <pc:chgData name="Corey Edwards" userId="S::corey.edwards@uwtsd.ac.uk::7a967df3-e232-40a5-b10c-dee8f912d80a" providerId="AD" clId="Web-{4F8D8224-FFA4-A99D-1A0A-B6D686CB902E}" dt="2026-08-13T12:39:49.556" v="159"/>
        <pc:sldMkLst>
          <pc:docMk/>
          <pc:sldMk cId="435703890" sldId="274"/>
        </pc:sldMkLst>
        <pc:spChg chg="mod">
          <ac:chgData name="Corey Edwards" userId="S::corey.edwards@uwtsd.ac.uk::7a967df3-e232-40a5-b10c-dee8f912d80a" providerId="AD" clId="Web-{4F8D8224-FFA4-A99D-1A0A-B6D686CB902E}" dt="2026-08-13T12:39:49.556" v="159"/>
          <ac:spMkLst>
            <pc:docMk/>
            <pc:sldMk cId="435703890" sldId="274"/>
            <ac:spMk id="2" creationId="{115A758C-FAC5-6B5C-9D53-B55B99F91EFE}"/>
          </ac:spMkLst>
        </pc:spChg>
        <pc:spChg chg="del">
          <ac:chgData name="Corey Edwards" userId="S::corey.edwards@uwtsd.ac.uk::7a967df3-e232-40a5-b10c-dee8f912d80a" providerId="AD" clId="Web-{4F8D8224-FFA4-A99D-1A0A-B6D686CB902E}" dt="2026-08-13T12:39:49.556" v="159"/>
          <ac:spMkLst>
            <pc:docMk/>
            <pc:sldMk cId="435703890" sldId="274"/>
            <ac:spMk id="3" creationId="{79002B4F-6A90-64C8-756D-817B82987271}"/>
          </ac:spMkLst>
        </pc:spChg>
        <pc:spChg chg="add">
          <ac:chgData name="Corey Edwards" userId="S::corey.edwards@uwtsd.ac.uk::7a967df3-e232-40a5-b10c-dee8f912d80a" providerId="AD" clId="Web-{4F8D8224-FFA4-A99D-1A0A-B6D686CB902E}" dt="2026-08-13T12:39:49.556" v="159"/>
          <ac:spMkLst>
            <pc:docMk/>
            <pc:sldMk cId="435703890" sldId="274"/>
            <ac:spMk id="9" creationId="{60B7752B-728D-4CA3-8923-C4F7F77029E3}"/>
          </ac:spMkLst>
        </pc:spChg>
        <pc:spChg chg="add">
          <ac:chgData name="Corey Edwards" userId="S::corey.edwards@uwtsd.ac.uk::7a967df3-e232-40a5-b10c-dee8f912d80a" providerId="AD" clId="Web-{4F8D8224-FFA4-A99D-1A0A-B6D686CB902E}" dt="2026-08-13T12:39:49.556" v="159"/>
          <ac:spMkLst>
            <pc:docMk/>
            <pc:sldMk cId="435703890" sldId="274"/>
            <ac:spMk id="11" creationId="{88392DC7-0988-443B-A0D0-E726C7DB622B}"/>
          </ac:spMkLst>
        </pc:spChg>
        <pc:graphicFrameChg chg="add">
          <ac:chgData name="Corey Edwards" userId="S::corey.edwards@uwtsd.ac.uk::7a967df3-e232-40a5-b10c-dee8f912d80a" providerId="AD" clId="Web-{4F8D8224-FFA4-A99D-1A0A-B6D686CB902E}" dt="2026-08-13T12:39:49.556" v="159"/>
          <ac:graphicFrameMkLst>
            <pc:docMk/>
            <pc:sldMk cId="435703890" sldId="274"/>
            <ac:graphicFrameMk id="5" creationId="{9B5FA4CD-DF3D-2C8A-7CCB-8754A87FB22C}"/>
          </ac:graphicFrameMkLst>
        </pc:graphicFrameChg>
      </pc:sldChg>
      <pc:sldChg chg="addSp delSp modSp mod setBg">
        <pc:chgData name="Corey Edwards" userId="S::corey.edwards@uwtsd.ac.uk::7a967df3-e232-40a5-b10c-dee8f912d80a" providerId="AD" clId="Web-{4F8D8224-FFA4-A99D-1A0A-B6D686CB902E}" dt="2026-08-13T12:39:42.243" v="158"/>
        <pc:sldMkLst>
          <pc:docMk/>
          <pc:sldMk cId="2566501240" sldId="275"/>
        </pc:sldMkLst>
        <pc:spChg chg="mod">
          <ac:chgData name="Corey Edwards" userId="S::corey.edwards@uwtsd.ac.uk::7a967df3-e232-40a5-b10c-dee8f912d80a" providerId="AD" clId="Web-{4F8D8224-FFA4-A99D-1A0A-B6D686CB902E}" dt="2026-08-13T12:39:42.243" v="158"/>
          <ac:spMkLst>
            <pc:docMk/>
            <pc:sldMk cId="2566501240" sldId="275"/>
            <ac:spMk id="2" creationId="{C3BA4BAF-CA27-D988-F11F-8E27AEC27A73}"/>
          </ac:spMkLst>
        </pc:spChg>
        <pc:spChg chg="del">
          <ac:chgData name="Corey Edwards" userId="S::corey.edwards@uwtsd.ac.uk::7a967df3-e232-40a5-b10c-dee8f912d80a" providerId="AD" clId="Web-{4F8D8224-FFA4-A99D-1A0A-B6D686CB902E}" dt="2026-08-13T12:39:42.243" v="158"/>
          <ac:spMkLst>
            <pc:docMk/>
            <pc:sldMk cId="2566501240" sldId="275"/>
            <ac:spMk id="3" creationId="{DAD4D222-6253-A8BA-4377-EA65DA8B8EB4}"/>
          </ac:spMkLst>
        </pc:spChg>
        <pc:spChg chg="add">
          <ac:chgData name="Corey Edwards" userId="S::corey.edwards@uwtsd.ac.uk::7a967df3-e232-40a5-b10c-dee8f912d80a" providerId="AD" clId="Web-{4F8D8224-FFA4-A99D-1A0A-B6D686CB902E}" dt="2026-08-13T12:39:42.243" v="158"/>
          <ac:spMkLst>
            <pc:docMk/>
            <pc:sldMk cId="2566501240" sldId="275"/>
            <ac:spMk id="9" creationId="{60B7752B-728D-4CA3-8923-C4F7F77029E3}"/>
          </ac:spMkLst>
        </pc:spChg>
        <pc:spChg chg="add">
          <ac:chgData name="Corey Edwards" userId="S::corey.edwards@uwtsd.ac.uk::7a967df3-e232-40a5-b10c-dee8f912d80a" providerId="AD" clId="Web-{4F8D8224-FFA4-A99D-1A0A-B6D686CB902E}" dt="2026-08-13T12:39:42.243" v="158"/>
          <ac:spMkLst>
            <pc:docMk/>
            <pc:sldMk cId="2566501240" sldId="275"/>
            <ac:spMk id="11" creationId="{429899A3-416E-4DB5-846D-023526052013}"/>
          </ac:spMkLst>
        </pc:spChg>
        <pc:graphicFrameChg chg="add">
          <ac:chgData name="Corey Edwards" userId="S::corey.edwards@uwtsd.ac.uk::7a967df3-e232-40a5-b10c-dee8f912d80a" providerId="AD" clId="Web-{4F8D8224-FFA4-A99D-1A0A-B6D686CB902E}" dt="2026-08-13T12:39:42.243" v="158"/>
          <ac:graphicFrameMkLst>
            <pc:docMk/>
            <pc:sldMk cId="2566501240" sldId="275"/>
            <ac:graphicFrameMk id="5" creationId="{C0AC2EA6-B52C-FDF5-144A-F29B023E24B1}"/>
          </ac:graphicFrameMkLst>
        </pc:graphicFrameChg>
      </pc:sldChg>
      <pc:sldChg chg="addSp delSp modSp new">
        <pc:chgData name="Corey Edwards" userId="S::corey.edwards@uwtsd.ac.uk::7a967df3-e232-40a5-b10c-dee8f912d80a" providerId="AD" clId="Web-{4F8D8224-FFA4-A99D-1A0A-B6D686CB902E}" dt="2026-08-13T10:31:24.030" v="51" actId="14100"/>
        <pc:sldMkLst>
          <pc:docMk/>
          <pc:sldMk cId="575858891" sldId="276"/>
        </pc:sldMkLst>
        <pc:spChg chg="mod">
          <ac:chgData name="Corey Edwards" userId="S::corey.edwards@uwtsd.ac.uk::7a967df3-e232-40a5-b10c-dee8f912d80a" providerId="AD" clId="Web-{4F8D8224-FFA4-A99D-1A0A-B6D686CB902E}" dt="2026-08-13T10:31:01.669" v="48" actId="20577"/>
          <ac:spMkLst>
            <pc:docMk/>
            <pc:sldMk cId="575858891" sldId="276"/>
            <ac:spMk id="2" creationId="{D1C17EE2-F2F9-93F4-C526-0C032BB9D22A}"/>
          </ac:spMkLst>
        </pc:spChg>
        <pc:spChg chg="del">
          <ac:chgData name="Corey Edwards" userId="S::corey.edwards@uwtsd.ac.uk::7a967df3-e232-40a5-b10c-dee8f912d80a" providerId="AD" clId="Web-{4F8D8224-FFA4-A99D-1A0A-B6D686CB902E}" dt="2026-08-13T10:31:17.436" v="49"/>
          <ac:spMkLst>
            <pc:docMk/>
            <pc:sldMk cId="575858891" sldId="276"/>
            <ac:spMk id="3" creationId="{68352E84-ADEB-F13D-80B8-869805B4E3C7}"/>
          </ac:spMkLst>
        </pc:spChg>
        <pc:picChg chg="add mod ord">
          <ac:chgData name="Corey Edwards" userId="S::corey.edwards@uwtsd.ac.uk::7a967df3-e232-40a5-b10c-dee8f912d80a" providerId="AD" clId="Web-{4F8D8224-FFA4-A99D-1A0A-B6D686CB902E}" dt="2026-08-13T10:31:24.030" v="51" actId="14100"/>
          <ac:picMkLst>
            <pc:docMk/>
            <pc:sldMk cId="575858891" sldId="276"/>
            <ac:picMk id="4" creationId="{7135E46B-4402-546A-9A09-617564027F8D}"/>
          </ac:picMkLst>
        </pc:picChg>
      </pc:sldChg>
      <pc:sldChg chg="modSp new">
        <pc:chgData name="Corey Edwards" userId="S::corey.edwards@uwtsd.ac.uk::7a967df3-e232-40a5-b10c-dee8f912d80a" providerId="AD" clId="Web-{4F8D8224-FFA4-A99D-1A0A-B6D686CB902E}" dt="2026-08-13T10:32:19.175" v="64" actId="20577"/>
        <pc:sldMkLst>
          <pc:docMk/>
          <pc:sldMk cId="1171443236" sldId="277"/>
        </pc:sldMkLst>
        <pc:spChg chg="mod">
          <ac:chgData name="Corey Edwards" userId="S::corey.edwards@uwtsd.ac.uk::7a967df3-e232-40a5-b10c-dee8f912d80a" providerId="AD" clId="Web-{4F8D8224-FFA4-A99D-1A0A-B6D686CB902E}" dt="2026-08-13T10:31:57.267" v="56" actId="20577"/>
          <ac:spMkLst>
            <pc:docMk/>
            <pc:sldMk cId="1171443236" sldId="277"/>
            <ac:spMk id="2" creationId="{3A569737-B356-2839-B909-CE773CCC3399}"/>
          </ac:spMkLst>
        </pc:spChg>
        <pc:spChg chg="mod">
          <ac:chgData name="Corey Edwards" userId="S::corey.edwards@uwtsd.ac.uk::7a967df3-e232-40a5-b10c-dee8f912d80a" providerId="AD" clId="Web-{4F8D8224-FFA4-A99D-1A0A-B6D686CB902E}" dt="2026-08-13T10:32:19.175" v="64" actId="20577"/>
          <ac:spMkLst>
            <pc:docMk/>
            <pc:sldMk cId="1171443236" sldId="277"/>
            <ac:spMk id="3" creationId="{EC8B6270-73B9-16DB-1352-485EC1AEF0A6}"/>
          </ac:spMkLst>
        </pc:spChg>
      </pc:sldChg>
      <pc:sldChg chg="modSp new">
        <pc:chgData name="Corey Edwards" userId="S::corey.edwards@uwtsd.ac.uk::7a967df3-e232-40a5-b10c-dee8f912d80a" providerId="AD" clId="Web-{4F8D8224-FFA4-A99D-1A0A-B6D686CB902E}" dt="2026-08-13T12:37:23.327" v="136" actId="20577"/>
        <pc:sldMkLst>
          <pc:docMk/>
          <pc:sldMk cId="483345887" sldId="278"/>
        </pc:sldMkLst>
        <pc:spChg chg="mod">
          <ac:chgData name="Corey Edwards" userId="S::corey.edwards@uwtsd.ac.uk::7a967df3-e232-40a5-b10c-dee8f912d80a" providerId="AD" clId="Web-{4F8D8224-FFA4-A99D-1A0A-B6D686CB902E}" dt="2026-08-13T10:32:32.848" v="70" actId="20577"/>
          <ac:spMkLst>
            <pc:docMk/>
            <pc:sldMk cId="483345887" sldId="278"/>
            <ac:spMk id="2" creationId="{9AE6F1C4-1690-A3BC-C75C-7675AE5CFE4D}"/>
          </ac:spMkLst>
        </pc:spChg>
        <pc:spChg chg="mod">
          <ac:chgData name="Corey Edwards" userId="S::corey.edwards@uwtsd.ac.uk::7a967df3-e232-40a5-b10c-dee8f912d80a" providerId="AD" clId="Web-{4F8D8224-FFA4-A99D-1A0A-B6D686CB902E}" dt="2026-08-13T12:37:23.327" v="136" actId="20577"/>
          <ac:spMkLst>
            <pc:docMk/>
            <pc:sldMk cId="483345887" sldId="278"/>
            <ac:spMk id="3" creationId="{3965B491-E0A6-5BB6-1CD5-A25B514D3190}"/>
          </ac:spMkLst>
        </pc:spChg>
      </pc:sldChg>
      <pc:sldChg chg="modSp new">
        <pc:chgData name="Corey Edwards" userId="S::corey.edwards@uwtsd.ac.uk::7a967df3-e232-40a5-b10c-dee8f912d80a" providerId="AD" clId="Web-{4F8D8224-FFA4-A99D-1A0A-B6D686CB902E}" dt="2026-08-13T12:37:39.578" v="143" actId="20577"/>
        <pc:sldMkLst>
          <pc:docMk/>
          <pc:sldMk cId="2566203639" sldId="279"/>
        </pc:sldMkLst>
        <pc:spChg chg="mod">
          <ac:chgData name="Corey Edwards" userId="S::corey.edwards@uwtsd.ac.uk::7a967df3-e232-40a5-b10c-dee8f912d80a" providerId="AD" clId="Web-{4F8D8224-FFA4-A99D-1A0A-B6D686CB902E}" dt="2026-08-13T10:32:36.442" v="77" actId="20577"/>
          <ac:spMkLst>
            <pc:docMk/>
            <pc:sldMk cId="2566203639" sldId="279"/>
            <ac:spMk id="2" creationId="{DAAE5B72-6152-58B4-9C64-44571A5C1B17}"/>
          </ac:spMkLst>
        </pc:spChg>
        <pc:spChg chg="mod">
          <ac:chgData name="Corey Edwards" userId="S::corey.edwards@uwtsd.ac.uk::7a967df3-e232-40a5-b10c-dee8f912d80a" providerId="AD" clId="Web-{4F8D8224-FFA4-A99D-1A0A-B6D686CB902E}" dt="2026-08-13T12:37:39.578" v="143" actId="20577"/>
          <ac:spMkLst>
            <pc:docMk/>
            <pc:sldMk cId="2566203639" sldId="279"/>
            <ac:spMk id="3" creationId="{48E7D619-8546-1A02-809B-D744D373F2A0}"/>
          </ac:spMkLst>
        </pc:spChg>
      </pc:sldChg>
      <pc:sldChg chg="modSp new">
        <pc:chgData name="Corey Edwards" userId="S::corey.edwards@uwtsd.ac.uk::7a967df3-e232-40a5-b10c-dee8f912d80a" providerId="AD" clId="Web-{4F8D8224-FFA4-A99D-1A0A-B6D686CB902E}" dt="2026-08-13T12:30:18.280" v="117" actId="20577"/>
        <pc:sldMkLst>
          <pc:docMk/>
          <pc:sldMk cId="1700193485" sldId="280"/>
        </pc:sldMkLst>
        <pc:spChg chg="mod">
          <ac:chgData name="Corey Edwards" userId="S::corey.edwards@uwtsd.ac.uk::7a967df3-e232-40a5-b10c-dee8f912d80a" providerId="AD" clId="Web-{4F8D8224-FFA4-A99D-1A0A-B6D686CB902E}" dt="2026-08-13T12:29:28.104" v="85" actId="20577"/>
          <ac:spMkLst>
            <pc:docMk/>
            <pc:sldMk cId="1700193485" sldId="280"/>
            <ac:spMk id="2" creationId="{86317DAE-E4B6-1642-CF79-1F4105FC7AC3}"/>
          </ac:spMkLst>
        </pc:spChg>
        <pc:spChg chg="mod">
          <ac:chgData name="Corey Edwards" userId="S::corey.edwards@uwtsd.ac.uk::7a967df3-e232-40a5-b10c-dee8f912d80a" providerId="AD" clId="Web-{4F8D8224-FFA4-A99D-1A0A-B6D686CB902E}" dt="2026-08-13T12:30:18.280" v="117" actId="20577"/>
          <ac:spMkLst>
            <pc:docMk/>
            <pc:sldMk cId="1700193485" sldId="280"/>
            <ac:spMk id="3" creationId="{13E593A0-C4E2-EF6D-A3AE-9D1BCEB5A7AB}"/>
          </ac:spMkLst>
        </pc:spChg>
      </pc:sldChg>
      <pc:sldChg chg="modSp new">
        <pc:chgData name="Corey Edwards" userId="S::corey.edwards@uwtsd.ac.uk::7a967df3-e232-40a5-b10c-dee8f912d80a" providerId="AD" clId="Web-{4F8D8224-FFA4-A99D-1A0A-B6D686CB902E}" dt="2026-08-13T13:13:21.877" v="221" actId="20577"/>
        <pc:sldMkLst>
          <pc:docMk/>
          <pc:sldMk cId="1786617565" sldId="281"/>
        </pc:sldMkLst>
        <pc:spChg chg="mod">
          <ac:chgData name="Corey Edwards" userId="S::corey.edwards@uwtsd.ac.uk::7a967df3-e232-40a5-b10c-dee8f912d80a" providerId="AD" clId="Web-{4F8D8224-FFA4-A99D-1A0A-B6D686CB902E}" dt="2026-08-13T12:30:24.343" v="119" actId="20577"/>
          <ac:spMkLst>
            <pc:docMk/>
            <pc:sldMk cId="1786617565" sldId="281"/>
            <ac:spMk id="2" creationId="{38A1FDAA-4077-DFC4-559F-D91A64F1B1A2}"/>
          </ac:spMkLst>
        </pc:spChg>
        <pc:spChg chg="mod">
          <ac:chgData name="Corey Edwards" userId="S::corey.edwards@uwtsd.ac.uk::7a967df3-e232-40a5-b10c-dee8f912d80a" providerId="AD" clId="Web-{4F8D8224-FFA4-A99D-1A0A-B6D686CB902E}" dt="2026-08-13T13:13:21.877" v="221" actId="20577"/>
          <ac:spMkLst>
            <pc:docMk/>
            <pc:sldMk cId="1786617565" sldId="281"/>
            <ac:spMk id="3" creationId="{2B9974B0-CD94-2B82-08A2-0CF8E1485548}"/>
          </ac:spMkLst>
        </pc:spChg>
      </pc:sldChg>
      <pc:sldChg chg="addSp modSp new">
        <pc:chgData name="Corey Edwards" userId="S::corey.edwards@uwtsd.ac.uk::7a967df3-e232-40a5-b10c-dee8f912d80a" providerId="AD" clId="Web-{4F8D8224-FFA4-A99D-1A0A-B6D686CB902E}" dt="2026-08-13T13:01:49.257" v="211" actId="1076"/>
        <pc:sldMkLst>
          <pc:docMk/>
          <pc:sldMk cId="1861222869" sldId="282"/>
        </pc:sldMkLst>
        <pc:spChg chg="mod">
          <ac:chgData name="Corey Edwards" userId="S::corey.edwards@uwtsd.ac.uk::7a967df3-e232-40a5-b10c-dee8f912d80a" providerId="AD" clId="Web-{4F8D8224-FFA4-A99D-1A0A-B6D686CB902E}" dt="2026-08-13T13:00:27.816" v="181" actId="20577"/>
          <ac:spMkLst>
            <pc:docMk/>
            <pc:sldMk cId="1861222869" sldId="282"/>
            <ac:spMk id="2" creationId="{8DFE450C-E370-4B33-403C-B4FE889B6E45}"/>
          </ac:spMkLst>
        </pc:spChg>
        <pc:spChg chg="mod">
          <ac:chgData name="Corey Edwards" userId="S::corey.edwards@uwtsd.ac.uk::7a967df3-e232-40a5-b10c-dee8f912d80a" providerId="AD" clId="Web-{4F8D8224-FFA4-A99D-1A0A-B6D686CB902E}" dt="2026-08-13T13:01:18.818" v="209" actId="20577"/>
          <ac:spMkLst>
            <pc:docMk/>
            <pc:sldMk cId="1861222869" sldId="282"/>
            <ac:spMk id="3" creationId="{5A4C9222-ABD9-4FB1-1871-9E77F632E482}"/>
          </ac:spMkLst>
        </pc:spChg>
        <pc:picChg chg="add mod">
          <ac:chgData name="Corey Edwards" userId="S::corey.edwards@uwtsd.ac.uk::7a967df3-e232-40a5-b10c-dee8f912d80a" providerId="AD" clId="Web-{4F8D8224-FFA4-A99D-1A0A-B6D686CB902E}" dt="2026-08-13T13:01:49.257" v="211" actId="1076"/>
          <ac:picMkLst>
            <pc:docMk/>
            <pc:sldMk cId="1861222869" sldId="282"/>
            <ac:picMk id="4" creationId="{224BE87A-BF49-04A4-D790-4B58E8F66663}"/>
          </ac:picMkLst>
        </pc:picChg>
      </pc:sldChg>
    </pc:docChg>
  </pc:docChgLst>
  <pc:docChgLst>
    <pc:chgData name="Corey Edwards" userId="S::corey.edwards@uwtsd.ac.uk::7a967df3-e232-40a5-b10c-dee8f912d80a" providerId="AD" clId="Web-{270C22FC-1C3B-3BCE-A3D2-927CE719C94F}"/>
    <pc:docChg chg="addSld delSld modSld addMainMaster delMainMaster">
      <pc:chgData name="Corey Edwards" userId="S::corey.edwards@uwtsd.ac.uk::7a967df3-e232-40a5-b10c-dee8f912d80a" providerId="AD" clId="Web-{270C22FC-1C3B-3BCE-A3D2-927CE719C94F}" dt="2026-08-12T13:02:08.103" v="648"/>
      <pc:docMkLst>
        <pc:docMk/>
      </pc:docMkLst>
      <pc:sldChg chg="addSp delSp modSp mod setBg modClrScheme setClrOvrMap chgLayout">
        <pc:chgData name="Corey Edwards" userId="S::corey.edwards@uwtsd.ac.uk::7a967df3-e232-40a5-b10c-dee8f912d80a" providerId="AD" clId="Web-{270C22FC-1C3B-3BCE-A3D2-927CE719C94F}" dt="2026-08-12T12:37:44.118" v="10"/>
        <pc:sldMkLst>
          <pc:docMk/>
          <pc:sldMk cId="109857222" sldId="256"/>
        </pc:sldMkLst>
        <pc:spChg chg="mod">
          <ac:chgData name="Corey Edwards" userId="S::corey.edwards@uwtsd.ac.uk::7a967df3-e232-40a5-b10c-dee8f912d80a" providerId="AD" clId="Web-{270C22FC-1C3B-3BCE-A3D2-927CE719C94F}" dt="2026-08-12T12:37:44.118" v="10"/>
          <ac:spMkLst>
            <pc:docMk/>
            <pc:sldMk cId="109857222" sldId="256"/>
            <ac:spMk id="2" creationId="{00000000-0000-0000-0000-000000000000}"/>
          </ac:spMkLst>
        </pc:spChg>
        <pc:spChg chg="mod">
          <ac:chgData name="Corey Edwards" userId="S::corey.edwards@uwtsd.ac.uk::7a967df3-e232-40a5-b10c-dee8f912d80a" providerId="AD" clId="Web-{270C22FC-1C3B-3BCE-A3D2-927CE719C94F}" dt="2026-08-12T12:37:44.118" v="10"/>
          <ac:spMkLst>
            <pc:docMk/>
            <pc:sldMk cId="109857222" sldId="256"/>
            <ac:spMk id="3" creationId="{00000000-0000-0000-0000-000000000000}"/>
          </ac:spMkLst>
        </pc:spChg>
        <pc:spChg chg="add del">
          <ac:chgData name="Corey Edwards" userId="S::corey.edwards@uwtsd.ac.uk::7a967df3-e232-40a5-b10c-dee8f912d80a" providerId="AD" clId="Web-{270C22FC-1C3B-3BCE-A3D2-927CE719C94F}" dt="2026-08-12T12:37:36.618" v="7"/>
          <ac:spMkLst>
            <pc:docMk/>
            <pc:sldMk cId="109857222" sldId="256"/>
            <ac:spMk id="5" creationId="{80B98925-0550-1AFB-C1DC-02792400FB71}"/>
          </ac:spMkLst>
        </pc:spChg>
        <pc:spChg chg="add del">
          <ac:chgData name="Corey Edwards" userId="S::corey.edwards@uwtsd.ac.uk::7a967df3-e232-40a5-b10c-dee8f912d80a" providerId="AD" clId="Web-{270C22FC-1C3B-3BCE-A3D2-927CE719C94F}" dt="2026-08-12T12:37:36.618" v="7"/>
          <ac:spMkLst>
            <pc:docMk/>
            <pc:sldMk cId="109857222" sldId="256"/>
            <ac:spMk id="7" creationId="{0DBFCB27-760B-5FF3-72F5-581461CE16FD}"/>
          </ac:spMkLst>
        </pc:spChg>
        <pc:spChg chg="add del">
          <ac:chgData name="Corey Edwards" userId="S::corey.edwards@uwtsd.ac.uk::7a967df3-e232-40a5-b10c-dee8f912d80a" providerId="AD" clId="Web-{270C22FC-1C3B-3BCE-A3D2-927CE719C94F}" dt="2026-08-12T12:37:19.930" v="3"/>
          <ac:spMkLst>
            <pc:docMk/>
            <pc:sldMk cId="109857222" sldId="256"/>
            <ac:spMk id="9" creationId="{55B419A7-F817-4767-8CCB-FB0E189C4ACD}"/>
          </ac:spMkLst>
        </pc:spChg>
        <pc:spChg chg="add">
          <ac:chgData name="Corey Edwards" userId="S::corey.edwards@uwtsd.ac.uk::7a967df3-e232-40a5-b10c-dee8f912d80a" providerId="AD" clId="Web-{270C22FC-1C3B-3BCE-A3D2-927CE719C94F}" dt="2026-08-12T12:37:44.118" v="10"/>
          <ac:spMkLst>
            <pc:docMk/>
            <pc:sldMk cId="109857222" sldId="256"/>
            <ac:spMk id="10" creationId="{1DB043B4-68C6-45B9-82AC-A5800EADB8DB}"/>
          </ac:spMkLst>
        </pc:spChg>
        <pc:spChg chg="add del">
          <ac:chgData name="Corey Edwards" userId="S::corey.edwards@uwtsd.ac.uk::7a967df3-e232-40a5-b10c-dee8f912d80a" providerId="AD" clId="Web-{270C22FC-1C3B-3BCE-A3D2-927CE719C94F}" dt="2026-08-12T12:37:19.930" v="3"/>
          <ac:spMkLst>
            <pc:docMk/>
            <pc:sldMk cId="109857222" sldId="256"/>
            <ac:spMk id="11" creationId="{ADA271CD-3011-4A05-B4A3-80F1794684F2}"/>
          </ac:spMkLst>
        </pc:spChg>
        <pc:spChg chg="add">
          <ac:chgData name="Corey Edwards" userId="S::corey.edwards@uwtsd.ac.uk::7a967df3-e232-40a5-b10c-dee8f912d80a" providerId="AD" clId="Web-{270C22FC-1C3B-3BCE-A3D2-927CE719C94F}" dt="2026-08-12T12:37:44.118" v="10"/>
          <ac:spMkLst>
            <pc:docMk/>
            <pc:sldMk cId="109857222" sldId="256"/>
            <ac:spMk id="13" creationId="{5337EA23-6703-4C96-9EEB-A408CBDD67BD}"/>
          </ac:spMkLst>
        </pc:spChg>
        <pc:picChg chg="add del">
          <ac:chgData name="Corey Edwards" userId="S::corey.edwards@uwtsd.ac.uk::7a967df3-e232-40a5-b10c-dee8f912d80a" providerId="AD" clId="Web-{270C22FC-1C3B-3BCE-A3D2-927CE719C94F}" dt="2026-08-12T12:37:19.930" v="3"/>
          <ac:picMkLst>
            <pc:docMk/>
            <pc:sldMk cId="109857222" sldId="256"/>
            <ac:picMk id="4" creationId="{938D450E-C8E7-20C8-029D-31BE6A651591}"/>
          </ac:picMkLst>
        </pc:picChg>
        <pc:picChg chg="add del">
          <ac:chgData name="Corey Edwards" userId="S::corey.edwards@uwtsd.ac.uk::7a967df3-e232-40a5-b10c-dee8f912d80a" providerId="AD" clId="Web-{270C22FC-1C3B-3BCE-A3D2-927CE719C94F}" dt="2026-08-12T12:37:36.618" v="7"/>
          <ac:picMkLst>
            <pc:docMk/>
            <pc:sldMk cId="109857222" sldId="256"/>
            <ac:picMk id="6" creationId="{4B42F352-8710-389F-0B77-2F488182D742}"/>
          </ac:picMkLst>
        </pc:picChg>
        <pc:picChg chg="add del">
          <ac:chgData name="Corey Edwards" userId="S::corey.edwards@uwtsd.ac.uk::7a967df3-e232-40a5-b10c-dee8f912d80a" providerId="AD" clId="Web-{270C22FC-1C3B-3BCE-A3D2-927CE719C94F}" dt="2026-08-12T12:37:44.025" v="9"/>
          <ac:picMkLst>
            <pc:docMk/>
            <pc:sldMk cId="109857222" sldId="256"/>
            <ac:picMk id="8" creationId="{8F8396A0-7D66-1927-2F34-46D11033C01E}"/>
          </ac:picMkLst>
        </pc:picChg>
        <pc:picChg chg="add">
          <ac:chgData name="Corey Edwards" userId="S::corey.edwards@uwtsd.ac.uk::7a967df3-e232-40a5-b10c-dee8f912d80a" providerId="AD" clId="Web-{270C22FC-1C3B-3BCE-A3D2-927CE719C94F}" dt="2026-08-12T12:37:44.118" v="10"/>
          <ac:picMkLst>
            <pc:docMk/>
            <pc:sldMk cId="109857222" sldId="256"/>
            <ac:picMk id="12" creationId="{5EF0ABE6-3E6D-6665-DFE0-4BC03016D463}"/>
          </ac:picMkLst>
        </pc:picChg>
      </pc:sldChg>
      <pc:sldChg chg="new del">
        <pc:chgData name="Corey Edwards" userId="S::corey.edwards@uwtsd.ac.uk::7a967df3-e232-40a5-b10c-dee8f912d80a" providerId="AD" clId="Web-{270C22FC-1C3B-3BCE-A3D2-927CE719C94F}" dt="2026-08-12T12:37:19.368" v="2"/>
        <pc:sldMkLst>
          <pc:docMk/>
          <pc:sldMk cId="1086558946" sldId="257"/>
        </pc:sldMkLst>
      </pc:sldChg>
      <pc:sldChg chg="modSp new">
        <pc:chgData name="Corey Edwards" userId="S::corey.edwards@uwtsd.ac.uk::7a967df3-e232-40a5-b10c-dee8f912d80a" providerId="AD" clId="Web-{270C22FC-1C3B-3BCE-A3D2-927CE719C94F}" dt="2026-08-12T12:43:25.645" v="37" actId="20577"/>
        <pc:sldMkLst>
          <pc:docMk/>
          <pc:sldMk cId="2130798173" sldId="257"/>
        </pc:sldMkLst>
        <pc:spChg chg="mod">
          <ac:chgData name="Corey Edwards" userId="S::corey.edwards@uwtsd.ac.uk::7a967df3-e232-40a5-b10c-dee8f912d80a" providerId="AD" clId="Web-{270C22FC-1C3B-3BCE-A3D2-927CE719C94F}" dt="2026-08-12T12:37:52.134" v="17" actId="20577"/>
          <ac:spMkLst>
            <pc:docMk/>
            <pc:sldMk cId="2130798173" sldId="257"/>
            <ac:spMk id="2" creationId="{2584736C-8DCE-350D-A912-9C06EFA5ECE8}"/>
          </ac:spMkLst>
        </pc:spChg>
        <pc:spChg chg="mod">
          <ac:chgData name="Corey Edwards" userId="S::corey.edwards@uwtsd.ac.uk::7a967df3-e232-40a5-b10c-dee8f912d80a" providerId="AD" clId="Web-{270C22FC-1C3B-3BCE-A3D2-927CE719C94F}" dt="2026-08-12T12:43:25.645" v="37" actId="20577"/>
          <ac:spMkLst>
            <pc:docMk/>
            <pc:sldMk cId="2130798173" sldId="257"/>
            <ac:spMk id="3" creationId="{6D1F8BAD-B723-B328-5E6F-4432DB1C5780}"/>
          </ac:spMkLst>
        </pc:spChg>
      </pc:sldChg>
      <pc:sldChg chg="new del">
        <pc:chgData name="Corey Edwards" userId="S::corey.edwards@uwtsd.ac.uk::7a967df3-e232-40a5-b10c-dee8f912d80a" providerId="AD" clId="Web-{270C22FC-1C3B-3BCE-A3D2-927CE719C94F}" dt="2026-08-12T12:37:36.368" v="6"/>
        <pc:sldMkLst>
          <pc:docMk/>
          <pc:sldMk cId="4207428886" sldId="257"/>
        </pc:sldMkLst>
      </pc:sldChg>
      <pc:sldChg chg="modSp new">
        <pc:chgData name="Corey Edwards" userId="S::corey.edwards@uwtsd.ac.uk::7a967df3-e232-40a5-b10c-dee8f912d80a" providerId="AD" clId="Web-{270C22FC-1C3B-3BCE-A3D2-927CE719C94F}" dt="2026-08-12T12:43:47.505" v="43" actId="20577"/>
        <pc:sldMkLst>
          <pc:docMk/>
          <pc:sldMk cId="1896772901" sldId="258"/>
        </pc:sldMkLst>
        <pc:spChg chg="mod">
          <ac:chgData name="Corey Edwards" userId="S::corey.edwards@uwtsd.ac.uk::7a967df3-e232-40a5-b10c-dee8f912d80a" providerId="AD" clId="Web-{270C22FC-1C3B-3BCE-A3D2-927CE719C94F}" dt="2026-08-12T12:43:44.708" v="42" actId="20577"/>
          <ac:spMkLst>
            <pc:docMk/>
            <pc:sldMk cId="1896772901" sldId="258"/>
            <ac:spMk id="2" creationId="{D121967B-DD52-1F9C-AAE7-1D73B83715C4}"/>
          </ac:spMkLst>
        </pc:spChg>
        <pc:spChg chg="mod">
          <ac:chgData name="Corey Edwards" userId="S::corey.edwards@uwtsd.ac.uk::7a967df3-e232-40a5-b10c-dee8f912d80a" providerId="AD" clId="Web-{270C22FC-1C3B-3BCE-A3D2-927CE719C94F}" dt="2026-08-12T12:43:47.505" v="43" actId="20577"/>
          <ac:spMkLst>
            <pc:docMk/>
            <pc:sldMk cId="1896772901" sldId="258"/>
            <ac:spMk id="3" creationId="{DEC2E4F5-FCC1-95E5-2670-2EE334D76668}"/>
          </ac:spMkLst>
        </pc:spChg>
      </pc:sldChg>
      <pc:sldChg chg="modSp new">
        <pc:chgData name="Corey Edwards" userId="S::corey.edwards@uwtsd.ac.uk::7a967df3-e232-40a5-b10c-dee8f912d80a" providerId="AD" clId="Web-{270C22FC-1C3B-3BCE-A3D2-927CE719C94F}" dt="2026-08-12T12:44:05.599" v="46" actId="20577"/>
        <pc:sldMkLst>
          <pc:docMk/>
          <pc:sldMk cId="1374436529" sldId="259"/>
        </pc:sldMkLst>
        <pc:spChg chg="mod">
          <ac:chgData name="Corey Edwards" userId="S::corey.edwards@uwtsd.ac.uk::7a967df3-e232-40a5-b10c-dee8f912d80a" providerId="AD" clId="Web-{270C22FC-1C3B-3BCE-A3D2-927CE719C94F}" dt="2026-08-12T12:44:02.959" v="45" actId="20577"/>
          <ac:spMkLst>
            <pc:docMk/>
            <pc:sldMk cId="1374436529" sldId="259"/>
            <ac:spMk id="2" creationId="{7D0C74B2-05B3-3912-E1D4-18A56B0F369B}"/>
          </ac:spMkLst>
        </pc:spChg>
        <pc:spChg chg="mod">
          <ac:chgData name="Corey Edwards" userId="S::corey.edwards@uwtsd.ac.uk::7a967df3-e232-40a5-b10c-dee8f912d80a" providerId="AD" clId="Web-{270C22FC-1C3B-3BCE-A3D2-927CE719C94F}" dt="2026-08-12T12:44:05.599" v="46" actId="20577"/>
          <ac:spMkLst>
            <pc:docMk/>
            <pc:sldMk cId="1374436529" sldId="259"/>
            <ac:spMk id="3" creationId="{1DF4E2B4-9E25-10C2-0ADE-52056534C8D9}"/>
          </ac:spMkLst>
        </pc:spChg>
      </pc:sldChg>
      <pc:sldChg chg="modSp new">
        <pc:chgData name="Corey Edwards" userId="S::corey.edwards@uwtsd.ac.uk::7a967df3-e232-40a5-b10c-dee8f912d80a" providerId="AD" clId="Web-{270C22FC-1C3B-3BCE-A3D2-927CE719C94F}" dt="2026-08-12T12:44:18.975" v="64" actId="20577"/>
        <pc:sldMkLst>
          <pc:docMk/>
          <pc:sldMk cId="1323986194" sldId="260"/>
        </pc:sldMkLst>
        <pc:spChg chg="mod">
          <ac:chgData name="Corey Edwards" userId="S::corey.edwards@uwtsd.ac.uk::7a967df3-e232-40a5-b10c-dee8f912d80a" providerId="AD" clId="Web-{270C22FC-1C3B-3BCE-A3D2-927CE719C94F}" dt="2026-08-12T12:44:13.943" v="51" actId="20577"/>
          <ac:spMkLst>
            <pc:docMk/>
            <pc:sldMk cId="1323986194" sldId="260"/>
            <ac:spMk id="2" creationId="{18F97DE5-2C0B-6841-8F68-1ECCF9AD4D65}"/>
          </ac:spMkLst>
        </pc:spChg>
        <pc:spChg chg="mod">
          <ac:chgData name="Corey Edwards" userId="S::corey.edwards@uwtsd.ac.uk::7a967df3-e232-40a5-b10c-dee8f912d80a" providerId="AD" clId="Web-{270C22FC-1C3B-3BCE-A3D2-927CE719C94F}" dt="2026-08-12T12:44:18.975" v="64" actId="20577"/>
          <ac:spMkLst>
            <pc:docMk/>
            <pc:sldMk cId="1323986194" sldId="260"/>
            <ac:spMk id="3" creationId="{E67901DA-1503-70D2-F2DE-984C40AFCA21}"/>
          </ac:spMkLst>
        </pc:spChg>
      </pc:sldChg>
      <pc:sldChg chg="modSp new">
        <pc:chgData name="Corey Edwards" userId="S::corey.edwards@uwtsd.ac.uk::7a967df3-e232-40a5-b10c-dee8f912d80a" providerId="AD" clId="Web-{270C22FC-1C3B-3BCE-A3D2-927CE719C94F}" dt="2026-08-12T12:46:26.073" v="134" actId="20577"/>
        <pc:sldMkLst>
          <pc:docMk/>
          <pc:sldMk cId="2072384752" sldId="261"/>
        </pc:sldMkLst>
        <pc:spChg chg="mod">
          <ac:chgData name="Corey Edwards" userId="S::corey.edwards@uwtsd.ac.uk::7a967df3-e232-40a5-b10c-dee8f912d80a" providerId="AD" clId="Web-{270C22FC-1C3B-3BCE-A3D2-927CE719C94F}" dt="2026-08-12T12:44:27.459" v="69" actId="20577"/>
          <ac:spMkLst>
            <pc:docMk/>
            <pc:sldMk cId="2072384752" sldId="261"/>
            <ac:spMk id="2" creationId="{5C5D1F55-0110-3CB8-2741-9C2E34E0E1A8}"/>
          </ac:spMkLst>
        </pc:spChg>
        <pc:spChg chg="mod">
          <ac:chgData name="Corey Edwards" userId="S::corey.edwards@uwtsd.ac.uk::7a967df3-e232-40a5-b10c-dee8f912d80a" providerId="AD" clId="Web-{270C22FC-1C3B-3BCE-A3D2-927CE719C94F}" dt="2026-08-12T12:46:26.073" v="134" actId="20577"/>
          <ac:spMkLst>
            <pc:docMk/>
            <pc:sldMk cId="2072384752" sldId="261"/>
            <ac:spMk id="3" creationId="{18C1AC71-A189-F2AF-5583-0103A232C025}"/>
          </ac:spMkLst>
        </pc:spChg>
      </pc:sldChg>
      <pc:sldChg chg="modSp new">
        <pc:chgData name="Corey Edwards" userId="S::corey.edwards@uwtsd.ac.uk::7a967df3-e232-40a5-b10c-dee8f912d80a" providerId="AD" clId="Web-{270C22FC-1C3B-3BCE-A3D2-927CE719C94F}" dt="2026-08-12T12:45:54.525" v="100" actId="20577"/>
        <pc:sldMkLst>
          <pc:docMk/>
          <pc:sldMk cId="3063885000" sldId="262"/>
        </pc:sldMkLst>
        <pc:spChg chg="mod">
          <ac:chgData name="Corey Edwards" userId="S::corey.edwards@uwtsd.ac.uk::7a967df3-e232-40a5-b10c-dee8f912d80a" providerId="AD" clId="Web-{270C22FC-1C3B-3BCE-A3D2-927CE719C94F}" dt="2026-08-12T12:45:40.290" v="82" actId="20577"/>
          <ac:spMkLst>
            <pc:docMk/>
            <pc:sldMk cId="3063885000" sldId="262"/>
            <ac:spMk id="2" creationId="{4A3A62B0-8416-2811-7DA7-70FC893D15E6}"/>
          </ac:spMkLst>
        </pc:spChg>
        <pc:spChg chg="mod">
          <ac:chgData name="Corey Edwards" userId="S::corey.edwards@uwtsd.ac.uk::7a967df3-e232-40a5-b10c-dee8f912d80a" providerId="AD" clId="Web-{270C22FC-1C3B-3BCE-A3D2-927CE719C94F}" dt="2026-08-12T12:45:54.525" v="100" actId="20577"/>
          <ac:spMkLst>
            <pc:docMk/>
            <pc:sldMk cId="3063885000" sldId="262"/>
            <ac:spMk id="3" creationId="{7793784E-6CF3-8EBF-B223-9F1E6CB7666B}"/>
          </ac:spMkLst>
        </pc:spChg>
      </pc:sldChg>
      <pc:sldChg chg="modSp new">
        <pc:chgData name="Corey Edwards" userId="S::corey.edwards@uwtsd.ac.uk::7a967df3-e232-40a5-b10c-dee8f912d80a" providerId="AD" clId="Web-{270C22FC-1C3B-3BCE-A3D2-927CE719C94F}" dt="2026-08-12T12:48:23.123" v="209" actId="20577"/>
        <pc:sldMkLst>
          <pc:docMk/>
          <pc:sldMk cId="977870315" sldId="263"/>
        </pc:sldMkLst>
        <pc:spChg chg="mod">
          <ac:chgData name="Corey Edwards" userId="S::corey.edwards@uwtsd.ac.uk::7a967df3-e232-40a5-b10c-dee8f912d80a" providerId="AD" clId="Web-{270C22FC-1C3B-3BCE-A3D2-927CE719C94F}" dt="2026-08-12T12:47:32.762" v="139" actId="20577"/>
          <ac:spMkLst>
            <pc:docMk/>
            <pc:sldMk cId="977870315" sldId="263"/>
            <ac:spMk id="2" creationId="{CEC04A82-8315-AF78-FE5B-53F6BA239EC8}"/>
          </ac:spMkLst>
        </pc:spChg>
        <pc:spChg chg="mod">
          <ac:chgData name="Corey Edwards" userId="S::corey.edwards@uwtsd.ac.uk::7a967df3-e232-40a5-b10c-dee8f912d80a" providerId="AD" clId="Web-{270C22FC-1C3B-3BCE-A3D2-927CE719C94F}" dt="2026-08-12T12:48:23.123" v="209" actId="20577"/>
          <ac:spMkLst>
            <pc:docMk/>
            <pc:sldMk cId="977870315" sldId="263"/>
            <ac:spMk id="3" creationId="{DA704949-080C-C323-D235-0D78F504E2C6}"/>
          </ac:spMkLst>
        </pc:spChg>
      </pc:sldChg>
      <pc:sldChg chg="modSp new">
        <pc:chgData name="Corey Edwards" userId="S::corey.edwards@uwtsd.ac.uk::7a967df3-e232-40a5-b10c-dee8f912d80a" providerId="AD" clId="Web-{270C22FC-1C3B-3BCE-A3D2-927CE719C94F}" dt="2026-08-12T12:47:57.185" v="162" actId="20577"/>
        <pc:sldMkLst>
          <pc:docMk/>
          <pc:sldMk cId="3729285267" sldId="264"/>
        </pc:sldMkLst>
        <pc:spChg chg="mod">
          <ac:chgData name="Corey Edwards" userId="S::corey.edwards@uwtsd.ac.uk::7a967df3-e232-40a5-b10c-dee8f912d80a" providerId="AD" clId="Web-{270C22FC-1C3B-3BCE-A3D2-927CE719C94F}" dt="2026-08-12T12:47:48.247" v="158" actId="20577"/>
          <ac:spMkLst>
            <pc:docMk/>
            <pc:sldMk cId="3729285267" sldId="264"/>
            <ac:spMk id="2" creationId="{659437E1-A7A5-396D-DC8E-ECD3A280DCE1}"/>
          </ac:spMkLst>
        </pc:spChg>
        <pc:spChg chg="mod">
          <ac:chgData name="Corey Edwards" userId="S::corey.edwards@uwtsd.ac.uk::7a967df3-e232-40a5-b10c-dee8f912d80a" providerId="AD" clId="Web-{270C22FC-1C3B-3BCE-A3D2-927CE719C94F}" dt="2026-08-12T12:47:57.185" v="162" actId="20577"/>
          <ac:spMkLst>
            <pc:docMk/>
            <pc:sldMk cId="3729285267" sldId="264"/>
            <ac:spMk id="3" creationId="{797ED8AE-33D3-C956-4ECF-414A3829A99F}"/>
          </ac:spMkLst>
        </pc:spChg>
      </pc:sldChg>
      <pc:sldChg chg="modSp new">
        <pc:chgData name="Corey Edwards" userId="S::corey.edwards@uwtsd.ac.uk::7a967df3-e232-40a5-b10c-dee8f912d80a" providerId="AD" clId="Web-{270C22FC-1C3B-3BCE-A3D2-927CE719C94F}" dt="2026-08-12T12:49:16.516" v="268" actId="20577"/>
        <pc:sldMkLst>
          <pc:docMk/>
          <pc:sldMk cId="2504947649" sldId="265"/>
        </pc:sldMkLst>
        <pc:spChg chg="mod">
          <ac:chgData name="Corey Edwards" userId="S::corey.edwards@uwtsd.ac.uk::7a967df3-e232-40a5-b10c-dee8f912d80a" providerId="AD" clId="Web-{270C22FC-1C3B-3BCE-A3D2-927CE719C94F}" dt="2026-08-12T12:48:47.015" v="218" actId="20577"/>
          <ac:spMkLst>
            <pc:docMk/>
            <pc:sldMk cId="2504947649" sldId="265"/>
            <ac:spMk id="2" creationId="{5DC993D4-2AD5-F011-4F1D-2E6F8F18C47E}"/>
          </ac:spMkLst>
        </pc:spChg>
        <pc:spChg chg="mod">
          <ac:chgData name="Corey Edwards" userId="S::corey.edwards@uwtsd.ac.uk::7a967df3-e232-40a5-b10c-dee8f912d80a" providerId="AD" clId="Web-{270C22FC-1C3B-3BCE-A3D2-927CE719C94F}" dt="2026-08-12T12:49:16.516" v="268" actId="20577"/>
          <ac:spMkLst>
            <pc:docMk/>
            <pc:sldMk cId="2504947649" sldId="265"/>
            <ac:spMk id="3" creationId="{7DA09D9C-AF48-2C0A-317D-07092A39738F}"/>
          </ac:spMkLst>
        </pc:spChg>
      </pc:sldChg>
      <pc:sldChg chg="modSp new">
        <pc:chgData name="Corey Edwards" userId="S::corey.edwards@uwtsd.ac.uk::7a967df3-e232-40a5-b10c-dee8f912d80a" providerId="AD" clId="Web-{270C22FC-1C3B-3BCE-A3D2-927CE719C94F}" dt="2026-08-12T12:49:56.955" v="302" actId="20577"/>
        <pc:sldMkLst>
          <pc:docMk/>
          <pc:sldMk cId="1660882301" sldId="266"/>
        </pc:sldMkLst>
        <pc:spChg chg="mod">
          <ac:chgData name="Corey Edwards" userId="S::corey.edwards@uwtsd.ac.uk::7a967df3-e232-40a5-b10c-dee8f912d80a" providerId="AD" clId="Web-{270C22FC-1C3B-3BCE-A3D2-927CE719C94F}" dt="2026-08-12T12:49:46.173" v="273" actId="20577"/>
          <ac:spMkLst>
            <pc:docMk/>
            <pc:sldMk cId="1660882301" sldId="266"/>
            <ac:spMk id="2" creationId="{9D2AA8CB-9D5F-A8EA-A223-453195A32AE7}"/>
          </ac:spMkLst>
        </pc:spChg>
        <pc:spChg chg="mod">
          <ac:chgData name="Corey Edwards" userId="S::corey.edwards@uwtsd.ac.uk::7a967df3-e232-40a5-b10c-dee8f912d80a" providerId="AD" clId="Web-{270C22FC-1C3B-3BCE-A3D2-927CE719C94F}" dt="2026-08-12T12:49:56.955" v="302" actId="20577"/>
          <ac:spMkLst>
            <pc:docMk/>
            <pc:sldMk cId="1660882301" sldId="266"/>
            <ac:spMk id="3" creationId="{25AD184E-0475-E120-4DF0-64140182E69E}"/>
          </ac:spMkLst>
        </pc:spChg>
      </pc:sldChg>
      <pc:sldChg chg="modSp new">
        <pc:chgData name="Corey Edwards" userId="S::corey.edwards@uwtsd.ac.uk::7a967df3-e232-40a5-b10c-dee8f912d80a" providerId="AD" clId="Web-{270C22FC-1C3B-3BCE-A3D2-927CE719C94F}" dt="2026-08-12T12:50:04.924" v="304" actId="20577"/>
        <pc:sldMkLst>
          <pc:docMk/>
          <pc:sldMk cId="4134327176" sldId="267"/>
        </pc:sldMkLst>
        <pc:spChg chg="mod">
          <ac:chgData name="Corey Edwards" userId="S::corey.edwards@uwtsd.ac.uk::7a967df3-e232-40a5-b10c-dee8f912d80a" providerId="AD" clId="Web-{270C22FC-1C3B-3BCE-A3D2-927CE719C94F}" dt="2026-08-12T12:50:04.924" v="304" actId="20577"/>
          <ac:spMkLst>
            <pc:docMk/>
            <pc:sldMk cId="4134327176" sldId="267"/>
            <ac:spMk id="2" creationId="{1356E704-8F3C-5A0D-1A44-DCD000399CB5}"/>
          </ac:spMkLst>
        </pc:spChg>
      </pc:sldChg>
      <pc:sldChg chg="modSp new">
        <pc:chgData name="Corey Edwards" userId="S::corey.edwards@uwtsd.ac.uk::7a967df3-e232-40a5-b10c-dee8f912d80a" providerId="AD" clId="Web-{270C22FC-1C3B-3BCE-A3D2-927CE719C94F}" dt="2026-08-12T12:51:17.582" v="369" actId="20577"/>
        <pc:sldMkLst>
          <pc:docMk/>
          <pc:sldMk cId="2605588467" sldId="268"/>
        </pc:sldMkLst>
        <pc:spChg chg="mod">
          <ac:chgData name="Corey Edwards" userId="S::corey.edwards@uwtsd.ac.uk::7a967df3-e232-40a5-b10c-dee8f912d80a" providerId="AD" clId="Web-{270C22FC-1C3B-3BCE-A3D2-927CE719C94F}" dt="2026-08-12T12:50:55.831" v="319" actId="20577"/>
          <ac:spMkLst>
            <pc:docMk/>
            <pc:sldMk cId="2605588467" sldId="268"/>
            <ac:spMk id="2" creationId="{40559ADA-7FF3-0589-792C-8F93ACE1CADD}"/>
          </ac:spMkLst>
        </pc:spChg>
        <pc:spChg chg="mod">
          <ac:chgData name="Corey Edwards" userId="S::corey.edwards@uwtsd.ac.uk::7a967df3-e232-40a5-b10c-dee8f912d80a" providerId="AD" clId="Web-{270C22FC-1C3B-3BCE-A3D2-927CE719C94F}" dt="2026-08-12T12:51:17.582" v="369" actId="20577"/>
          <ac:spMkLst>
            <pc:docMk/>
            <pc:sldMk cId="2605588467" sldId="268"/>
            <ac:spMk id="3" creationId="{7BA417EE-BC86-4301-A9F7-6CA030D8E5C4}"/>
          </ac:spMkLst>
        </pc:spChg>
      </pc:sldChg>
      <pc:sldChg chg="modSp new">
        <pc:chgData name="Corey Edwards" userId="S::corey.edwards@uwtsd.ac.uk::7a967df3-e232-40a5-b10c-dee8f912d80a" providerId="AD" clId="Web-{270C22FC-1C3B-3BCE-A3D2-927CE719C94F}" dt="2026-08-12T12:54:22.088" v="435" actId="20577"/>
        <pc:sldMkLst>
          <pc:docMk/>
          <pc:sldMk cId="566292851" sldId="269"/>
        </pc:sldMkLst>
        <pc:spChg chg="mod">
          <ac:chgData name="Corey Edwards" userId="S::corey.edwards@uwtsd.ac.uk::7a967df3-e232-40a5-b10c-dee8f912d80a" providerId="AD" clId="Web-{270C22FC-1C3B-3BCE-A3D2-927CE719C94F}" dt="2026-08-12T12:51:26.598" v="382" actId="20577"/>
          <ac:spMkLst>
            <pc:docMk/>
            <pc:sldMk cId="566292851" sldId="269"/>
            <ac:spMk id="2" creationId="{6CE3BA4D-8774-9F11-6298-62C426B5CE5F}"/>
          </ac:spMkLst>
        </pc:spChg>
        <pc:spChg chg="mod">
          <ac:chgData name="Corey Edwards" userId="S::corey.edwards@uwtsd.ac.uk::7a967df3-e232-40a5-b10c-dee8f912d80a" providerId="AD" clId="Web-{270C22FC-1C3B-3BCE-A3D2-927CE719C94F}" dt="2026-08-12T12:54:22.088" v="435" actId="20577"/>
          <ac:spMkLst>
            <pc:docMk/>
            <pc:sldMk cId="566292851" sldId="269"/>
            <ac:spMk id="3" creationId="{D2934BE4-229B-9D92-6FC5-E14EBC1B1C72}"/>
          </ac:spMkLst>
        </pc:spChg>
      </pc:sldChg>
      <pc:sldChg chg="modSp new">
        <pc:chgData name="Corey Edwards" userId="S::corey.edwards@uwtsd.ac.uk::7a967df3-e232-40a5-b10c-dee8f912d80a" providerId="AD" clId="Web-{270C22FC-1C3B-3BCE-A3D2-927CE719C94F}" dt="2026-08-12T12:55:53.732" v="536" actId="20577"/>
        <pc:sldMkLst>
          <pc:docMk/>
          <pc:sldMk cId="2424552273" sldId="270"/>
        </pc:sldMkLst>
        <pc:spChg chg="mod">
          <ac:chgData name="Corey Edwards" userId="S::corey.edwards@uwtsd.ac.uk::7a967df3-e232-40a5-b10c-dee8f912d80a" providerId="AD" clId="Web-{270C22FC-1C3B-3BCE-A3D2-927CE719C94F}" dt="2026-08-12T12:54:26.526" v="446" actId="20577"/>
          <ac:spMkLst>
            <pc:docMk/>
            <pc:sldMk cId="2424552273" sldId="270"/>
            <ac:spMk id="2" creationId="{102DF84F-5502-61E4-2D23-9E85536C48C5}"/>
          </ac:spMkLst>
        </pc:spChg>
        <pc:spChg chg="mod">
          <ac:chgData name="Corey Edwards" userId="S::corey.edwards@uwtsd.ac.uk::7a967df3-e232-40a5-b10c-dee8f912d80a" providerId="AD" clId="Web-{270C22FC-1C3B-3BCE-A3D2-927CE719C94F}" dt="2026-08-12T12:55:53.732" v="536" actId="20577"/>
          <ac:spMkLst>
            <pc:docMk/>
            <pc:sldMk cId="2424552273" sldId="270"/>
            <ac:spMk id="3" creationId="{776B3414-4BF5-27B7-D672-D236F5EC6C57}"/>
          </ac:spMkLst>
        </pc:spChg>
      </pc:sldChg>
      <pc:sldChg chg="modSp new">
        <pc:chgData name="Corey Edwards" userId="S::corey.edwards@uwtsd.ac.uk::7a967df3-e232-40a5-b10c-dee8f912d80a" providerId="AD" clId="Web-{270C22FC-1C3B-3BCE-A3D2-927CE719C94F}" dt="2026-08-12T12:56:24.108" v="561" actId="20577"/>
        <pc:sldMkLst>
          <pc:docMk/>
          <pc:sldMk cId="1462685898" sldId="271"/>
        </pc:sldMkLst>
        <pc:spChg chg="mod">
          <ac:chgData name="Corey Edwards" userId="S::corey.edwards@uwtsd.ac.uk::7a967df3-e232-40a5-b10c-dee8f912d80a" providerId="AD" clId="Web-{270C22FC-1C3B-3BCE-A3D2-927CE719C94F}" dt="2026-08-12T12:56:14.654" v="543" actId="20577"/>
          <ac:spMkLst>
            <pc:docMk/>
            <pc:sldMk cId="1462685898" sldId="271"/>
            <ac:spMk id="2" creationId="{3B28A0E5-CEC1-6FF5-7F54-E7FBF0419DDC}"/>
          </ac:spMkLst>
        </pc:spChg>
        <pc:spChg chg="mod">
          <ac:chgData name="Corey Edwards" userId="S::corey.edwards@uwtsd.ac.uk::7a967df3-e232-40a5-b10c-dee8f912d80a" providerId="AD" clId="Web-{270C22FC-1C3B-3BCE-A3D2-927CE719C94F}" dt="2026-08-12T12:56:24.108" v="561" actId="20577"/>
          <ac:spMkLst>
            <pc:docMk/>
            <pc:sldMk cId="1462685898" sldId="271"/>
            <ac:spMk id="3" creationId="{1414F8E8-8ED1-C3C1-6E3E-D4680B3F5715}"/>
          </ac:spMkLst>
        </pc:spChg>
      </pc:sldChg>
      <pc:sldChg chg="modSp new">
        <pc:chgData name="Corey Edwards" userId="S::corey.edwards@uwtsd.ac.uk::7a967df3-e232-40a5-b10c-dee8f912d80a" providerId="AD" clId="Web-{270C22FC-1C3B-3BCE-A3D2-927CE719C94F}" dt="2026-08-12T12:56:39.780" v="580" actId="20577"/>
        <pc:sldMkLst>
          <pc:docMk/>
          <pc:sldMk cId="2995150951" sldId="272"/>
        </pc:sldMkLst>
        <pc:spChg chg="mod">
          <ac:chgData name="Corey Edwards" userId="S::corey.edwards@uwtsd.ac.uk::7a967df3-e232-40a5-b10c-dee8f912d80a" providerId="AD" clId="Web-{270C22FC-1C3B-3BCE-A3D2-927CE719C94F}" dt="2026-08-12T12:56:31.311" v="567" actId="20577"/>
          <ac:spMkLst>
            <pc:docMk/>
            <pc:sldMk cId="2995150951" sldId="272"/>
            <ac:spMk id="2" creationId="{AE5D6C34-B632-F6F0-1B72-8FE00EB7CFE4}"/>
          </ac:spMkLst>
        </pc:spChg>
        <pc:spChg chg="mod">
          <ac:chgData name="Corey Edwards" userId="S::corey.edwards@uwtsd.ac.uk::7a967df3-e232-40a5-b10c-dee8f912d80a" providerId="AD" clId="Web-{270C22FC-1C3B-3BCE-A3D2-927CE719C94F}" dt="2026-08-12T12:56:39.780" v="580" actId="20577"/>
          <ac:spMkLst>
            <pc:docMk/>
            <pc:sldMk cId="2995150951" sldId="272"/>
            <ac:spMk id="3" creationId="{364C11E9-7F4F-07EF-97DE-DE8FE614B6BC}"/>
          </ac:spMkLst>
        </pc:spChg>
      </pc:sldChg>
      <pc:sldChg chg="modSp new">
        <pc:chgData name="Corey Edwards" userId="S::corey.edwards@uwtsd.ac.uk::7a967df3-e232-40a5-b10c-dee8f912d80a" providerId="AD" clId="Web-{270C22FC-1C3B-3BCE-A3D2-927CE719C94F}" dt="2026-08-12T13:01:11.648" v="599" actId="20577"/>
        <pc:sldMkLst>
          <pc:docMk/>
          <pc:sldMk cId="3347527632" sldId="273"/>
        </pc:sldMkLst>
        <pc:spChg chg="mod">
          <ac:chgData name="Corey Edwards" userId="S::corey.edwards@uwtsd.ac.uk::7a967df3-e232-40a5-b10c-dee8f912d80a" providerId="AD" clId="Web-{270C22FC-1C3B-3BCE-A3D2-927CE719C94F}" dt="2026-08-12T12:56:52.359" v="588" actId="20577"/>
          <ac:spMkLst>
            <pc:docMk/>
            <pc:sldMk cId="3347527632" sldId="273"/>
            <ac:spMk id="2" creationId="{8F97B0DB-56AF-05CD-6BFE-88713C5107EF}"/>
          </ac:spMkLst>
        </pc:spChg>
        <pc:spChg chg="mod">
          <ac:chgData name="Corey Edwards" userId="S::corey.edwards@uwtsd.ac.uk::7a967df3-e232-40a5-b10c-dee8f912d80a" providerId="AD" clId="Web-{270C22FC-1C3B-3BCE-A3D2-927CE719C94F}" dt="2026-08-12T13:01:11.648" v="599" actId="20577"/>
          <ac:spMkLst>
            <pc:docMk/>
            <pc:sldMk cId="3347527632" sldId="273"/>
            <ac:spMk id="3" creationId="{BCC4E3D2-C365-4A69-778F-0C278932D12B}"/>
          </ac:spMkLst>
        </pc:spChg>
      </pc:sldChg>
      <pc:sldChg chg="modSp new">
        <pc:chgData name="Corey Edwards" userId="S::corey.edwards@uwtsd.ac.uk::7a967df3-e232-40a5-b10c-dee8f912d80a" providerId="AD" clId="Web-{270C22FC-1C3B-3BCE-A3D2-927CE719C94F}" dt="2026-08-12T13:01:31.805" v="623" actId="20577"/>
        <pc:sldMkLst>
          <pc:docMk/>
          <pc:sldMk cId="435703890" sldId="274"/>
        </pc:sldMkLst>
        <pc:spChg chg="mod">
          <ac:chgData name="Corey Edwards" userId="S::corey.edwards@uwtsd.ac.uk::7a967df3-e232-40a5-b10c-dee8f912d80a" providerId="AD" clId="Web-{270C22FC-1C3B-3BCE-A3D2-927CE719C94F}" dt="2026-08-12T13:01:31.805" v="623" actId="20577"/>
          <ac:spMkLst>
            <pc:docMk/>
            <pc:sldMk cId="435703890" sldId="274"/>
            <ac:spMk id="2" creationId="{115A758C-FAC5-6B5C-9D53-B55B99F91EFE}"/>
          </ac:spMkLst>
        </pc:spChg>
        <pc:spChg chg="mod">
          <ac:chgData name="Corey Edwards" userId="S::corey.edwards@uwtsd.ac.uk::7a967df3-e232-40a5-b10c-dee8f912d80a" providerId="AD" clId="Web-{270C22FC-1C3B-3BCE-A3D2-927CE719C94F}" dt="2026-08-12T13:01:28.118" v="617" actId="20577"/>
          <ac:spMkLst>
            <pc:docMk/>
            <pc:sldMk cId="435703890" sldId="274"/>
            <ac:spMk id="3" creationId="{79002B4F-6A90-64C8-756D-817B82987271}"/>
          </ac:spMkLst>
        </pc:spChg>
      </pc:sldChg>
      <pc:sldChg chg="modSp new">
        <pc:chgData name="Corey Edwards" userId="S::corey.edwards@uwtsd.ac.uk::7a967df3-e232-40a5-b10c-dee8f912d80a" providerId="AD" clId="Web-{270C22FC-1C3B-3BCE-A3D2-927CE719C94F}" dt="2026-08-12T13:01:45.743" v="642" actId="20577"/>
        <pc:sldMkLst>
          <pc:docMk/>
          <pc:sldMk cId="2566501240" sldId="275"/>
        </pc:sldMkLst>
        <pc:spChg chg="mod">
          <ac:chgData name="Corey Edwards" userId="S::corey.edwards@uwtsd.ac.uk::7a967df3-e232-40a5-b10c-dee8f912d80a" providerId="AD" clId="Web-{270C22FC-1C3B-3BCE-A3D2-927CE719C94F}" dt="2026-08-12T13:01:39.024" v="636" actId="20577"/>
          <ac:spMkLst>
            <pc:docMk/>
            <pc:sldMk cId="2566501240" sldId="275"/>
            <ac:spMk id="2" creationId="{C3BA4BAF-CA27-D988-F11F-8E27AEC27A73}"/>
          </ac:spMkLst>
        </pc:spChg>
        <pc:spChg chg="mod">
          <ac:chgData name="Corey Edwards" userId="S::corey.edwards@uwtsd.ac.uk::7a967df3-e232-40a5-b10c-dee8f912d80a" providerId="AD" clId="Web-{270C22FC-1C3B-3BCE-A3D2-927CE719C94F}" dt="2026-08-12T13:01:45.743" v="642" actId="20577"/>
          <ac:spMkLst>
            <pc:docMk/>
            <pc:sldMk cId="2566501240" sldId="275"/>
            <ac:spMk id="3" creationId="{DAD4D222-6253-A8BA-4377-EA65DA8B8EB4}"/>
          </ac:spMkLst>
        </pc:spChg>
      </pc:sldChg>
      <pc:sldChg chg="modSp new del">
        <pc:chgData name="Corey Edwards" userId="S::corey.edwards@uwtsd.ac.uk::7a967df3-e232-40a5-b10c-dee8f912d80a" providerId="AD" clId="Web-{270C22FC-1C3B-3BCE-A3D2-927CE719C94F}" dt="2026-08-12T13:02:08.103" v="648"/>
        <pc:sldMkLst>
          <pc:docMk/>
          <pc:sldMk cId="721276276" sldId="276"/>
        </pc:sldMkLst>
        <pc:spChg chg="mod">
          <ac:chgData name="Corey Edwards" userId="S::corey.edwards@uwtsd.ac.uk::7a967df3-e232-40a5-b10c-dee8f912d80a" providerId="AD" clId="Web-{270C22FC-1C3B-3BCE-A3D2-927CE719C94F}" dt="2026-08-12T13:02:07.431" v="647" actId="20577"/>
          <ac:spMkLst>
            <pc:docMk/>
            <pc:sldMk cId="721276276" sldId="276"/>
            <ac:spMk id="2" creationId="{B5FE6D9C-1840-2EEA-58A1-08B35269D989}"/>
          </ac:spMkLst>
        </pc:spChg>
      </pc:sldChg>
      <pc:sldMasterChg chg="add del addSldLayout delSldLayout">
        <pc:chgData name="Corey Edwards" userId="S::corey.edwards@uwtsd.ac.uk::7a967df3-e232-40a5-b10c-dee8f912d80a" providerId="AD" clId="Web-{270C22FC-1C3B-3BCE-A3D2-927CE719C94F}" dt="2026-08-12T12:37:44.118" v="10"/>
        <pc:sldMasterMkLst>
          <pc:docMk/>
          <pc:sldMasterMk cId="2460954070" sldId="2147483660"/>
        </pc:sldMasterMkLst>
        <pc:sldLayoutChg chg="add del">
          <pc:chgData name="Corey Edwards" userId="S::corey.edwards@uwtsd.ac.uk::7a967df3-e232-40a5-b10c-dee8f912d80a" providerId="AD" clId="Web-{270C22FC-1C3B-3BCE-A3D2-927CE719C94F}" dt="2026-08-12T12:37:44.118" v="10"/>
          <pc:sldLayoutMkLst>
            <pc:docMk/>
            <pc:sldMasterMk cId="2460954070" sldId="2147483660"/>
            <pc:sldLayoutMk cId="2385387890" sldId="2147483661"/>
          </pc:sldLayoutMkLst>
        </pc:sldLayoutChg>
        <pc:sldLayoutChg chg="add del">
          <pc:chgData name="Corey Edwards" userId="S::corey.edwards@uwtsd.ac.uk::7a967df3-e232-40a5-b10c-dee8f912d80a" providerId="AD" clId="Web-{270C22FC-1C3B-3BCE-A3D2-927CE719C94F}" dt="2026-08-12T12:37:44.118" v="10"/>
          <pc:sldLayoutMkLst>
            <pc:docMk/>
            <pc:sldMasterMk cId="2460954070" sldId="2147483660"/>
            <pc:sldLayoutMk cId="949138452" sldId="2147483662"/>
          </pc:sldLayoutMkLst>
        </pc:sldLayoutChg>
        <pc:sldLayoutChg chg="add del">
          <pc:chgData name="Corey Edwards" userId="S::corey.edwards@uwtsd.ac.uk::7a967df3-e232-40a5-b10c-dee8f912d80a" providerId="AD" clId="Web-{270C22FC-1C3B-3BCE-A3D2-927CE719C94F}" dt="2026-08-12T12:37:44.118" v="10"/>
          <pc:sldLayoutMkLst>
            <pc:docMk/>
            <pc:sldMasterMk cId="2460954070" sldId="2147483660"/>
            <pc:sldLayoutMk cId="2591524520" sldId="2147483663"/>
          </pc:sldLayoutMkLst>
        </pc:sldLayoutChg>
        <pc:sldLayoutChg chg="add del">
          <pc:chgData name="Corey Edwards" userId="S::corey.edwards@uwtsd.ac.uk::7a967df3-e232-40a5-b10c-dee8f912d80a" providerId="AD" clId="Web-{270C22FC-1C3B-3BCE-A3D2-927CE719C94F}" dt="2026-08-12T12:37:44.118" v="10"/>
          <pc:sldLayoutMkLst>
            <pc:docMk/>
            <pc:sldMasterMk cId="2460954070" sldId="2147483660"/>
            <pc:sldLayoutMk cId="1203092039" sldId="2147483664"/>
          </pc:sldLayoutMkLst>
        </pc:sldLayoutChg>
        <pc:sldLayoutChg chg="add del">
          <pc:chgData name="Corey Edwards" userId="S::corey.edwards@uwtsd.ac.uk::7a967df3-e232-40a5-b10c-dee8f912d80a" providerId="AD" clId="Web-{270C22FC-1C3B-3BCE-A3D2-927CE719C94F}" dt="2026-08-12T12:37:44.118" v="10"/>
          <pc:sldLayoutMkLst>
            <pc:docMk/>
            <pc:sldMasterMk cId="2460954070" sldId="2147483660"/>
            <pc:sldLayoutMk cId="3733172339" sldId="2147483665"/>
          </pc:sldLayoutMkLst>
        </pc:sldLayoutChg>
        <pc:sldLayoutChg chg="add del">
          <pc:chgData name="Corey Edwards" userId="S::corey.edwards@uwtsd.ac.uk::7a967df3-e232-40a5-b10c-dee8f912d80a" providerId="AD" clId="Web-{270C22FC-1C3B-3BCE-A3D2-927CE719C94F}" dt="2026-08-12T12:37:44.118" v="10"/>
          <pc:sldLayoutMkLst>
            <pc:docMk/>
            <pc:sldMasterMk cId="2460954070" sldId="2147483660"/>
            <pc:sldLayoutMk cId="3210312558" sldId="2147483666"/>
          </pc:sldLayoutMkLst>
        </pc:sldLayoutChg>
        <pc:sldLayoutChg chg="add del">
          <pc:chgData name="Corey Edwards" userId="S::corey.edwards@uwtsd.ac.uk::7a967df3-e232-40a5-b10c-dee8f912d80a" providerId="AD" clId="Web-{270C22FC-1C3B-3BCE-A3D2-927CE719C94F}" dt="2026-08-12T12:37:44.118" v="10"/>
          <pc:sldLayoutMkLst>
            <pc:docMk/>
            <pc:sldMasterMk cId="2460954070" sldId="2147483660"/>
            <pc:sldLayoutMk cId="3146388984" sldId="2147483667"/>
          </pc:sldLayoutMkLst>
        </pc:sldLayoutChg>
        <pc:sldLayoutChg chg="add del">
          <pc:chgData name="Corey Edwards" userId="S::corey.edwards@uwtsd.ac.uk::7a967df3-e232-40a5-b10c-dee8f912d80a" providerId="AD" clId="Web-{270C22FC-1C3B-3BCE-A3D2-927CE719C94F}" dt="2026-08-12T12:37:44.118" v="10"/>
          <pc:sldLayoutMkLst>
            <pc:docMk/>
            <pc:sldMasterMk cId="2460954070" sldId="2147483660"/>
            <pc:sldLayoutMk cId="3171841454" sldId="2147483668"/>
          </pc:sldLayoutMkLst>
        </pc:sldLayoutChg>
        <pc:sldLayoutChg chg="add del">
          <pc:chgData name="Corey Edwards" userId="S::corey.edwards@uwtsd.ac.uk::7a967df3-e232-40a5-b10c-dee8f912d80a" providerId="AD" clId="Web-{270C22FC-1C3B-3BCE-A3D2-927CE719C94F}" dt="2026-08-12T12:37:44.118" v="10"/>
          <pc:sldLayoutMkLst>
            <pc:docMk/>
            <pc:sldMasterMk cId="2460954070" sldId="2147483660"/>
            <pc:sldLayoutMk cId="1718958274" sldId="2147483669"/>
          </pc:sldLayoutMkLst>
        </pc:sldLayoutChg>
        <pc:sldLayoutChg chg="add del">
          <pc:chgData name="Corey Edwards" userId="S::corey.edwards@uwtsd.ac.uk::7a967df3-e232-40a5-b10c-dee8f912d80a" providerId="AD" clId="Web-{270C22FC-1C3B-3BCE-A3D2-927CE719C94F}" dt="2026-08-12T12:37:44.118" v="10"/>
          <pc:sldLayoutMkLst>
            <pc:docMk/>
            <pc:sldMasterMk cId="2460954070" sldId="2147483660"/>
            <pc:sldLayoutMk cId="2202905451" sldId="2147483670"/>
          </pc:sldLayoutMkLst>
        </pc:sldLayoutChg>
        <pc:sldLayoutChg chg="add del">
          <pc:chgData name="Corey Edwards" userId="S::corey.edwards@uwtsd.ac.uk::7a967df3-e232-40a5-b10c-dee8f912d80a" providerId="AD" clId="Web-{270C22FC-1C3B-3BCE-A3D2-927CE719C94F}" dt="2026-08-12T12:37:44.118" v="10"/>
          <pc:sldLayoutMkLst>
            <pc:docMk/>
            <pc:sldMasterMk cId="2460954070" sldId="2147483660"/>
            <pc:sldLayoutMk cId="3479445657" sldId="2147483671"/>
          </pc:sldLayoutMkLst>
        </pc:sldLayoutChg>
      </pc:sldMasterChg>
      <pc:sldMasterChg chg="add del addSldLayout delSldLayout">
        <pc:chgData name="Corey Edwards" userId="S::corey.edwards@uwtsd.ac.uk::7a967df3-e232-40a5-b10c-dee8f912d80a" providerId="AD" clId="Web-{270C22FC-1C3B-3BCE-A3D2-927CE719C94F}" dt="2026-08-12T12:37:36.618" v="7"/>
        <pc:sldMasterMkLst>
          <pc:docMk/>
          <pc:sldMasterMk cId="1979714743" sldId="2147483695"/>
        </pc:sldMasterMkLst>
        <pc:sldLayoutChg chg="add del">
          <pc:chgData name="Corey Edwards" userId="S::corey.edwards@uwtsd.ac.uk::7a967df3-e232-40a5-b10c-dee8f912d80a" providerId="AD" clId="Web-{270C22FC-1C3B-3BCE-A3D2-927CE719C94F}" dt="2026-08-12T12:37:36.618" v="7"/>
          <pc:sldLayoutMkLst>
            <pc:docMk/>
            <pc:sldMasterMk cId="1979714743" sldId="2147483695"/>
            <pc:sldLayoutMk cId="3613189238" sldId="2147483684"/>
          </pc:sldLayoutMkLst>
        </pc:sldLayoutChg>
        <pc:sldLayoutChg chg="add del">
          <pc:chgData name="Corey Edwards" userId="S::corey.edwards@uwtsd.ac.uk::7a967df3-e232-40a5-b10c-dee8f912d80a" providerId="AD" clId="Web-{270C22FC-1C3B-3BCE-A3D2-927CE719C94F}" dt="2026-08-12T12:37:36.618" v="7"/>
          <pc:sldLayoutMkLst>
            <pc:docMk/>
            <pc:sldMasterMk cId="1979714743" sldId="2147483695"/>
            <pc:sldLayoutMk cId="1131310548" sldId="2147483685"/>
          </pc:sldLayoutMkLst>
        </pc:sldLayoutChg>
        <pc:sldLayoutChg chg="add del">
          <pc:chgData name="Corey Edwards" userId="S::corey.edwards@uwtsd.ac.uk::7a967df3-e232-40a5-b10c-dee8f912d80a" providerId="AD" clId="Web-{270C22FC-1C3B-3BCE-A3D2-927CE719C94F}" dt="2026-08-12T12:37:36.618" v="7"/>
          <pc:sldLayoutMkLst>
            <pc:docMk/>
            <pc:sldMasterMk cId="1979714743" sldId="2147483695"/>
            <pc:sldLayoutMk cId="3042613191" sldId="2147483686"/>
          </pc:sldLayoutMkLst>
        </pc:sldLayoutChg>
        <pc:sldLayoutChg chg="add del">
          <pc:chgData name="Corey Edwards" userId="S::corey.edwards@uwtsd.ac.uk::7a967df3-e232-40a5-b10c-dee8f912d80a" providerId="AD" clId="Web-{270C22FC-1C3B-3BCE-A3D2-927CE719C94F}" dt="2026-08-12T12:37:36.618" v="7"/>
          <pc:sldLayoutMkLst>
            <pc:docMk/>
            <pc:sldMasterMk cId="1979714743" sldId="2147483695"/>
            <pc:sldLayoutMk cId="2890257247" sldId="2147483687"/>
          </pc:sldLayoutMkLst>
        </pc:sldLayoutChg>
        <pc:sldLayoutChg chg="add del">
          <pc:chgData name="Corey Edwards" userId="S::corey.edwards@uwtsd.ac.uk::7a967df3-e232-40a5-b10c-dee8f912d80a" providerId="AD" clId="Web-{270C22FC-1C3B-3BCE-A3D2-927CE719C94F}" dt="2026-08-12T12:37:36.618" v="7"/>
          <pc:sldLayoutMkLst>
            <pc:docMk/>
            <pc:sldMasterMk cId="1979714743" sldId="2147483695"/>
            <pc:sldLayoutMk cId="2406057755" sldId="2147483688"/>
          </pc:sldLayoutMkLst>
        </pc:sldLayoutChg>
        <pc:sldLayoutChg chg="add del">
          <pc:chgData name="Corey Edwards" userId="S::corey.edwards@uwtsd.ac.uk::7a967df3-e232-40a5-b10c-dee8f912d80a" providerId="AD" clId="Web-{270C22FC-1C3B-3BCE-A3D2-927CE719C94F}" dt="2026-08-12T12:37:36.618" v="7"/>
          <pc:sldLayoutMkLst>
            <pc:docMk/>
            <pc:sldMasterMk cId="1979714743" sldId="2147483695"/>
            <pc:sldLayoutMk cId="2261671776" sldId="2147483689"/>
          </pc:sldLayoutMkLst>
        </pc:sldLayoutChg>
        <pc:sldLayoutChg chg="add del">
          <pc:chgData name="Corey Edwards" userId="S::corey.edwards@uwtsd.ac.uk::7a967df3-e232-40a5-b10c-dee8f912d80a" providerId="AD" clId="Web-{270C22FC-1C3B-3BCE-A3D2-927CE719C94F}" dt="2026-08-12T12:37:36.618" v="7"/>
          <pc:sldLayoutMkLst>
            <pc:docMk/>
            <pc:sldMasterMk cId="1979714743" sldId="2147483695"/>
            <pc:sldLayoutMk cId="1491615240" sldId="2147483690"/>
          </pc:sldLayoutMkLst>
        </pc:sldLayoutChg>
        <pc:sldLayoutChg chg="add del">
          <pc:chgData name="Corey Edwards" userId="S::corey.edwards@uwtsd.ac.uk::7a967df3-e232-40a5-b10c-dee8f912d80a" providerId="AD" clId="Web-{270C22FC-1C3B-3BCE-A3D2-927CE719C94F}" dt="2026-08-12T12:37:36.618" v="7"/>
          <pc:sldLayoutMkLst>
            <pc:docMk/>
            <pc:sldMasterMk cId="1979714743" sldId="2147483695"/>
            <pc:sldLayoutMk cId="4003945827" sldId="2147483691"/>
          </pc:sldLayoutMkLst>
        </pc:sldLayoutChg>
        <pc:sldLayoutChg chg="add del">
          <pc:chgData name="Corey Edwards" userId="S::corey.edwards@uwtsd.ac.uk::7a967df3-e232-40a5-b10c-dee8f912d80a" providerId="AD" clId="Web-{270C22FC-1C3B-3BCE-A3D2-927CE719C94F}" dt="2026-08-12T12:37:36.618" v="7"/>
          <pc:sldLayoutMkLst>
            <pc:docMk/>
            <pc:sldMasterMk cId="1979714743" sldId="2147483695"/>
            <pc:sldLayoutMk cId="3312145014" sldId="2147483692"/>
          </pc:sldLayoutMkLst>
        </pc:sldLayoutChg>
        <pc:sldLayoutChg chg="add del">
          <pc:chgData name="Corey Edwards" userId="S::corey.edwards@uwtsd.ac.uk::7a967df3-e232-40a5-b10c-dee8f912d80a" providerId="AD" clId="Web-{270C22FC-1C3B-3BCE-A3D2-927CE719C94F}" dt="2026-08-12T12:37:36.618" v="7"/>
          <pc:sldLayoutMkLst>
            <pc:docMk/>
            <pc:sldMasterMk cId="1979714743" sldId="2147483695"/>
            <pc:sldLayoutMk cId="2746192755" sldId="2147483693"/>
          </pc:sldLayoutMkLst>
        </pc:sldLayoutChg>
        <pc:sldLayoutChg chg="add del">
          <pc:chgData name="Corey Edwards" userId="S::corey.edwards@uwtsd.ac.uk::7a967df3-e232-40a5-b10c-dee8f912d80a" providerId="AD" clId="Web-{270C22FC-1C3B-3BCE-A3D2-927CE719C94F}" dt="2026-08-12T12:37:36.618" v="7"/>
          <pc:sldLayoutMkLst>
            <pc:docMk/>
            <pc:sldMasterMk cId="1979714743" sldId="2147483695"/>
            <pc:sldLayoutMk cId="3191589542" sldId="2147483694"/>
          </pc:sldLayoutMkLst>
        </pc:sldLayoutChg>
      </pc:sldMasterChg>
      <pc:sldMasterChg chg="add del addSldLayout delSldLayout">
        <pc:chgData name="Corey Edwards" userId="S::corey.edwards@uwtsd.ac.uk::7a967df3-e232-40a5-b10c-dee8f912d80a" providerId="AD" clId="Web-{270C22FC-1C3B-3BCE-A3D2-927CE719C94F}" dt="2026-08-12T12:37:44.025" v="9"/>
        <pc:sldMasterMkLst>
          <pc:docMk/>
          <pc:sldMasterMk cId="4011081486" sldId="2147483740"/>
        </pc:sldMasterMkLst>
        <pc:sldLayoutChg chg="add del">
          <pc:chgData name="Corey Edwards" userId="S::corey.edwards@uwtsd.ac.uk::7a967df3-e232-40a5-b10c-dee8f912d80a" providerId="AD" clId="Web-{270C22FC-1C3B-3BCE-A3D2-927CE719C94F}" dt="2026-08-12T12:37:44.025" v="9"/>
          <pc:sldLayoutMkLst>
            <pc:docMk/>
            <pc:sldMasterMk cId="4011081486" sldId="2147483740"/>
            <pc:sldLayoutMk cId="1831066219" sldId="2147483723"/>
          </pc:sldLayoutMkLst>
        </pc:sldLayoutChg>
        <pc:sldLayoutChg chg="add del">
          <pc:chgData name="Corey Edwards" userId="S::corey.edwards@uwtsd.ac.uk::7a967df3-e232-40a5-b10c-dee8f912d80a" providerId="AD" clId="Web-{270C22FC-1C3B-3BCE-A3D2-927CE719C94F}" dt="2026-08-12T12:37:44.025" v="9"/>
          <pc:sldLayoutMkLst>
            <pc:docMk/>
            <pc:sldMasterMk cId="4011081486" sldId="2147483740"/>
            <pc:sldLayoutMk cId="2918264460" sldId="2147483724"/>
          </pc:sldLayoutMkLst>
        </pc:sldLayoutChg>
        <pc:sldLayoutChg chg="add del">
          <pc:chgData name="Corey Edwards" userId="S::corey.edwards@uwtsd.ac.uk::7a967df3-e232-40a5-b10c-dee8f912d80a" providerId="AD" clId="Web-{270C22FC-1C3B-3BCE-A3D2-927CE719C94F}" dt="2026-08-12T12:37:44.025" v="9"/>
          <pc:sldLayoutMkLst>
            <pc:docMk/>
            <pc:sldMasterMk cId="4011081486" sldId="2147483740"/>
            <pc:sldLayoutMk cId="1631963360" sldId="2147483725"/>
          </pc:sldLayoutMkLst>
        </pc:sldLayoutChg>
        <pc:sldLayoutChg chg="add del">
          <pc:chgData name="Corey Edwards" userId="S::corey.edwards@uwtsd.ac.uk::7a967df3-e232-40a5-b10c-dee8f912d80a" providerId="AD" clId="Web-{270C22FC-1C3B-3BCE-A3D2-927CE719C94F}" dt="2026-08-12T12:37:44.025" v="9"/>
          <pc:sldLayoutMkLst>
            <pc:docMk/>
            <pc:sldMasterMk cId="4011081486" sldId="2147483740"/>
            <pc:sldLayoutMk cId="1187513677" sldId="2147483726"/>
          </pc:sldLayoutMkLst>
        </pc:sldLayoutChg>
        <pc:sldLayoutChg chg="add del">
          <pc:chgData name="Corey Edwards" userId="S::corey.edwards@uwtsd.ac.uk::7a967df3-e232-40a5-b10c-dee8f912d80a" providerId="AD" clId="Web-{270C22FC-1C3B-3BCE-A3D2-927CE719C94F}" dt="2026-08-12T12:37:44.025" v="9"/>
          <pc:sldLayoutMkLst>
            <pc:docMk/>
            <pc:sldMasterMk cId="4011081486" sldId="2147483740"/>
            <pc:sldLayoutMk cId="4082817538" sldId="2147483727"/>
          </pc:sldLayoutMkLst>
        </pc:sldLayoutChg>
        <pc:sldLayoutChg chg="add del">
          <pc:chgData name="Corey Edwards" userId="S::corey.edwards@uwtsd.ac.uk::7a967df3-e232-40a5-b10c-dee8f912d80a" providerId="AD" clId="Web-{270C22FC-1C3B-3BCE-A3D2-927CE719C94F}" dt="2026-08-12T12:37:44.025" v="9"/>
          <pc:sldLayoutMkLst>
            <pc:docMk/>
            <pc:sldMasterMk cId="4011081486" sldId="2147483740"/>
            <pc:sldLayoutMk cId="946374359" sldId="2147483728"/>
          </pc:sldLayoutMkLst>
        </pc:sldLayoutChg>
        <pc:sldLayoutChg chg="add del">
          <pc:chgData name="Corey Edwards" userId="S::corey.edwards@uwtsd.ac.uk::7a967df3-e232-40a5-b10c-dee8f912d80a" providerId="AD" clId="Web-{270C22FC-1C3B-3BCE-A3D2-927CE719C94F}" dt="2026-08-12T12:37:44.025" v="9"/>
          <pc:sldLayoutMkLst>
            <pc:docMk/>
            <pc:sldMasterMk cId="4011081486" sldId="2147483740"/>
            <pc:sldLayoutMk cId="1612254085" sldId="2147483729"/>
          </pc:sldLayoutMkLst>
        </pc:sldLayoutChg>
        <pc:sldLayoutChg chg="add del">
          <pc:chgData name="Corey Edwards" userId="S::corey.edwards@uwtsd.ac.uk::7a967df3-e232-40a5-b10c-dee8f912d80a" providerId="AD" clId="Web-{270C22FC-1C3B-3BCE-A3D2-927CE719C94F}" dt="2026-08-12T12:37:44.025" v="9"/>
          <pc:sldLayoutMkLst>
            <pc:docMk/>
            <pc:sldMasterMk cId="4011081486" sldId="2147483740"/>
            <pc:sldLayoutMk cId="2513204003" sldId="2147483730"/>
          </pc:sldLayoutMkLst>
        </pc:sldLayoutChg>
        <pc:sldLayoutChg chg="add del">
          <pc:chgData name="Corey Edwards" userId="S::corey.edwards@uwtsd.ac.uk::7a967df3-e232-40a5-b10c-dee8f912d80a" providerId="AD" clId="Web-{270C22FC-1C3B-3BCE-A3D2-927CE719C94F}" dt="2026-08-12T12:37:44.025" v="9"/>
          <pc:sldLayoutMkLst>
            <pc:docMk/>
            <pc:sldMasterMk cId="4011081486" sldId="2147483740"/>
            <pc:sldLayoutMk cId="1093954721" sldId="2147483731"/>
          </pc:sldLayoutMkLst>
        </pc:sldLayoutChg>
        <pc:sldLayoutChg chg="add del">
          <pc:chgData name="Corey Edwards" userId="S::corey.edwards@uwtsd.ac.uk::7a967df3-e232-40a5-b10c-dee8f912d80a" providerId="AD" clId="Web-{270C22FC-1C3B-3BCE-A3D2-927CE719C94F}" dt="2026-08-12T12:37:44.025" v="9"/>
          <pc:sldLayoutMkLst>
            <pc:docMk/>
            <pc:sldMasterMk cId="4011081486" sldId="2147483740"/>
            <pc:sldLayoutMk cId="4184559074" sldId="2147483732"/>
          </pc:sldLayoutMkLst>
        </pc:sldLayoutChg>
        <pc:sldLayoutChg chg="add del">
          <pc:chgData name="Corey Edwards" userId="S::corey.edwards@uwtsd.ac.uk::7a967df3-e232-40a5-b10c-dee8f912d80a" providerId="AD" clId="Web-{270C22FC-1C3B-3BCE-A3D2-927CE719C94F}" dt="2026-08-12T12:37:44.025" v="9"/>
          <pc:sldLayoutMkLst>
            <pc:docMk/>
            <pc:sldMasterMk cId="4011081486" sldId="2147483740"/>
            <pc:sldLayoutMk cId="474545601" sldId="2147483733"/>
          </pc:sldLayoutMkLst>
        </pc:sldLayoutChg>
        <pc:sldLayoutChg chg="add del">
          <pc:chgData name="Corey Edwards" userId="S::corey.edwards@uwtsd.ac.uk::7a967df3-e232-40a5-b10c-dee8f912d80a" providerId="AD" clId="Web-{270C22FC-1C3B-3BCE-A3D2-927CE719C94F}" dt="2026-08-12T12:37:44.025" v="9"/>
          <pc:sldLayoutMkLst>
            <pc:docMk/>
            <pc:sldMasterMk cId="4011081486" sldId="2147483740"/>
            <pc:sldLayoutMk cId="413276551" sldId="2147483734"/>
          </pc:sldLayoutMkLst>
        </pc:sldLayoutChg>
        <pc:sldLayoutChg chg="add del">
          <pc:chgData name="Corey Edwards" userId="S::corey.edwards@uwtsd.ac.uk::7a967df3-e232-40a5-b10c-dee8f912d80a" providerId="AD" clId="Web-{270C22FC-1C3B-3BCE-A3D2-927CE719C94F}" dt="2026-08-12T12:37:44.025" v="9"/>
          <pc:sldLayoutMkLst>
            <pc:docMk/>
            <pc:sldMasterMk cId="4011081486" sldId="2147483740"/>
            <pc:sldLayoutMk cId="995266593" sldId="2147483735"/>
          </pc:sldLayoutMkLst>
        </pc:sldLayoutChg>
        <pc:sldLayoutChg chg="add del">
          <pc:chgData name="Corey Edwards" userId="S::corey.edwards@uwtsd.ac.uk::7a967df3-e232-40a5-b10c-dee8f912d80a" providerId="AD" clId="Web-{270C22FC-1C3B-3BCE-A3D2-927CE719C94F}" dt="2026-08-12T12:37:44.025" v="9"/>
          <pc:sldLayoutMkLst>
            <pc:docMk/>
            <pc:sldMasterMk cId="4011081486" sldId="2147483740"/>
            <pc:sldLayoutMk cId="2755860148" sldId="2147483736"/>
          </pc:sldLayoutMkLst>
        </pc:sldLayoutChg>
        <pc:sldLayoutChg chg="add del">
          <pc:chgData name="Corey Edwards" userId="S::corey.edwards@uwtsd.ac.uk::7a967df3-e232-40a5-b10c-dee8f912d80a" providerId="AD" clId="Web-{270C22FC-1C3B-3BCE-A3D2-927CE719C94F}" dt="2026-08-12T12:37:44.025" v="9"/>
          <pc:sldLayoutMkLst>
            <pc:docMk/>
            <pc:sldMasterMk cId="4011081486" sldId="2147483740"/>
            <pc:sldLayoutMk cId="2949983021" sldId="2147483737"/>
          </pc:sldLayoutMkLst>
        </pc:sldLayoutChg>
        <pc:sldLayoutChg chg="add del">
          <pc:chgData name="Corey Edwards" userId="S::corey.edwards@uwtsd.ac.uk::7a967df3-e232-40a5-b10c-dee8f912d80a" providerId="AD" clId="Web-{270C22FC-1C3B-3BCE-A3D2-927CE719C94F}" dt="2026-08-12T12:37:44.025" v="9"/>
          <pc:sldLayoutMkLst>
            <pc:docMk/>
            <pc:sldMasterMk cId="4011081486" sldId="2147483740"/>
            <pc:sldLayoutMk cId="3824927293" sldId="2147483738"/>
          </pc:sldLayoutMkLst>
        </pc:sldLayoutChg>
        <pc:sldLayoutChg chg="add del">
          <pc:chgData name="Corey Edwards" userId="S::corey.edwards@uwtsd.ac.uk::7a967df3-e232-40a5-b10c-dee8f912d80a" providerId="AD" clId="Web-{270C22FC-1C3B-3BCE-A3D2-927CE719C94F}" dt="2026-08-12T12:37:44.025" v="9"/>
          <pc:sldLayoutMkLst>
            <pc:docMk/>
            <pc:sldMasterMk cId="4011081486" sldId="2147483740"/>
            <pc:sldLayoutMk cId="2235427850" sldId="2147483739"/>
          </pc:sldLayoutMkLst>
        </pc:sldLayoutChg>
      </pc:sldMasterChg>
      <pc:sldMasterChg chg="add del addSldLayout delSldLayout">
        <pc:chgData name="Corey Edwards" userId="S::corey.edwards@uwtsd.ac.uk::7a967df3-e232-40a5-b10c-dee8f912d80a" providerId="AD" clId="Web-{270C22FC-1C3B-3BCE-A3D2-927CE719C94F}" dt="2026-08-12T12:37:19.930" v="3"/>
        <pc:sldMasterMkLst>
          <pc:docMk/>
          <pc:sldMasterMk cId="955720785" sldId="2147483747"/>
        </pc:sldMasterMkLst>
        <pc:sldLayoutChg chg="add del">
          <pc:chgData name="Corey Edwards" userId="S::corey.edwards@uwtsd.ac.uk::7a967df3-e232-40a5-b10c-dee8f912d80a" providerId="AD" clId="Web-{270C22FC-1C3B-3BCE-A3D2-927CE719C94F}" dt="2026-08-12T12:37:19.930" v="3"/>
          <pc:sldLayoutMkLst>
            <pc:docMk/>
            <pc:sldMasterMk cId="955720785" sldId="2147483747"/>
            <pc:sldLayoutMk cId="692191541" sldId="2147483736"/>
          </pc:sldLayoutMkLst>
        </pc:sldLayoutChg>
        <pc:sldLayoutChg chg="add del">
          <pc:chgData name="Corey Edwards" userId="S::corey.edwards@uwtsd.ac.uk::7a967df3-e232-40a5-b10c-dee8f912d80a" providerId="AD" clId="Web-{270C22FC-1C3B-3BCE-A3D2-927CE719C94F}" dt="2026-08-12T12:37:19.930" v="3"/>
          <pc:sldLayoutMkLst>
            <pc:docMk/>
            <pc:sldMasterMk cId="955720785" sldId="2147483747"/>
            <pc:sldLayoutMk cId="179076045" sldId="2147483737"/>
          </pc:sldLayoutMkLst>
        </pc:sldLayoutChg>
        <pc:sldLayoutChg chg="add del">
          <pc:chgData name="Corey Edwards" userId="S::corey.edwards@uwtsd.ac.uk::7a967df3-e232-40a5-b10c-dee8f912d80a" providerId="AD" clId="Web-{270C22FC-1C3B-3BCE-A3D2-927CE719C94F}" dt="2026-08-12T12:37:19.930" v="3"/>
          <pc:sldLayoutMkLst>
            <pc:docMk/>
            <pc:sldMasterMk cId="955720785" sldId="2147483747"/>
            <pc:sldLayoutMk cId="344714633" sldId="2147483738"/>
          </pc:sldLayoutMkLst>
        </pc:sldLayoutChg>
        <pc:sldLayoutChg chg="add del">
          <pc:chgData name="Corey Edwards" userId="S::corey.edwards@uwtsd.ac.uk::7a967df3-e232-40a5-b10c-dee8f912d80a" providerId="AD" clId="Web-{270C22FC-1C3B-3BCE-A3D2-927CE719C94F}" dt="2026-08-12T12:37:19.930" v="3"/>
          <pc:sldLayoutMkLst>
            <pc:docMk/>
            <pc:sldMasterMk cId="955720785" sldId="2147483747"/>
            <pc:sldLayoutMk cId="4022854868" sldId="2147483739"/>
          </pc:sldLayoutMkLst>
        </pc:sldLayoutChg>
        <pc:sldLayoutChg chg="add del">
          <pc:chgData name="Corey Edwards" userId="S::corey.edwards@uwtsd.ac.uk::7a967df3-e232-40a5-b10c-dee8f912d80a" providerId="AD" clId="Web-{270C22FC-1C3B-3BCE-A3D2-927CE719C94F}" dt="2026-08-12T12:37:19.930" v="3"/>
          <pc:sldLayoutMkLst>
            <pc:docMk/>
            <pc:sldMasterMk cId="955720785" sldId="2147483747"/>
            <pc:sldLayoutMk cId="3742984889" sldId="2147483740"/>
          </pc:sldLayoutMkLst>
        </pc:sldLayoutChg>
        <pc:sldLayoutChg chg="add del">
          <pc:chgData name="Corey Edwards" userId="S::corey.edwards@uwtsd.ac.uk::7a967df3-e232-40a5-b10c-dee8f912d80a" providerId="AD" clId="Web-{270C22FC-1C3B-3BCE-A3D2-927CE719C94F}" dt="2026-08-12T12:37:19.930" v="3"/>
          <pc:sldLayoutMkLst>
            <pc:docMk/>
            <pc:sldMasterMk cId="955720785" sldId="2147483747"/>
            <pc:sldLayoutMk cId="1066820738" sldId="2147483741"/>
          </pc:sldLayoutMkLst>
        </pc:sldLayoutChg>
        <pc:sldLayoutChg chg="add del">
          <pc:chgData name="Corey Edwards" userId="S::corey.edwards@uwtsd.ac.uk::7a967df3-e232-40a5-b10c-dee8f912d80a" providerId="AD" clId="Web-{270C22FC-1C3B-3BCE-A3D2-927CE719C94F}" dt="2026-08-12T12:37:19.930" v="3"/>
          <pc:sldLayoutMkLst>
            <pc:docMk/>
            <pc:sldMasterMk cId="955720785" sldId="2147483747"/>
            <pc:sldLayoutMk cId="1102559362" sldId="2147483742"/>
          </pc:sldLayoutMkLst>
        </pc:sldLayoutChg>
        <pc:sldLayoutChg chg="add del">
          <pc:chgData name="Corey Edwards" userId="S::corey.edwards@uwtsd.ac.uk::7a967df3-e232-40a5-b10c-dee8f912d80a" providerId="AD" clId="Web-{270C22FC-1C3B-3BCE-A3D2-927CE719C94F}" dt="2026-08-12T12:37:19.930" v="3"/>
          <pc:sldLayoutMkLst>
            <pc:docMk/>
            <pc:sldMasterMk cId="955720785" sldId="2147483747"/>
            <pc:sldLayoutMk cId="1267736259" sldId="2147483743"/>
          </pc:sldLayoutMkLst>
        </pc:sldLayoutChg>
        <pc:sldLayoutChg chg="add del">
          <pc:chgData name="Corey Edwards" userId="S::corey.edwards@uwtsd.ac.uk::7a967df3-e232-40a5-b10c-dee8f912d80a" providerId="AD" clId="Web-{270C22FC-1C3B-3BCE-A3D2-927CE719C94F}" dt="2026-08-12T12:37:19.930" v="3"/>
          <pc:sldLayoutMkLst>
            <pc:docMk/>
            <pc:sldMasterMk cId="955720785" sldId="2147483747"/>
            <pc:sldLayoutMk cId="3030154555" sldId="2147483744"/>
          </pc:sldLayoutMkLst>
        </pc:sldLayoutChg>
        <pc:sldLayoutChg chg="add del">
          <pc:chgData name="Corey Edwards" userId="S::corey.edwards@uwtsd.ac.uk::7a967df3-e232-40a5-b10c-dee8f912d80a" providerId="AD" clId="Web-{270C22FC-1C3B-3BCE-A3D2-927CE719C94F}" dt="2026-08-12T12:37:19.930" v="3"/>
          <pc:sldLayoutMkLst>
            <pc:docMk/>
            <pc:sldMasterMk cId="955720785" sldId="2147483747"/>
            <pc:sldLayoutMk cId="1366425491" sldId="2147483745"/>
          </pc:sldLayoutMkLst>
        </pc:sldLayoutChg>
        <pc:sldLayoutChg chg="add del">
          <pc:chgData name="Corey Edwards" userId="S::corey.edwards@uwtsd.ac.uk::7a967df3-e232-40a5-b10c-dee8f912d80a" providerId="AD" clId="Web-{270C22FC-1C3B-3BCE-A3D2-927CE719C94F}" dt="2026-08-12T12:37:19.930" v="3"/>
          <pc:sldLayoutMkLst>
            <pc:docMk/>
            <pc:sldMasterMk cId="955720785" sldId="2147483747"/>
            <pc:sldLayoutMk cId="3104359362" sldId="2147483746"/>
          </pc:sldLayoutMkLst>
        </pc:sldLayoutChg>
      </pc:sldMasterChg>
      <pc:sldMasterChg chg="add addSldLayout">
        <pc:chgData name="Corey Edwards" userId="S::corey.edwards@uwtsd.ac.uk::7a967df3-e232-40a5-b10c-dee8f912d80a" providerId="AD" clId="Web-{270C22FC-1C3B-3BCE-A3D2-927CE719C94F}" dt="2026-08-12T12:37:44.118" v="10"/>
        <pc:sldMasterMkLst>
          <pc:docMk/>
          <pc:sldMasterMk cId="3940141476" sldId="2147483779"/>
        </pc:sldMasterMkLst>
        <pc:sldLayoutChg chg="add">
          <pc:chgData name="Corey Edwards" userId="S::corey.edwards@uwtsd.ac.uk::7a967df3-e232-40a5-b10c-dee8f912d80a" providerId="AD" clId="Web-{270C22FC-1C3B-3BCE-A3D2-927CE719C94F}" dt="2026-08-12T12:37:44.118" v="10"/>
          <pc:sldLayoutMkLst>
            <pc:docMk/>
            <pc:sldMasterMk cId="3940141476" sldId="2147483779"/>
            <pc:sldLayoutMk cId="1746913404" sldId="2147483768"/>
          </pc:sldLayoutMkLst>
        </pc:sldLayoutChg>
        <pc:sldLayoutChg chg="add">
          <pc:chgData name="Corey Edwards" userId="S::corey.edwards@uwtsd.ac.uk::7a967df3-e232-40a5-b10c-dee8f912d80a" providerId="AD" clId="Web-{270C22FC-1C3B-3BCE-A3D2-927CE719C94F}" dt="2026-08-12T12:37:44.118" v="10"/>
          <pc:sldLayoutMkLst>
            <pc:docMk/>
            <pc:sldMasterMk cId="3940141476" sldId="2147483779"/>
            <pc:sldLayoutMk cId="990521796" sldId="2147483769"/>
          </pc:sldLayoutMkLst>
        </pc:sldLayoutChg>
        <pc:sldLayoutChg chg="add">
          <pc:chgData name="Corey Edwards" userId="S::corey.edwards@uwtsd.ac.uk::7a967df3-e232-40a5-b10c-dee8f912d80a" providerId="AD" clId="Web-{270C22FC-1C3B-3BCE-A3D2-927CE719C94F}" dt="2026-08-12T12:37:44.118" v="10"/>
          <pc:sldLayoutMkLst>
            <pc:docMk/>
            <pc:sldMasterMk cId="3940141476" sldId="2147483779"/>
            <pc:sldLayoutMk cId="3594007285" sldId="2147483770"/>
          </pc:sldLayoutMkLst>
        </pc:sldLayoutChg>
        <pc:sldLayoutChg chg="add">
          <pc:chgData name="Corey Edwards" userId="S::corey.edwards@uwtsd.ac.uk::7a967df3-e232-40a5-b10c-dee8f912d80a" providerId="AD" clId="Web-{270C22FC-1C3B-3BCE-A3D2-927CE719C94F}" dt="2026-08-12T12:37:44.118" v="10"/>
          <pc:sldLayoutMkLst>
            <pc:docMk/>
            <pc:sldMasterMk cId="3940141476" sldId="2147483779"/>
            <pc:sldLayoutMk cId="354172989" sldId="2147483771"/>
          </pc:sldLayoutMkLst>
        </pc:sldLayoutChg>
        <pc:sldLayoutChg chg="add">
          <pc:chgData name="Corey Edwards" userId="S::corey.edwards@uwtsd.ac.uk::7a967df3-e232-40a5-b10c-dee8f912d80a" providerId="AD" clId="Web-{270C22FC-1C3B-3BCE-A3D2-927CE719C94F}" dt="2026-08-12T12:37:44.118" v="10"/>
          <pc:sldLayoutMkLst>
            <pc:docMk/>
            <pc:sldMasterMk cId="3940141476" sldId="2147483779"/>
            <pc:sldLayoutMk cId="2191727384" sldId="2147483772"/>
          </pc:sldLayoutMkLst>
        </pc:sldLayoutChg>
        <pc:sldLayoutChg chg="add">
          <pc:chgData name="Corey Edwards" userId="S::corey.edwards@uwtsd.ac.uk::7a967df3-e232-40a5-b10c-dee8f912d80a" providerId="AD" clId="Web-{270C22FC-1C3B-3BCE-A3D2-927CE719C94F}" dt="2026-08-12T12:37:44.118" v="10"/>
          <pc:sldLayoutMkLst>
            <pc:docMk/>
            <pc:sldMasterMk cId="3940141476" sldId="2147483779"/>
            <pc:sldLayoutMk cId="4181287879" sldId="2147483773"/>
          </pc:sldLayoutMkLst>
        </pc:sldLayoutChg>
        <pc:sldLayoutChg chg="add">
          <pc:chgData name="Corey Edwards" userId="S::corey.edwards@uwtsd.ac.uk::7a967df3-e232-40a5-b10c-dee8f912d80a" providerId="AD" clId="Web-{270C22FC-1C3B-3BCE-A3D2-927CE719C94F}" dt="2026-08-12T12:37:44.118" v="10"/>
          <pc:sldLayoutMkLst>
            <pc:docMk/>
            <pc:sldMasterMk cId="3940141476" sldId="2147483779"/>
            <pc:sldLayoutMk cId="3153284024" sldId="2147483774"/>
          </pc:sldLayoutMkLst>
        </pc:sldLayoutChg>
        <pc:sldLayoutChg chg="add">
          <pc:chgData name="Corey Edwards" userId="S::corey.edwards@uwtsd.ac.uk::7a967df3-e232-40a5-b10c-dee8f912d80a" providerId="AD" clId="Web-{270C22FC-1C3B-3BCE-A3D2-927CE719C94F}" dt="2026-08-12T12:37:44.118" v="10"/>
          <pc:sldLayoutMkLst>
            <pc:docMk/>
            <pc:sldMasterMk cId="3940141476" sldId="2147483779"/>
            <pc:sldLayoutMk cId="1333883477" sldId="2147483775"/>
          </pc:sldLayoutMkLst>
        </pc:sldLayoutChg>
        <pc:sldLayoutChg chg="add">
          <pc:chgData name="Corey Edwards" userId="S::corey.edwards@uwtsd.ac.uk::7a967df3-e232-40a5-b10c-dee8f912d80a" providerId="AD" clId="Web-{270C22FC-1C3B-3BCE-A3D2-927CE719C94F}" dt="2026-08-12T12:37:44.118" v="10"/>
          <pc:sldLayoutMkLst>
            <pc:docMk/>
            <pc:sldMasterMk cId="3940141476" sldId="2147483779"/>
            <pc:sldLayoutMk cId="3378807848" sldId="2147483776"/>
          </pc:sldLayoutMkLst>
        </pc:sldLayoutChg>
        <pc:sldLayoutChg chg="add">
          <pc:chgData name="Corey Edwards" userId="S::corey.edwards@uwtsd.ac.uk::7a967df3-e232-40a5-b10c-dee8f912d80a" providerId="AD" clId="Web-{270C22FC-1C3B-3BCE-A3D2-927CE719C94F}" dt="2026-08-12T12:37:44.118" v="10"/>
          <pc:sldLayoutMkLst>
            <pc:docMk/>
            <pc:sldMasterMk cId="3940141476" sldId="2147483779"/>
            <pc:sldLayoutMk cId="1813916600" sldId="2147483777"/>
          </pc:sldLayoutMkLst>
        </pc:sldLayoutChg>
        <pc:sldLayoutChg chg="add">
          <pc:chgData name="Corey Edwards" userId="S::corey.edwards@uwtsd.ac.uk::7a967df3-e232-40a5-b10c-dee8f912d80a" providerId="AD" clId="Web-{270C22FC-1C3B-3BCE-A3D2-927CE719C94F}" dt="2026-08-12T12:37:44.118" v="10"/>
          <pc:sldLayoutMkLst>
            <pc:docMk/>
            <pc:sldMasterMk cId="3940141476" sldId="2147483779"/>
            <pc:sldLayoutMk cId="1783976023" sldId="2147483778"/>
          </pc:sldLayoutMkLst>
        </pc:sldLayoutChg>
      </pc:sldMasterChg>
    </pc:docChg>
  </pc:docChgLst>
</pc:chgInfo>
</file>

<file path=ppt/diagrams/_rels/data6.xml.rels><?xml version="1.0" encoding="UTF-8" standalone="yes"?>
<Relationships xmlns="http://schemas.openxmlformats.org/package/2006/relationships"><Relationship Id="rId2" Type="http://schemas.openxmlformats.org/officeDocument/2006/relationships/image" Target="../media/image3.svg"/><Relationship Id="rId1" Type="http://schemas.openxmlformats.org/officeDocument/2006/relationships/image" Target="../media/image2.svg"/></Relationships>
</file>

<file path=ppt/diagrams/_rels/data9.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svg"/><Relationship Id="rId1" Type="http://schemas.openxmlformats.org/officeDocument/2006/relationships/image" Target="../media/image4.svg"/></Relationships>
</file>

<file path=ppt/diagrams/_rels/data12.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image" Target="../media/image10.svg"/></Relationships>
</file>

<file path=ppt/diagrams/_rels/data15.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svg"/><Relationship Id="rId1" Type="http://schemas.openxmlformats.org/officeDocument/2006/relationships/image" Target="../media/image11.svg"/></Relationships>
</file>

<file path=ppt/diagrams/_rels/data16.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image" Target="../media/image15.svg"/><Relationship Id="rId1" Type="http://schemas.openxmlformats.org/officeDocument/2006/relationships/image" Target="../media/image14.svg"/><Relationship Id="rId6" Type="http://schemas.openxmlformats.org/officeDocument/2006/relationships/image" Target="../media/image19.svg"/><Relationship Id="rId5" Type="http://schemas.openxmlformats.org/officeDocument/2006/relationships/image" Target="../media/image18.svg"/><Relationship Id="rId4" Type="http://schemas.openxmlformats.org/officeDocument/2006/relationships/image" Target="../media/image17.svg"/></Relationships>
</file>

<file path=ppt/diagrams/_rels/drawing6.xml.rels><?xml version="1.0" encoding="UTF-8" standalone="yes"?>
<Relationships xmlns="http://schemas.openxmlformats.org/package/2006/relationships"><Relationship Id="rId2" Type="http://schemas.openxmlformats.org/officeDocument/2006/relationships/image" Target="../media/image3.svg"/><Relationship Id="rId1" Type="http://schemas.openxmlformats.org/officeDocument/2006/relationships/image" Target="../media/image2.svg"/></Relationships>
</file>

<file path=ppt/diagrams/_rels/drawing9.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svg"/><Relationship Id="rId1" Type="http://schemas.openxmlformats.org/officeDocument/2006/relationships/image" Target="../media/image4.svg"/></Relationships>
</file>

<file path=ppt/diagrams/_rels/drawing12.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image" Target="../media/image10.svg"/></Relationships>
</file>

<file path=ppt/diagrams/_rels/drawing15.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svg"/><Relationship Id="rId1" Type="http://schemas.openxmlformats.org/officeDocument/2006/relationships/image" Target="../media/image11.svg"/></Relationships>
</file>

<file path=ppt/diagrams/_rels/drawing16.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image" Target="../media/image15.svg"/><Relationship Id="rId1" Type="http://schemas.openxmlformats.org/officeDocument/2006/relationships/image" Target="../media/image14.svg"/><Relationship Id="rId6" Type="http://schemas.openxmlformats.org/officeDocument/2006/relationships/image" Target="../media/image19.svg"/><Relationship Id="rId5" Type="http://schemas.openxmlformats.org/officeDocument/2006/relationships/image" Target="../media/image18.svg"/><Relationship Id="rId4" Type="http://schemas.openxmlformats.org/officeDocument/2006/relationships/image" Target="../media/image17.svg"/></Relationships>
</file>

<file path=ppt/diagrams/colors1.xml><?xml version="1.0" encoding="utf-8"?>
<dgm:colorsDef xmlns:dgm="http://schemas.openxmlformats.org/drawingml/2006/diagram" xmlns:a="http://schemas.openxmlformats.org/drawingml/2006/main" uniqueId="urn:microsoft.com/office/officeart/2005/8/colors/colorful1#2">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4">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6">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8">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10">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1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13">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24">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25">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2#29">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2#3">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0D8C729-D487-47CA-80DB-4C38B766989F}" type="doc">
      <dgm:prSet loTypeId="urn:microsoft.com/office/officeart/2016/7/layout/RepeatingBendingProcessNew" loCatId="process" qsTypeId="urn:microsoft.com/office/officeart/2005/8/quickstyle/simple1#5" qsCatId="simple" csTypeId="urn:microsoft.com/office/officeart/2005/8/colors/colorful1#2" csCatId="colorful"/>
      <dgm:spPr/>
      <dgm:t>
        <a:bodyPr/>
        <a:lstStyle/>
        <a:p>
          <a:endParaRPr lang="en-US"/>
        </a:p>
      </dgm:t>
    </dgm:pt>
    <dgm:pt modelId="{D362265A-C512-4AF5-B520-52ACED772ADF}">
      <dgm:prSet/>
      <dgm:spPr/>
      <dgm:t>
        <a:bodyPr/>
        <a:lstStyle/>
        <a:p>
          <a:r>
            <a:rPr lang="en-US"/>
            <a:t>Aim: To move from identifying challenges to solving them. </a:t>
          </a:r>
        </a:p>
      </dgm:t>
    </dgm:pt>
    <dgm:pt modelId="{46DF72C1-32FE-4B47-95CA-65A849C0B7C9}" type="parTrans" cxnId="{8E0B42BF-BA24-4C30-A34A-F1B96A0CDFCA}">
      <dgm:prSet/>
      <dgm:spPr/>
      <dgm:t>
        <a:bodyPr/>
        <a:lstStyle/>
        <a:p>
          <a:endParaRPr lang="en-US"/>
        </a:p>
      </dgm:t>
    </dgm:pt>
    <dgm:pt modelId="{D8F648B5-A1D1-4DBF-9856-3EDF1FF92B3E}" type="sibTrans" cxnId="{8E0B42BF-BA24-4C30-A34A-F1B96A0CDFCA}">
      <dgm:prSet/>
      <dgm:spPr/>
      <dgm:t>
        <a:bodyPr/>
        <a:lstStyle/>
        <a:p>
          <a:endParaRPr lang="en-US"/>
        </a:p>
      </dgm:t>
    </dgm:pt>
    <dgm:pt modelId="{8AEF35D5-DE13-4855-A873-3A1323A6C275}">
      <dgm:prSet/>
      <dgm:spPr/>
      <dgm:t>
        <a:bodyPr/>
        <a:lstStyle/>
        <a:p>
          <a:r>
            <a:rPr lang="en-US"/>
            <a:t>Explain the concept of professional identity.</a:t>
          </a:r>
        </a:p>
      </dgm:t>
    </dgm:pt>
    <dgm:pt modelId="{472DAEDC-4491-4211-885E-A8650A78ECBC}" type="parTrans" cxnId="{1FBCF51A-0E58-4A5C-BC75-6F71C66C7DB0}">
      <dgm:prSet/>
      <dgm:spPr/>
      <dgm:t>
        <a:bodyPr/>
        <a:lstStyle/>
        <a:p>
          <a:endParaRPr lang="en-US"/>
        </a:p>
      </dgm:t>
    </dgm:pt>
    <dgm:pt modelId="{F2AAF30F-D879-4C83-9830-58CC4A89F086}" type="sibTrans" cxnId="{1FBCF51A-0E58-4A5C-BC75-6F71C66C7DB0}">
      <dgm:prSet/>
      <dgm:spPr/>
      <dgm:t>
        <a:bodyPr/>
        <a:lstStyle/>
        <a:p>
          <a:endParaRPr lang="en-US"/>
        </a:p>
      </dgm:t>
    </dgm:pt>
    <dgm:pt modelId="{019A37B4-04F6-42A4-8A0F-F2647E1CFB29}">
      <dgm:prSet/>
      <dgm:spPr/>
      <dgm:t>
        <a:bodyPr/>
        <a:lstStyle/>
        <a:p>
          <a:r>
            <a:rPr lang="en-US"/>
            <a:t>Evaluate how personal values shape professional practice.</a:t>
          </a:r>
        </a:p>
      </dgm:t>
    </dgm:pt>
    <dgm:pt modelId="{4F450873-E7A3-468C-93F5-FA92804BDDA4}" type="parTrans" cxnId="{7BAAB80D-2E59-4CB8-9085-8EC89ED5DA62}">
      <dgm:prSet/>
      <dgm:spPr/>
      <dgm:t>
        <a:bodyPr/>
        <a:lstStyle/>
        <a:p>
          <a:endParaRPr lang="en-US"/>
        </a:p>
      </dgm:t>
    </dgm:pt>
    <dgm:pt modelId="{2AEDA7AA-1AE3-4B65-B765-DB77842E43E1}" type="sibTrans" cxnId="{7BAAB80D-2E59-4CB8-9085-8EC89ED5DA62}">
      <dgm:prSet/>
      <dgm:spPr/>
      <dgm:t>
        <a:bodyPr/>
        <a:lstStyle/>
        <a:p>
          <a:endParaRPr lang="en-US"/>
        </a:p>
      </dgm:t>
    </dgm:pt>
    <dgm:pt modelId="{F33831AF-93E8-4763-A72D-96CC0520A750}">
      <dgm:prSet/>
      <dgm:spPr/>
      <dgm:t>
        <a:bodyPr/>
        <a:lstStyle/>
        <a:p>
          <a:r>
            <a:rPr lang="en-US"/>
            <a:t>Articulate how value can be added within chosen professions.</a:t>
          </a:r>
        </a:p>
      </dgm:t>
    </dgm:pt>
    <dgm:pt modelId="{2A31F6B5-D1ED-4A5E-B7DA-321CB97F0908}" type="parTrans" cxnId="{594D6EB6-7BBC-4A72-A2AB-6E46F6E27FC0}">
      <dgm:prSet/>
      <dgm:spPr/>
      <dgm:t>
        <a:bodyPr/>
        <a:lstStyle/>
        <a:p>
          <a:endParaRPr lang="en-US"/>
        </a:p>
      </dgm:t>
    </dgm:pt>
    <dgm:pt modelId="{ED0DAEA1-A676-47CA-8C9B-E71469AFDAEC}" type="sibTrans" cxnId="{594D6EB6-7BBC-4A72-A2AB-6E46F6E27FC0}">
      <dgm:prSet/>
      <dgm:spPr/>
      <dgm:t>
        <a:bodyPr/>
        <a:lstStyle/>
        <a:p>
          <a:endParaRPr lang="en-US"/>
        </a:p>
      </dgm:t>
    </dgm:pt>
    <dgm:pt modelId="{90AD4A7E-5E8B-44A2-8AE3-AF0EADCDB65D}">
      <dgm:prSet/>
      <dgm:spPr/>
      <dgm:t>
        <a:bodyPr/>
        <a:lstStyle/>
        <a:p>
          <a:r>
            <a:rPr lang="en-US"/>
            <a:t>Critically reflect upon Reading Week outputs.</a:t>
          </a:r>
        </a:p>
      </dgm:t>
    </dgm:pt>
    <dgm:pt modelId="{1679897E-C844-4A67-948E-9B42AB32018A}" type="parTrans" cxnId="{37EDDD0B-0CBE-4754-8BCC-8D164F6042E1}">
      <dgm:prSet/>
      <dgm:spPr/>
      <dgm:t>
        <a:bodyPr/>
        <a:lstStyle/>
        <a:p>
          <a:endParaRPr lang="en-US"/>
        </a:p>
      </dgm:t>
    </dgm:pt>
    <dgm:pt modelId="{C281F3E0-BF4F-4059-90F9-9E3C9C07AFB3}" type="sibTrans" cxnId="{37EDDD0B-0CBE-4754-8BCC-8D164F6042E1}">
      <dgm:prSet/>
      <dgm:spPr/>
      <dgm:t>
        <a:bodyPr/>
        <a:lstStyle/>
        <a:p>
          <a:endParaRPr lang="en-US"/>
        </a:p>
      </dgm:t>
    </dgm:pt>
    <dgm:pt modelId="{B4E1338E-BDBB-4F0F-BF4D-780D2ABC6271}">
      <dgm:prSet/>
      <dgm:spPr/>
      <dgm:t>
        <a:bodyPr/>
        <a:lstStyle/>
        <a:p>
          <a:r>
            <a:rPr lang="en-US"/>
            <a:t>Begin considering solutions for AC2.</a:t>
          </a:r>
        </a:p>
      </dgm:t>
    </dgm:pt>
    <dgm:pt modelId="{7748616D-CDA6-4F31-B2C0-AAE3F1A4F6E7}" type="parTrans" cxnId="{1E92EBE6-FB95-4A6F-A128-CF6BFCB45C60}">
      <dgm:prSet/>
      <dgm:spPr/>
      <dgm:t>
        <a:bodyPr/>
        <a:lstStyle/>
        <a:p>
          <a:endParaRPr lang="en-US"/>
        </a:p>
      </dgm:t>
    </dgm:pt>
    <dgm:pt modelId="{D217C683-D5B0-47BE-8C16-FEAFE6920A95}" type="sibTrans" cxnId="{1E92EBE6-FB95-4A6F-A128-CF6BFCB45C60}">
      <dgm:prSet/>
      <dgm:spPr/>
      <dgm:t>
        <a:bodyPr/>
        <a:lstStyle/>
        <a:p>
          <a:endParaRPr lang="en-US"/>
        </a:p>
      </dgm:t>
    </dgm:pt>
    <dgm:pt modelId="{CF7E64D2-14FC-449F-B005-FE19F051A441}" type="pres">
      <dgm:prSet presAssocID="{B0D8C729-D487-47CA-80DB-4C38B766989F}" presName="Name0" presStyleCnt="0">
        <dgm:presLayoutVars>
          <dgm:dir/>
          <dgm:resizeHandles val="exact"/>
        </dgm:presLayoutVars>
      </dgm:prSet>
      <dgm:spPr/>
    </dgm:pt>
    <dgm:pt modelId="{858FA185-9DEB-4DF6-8994-D0F670DFF863}" type="pres">
      <dgm:prSet presAssocID="{D362265A-C512-4AF5-B520-52ACED772ADF}" presName="node" presStyleLbl="node1" presStyleIdx="0" presStyleCnt="6">
        <dgm:presLayoutVars>
          <dgm:bulletEnabled val="1"/>
        </dgm:presLayoutVars>
      </dgm:prSet>
      <dgm:spPr/>
    </dgm:pt>
    <dgm:pt modelId="{2D5B5B30-6A11-4709-BD2A-B668BA37247E}" type="pres">
      <dgm:prSet presAssocID="{D8F648B5-A1D1-4DBF-9856-3EDF1FF92B3E}" presName="sibTrans" presStyleLbl="sibTrans1D1" presStyleIdx="0" presStyleCnt="5"/>
      <dgm:spPr/>
    </dgm:pt>
    <dgm:pt modelId="{75B5B732-4ABF-4143-8A82-435B4212E7D7}" type="pres">
      <dgm:prSet presAssocID="{D8F648B5-A1D1-4DBF-9856-3EDF1FF92B3E}" presName="connectorText" presStyleLbl="sibTrans1D1" presStyleIdx="0" presStyleCnt="5"/>
      <dgm:spPr/>
    </dgm:pt>
    <dgm:pt modelId="{B45C70D5-75E8-4069-A4F9-06E6B06D250A}" type="pres">
      <dgm:prSet presAssocID="{8AEF35D5-DE13-4855-A873-3A1323A6C275}" presName="node" presStyleLbl="node1" presStyleIdx="1" presStyleCnt="6">
        <dgm:presLayoutVars>
          <dgm:bulletEnabled val="1"/>
        </dgm:presLayoutVars>
      </dgm:prSet>
      <dgm:spPr/>
    </dgm:pt>
    <dgm:pt modelId="{EBE30945-889F-4327-A3C6-07B1961391E1}" type="pres">
      <dgm:prSet presAssocID="{F2AAF30F-D879-4C83-9830-58CC4A89F086}" presName="sibTrans" presStyleLbl="sibTrans1D1" presStyleIdx="1" presStyleCnt="5"/>
      <dgm:spPr/>
    </dgm:pt>
    <dgm:pt modelId="{19829CD9-4FCD-40FE-B9CA-05D9EFBB39A3}" type="pres">
      <dgm:prSet presAssocID="{F2AAF30F-D879-4C83-9830-58CC4A89F086}" presName="connectorText" presStyleLbl="sibTrans1D1" presStyleIdx="1" presStyleCnt="5"/>
      <dgm:spPr/>
    </dgm:pt>
    <dgm:pt modelId="{2B334417-439C-4E0E-8BB9-9FD306CDDEE9}" type="pres">
      <dgm:prSet presAssocID="{019A37B4-04F6-42A4-8A0F-F2647E1CFB29}" presName="node" presStyleLbl="node1" presStyleIdx="2" presStyleCnt="6">
        <dgm:presLayoutVars>
          <dgm:bulletEnabled val="1"/>
        </dgm:presLayoutVars>
      </dgm:prSet>
      <dgm:spPr/>
    </dgm:pt>
    <dgm:pt modelId="{50C48D74-FA85-4EA5-940A-0C0A2D4AF7A1}" type="pres">
      <dgm:prSet presAssocID="{2AEDA7AA-1AE3-4B65-B765-DB77842E43E1}" presName="sibTrans" presStyleLbl="sibTrans1D1" presStyleIdx="2" presStyleCnt="5"/>
      <dgm:spPr/>
    </dgm:pt>
    <dgm:pt modelId="{4721D9E0-2D95-407C-9C5E-9AA0572F3819}" type="pres">
      <dgm:prSet presAssocID="{2AEDA7AA-1AE3-4B65-B765-DB77842E43E1}" presName="connectorText" presStyleLbl="sibTrans1D1" presStyleIdx="2" presStyleCnt="5"/>
      <dgm:spPr/>
    </dgm:pt>
    <dgm:pt modelId="{F0E7781A-DE98-4FA1-B8C5-68D2DB4BF96E}" type="pres">
      <dgm:prSet presAssocID="{F33831AF-93E8-4763-A72D-96CC0520A750}" presName="node" presStyleLbl="node1" presStyleIdx="3" presStyleCnt="6">
        <dgm:presLayoutVars>
          <dgm:bulletEnabled val="1"/>
        </dgm:presLayoutVars>
      </dgm:prSet>
      <dgm:spPr/>
    </dgm:pt>
    <dgm:pt modelId="{9C049161-C76A-4491-A4E7-0F1564C1B061}" type="pres">
      <dgm:prSet presAssocID="{ED0DAEA1-A676-47CA-8C9B-E71469AFDAEC}" presName="sibTrans" presStyleLbl="sibTrans1D1" presStyleIdx="3" presStyleCnt="5"/>
      <dgm:spPr/>
    </dgm:pt>
    <dgm:pt modelId="{8385157E-6CE4-4C91-B466-353C4A89AFD9}" type="pres">
      <dgm:prSet presAssocID="{ED0DAEA1-A676-47CA-8C9B-E71469AFDAEC}" presName="connectorText" presStyleLbl="sibTrans1D1" presStyleIdx="3" presStyleCnt="5"/>
      <dgm:spPr/>
    </dgm:pt>
    <dgm:pt modelId="{FE44C846-F5D7-4A1E-AFC9-3D27658958A5}" type="pres">
      <dgm:prSet presAssocID="{90AD4A7E-5E8B-44A2-8AE3-AF0EADCDB65D}" presName="node" presStyleLbl="node1" presStyleIdx="4" presStyleCnt="6">
        <dgm:presLayoutVars>
          <dgm:bulletEnabled val="1"/>
        </dgm:presLayoutVars>
      </dgm:prSet>
      <dgm:spPr/>
    </dgm:pt>
    <dgm:pt modelId="{EFA8CD1E-38DF-41EA-90D1-025514B11E2B}" type="pres">
      <dgm:prSet presAssocID="{C281F3E0-BF4F-4059-90F9-9E3C9C07AFB3}" presName="sibTrans" presStyleLbl="sibTrans1D1" presStyleIdx="4" presStyleCnt="5"/>
      <dgm:spPr/>
    </dgm:pt>
    <dgm:pt modelId="{6CCC133D-3725-4778-A5B6-3F89644A3281}" type="pres">
      <dgm:prSet presAssocID="{C281F3E0-BF4F-4059-90F9-9E3C9C07AFB3}" presName="connectorText" presStyleLbl="sibTrans1D1" presStyleIdx="4" presStyleCnt="5"/>
      <dgm:spPr/>
    </dgm:pt>
    <dgm:pt modelId="{49B9A7A0-5BF3-4D35-B0C1-3D13D4057389}" type="pres">
      <dgm:prSet presAssocID="{B4E1338E-BDBB-4F0F-BF4D-780D2ABC6271}" presName="node" presStyleLbl="node1" presStyleIdx="5" presStyleCnt="6">
        <dgm:presLayoutVars>
          <dgm:bulletEnabled val="1"/>
        </dgm:presLayoutVars>
      </dgm:prSet>
      <dgm:spPr/>
    </dgm:pt>
  </dgm:ptLst>
  <dgm:cxnLst>
    <dgm:cxn modelId="{3A158405-55C6-4E09-B5D4-4D86D72F598C}" type="presOf" srcId="{019A37B4-04F6-42A4-8A0F-F2647E1CFB29}" destId="{2B334417-439C-4E0E-8BB9-9FD306CDDEE9}" srcOrd="0" destOrd="0" presId="urn:microsoft.com/office/officeart/2016/7/layout/RepeatingBendingProcessNew"/>
    <dgm:cxn modelId="{37EDDD0B-0CBE-4754-8BCC-8D164F6042E1}" srcId="{B0D8C729-D487-47CA-80DB-4C38B766989F}" destId="{90AD4A7E-5E8B-44A2-8AE3-AF0EADCDB65D}" srcOrd="4" destOrd="0" parTransId="{1679897E-C844-4A67-948E-9B42AB32018A}" sibTransId="{C281F3E0-BF4F-4059-90F9-9E3C9C07AFB3}"/>
    <dgm:cxn modelId="{7BAAB80D-2E59-4CB8-9085-8EC89ED5DA62}" srcId="{B0D8C729-D487-47CA-80DB-4C38B766989F}" destId="{019A37B4-04F6-42A4-8A0F-F2647E1CFB29}" srcOrd="2" destOrd="0" parTransId="{4F450873-E7A3-468C-93F5-FA92804BDDA4}" sibTransId="{2AEDA7AA-1AE3-4B65-B765-DB77842E43E1}"/>
    <dgm:cxn modelId="{1FBCF51A-0E58-4A5C-BC75-6F71C66C7DB0}" srcId="{B0D8C729-D487-47CA-80DB-4C38B766989F}" destId="{8AEF35D5-DE13-4855-A873-3A1323A6C275}" srcOrd="1" destOrd="0" parTransId="{472DAEDC-4491-4211-885E-A8650A78ECBC}" sibTransId="{F2AAF30F-D879-4C83-9830-58CC4A89F086}"/>
    <dgm:cxn modelId="{4674D524-48BC-4917-B940-54BA45CCAB4A}" type="presOf" srcId="{D8F648B5-A1D1-4DBF-9856-3EDF1FF92B3E}" destId="{2D5B5B30-6A11-4709-BD2A-B668BA37247E}" srcOrd="0" destOrd="0" presId="urn:microsoft.com/office/officeart/2016/7/layout/RepeatingBendingProcessNew"/>
    <dgm:cxn modelId="{4B193738-F194-4E89-BB8E-973B8350EE47}" type="presOf" srcId="{8AEF35D5-DE13-4855-A873-3A1323A6C275}" destId="{B45C70D5-75E8-4069-A4F9-06E6B06D250A}" srcOrd="0" destOrd="0" presId="urn:microsoft.com/office/officeart/2016/7/layout/RepeatingBendingProcessNew"/>
    <dgm:cxn modelId="{A944FB67-C0C1-4308-B690-2172CC0EF066}" type="presOf" srcId="{D362265A-C512-4AF5-B520-52ACED772ADF}" destId="{858FA185-9DEB-4DF6-8994-D0F670DFF863}" srcOrd="0" destOrd="0" presId="urn:microsoft.com/office/officeart/2016/7/layout/RepeatingBendingProcessNew"/>
    <dgm:cxn modelId="{EC79FF4E-5401-46D0-81C1-CB160A6DFD51}" type="presOf" srcId="{F2AAF30F-D879-4C83-9830-58CC4A89F086}" destId="{19829CD9-4FCD-40FE-B9CA-05D9EFBB39A3}" srcOrd="1" destOrd="0" presId="urn:microsoft.com/office/officeart/2016/7/layout/RepeatingBendingProcessNew"/>
    <dgm:cxn modelId="{52319554-B160-4C21-84B2-357CC8133A38}" type="presOf" srcId="{B0D8C729-D487-47CA-80DB-4C38B766989F}" destId="{CF7E64D2-14FC-449F-B005-FE19F051A441}" srcOrd="0" destOrd="0" presId="urn:microsoft.com/office/officeart/2016/7/layout/RepeatingBendingProcessNew"/>
    <dgm:cxn modelId="{58F7E280-5A2D-4B04-B5FE-12D9A07608C3}" type="presOf" srcId="{ED0DAEA1-A676-47CA-8C9B-E71469AFDAEC}" destId="{9C049161-C76A-4491-A4E7-0F1564C1B061}" srcOrd="0" destOrd="0" presId="urn:microsoft.com/office/officeart/2016/7/layout/RepeatingBendingProcessNew"/>
    <dgm:cxn modelId="{1166A793-27A3-4790-8E25-D5FB34F8146F}" type="presOf" srcId="{90AD4A7E-5E8B-44A2-8AE3-AF0EADCDB65D}" destId="{FE44C846-F5D7-4A1E-AFC9-3D27658958A5}" srcOrd="0" destOrd="0" presId="urn:microsoft.com/office/officeart/2016/7/layout/RepeatingBendingProcessNew"/>
    <dgm:cxn modelId="{6CEAF198-9C15-495F-AAD1-374DB54AB327}" type="presOf" srcId="{F33831AF-93E8-4763-A72D-96CC0520A750}" destId="{F0E7781A-DE98-4FA1-B8C5-68D2DB4BF96E}" srcOrd="0" destOrd="0" presId="urn:microsoft.com/office/officeart/2016/7/layout/RepeatingBendingProcessNew"/>
    <dgm:cxn modelId="{D35DFAB0-9DE1-4033-9698-A02EE776175D}" type="presOf" srcId="{C281F3E0-BF4F-4059-90F9-9E3C9C07AFB3}" destId="{6CCC133D-3725-4778-A5B6-3F89644A3281}" srcOrd="1" destOrd="0" presId="urn:microsoft.com/office/officeart/2016/7/layout/RepeatingBendingProcessNew"/>
    <dgm:cxn modelId="{594D6EB6-7BBC-4A72-A2AB-6E46F6E27FC0}" srcId="{B0D8C729-D487-47CA-80DB-4C38B766989F}" destId="{F33831AF-93E8-4763-A72D-96CC0520A750}" srcOrd="3" destOrd="0" parTransId="{2A31F6B5-D1ED-4A5E-B7DA-321CB97F0908}" sibTransId="{ED0DAEA1-A676-47CA-8C9B-E71469AFDAEC}"/>
    <dgm:cxn modelId="{8E0B42BF-BA24-4C30-A34A-F1B96A0CDFCA}" srcId="{B0D8C729-D487-47CA-80DB-4C38B766989F}" destId="{D362265A-C512-4AF5-B520-52ACED772ADF}" srcOrd="0" destOrd="0" parTransId="{46DF72C1-32FE-4B47-95CA-65A849C0B7C9}" sibTransId="{D8F648B5-A1D1-4DBF-9856-3EDF1FF92B3E}"/>
    <dgm:cxn modelId="{71D98ABF-5CAC-43AA-B1B4-0CF8DCA3FF11}" type="presOf" srcId="{F2AAF30F-D879-4C83-9830-58CC4A89F086}" destId="{EBE30945-889F-4327-A3C6-07B1961391E1}" srcOrd="0" destOrd="0" presId="urn:microsoft.com/office/officeart/2016/7/layout/RepeatingBendingProcessNew"/>
    <dgm:cxn modelId="{2BBA0BCC-B81E-4D56-8323-B1DAB4C66EB5}" type="presOf" srcId="{2AEDA7AA-1AE3-4B65-B765-DB77842E43E1}" destId="{50C48D74-FA85-4EA5-940A-0C0A2D4AF7A1}" srcOrd="0" destOrd="0" presId="urn:microsoft.com/office/officeart/2016/7/layout/RepeatingBendingProcessNew"/>
    <dgm:cxn modelId="{31A6E2D5-2691-4706-981F-D176145B2B04}" type="presOf" srcId="{C281F3E0-BF4F-4059-90F9-9E3C9C07AFB3}" destId="{EFA8CD1E-38DF-41EA-90D1-025514B11E2B}" srcOrd="0" destOrd="0" presId="urn:microsoft.com/office/officeart/2016/7/layout/RepeatingBendingProcessNew"/>
    <dgm:cxn modelId="{80CB4AD9-7E61-41FA-9826-A4599DBE15AD}" type="presOf" srcId="{ED0DAEA1-A676-47CA-8C9B-E71469AFDAEC}" destId="{8385157E-6CE4-4C91-B466-353C4A89AFD9}" srcOrd="1" destOrd="0" presId="urn:microsoft.com/office/officeart/2016/7/layout/RepeatingBendingProcessNew"/>
    <dgm:cxn modelId="{B63D78DE-E281-45F8-B386-5C51BBB665B7}" type="presOf" srcId="{B4E1338E-BDBB-4F0F-BF4D-780D2ABC6271}" destId="{49B9A7A0-5BF3-4D35-B0C1-3D13D4057389}" srcOrd="0" destOrd="0" presId="urn:microsoft.com/office/officeart/2016/7/layout/RepeatingBendingProcessNew"/>
    <dgm:cxn modelId="{1E92EBE6-FB95-4A6F-A128-CF6BFCB45C60}" srcId="{B0D8C729-D487-47CA-80DB-4C38B766989F}" destId="{B4E1338E-BDBB-4F0F-BF4D-780D2ABC6271}" srcOrd="5" destOrd="0" parTransId="{7748616D-CDA6-4F31-B2C0-AAE3F1A4F6E7}" sibTransId="{D217C683-D5B0-47BE-8C16-FEAFE6920A95}"/>
    <dgm:cxn modelId="{283043EA-DD6B-45AF-92C0-B1971C1694C6}" type="presOf" srcId="{D8F648B5-A1D1-4DBF-9856-3EDF1FF92B3E}" destId="{75B5B732-4ABF-4143-8A82-435B4212E7D7}" srcOrd="1" destOrd="0" presId="urn:microsoft.com/office/officeart/2016/7/layout/RepeatingBendingProcessNew"/>
    <dgm:cxn modelId="{010C2CEB-0EF3-412D-B08E-AFE7E851DAD8}" type="presOf" srcId="{2AEDA7AA-1AE3-4B65-B765-DB77842E43E1}" destId="{4721D9E0-2D95-407C-9C5E-9AA0572F3819}" srcOrd="1" destOrd="0" presId="urn:microsoft.com/office/officeart/2016/7/layout/RepeatingBendingProcessNew"/>
    <dgm:cxn modelId="{885CD40C-7119-42F9-8A5B-F1EB0BA85820}" type="presParOf" srcId="{CF7E64D2-14FC-449F-B005-FE19F051A441}" destId="{858FA185-9DEB-4DF6-8994-D0F670DFF863}" srcOrd="0" destOrd="0" presId="urn:microsoft.com/office/officeart/2016/7/layout/RepeatingBendingProcessNew"/>
    <dgm:cxn modelId="{FC3AF36E-1270-45C2-9F41-8D9AC1A52C13}" type="presParOf" srcId="{CF7E64D2-14FC-449F-B005-FE19F051A441}" destId="{2D5B5B30-6A11-4709-BD2A-B668BA37247E}" srcOrd="1" destOrd="0" presId="urn:microsoft.com/office/officeart/2016/7/layout/RepeatingBendingProcessNew"/>
    <dgm:cxn modelId="{2B4FA22F-72EF-4D8F-9C10-8DE16BE494A5}" type="presParOf" srcId="{2D5B5B30-6A11-4709-BD2A-B668BA37247E}" destId="{75B5B732-4ABF-4143-8A82-435B4212E7D7}" srcOrd="0" destOrd="0" presId="urn:microsoft.com/office/officeart/2016/7/layout/RepeatingBendingProcessNew"/>
    <dgm:cxn modelId="{A82914C9-37E0-4843-9FC4-E46C5DEB463C}" type="presParOf" srcId="{CF7E64D2-14FC-449F-B005-FE19F051A441}" destId="{B45C70D5-75E8-4069-A4F9-06E6B06D250A}" srcOrd="2" destOrd="0" presId="urn:microsoft.com/office/officeart/2016/7/layout/RepeatingBendingProcessNew"/>
    <dgm:cxn modelId="{6D7E2652-7C4D-41EA-A173-253D76BFB791}" type="presParOf" srcId="{CF7E64D2-14FC-449F-B005-FE19F051A441}" destId="{EBE30945-889F-4327-A3C6-07B1961391E1}" srcOrd="3" destOrd="0" presId="urn:microsoft.com/office/officeart/2016/7/layout/RepeatingBendingProcessNew"/>
    <dgm:cxn modelId="{C92C2FAE-47E1-4CA9-BF9E-399A702E0CE9}" type="presParOf" srcId="{EBE30945-889F-4327-A3C6-07B1961391E1}" destId="{19829CD9-4FCD-40FE-B9CA-05D9EFBB39A3}" srcOrd="0" destOrd="0" presId="urn:microsoft.com/office/officeart/2016/7/layout/RepeatingBendingProcessNew"/>
    <dgm:cxn modelId="{22A772A5-F6AA-4561-B9B6-5A4132F5D983}" type="presParOf" srcId="{CF7E64D2-14FC-449F-B005-FE19F051A441}" destId="{2B334417-439C-4E0E-8BB9-9FD306CDDEE9}" srcOrd="4" destOrd="0" presId="urn:microsoft.com/office/officeart/2016/7/layout/RepeatingBendingProcessNew"/>
    <dgm:cxn modelId="{7905F9C1-2CFF-4A6B-844D-FAE97C505330}" type="presParOf" srcId="{CF7E64D2-14FC-449F-B005-FE19F051A441}" destId="{50C48D74-FA85-4EA5-940A-0C0A2D4AF7A1}" srcOrd="5" destOrd="0" presId="urn:microsoft.com/office/officeart/2016/7/layout/RepeatingBendingProcessNew"/>
    <dgm:cxn modelId="{F92C6C66-368C-4C85-B8EF-700F957ABFE2}" type="presParOf" srcId="{50C48D74-FA85-4EA5-940A-0C0A2D4AF7A1}" destId="{4721D9E0-2D95-407C-9C5E-9AA0572F3819}" srcOrd="0" destOrd="0" presId="urn:microsoft.com/office/officeart/2016/7/layout/RepeatingBendingProcessNew"/>
    <dgm:cxn modelId="{5B5D2603-6132-4C9E-B4BE-A304A213670A}" type="presParOf" srcId="{CF7E64D2-14FC-449F-B005-FE19F051A441}" destId="{F0E7781A-DE98-4FA1-B8C5-68D2DB4BF96E}" srcOrd="6" destOrd="0" presId="urn:microsoft.com/office/officeart/2016/7/layout/RepeatingBendingProcessNew"/>
    <dgm:cxn modelId="{2CFC9CCB-E20C-47AC-870B-3E00E72EE676}" type="presParOf" srcId="{CF7E64D2-14FC-449F-B005-FE19F051A441}" destId="{9C049161-C76A-4491-A4E7-0F1564C1B061}" srcOrd="7" destOrd="0" presId="urn:microsoft.com/office/officeart/2016/7/layout/RepeatingBendingProcessNew"/>
    <dgm:cxn modelId="{C6B91157-77E6-4439-B005-EA45CE10EFBF}" type="presParOf" srcId="{9C049161-C76A-4491-A4E7-0F1564C1B061}" destId="{8385157E-6CE4-4C91-B466-353C4A89AFD9}" srcOrd="0" destOrd="0" presId="urn:microsoft.com/office/officeart/2016/7/layout/RepeatingBendingProcessNew"/>
    <dgm:cxn modelId="{8A2632C6-4224-48D2-9561-3E331529B332}" type="presParOf" srcId="{CF7E64D2-14FC-449F-B005-FE19F051A441}" destId="{FE44C846-F5D7-4A1E-AFC9-3D27658958A5}" srcOrd="8" destOrd="0" presId="urn:microsoft.com/office/officeart/2016/7/layout/RepeatingBendingProcessNew"/>
    <dgm:cxn modelId="{BA561090-9A28-41B7-B019-875CFBE60C98}" type="presParOf" srcId="{CF7E64D2-14FC-449F-B005-FE19F051A441}" destId="{EFA8CD1E-38DF-41EA-90D1-025514B11E2B}" srcOrd="9" destOrd="0" presId="urn:microsoft.com/office/officeart/2016/7/layout/RepeatingBendingProcessNew"/>
    <dgm:cxn modelId="{DBBD6F43-3445-4B5F-84A8-EC0D9781A286}" type="presParOf" srcId="{EFA8CD1E-38DF-41EA-90D1-025514B11E2B}" destId="{6CCC133D-3725-4778-A5B6-3F89644A3281}" srcOrd="0" destOrd="0" presId="urn:microsoft.com/office/officeart/2016/7/layout/RepeatingBendingProcessNew"/>
    <dgm:cxn modelId="{BD9C867A-113D-444D-903C-D26C01C0C813}" type="presParOf" srcId="{CF7E64D2-14FC-449F-B005-FE19F051A441}" destId="{49B9A7A0-5BF3-4D35-B0C1-3D13D4057389}" srcOrd="10"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EE61822-2018-4286-B809-4F3BBC6D72E2}" type="doc">
      <dgm:prSet loTypeId="urn:microsoft.com/office/officeart/2008/layout/LinedList" loCatId="list" qsTypeId="urn:microsoft.com/office/officeart/2005/8/quickstyle/simple1#11" qsCatId="simple" csTypeId="urn:microsoft.com/office/officeart/2005/8/colors/colorful2#4" csCatId="colorful"/>
      <dgm:spPr/>
      <dgm:t>
        <a:bodyPr/>
        <a:lstStyle/>
        <a:p>
          <a:endParaRPr lang="en-US"/>
        </a:p>
      </dgm:t>
    </dgm:pt>
    <dgm:pt modelId="{44C23FBB-1766-4963-8C33-EBD8CACB7593}">
      <dgm:prSet/>
      <dgm:spPr/>
      <dgm:t>
        <a:bodyPr/>
        <a:lstStyle/>
        <a:p>
          <a:r>
            <a:rPr lang="en-US"/>
            <a:t>What profession have I chosen?</a:t>
          </a:r>
        </a:p>
      </dgm:t>
    </dgm:pt>
    <dgm:pt modelId="{FDFFA1B2-F43C-4721-BD03-0E90B418FCBB}" type="parTrans" cxnId="{4A0D42BD-6C10-4CA8-9CC1-C1A0437E71C5}">
      <dgm:prSet/>
      <dgm:spPr/>
      <dgm:t>
        <a:bodyPr/>
        <a:lstStyle/>
        <a:p>
          <a:endParaRPr lang="en-US"/>
        </a:p>
      </dgm:t>
    </dgm:pt>
    <dgm:pt modelId="{EDF8A0DF-E0AF-4BC8-81A8-2E02CBF1548E}" type="sibTrans" cxnId="{4A0D42BD-6C10-4CA8-9CC1-C1A0437E71C5}">
      <dgm:prSet/>
      <dgm:spPr/>
      <dgm:t>
        <a:bodyPr/>
        <a:lstStyle/>
        <a:p>
          <a:endParaRPr lang="en-US"/>
        </a:p>
      </dgm:t>
    </dgm:pt>
    <dgm:pt modelId="{6AED51FB-D876-480E-AF3A-80D52A2C3D2B}">
      <dgm:prSet/>
      <dgm:spPr/>
      <dgm:t>
        <a:bodyPr/>
        <a:lstStyle/>
        <a:p>
          <a:r>
            <a:rPr lang="en-US"/>
            <a:t>What problem have I identified?</a:t>
          </a:r>
        </a:p>
      </dgm:t>
    </dgm:pt>
    <dgm:pt modelId="{93BC1E0F-346D-4CF7-A7C8-B59388374B73}" type="parTrans" cxnId="{BE75DF2E-E71A-4B2C-97F8-4D329B4C1ED1}">
      <dgm:prSet/>
      <dgm:spPr/>
      <dgm:t>
        <a:bodyPr/>
        <a:lstStyle/>
        <a:p>
          <a:endParaRPr lang="en-US"/>
        </a:p>
      </dgm:t>
    </dgm:pt>
    <dgm:pt modelId="{751F6E9B-A0CE-4247-9630-B45087C5C0EA}" type="sibTrans" cxnId="{BE75DF2E-E71A-4B2C-97F8-4D329B4C1ED1}">
      <dgm:prSet/>
      <dgm:spPr/>
      <dgm:t>
        <a:bodyPr/>
        <a:lstStyle/>
        <a:p>
          <a:endParaRPr lang="en-US"/>
        </a:p>
      </dgm:t>
    </dgm:pt>
    <dgm:pt modelId="{27BCCC96-4BBE-4EEE-B891-A665E46FE1B2}">
      <dgm:prSet/>
      <dgm:spPr/>
      <dgm:t>
        <a:bodyPr/>
        <a:lstStyle/>
        <a:p>
          <a:r>
            <a:rPr lang="en-US"/>
            <a:t>What surprised me most during my research?</a:t>
          </a:r>
        </a:p>
      </dgm:t>
    </dgm:pt>
    <dgm:pt modelId="{49BFF7B7-ACDE-4144-B0F6-6FBC91194F04}" type="parTrans" cxnId="{DA6174F9-9A62-42B8-9C36-098C25A0EA4C}">
      <dgm:prSet/>
      <dgm:spPr/>
      <dgm:t>
        <a:bodyPr/>
        <a:lstStyle/>
        <a:p>
          <a:endParaRPr lang="en-US"/>
        </a:p>
      </dgm:t>
    </dgm:pt>
    <dgm:pt modelId="{6D02EB24-442F-4481-97A1-29ABB21A0C7C}" type="sibTrans" cxnId="{DA6174F9-9A62-42B8-9C36-098C25A0EA4C}">
      <dgm:prSet/>
      <dgm:spPr/>
      <dgm:t>
        <a:bodyPr/>
        <a:lstStyle/>
        <a:p>
          <a:endParaRPr lang="en-US"/>
        </a:p>
      </dgm:t>
    </dgm:pt>
    <dgm:pt modelId="{1A0AF3C8-31FC-4031-BFCA-E936C750526D}" type="pres">
      <dgm:prSet presAssocID="{CEE61822-2018-4286-B809-4F3BBC6D72E2}" presName="vert0" presStyleCnt="0">
        <dgm:presLayoutVars>
          <dgm:dir/>
          <dgm:animOne val="branch"/>
          <dgm:animLvl val="lvl"/>
        </dgm:presLayoutVars>
      </dgm:prSet>
      <dgm:spPr/>
    </dgm:pt>
    <dgm:pt modelId="{F0FBF85C-D9B5-4DCA-B113-74B9E6DFB322}" type="pres">
      <dgm:prSet presAssocID="{44C23FBB-1766-4963-8C33-EBD8CACB7593}" presName="thickLine" presStyleLbl="alignNode1" presStyleIdx="0" presStyleCnt="3"/>
      <dgm:spPr/>
    </dgm:pt>
    <dgm:pt modelId="{62EF5400-194D-4D93-8AA9-1D95181ECBE6}" type="pres">
      <dgm:prSet presAssocID="{44C23FBB-1766-4963-8C33-EBD8CACB7593}" presName="horz1" presStyleCnt="0"/>
      <dgm:spPr/>
    </dgm:pt>
    <dgm:pt modelId="{059E67A0-7FE5-4ED4-AC53-A75C1D29413E}" type="pres">
      <dgm:prSet presAssocID="{44C23FBB-1766-4963-8C33-EBD8CACB7593}" presName="tx1" presStyleLbl="revTx" presStyleIdx="0" presStyleCnt="3"/>
      <dgm:spPr/>
    </dgm:pt>
    <dgm:pt modelId="{2ABA5A59-C6B2-4B67-AF74-4AD827DCCF2E}" type="pres">
      <dgm:prSet presAssocID="{44C23FBB-1766-4963-8C33-EBD8CACB7593}" presName="vert1" presStyleCnt="0"/>
      <dgm:spPr/>
    </dgm:pt>
    <dgm:pt modelId="{451261B0-4996-4AB8-9AA2-4E568D197EE9}" type="pres">
      <dgm:prSet presAssocID="{6AED51FB-D876-480E-AF3A-80D52A2C3D2B}" presName="thickLine" presStyleLbl="alignNode1" presStyleIdx="1" presStyleCnt="3"/>
      <dgm:spPr/>
    </dgm:pt>
    <dgm:pt modelId="{6046B365-C893-4E52-804F-091B62A6380F}" type="pres">
      <dgm:prSet presAssocID="{6AED51FB-D876-480E-AF3A-80D52A2C3D2B}" presName="horz1" presStyleCnt="0"/>
      <dgm:spPr/>
    </dgm:pt>
    <dgm:pt modelId="{0DCF9E87-86EB-4114-91CB-85DF7F7A2A3B}" type="pres">
      <dgm:prSet presAssocID="{6AED51FB-D876-480E-AF3A-80D52A2C3D2B}" presName="tx1" presStyleLbl="revTx" presStyleIdx="1" presStyleCnt="3"/>
      <dgm:spPr/>
    </dgm:pt>
    <dgm:pt modelId="{224D020F-287D-457E-9C13-7CD1D9674FF0}" type="pres">
      <dgm:prSet presAssocID="{6AED51FB-D876-480E-AF3A-80D52A2C3D2B}" presName="vert1" presStyleCnt="0"/>
      <dgm:spPr/>
    </dgm:pt>
    <dgm:pt modelId="{5D877062-C277-4340-9813-B824AAC78EBD}" type="pres">
      <dgm:prSet presAssocID="{27BCCC96-4BBE-4EEE-B891-A665E46FE1B2}" presName="thickLine" presStyleLbl="alignNode1" presStyleIdx="2" presStyleCnt="3"/>
      <dgm:spPr/>
    </dgm:pt>
    <dgm:pt modelId="{1DB4161B-8C8A-41F9-9CDD-7E4ED9BA9533}" type="pres">
      <dgm:prSet presAssocID="{27BCCC96-4BBE-4EEE-B891-A665E46FE1B2}" presName="horz1" presStyleCnt="0"/>
      <dgm:spPr/>
    </dgm:pt>
    <dgm:pt modelId="{A1CFF71A-A57D-4574-8682-7948D4718ADA}" type="pres">
      <dgm:prSet presAssocID="{27BCCC96-4BBE-4EEE-B891-A665E46FE1B2}" presName="tx1" presStyleLbl="revTx" presStyleIdx="2" presStyleCnt="3"/>
      <dgm:spPr/>
    </dgm:pt>
    <dgm:pt modelId="{4295EEB3-053D-4F3E-9E25-315B2AFE4F32}" type="pres">
      <dgm:prSet presAssocID="{27BCCC96-4BBE-4EEE-B891-A665E46FE1B2}" presName="vert1" presStyleCnt="0"/>
      <dgm:spPr/>
    </dgm:pt>
  </dgm:ptLst>
  <dgm:cxnLst>
    <dgm:cxn modelId="{3ACCA408-8147-4BEB-8FBD-94239BE1FBC4}" type="presOf" srcId="{CEE61822-2018-4286-B809-4F3BBC6D72E2}" destId="{1A0AF3C8-31FC-4031-BFCA-E936C750526D}" srcOrd="0" destOrd="0" presId="urn:microsoft.com/office/officeart/2008/layout/LinedList"/>
    <dgm:cxn modelId="{EBA2930B-910D-4438-8127-A4CA8CB7A2E4}" type="presOf" srcId="{6AED51FB-D876-480E-AF3A-80D52A2C3D2B}" destId="{0DCF9E87-86EB-4114-91CB-85DF7F7A2A3B}" srcOrd="0" destOrd="0" presId="urn:microsoft.com/office/officeart/2008/layout/LinedList"/>
    <dgm:cxn modelId="{981F4318-EA56-4850-B570-43E887F352C1}" type="presOf" srcId="{27BCCC96-4BBE-4EEE-B891-A665E46FE1B2}" destId="{A1CFF71A-A57D-4574-8682-7948D4718ADA}" srcOrd="0" destOrd="0" presId="urn:microsoft.com/office/officeart/2008/layout/LinedList"/>
    <dgm:cxn modelId="{BE75DF2E-E71A-4B2C-97F8-4D329B4C1ED1}" srcId="{CEE61822-2018-4286-B809-4F3BBC6D72E2}" destId="{6AED51FB-D876-480E-AF3A-80D52A2C3D2B}" srcOrd="1" destOrd="0" parTransId="{93BC1E0F-346D-4CF7-A7C8-B59388374B73}" sibTransId="{751F6E9B-A0CE-4247-9630-B45087C5C0EA}"/>
    <dgm:cxn modelId="{2AC4C833-B127-4D8D-AEE7-3F7AE1AB4239}" type="presOf" srcId="{44C23FBB-1766-4963-8C33-EBD8CACB7593}" destId="{059E67A0-7FE5-4ED4-AC53-A75C1D29413E}" srcOrd="0" destOrd="0" presId="urn:microsoft.com/office/officeart/2008/layout/LinedList"/>
    <dgm:cxn modelId="{4A0D42BD-6C10-4CA8-9CC1-C1A0437E71C5}" srcId="{CEE61822-2018-4286-B809-4F3BBC6D72E2}" destId="{44C23FBB-1766-4963-8C33-EBD8CACB7593}" srcOrd="0" destOrd="0" parTransId="{FDFFA1B2-F43C-4721-BD03-0E90B418FCBB}" sibTransId="{EDF8A0DF-E0AF-4BC8-81A8-2E02CBF1548E}"/>
    <dgm:cxn modelId="{DA6174F9-9A62-42B8-9C36-098C25A0EA4C}" srcId="{CEE61822-2018-4286-B809-4F3BBC6D72E2}" destId="{27BCCC96-4BBE-4EEE-B891-A665E46FE1B2}" srcOrd="2" destOrd="0" parTransId="{49BFF7B7-ACDE-4144-B0F6-6FBC91194F04}" sibTransId="{6D02EB24-442F-4481-97A1-29ABB21A0C7C}"/>
    <dgm:cxn modelId="{19D14A80-D096-4369-9348-3609D59BF799}" type="presParOf" srcId="{1A0AF3C8-31FC-4031-BFCA-E936C750526D}" destId="{F0FBF85C-D9B5-4DCA-B113-74B9E6DFB322}" srcOrd="0" destOrd="0" presId="urn:microsoft.com/office/officeart/2008/layout/LinedList"/>
    <dgm:cxn modelId="{3E8AE3AF-A22B-4CC8-9949-63F6DD6CB1A7}" type="presParOf" srcId="{1A0AF3C8-31FC-4031-BFCA-E936C750526D}" destId="{62EF5400-194D-4D93-8AA9-1D95181ECBE6}" srcOrd="1" destOrd="0" presId="urn:microsoft.com/office/officeart/2008/layout/LinedList"/>
    <dgm:cxn modelId="{2482B503-B779-4931-92B5-0649FC78F44B}" type="presParOf" srcId="{62EF5400-194D-4D93-8AA9-1D95181ECBE6}" destId="{059E67A0-7FE5-4ED4-AC53-A75C1D29413E}" srcOrd="0" destOrd="0" presId="urn:microsoft.com/office/officeart/2008/layout/LinedList"/>
    <dgm:cxn modelId="{38581161-35F0-4FE9-B7AE-E3A42C39C4CA}" type="presParOf" srcId="{62EF5400-194D-4D93-8AA9-1D95181ECBE6}" destId="{2ABA5A59-C6B2-4B67-AF74-4AD827DCCF2E}" srcOrd="1" destOrd="0" presId="urn:microsoft.com/office/officeart/2008/layout/LinedList"/>
    <dgm:cxn modelId="{6E7002E0-0596-4F13-A50A-F2874CECAA00}" type="presParOf" srcId="{1A0AF3C8-31FC-4031-BFCA-E936C750526D}" destId="{451261B0-4996-4AB8-9AA2-4E568D197EE9}" srcOrd="2" destOrd="0" presId="urn:microsoft.com/office/officeart/2008/layout/LinedList"/>
    <dgm:cxn modelId="{658856DC-03BF-4271-BEF9-9CB4D3AA00A8}" type="presParOf" srcId="{1A0AF3C8-31FC-4031-BFCA-E936C750526D}" destId="{6046B365-C893-4E52-804F-091B62A6380F}" srcOrd="3" destOrd="0" presId="urn:microsoft.com/office/officeart/2008/layout/LinedList"/>
    <dgm:cxn modelId="{CA5159EB-4323-4DA9-8840-BBBCD0F1C632}" type="presParOf" srcId="{6046B365-C893-4E52-804F-091B62A6380F}" destId="{0DCF9E87-86EB-4114-91CB-85DF7F7A2A3B}" srcOrd="0" destOrd="0" presId="urn:microsoft.com/office/officeart/2008/layout/LinedList"/>
    <dgm:cxn modelId="{59F2A046-ACC4-4575-8C1E-5A9119102747}" type="presParOf" srcId="{6046B365-C893-4E52-804F-091B62A6380F}" destId="{224D020F-287D-457E-9C13-7CD1D9674FF0}" srcOrd="1" destOrd="0" presId="urn:microsoft.com/office/officeart/2008/layout/LinedList"/>
    <dgm:cxn modelId="{9C8E1D24-700A-42E1-8198-2FAA9047B4AF}" type="presParOf" srcId="{1A0AF3C8-31FC-4031-BFCA-E936C750526D}" destId="{5D877062-C277-4340-9813-B824AAC78EBD}" srcOrd="4" destOrd="0" presId="urn:microsoft.com/office/officeart/2008/layout/LinedList"/>
    <dgm:cxn modelId="{957F3944-6DD5-4FCD-8F09-9A8C59F30A8F}" type="presParOf" srcId="{1A0AF3C8-31FC-4031-BFCA-E936C750526D}" destId="{1DB4161B-8C8A-41F9-9CDD-7E4ED9BA9533}" srcOrd="5" destOrd="0" presId="urn:microsoft.com/office/officeart/2008/layout/LinedList"/>
    <dgm:cxn modelId="{079481C4-3016-4A25-B4FF-41A5FAA89519}" type="presParOf" srcId="{1DB4161B-8C8A-41F9-9CDD-7E4ED9BA9533}" destId="{A1CFF71A-A57D-4574-8682-7948D4718ADA}" srcOrd="0" destOrd="0" presId="urn:microsoft.com/office/officeart/2008/layout/LinedList"/>
    <dgm:cxn modelId="{BBA172C1-D24E-4E7B-B7AD-78EA8D0AB316}" type="presParOf" srcId="{1DB4161B-8C8A-41F9-9CDD-7E4ED9BA9533}" destId="{4295EEB3-053D-4F3E-9E25-315B2AFE4F32}"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E3D8357-6965-466E-B2F4-C8CB66BB4E42}" type="doc">
      <dgm:prSet loTypeId="urn:microsoft.com/office/officeart/2008/layout/LinedList" loCatId="list" qsTypeId="urn:microsoft.com/office/officeart/2005/8/quickstyle/simple1#23" qsCatId="simple" csTypeId="urn:microsoft.com/office/officeart/2005/8/colors/colorful2#6" csCatId="colorful"/>
      <dgm:spPr/>
      <dgm:t>
        <a:bodyPr/>
        <a:lstStyle/>
        <a:p>
          <a:endParaRPr lang="en-US"/>
        </a:p>
      </dgm:t>
    </dgm:pt>
    <dgm:pt modelId="{7895CEB1-442E-4DA7-89C3-DA109EC1FABC}">
      <dgm:prSet/>
      <dgm:spPr/>
      <dgm:t>
        <a:bodyPr/>
        <a:lstStyle/>
        <a:p>
          <a:r>
            <a:rPr lang="en-US"/>
            <a:t>How do you identity?</a:t>
          </a:r>
        </a:p>
      </dgm:t>
    </dgm:pt>
    <dgm:pt modelId="{1644EDB1-2A2A-44CA-A0E9-0D55DD30D422}" type="parTrans" cxnId="{3A9C1A83-E2C5-4B53-98F0-098AD8372BFE}">
      <dgm:prSet/>
      <dgm:spPr/>
      <dgm:t>
        <a:bodyPr/>
        <a:lstStyle/>
        <a:p>
          <a:endParaRPr lang="en-US"/>
        </a:p>
      </dgm:t>
    </dgm:pt>
    <dgm:pt modelId="{6B7C2C90-D931-470D-A512-31B44CF3C0E2}" type="sibTrans" cxnId="{3A9C1A83-E2C5-4B53-98F0-098AD8372BFE}">
      <dgm:prSet/>
      <dgm:spPr/>
      <dgm:t>
        <a:bodyPr/>
        <a:lstStyle/>
        <a:p>
          <a:endParaRPr lang="en-US"/>
        </a:p>
      </dgm:t>
    </dgm:pt>
    <dgm:pt modelId="{B779F238-3463-4FC8-B8E5-1317BFA72285}">
      <dgm:prSet/>
      <dgm:spPr/>
      <dgm:t>
        <a:bodyPr/>
        <a:lstStyle/>
        <a:p>
          <a:r>
            <a:rPr lang="en-US"/>
            <a:t>What 'brands' do you associate yourself as? </a:t>
          </a:r>
        </a:p>
      </dgm:t>
    </dgm:pt>
    <dgm:pt modelId="{BA28DE0A-2C34-4EF5-AD55-9B54F42BF2A9}" type="parTrans" cxnId="{3DFDFA21-44F4-43D8-B4A5-D276BA0E6E30}">
      <dgm:prSet/>
      <dgm:spPr/>
      <dgm:t>
        <a:bodyPr/>
        <a:lstStyle/>
        <a:p>
          <a:endParaRPr lang="en-US"/>
        </a:p>
      </dgm:t>
    </dgm:pt>
    <dgm:pt modelId="{BDAD055A-7A31-470E-BE5F-00EAEBF58B18}" type="sibTrans" cxnId="{3DFDFA21-44F4-43D8-B4A5-D276BA0E6E30}">
      <dgm:prSet/>
      <dgm:spPr/>
      <dgm:t>
        <a:bodyPr/>
        <a:lstStyle/>
        <a:p>
          <a:endParaRPr lang="en-US"/>
        </a:p>
      </dgm:t>
    </dgm:pt>
    <dgm:pt modelId="{EB173929-B5A7-4BC8-9118-B2CD7C6F6297}" type="pres">
      <dgm:prSet presAssocID="{7E3D8357-6965-466E-B2F4-C8CB66BB4E42}" presName="vert0" presStyleCnt="0">
        <dgm:presLayoutVars>
          <dgm:dir/>
          <dgm:animOne val="branch"/>
          <dgm:animLvl val="lvl"/>
        </dgm:presLayoutVars>
      </dgm:prSet>
      <dgm:spPr/>
    </dgm:pt>
    <dgm:pt modelId="{8D8E788A-F05E-4E50-9C5C-5716BFA1838D}" type="pres">
      <dgm:prSet presAssocID="{7895CEB1-442E-4DA7-89C3-DA109EC1FABC}" presName="thickLine" presStyleLbl="alignNode1" presStyleIdx="0" presStyleCnt="2"/>
      <dgm:spPr/>
    </dgm:pt>
    <dgm:pt modelId="{CB6E8A02-745D-47AB-AE8E-5C0CCCCB414F}" type="pres">
      <dgm:prSet presAssocID="{7895CEB1-442E-4DA7-89C3-DA109EC1FABC}" presName="horz1" presStyleCnt="0"/>
      <dgm:spPr/>
    </dgm:pt>
    <dgm:pt modelId="{B70F74C1-89C1-4E63-B4AE-6E0164DF0072}" type="pres">
      <dgm:prSet presAssocID="{7895CEB1-442E-4DA7-89C3-DA109EC1FABC}" presName="tx1" presStyleLbl="revTx" presStyleIdx="0" presStyleCnt="2"/>
      <dgm:spPr/>
    </dgm:pt>
    <dgm:pt modelId="{8B1FA0D2-D754-4176-B7AA-538E91AFDFED}" type="pres">
      <dgm:prSet presAssocID="{7895CEB1-442E-4DA7-89C3-DA109EC1FABC}" presName="vert1" presStyleCnt="0"/>
      <dgm:spPr/>
    </dgm:pt>
    <dgm:pt modelId="{4B67D949-E458-46E1-AA9F-FAD491A86A06}" type="pres">
      <dgm:prSet presAssocID="{B779F238-3463-4FC8-B8E5-1317BFA72285}" presName="thickLine" presStyleLbl="alignNode1" presStyleIdx="1" presStyleCnt="2"/>
      <dgm:spPr/>
    </dgm:pt>
    <dgm:pt modelId="{ACE90712-D0FA-4AB3-8182-8A6905D0160D}" type="pres">
      <dgm:prSet presAssocID="{B779F238-3463-4FC8-B8E5-1317BFA72285}" presName="horz1" presStyleCnt="0"/>
      <dgm:spPr/>
    </dgm:pt>
    <dgm:pt modelId="{A8351ABF-F26D-430D-8F7A-5E862C58F04F}" type="pres">
      <dgm:prSet presAssocID="{B779F238-3463-4FC8-B8E5-1317BFA72285}" presName="tx1" presStyleLbl="revTx" presStyleIdx="1" presStyleCnt="2"/>
      <dgm:spPr/>
    </dgm:pt>
    <dgm:pt modelId="{D678EDA9-779E-49C1-A4CF-CAB030097121}" type="pres">
      <dgm:prSet presAssocID="{B779F238-3463-4FC8-B8E5-1317BFA72285}" presName="vert1" presStyleCnt="0"/>
      <dgm:spPr/>
    </dgm:pt>
  </dgm:ptLst>
  <dgm:cxnLst>
    <dgm:cxn modelId="{FEF0A414-D744-4A6A-9752-33F6DD2123A9}" type="presOf" srcId="{B779F238-3463-4FC8-B8E5-1317BFA72285}" destId="{A8351ABF-F26D-430D-8F7A-5E862C58F04F}" srcOrd="0" destOrd="0" presId="urn:microsoft.com/office/officeart/2008/layout/LinedList"/>
    <dgm:cxn modelId="{3DFDFA21-44F4-43D8-B4A5-D276BA0E6E30}" srcId="{7E3D8357-6965-466E-B2F4-C8CB66BB4E42}" destId="{B779F238-3463-4FC8-B8E5-1317BFA72285}" srcOrd="1" destOrd="0" parTransId="{BA28DE0A-2C34-4EF5-AD55-9B54F42BF2A9}" sibTransId="{BDAD055A-7A31-470E-BE5F-00EAEBF58B18}"/>
    <dgm:cxn modelId="{3A9C1A83-E2C5-4B53-98F0-098AD8372BFE}" srcId="{7E3D8357-6965-466E-B2F4-C8CB66BB4E42}" destId="{7895CEB1-442E-4DA7-89C3-DA109EC1FABC}" srcOrd="0" destOrd="0" parTransId="{1644EDB1-2A2A-44CA-A0E9-0D55DD30D422}" sibTransId="{6B7C2C90-D931-470D-A512-31B44CF3C0E2}"/>
    <dgm:cxn modelId="{1732FA86-A534-4112-A3A2-E21E4361D64C}" type="presOf" srcId="{7895CEB1-442E-4DA7-89C3-DA109EC1FABC}" destId="{B70F74C1-89C1-4E63-B4AE-6E0164DF0072}" srcOrd="0" destOrd="0" presId="urn:microsoft.com/office/officeart/2008/layout/LinedList"/>
    <dgm:cxn modelId="{0D09FD95-5B34-4DE5-A2C9-63034DEA2E85}" type="presOf" srcId="{7E3D8357-6965-466E-B2F4-C8CB66BB4E42}" destId="{EB173929-B5A7-4BC8-9118-B2CD7C6F6297}" srcOrd="0" destOrd="0" presId="urn:microsoft.com/office/officeart/2008/layout/LinedList"/>
    <dgm:cxn modelId="{09200A20-4DA7-445E-8D0B-2DA47FE986BA}" type="presParOf" srcId="{EB173929-B5A7-4BC8-9118-B2CD7C6F6297}" destId="{8D8E788A-F05E-4E50-9C5C-5716BFA1838D}" srcOrd="0" destOrd="0" presId="urn:microsoft.com/office/officeart/2008/layout/LinedList"/>
    <dgm:cxn modelId="{8F449AB4-70FC-4991-99A0-E9884C720991}" type="presParOf" srcId="{EB173929-B5A7-4BC8-9118-B2CD7C6F6297}" destId="{CB6E8A02-745D-47AB-AE8E-5C0CCCCB414F}" srcOrd="1" destOrd="0" presId="urn:microsoft.com/office/officeart/2008/layout/LinedList"/>
    <dgm:cxn modelId="{82060CD5-3948-433B-B457-234498CD257C}" type="presParOf" srcId="{CB6E8A02-745D-47AB-AE8E-5C0CCCCB414F}" destId="{B70F74C1-89C1-4E63-B4AE-6E0164DF0072}" srcOrd="0" destOrd="0" presId="urn:microsoft.com/office/officeart/2008/layout/LinedList"/>
    <dgm:cxn modelId="{95FCCD19-BD41-4A6D-84FF-9462D77DF86E}" type="presParOf" srcId="{CB6E8A02-745D-47AB-AE8E-5C0CCCCB414F}" destId="{8B1FA0D2-D754-4176-B7AA-538E91AFDFED}" srcOrd="1" destOrd="0" presId="urn:microsoft.com/office/officeart/2008/layout/LinedList"/>
    <dgm:cxn modelId="{03AA7F05-FDDB-4E1A-9AE2-5C0178068953}" type="presParOf" srcId="{EB173929-B5A7-4BC8-9118-B2CD7C6F6297}" destId="{4B67D949-E458-46E1-AA9F-FAD491A86A06}" srcOrd="2" destOrd="0" presId="urn:microsoft.com/office/officeart/2008/layout/LinedList"/>
    <dgm:cxn modelId="{24A33252-6C4A-4ACE-90FD-25E97DDEDE86}" type="presParOf" srcId="{EB173929-B5A7-4BC8-9118-B2CD7C6F6297}" destId="{ACE90712-D0FA-4AB3-8182-8A6905D0160D}" srcOrd="3" destOrd="0" presId="urn:microsoft.com/office/officeart/2008/layout/LinedList"/>
    <dgm:cxn modelId="{DB5E366D-50F5-4773-8499-5B97724A2000}" type="presParOf" srcId="{ACE90712-D0FA-4AB3-8182-8A6905D0160D}" destId="{A8351ABF-F26D-430D-8F7A-5E862C58F04F}" srcOrd="0" destOrd="0" presId="urn:microsoft.com/office/officeart/2008/layout/LinedList"/>
    <dgm:cxn modelId="{4741CF81-74B6-4CA6-BB25-303D50A228E5}" type="presParOf" srcId="{ACE90712-D0FA-4AB3-8182-8A6905D0160D}" destId="{D678EDA9-779E-49C1-A4CF-CAB030097121}"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1BDF05A-29AA-4418-97D3-AEBB8F788C1E}" type="doc">
      <dgm:prSet loTypeId="urn:microsoft.com/office/officeart/2008/layout/LinedList" loCatId="list" qsTypeId="urn:microsoft.com/office/officeart/2005/8/quickstyle/simple1#32" qsCatId="simple" csTypeId="urn:microsoft.com/office/officeart/2005/8/colors/colorful2#8" csCatId="colorful"/>
      <dgm:spPr/>
      <dgm:t>
        <a:bodyPr/>
        <a:lstStyle/>
        <a:p>
          <a:endParaRPr lang="en-US"/>
        </a:p>
      </dgm:t>
    </dgm:pt>
    <dgm:pt modelId="{D397793A-A3EE-4486-BBC1-1A2C6593617C}">
      <dgm:prSet/>
      <dgm:spPr/>
      <dgm:t>
        <a:bodyPr/>
        <a:lstStyle/>
        <a:p>
          <a:r>
            <a:rPr lang="en-US"/>
            <a:t>How you see yourself professionally</a:t>
          </a:r>
        </a:p>
      </dgm:t>
    </dgm:pt>
    <dgm:pt modelId="{9959A3E2-27EF-49C3-BA4A-8AE2DA5D6310}" type="parTrans" cxnId="{B84F21C2-BC9F-4C85-87D4-9E17E6655BEE}">
      <dgm:prSet/>
      <dgm:spPr/>
      <dgm:t>
        <a:bodyPr/>
        <a:lstStyle/>
        <a:p>
          <a:endParaRPr lang="en-US"/>
        </a:p>
      </dgm:t>
    </dgm:pt>
    <dgm:pt modelId="{6A960843-51A1-41D6-A94F-DA212F615095}" type="sibTrans" cxnId="{B84F21C2-BC9F-4C85-87D4-9E17E6655BEE}">
      <dgm:prSet/>
      <dgm:spPr/>
      <dgm:t>
        <a:bodyPr/>
        <a:lstStyle/>
        <a:p>
          <a:endParaRPr lang="en-US"/>
        </a:p>
      </dgm:t>
    </dgm:pt>
    <dgm:pt modelId="{51DD2746-E166-4E50-8BA8-0AAECE1BD068}">
      <dgm:prSet/>
      <dgm:spPr/>
      <dgm:t>
        <a:bodyPr/>
        <a:lstStyle/>
        <a:p>
          <a:r>
            <a:rPr lang="en-US"/>
            <a:t>How others see you</a:t>
          </a:r>
        </a:p>
      </dgm:t>
    </dgm:pt>
    <dgm:pt modelId="{6F6703A2-4ECC-408A-AA71-3D255A7B5346}" type="parTrans" cxnId="{152CB554-F467-4DCB-8F93-7770C1BBD082}">
      <dgm:prSet/>
      <dgm:spPr/>
      <dgm:t>
        <a:bodyPr/>
        <a:lstStyle/>
        <a:p>
          <a:endParaRPr lang="en-US"/>
        </a:p>
      </dgm:t>
    </dgm:pt>
    <dgm:pt modelId="{AF2A1BB9-D60A-4ADD-80FA-F22603B195BC}" type="sibTrans" cxnId="{152CB554-F467-4DCB-8F93-7770C1BBD082}">
      <dgm:prSet/>
      <dgm:spPr/>
      <dgm:t>
        <a:bodyPr/>
        <a:lstStyle/>
        <a:p>
          <a:endParaRPr lang="en-US"/>
        </a:p>
      </dgm:t>
    </dgm:pt>
    <dgm:pt modelId="{1A8C2E93-D955-41F7-9F4D-E6B756CA8904}">
      <dgm:prSet/>
      <dgm:spPr/>
      <dgm:t>
        <a:bodyPr/>
        <a:lstStyle/>
        <a:p>
          <a:r>
            <a:rPr lang="en-US"/>
            <a:t>Values</a:t>
          </a:r>
        </a:p>
      </dgm:t>
    </dgm:pt>
    <dgm:pt modelId="{AEA9D353-C569-4975-A126-B43FE04F9B37}" type="parTrans" cxnId="{16A12C5A-710E-44A0-9513-70EC3E58530E}">
      <dgm:prSet/>
      <dgm:spPr/>
      <dgm:t>
        <a:bodyPr/>
        <a:lstStyle/>
        <a:p>
          <a:endParaRPr lang="en-US"/>
        </a:p>
      </dgm:t>
    </dgm:pt>
    <dgm:pt modelId="{90621791-4CFF-4FD6-AD05-F9D83955A934}" type="sibTrans" cxnId="{16A12C5A-710E-44A0-9513-70EC3E58530E}">
      <dgm:prSet/>
      <dgm:spPr/>
      <dgm:t>
        <a:bodyPr/>
        <a:lstStyle/>
        <a:p>
          <a:endParaRPr lang="en-US"/>
        </a:p>
      </dgm:t>
    </dgm:pt>
    <dgm:pt modelId="{3AA00638-8112-4C32-A918-A30A9C390F28}">
      <dgm:prSet/>
      <dgm:spPr/>
      <dgm:t>
        <a:bodyPr/>
        <a:lstStyle/>
        <a:p>
          <a:r>
            <a:rPr lang="en-US"/>
            <a:t>Behaviours</a:t>
          </a:r>
        </a:p>
      </dgm:t>
    </dgm:pt>
    <dgm:pt modelId="{0A755996-FBD5-4AA0-B053-DB5283E0DE01}" type="parTrans" cxnId="{503A888A-8BA8-4D82-A583-38D26D640F85}">
      <dgm:prSet/>
      <dgm:spPr/>
      <dgm:t>
        <a:bodyPr/>
        <a:lstStyle/>
        <a:p>
          <a:endParaRPr lang="en-US"/>
        </a:p>
      </dgm:t>
    </dgm:pt>
    <dgm:pt modelId="{F9A0D0C7-6C08-414C-8FCB-0E1E31874E91}" type="sibTrans" cxnId="{503A888A-8BA8-4D82-A583-38D26D640F85}">
      <dgm:prSet/>
      <dgm:spPr/>
      <dgm:t>
        <a:bodyPr/>
        <a:lstStyle/>
        <a:p>
          <a:endParaRPr lang="en-US"/>
        </a:p>
      </dgm:t>
    </dgm:pt>
    <dgm:pt modelId="{A339D72B-F893-4F89-867D-D43E33AE96ED}">
      <dgm:prSet/>
      <dgm:spPr/>
      <dgm:t>
        <a:bodyPr/>
        <a:lstStyle/>
        <a:p>
          <a:r>
            <a:rPr lang="en-US"/>
            <a:t>Contributions</a:t>
          </a:r>
        </a:p>
      </dgm:t>
    </dgm:pt>
    <dgm:pt modelId="{5D41984B-F922-433B-BB75-A223D2206565}" type="parTrans" cxnId="{3CA4BE2E-C1AC-4B99-9DD7-450371620E8F}">
      <dgm:prSet/>
      <dgm:spPr/>
      <dgm:t>
        <a:bodyPr/>
        <a:lstStyle/>
        <a:p>
          <a:endParaRPr lang="en-US"/>
        </a:p>
      </dgm:t>
    </dgm:pt>
    <dgm:pt modelId="{96B93ACD-BE6C-4690-ACD9-5E6BE97C0D6B}" type="sibTrans" cxnId="{3CA4BE2E-C1AC-4B99-9DD7-450371620E8F}">
      <dgm:prSet/>
      <dgm:spPr/>
      <dgm:t>
        <a:bodyPr/>
        <a:lstStyle/>
        <a:p>
          <a:endParaRPr lang="en-US"/>
        </a:p>
      </dgm:t>
    </dgm:pt>
    <dgm:pt modelId="{0F21D53F-D3DA-4BC4-A3E4-9B94B828A349}" type="pres">
      <dgm:prSet presAssocID="{61BDF05A-29AA-4418-97D3-AEBB8F788C1E}" presName="vert0" presStyleCnt="0">
        <dgm:presLayoutVars>
          <dgm:dir/>
          <dgm:animOne val="branch"/>
          <dgm:animLvl val="lvl"/>
        </dgm:presLayoutVars>
      </dgm:prSet>
      <dgm:spPr/>
    </dgm:pt>
    <dgm:pt modelId="{13496A72-D9DB-4598-B6D5-6D81E1AB7511}" type="pres">
      <dgm:prSet presAssocID="{D397793A-A3EE-4486-BBC1-1A2C6593617C}" presName="thickLine" presStyleLbl="alignNode1" presStyleIdx="0" presStyleCnt="5"/>
      <dgm:spPr/>
    </dgm:pt>
    <dgm:pt modelId="{830AC7B8-FA10-4822-91C7-B1D4E083D09F}" type="pres">
      <dgm:prSet presAssocID="{D397793A-A3EE-4486-BBC1-1A2C6593617C}" presName="horz1" presStyleCnt="0"/>
      <dgm:spPr/>
    </dgm:pt>
    <dgm:pt modelId="{36576CD1-DE23-416C-A52C-54CE6EACA4DA}" type="pres">
      <dgm:prSet presAssocID="{D397793A-A3EE-4486-BBC1-1A2C6593617C}" presName="tx1" presStyleLbl="revTx" presStyleIdx="0" presStyleCnt="5"/>
      <dgm:spPr/>
    </dgm:pt>
    <dgm:pt modelId="{A0596D5B-9AD9-4FE4-8C59-C6D5C5B0BE46}" type="pres">
      <dgm:prSet presAssocID="{D397793A-A3EE-4486-BBC1-1A2C6593617C}" presName="vert1" presStyleCnt="0"/>
      <dgm:spPr/>
    </dgm:pt>
    <dgm:pt modelId="{14685007-37AD-4186-9237-B38AED6E16C1}" type="pres">
      <dgm:prSet presAssocID="{51DD2746-E166-4E50-8BA8-0AAECE1BD068}" presName="thickLine" presStyleLbl="alignNode1" presStyleIdx="1" presStyleCnt="5"/>
      <dgm:spPr/>
    </dgm:pt>
    <dgm:pt modelId="{86472174-6118-4766-A864-8439ACEA27E3}" type="pres">
      <dgm:prSet presAssocID="{51DD2746-E166-4E50-8BA8-0AAECE1BD068}" presName="horz1" presStyleCnt="0"/>
      <dgm:spPr/>
    </dgm:pt>
    <dgm:pt modelId="{80F98104-E6CB-49A1-BE4A-3DB14B0894CA}" type="pres">
      <dgm:prSet presAssocID="{51DD2746-E166-4E50-8BA8-0AAECE1BD068}" presName="tx1" presStyleLbl="revTx" presStyleIdx="1" presStyleCnt="5"/>
      <dgm:spPr/>
    </dgm:pt>
    <dgm:pt modelId="{447198A2-BD0C-4544-8C99-227454DDA0DC}" type="pres">
      <dgm:prSet presAssocID="{51DD2746-E166-4E50-8BA8-0AAECE1BD068}" presName="vert1" presStyleCnt="0"/>
      <dgm:spPr/>
    </dgm:pt>
    <dgm:pt modelId="{155E4F26-6862-4B3E-AEBD-94451D094DA1}" type="pres">
      <dgm:prSet presAssocID="{1A8C2E93-D955-41F7-9F4D-E6B756CA8904}" presName="thickLine" presStyleLbl="alignNode1" presStyleIdx="2" presStyleCnt="5"/>
      <dgm:spPr/>
    </dgm:pt>
    <dgm:pt modelId="{C46A5E74-39D8-4719-BD63-25EFDD6E151C}" type="pres">
      <dgm:prSet presAssocID="{1A8C2E93-D955-41F7-9F4D-E6B756CA8904}" presName="horz1" presStyleCnt="0"/>
      <dgm:spPr/>
    </dgm:pt>
    <dgm:pt modelId="{F4605854-A527-4DF8-AF49-D772CA233DD1}" type="pres">
      <dgm:prSet presAssocID="{1A8C2E93-D955-41F7-9F4D-E6B756CA8904}" presName="tx1" presStyleLbl="revTx" presStyleIdx="2" presStyleCnt="5"/>
      <dgm:spPr/>
    </dgm:pt>
    <dgm:pt modelId="{12CA7B5B-09F1-40E3-9852-3E43899AB506}" type="pres">
      <dgm:prSet presAssocID="{1A8C2E93-D955-41F7-9F4D-E6B756CA8904}" presName="vert1" presStyleCnt="0"/>
      <dgm:spPr/>
    </dgm:pt>
    <dgm:pt modelId="{4159E9B2-23E1-4894-B214-763F05391522}" type="pres">
      <dgm:prSet presAssocID="{3AA00638-8112-4C32-A918-A30A9C390F28}" presName="thickLine" presStyleLbl="alignNode1" presStyleIdx="3" presStyleCnt="5"/>
      <dgm:spPr/>
    </dgm:pt>
    <dgm:pt modelId="{9A78CAE4-A223-454D-B882-1E09DF1C7E15}" type="pres">
      <dgm:prSet presAssocID="{3AA00638-8112-4C32-A918-A30A9C390F28}" presName="horz1" presStyleCnt="0"/>
      <dgm:spPr/>
    </dgm:pt>
    <dgm:pt modelId="{A10F0D23-8E78-4696-A38D-1806D45A98C8}" type="pres">
      <dgm:prSet presAssocID="{3AA00638-8112-4C32-A918-A30A9C390F28}" presName="tx1" presStyleLbl="revTx" presStyleIdx="3" presStyleCnt="5"/>
      <dgm:spPr/>
    </dgm:pt>
    <dgm:pt modelId="{684F779A-C351-4E54-A938-932FC05BFA30}" type="pres">
      <dgm:prSet presAssocID="{3AA00638-8112-4C32-A918-A30A9C390F28}" presName="vert1" presStyleCnt="0"/>
      <dgm:spPr/>
    </dgm:pt>
    <dgm:pt modelId="{2EA439CF-5B6B-4922-AC24-41177B0A4335}" type="pres">
      <dgm:prSet presAssocID="{A339D72B-F893-4F89-867D-D43E33AE96ED}" presName="thickLine" presStyleLbl="alignNode1" presStyleIdx="4" presStyleCnt="5"/>
      <dgm:spPr/>
    </dgm:pt>
    <dgm:pt modelId="{1BB45136-744D-4BF4-8F90-37213B59E573}" type="pres">
      <dgm:prSet presAssocID="{A339D72B-F893-4F89-867D-D43E33AE96ED}" presName="horz1" presStyleCnt="0"/>
      <dgm:spPr/>
    </dgm:pt>
    <dgm:pt modelId="{896C35A2-90A6-4925-AE30-493F86132818}" type="pres">
      <dgm:prSet presAssocID="{A339D72B-F893-4F89-867D-D43E33AE96ED}" presName="tx1" presStyleLbl="revTx" presStyleIdx="4" presStyleCnt="5"/>
      <dgm:spPr/>
    </dgm:pt>
    <dgm:pt modelId="{72E860AB-E6A0-4834-A4E5-C67CC8EAAAFC}" type="pres">
      <dgm:prSet presAssocID="{A339D72B-F893-4F89-867D-D43E33AE96ED}" presName="vert1" presStyleCnt="0"/>
      <dgm:spPr/>
    </dgm:pt>
  </dgm:ptLst>
  <dgm:cxnLst>
    <dgm:cxn modelId="{A9995B14-8E4D-4376-929A-5A0B45DEA178}" type="presOf" srcId="{3AA00638-8112-4C32-A918-A30A9C390F28}" destId="{A10F0D23-8E78-4696-A38D-1806D45A98C8}" srcOrd="0" destOrd="0" presId="urn:microsoft.com/office/officeart/2008/layout/LinedList"/>
    <dgm:cxn modelId="{0C172D29-6119-4DF8-9324-27755458023D}" type="presOf" srcId="{1A8C2E93-D955-41F7-9F4D-E6B756CA8904}" destId="{F4605854-A527-4DF8-AF49-D772CA233DD1}" srcOrd="0" destOrd="0" presId="urn:microsoft.com/office/officeart/2008/layout/LinedList"/>
    <dgm:cxn modelId="{3CA4BE2E-C1AC-4B99-9DD7-450371620E8F}" srcId="{61BDF05A-29AA-4418-97D3-AEBB8F788C1E}" destId="{A339D72B-F893-4F89-867D-D43E33AE96ED}" srcOrd="4" destOrd="0" parTransId="{5D41984B-F922-433B-BB75-A223D2206565}" sibTransId="{96B93ACD-BE6C-4690-ACD9-5E6BE97C0D6B}"/>
    <dgm:cxn modelId="{152CB554-F467-4DCB-8F93-7770C1BBD082}" srcId="{61BDF05A-29AA-4418-97D3-AEBB8F788C1E}" destId="{51DD2746-E166-4E50-8BA8-0AAECE1BD068}" srcOrd="1" destOrd="0" parTransId="{6F6703A2-4ECC-408A-AA71-3D255A7B5346}" sibTransId="{AF2A1BB9-D60A-4ADD-80FA-F22603B195BC}"/>
    <dgm:cxn modelId="{16A12C5A-710E-44A0-9513-70EC3E58530E}" srcId="{61BDF05A-29AA-4418-97D3-AEBB8F788C1E}" destId="{1A8C2E93-D955-41F7-9F4D-E6B756CA8904}" srcOrd="2" destOrd="0" parTransId="{AEA9D353-C569-4975-A126-B43FE04F9B37}" sibTransId="{90621791-4CFF-4FD6-AD05-F9D83955A934}"/>
    <dgm:cxn modelId="{C41FF685-6E59-4F91-9F8F-C6F97705B307}" type="presOf" srcId="{51DD2746-E166-4E50-8BA8-0AAECE1BD068}" destId="{80F98104-E6CB-49A1-BE4A-3DB14B0894CA}" srcOrd="0" destOrd="0" presId="urn:microsoft.com/office/officeart/2008/layout/LinedList"/>
    <dgm:cxn modelId="{503A888A-8BA8-4D82-A583-38D26D640F85}" srcId="{61BDF05A-29AA-4418-97D3-AEBB8F788C1E}" destId="{3AA00638-8112-4C32-A918-A30A9C390F28}" srcOrd="3" destOrd="0" parTransId="{0A755996-FBD5-4AA0-B053-DB5283E0DE01}" sibTransId="{F9A0D0C7-6C08-414C-8FCB-0E1E31874E91}"/>
    <dgm:cxn modelId="{88203BA2-4A6A-4BA2-B36E-560C0CF4B743}" type="presOf" srcId="{A339D72B-F893-4F89-867D-D43E33AE96ED}" destId="{896C35A2-90A6-4925-AE30-493F86132818}" srcOrd="0" destOrd="0" presId="urn:microsoft.com/office/officeart/2008/layout/LinedList"/>
    <dgm:cxn modelId="{208F56B2-DA57-404C-A479-9A715BCEA8D0}" type="presOf" srcId="{61BDF05A-29AA-4418-97D3-AEBB8F788C1E}" destId="{0F21D53F-D3DA-4BC4-A3E4-9B94B828A349}" srcOrd="0" destOrd="0" presId="urn:microsoft.com/office/officeart/2008/layout/LinedList"/>
    <dgm:cxn modelId="{B84F21C2-BC9F-4C85-87D4-9E17E6655BEE}" srcId="{61BDF05A-29AA-4418-97D3-AEBB8F788C1E}" destId="{D397793A-A3EE-4486-BBC1-1A2C6593617C}" srcOrd="0" destOrd="0" parTransId="{9959A3E2-27EF-49C3-BA4A-8AE2DA5D6310}" sibTransId="{6A960843-51A1-41D6-A94F-DA212F615095}"/>
    <dgm:cxn modelId="{F1A7A0D6-F462-4773-99FE-F8C5D08C40AB}" type="presOf" srcId="{D397793A-A3EE-4486-BBC1-1A2C6593617C}" destId="{36576CD1-DE23-416C-A52C-54CE6EACA4DA}" srcOrd="0" destOrd="0" presId="urn:microsoft.com/office/officeart/2008/layout/LinedList"/>
    <dgm:cxn modelId="{0A66B749-736D-44F2-992F-32A918928702}" type="presParOf" srcId="{0F21D53F-D3DA-4BC4-A3E4-9B94B828A349}" destId="{13496A72-D9DB-4598-B6D5-6D81E1AB7511}" srcOrd="0" destOrd="0" presId="urn:microsoft.com/office/officeart/2008/layout/LinedList"/>
    <dgm:cxn modelId="{731C9300-F41D-492F-9F5C-92F9C81B1BDF}" type="presParOf" srcId="{0F21D53F-D3DA-4BC4-A3E4-9B94B828A349}" destId="{830AC7B8-FA10-4822-91C7-B1D4E083D09F}" srcOrd="1" destOrd="0" presId="urn:microsoft.com/office/officeart/2008/layout/LinedList"/>
    <dgm:cxn modelId="{F219E35A-1AA8-4F0A-80A6-BB2081A4F4B6}" type="presParOf" srcId="{830AC7B8-FA10-4822-91C7-B1D4E083D09F}" destId="{36576CD1-DE23-416C-A52C-54CE6EACA4DA}" srcOrd="0" destOrd="0" presId="urn:microsoft.com/office/officeart/2008/layout/LinedList"/>
    <dgm:cxn modelId="{D8E78EC8-D840-4630-BF1B-3B0A966CCFAD}" type="presParOf" srcId="{830AC7B8-FA10-4822-91C7-B1D4E083D09F}" destId="{A0596D5B-9AD9-4FE4-8C59-C6D5C5B0BE46}" srcOrd="1" destOrd="0" presId="urn:microsoft.com/office/officeart/2008/layout/LinedList"/>
    <dgm:cxn modelId="{C3179478-1B81-4E85-86E5-3D4FB4FEC163}" type="presParOf" srcId="{0F21D53F-D3DA-4BC4-A3E4-9B94B828A349}" destId="{14685007-37AD-4186-9237-B38AED6E16C1}" srcOrd="2" destOrd="0" presId="urn:microsoft.com/office/officeart/2008/layout/LinedList"/>
    <dgm:cxn modelId="{1E37D2C2-4F62-4D9A-8382-11A96022C997}" type="presParOf" srcId="{0F21D53F-D3DA-4BC4-A3E4-9B94B828A349}" destId="{86472174-6118-4766-A864-8439ACEA27E3}" srcOrd="3" destOrd="0" presId="urn:microsoft.com/office/officeart/2008/layout/LinedList"/>
    <dgm:cxn modelId="{9B7FA699-F6EC-4871-B602-0C054A729B5F}" type="presParOf" srcId="{86472174-6118-4766-A864-8439ACEA27E3}" destId="{80F98104-E6CB-49A1-BE4A-3DB14B0894CA}" srcOrd="0" destOrd="0" presId="urn:microsoft.com/office/officeart/2008/layout/LinedList"/>
    <dgm:cxn modelId="{53720341-8B6D-4CBE-A88A-58D05A02FCEF}" type="presParOf" srcId="{86472174-6118-4766-A864-8439ACEA27E3}" destId="{447198A2-BD0C-4544-8C99-227454DDA0DC}" srcOrd="1" destOrd="0" presId="urn:microsoft.com/office/officeart/2008/layout/LinedList"/>
    <dgm:cxn modelId="{CD628716-5F79-4565-B480-B153F238B933}" type="presParOf" srcId="{0F21D53F-D3DA-4BC4-A3E4-9B94B828A349}" destId="{155E4F26-6862-4B3E-AEBD-94451D094DA1}" srcOrd="4" destOrd="0" presId="urn:microsoft.com/office/officeart/2008/layout/LinedList"/>
    <dgm:cxn modelId="{274FD71F-375E-4D07-8B7B-3AF2A53BF6EE}" type="presParOf" srcId="{0F21D53F-D3DA-4BC4-A3E4-9B94B828A349}" destId="{C46A5E74-39D8-4719-BD63-25EFDD6E151C}" srcOrd="5" destOrd="0" presId="urn:microsoft.com/office/officeart/2008/layout/LinedList"/>
    <dgm:cxn modelId="{2C7412BC-2EBA-4A79-ABA1-1C2E662C5D6C}" type="presParOf" srcId="{C46A5E74-39D8-4719-BD63-25EFDD6E151C}" destId="{F4605854-A527-4DF8-AF49-D772CA233DD1}" srcOrd="0" destOrd="0" presId="urn:microsoft.com/office/officeart/2008/layout/LinedList"/>
    <dgm:cxn modelId="{5B7550DA-99DE-426C-9381-20D9761BD046}" type="presParOf" srcId="{C46A5E74-39D8-4719-BD63-25EFDD6E151C}" destId="{12CA7B5B-09F1-40E3-9852-3E43899AB506}" srcOrd="1" destOrd="0" presId="urn:microsoft.com/office/officeart/2008/layout/LinedList"/>
    <dgm:cxn modelId="{7D58B004-45A9-4B0C-9C56-2D2A1802BD34}" type="presParOf" srcId="{0F21D53F-D3DA-4BC4-A3E4-9B94B828A349}" destId="{4159E9B2-23E1-4894-B214-763F05391522}" srcOrd="6" destOrd="0" presId="urn:microsoft.com/office/officeart/2008/layout/LinedList"/>
    <dgm:cxn modelId="{CCCB0C62-72F0-4B6B-BCBE-CA453623DD28}" type="presParOf" srcId="{0F21D53F-D3DA-4BC4-A3E4-9B94B828A349}" destId="{9A78CAE4-A223-454D-B882-1E09DF1C7E15}" srcOrd="7" destOrd="0" presId="urn:microsoft.com/office/officeart/2008/layout/LinedList"/>
    <dgm:cxn modelId="{F2535E07-FE77-4E53-B41F-8214169FE3F2}" type="presParOf" srcId="{9A78CAE4-A223-454D-B882-1E09DF1C7E15}" destId="{A10F0D23-8E78-4696-A38D-1806D45A98C8}" srcOrd="0" destOrd="0" presId="urn:microsoft.com/office/officeart/2008/layout/LinedList"/>
    <dgm:cxn modelId="{B25CB581-2714-4903-8FF6-DD9EB5DEEAB5}" type="presParOf" srcId="{9A78CAE4-A223-454D-B882-1E09DF1C7E15}" destId="{684F779A-C351-4E54-A938-932FC05BFA30}" srcOrd="1" destOrd="0" presId="urn:microsoft.com/office/officeart/2008/layout/LinedList"/>
    <dgm:cxn modelId="{972334EE-52D7-4B14-A104-FFECDFB972F4}" type="presParOf" srcId="{0F21D53F-D3DA-4BC4-A3E4-9B94B828A349}" destId="{2EA439CF-5B6B-4922-AC24-41177B0A4335}" srcOrd="8" destOrd="0" presId="urn:microsoft.com/office/officeart/2008/layout/LinedList"/>
    <dgm:cxn modelId="{9605FF56-6092-48BD-A99C-051044F4789F}" type="presParOf" srcId="{0F21D53F-D3DA-4BC4-A3E4-9B94B828A349}" destId="{1BB45136-744D-4BF4-8F90-37213B59E573}" srcOrd="9" destOrd="0" presId="urn:microsoft.com/office/officeart/2008/layout/LinedList"/>
    <dgm:cxn modelId="{E6C6EC22-8BD8-46FB-A0A0-6CB7CDA36F4B}" type="presParOf" srcId="{1BB45136-744D-4BF4-8F90-37213B59E573}" destId="{896C35A2-90A6-4925-AE30-493F86132818}" srcOrd="0" destOrd="0" presId="urn:microsoft.com/office/officeart/2008/layout/LinedList"/>
    <dgm:cxn modelId="{1F0AE8E6-C1A6-4013-A6A3-EA085C89432C}" type="presParOf" srcId="{1BB45136-744D-4BF4-8F90-37213B59E573}" destId="{72E860AB-E6A0-4834-A4E5-C67CC8EAAAFC}"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1718BDA-281D-442E-928B-95D3022A786F}" type="doc">
      <dgm:prSet loTypeId="urn:microsoft.com/office/officeart/2008/layout/LinedList" loCatId="list" qsTypeId="urn:microsoft.com/office/officeart/2005/8/quickstyle/simple1#43" qsCatId="simple" csTypeId="urn:microsoft.com/office/officeart/2005/8/colors/colorful2#10" csCatId="colorful"/>
      <dgm:spPr/>
      <dgm:t>
        <a:bodyPr/>
        <a:lstStyle/>
        <a:p>
          <a:endParaRPr lang="en-US"/>
        </a:p>
      </dgm:t>
    </dgm:pt>
    <dgm:pt modelId="{5BCF6512-3FBB-4148-8857-F2670CD39644}">
      <dgm:prSet/>
      <dgm:spPr/>
      <dgm:t>
        <a:bodyPr/>
        <a:lstStyle/>
        <a:p>
          <a:r>
            <a:rPr lang="en-US"/>
            <a:t>What makes a good health and social care practitioner?</a:t>
          </a:r>
        </a:p>
      </dgm:t>
    </dgm:pt>
    <dgm:pt modelId="{BE49D1A1-9196-41F4-8D26-5DA40748627D}" type="parTrans" cxnId="{D2C8FF14-7968-4F05-8F78-3AF675C4E359}">
      <dgm:prSet/>
      <dgm:spPr/>
      <dgm:t>
        <a:bodyPr/>
        <a:lstStyle/>
        <a:p>
          <a:endParaRPr lang="en-US"/>
        </a:p>
      </dgm:t>
    </dgm:pt>
    <dgm:pt modelId="{99E29728-858C-43AB-B1DF-BE76DCF21937}" type="sibTrans" cxnId="{D2C8FF14-7968-4F05-8F78-3AF675C4E359}">
      <dgm:prSet/>
      <dgm:spPr/>
      <dgm:t>
        <a:bodyPr/>
        <a:lstStyle/>
        <a:p>
          <a:endParaRPr lang="en-US"/>
        </a:p>
      </dgm:t>
    </dgm:pt>
    <dgm:pt modelId="{7E18997A-3F05-434A-95DC-CE0396089FFE}">
      <dgm:prSet/>
      <dgm:spPr/>
      <dgm:t>
        <a:bodyPr/>
        <a:lstStyle/>
        <a:p>
          <a:r>
            <a:rPr lang="en-US"/>
            <a:t>Think back to personal branding as well as professional identities.</a:t>
          </a:r>
        </a:p>
      </dgm:t>
    </dgm:pt>
    <dgm:pt modelId="{50B440CB-2AA5-43D4-A72B-2BD4DBC09E44}" type="parTrans" cxnId="{A01EBD80-076C-41F6-A231-EEC5B057B3A1}">
      <dgm:prSet/>
      <dgm:spPr/>
      <dgm:t>
        <a:bodyPr/>
        <a:lstStyle/>
        <a:p>
          <a:endParaRPr lang="en-US"/>
        </a:p>
      </dgm:t>
    </dgm:pt>
    <dgm:pt modelId="{2530BD68-8739-4089-A791-22439CB0B049}" type="sibTrans" cxnId="{A01EBD80-076C-41F6-A231-EEC5B057B3A1}">
      <dgm:prSet/>
      <dgm:spPr/>
      <dgm:t>
        <a:bodyPr/>
        <a:lstStyle/>
        <a:p>
          <a:endParaRPr lang="en-US"/>
        </a:p>
      </dgm:t>
    </dgm:pt>
    <dgm:pt modelId="{AC825447-C9F8-4654-BB33-6FF782644888}">
      <dgm:prSet/>
      <dgm:spPr/>
      <dgm:t>
        <a:bodyPr/>
        <a:lstStyle/>
        <a:p>
          <a:r>
            <a:rPr lang="en-US"/>
            <a:t>Consider JD's and PS's </a:t>
          </a:r>
        </a:p>
      </dgm:t>
    </dgm:pt>
    <dgm:pt modelId="{04A69845-7155-49F3-A0AD-2F20B615235B}" type="parTrans" cxnId="{79CC87EA-9BB7-40D8-9147-852E8F3E20BA}">
      <dgm:prSet/>
      <dgm:spPr/>
      <dgm:t>
        <a:bodyPr/>
        <a:lstStyle/>
        <a:p>
          <a:endParaRPr lang="en-US"/>
        </a:p>
      </dgm:t>
    </dgm:pt>
    <dgm:pt modelId="{3AA96512-8E74-4F09-B486-707D6485B4BF}" type="sibTrans" cxnId="{79CC87EA-9BB7-40D8-9147-852E8F3E20BA}">
      <dgm:prSet/>
      <dgm:spPr/>
      <dgm:t>
        <a:bodyPr/>
        <a:lstStyle/>
        <a:p>
          <a:endParaRPr lang="en-US"/>
        </a:p>
      </dgm:t>
    </dgm:pt>
    <dgm:pt modelId="{5BBBEEE9-EB11-4ACF-B5AF-36A513A98289}" type="pres">
      <dgm:prSet presAssocID="{91718BDA-281D-442E-928B-95D3022A786F}" presName="vert0" presStyleCnt="0">
        <dgm:presLayoutVars>
          <dgm:dir/>
          <dgm:animOne val="branch"/>
          <dgm:animLvl val="lvl"/>
        </dgm:presLayoutVars>
      </dgm:prSet>
      <dgm:spPr/>
    </dgm:pt>
    <dgm:pt modelId="{8F860761-9F03-4A69-8924-7754DF454610}" type="pres">
      <dgm:prSet presAssocID="{5BCF6512-3FBB-4148-8857-F2670CD39644}" presName="thickLine" presStyleLbl="alignNode1" presStyleIdx="0" presStyleCnt="3"/>
      <dgm:spPr/>
    </dgm:pt>
    <dgm:pt modelId="{78D2B0AD-938B-492A-8841-5DB0C082C5CD}" type="pres">
      <dgm:prSet presAssocID="{5BCF6512-3FBB-4148-8857-F2670CD39644}" presName="horz1" presStyleCnt="0"/>
      <dgm:spPr/>
    </dgm:pt>
    <dgm:pt modelId="{8B989DBA-156E-4007-8605-5CF4E52AC65C}" type="pres">
      <dgm:prSet presAssocID="{5BCF6512-3FBB-4148-8857-F2670CD39644}" presName="tx1" presStyleLbl="revTx" presStyleIdx="0" presStyleCnt="3"/>
      <dgm:spPr/>
    </dgm:pt>
    <dgm:pt modelId="{F02E108A-43BD-4B45-B84F-E4D7A5EB938F}" type="pres">
      <dgm:prSet presAssocID="{5BCF6512-3FBB-4148-8857-F2670CD39644}" presName="vert1" presStyleCnt="0"/>
      <dgm:spPr/>
    </dgm:pt>
    <dgm:pt modelId="{EC9F6E29-B97F-4303-9D9F-96DDEDF0D0A7}" type="pres">
      <dgm:prSet presAssocID="{7E18997A-3F05-434A-95DC-CE0396089FFE}" presName="thickLine" presStyleLbl="alignNode1" presStyleIdx="1" presStyleCnt="3"/>
      <dgm:spPr/>
    </dgm:pt>
    <dgm:pt modelId="{147E689F-5B69-4190-959A-25955B7384B1}" type="pres">
      <dgm:prSet presAssocID="{7E18997A-3F05-434A-95DC-CE0396089FFE}" presName="horz1" presStyleCnt="0"/>
      <dgm:spPr/>
    </dgm:pt>
    <dgm:pt modelId="{B060B7D3-D847-4D3B-BB8B-D39C5C084C28}" type="pres">
      <dgm:prSet presAssocID="{7E18997A-3F05-434A-95DC-CE0396089FFE}" presName="tx1" presStyleLbl="revTx" presStyleIdx="1" presStyleCnt="3"/>
      <dgm:spPr/>
    </dgm:pt>
    <dgm:pt modelId="{0390BB6D-A59A-4BE7-92CB-7A162C2C99FA}" type="pres">
      <dgm:prSet presAssocID="{7E18997A-3F05-434A-95DC-CE0396089FFE}" presName="vert1" presStyleCnt="0"/>
      <dgm:spPr/>
    </dgm:pt>
    <dgm:pt modelId="{024F0851-CF8A-4C46-8EEA-77620E5F9F9D}" type="pres">
      <dgm:prSet presAssocID="{AC825447-C9F8-4654-BB33-6FF782644888}" presName="thickLine" presStyleLbl="alignNode1" presStyleIdx="2" presStyleCnt="3"/>
      <dgm:spPr/>
    </dgm:pt>
    <dgm:pt modelId="{8A59A16C-B5F3-4220-99E9-CDE7C69DF1C7}" type="pres">
      <dgm:prSet presAssocID="{AC825447-C9F8-4654-BB33-6FF782644888}" presName="horz1" presStyleCnt="0"/>
      <dgm:spPr/>
    </dgm:pt>
    <dgm:pt modelId="{F3E6605F-A35F-4334-97A0-67D7C0B27644}" type="pres">
      <dgm:prSet presAssocID="{AC825447-C9F8-4654-BB33-6FF782644888}" presName="tx1" presStyleLbl="revTx" presStyleIdx="2" presStyleCnt="3"/>
      <dgm:spPr/>
    </dgm:pt>
    <dgm:pt modelId="{97CEAA68-6D7C-4051-AE7F-F148B65B42A4}" type="pres">
      <dgm:prSet presAssocID="{AC825447-C9F8-4654-BB33-6FF782644888}" presName="vert1" presStyleCnt="0"/>
      <dgm:spPr/>
    </dgm:pt>
  </dgm:ptLst>
  <dgm:cxnLst>
    <dgm:cxn modelId="{D2C8FF14-7968-4F05-8F78-3AF675C4E359}" srcId="{91718BDA-281D-442E-928B-95D3022A786F}" destId="{5BCF6512-3FBB-4148-8857-F2670CD39644}" srcOrd="0" destOrd="0" parTransId="{BE49D1A1-9196-41F4-8D26-5DA40748627D}" sibTransId="{99E29728-858C-43AB-B1DF-BE76DCF21937}"/>
    <dgm:cxn modelId="{E695621B-D09D-47C4-97FC-40419FB58311}" type="presOf" srcId="{5BCF6512-3FBB-4148-8857-F2670CD39644}" destId="{8B989DBA-156E-4007-8605-5CF4E52AC65C}" srcOrd="0" destOrd="0" presId="urn:microsoft.com/office/officeart/2008/layout/LinedList"/>
    <dgm:cxn modelId="{D8D3BA23-3E3B-4355-B049-DD18762FE184}" type="presOf" srcId="{91718BDA-281D-442E-928B-95D3022A786F}" destId="{5BBBEEE9-EB11-4ACF-B5AF-36A513A98289}" srcOrd="0" destOrd="0" presId="urn:microsoft.com/office/officeart/2008/layout/LinedList"/>
    <dgm:cxn modelId="{6FD8FB55-C37F-4EDA-99B3-7910E2BC8939}" type="presOf" srcId="{AC825447-C9F8-4654-BB33-6FF782644888}" destId="{F3E6605F-A35F-4334-97A0-67D7C0B27644}" srcOrd="0" destOrd="0" presId="urn:microsoft.com/office/officeart/2008/layout/LinedList"/>
    <dgm:cxn modelId="{A01EBD80-076C-41F6-A231-EEC5B057B3A1}" srcId="{91718BDA-281D-442E-928B-95D3022A786F}" destId="{7E18997A-3F05-434A-95DC-CE0396089FFE}" srcOrd="1" destOrd="0" parTransId="{50B440CB-2AA5-43D4-A72B-2BD4DBC09E44}" sibTransId="{2530BD68-8739-4089-A791-22439CB0B049}"/>
    <dgm:cxn modelId="{79CC87EA-9BB7-40D8-9147-852E8F3E20BA}" srcId="{91718BDA-281D-442E-928B-95D3022A786F}" destId="{AC825447-C9F8-4654-BB33-6FF782644888}" srcOrd="2" destOrd="0" parTransId="{04A69845-7155-49F3-A0AD-2F20B615235B}" sibTransId="{3AA96512-8E74-4F09-B486-707D6485B4BF}"/>
    <dgm:cxn modelId="{A129B5F0-8375-4F0C-894D-3747DF0E2F44}" type="presOf" srcId="{7E18997A-3F05-434A-95DC-CE0396089FFE}" destId="{B060B7D3-D847-4D3B-BB8B-D39C5C084C28}" srcOrd="0" destOrd="0" presId="urn:microsoft.com/office/officeart/2008/layout/LinedList"/>
    <dgm:cxn modelId="{AE5E30A3-45D7-49D0-A41C-26F1D5FB2A6B}" type="presParOf" srcId="{5BBBEEE9-EB11-4ACF-B5AF-36A513A98289}" destId="{8F860761-9F03-4A69-8924-7754DF454610}" srcOrd="0" destOrd="0" presId="urn:microsoft.com/office/officeart/2008/layout/LinedList"/>
    <dgm:cxn modelId="{A680692F-E661-42CE-91A1-16EFF554DDBB}" type="presParOf" srcId="{5BBBEEE9-EB11-4ACF-B5AF-36A513A98289}" destId="{78D2B0AD-938B-492A-8841-5DB0C082C5CD}" srcOrd="1" destOrd="0" presId="urn:microsoft.com/office/officeart/2008/layout/LinedList"/>
    <dgm:cxn modelId="{18AE279E-4569-4833-8FC2-2AFDDE6556D4}" type="presParOf" srcId="{78D2B0AD-938B-492A-8841-5DB0C082C5CD}" destId="{8B989DBA-156E-4007-8605-5CF4E52AC65C}" srcOrd="0" destOrd="0" presId="urn:microsoft.com/office/officeart/2008/layout/LinedList"/>
    <dgm:cxn modelId="{8E18A641-7593-47E9-9A3C-D04388A1BA5B}" type="presParOf" srcId="{78D2B0AD-938B-492A-8841-5DB0C082C5CD}" destId="{F02E108A-43BD-4B45-B84F-E4D7A5EB938F}" srcOrd="1" destOrd="0" presId="urn:microsoft.com/office/officeart/2008/layout/LinedList"/>
    <dgm:cxn modelId="{A46F537A-BB64-4D6C-B624-FA753B537D0A}" type="presParOf" srcId="{5BBBEEE9-EB11-4ACF-B5AF-36A513A98289}" destId="{EC9F6E29-B97F-4303-9D9F-96DDEDF0D0A7}" srcOrd="2" destOrd="0" presId="urn:microsoft.com/office/officeart/2008/layout/LinedList"/>
    <dgm:cxn modelId="{C600FD8B-FE48-43E4-AA53-BCA7FB932B97}" type="presParOf" srcId="{5BBBEEE9-EB11-4ACF-B5AF-36A513A98289}" destId="{147E689F-5B69-4190-959A-25955B7384B1}" srcOrd="3" destOrd="0" presId="urn:microsoft.com/office/officeart/2008/layout/LinedList"/>
    <dgm:cxn modelId="{4CDB8D19-826E-4A40-A30C-A94834848FD7}" type="presParOf" srcId="{147E689F-5B69-4190-959A-25955B7384B1}" destId="{B060B7D3-D847-4D3B-BB8B-D39C5C084C28}" srcOrd="0" destOrd="0" presId="urn:microsoft.com/office/officeart/2008/layout/LinedList"/>
    <dgm:cxn modelId="{2ECE5845-45FB-4E2C-9F99-E07B74DCB66D}" type="presParOf" srcId="{147E689F-5B69-4190-959A-25955B7384B1}" destId="{0390BB6D-A59A-4BE7-92CB-7A162C2C99FA}" srcOrd="1" destOrd="0" presId="urn:microsoft.com/office/officeart/2008/layout/LinedList"/>
    <dgm:cxn modelId="{2EBB34DD-5FD9-4AED-957A-3793492CA96F}" type="presParOf" srcId="{5BBBEEE9-EB11-4ACF-B5AF-36A513A98289}" destId="{024F0851-CF8A-4C46-8EEA-77620E5F9F9D}" srcOrd="4" destOrd="0" presId="urn:microsoft.com/office/officeart/2008/layout/LinedList"/>
    <dgm:cxn modelId="{0FB43BF8-74C2-4171-A311-C22E890757A9}" type="presParOf" srcId="{5BBBEEE9-EB11-4ACF-B5AF-36A513A98289}" destId="{8A59A16C-B5F3-4220-99E9-CDE7C69DF1C7}" srcOrd="5" destOrd="0" presId="urn:microsoft.com/office/officeart/2008/layout/LinedList"/>
    <dgm:cxn modelId="{E53C7835-3552-4705-B792-B4FFC0167EDA}" type="presParOf" srcId="{8A59A16C-B5F3-4220-99E9-CDE7C69DF1C7}" destId="{F3E6605F-A35F-4334-97A0-67D7C0B27644}" srcOrd="0" destOrd="0" presId="urn:microsoft.com/office/officeart/2008/layout/LinedList"/>
    <dgm:cxn modelId="{F3D264B7-29C5-4E2D-A279-349B59572629}" type="presParOf" srcId="{8A59A16C-B5F3-4220-99E9-CDE7C69DF1C7}" destId="{97CEAA68-6D7C-4051-AE7F-F148B65B42A4}"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C742E54-B41C-4AE0-860B-4CE84AFD4AB7}" type="doc">
      <dgm:prSet loTypeId="urn:microsoft.com/office/officeart/2018/5/layout/IconCircleLabelList" loCatId="icon" qsTypeId="urn:microsoft.com/office/officeart/2005/8/quickstyle/simple1#50" qsCatId="simple" csTypeId="urn:microsoft.com/office/officeart/2018/5/colors/Iconchunking_neutralicon_colorful1" csCatId="colorful" phldr="1"/>
      <dgm:spPr/>
      <dgm:t>
        <a:bodyPr/>
        <a:lstStyle/>
        <a:p>
          <a:endParaRPr lang="en-US"/>
        </a:p>
      </dgm:t>
    </dgm:pt>
    <dgm:pt modelId="{1F281E9A-11BE-408C-8051-E3FA3736FCCC}">
      <dgm:prSet/>
      <dgm:spPr/>
      <dgm:t>
        <a:bodyPr/>
        <a:lstStyle/>
        <a:p>
          <a:pPr>
            <a:defRPr cap="all"/>
          </a:pPr>
          <a:r>
            <a:rPr lang="en-US"/>
            <a:t>Three professional qualities you already possess</a:t>
          </a:r>
        </a:p>
      </dgm:t>
    </dgm:pt>
    <dgm:pt modelId="{0A3D477C-4A56-4C44-9CC7-F42CDF73C794}" type="parTrans" cxnId="{6E8CA867-6E83-4628-8DEC-BC03FF304604}">
      <dgm:prSet/>
      <dgm:spPr/>
      <dgm:t>
        <a:bodyPr/>
        <a:lstStyle/>
        <a:p>
          <a:endParaRPr lang="en-US"/>
        </a:p>
      </dgm:t>
    </dgm:pt>
    <dgm:pt modelId="{C26D95F1-0C3C-4313-A4EB-F1F52BE61D5C}" type="sibTrans" cxnId="{6E8CA867-6E83-4628-8DEC-BC03FF304604}">
      <dgm:prSet/>
      <dgm:spPr/>
      <dgm:t>
        <a:bodyPr/>
        <a:lstStyle/>
        <a:p>
          <a:endParaRPr lang="en-US"/>
        </a:p>
      </dgm:t>
    </dgm:pt>
    <dgm:pt modelId="{28785061-5BD4-4689-BC0F-2A14E78BCF6A}">
      <dgm:prSet/>
      <dgm:spPr/>
      <dgm:t>
        <a:bodyPr/>
        <a:lstStyle/>
        <a:p>
          <a:pPr>
            <a:defRPr cap="all"/>
          </a:pPr>
          <a:r>
            <a:rPr lang="en-US"/>
            <a:t>Three qualities you wish to develop</a:t>
          </a:r>
        </a:p>
      </dgm:t>
    </dgm:pt>
    <dgm:pt modelId="{BF0A3014-0BFD-423E-A417-B0AD69273AA4}" type="parTrans" cxnId="{00F4736E-4824-4D38-8579-53E6755325EA}">
      <dgm:prSet/>
      <dgm:spPr/>
      <dgm:t>
        <a:bodyPr/>
        <a:lstStyle/>
        <a:p>
          <a:endParaRPr lang="en-US"/>
        </a:p>
      </dgm:t>
    </dgm:pt>
    <dgm:pt modelId="{23C6867E-52D7-42A4-9091-84D0CFB24F3F}" type="sibTrans" cxnId="{00F4736E-4824-4D38-8579-53E6755325EA}">
      <dgm:prSet/>
      <dgm:spPr/>
      <dgm:t>
        <a:bodyPr/>
        <a:lstStyle/>
        <a:p>
          <a:endParaRPr lang="en-US"/>
        </a:p>
      </dgm:t>
    </dgm:pt>
    <dgm:pt modelId="{06855990-C41F-44ED-8538-10C697BE5933}" type="pres">
      <dgm:prSet presAssocID="{0C742E54-B41C-4AE0-860B-4CE84AFD4AB7}" presName="root" presStyleCnt="0">
        <dgm:presLayoutVars>
          <dgm:dir/>
          <dgm:resizeHandles val="exact"/>
        </dgm:presLayoutVars>
      </dgm:prSet>
      <dgm:spPr/>
    </dgm:pt>
    <dgm:pt modelId="{3D614347-1DA6-4828-AB31-2B767C738B68}" type="pres">
      <dgm:prSet presAssocID="{1F281E9A-11BE-408C-8051-E3FA3736FCCC}" presName="compNode" presStyleCnt="0"/>
      <dgm:spPr/>
    </dgm:pt>
    <dgm:pt modelId="{E2BAD2C9-8F12-42D3-9DD8-DCB00D2F33EE}" type="pres">
      <dgm:prSet presAssocID="{1F281E9A-11BE-408C-8051-E3FA3736FCCC}" presName="iconBgRect" presStyleLbl="bgShp" presStyleIdx="0" presStyleCnt="2"/>
      <dgm:spPr/>
    </dgm:pt>
    <dgm:pt modelId="{09E99722-C1F9-401B-A86D-30C9DF7D1B8A}" type="pres">
      <dgm:prSet presAssocID="{1F281E9A-11BE-408C-8051-E3FA3736FCCC}" presName="iconRect" presStyleLbl="node1" presStyleIdx="0"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Head with Gears"/>
        </a:ext>
      </dgm:extLst>
    </dgm:pt>
    <dgm:pt modelId="{3147E1FF-B4A1-479B-8F07-733A180BEAE9}" type="pres">
      <dgm:prSet presAssocID="{1F281E9A-11BE-408C-8051-E3FA3736FCCC}" presName="spaceRect" presStyleCnt="0"/>
      <dgm:spPr/>
    </dgm:pt>
    <dgm:pt modelId="{4DAD1B6F-2A1C-4151-B8F6-4D70EACBE43D}" type="pres">
      <dgm:prSet presAssocID="{1F281E9A-11BE-408C-8051-E3FA3736FCCC}" presName="textRect" presStyleLbl="revTx" presStyleIdx="0" presStyleCnt="2">
        <dgm:presLayoutVars>
          <dgm:chMax val="1"/>
          <dgm:chPref val="1"/>
        </dgm:presLayoutVars>
      </dgm:prSet>
      <dgm:spPr/>
    </dgm:pt>
    <dgm:pt modelId="{A6738F2D-FFD2-4A63-9CF9-EF672629972F}" type="pres">
      <dgm:prSet presAssocID="{C26D95F1-0C3C-4313-A4EB-F1F52BE61D5C}" presName="sibTrans" presStyleCnt="0"/>
      <dgm:spPr/>
    </dgm:pt>
    <dgm:pt modelId="{269E900D-DC4F-4C26-85C7-0EB08F43459C}" type="pres">
      <dgm:prSet presAssocID="{28785061-5BD4-4689-BC0F-2A14E78BCF6A}" presName="compNode" presStyleCnt="0"/>
      <dgm:spPr/>
    </dgm:pt>
    <dgm:pt modelId="{E90DBC27-CDAA-4642-8734-672F6331A377}" type="pres">
      <dgm:prSet presAssocID="{28785061-5BD4-4689-BC0F-2A14E78BCF6A}" presName="iconBgRect" presStyleLbl="bgShp" presStyleIdx="1" presStyleCnt="2"/>
      <dgm:spPr/>
    </dgm:pt>
    <dgm:pt modelId="{91D37776-6AA2-4565-90B8-FFDC0ADE547A}" type="pres">
      <dgm:prSet presAssocID="{28785061-5BD4-4689-BC0F-2A14E78BCF6A}" presName="iconRect" presStyleLbl="node1" presStyleIdx="1"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hought bubble"/>
        </a:ext>
      </dgm:extLst>
    </dgm:pt>
    <dgm:pt modelId="{CCE8F9BD-4AD9-4924-A48B-6361D98109EA}" type="pres">
      <dgm:prSet presAssocID="{28785061-5BD4-4689-BC0F-2A14E78BCF6A}" presName="spaceRect" presStyleCnt="0"/>
      <dgm:spPr/>
    </dgm:pt>
    <dgm:pt modelId="{749EA2D5-7CC9-41A6-810D-6F5A96A69C40}" type="pres">
      <dgm:prSet presAssocID="{28785061-5BD4-4689-BC0F-2A14E78BCF6A}" presName="textRect" presStyleLbl="revTx" presStyleIdx="1" presStyleCnt="2">
        <dgm:presLayoutVars>
          <dgm:chMax val="1"/>
          <dgm:chPref val="1"/>
        </dgm:presLayoutVars>
      </dgm:prSet>
      <dgm:spPr/>
    </dgm:pt>
  </dgm:ptLst>
  <dgm:cxnLst>
    <dgm:cxn modelId="{82AE3D42-78D8-4358-8036-22489B0002B1}" type="presOf" srcId="{0C742E54-B41C-4AE0-860B-4CE84AFD4AB7}" destId="{06855990-C41F-44ED-8538-10C697BE5933}" srcOrd="0" destOrd="0" presId="urn:microsoft.com/office/officeart/2018/5/layout/IconCircleLabelList"/>
    <dgm:cxn modelId="{6E8CA867-6E83-4628-8DEC-BC03FF304604}" srcId="{0C742E54-B41C-4AE0-860B-4CE84AFD4AB7}" destId="{1F281E9A-11BE-408C-8051-E3FA3736FCCC}" srcOrd="0" destOrd="0" parTransId="{0A3D477C-4A56-4C44-9CC7-F42CDF73C794}" sibTransId="{C26D95F1-0C3C-4313-A4EB-F1F52BE61D5C}"/>
    <dgm:cxn modelId="{CB5EA04D-BBB7-4111-B8F6-EB572CE407C6}" type="presOf" srcId="{1F281E9A-11BE-408C-8051-E3FA3736FCCC}" destId="{4DAD1B6F-2A1C-4151-B8F6-4D70EACBE43D}" srcOrd="0" destOrd="0" presId="urn:microsoft.com/office/officeart/2018/5/layout/IconCircleLabelList"/>
    <dgm:cxn modelId="{00F4736E-4824-4D38-8579-53E6755325EA}" srcId="{0C742E54-B41C-4AE0-860B-4CE84AFD4AB7}" destId="{28785061-5BD4-4689-BC0F-2A14E78BCF6A}" srcOrd="1" destOrd="0" parTransId="{BF0A3014-0BFD-423E-A417-B0AD69273AA4}" sibTransId="{23C6867E-52D7-42A4-9091-84D0CFB24F3F}"/>
    <dgm:cxn modelId="{616EC1CB-7B38-4F71-9271-5E5BD27BF43A}" type="presOf" srcId="{28785061-5BD4-4689-BC0F-2A14E78BCF6A}" destId="{749EA2D5-7CC9-41A6-810D-6F5A96A69C40}" srcOrd="0" destOrd="0" presId="urn:microsoft.com/office/officeart/2018/5/layout/IconCircleLabelList"/>
    <dgm:cxn modelId="{12029493-3435-4DE6-B026-9454B5BA0342}" type="presParOf" srcId="{06855990-C41F-44ED-8538-10C697BE5933}" destId="{3D614347-1DA6-4828-AB31-2B767C738B68}" srcOrd="0" destOrd="0" presId="urn:microsoft.com/office/officeart/2018/5/layout/IconCircleLabelList"/>
    <dgm:cxn modelId="{B05A61D7-5171-4D4C-B399-38D91364FDCA}" type="presParOf" srcId="{3D614347-1DA6-4828-AB31-2B767C738B68}" destId="{E2BAD2C9-8F12-42D3-9DD8-DCB00D2F33EE}" srcOrd="0" destOrd="0" presId="urn:microsoft.com/office/officeart/2018/5/layout/IconCircleLabelList"/>
    <dgm:cxn modelId="{FD4B5898-E0FA-4FE8-BF44-0ABF97B1CA48}" type="presParOf" srcId="{3D614347-1DA6-4828-AB31-2B767C738B68}" destId="{09E99722-C1F9-401B-A86D-30C9DF7D1B8A}" srcOrd="1" destOrd="0" presId="urn:microsoft.com/office/officeart/2018/5/layout/IconCircleLabelList"/>
    <dgm:cxn modelId="{E9264490-E1CE-456E-BE00-061D59343E3C}" type="presParOf" srcId="{3D614347-1DA6-4828-AB31-2B767C738B68}" destId="{3147E1FF-B4A1-479B-8F07-733A180BEAE9}" srcOrd="2" destOrd="0" presId="urn:microsoft.com/office/officeart/2018/5/layout/IconCircleLabelList"/>
    <dgm:cxn modelId="{94C082D2-CA7A-463D-9326-96E484096F98}" type="presParOf" srcId="{3D614347-1DA6-4828-AB31-2B767C738B68}" destId="{4DAD1B6F-2A1C-4151-B8F6-4D70EACBE43D}" srcOrd="3" destOrd="0" presId="urn:microsoft.com/office/officeart/2018/5/layout/IconCircleLabelList"/>
    <dgm:cxn modelId="{30F527EC-B98E-4DCC-A712-80B9ACB84AED}" type="presParOf" srcId="{06855990-C41F-44ED-8538-10C697BE5933}" destId="{A6738F2D-FFD2-4A63-9CF9-EF672629972F}" srcOrd="1" destOrd="0" presId="urn:microsoft.com/office/officeart/2018/5/layout/IconCircleLabelList"/>
    <dgm:cxn modelId="{14026C2D-A170-4736-86B9-12920E1FD75E}" type="presParOf" srcId="{06855990-C41F-44ED-8538-10C697BE5933}" destId="{269E900D-DC4F-4C26-85C7-0EB08F43459C}" srcOrd="2" destOrd="0" presId="urn:microsoft.com/office/officeart/2018/5/layout/IconCircleLabelList"/>
    <dgm:cxn modelId="{B257CAC8-C468-4ACB-A227-AE749566F1EB}" type="presParOf" srcId="{269E900D-DC4F-4C26-85C7-0EB08F43459C}" destId="{E90DBC27-CDAA-4642-8734-672F6331A377}" srcOrd="0" destOrd="0" presId="urn:microsoft.com/office/officeart/2018/5/layout/IconCircleLabelList"/>
    <dgm:cxn modelId="{3538FB13-6384-4FA2-A9E4-C13D5A6FB3DF}" type="presParOf" srcId="{269E900D-DC4F-4C26-85C7-0EB08F43459C}" destId="{91D37776-6AA2-4565-90B8-FFDC0ADE547A}" srcOrd="1" destOrd="0" presId="urn:microsoft.com/office/officeart/2018/5/layout/IconCircleLabelList"/>
    <dgm:cxn modelId="{7AC4963D-5F94-4A0C-9EE5-23C93457D425}" type="presParOf" srcId="{269E900D-DC4F-4C26-85C7-0EB08F43459C}" destId="{CCE8F9BD-4AD9-4924-A48B-6361D98109EA}" srcOrd="2" destOrd="0" presId="urn:microsoft.com/office/officeart/2018/5/layout/IconCircleLabelList"/>
    <dgm:cxn modelId="{D00F251D-F3BD-46E6-BD09-A9373F692626}" type="presParOf" srcId="{269E900D-DC4F-4C26-85C7-0EB08F43459C}" destId="{749EA2D5-7CC9-41A6-810D-6F5A96A69C40}"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9E175FC5-1B6B-430D-A158-E6B1391E8EFC}" type="doc">
      <dgm:prSet loTypeId="urn:microsoft.com/office/officeart/2008/layout/LinedList" loCatId="list" qsTypeId="urn:microsoft.com/office/officeart/2005/8/quickstyle/simple1#61" qsCatId="simple" csTypeId="urn:microsoft.com/office/officeart/2005/8/colors/colorful2#12" csCatId="colorful"/>
      <dgm:spPr/>
      <dgm:t>
        <a:bodyPr/>
        <a:lstStyle/>
        <a:p>
          <a:endParaRPr lang="en-US"/>
        </a:p>
      </dgm:t>
    </dgm:pt>
    <dgm:pt modelId="{CACFE5A5-1003-47E2-8FE7-26CABA89FD0D}">
      <dgm:prSet/>
      <dgm:spPr/>
      <dgm:t>
        <a:bodyPr/>
        <a:lstStyle/>
        <a:p>
          <a:r>
            <a:rPr lang="en-US"/>
            <a:t>Which of your core values relates best to your future practice? </a:t>
          </a:r>
        </a:p>
      </dgm:t>
    </dgm:pt>
    <dgm:pt modelId="{F4BCF6CE-4E05-491E-B539-3476EDE60BE5}" type="parTrans" cxnId="{848298BE-9D5B-4E2C-968F-1302CA8F26C2}">
      <dgm:prSet/>
      <dgm:spPr/>
      <dgm:t>
        <a:bodyPr/>
        <a:lstStyle/>
        <a:p>
          <a:endParaRPr lang="en-US"/>
        </a:p>
      </dgm:t>
    </dgm:pt>
    <dgm:pt modelId="{FC3DD06D-9825-4A8C-AEDC-C9993E59734D}" type="sibTrans" cxnId="{848298BE-9D5B-4E2C-968F-1302CA8F26C2}">
      <dgm:prSet/>
      <dgm:spPr/>
      <dgm:t>
        <a:bodyPr/>
        <a:lstStyle/>
        <a:p>
          <a:endParaRPr lang="en-US"/>
        </a:p>
      </dgm:t>
    </dgm:pt>
    <dgm:pt modelId="{E7E5EC78-4937-4653-8175-12A56E226FF0}">
      <dgm:prSet/>
      <dgm:spPr/>
      <dgm:t>
        <a:bodyPr/>
        <a:lstStyle/>
        <a:p>
          <a:r>
            <a:rPr lang="en-US"/>
            <a:t>Why did you choose that?</a:t>
          </a:r>
        </a:p>
      </dgm:t>
    </dgm:pt>
    <dgm:pt modelId="{672A617D-1392-425A-86F7-F3243B37473F}" type="parTrans" cxnId="{750B951A-E15E-4CEA-AA7F-F4DD531D13DB}">
      <dgm:prSet/>
      <dgm:spPr/>
      <dgm:t>
        <a:bodyPr/>
        <a:lstStyle/>
        <a:p>
          <a:endParaRPr lang="en-US"/>
        </a:p>
      </dgm:t>
    </dgm:pt>
    <dgm:pt modelId="{06D009FD-1137-4D05-AD96-568DB862C45B}" type="sibTrans" cxnId="{750B951A-E15E-4CEA-AA7F-F4DD531D13DB}">
      <dgm:prSet/>
      <dgm:spPr/>
      <dgm:t>
        <a:bodyPr/>
        <a:lstStyle/>
        <a:p>
          <a:endParaRPr lang="en-US"/>
        </a:p>
      </dgm:t>
    </dgm:pt>
    <dgm:pt modelId="{626FBA0F-FAEE-404D-92A5-AF81BC605F58}">
      <dgm:prSet/>
      <dgm:spPr/>
      <dgm:t>
        <a:bodyPr/>
        <a:lstStyle/>
        <a:p>
          <a:r>
            <a:rPr lang="en-US"/>
            <a:t>Could it influence the challenge you identified?</a:t>
          </a:r>
        </a:p>
      </dgm:t>
    </dgm:pt>
    <dgm:pt modelId="{8860C107-DA3C-4BB2-9019-E00155FD0647}" type="parTrans" cxnId="{CAD5187B-125C-42B7-A317-3607EBF085E2}">
      <dgm:prSet/>
      <dgm:spPr/>
      <dgm:t>
        <a:bodyPr/>
        <a:lstStyle/>
        <a:p>
          <a:endParaRPr lang="en-US"/>
        </a:p>
      </dgm:t>
    </dgm:pt>
    <dgm:pt modelId="{D13D4E26-9F7E-410F-B65F-527793B873D3}" type="sibTrans" cxnId="{CAD5187B-125C-42B7-A317-3607EBF085E2}">
      <dgm:prSet/>
      <dgm:spPr/>
      <dgm:t>
        <a:bodyPr/>
        <a:lstStyle/>
        <a:p>
          <a:endParaRPr lang="en-US"/>
        </a:p>
      </dgm:t>
    </dgm:pt>
    <dgm:pt modelId="{4BD219E1-6888-49FA-9A03-A2F75109F160}" type="pres">
      <dgm:prSet presAssocID="{9E175FC5-1B6B-430D-A158-E6B1391E8EFC}" presName="vert0" presStyleCnt="0">
        <dgm:presLayoutVars>
          <dgm:dir/>
          <dgm:animOne val="branch"/>
          <dgm:animLvl val="lvl"/>
        </dgm:presLayoutVars>
      </dgm:prSet>
      <dgm:spPr/>
    </dgm:pt>
    <dgm:pt modelId="{F2CBF08D-A919-421D-ADD6-F3BB9CB331BE}" type="pres">
      <dgm:prSet presAssocID="{CACFE5A5-1003-47E2-8FE7-26CABA89FD0D}" presName="thickLine" presStyleLbl="alignNode1" presStyleIdx="0" presStyleCnt="3"/>
      <dgm:spPr/>
    </dgm:pt>
    <dgm:pt modelId="{36EC4C3C-0636-43DE-8706-22BCE32EC35C}" type="pres">
      <dgm:prSet presAssocID="{CACFE5A5-1003-47E2-8FE7-26CABA89FD0D}" presName="horz1" presStyleCnt="0"/>
      <dgm:spPr/>
    </dgm:pt>
    <dgm:pt modelId="{8D4780A2-2AEC-4EDD-9F0D-A5B65809B879}" type="pres">
      <dgm:prSet presAssocID="{CACFE5A5-1003-47E2-8FE7-26CABA89FD0D}" presName="tx1" presStyleLbl="revTx" presStyleIdx="0" presStyleCnt="3"/>
      <dgm:spPr/>
    </dgm:pt>
    <dgm:pt modelId="{B0A0837A-3F25-470E-A89C-AC4CAAFDC64E}" type="pres">
      <dgm:prSet presAssocID="{CACFE5A5-1003-47E2-8FE7-26CABA89FD0D}" presName="vert1" presStyleCnt="0"/>
      <dgm:spPr/>
    </dgm:pt>
    <dgm:pt modelId="{C738EF3E-6019-4D1B-A603-A9C681C0FA68}" type="pres">
      <dgm:prSet presAssocID="{E7E5EC78-4937-4653-8175-12A56E226FF0}" presName="thickLine" presStyleLbl="alignNode1" presStyleIdx="1" presStyleCnt="3"/>
      <dgm:spPr/>
    </dgm:pt>
    <dgm:pt modelId="{12EFE909-B545-4EA4-914B-04888DE5E0A5}" type="pres">
      <dgm:prSet presAssocID="{E7E5EC78-4937-4653-8175-12A56E226FF0}" presName="horz1" presStyleCnt="0"/>
      <dgm:spPr/>
    </dgm:pt>
    <dgm:pt modelId="{CC486283-AC11-4FB6-8168-9B3889B01198}" type="pres">
      <dgm:prSet presAssocID="{E7E5EC78-4937-4653-8175-12A56E226FF0}" presName="tx1" presStyleLbl="revTx" presStyleIdx="1" presStyleCnt="3"/>
      <dgm:spPr/>
    </dgm:pt>
    <dgm:pt modelId="{4C9C614F-8AD3-4A2A-8A5D-2CC97AE8E6D3}" type="pres">
      <dgm:prSet presAssocID="{E7E5EC78-4937-4653-8175-12A56E226FF0}" presName="vert1" presStyleCnt="0"/>
      <dgm:spPr/>
    </dgm:pt>
    <dgm:pt modelId="{EBEC8B55-7608-4C1D-B373-C1A79D26A32E}" type="pres">
      <dgm:prSet presAssocID="{626FBA0F-FAEE-404D-92A5-AF81BC605F58}" presName="thickLine" presStyleLbl="alignNode1" presStyleIdx="2" presStyleCnt="3"/>
      <dgm:spPr/>
    </dgm:pt>
    <dgm:pt modelId="{B3A19FC7-BB44-4A09-8461-A4CC56F804D1}" type="pres">
      <dgm:prSet presAssocID="{626FBA0F-FAEE-404D-92A5-AF81BC605F58}" presName="horz1" presStyleCnt="0"/>
      <dgm:spPr/>
    </dgm:pt>
    <dgm:pt modelId="{80492954-B3C8-4549-9805-10991B709BAC}" type="pres">
      <dgm:prSet presAssocID="{626FBA0F-FAEE-404D-92A5-AF81BC605F58}" presName="tx1" presStyleLbl="revTx" presStyleIdx="2" presStyleCnt="3"/>
      <dgm:spPr/>
    </dgm:pt>
    <dgm:pt modelId="{9A78BCCA-F2AB-47D1-B095-DCB43B127C02}" type="pres">
      <dgm:prSet presAssocID="{626FBA0F-FAEE-404D-92A5-AF81BC605F58}" presName="vert1" presStyleCnt="0"/>
      <dgm:spPr/>
    </dgm:pt>
  </dgm:ptLst>
  <dgm:cxnLst>
    <dgm:cxn modelId="{750B951A-E15E-4CEA-AA7F-F4DD531D13DB}" srcId="{9E175FC5-1B6B-430D-A158-E6B1391E8EFC}" destId="{E7E5EC78-4937-4653-8175-12A56E226FF0}" srcOrd="1" destOrd="0" parTransId="{672A617D-1392-425A-86F7-F3243B37473F}" sibTransId="{06D009FD-1137-4D05-AD96-568DB862C45B}"/>
    <dgm:cxn modelId="{7F96AC55-8F26-4A52-AABF-A46E74E2B270}" type="presOf" srcId="{CACFE5A5-1003-47E2-8FE7-26CABA89FD0D}" destId="{8D4780A2-2AEC-4EDD-9F0D-A5B65809B879}" srcOrd="0" destOrd="0" presId="urn:microsoft.com/office/officeart/2008/layout/LinedList"/>
    <dgm:cxn modelId="{CAD5187B-125C-42B7-A317-3607EBF085E2}" srcId="{9E175FC5-1B6B-430D-A158-E6B1391E8EFC}" destId="{626FBA0F-FAEE-404D-92A5-AF81BC605F58}" srcOrd="2" destOrd="0" parTransId="{8860C107-DA3C-4BB2-9019-E00155FD0647}" sibTransId="{D13D4E26-9F7E-410F-B65F-527793B873D3}"/>
    <dgm:cxn modelId="{4A468C7E-E8BA-4556-A752-D93D7DB3C36D}" type="presOf" srcId="{9E175FC5-1B6B-430D-A158-E6B1391E8EFC}" destId="{4BD219E1-6888-49FA-9A03-A2F75109F160}" srcOrd="0" destOrd="0" presId="urn:microsoft.com/office/officeart/2008/layout/LinedList"/>
    <dgm:cxn modelId="{9E8BBFB0-AFAF-4880-9D7D-8473DC5AC2BD}" type="presOf" srcId="{E7E5EC78-4937-4653-8175-12A56E226FF0}" destId="{CC486283-AC11-4FB6-8168-9B3889B01198}" srcOrd="0" destOrd="0" presId="urn:microsoft.com/office/officeart/2008/layout/LinedList"/>
    <dgm:cxn modelId="{848298BE-9D5B-4E2C-968F-1302CA8F26C2}" srcId="{9E175FC5-1B6B-430D-A158-E6B1391E8EFC}" destId="{CACFE5A5-1003-47E2-8FE7-26CABA89FD0D}" srcOrd="0" destOrd="0" parTransId="{F4BCF6CE-4E05-491E-B539-3476EDE60BE5}" sibTransId="{FC3DD06D-9825-4A8C-AEDC-C9993E59734D}"/>
    <dgm:cxn modelId="{74A6B1C4-6208-44A8-84D9-90A5059D452F}" type="presOf" srcId="{626FBA0F-FAEE-404D-92A5-AF81BC605F58}" destId="{80492954-B3C8-4549-9805-10991B709BAC}" srcOrd="0" destOrd="0" presId="urn:microsoft.com/office/officeart/2008/layout/LinedList"/>
    <dgm:cxn modelId="{43F92838-46FE-4C4E-BA7C-D20BE4F96D64}" type="presParOf" srcId="{4BD219E1-6888-49FA-9A03-A2F75109F160}" destId="{F2CBF08D-A919-421D-ADD6-F3BB9CB331BE}" srcOrd="0" destOrd="0" presId="urn:microsoft.com/office/officeart/2008/layout/LinedList"/>
    <dgm:cxn modelId="{FEB03D2C-EC8F-43C4-92E3-1794A406F0A6}" type="presParOf" srcId="{4BD219E1-6888-49FA-9A03-A2F75109F160}" destId="{36EC4C3C-0636-43DE-8706-22BCE32EC35C}" srcOrd="1" destOrd="0" presId="urn:microsoft.com/office/officeart/2008/layout/LinedList"/>
    <dgm:cxn modelId="{A24F022D-9237-4EA9-A8D3-58EE85181446}" type="presParOf" srcId="{36EC4C3C-0636-43DE-8706-22BCE32EC35C}" destId="{8D4780A2-2AEC-4EDD-9F0D-A5B65809B879}" srcOrd="0" destOrd="0" presId="urn:microsoft.com/office/officeart/2008/layout/LinedList"/>
    <dgm:cxn modelId="{EB355D89-8429-4C96-87A4-F219810D06FB}" type="presParOf" srcId="{36EC4C3C-0636-43DE-8706-22BCE32EC35C}" destId="{B0A0837A-3F25-470E-A89C-AC4CAAFDC64E}" srcOrd="1" destOrd="0" presId="urn:microsoft.com/office/officeart/2008/layout/LinedList"/>
    <dgm:cxn modelId="{AC72D1FF-0440-47F4-A9FC-4615EB0FE4B8}" type="presParOf" srcId="{4BD219E1-6888-49FA-9A03-A2F75109F160}" destId="{C738EF3E-6019-4D1B-A603-A9C681C0FA68}" srcOrd="2" destOrd="0" presId="urn:microsoft.com/office/officeart/2008/layout/LinedList"/>
    <dgm:cxn modelId="{CEBCA0CE-45F9-4C9D-A1C7-564122040802}" type="presParOf" srcId="{4BD219E1-6888-49FA-9A03-A2F75109F160}" destId="{12EFE909-B545-4EA4-914B-04888DE5E0A5}" srcOrd="3" destOrd="0" presId="urn:microsoft.com/office/officeart/2008/layout/LinedList"/>
    <dgm:cxn modelId="{18433021-9111-46A5-B3FD-D82A8E763611}" type="presParOf" srcId="{12EFE909-B545-4EA4-914B-04888DE5E0A5}" destId="{CC486283-AC11-4FB6-8168-9B3889B01198}" srcOrd="0" destOrd="0" presId="urn:microsoft.com/office/officeart/2008/layout/LinedList"/>
    <dgm:cxn modelId="{61972C29-E332-4CAB-ABE9-2C62CF752E76}" type="presParOf" srcId="{12EFE909-B545-4EA4-914B-04888DE5E0A5}" destId="{4C9C614F-8AD3-4A2A-8A5D-2CC97AE8E6D3}" srcOrd="1" destOrd="0" presId="urn:microsoft.com/office/officeart/2008/layout/LinedList"/>
    <dgm:cxn modelId="{B50652CD-5E06-49DC-884C-03819E1DA27D}" type="presParOf" srcId="{4BD219E1-6888-49FA-9A03-A2F75109F160}" destId="{EBEC8B55-7608-4C1D-B373-C1A79D26A32E}" srcOrd="4" destOrd="0" presId="urn:microsoft.com/office/officeart/2008/layout/LinedList"/>
    <dgm:cxn modelId="{35B2D1AF-6F57-4D4D-B14A-F7676A1ECE88}" type="presParOf" srcId="{4BD219E1-6888-49FA-9A03-A2F75109F160}" destId="{B3A19FC7-BB44-4A09-8461-A4CC56F804D1}" srcOrd="5" destOrd="0" presId="urn:microsoft.com/office/officeart/2008/layout/LinedList"/>
    <dgm:cxn modelId="{0C308367-07EC-4556-A020-821EFCDC6D65}" type="presParOf" srcId="{B3A19FC7-BB44-4A09-8461-A4CC56F804D1}" destId="{80492954-B3C8-4549-9805-10991B709BAC}" srcOrd="0" destOrd="0" presId="urn:microsoft.com/office/officeart/2008/layout/LinedList"/>
    <dgm:cxn modelId="{BF123C61-0A6B-410B-8B86-C5A579F36BE1}" type="presParOf" srcId="{B3A19FC7-BB44-4A09-8461-A4CC56F804D1}" destId="{9A78BCCA-F2AB-47D1-B095-DCB43B127C02}"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6F06FE4B-3C6C-4355-B272-8EC96899EB84}" type="doc">
      <dgm:prSet loTypeId="urn:microsoft.com/office/officeart/2005/8/layout/vList2" loCatId="list" qsTypeId="urn:microsoft.com/office/officeart/2005/8/quickstyle/simple1#69" qsCatId="simple" csTypeId="urn:microsoft.com/office/officeart/2005/8/colors/colorful2#13" csCatId="colorful"/>
      <dgm:spPr/>
      <dgm:t>
        <a:bodyPr/>
        <a:lstStyle/>
        <a:p>
          <a:endParaRPr lang="en-US"/>
        </a:p>
      </dgm:t>
    </dgm:pt>
    <dgm:pt modelId="{8C022FBC-A9AF-4E82-8873-6C7182444123}">
      <dgm:prSet/>
      <dgm:spPr/>
      <dgm:t>
        <a:bodyPr/>
        <a:lstStyle/>
        <a:p>
          <a:r>
            <a:rPr lang="en-US"/>
            <a:t>Why does this issue matter to you? </a:t>
          </a:r>
        </a:p>
      </dgm:t>
    </dgm:pt>
    <dgm:pt modelId="{478268ED-1FD8-435D-8824-FF1E8A32BE2E}" type="parTrans" cxnId="{21855AB8-86BF-429F-9753-6329C7CF250B}">
      <dgm:prSet/>
      <dgm:spPr/>
      <dgm:t>
        <a:bodyPr/>
        <a:lstStyle/>
        <a:p>
          <a:endParaRPr lang="en-US"/>
        </a:p>
      </dgm:t>
    </dgm:pt>
    <dgm:pt modelId="{14E132DA-BC3E-4264-BD5C-C2C1BAD37943}" type="sibTrans" cxnId="{21855AB8-86BF-429F-9753-6329C7CF250B}">
      <dgm:prSet/>
      <dgm:spPr/>
      <dgm:t>
        <a:bodyPr/>
        <a:lstStyle/>
        <a:p>
          <a:endParaRPr lang="en-US"/>
        </a:p>
      </dgm:t>
    </dgm:pt>
    <dgm:pt modelId="{CF10908C-CE89-4A35-AAF3-1007AE13A31D}">
      <dgm:prSet/>
      <dgm:spPr/>
      <dgm:t>
        <a:bodyPr/>
        <a:lstStyle/>
        <a:p>
          <a:r>
            <a:rPr lang="en-US"/>
            <a:t>Motivation and Professional Purpose</a:t>
          </a:r>
        </a:p>
      </dgm:t>
    </dgm:pt>
    <dgm:pt modelId="{1F570FCE-ADE3-473E-B3AA-EC2C78591FB7}" type="parTrans" cxnId="{C78949A3-48DE-4C4A-B276-1AD1BF6DF8D0}">
      <dgm:prSet/>
      <dgm:spPr/>
      <dgm:t>
        <a:bodyPr/>
        <a:lstStyle/>
        <a:p>
          <a:endParaRPr lang="en-US"/>
        </a:p>
      </dgm:t>
    </dgm:pt>
    <dgm:pt modelId="{95BE411A-78BE-482B-B438-FFE856AE522B}" type="sibTrans" cxnId="{C78949A3-48DE-4C4A-B276-1AD1BF6DF8D0}">
      <dgm:prSet/>
      <dgm:spPr/>
      <dgm:t>
        <a:bodyPr/>
        <a:lstStyle/>
        <a:p>
          <a:endParaRPr lang="en-US"/>
        </a:p>
      </dgm:t>
    </dgm:pt>
    <dgm:pt modelId="{CC812298-F26B-4C74-95E9-CB049EC87500}" type="pres">
      <dgm:prSet presAssocID="{6F06FE4B-3C6C-4355-B272-8EC96899EB84}" presName="linear" presStyleCnt="0">
        <dgm:presLayoutVars>
          <dgm:animLvl val="lvl"/>
          <dgm:resizeHandles val="exact"/>
        </dgm:presLayoutVars>
      </dgm:prSet>
      <dgm:spPr/>
    </dgm:pt>
    <dgm:pt modelId="{7C2459DA-73D1-4948-9FCC-7B423D8EA1A2}" type="pres">
      <dgm:prSet presAssocID="{8C022FBC-A9AF-4E82-8873-6C7182444123}" presName="parentText" presStyleLbl="node1" presStyleIdx="0" presStyleCnt="2">
        <dgm:presLayoutVars>
          <dgm:chMax val="0"/>
          <dgm:bulletEnabled val="1"/>
        </dgm:presLayoutVars>
      </dgm:prSet>
      <dgm:spPr/>
    </dgm:pt>
    <dgm:pt modelId="{F46541D7-4C82-4A7E-A68F-22D39514FC04}" type="pres">
      <dgm:prSet presAssocID="{14E132DA-BC3E-4264-BD5C-C2C1BAD37943}" presName="spacer" presStyleCnt="0"/>
      <dgm:spPr/>
    </dgm:pt>
    <dgm:pt modelId="{22E7EB53-AB2D-4832-BF54-66FEF762EF35}" type="pres">
      <dgm:prSet presAssocID="{CF10908C-CE89-4A35-AAF3-1007AE13A31D}" presName="parentText" presStyleLbl="node1" presStyleIdx="1" presStyleCnt="2">
        <dgm:presLayoutVars>
          <dgm:chMax val="0"/>
          <dgm:bulletEnabled val="1"/>
        </dgm:presLayoutVars>
      </dgm:prSet>
      <dgm:spPr/>
    </dgm:pt>
  </dgm:ptLst>
  <dgm:cxnLst>
    <dgm:cxn modelId="{D707E058-126A-4EBE-9ACE-E1F13643AB34}" type="presOf" srcId="{6F06FE4B-3C6C-4355-B272-8EC96899EB84}" destId="{CC812298-F26B-4C74-95E9-CB049EC87500}" srcOrd="0" destOrd="0" presId="urn:microsoft.com/office/officeart/2005/8/layout/vList2"/>
    <dgm:cxn modelId="{C78949A3-48DE-4C4A-B276-1AD1BF6DF8D0}" srcId="{6F06FE4B-3C6C-4355-B272-8EC96899EB84}" destId="{CF10908C-CE89-4A35-AAF3-1007AE13A31D}" srcOrd="1" destOrd="0" parTransId="{1F570FCE-ADE3-473E-B3AA-EC2C78591FB7}" sibTransId="{95BE411A-78BE-482B-B438-FFE856AE522B}"/>
    <dgm:cxn modelId="{21855AB8-86BF-429F-9753-6329C7CF250B}" srcId="{6F06FE4B-3C6C-4355-B272-8EC96899EB84}" destId="{8C022FBC-A9AF-4E82-8873-6C7182444123}" srcOrd="0" destOrd="0" parTransId="{478268ED-1FD8-435D-8824-FF1E8A32BE2E}" sibTransId="{14E132DA-BC3E-4264-BD5C-C2C1BAD37943}"/>
    <dgm:cxn modelId="{BC5357BF-5CCD-4B68-B6A7-A0814D126559}" type="presOf" srcId="{CF10908C-CE89-4A35-AAF3-1007AE13A31D}" destId="{22E7EB53-AB2D-4832-BF54-66FEF762EF35}" srcOrd="0" destOrd="0" presId="urn:microsoft.com/office/officeart/2005/8/layout/vList2"/>
    <dgm:cxn modelId="{1E1849F3-835D-4375-9007-85FCFCF11621}" type="presOf" srcId="{8C022FBC-A9AF-4E82-8873-6C7182444123}" destId="{7C2459DA-73D1-4948-9FCC-7B423D8EA1A2}" srcOrd="0" destOrd="0" presId="urn:microsoft.com/office/officeart/2005/8/layout/vList2"/>
    <dgm:cxn modelId="{2905CE8E-0833-419D-9F5A-FA4B8D12DF9A}" type="presParOf" srcId="{CC812298-F26B-4C74-95E9-CB049EC87500}" destId="{7C2459DA-73D1-4948-9FCC-7B423D8EA1A2}" srcOrd="0" destOrd="0" presId="urn:microsoft.com/office/officeart/2005/8/layout/vList2"/>
    <dgm:cxn modelId="{C157C1DB-6009-4B02-A881-B3946AF23F47}" type="presParOf" srcId="{CC812298-F26B-4C74-95E9-CB049EC87500}" destId="{F46541D7-4C82-4A7E-A68F-22D39514FC04}" srcOrd="1" destOrd="0" presId="urn:microsoft.com/office/officeart/2005/8/layout/vList2"/>
    <dgm:cxn modelId="{FCED1525-88DE-4031-BFD3-819F75237341}" type="presParOf" srcId="{CC812298-F26B-4C74-95E9-CB049EC87500}" destId="{22E7EB53-AB2D-4832-BF54-66FEF762EF35}"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BDE56068-0F00-401A-84C7-75DAE2DE9E5F}" type="doc">
      <dgm:prSet loTypeId="urn:microsoft.com/office/officeart/2018/2/layout/IconVerticalSolidList" loCatId="icon" qsTypeId="urn:microsoft.com/office/officeart/2005/8/quickstyle/simple1#76" qsCatId="simple" csTypeId="urn:microsoft.com/office/officeart/2018/5/colors/Iconchunking_neutralicontext_colorful1" csCatId="colorful" phldr="1"/>
      <dgm:spPr/>
      <dgm:t>
        <a:bodyPr/>
        <a:lstStyle/>
        <a:p>
          <a:endParaRPr lang="en-US"/>
        </a:p>
      </dgm:t>
    </dgm:pt>
    <dgm:pt modelId="{EE6980B1-A937-4F99-BA3F-FC345F41DA9D}">
      <dgm:prSet/>
      <dgm:spPr/>
      <dgm:t>
        <a:bodyPr/>
        <a:lstStyle/>
        <a:p>
          <a:r>
            <a:rPr lang="en-US"/>
            <a:t>What is motivation?</a:t>
          </a:r>
        </a:p>
      </dgm:t>
    </dgm:pt>
    <dgm:pt modelId="{2C40DE0B-973B-4C43-8029-F56E85BF1DDB}" type="parTrans" cxnId="{18AE7BEA-C350-4EC0-A96D-04CC8078A4A6}">
      <dgm:prSet/>
      <dgm:spPr/>
      <dgm:t>
        <a:bodyPr/>
        <a:lstStyle/>
        <a:p>
          <a:endParaRPr lang="en-US"/>
        </a:p>
      </dgm:t>
    </dgm:pt>
    <dgm:pt modelId="{FE8A7242-7187-4ACD-948A-D92A3E9D9033}" type="sibTrans" cxnId="{18AE7BEA-C350-4EC0-A96D-04CC8078A4A6}">
      <dgm:prSet/>
      <dgm:spPr/>
      <dgm:t>
        <a:bodyPr/>
        <a:lstStyle/>
        <a:p>
          <a:endParaRPr lang="en-US"/>
        </a:p>
      </dgm:t>
    </dgm:pt>
    <dgm:pt modelId="{A3698A7B-20DC-41A5-B347-CD048B6B5D6A}">
      <dgm:prSet/>
      <dgm:spPr/>
      <dgm:t>
        <a:bodyPr/>
        <a:lstStyle/>
        <a:p>
          <a:r>
            <a:rPr lang="en-US"/>
            <a:t>According to Ryan and Deci (1985), motivation consists of autonomy, relatedness and competence. </a:t>
          </a:r>
        </a:p>
      </dgm:t>
    </dgm:pt>
    <dgm:pt modelId="{6740ADA0-E953-4379-860F-E3A56414D85F}" type="parTrans" cxnId="{A4E7FE2A-8917-4BAF-9A8F-5F9A35A704B9}">
      <dgm:prSet/>
      <dgm:spPr/>
      <dgm:t>
        <a:bodyPr/>
        <a:lstStyle/>
        <a:p>
          <a:endParaRPr lang="en-US"/>
        </a:p>
      </dgm:t>
    </dgm:pt>
    <dgm:pt modelId="{A2CC35E8-389C-43A5-8B5A-4C975ED4FF2A}" type="sibTrans" cxnId="{A4E7FE2A-8917-4BAF-9A8F-5F9A35A704B9}">
      <dgm:prSet/>
      <dgm:spPr/>
      <dgm:t>
        <a:bodyPr/>
        <a:lstStyle/>
        <a:p>
          <a:endParaRPr lang="en-US"/>
        </a:p>
      </dgm:t>
    </dgm:pt>
    <dgm:pt modelId="{6B5D0666-2EA9-4C55-BE87-DCFFAA462500}">
      <dgm:prSet/>
      <dgm:spPr/>
      <dgm:t>
        <a:bodyPr/>
        <a:lstStyle/>
        <a:p>
          <a:r>
            <a:rPr lang="en-US"/>
            <a:t>Humans strive to meet all these needs, aiming to reach a level of growth that is achieved via internal and external motivations.</a:t>
          </a:r>
        </a:p>
      </dgm:t>
    </dgm:pt>
    <dgm:pt modelId="{AA1ADC00-8F81-405C-918A-809FB4A99AE9}" type="parTrans" cxnId="{D16899F6-2700-4F81-9856-8C2E361B22B5}">
      <dgm:prSet/>
      <dgm:spPr/>
      <dgm:t>
        <a:bodyPr/>
        <a:lstStyle/>
        <a:p>
          <a:endParaRPr lang="en-US"/>
        </a:p>
      </dgm:t>
    </dgm:pt>
    <dgm:pt modelId="{DC1F85E6-13D3-48E6-BC74-67F45A2D98B1}" type="sibTrans" cxnId="{D16899F6-2700-4F81-9856-8C2E361B22B5}">
      <dgm:prSet/>
      <dgm:spPr/>
      <dgm:t>
        <a:bodyPr/>
        <a:lstStyle/>
        <a:p>
          <a:endParaRPr lang="en-US"/>
        </a:p>
      </dgm:t>
    </dgm:pt>
    <dgm:pt modelId="{16BA7F44-EDD4-492F-9A17-DA079BF92B01}" type="pres">
      <dgm:prSet presAssocID="{BDE56068-0F00-401A-84C7-75DAE2DE9E5F}" presName="root" presStyleCnt="0">
        <dgm:presLayoutVars>
          <dgm:dir/>
          <dgm:resizeHandles val="exact"/>
        </dgm:presLayoutVars>
      </dgm:prSet>
      <dgm:spPr/>
    </dgm:pt>
    <dgm:pt modelId="{B16AD722-2CC9-4F05-83C4-D1C261A78820}" type="pres">
      <dgm:prSet presAssocID="{EE6980B1-A937-4F99-BA3F-FC345F41DA9D}" presName="compNode" presStyleCnt="0"/>
      <dgm:spPr/>
    </dgm:pt>
    <dgm:pt modelId="{7842922D-2808-4779-8817-CA04B71AAA76}" type="pres">
      <dgm:prSet presAssocID="{EE6980B1-A937-4F99-BA3F-FC345F41DA9D}" presName="bgRect" presStyleLbl="bgShp" presStyleIdx="0" presStyleCnt="3"/>
      <dgm:spPr/>
    </dgm:pt>
    <dgm:pt modelId="{A1913769-B5DF-40E3-80B2-840CD5419DB7}" type="pres">
      <dgm:prSet presAssocID="{EE6980B1-A937-4F99-BA3F-FC345F41DA9D}"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Podium"/>
        </a:ext>
      </dgm:extLst>
    </dgm:pt>
    <dgm:pt modelId="{441E4930-DC4C-47F3-81A0-40F9EB5B6F9E}" type="pres">
      <dgm:prSet presAssocID="{EE6980B1-A937-4F99-BA3F-FC345F41DA9D}" presName="spaceRect" presStyleCnt="0"/>
      <dgm:spPr/>
    </dgm:pt>
    <dgm:pt modelId="{3106CE2E-EF1D-46C7-98B8-C110E28C3E94}" type="pres">
      <dgm:prSet presAssocID="{EE6980B1-A937-4F99-BA3F-FC345F41DA9D}" presName="parTx" presStyleLbl="revTx" presStyleIdx="0" presStyleCnt="3">
        <dgm:presLayoutVars>
          <dgm:chMax val="0"/>
          <dgm:chPref val="0"/>
        </dgm:presLayoutVars>
      </dgm:prSet>
      <dgm:spPr/>
    </dgm:pt>
    <dgm:pt modelId="{85ED4B92-0CD9-4867-B8FD-1F34BB048168}" type="pres">
      <dgm:prSet presAssocID="{FE8A7242-7187-4ACD-948A-D92A3E9D9033}" presName="sibTrans" presStyleCnt="0"/>
      <dgm:spPr/>
    </dgm:pt>
    <dgm:pt modelId="{DB4BA8A1-3977-400D-A983-FF12CCA91999}" type="pres">
      <dgm:prSet presAssocID="{A3698A7B-20DC-41A5-B347-CD048B6B5D6A}" presName="compNode" presStyleCnt="0"/>
      <dgm:spPr/>
    </dgm:pt>
    <dgm:pt modelId="{F36F63A3-B7B5-4BAA-985A-98E3AF9C68F7}" type="pres">
      <dgm:prSet presAssocID="{A3698A7B-20DC-41A5-B347-CD048B6B5D6A}" presName="bgRect" presStyleLbl="bgShp" presStyleIdx="1" presStyleCnt="3"/>
      <dgm:spPr/>
    </dgm:pt>
    <dgm:pt modelId="{A7DF0E55-10EE-44DE-9AE2-EC3BD3D69680}" type="pres">
      <dgm:prSet presAssocID="{A3698A7B-20DC-41A5-B347-CD048B6B5D6A}"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aptain"/>
        </a:ext>
      </dgm:extLst>
    </dgm:pt>
    <dgm:pt modelId="{EAB8F857-79B2-414E-B008-56ADCF28EF42}" type="pres">
      <dgm:prSet presAssocID="{A3698A7B-20DC-41A5-B347-CD048B6B5D6A}" presName="spaceRect" presStyleCnt="0"/>
      <dgm:spPr/>
    </dgm:pt>
    <dgm:pt modelId="{88AF258F-82E1-4F55-A7BE-D20C7035B3EE}" type="pres">
      <dgm:prSet presAssocID="{A3698A7B-20DC-41A5-B347-CD048B6B5D6A}" presName="parTx" presStyleLbl="revTx" presStyleIdx="1" presStyleCnt="3">
        <dgm:presLayoutVars>
          <dgm:chMax val="0"/>
          <dgm:chPref val="0"/>
        </dgm:presLayoutVars>
      </dgm:prSet>
      <dgm:spPr/>
    </dgm:pt>
    <dgm:pt modelId="{167FA4F7-F3DB-462C-AC4D-40D0E257C719}" type="pres">
      <dgm:prSet presAssocID="{A2CC35E8-389C-43A5-8B5A-4C975ED4FF2A}" presName="sibTrans" presStyleCnt="0"/>
      <dgm:spPr/>
    </dgm:pt>
    <dgm:pt modelId="{5159C9B3-903C-4EC2-AC33-66A1F59FEB1B}" type="pres">
      <dgm:prSet presAssocID="{6B5D0666-2EA9-4C55-BE87-DCFFAA462500}" presName="compNode" presStyleCnt="0"/>
      <dgm:spPr/>
    </dgm:pt>
    <dgm:pt modelId="{4A4B98B7-82B2-429E-BC2E-FA9A6313CCB9}" type="pres">
      <dgm:prSet presAssocID="{6B5D0666-2EA9-4C55-BE87-DCFFAA462500}" presName="bgRect" presStyleLbl="bgShp" presStyleIdx="2" presStyleCnt="3"/>
      <dgm:spPr/>
    </dgm:pt>
    <dgm:pt modelId="{14FD097C-AD23-4523-8E0F-D8987233CD88}" type="pres">
      <dgm:prSet presAssocID="{6B5D0666-2EA9-4C55-BE87-DCFFAA462500}"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Business Growth"/>
        </a:ext>
      </dgm:extLst>
    </dgm:pt>
    <dgm:pt modelId="{2EFCB5C8-76DA-4FB8-A011-9309F6FAC802}" type="pres">
      <dgm:prSet presAssocID="{6B5D0666-2EA9-4C55-BE87-DCFFAA462500}" presName="spaceRect" presStyleCnt="0"/>
      <dgm:spPr/>
    </dgm:pt>
    <dgm:pt modelId="{DDF16120-93CC-40EB-A491-53DA3041DEC4}" type="pres">
      <dgm:prSet presAssocID="{6B5D0666-2EA9-4C55-BE87-DCFFAA462500}" presName="parTx" presStyleLbl="revTx" presStyleIdx="2" presStyleCnt="3">
        <dgm:presLayoutVars>
          <dgm:chMax val="0"/>
          <dgm:chPref val="0"/>
        </dgm:presLayoutVars>
      </dgm:prSet>
      <dgm:spPr/>
    </dgm:pt>
  </dgm:ptLst>
  <dgm:cxnLst>
    <dgm:cxn modelId="{F9162E0D-AF70-4DE3-AA4A-4BAA1CE18F42}" type="presOf" srcId="{6B5D0666-2EA9-4C55-BE87-DCFFAA462500}" destId="{DDF16120-93CC-40EB-A491-53DA3041DEC4}" srcOrd="0" destOrd="0" presId="urn:microsoft.com/office/officeart/2018/2/layout/IconVerticalSolidList"/>
    <dgm:cxn modelId="{A4E7FE2A-8917-4BAF-9A8F-5F9A35A704B9}" srcId="{BDE56068-0F00-401A-84C7-75DAE2DE9E5F}" destId="{A3698A7B-20DC-41A5-B347-CD048B6B5D6A}" srcOrd="1" destOrd="0" parTransId="{6740ADA0-E953-4379-860F-E3A56414D85F}" sibTransId="{A2CC35E8-389C-43A5-8B5A-4C975ED4FF2A}"/>
    <dgm:cxn modelId="{2E12E846-B328-4605-BD32-79239F02E761}" type="presOf" srcId="{A3698A7B-20DC-41A5-B347-CD048B6B5D6A}" destId="{88AF258F-82E1-4F55-A7BE-D20C7035B3EE}" srcOrd="0" destOrd="0" presId="urn:microsoft.com/office/officeart/2018/2/layout/IconVerticalSolidList"/>
    <dgm:cxn modelId="{BB191C82-BB56-4A6E-9922-53D46266E1C3}" type="presOf" srcId="{BDE56068-0F00-401A-84C7-75DAE2DE9E5F}" destId="{16BA7F44-EDD4-492F-9A17-DA079BF92B01}" srcOrd="0" destOrd="0" presId="urn:microsoft.com/office/officeart/2018/2/layout/IconVerticalSolidList"/>
    <dgm:cxn modelId="{319BB8D5-5A92-45E4-95F1-B8C1608976BF}" type="presOf" srcId="{EE6980B1-A937-4F99-BA3F-FC345F41DA9D}" destId="{3106CE2E-EF1D-46C7-98B8-C110E28C3E94}" srcOrd="0" destOrd="0" presId="urn:microsoft.com/office/officeart/2018/2/layout/IconVerticalSolidList"/>
    <dgm:cxn modelId="{18AE7BEA-C350-4EC0-A96D-04CC8078A4A6}" srcId="{BDE56068-0F00-401A-84C7-75DAE2DE9E5F}" destId="{EE6980B1-A937-4F99-BA3F-FC345F41DA9D}" srcOrd="0" destOrd="0" parTransId="{2C40DE0B-973B-4C43-8029-F56E85BF1DDB}" sibTransId="{FE8A7242-7187-4ACD-948A-D92A3E9D9033}"/>
    <dgm:cxn modelId="{D16899F6-2700-4F81-9856-8C2E361B22B5}" srcId="{BDE56068-0F00-401A-84C7-75DAE2DE9E5F}" destId="{6B5D0666-2EA9-4C55-BE87-DCFFAA462500}" srcOrd="2" destOrd="0" parTransId="{AA1ADC00-8F81-405C-918A-809FB4A99AE9}" sibTransId="{DC1F85E6-13D3-48E6-BC74-67F45A2D98B1}"/>
    <dgm:cxn modelId="{7638D976-3702-41E7-A391-8E43EEF56616}" type="presParOf" srcId="{16BA7F44-EDD4-492F-9A17-DA079BF92B01}" destId="{B16AD722-2CC9-4F05-83C4-D1C261A78820}" srcOrd="0" destOrd="0" presId="urn:microsoft.com/office/officeart/2018/2/layout/IconVerticalSolidList"/>
    <dgm:cxn modelId="{6D79C825-4BC9-4DC5-AA7E-188F7034100F}" type="presParOf" srcId="{B16AD722-2CC9-4F05-83C4-D1C261A78820}" destId="{7842922D-2808-4779-8817-CA04B71AAA76}" srcOrd="0" destOrd="0" presId="urn:microsoft.com/office/officeart/2018/2/layout/IconVerticalSolidList"/>
    <dgm:cxn modelId="{A988A26E-A89E-415D-B277-7EEDDBDBD300}" type="presParOf" srcId="{B16AD722-2CC9-4F05-83C4-D1C261A78820}" destId="{A1913769-B5DF-40E3-80B2-840CD5419DB7}" srcOrd="1" destOrd="0" presId="urn:microsoft.com/office/officeart/2018/2/layout/IconVerticalSolidList"/>
    <dgm:cxn modelId="{65167134-8862-4483-9265-850E5C12B11F}" type="presParOf" srcId="{B16AD722-2CC9-4F05-83C4-D1C261A78820}" destId="{441E4930-DC4C-47F3-81A0-40F9EB5B6F9E}" srcOrd="2" destOrd="0" presId="urn:microsoft.com/office/officeart/2018/2/layout/IconVerticalSolidList"/>
    <dgm:cxn modelId="{B54ABE4D-6BF6-4EA2-B72E-6F5EE8D24372}" type="presParOf" srcId="{B16AD722-2CC9-4F05-83C4-D1C261A78820}" destId="{3106CE2E-EF1D-46C7-98B8-C110E28C3E94}" srcOrd="3" destOrd="0" presId="urn:microsoft.com/office/officeart/2018/2/layout/IconVerticalSolidList"/>
    <dgm:cxn modelId="{7B0FA579-F790-41C6-A533-F24A2709FCB1}" type="presParOf" srcId="{16BA7F44-EDD4-492F-9A17-DA079BF92B01}" destId="{85ED4B92-0CD9-4867-B8FD-1F34BB048168}" srcOrd="1" destOrd="0" presId="urn:microsoft.com/office/officeart/2018/2/layout/IconVerticalSolidList"/>
    <dgm:cxn modelId="{D61E58A9-D393-4CB3-A839-5233E697DCFE}" type="presParOf" srcId="{16BA7F44-EDD4-492F-9A17-DA079BF92B01}" destId="{DB4BA8A1-3977-400D-A983-FF12CCA91999}" srcOrd="2" destOrd="0" presId="urn:microsoft.com/office/officeart/2018/2/layout/IconVerticalSolidList"/>
    <dgm:cxn modelId="{AD179A62-F728-4038-B451-A6AF34C75289}" type="presParOf" srcId="{DB4BA8A1-3977-400D-A983-FF12CCA91999}" destId="{F36F63A3-B7B5-4BAA-985A-98E3AF9C68F7}" srcOrd="0" destOrd="0" presId="urn:microsoft.com/office/officeart/2018/2/layout/IconVerticalSolidList"/>
    <dgm:cxn modelId="{813AF967-C6C3-449D-AB75-71E4199FAC7E}" type="presParOf" srcId="{DB4BA8A1-3977-400D-A983-FF12CCA91999}" destId="{A7DF0E55-10EE-44DE-9AE2-EC3BD3D69680}" srcOrd="1" destOrd="0" presId="urn:microsoft.com/office/officeart/2018/2/layout/IconVerticalSolidList"/>
    <dgm:cxn modelId="{0E790424-64CE-4FE3-A683-69D19693DA4D}" type="presParOf" srcId="{DB4BA8A1-3977-400D-A983-FF12CCA91999}" destId="{EAB8F857-79B2-414E-B008-56ADCF28EF42}" srcOrd="2" destOrd="0" presId="urn:microsoft.com/office/officeart/2018/2/layout/IconVerticalSolidList"/>
    <dgm:cxn modelId="{7C3E106A-E08A-4DC7-BD47-B62BAD668092}" type="presParOf" srcId="{DB4BA8A1-3977-400D-A983-FF12CCA91999}" destId="{88AF258F-82E1-4F55-A7BE-D20C7035B3EE}" srcOrd="3" destOrd="0" presId="urn:microsoft.com/office/officeart/2018/2/layout/IconVerticalSolidList"/>
    <dgm:cxn modelId="{0555824C-93E5-42ED-954E-FCF81E12AECD}" type="presParOf" srcId="{16BA7F44-EDD4-492F-9A17-DA079BF92B01}" destId="{167FA4F7-F3DB-462C-AC4D-40D0E257C719}" srcOrd="3" destOrd="0" presId="urn:microsoft.com/office/officeart/2018/2/layout/IconVerticalSolidList"/>
    <dgm:cxn modelId="{A8A9F742-3224-4207-9F3C-0E76F307E89F}" type="presParOf" srcId="{16BA7F44-EDD4-492F-9A17-DA079BF92B01}" destId="{5159C9B3-903C-4EC2-AC33-66A1F59FEB1B}" srcOrd="4" destOrd="0" presId="urn:microsoft.com/office/officeart/2018/2/layout/IconVerticalSolidList"/>
    <dgm:cxn modelId="{331A6725-C791-4DEE-AD5D-8E84192216E8}" type="presParOf" srcId="{5159C9B3-903C-4EC2-AC33-66A1F59FEB1B}" destId="{4A4B98B7-82B2-429E-BC2E-FA9A6313CCB9}" srcOrd="0" destOrd="0" presId="urn:microsoft.com/office/officeart/2018/2/layout/IconVerticalSolidList"/>
    <dgm:cxn modelId="{1BC41312-78B9-45C8-8422-C86C96F808CD}" type="presParOf" srcId="{5159C9B3-903C-4EC2-AC33-66A1F59FEB1B}" destId="{14FD097C-AD23-4523-8E0F-D8987233CD88}" srcOrd="1" destOrd="0" presId="urn:microsoft.com/office/officeart/2018/2/layout/IconVerticalSolidList"/>
    <dgm:cxn modelId="{1D089CE9-1276-492A-9E1A-26FCBCEE110F}" type="presParOf" srcId="{5159C9B3-903C-4EC2-AC33-66A1F59FEB1B}" destId="{2EFCB5C8-76DA-4FB8-A011-9309F6FAC802}" srcOrd="2" destOrd="0" presId="urn:microsoft.com/office/officeart/2018/2/layout/IconVerticalSolidList"/>
    <dgm:cxn modelId="{456B3AB1-C6A8-4F7E-822F-5F020900DF43}" type="presParOf" srcId="{5159C9B3-903C-4EC2-AC33-66A1F59FEB1B}" destId="{DDF16120-93CC-40EB-A491-53DA3041DEC4}"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C81E4757-A844-486B-9DF8-809195A0BD5D}" type="doc">
      <dgm:prSet loTypeId="urn:microsoft.com/office/officeart/2005/8/layout/vList2" loCatId="list" qsTypeId="urn:microsoft.com/office/officeart/2005/8/quickstyle/simple1#127" qsCatId="simple" csTypeId="urn:microsoft.com/office/officeart/2005/8/colors/colorful2#24" csCatId="colorful"/>
      <dgm:spPr/>
      <dgm:t>
        <a:bodyPr/>
        <a:lstStyle/>
        <a:p>
          <a:endParaRPr lang="en-US"/>
        </a:p>
      </dgm:t>
    </dgm:pt>
    <dgm:pt modelId="{ACB55B28-7426-46CD-BC06-BD88F6E18A78}">
      <dgm:prSet/>
      <dgm:spPr/>
      <dgm:t>
        <a:bodyPr/>
        <a:lstStyle/>
        <a:p>
          <a:r>
            <a:rPr lang="en-US"/>
            <a:t>Your first assessment asks you to think about what a problem is. </a:t>
          </a:r>
        </a:p>
      </dgm:t>
    </dgm:pt>
    <dgm:pt modelId="{FD1AF456-395D-4CDA-A606-13FACECA6A02}" type="parTrans" cxnId="{CF74E920-796B-46C5-9C28-110ABD864711}">
      <dgm:prSet/>
      <dgm:spPr/>
      <dgm:t>
        <a:bodyPr/>
        <a:lstStyle/>
        <a:p>
          <a:endParaRPr lang="en-US"/>
        </a:p>
      </dgm:t>
    </dgm:pt>
    <dgm:pt modelId="{17E4F93A-3567-4BCD-9DFC-386E802AFDD9}" type="sibTrans" cxnId="{CF74E920-796B-46C5-9C28-110ABD864711}">
      <dgm:prSet/>
      <dgm:spPr/>
      <dgm:t>
        <a:bodyPr/>
        <a:lstStyle/>
        <a:p>
          <a:endParaRPr lang="en-US"/>
        </a:p>
      </dgm:t>
    </dgm:pt>
    <dgm:pt modelId="{681C9D53-DABB-4915-A48D-9960F76752A5}">
      <dgm:prSet/>
      <dgm:spPr/>
      <dgm:t>
        <a:bodyPr/>
        <a:lstStyle/>
        <a:p>
          <a:r>
            <a:rPr lang="en-US"/>
            <a:t>Your second assessments asks, 'what can be done?'</a:t>
          </a:r>
        </a:p>
      </dgm:t>
    </dgm:pt>
    <dgm:pt modelId="{D0730EEA-70D2-40C8-B85A-E9F6E75560AE}" type="parTrans" cxnId="{E643CDDE-6A34-4A6E-94F6-A0CDDD735033}">
      <dgm:prSet/>
      <dgm:spPr/>
      <dgm:t>
        <a:bodyPr/>
        <a:lstStyle/>
        <a:p>
          <a:endParaRPr lang="en-US"/>
        </a:p>
      </dgm:t>
    </dgm:pt>
    <dgm:pt modelId="{3F12FD6C-9BB9-4431-9BAD-04EF83216E22}" type="sibTrans" cxnId="{E643CDDE-6A34-4A6E-94F6-A0CDDD735033}">
      <dgm:prSet/>
      <dgm:spPr/>
      <dgm:t>
        <a:bodyPr/>
        <a:lstStyle/>
        <a:p>
          <a:endParaRPr lang="en-US"/>
        </a:p>
      </dgm:t>
    </dgm:pt>
    <dgm:pt modelId="{E8ED4C9D-C4DD-4007-8981-D733448119D1}" type="pres">
      <dgm:prSet presAssocID="{C81E4757-A844-486B-9DF8-809195A0BD5D}" presName="linear" presStyleCnt="0">
        <dgm:presLayoutVars>
          <dgm:animLvl val="lvl"/>
          <dgm:resizeHandles val="exact"/>
        </dgm:presLayoutVars>
      </dgm:prSet>
      <dgm:spPr/>
    </dgm:pt>
    <dgm:pt modelId="{5C9C2DED-C185-406F-9145-DF61FBD179A6}" type="pres">
      <dgm:prSet presAssocID="{ACB55B28-7426-46CD-BC06-BD88F6E18A78}" presName="parentText" presStyleLbl="node1" presStyleIdx="0" presStyleCnt="2">
        <dgm:presLayoutVars>
          <dgm:chMax val="0"/>
          <dgm:bulletEnabled val="1"/>
        </dgm:presLayoutVars>
      </dgm:prSet>
      <dgm:spPr/>
    </dgm:pt>
    <dgm:pt modelId="{B39A54E5-74B3-4603-9E08-229C7D58A4C0}" type="pres">
      <dgm:prSet presAssocID="{17E4F93A-3567-4BCD-9DFC-386E802AFDD9}" presName="spacer" presStyleCnt="0"/>
      <dgm:spPr/>
    </dgm:pt>
    <dgm:pt modelId="{2F781EB2-89C4-477B-8F6E-DB4C7BBFB9F8}" type="pres">
      <dgm:prSet presAssocID="{681C9D53-DABB-4915-A48D-9960F76752A5}" presName="parentText" presStyleLbl="node1" presStyleIdx="1" presStyleCnt="2">
        <dgm:presLayoutVars>
          <dgm:chMax val="0"/>
          <dgm:bulletEnabled val="1"/>
        </dgm:presLayoutVars>
      </dgm:prSet>
      <dgm:spPr/>
    </dgm:pt>
  </dgm:ptLst>
  <dgm:cxnLst>
    <dgm:cxn modelId="{CF74E920-796B-46C5-9C28-110ABD864711}" srcId="{C81E4757-A844-486B-9DF8-809195A0BD5D}" destId="{ACB55B28-7426-46CD-BC06-BD88F6E18A78}" srcOrd="0" destOrd="0" parTransId="{FD1AF456-395D-4CDA-A606-13FACECA6A02}" sibTransId="{17E4F93A-3567-4BCD-9DFC-386E802AFDD9}"/>
    <dgm:cxn modelId="{0B9CB57B-B9E9-4123-8784-59B87DD50C37}" type="presOf" srcId="{C81E4757-A844-486B-9DF8-809195A0BD5D}" destId="{E8ED4C9D-C4DD-4007-8981-D733448119D1}" srcOrd="0" destOrd="0" presId="urn:microsoft.com/office/officeart/2005/8/layout/vList2"/>
    <dgm:cxn modelId="{09CA9DC9-7619-4CAC-89B9-3370E0AD98B6}" type="presOf" srcId="{681C9D53-DABB-4915-A48D-9960F76752A5}" destId="{2F781EB2-89C4-477B-8F6E-DB4C7BBFB9F8}" srcOrd="0" destOrd="0" presId="urn:microsoft.com/office/officeart/2005/8/layout/vList2"/>
    <dgm:cxn modelId="{E643CDDE-6A34-4A6E-94F6-A0CDDD735033}" srcId="{C81E4757-A844-486B-9DF8-809195A0BD5D}" destId="{681C9D53-DABB-4915-A48D-9960F76752A5}" srcOrd="1" destOrd="0" parTransId="{D0730EEA-70D2-40C8-B85A-E9F6E75560AE}" sibTransId="{3F12FD6C-9BB9-4431-9BAD-04EF83216E22}"/>
    <dgm:cxn modelId="{21E6DEFF-A1DB-4B4F-81F8-E6564A20C5AB}" type="presOf" srcId="{ACB55B28-7426-46CD-BC06-BD88F6E18A78}" destId="{5C9C2DED-C185-406F-9145-DF61FBD179A6}" srcOrd="0" destOrd="0" presId="urn:microsoft.com/office/officeart/2005/8/layout/vList2"/>
    <dgm:cxn modelId="{9A37CC25-0435-438A-87A4-210FB922A700}" type="presParOf" srcId="{E8ED4C9D-C4DD-4007-8981-D733448119D1}" destId="{5C9C2DED-C185-406F-9145-DF61FBD179A6}" srcOrd="0" destOrd="0" presId="urn:microsoft.com/office/officeart/2005/8/layout/vList2"/>
    <dgm:cxn modelId="{AE791613-C1C1-4A48-9DF2-05EB2916441B}" type="presParOf" srcId="{E8ED4C9D-C4DD-4007-8981-D733448119D1}" destId="{B39A54E5-74B3-4603-9E08-229C7D58A4C0}" srcOrd="1" destOrd="0" presId="urn:microsoft.com/office/officeart/2005/8/layout/vList2"/>
    <dgm:cxn modelId="{0E3C61E0-5C9E-44D5-B43A-BFFE56DD542E}" type="presParOf" srcId="{E8ED4C9D-C4DD-4007-8981-D733448119D1}" destId="{2F781EB2-89C4-477B-8F6E-DB4C7BBFB9F8}"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E57E2771-EAFE-48AD-99E0-B34EBC313FC4}" type="doc">
      <dgm:prSet loTypeId="urn:microsoft.com/office/officeart/2008/layout/LinedList" loCatId="list" qsTypeId="urn:microsoft.com/office/officeart/2005/8/quickstyle/simple1#134" qsCatId="simple" csTypeId="urn:microsoft.com/office/officeart/2005/8/colors/colorful2#25" csCatId="colorful"/>
      <dgm:spPr/>
      <dgm:t>
        <a:bodyPr/>
        <a:lstStyle/>
        <a:p>
          <a:endParaRPr lang="en-US"/>
        </a:p>
      </dgm:t>
    </dgm:pt>
    <dgm:pt modelId="{923993A3-79B0-470D-BD8F-BE403D3F9B39}">
      <dgm:prSet/>
      <dgm:spPr/>
      <dgm:t>
        <a:bodyPr/>
        <a:lstStyle/>
        <a:p>
          <a:r>
            <a:rPr lang="en-US"/>
            <a:t>Loneliness among older adults</a:t>
          </a:r>
        </a:p>
      </dgm:t>
    </dgm:pt>
    <dgm:pt modelId="{4B3CCA94-ED05-416B-BD38-203E587F4C00}" type="parTrans" cxnId="{62767D4D-2DA7-44E6-A4CB-D48068FEE59D}">
      <dgm:prSet/>
      <dgm:spPr/>
      <dgm:t>
        <a:bodyPr/>
        <a:lstStyle/>
        <a:p>
          <a:endParaRPr lang="en-US"/>
        </a:p>
      </dgm:t>
    </dgm:pt>
    <dgm:pt modelId="{8EEF3FE0-D694-456B-B619-7FCE3F4CF78D}" type="sibTrans" cxnId="{62767D4D-2DA7-44E6-A4CB-D48068FEE59D}">
      <dgm:prSet/>
      <dgm:spPr/>
      <dgm:t>
        <a:bodyPr/>
        <a:lstStyle/>
        <a:p>
          <a:endParaRPr lang="en-US"/>
        </a:p>
      </dgm:t>
    </dgm:pt>
    <dgm:pt modelId="{CA6BDD11-EBFD-4831-BEDD-775A0E2A3B9E}">
      <dgm:prSet/>
      <dgm:spPr/>
      <dgm:t>
        <a:bodyPr/>
        <a:lstStyle/>
        <a:p>
          <a:r>
            <a:rPr lang="en-US"/>
            <a:t>Anxiety rises in adolescents</a:t>
          </a:r>
        </a:p>
      </dgm:t>
    </dgm:pt>
    <dgm:pt modelId="{3E12DC15-2E9F-4104-81B0-7CA4E913CFF2}" type="parTrans" cxnId="{48465FD9-3444-40F6-855B-AAB13972D72C}">
      <dgm:prSet/>
      <dgm:spPr/>
      <dgm:t>
        <a:bodyPr/>
        <a:lstStyle/>
        <a:p>
          <a:endParaRPr lang="en-US"/>
        </a:p>
      </dgm:t>
    </dgm:pt>
    <dgm:pt modelId="{818FA490-869B-4F90-A077-4FBFD73742BE}" type="sibTrans" cxnId="{48465FD9-3444-40F6-855B-AAB13972D72C}">
      <dgm:prSet/>
      <dgm:spPr/>
      <dgm:t>
        <a:bodyPr/>
        <a:lstStyle/>
        <a:p>
          <a:endParaRPr lang="en-US"/>
        </a:p>
      </dgm:t>
    </dgm:pt>
    <dgm:pt modelId="{92272457-6949-46BC-8536-AC2C22B83191}">
      <dgm:prSet/>
      <dgm:spPr/>
      <dgm:t>
        <a:bodyPr/>
        <a:lstStyle/>
        <a:p>
          <a:r>
            <a:rPr lang="en-US"/>
            <a:t>Bed blocking in NHS hospitals</a:t>
          </a:r>
        </a:p>
      </dgm:t>
    </dgm:pt>
    <dgm:pt modelId="{63BB39D5-E3D1-40D1-A8F8-AD8E52A77661}" type="parTrans" cxnId="{3D8A0118-74BA-417D-A726-4598A9B2FEC9}">
      <dgm:prSet/>
      <dgm:spPr/>
      <dgm:t>
        <a:bodyPr/>
        <a:lstStyle/>
        <a:p>
          <a:endParaRPr lang="en-US"/>
        </a:p>
      </dgm:t>
    </dgm:pt>
    <dgm:pt modelId="{3F1F7D75-C7FF-43D1-8961-30A73D825354}" type="sibTrans" cxnId="{3D8A0118-74BA-417D-A726-4598A9B2FEC9}">
      <dgm:prSet/>
      <dgm:spPr/>
      <dgm:t>
        <a:bodyPr/>
        <a:lstStyle/>
        <a:p>
          <a:endParaRPr lang="en-US"/>
        </a:p>
      </dgm:t>
    </dgm:pt>
    <dgm:pt modelId="{0CD484D1-A7A9-4CD5-AC56-4DB2BD82D777}">
      <dgm:prSet/>
      <dgm:spPr/>
      <dgm:t>
        <a:bodyPr/>
        <a:lstStyle/>
        <a:p>
          <a:r>
            <a:rPr lang="en-US"/>
            <a:t>Record level waiting lists</a:t>
          </a:r>
        </a:p>
      </dgm:t>
    </dgm:pt>
    <dgm:pt modelId="{0303D315-D662-407A-A40E-76529B95890D}" type="parTrans" cxnId="{3267D241-6EA7-4F8A-8B0B-4F963CF952FB}">
      <dgm:prSet/>
      <dgm:spPr/>
      <dgm:t>
        <a:bodyPr/>
        <a:lstStyle/>
        <a:p>
          <a:endParaRPr lang="en-US"/>
        </a:p>
      </dgm:t>
    </dgm:pt>
    <dgm:pt modelId="{75D259A9-939F-45F2-98C6-170128E25A0E}" type="sibTrans" cxnId="{3267D241-6EA7-4F8A-8B0B-4F963CF952FB}">
      <dgm:prSet/>
      <dgm:spPr/>
      <dgm:t>
        <a:bodyPr/>
        <a:lstStyle/>
        <a:p>
          <a:endParaRPr lang="en-US"/>
        </a:p>
      </dgm:t>
    </dgm:pt>
    <dgm:pt modelId="{B1779FCD-2E4B-41FC-8D94-1D2D8543F06D}">
      <dgm:prSet/>
      <dgm:spPr/>
      <dgm:t>
        <a:bodyPr/>
        <a:lstStyle/>
        <a:p>
          <a:r>
            <a:rPr lang="en-US"/>
            <a:t>Poor staff retention in social care</a:t>
          </a:r>
        </a:p>
      </dgm:t>
    </dgm:pt>
    <dgm:pt modelId="{B5F94290-9476-49E4-A313-2BBB9BA31259}" type="parTrans" cxnId="{63CDC764-4D8F-401E-91C9-CF8DBA556973}">
      <dgm:prSet/>
      <dgm:spPr/>
      <dgm:t>
        <a:bodyPr/>
        <a:lstStyle/>
        <a:p>
          <a:endParaRPr lang="en-US"/>
        </a:p>
      </dgm:t>
    </dgm:pt>
    <dgm:pt modelId="{A05944B7-6DAB-496A-A6CD-80EA74E6EA1C}" type="sibTrans" cxnId="{63CDC764-4D8F-401E-91C9-CF8DBA556973}">
      <dgm:prSet/>
      <dgm:spPr/>
      <dgm:t>
        <a:bodyPr/>
        <a:lstStyle/>
        <a:p>
          <a:endParaRPr lang="en-US"/>
        </a:p>
      </dgm:t>
    </dgm:pt>
    <dgm:pt modelId="{5B942108-605F-4733-82DE-9CB348C385D7}" type="pres">
      <dgm:prSet presAssocID="{E57E2771-EAFE-48AD-99E0-B34EBC313FC4}" presName="vert0" presStyleCnt="0">
        <dgm:presLayoutVars>
          <dgm:dir/>
          <dgm:animOne val="branch"/>
          <dgm:animLvl val="lvl"/>
        </dgm:presLayoutVars>
      </dgm:prSet>
      <dgm:spPr/>
    </dgm:pt>
    <dgm:pt modelId="{DB18B96F-17A0-499E-B02D-4A1D2799961A}" type="pres">
      <dgm:prSet presAssocID="{923993A3-79B0-470D-BD8F-BE403D3F9B39}" presName="thickLine" presStyleLbl="alignNode1" presStyleIdx="0" presStyleCnt="5"/>
      <dgm:spPr/>
    </dgm:pt>
    <dgm:pt modelId="{2240F9CA-0A1D-4BF1-A93E-993A96B66E1A}" type="pres">
      <dgm:prSet presAssocID="{923993A3-79B0-470D-BD8F-BE403D3F9B39}" presName="horz1" presStyleCnt="0"/>
      <dgm:spPr/>
    </dgm:pt>
    <dgm:pt modelId="{7B8FFEAB-A523-47A8-8092-E2E223F8F0D5}" type="pres">
      <dgm:prSet presAssocID="{923993A3-79B0-470D-BD8F-BE403D3F9B39}" presName="tx1" presStyleLbl="revTx" presStyleIdx="0" presStyleCnt="5"/>
      <dgm:spPr/>
    </dgm:pt>
    <dgm:pt modelId="{5D6B5548-B34B-43EA-AAB3-3FD23CDE1DBE}" type="pres">
      <dgm:prSet presAssocID="{923993A3-79B0-470D-BD8F-BE403D3F9B39}" presName="vert1" presStyleCnt="0"/>
      <dgm:spPr/>
    </dgm:pt>
    <dgm:pt modelId="{DFEE3601-A73D-445E-BC57-F62CBECF95D6}" type="pres">
      <dgm:prSet presAssocID="{CA6BDD11-EBFD-4831-BEDD-775A0E2A3B9E}" presName="thickLine" presStyleLbl="alignNode1" presStyleIdx="1" presStyleCnt="5"/>
      <dgm:spPr/>
    </dgm:pt>
    <dgm:pt modelId="{E8B6F0D1-B0E4-4448-94D3-984353DEACC1}" type="pres">
      <dgm:prSet presAssocID="{CA6BDD11-EBFD-4831-BEDD-775A0E2A3B9E}" presName="horz1" presStyleCnt="0"/>
      <dgm:spPr/>
    </dgm:pt>
    <dgm:pt modelId="{97481940-E337-468B-ABDA-9E49DC5EC297}" type="pres">
      <dgm:prSet presAssocID="{CA6BDD11-EBFD-4831-BEDD-775A0E2A3B9E}" presName="tx1" presStyleLbl="revTx" presStyleIdx="1" presStyleCnt="5"/>
      <dgm:spPr/>
    </dgm:pt>
    <dgm:pt modelId="{0DA9CB4F-5BEA-4D52-9292-A1B41BE49533}" type="pres">
      <dgm:prSet presAssocID="{CA6BDD11-EBFD-4831-BEDD-775A0E2A3B9E}" presName="vert1" presStyleCnt="0"/>
      <dgm:spPr/>
    </dgm:pt>
    <dgm:pt modelId="{E829F349-F013-4D57-B40F-62628CD47AD4}" type="pres">
      <dgm:prSet presAssocID="{92272457-6949-46BC-8536-AC2C22B83191}" presName="thickLine" presStyleLbl="alignNode1" presStyleIdx="2" presStyleCnt="5"/>
      <dgm:spPr/>
    </dgm:pt>
    <dgm:pt modelId="{35108ACE-E698-4B9B-BE69-AD19E810F73E}" type="pres">
      <dgm:prSet presAssocID="{92272457-6949-46BC-8536-AC2C22B83191}" presName="horz1" presStyleCnt="0"/>
      <dgm:spPr/>
    </dgm:pt>
    <dgm:pt modelId="{F5DA10C1-6FE9-4CF2-8C2C-1B1266FDDD5F}" type="pres">
      <dgm:prSet presAssocID="{92272457-6949-46BC-8536-AC2C22B83191}" presName="tx1" presStyleLbl="revTx" presStyleIdx="2" presStyleCnt="5"/>
      <dgm:spPr/>
    </dgm:pt>
    <dgm:pt modelId="{7B9F0FCD-C569-4F13-8F27-96AF2A178B79}" type="pres">
      <dgm:prSet presAssocID="{92272457-6949-46BC-8536-AC2C22B83191}" presName="vert1" presStyleCnt="0"/>
      <dgm:spPr/>
    </dgm:pt>
    <dgm:pt modelId="{C3DD4DD7-313C-48DE-B74E-5DBF5D537F45}" type="pres">
      <dgm:prSet presAssocID="{0CD484D1-A7A9-4CD5-AC56-4DB2BD82D777}" presName="thickLine" presStyleLbl="alignNode1" presStyleIdx="3" presStyleCnt="5"/>
      <dgm:spPr/>
    </dgm:pt>
    <dgm:pt modelId="{24FB6AAB-70A5-44C7-AB18-2D43D74D48C3}" type="pres">
      <dgm:prSet presAssocID="{0CD484D1-A7A9-4CD5-AC56-4DB2BD82D777}" presName="horz1" presStyleCnt="0"/>
      <dgm:spPr/>
    </dgm:pt>
    <dgm:pt modelId="{10250230-D4F2-426D-96CC-97D7F4E4D380}" type="pres">
      <dgm:prSet presAssocID="{0CD484D1-A7A9-4CD5-AC56-4DB2BD82D777}" presName="tx1" presStyleLbl="revTx" presStyleIdx="3" presStyleCnt="5"/>
      <dgm:spPr/>
    </dgm:pt>
    <dgm:pt modelId="{6B193A41-3969-49A8-AE15-6CE8569E7312}" type="pres">
      <dgm:prSet presAssocID="{0CD484D1-A7A9-4CD5-AC56-4DB2BD82D777}" presName="vert1" presStyleCnt="0"/>
      <dgm:spPr/>
    </dgm:pt>
    <dgm:pt modelId="{4C647A06-AD56-44E7-968C-26EB546BDC6D}" type="pres">
      <dgm:prSet presAssocID="{B1779FCD-2E4B-41FC-8D94-1D2D8543F06D}" presName="thickLine" presStyleLbl="alignNode1" presStyleIdx="4" presStyleCnt="5"/>
      <dgm:spPr/>
    </dgm:pt>
    <dgm:pt modelId="{AA3E4F6E-F977-4E26-9FE5-C70477942911}" type="pres">
      <dgm:prSet presAssocID="{B1779FCD-2E4B-41FC-8D94-1D2D8543F06D}" presName="horz1" presStyleCnt="0"/>
      <dgm:spPr/>
    </dgm:pt>
    <dgm:pt modelId="{A8684E4A-CAD2-4A11-9D90-54C4D9BFEF5F}" type="pres">
      <dgm:prSet presAssocID="{B1779FCD-2E4B-41FC-8D94-1D2D8543F06D}" presName="tx1" presStyleLbl="revTx" presStyleIdx="4" presStyleCnt="5"/>
      <dgm:spPr/>
    </dgm:pt>
    <dgm:pt modelId="{639D15DE-147C-44EF-BEEF-83604DD74D3F}" type="pres">
      <dgm:prSet presAssocID="{B1779FCD-2E4B-41FC-8D94-1D2D8543F06D}" presName="vert1" presStyleCnt="0"/>
      <dgm:spPr/>
    </dgm:pt>
  </dgm:ptLst>
  <dgm:cxnLst>
    <dgm:cxn modelId="{EE16B311-5C73-432C-8873-33FD14CBE111}" type="presOf" srcId="{CA6BDD11-EBFD-4831-BEDD-775A0E2A3B9E}" destId="{97481940-E337-468B-ABDA-9E49DC5EC297}" srcOrd="0" destOrd="0" presId="urn:microsoft.com/office/officeart/2008/layout/LinedList"/>
    <dgm:cxn modelId="{3D8A0118-74BA-417D-A726-4598A9B2FEC9}" srcId="{E57E2771-EAFE-48AD-99E0-B34EBC313FC4}" destId="{92272457-6949-46BC-8536-AC2C22B83191}" srcOrd="2" destOrd="0" parTransId="{63BB39D5-E3D1-40D1-A8F8-AD8E52A77661}" sibTransId="{3F1F7D75-C7FF-43D1-8961-30A73D825354}"/>
    <dgm:cxn modelId="{3267D241-6EA7-4F8A-8B0B-4F963CF952FB}" srcId="{E57E2771-EAFE-48AD-99E0-B34EBC313FC4}" destId="{0CD484D1-A7A9-4CD5-AC56-4DB2BD82D777}" srcOrd="3" destOrd="0" parTransId="{0303D315-D662-407A-A40E-76529B95890D}" sibTransId="{75D259A9-939F-45F2-98C6-170128E25A0E}"/>
    <dgm:cxn modelId="{63CDC764-4D8F-401E-91C9-CF8DBA556973}" srcId="{E57E2771-EAFE-48AD-99E0-B34EBC313FC4}" destId="{B1779FCD-2E4B-41FC-8D94-1D2D8543F06D}" srcOrd="4" destOrd="0" parTransId="{B5F94290-9476-49E4-A313-2BBB9BA31259}" sibTransId="{A05944B7-6DAB-496A-A6CD-80EA74E6EA1C}"/>
    <dgm:cxn modelId="{62767D4D-2DA7-44E6-A4CB-D48068FEE59D}" srcId="{E57E2771-EAFE-48AD-99E0-B34EBC313FC4}" destId="{923993A3-79B0-470D-BD8F-BE403D3F9B39}" srcOrd="0" destOrd="0" parTransId="{4B3CCA94-ED05-416B-BD38-203E587F4C00}" sibTransId="{8EEF3FE0-D694-456B-B619-7FCE3F4CF78D}"/>
    <dgm:cxn modelId="{48BC7D96-A8B6-461A-9A02-2E5B22D63CFA}" type="presOf" srcId="{0CD484D1-A7A9-4CD5-AC56-4DB2BD82D777}" destId="{10250230-D4F2-426D-96CC-97D7F4E4D380}" srcOrd="0" destOrd="0" presId="urn:microsoft.com/office/officeart/2008/layout/LinedList"/>
    <dgm:cxn modelId="{AE064CB5-A101-4C5C-A290-755CBFF94687}" type="presOf" srcId="{923993A3-79B0-470D-BD8F-BE403D3F9B39}" destId="{7B8FFEAB-A523-47A8-8092-E2E223F8F0D5}" srcOrd="0" destOrd="0" presId="urn:microsoft.com/office/officeart/2008/layout/LinedList"/>
    <dgm:cxn modelId="{48465FD9-3444-40F6-855B-AAB13972D72C}" srcId="{E57E2771-EAFE-48AD-99E0-B34EBC313FC4}" destId="{CA6BDD11-EBFD-4831-BEDD-775A0E2A3B9E}" srcOrd="1" destOrd="0" parTransId="{3E12DC15-2E9F-4104-81B0-7CA4E913CFF2}" sibTransId="{818FA490-869B-4F90-A077-4FBFD73742BE}"/>
    <dgm:cxn modelId="{630B5DDB-62A3-4A79-A47F-09C9EA986F5F}" type="presOf" srcId="{E57E2771-EAFE-48AD-99E0-B34EBC313FC4}" destId="{5B942108-605F-4733-82DE-9CB348C385D7}" srcOrd="0" destOrd="0" presId="urn:microsoft.com/office/officeart/2008/layout/LinedList"/>
    <dgm:cxn modelId="{96E7A6DB-A1AD-4306-9278-F48A660D30F1}" type="presOf" srcId="{92272457-6949-46BC-8536-AC2C22B83191}" destId="{F5DA10C1-6FE9-4CF2-8C2C-1B1266FDDD5F}" srcOrd="0" destOrd="0" presId="urn:microsoft.com/office/officeart/2008/layout/LinedList"/>
    <dgm:cxn modelId="{E809BDE2-F06B-4A52-B823-6F695DA3661C}" type="presOf" srcId="{B1779FCD-2E4B-41FC-8D94-1D2D8543F06D}" destId="{A8684E4A-CAD2-4A11-9D90-54C4D9BFEF5F}" srcOrd="0" destOrd="0" presId="urn:microsoft.com/office/officeart/2008/layout/LinedList"/>
    <dgm:cxn modelId="{852B02A7-19B0-47B5-91B9-1CF51BE4CE8A}" type="presParOf" srcId="{5B942108-605F-4733-82DE-9CB348C385D7}" destId="{DB18B96F-17A0-499E-B02D-4A1D2799961A}" srcOrd="0" destOrd="0" presId="urn:microsoft.com/office/officeart/2008/layout/LinedList"/>
    <dgm:cxn modelId="{1BD62084-02A9-40AF-B434-78EC75411BEF}" type="presParOf" srcId="{5B942108-605F-4733-82DE-9CB348C385D7}" destId="{2240F9CA-0A1D-4BF1-A93E-993A96B66E1A}" srcOrd="1" destOrd="0" presId="urn:microsoft.com/office/officeart/2008/layout/LinedList"/>
    <dgm:cxn modelId="{DFBCD664-AC5E-4750-83AD-3EE077E8ABC5}" type="presParOf" srcId="{2240F9CA-0A1D-4BF1-A93E-993A96B66E1A}" destId="{7B8FFEAB-A523-47A8-8092-E2E223F8F0D5}" srcOrd="0" destOrd="0" presId="urn:microsoft.com/office/officeart/2008/layout/LinedList"/>
    <dgm:cxn modelId="{927A9751-D32C-4C70-9638-E55AF917D72B}" type="presParOf" srcId="{2240F9CA-0A1D-4BF1-A93E-993A96B66E1A}" destId="{5D6B5548-B34B-43EA-AAB3-3FD23CDE1DBE}" srcOrd="1" destOrd="0" presId="urn:microsoft.com/office/officeart/2008/layout/LinedList"/>
    <dgm:cxn modelId="{F2129D1D-2E53-4E79-8014-A8D2287AAAE9}" type="presParOf" srcId="{5B942108-605F-4733-82DE-9CB348C385D7}" destId="{DFEE3601-A73D-445E-BC57-F62CBECF95D6}" srcOrd="2" destOrd="0" presId="urn:microsoft.com/office/officeart/2008/layout/LinedList"/>
    <dgm:cxn modelId="{D556A047-E343-46BF-B4AD-656708657380}" type="presParOf" srcId="{5B942108-605F-4733-82DE-9CB348C385D7}" destId="{E8B6F0D1-B0E4-4448-94D3-984353DEACC1}" srcOrd="3" destOrd="0" presId="urn:microsoft.com/office/officeart/2008/layout/LinedList"/>
    <dgm:cxn modelId="{55C5D371-C261-4DB4-8F0C-9EEFFE30919D}" type="presParOf" srcId="{E8B6F0D1-B0E4-4448-94D3-984353DEACC1}" destId="{97481940-E337-468B-ABDA-9E49DC5EC297}" srcOrd="0" destOrd="0" presId="urn:microsoft.com/office/officeart/2008/layout/LinedList"/>
    <dgm:cxn modelId="{49E3665C-5A26-4CBC-831B-DBD68E873BF8}" type="presParOf" srcId="{E8B6F0D1-B0E4-4448-94D3-984353DEACC1}" destId="{0DA9CB4F-5BEA-4D52-9292-A1B41BE49533}" srcOrd="1" destOrd="0" presId="urn:microsoft.com/office/officeart/2008/layout/LinedList"/>
    <dgm:cxn modelId="{C772FCD3-C7F2-4CFA-879B-5C572A3088B8}" type="presParOf" srcId="{5B942108-605F-4733-82DE-9CB348C385D7}" destId="{E829F349-F013-4D57-B40F-62628CD47AD4}" srcOrd="4" destOrd="0" presId="urn:microsoft.com/office/officeart/2008/layout/LinedList"/>
    <dgm:cxn modelId="{57F1A9B4-6C28-4441-838D-23A3FE238163}" type="presParOf" srcId="{5B942108-605F-4733-82DE-9CB348C385D7}" destId="{35108ACE-E698-4B9B-BE69-AD19E810F73E}" srcOrd="5" destOrd="0" presId="urn:microsoft.com/office/officeart/2008/layout/LinedList"/>
    <dgm:cxn modelId="{7D71529A-E93D-422B-ABB8-C1CA8A5F8637}" type="presParOf" srcId="{35108ACE-E698-4B9B-BE69-AD19E810F73E}" destId="{F5DA10C1-6FE9-4CF2-8C2C-1B1266FDDD5F}" srcOrd="0" destOrd="0" presId="urn:microsoft.com/office/officeart/2008/layout/LinedList"/>
    <dgm:cxn modelId="{368BAE00-DC45-4AC0-B0A4-C9278596A041}" type="presParOf" srcId="{35108ACE-E698-4B9B-BE69-AD19E810F73E}" destId="{7B9F0FCD-C569-4F13-8F27-96AF2A178B79}" srcOrd="1" destOrd="0" presId="urn:microsoft.com/office/officeart/2008/layout/LinedList"/>
    <dgm:cxn modelId="{92AF1320-BADC-4058-BB60-5500826FC144}" type="presParOf" srcId="{5B942108-605F-4733-82DE-9CB348C385D7}" destId="{C3DD4DD7-313C-48DE-B74E-5DBF5D537F45}" srcOrd="6" destOrd="0" presId="urn:microsoft.com/office/officeart/2008/layout/LinedList"/>
    <dgm:cxn modelId="{00B96746-E355-4676-827E-559AF3A706D0}" type="presParOf" srcId="{5B942108-605F-4733-82DE-9CB348C385D7}" destId="{24FB6AAB-70A5-44C7-AB18-2D43D74D48C3}" srcOrd="7" destOrd="0" presId="urn:microsoft.com/office/officeart/2008/layout/LinedList"/>
    <dgm:cxn modelId="{412C9F38-72BD-4488-8623-382169D332AB}" type="presParOf" srcId="{24FB6AAB-70A5-44C7-AB18-2D43D74D48C3}" destId="{10250230-D4F2-426D-96CC-97D7F4E4D380}" srcOrd="0" destOrd="0" presId="urn:microsoft.com/office/officeart/2008/layout/LinedList"/>
    <dgm:cxn modelId="{FEB783C1-DFB5-4FCF-9F55-2644F1DE8802}" type="presParOf" srcId="{24FB6AAB-70A5-44C7-AB18-2D43D74D48C3}" destId="{6B193A41-3969-49A8-AE15-6CE8569E7312}" srcOrd="1" destOrd="0" presId="urn:microsoft.com/office/officeart/2008/layout/LinedList"/>
    <dgm:cxn modelId="{938D6C8F-ACF7-4704-8C1C-46769E2F8FE9}" type="presParOf" srcId="{5B942108-605F-4733-82DE-9CB348C385D7}" destId="{4C647A06-AD56-44E7-968C-26EB546BDC6D}" srcOrd="8" destOrd="0" presId="urn:microsoft.com/office/officeart/2008/layout/LinedList"/>
    <dgm:cxn modelId="{3CE49A57-6AF4-4AC5-9665-FBFD7892FACF}" type="presParOf" srcId="{5B942108-605F-4733-82DE-9CB348C385D7}" destId="{AA3E4F6E-F977-4E26-9FE5-C70477942911}" srcOrd="9" destOrd="0" presId="urn:microsoft.com/office/officeart/2008/layout/LinedList"/>
    <dgm:cxn modelId="{B649BF87-B76A-437F-89DF-6906A74C1E6A}" type="presParOf" srcId="{AA3E4F6E-F977-4E26-9FE5-C70477942911}" destId="{A8684E4A-CAD2-4A11-9D90-54C4D9BFEF5F}" srcOrd="0" destOrd="0" presId="urn:microsoft.com/office/officeart/2008/layout/LinedList"/>
    <dgm:cxn modelId="{DDE58044-30B4-43DB-8718-72E8F238706A}" type="presParOf" srcId="{AA3E4F6E-F977-4E26-9FE5-C70477942911}" destId="{639D15DE-147C-44EF-BEEF-83604DD74D3F}"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577CD3A7-C2F5-40DA-9BEC-29DE41F67248}" type="doc">
      <dgm:prSet loTypeId="urn:microsoft.com/office/officeart/2018/5/layout/IconLeafLabelList" loCatId="icon" qsTypeId="urn:microsoft.com/office/officeart/2005/8/quickstyle/simple1#144" qsCatId="simple" csTypeId="urn:microsoft.com/office/officeart/2018/5/colors/Iconchunking_neutralicon_colorful1" csCatId="colorful" phldr="1"/>
      <dgm:spPr/>
      <dgm:t>
        <a:bodyPr/>
        <a:lstStyle/>
        <a:p>
          <a:endParaRPr lang="en-US"/>
        </a:p>
      </dgm:t>
    </dgm:pt>
    <dgm:pt modelId="{3C3CD796-9A6D-4C01-B82B-6546C7FB172B}">
      <dgm:prSet/>
      <dgm:spPr/>
      <dgm:t>
        <a:bodyPr/>
        <a:lstStyle/>
        <a:p>
          <a:pPr>
            <a:defRPr cap="all"/>
          </a:pPr>
          <a:r>
            <a:rPr lang="en-US"/>
            <a:t>Quantity before quality</a:t>
          </a:r>
        </a:p>
      </dgm:t>
    </dgm:pt>
    <dgm:pt modelId="{6F4949DD-2754-40B8-9CA3-DB2900A9BFB8}" type="parTrans" cxnId="{2B49D9CF-90C2-43FE-93B3-02A0838336EA}">
      <dgm:prSet/>
      <dgm:spPr/>
      <dgm:t>
        <a:bodyPr/>
        <a:lstStyle/>
        <a:p>
          <a:endParaRPr lang="en-US"/>
        </a:p>
      </dgm:t>
    </dgm:pt>
    <dgm:pt modelId="{17698BE2-652C-4C75-B8F7-E34187F5AF30}" type="sibTrans" cxnId="{2B49D9CF-90C2-43FE-93B3-02A0838336EA}">
      <dgm:prSet/>
      <dgm:spPr/>
      <dgm:t>
        <a:bodyPr/>
        <a:lstStyle/>
        <a:p>
          <a:endParaRPr lang="en-US"/>
        </a:p>
      </dgm:t>
    </dgm:pt>
    <dgm:pt modelId="{8CA3E364-450A-4ECF-A2E1-5E3AF7012529}">
      <dgm:prSet/>
      <dgm:spPr/>
      <dgm:t>
        <a:bodyPr/>
        <a:lstStyle/>
        <a:p>
          <a:pPr>
            <a:defRPr cap="all"/>
          </a:pPr>
          <a:r>
            <a:rPr lang="en-US"/>
            <a:t>Creativity before evaluation</a:t>
          </a:r>
        </a:p>
      </dgm:t>
    </dgm:pt>
    <dgm:pt modelId="{0BCD8862-C5A7-462C-A33A-A13E5DFA96ED}" type="parTrans" cxnId="{972F1CEC-68B4-48A6-939C-AEC3D0361A30}">
      <dgm:prSet/>
      <dgm:spPr/>
      <dgm:t>
        <a:bodyPr/>
        <a:lstStyle/>
        <a:p>
          <a:endParaRPr lang="en-US"/>
        </a:p>
      </dgm:t>
    </dgm:pt>
    <dgm:pt modelId="{671E8950-5D9E-4E87-AF95-3FE5D5BFECD1}" type="sibTrans" cxnId="{972F1CEC-68B4-48A6-939C-AEC3D0361A30}">
      <dgm:prSet/>
      <dgm:spPr/>
      <dgm:t>
        <a:bodyPr/>
        <a:lstStyle/>
        <a:p>
          <a:endParaRPr lang="en-US"/>
        </a:p>
      </dgm:t>
    </dgm:pt>
    <dgm:pt modelId="{76D504F5-2E70-4C92-A3B6-7CCCE88AEBE8}" type="pres">
      <dgm:prSet presAssocID="{577CD3A7-C2F5-40DA-9BEC-29DE41F67248}" presName="root" presStyleCnt="0">
        <dgm:presLayoutVars>
          <dgm:dir/>
          <dgm:resizeHandles val="exact"/>
        </dgm:presLayoutVars>
      </dgm:prSet>
      <dgm:spPr/>
    </dgm:pt>
    <dgm:pt modelId="{3D598E73-2B98-4FF2-931F-332617A8F4BC}" type="pres">
      <dgm:prSet presAssocID="{3C3CD796-9A6D-4C01-B82B-6546C7FB172B}" presName="compNode" presStyleCnt="0"/>
      <dgm:spPr/>
    </dgm:pt>
    <dgm:pt modelId="{8A13CAB3-244D-4732-9D6D-52E879844CF9}" type="pres">
      <dgm:prSet presAssocID="{3C3CD796-9A6D-4C01-B82B-6546C7FB172B}" presName="iconBgRect" presStyleLbl="bgShp" presStyleIdx="0" presStyleCnt="2"/>
      <dgm:spPr>
        <a:prstGeom prst="round2DiagRect">
          <a:avLst>
            <a:gd name="adj1" fmla="val 29727"/>
            <a:gd name="adj2" fmla="val 0"/>
          </a:avLst>
        </a:prstGeom>
      </dgm:spPr>
    </dgm:pt>
    <dgm:pt modelId="{B8BA8C9F-411E-4B0D-8A16-46F44ECD195B}" type="pres">
      <dgm:prSet presAssocID="{3C3CD796-9A6D-4C01-B82B-6546C7FB172B}" presName="iconRect" presStyleLbl="node1" presStyleIdx="0"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Checkmark"/>
        </a:ext>
      </dgm:extLst>
    </dgm:pt>
    <dgm:pt modelId="{07630154-822E-47C3-9069-E0235FD61970}" type="pres">
      <dgm:prSet presAssocID="{3C3CD796-9A6D-4C01-B82B-6546C7FB172B}" presName="spaceRect" presStyleCnt="0"/>
      <dgm:spPr/>
    </dgm:pt>
    <dgm:pt modelId="{BEB880F3-2546-4AE0-BBC8-384BC35D578E}" type="pres">
      <dgm:prSet presAssocID="{3C3CD796-9A6D-4C01-B82B-6546C7FB172B}" presName="textRect" presStyleLbl="revTx" presStyleIdx="0" presStyleCnt="2">
        <dgm:presLayoutVars>
          <dgm:chMax val="1"/>
          <dgm:chPref val="1"/>
        </dgm:presLayoutVars>
      </dgm:prSet>
      <dgm:spPr/>
    </dgm:pt>
    <dgm:pt modelId="{ACC48943-CBC6-48B4-8AF8-8251B3ED5A20}" type="pres">
      <dgm:prSet presAssocID="{17698BE2-652C-4C75-B8F7-E34187F5AF30}" presName="sibTrans" presStyleCnt="0"/>
      <dgm:spPr/>
    </dgm:pt>
    <dgm:pt modelId="{45B0D2B0-FB04-4546-876A-2C9AF1EC35BB}" type="pres">
      <dgm:prSet presAssocID="{8CA3E364-450A-4ECF-A2E1-5E3AF7012529}" presName="compNode" presStyleCnt="0"/>
      <dgm:spPr/>
    </dgm:pt>
    <dgm:pt modelId="{976400CD-D8C8-4006-B4C2-811581FFF9B1}" type="pres">
      <dgm:prSet presAssocID="{8CA3E364-450A-4ECF-A2E1-5E3AF7012529}" presName="iconBgRect" presStyleLbl="bgShp" presStyleIdx="1" presStyleCnt="2"/>
      <dgm:spPr>
        <a:prstGeom prst="round2DiagRect">
          <a:avLst>
            <a:gd name="adj1" fmla="val 29727"/>
            <a:gd name="adj2" fmla="val 0"/>
          </a:avLst>
        </a:prstGeom>
      </dgm:spPr>
    </dgm:pt>
    <dgm:pt modelId="{C0DC0C8D-2E6E-4910-92E4-6CAC6553DC50}" type="pres">
      <dgm:prSet presAssocID="{8CA3E364-450A-4ECF-A2E1-5E3AF7012529}" presName="iconRect" presStyleLbl="node1" presStyleIdx="1"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ED0A08A9-9873-4627-80D6-42C293B0851B}" type="pres">
      <dgm:prSet presAssocID="{8CA3E364-450A-4ECF-A2E1-5E3AF7012529}" presName="spaceRect" presStyleCnt="0"/>
      <dgm:spPr/>
    </dgm:pt>
    <dgm:pt modelId="{051D3F59-2A2B-4A10-B106-08F66ADB7F9F}" type="pres">
      <dgm:prSet presAssocID="{8CA3E364-450A-4ECF-A2E1-5E3AF7012529}" presName="textRect" presStyleLbl="revTx" presStyleIdx="1" presStyleCnt="2">
        <dgm:presLayoutVars>
          <dgm:chMax val="1"/>
          <dgm:chPref val="1"/>
        </dgm:presLayoutVars>
      </dgm:prSet>
      <dgm:spPr/>
    </dgm:pt>
  </dgm:ptLst>
  <dgm:cxnLst>
    <dgm:cxn modelId="{D025BE64-6FE3-4EB7-B2F8-61A488114ED4}" type="presOf" srcId="{3C3CD796-9A6D-4C01-B82B-6546C7FB172B}" destId="{BEB880F3-2546-4AE0-BBC8-384BC35D578E}" srcOrd="0" destOrd="0" presId="urn:microsoft.com/office/officeart/2018/5/layout/IconLeafLabelList"/>
    <dgm:cxn modelId="{FBC08793-5AC6-499D-8668-756A607F6544}" type="presOf" srcId="{577CD3A7-C2F5-40DA-9BEC-29DE41F67248}" destId="{76D504F5-2E70-4C92-A3B6-7CCCE88AEBE8}" srcOrd="0" destOrd="0" presId="urn:microsoft.com/office/officeart/2018/5/layout/IconLeafLabelList"/>
    <dgm:cxn modelId="{4D9BE8BF-913D-4FCE-A03D-3C2747A0E8AB}" type="presOf" srcId="{8CA3E364-450A-4ECF-A2E1-5E3AF7012529}" destId="{051D3F59-2A2B-4A10-B106-08F66ADB7F9F}" srcOrd="0" destOrd="0" presId="urn:microsoft.com/office/officeart/2018/5/layout/IconLeafLabelList"/>
    <dgm:cxn modelId="{2B49D9CF-90C2-43FE-93B3-02A0838336EA}" srcId="{577CD3A7-C2F5-40DA-9BEC-29DE41F67248}" destId="{3C3CD796-9A6D-4C01-B82B-6546C7FB172B}" srcOrd="0" destOrd="0" parTransId="{6F4949DD-2754-40B8-9CA3-DB2900A9BFB8}" sibTransId="{17698BE2-652C-4C75-B8F7-E34187F5AF30}"/>
    <dgm:cxn modelId="{972F1CEC-68B4-48A6-939C-AEC3D0361A30}" srcId="{577CD3A7-C2F5-40DA-9BEC-29DE41F67248}" destId="{8CA3E364-450A-4ECF-A2E1-5E3AF7012529}" srcOrd="1" destOrd="0" parTransId="{0BCD8862-C5A7-462C-A33A-A13E5DFA96ED}" sibTransId="{671E8950-5D9E-4E87-AF95-3FE5D5BFECD1}"/>
    <dgm:cxn modelId="{9714BB3D-5CD1-4878-B870-BB2B7A76F63E}" type="presParOf" srcId="{76D504F5-2E70-4C92-A3B6-7CCCE88AEBE8}" destId="{3D598E73-2B98-4FF2-931F-332617A8F4BC}" srcOrd="0" destOrd="0" presId="urn:microsoft.com/office/officeart/2018/5/layout/IconLeafLabelList"/>
    <dgm:cxn modelId="{C95B8F3E-45BD-44B1-AD8D-03D193803D82}" type="presParOf" srcId="{3D598E73-2B98-4FF2-931F-332617A8F4BC}" destId="{8A13CAB3-244D-4732-9D6D-52E879844CF9}" srcOrd="0" destOrd="0" presId="urn:microsoft.com/office/officeart/2018/5/layout/IconLeafLabelList"/>
    <dgm:cxn modelId="{E321AB04-2F88-437A-B01A-3911DFC0AD50}" type="presParOf" srcId="{3D598E73-2B98-4FF2-931F-332617A8F4BC}" destId="{B8BA8C9F-411E-4B0D-8A16-46F44ECD195B}" srcOrd="1" destOrd="0" presId="urn:microsoft.com/office/officeart/2018/5/layout/IconLeafLabelList"/>
    <dgm:cxn modelId="{9953A1F6-11E7-4621-84C6-7F6867F63ECB}" type="presParOf" srcId="{3D598E73-2B98-4FF2-931F-332617A8F4BC}" destId="{07630154-822E-47C3-9069-E0235FD61970}" srcOrd="2" destOrd="0" presId="urn:microsoft.com/office/officeart/2018/5/layout/IconLeafLabelList"/>
    <dgm:cxn modelId="{5F6C3692-F1F4-4E7D-A81C-008028E04474}" type="presParOf" srcId="{3D598E73-2B98-4FF2-931F-332617A8F4BC}" destId="{BEB880F3-2546-4AE0-BBC8-384BC35D578E}" srcOrd="3" destOrd="0" presId="urn:microsoft.com/office/officeart/2018/5/layout/IconLeafLabelList"/>
    <dgm:cxn modelId="{EA3FA342-231D-4972-86CA-A924AA8CB214}" type="presParOf" srcId="{76D504F5-2E70-4C92-A3B6-7CCCE88AEBE8}" destId="{ACC48943-CBC6-48B4-8AF8-8251B3ED5A20}" srcOrd="1" destOrd="0" presId="urn:microsoft.com/office/officeart/2018/5/layout/IconLeafLabelList"/>
    <dgm:cxn modelId="{9D3BC129-A4DD-4AD7-965D-D5AA06A58C36}" type="presParOf" srcId="{76D504F5-2E70-4C92-A3B6-7CCCE88AEBE8}" destId="{45B0D2B0-FB04-4546-876A-2C9AF1EC35BB}" srcOrd="2" destOrd="0" presId="urn:microsoft.com/office/officeart/2018/5/layout/IconLeafLabelList"/>
    <dgm:cxn modelId="{34D0F411-6385-4E7A-8E49-29B298D5FB25}" type="presParOf" srcId="{45B0D2B0-FB04-4546-876A-2C9AF1EC35BB}" destId="{976400CD-D8C8-4006-B4C2-811581FFF9B1}" srcOrd="0" destOrd="0" presId="urn:microsoft.com/office/officeart/2018/5/layout/IconLeafLabelList"/>
    <dgm:cxn modelId="{866006EA-A7B3-45D6-AF76-3BC8AB611432}" type="presParOf" srcId="{45B0D2B0-FB04-4546-876A-2C9AF1EC35BB}" destId="{C0DC0C8D-2E6E-4910-92E4-6CAC6553DC50}" srcOrd="1" destOrd="0" presId="urn:microsoft.com/office/officeart/2018/5/layout/IconLeafLabelList"/>
    <dgm:cxn modelId="{A1D12D20-BE67-478D-B38E-B590F641EC82}" type="presParOf" srcId="{45B0D2B0-FB04-4546-876A-2C9AF1EC35BB}" destId="{ED0A08A9-9873-4627-80D6-42C293B0851B}" srcOrd="2" destOrd="0" presId="urn:microsoft.com/office/officeart/2018/5/layout/IconLeafLabelList"/>
    <dgm:cxn modelId="{D96239EE-8BB5-43B9-B91B-145CABFEFE7A}" type="presParOf" srcId="{45B0D2B0-FB04-4546-876A-2C9AF1EC35BB}" destId="{051D3F59-2A2B-4A10-B106-08F66ADB7F9F}"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6E6871D1-6080-4309-947C-7CEC21C792B0}" type="doc">
      <dgm:prSet loTypeId="urn:microsoft.com/office/officeart/2008/layout/LinedList" loCatId="list" qsTypeId="urn:microsoft.com/office/officeart/2005/8/quickstyle/simple1#154" qsCatId="simple" csTypeId="urn:microsoft.com/office/officeart/2005/8/colors/colorful2#29" csCatId="colorful"/>
      <dgm:spPr/>
      <dgm:t>
        <a:bodyPr/>
        <a:lstStyle/>
        <a:p>
          <a:endParaRPr lang="en-US"/>
        </a:p>
      </dgm:t>
    </dgm:pt>
    <dgm:pt modelId="{2D56B3B6-78B2-4E1B-AF67-2A34BA4D5F6E}">
      <dgm:prSet/>
      <dgm:spPr/>
      <dgm:t>
        <a:bodyPr/>
        <a:lstStyle/>
        <a:p>
          <a:r>
            <a:rPr lang="en-US"/>
            <a:t>Make some notes</a:t>
          </a:r>
        </a:p>
      </dgm:t>
    </dgm:pt>
    <dgm:pt modelId="{BA768EDB-F4C0-4723-ACBF-45C523E3040D}" type="parTrans" cxnId="{F2BA2463-9EC7-4943-A74E-0965E2F48E67}">
      <dgm:prSet/>
      <dgm:spPr/>
      <dgm:t>
        <a:bodyPr/>
        <a:lstStyle/>
        <a:p>
          <a:endParaRPr lang="en-US"/>
        </a:p>
      </dgm:t>
    </dgm:pt>
    <dgm:pt modelId="{31FA5568-8089-41B3-AB03-49BDFEFB2244}" type="sibTrans" cxnId="{F2BA2463-9EC7-4943-A74E-0965E2F48E67}">
      <dgm:prSet/>
      <dgm:spPr/>
      <dgm:t>
        <a:bodyPr/>
        <a:lstStyle/>
        <a:p>
          <a:endParaRPr lang="en-US"/>
        </a:p>
      </dgm:t>
    </dgm:pt>
    <dgm:pt modelId="{11870FC6-46CF-400A-B51E-7B979A244C81}">
      <dgm:prSet/>
      <dgm:spPr/>
      <dgm:t>
        <a:bodyPr/>
        <a:lstStyle/>
        <a:p>
          <a:r>
            <a:rPr lang="en-US"/>
            <a:t>My challenge</a:t>
          </a:r>
        </a:p>
      </dgm:t>
    </dgm:pt>
    <dgm:pt modelId="{1D5F58ED-7D62-4288-92ED-A92F636B4E14}" type="parTrans" cxnId="{C8BA6939-09F6-4730-B216-5E742E509EE3}">
      <dgm:prSet/>
      <dgm:spPr/>
      <dgm:t>
        <a:bodyPr/>
        <a:lstStyle/>
        <a:p>
          <a:endParaRPr lang="en-US"/>
        </a:p>
      </dgm:t>
    </dgm:pt>
    <dgm:pt modelId="{D950855F-2B24-47EA-830D-852C6C05C821}" type="sibTrans" cxnId="{C8BA6939-09F6-4730-B216-5E742E509EE3}">
      <dgm:prSet/>
      <dgm:spPr/>
      <dgm:t>
        <a:bodyPr/>
        <a:lstStyle/>
        <a:p>
          <a:endParaRPr lang="en-US"/>
        </a:p>
      </dgm:t>
    </dgm:pt>
    <dgm:pt modelId="{B0532495-4595-4556-8E9E-78B041D2DCEF}">
      <dgm:prSet/>
      <dgm:spPr/>
      <dgm:t>
        <a:bodyPr/>
        <a:lstStyle/>
        <a:p>
          <a:r>
            <a:rPr lang="en-US"/>
            <a:t>Three possible solutions</a:t>
          </a:r>
        </a:p>
      </dgm:t>
    </dgm:pt>
    <dgm:pt modelId="{2CDB571E-4E82-43B8-AD34-DA7A4AF7D3B2}" type="parTrans" cxnId="{5E60EB6D-FCB4-44F9-BFD4-B860A5613CF7}">
      <dgm:prSet/>
      <dgm:spPr/>
      <dgm:t>
        <a:bodyPr/>
        <a:lstStyle/>
        <a:p>
          <a:endParaRPr lang="en-US"/>
        </a:p>
      </dgm:t>
    </dgm:pt>
    <dgm:pt modelId="{AFE7D446-A496-4C59-A203-DE13FAFC1928}" type="sibTrans" cxnId="{5E60EB6D-FCB4-44F9-BFD4-B860A5613CF7}">
      <dgm:prSet/>
      <dgm:spPr/>
      <dgm:t>
        <a:bodyPr/>
        <a:lstStyle/>
        <a:p>
          <a:endParaRPr lang="en-US"/>
        </a:p>
      </dgm:t>
    </dgm:pt>
    <dgm:pt modelId="{13B9521C-2280-4EA0-8832-EC5C663B5385}">
      <dgm:prSet/>
      <dgm:spPr/>
      <dgm:t>
        <a:bodyPr/>
        <a:lstStyle/>
        <a:p>
          <a:r>
            <a:rPr lang="en-US"/>
            <a:t>Most promising solution</a:t>
          </a:r>
        </a:p>
      </dgm:t>
    </dgm:pt>
    <dgm:pt modelId="{ED7B5B0A-0A6B-45E8-816F-916DCEDCBDCE}" type="parTrans" cxnId="{F170C2D6-1643-44BD-8CFB-2A46A1F44209}">
      <dgm:prSet/>
      <dgm:spPr/>
      <dgm:t>
        <a:bodyPr/>
        <a:lstStyle/>
        <a:p>
          <a:endParaRPr lang="en-US"/>
        </a:p>
      </dgm:t>
    </dgm:pt>
    <dgm:pt modelId="{EB01DB92-F9D5-45A6-B368-F7547C568A18}" type="sibTrans" cxnId="{F170C2D6-1643-44BD-8CFB-2A46A1F44209}">
      <dgm:prSet/>
      <dgm:spPr/>
      <dgm:t>
        <a:bodyPr/>
        <a:lstStyle/>
        <a:p>
          <a:endParaRPr lang="en-US"/>
        </a:p>
      </dgm:t>
    </dgm:pt>
    <dgm:pt modelId="{1A9350CB-38B8-4795-A169-D269671F861B}">
      <dgm:prSet/>
      <dgm:spPr/>
      <dgm:t>
        <a:bodyPr/>
        <a:lstStyle/>
        <a:p>
          <a:r>
            <a:rPr lang="en-US"/>
            <a:t>Why?</a:t>
          </a:r>
        </a:p>
      </dgm:t>
    </dgm:pt>
    <dgm:pt modelId="{ACC6813E-55BC-4D48-81DE-16D48B0885FE}" type="parTrans" cxnId="{02DC22FB-3664-4D80-98C9-FB4159471FE1}">
      <dgm:prSet/>
      <dgm:spPr/>
      <dgm:t>
        <a:bodyPr/>
        <a:lstStyle/>
        <a:p>
          <a:endParaRPr lang="en-US"/>
        </a:p>
      </dgm:t>
    </dgm:pt>
    <dgm:pt modelId="{DF1EB175-D373-480F-91B1-851A3C1D4062}" type="sibTrans" cxnId="{02DC22FB-3664-4D80-98C9-FB4159471FE1}">
      <dgm:prSet/>
      <dgm:spPr/>
      <dgm:t>
        <a:bodyPr/>
        <a:lstStyle/>
        <a:p>
          <a:endParaRPr lang="en-US"/>
        </a:p>
      </dgm:t>
    </dgm:pt>
    <dgm:pt modelId="{4B396246-4D8E-4F5E-973A-00D2B4E18AA7}" type="pres">
      <dgm:prSet presAssocID="{6E6871D1-6080-4309-947C-7CEC21C792B0}" presName="vert0" presStyleCnt="0">
        <dgm:presLayoutVars>
          <dgm:dir/>
          <dgm:animOne val="branch"/>
          <dgm:animLvl val="lvl"/>
        </dgm:presLayoutVars>
      </dgm:prSet>
      <dgm:spPr/>
    </dgm:pt>
    <dgm:pt modelId="{D0618C04-2826-4716-A0B1-4A2EBE009F73}" type="pres">
      <dgm:prSet presAssocID="{2D56B3B6-78B2-4E1B-AF67-2A34BA4D5F6E}" presName="thickLine" presStyleLbl="alignNode1" presStyleIdx="0" presStyleCnt="5"/>
      <dgm:spPr/>
    </dgm:pt>
    <dgm:pt modelId="{9EA935F9-4DD8-4631-A62F-9E4C94EB89EC}" type="pres">
      <dgm:prSet presAssocID="{2D56B3B6-78B2-4E1B-AF67-2A34BA4D5F6E}" presName="horz1" presStyleCnt="0"/>
      <dgm:spPr/>
    </dgm:pt>
    <dgm:pt modelId="{16FCC898-E3D8-4C4D-8DEC-F9FB791AF05E}" type="pres">
      <dgm:prSet presAssocID="{2D56B3B6-78B2-4E1B-AF67-2A34BA4D5F6E}" presName="tx1" presStyleLbl="revTx" presStyleIdx="0" presStyleCnt="5"/>
      <dgm:spPr/>
    </dgm:pt>
    <dgm:pt modelId="{320E7FBE-31CC-4B1A-844D-B8AFB51C6382}" type="pres">
      <dgm:prSet presAssocID="{2D56B3B6-78B2-4E1B-AF67-2A34BA4D5F6E}" presName="vert1" presStyleCnt="0"/>
      <dgm:spPr/>
    </dgm:pt>
    <dgm:pt modelId="{1E384BFA-1EF8-4657-8632-234F77B8276B}" type="pres">
      <dgm:prSet presAssocID="{11870FC6-46CF-400A-B51E-7B979A244C81}" presName="thickLine" presStyleLbl="alignNode1" presStyleIdx="1" presStyleCnt="5"/>
      <dgm:spPr/>
    </dgm:pt>
    <dgm:pt modelId="{A7DB8AEE-A1B1-46BE-9FBD-C04328893E37}" type="pres">
      <dgm:prSet presAssocID="{11870FC6-46CF-400A-B51E-7B979A244C81}" presName="horz1" presStyleCnt="0"/>
      <dgm:spPr/>
    </dgm:pt>
    <dgm:pt modelId="{5DDFD3B2-5FE6-4318-ABBB-5A93FAFBE6EF}" type="pres">
      <dgm:prSet presAssocID="{11870FC6-46CF-400A-B51E-7B979A244C81}" presName="tx1" presStyleLbl="revTx" presStyleIdx="1" presStyleCnt="5"/>
      <dgm:spPr/>
    </dgm:pt>
    <dgm:pt modelId="{1B2FFBD4-2D11-4246-AC0E-6ECAFDEC07A1}" type="pres">
      <dgm:prSet presAssocID="{11870FC6-46CF-400A-B51E-7B979A244C81}" presName="vert1" presStyleCnt="0"/>
      <dgm:spPr/>
    </dgm:pt>
    <dgm:pt modelId="{E31D6B43-85B8-469E-9D92-28C58C857937}" type="pres">
      <dgm:prSet presAssocID="{B0532495-4595-4556-8E9E-78B041D2DCEF}" presName="thickLine" presStyleLbl="alignNode1" presStyleIdx="2" presStyleCnt="5"/>
      <dgm:spPr/>
    </dgm:pt>
    <dgm:pt modelId="{4E36DC4B-332A-4F38-9BF2-BA551A61AA03}" type="pres">
      <dgm:prSet presAssocID="{B0532495-4595-4556-8E9E-78B041D2DCEF}" presName="horz1" presStyleCnt="0"/>
      <dgm:spPr/>
    </dgm:pt>
    <dgm:pt modelId="{5597E816-E61D-4996-BE0E-CEC70B793937}" type="pres">
      <dgm:prSet presAssocID="{B0532495-4595-4556-8E9E-78B041D2DCEF}" presName="tx1" presStyleLbl="revTx" presStyleIdx="2" presStyleCnt="5"/>
      <dgm:spPr/>
    </dgm:pt>
    <dgm:pt modelId="{F99C4D28-03B4-4968-B2B4-04D72DE92C1B}" type="pres">
      <dgm:prSet presAssocID="{B0532495-4595-4556-8E9E-78B041D2DCEF}" presName="vert1" presStyleCnt="0"/>
      <dgm:spPr/>
    </dgm:pt>
    <dgm:pt modelId="{3CCA6EB2-7678-4CD5-AA76-A499BB05DE51}" type="pres">
      <dgm:prSet presAssocID="{13B9521C-2280-4EA0-8832-EC5C663B5385}" presName="thickLine" presStyleLbl="alignNode1" presStyleIdx="3" presStyleCnt="5"/>
      <dgm:spPr/>
    </dgm:pt>
    <dgm:pt modelId="{F7B0354A-D3B9-4734-ACE6-AB7F36B7DEE3}" type="pres">
      <dgm:prSet presAssocID="{13B9521C-2280-4EA0-8832-EC5C663B5385}" presName="horz1" presStyleCnt="0"/>
      <dgm:spPr/>
    </dgm:pt>
    <dgm:pt modelId="{8155F364-C16E-492D-A4DE-30CA0C4C5139}" type="pres">
      <dgm:prSet presAssocID="{13B9521C-2280-4EA0-8832-EC5C663B5385}" presName="tx1" presStyleLbl="revTx" presStyleIdx="3" presStyleCnt="5"/>
      <dgm:spPr/>
    </dgm:pt>
    <dgm:pt modelId="{D29F2E25-F982-41B4-80CA-5A5E21E2C9C9}" type="pres">
      <dgm:prSet presAssocID="{13B9521C-2280-4EA0-8832-EC5C663B5385}" presName="vert1" presStyleCnt="0"/>
      <dgm:spPr/>
    </dgm:pt>
    <dgm:pt modelId="{90B2451C-71AD-4A93-82EA-B848798CEB5F}" type="pres">
      <dgm:prSet presAssocID="{1A9350CB-38B8-4795-A169-D269671F861B}" presName="thickLine" presStyleLbl="alignNode1" presStyleIdx="4" presStyleCnt="5"/>
      <dgm:spPr/>
    </dgm:pt>
    <dgm:pt modelId="{DB327D10-DA23-4F86-BF98-F1671C167A20}" type="pres">
      <dgm:prSet presAssocID="{1A9350CB-38B8-4795-A169-D269671F861B}" presName="horz1" presStyleCnt="0"/>
      <dgm:spPr/>
    </dgm:pt>
    <dgm:pt modelId="{3973C60A-AE4C-4C8B-B2CD-B82E9D53C1A5}" type="pres">
      <dgm:prSet presAssocID="{1A9350CB-38B8-4795-A169-D269671F861B}" presName="tx1" presStyleLbl="revTx" presStyleIdx="4" presStyleCnt="5"/>
      <dgm:spPr/>
    </dgm:pt>
    <dgm:pt modelId="{314B3F9F-5DC0-4C98-B4A8-05147D270F67}" type="pres">
      <dgm:prSet presAssocID="{1A9350CB-38B8-4795-A169-D269671F861B}" presName="vert1" presStyleCnt="0"/>
      <dgm:spPr/>
    </dgm:pt>
  </dgm:ptLst>
  <dgm:cxnLst>
    <dgm:cxn modelId="{7320C704-EE3C-4016-BCB5-79481C20C2D2}" type="presOf" srcId="{1A9350CB-38B8-4795-A169-D269671F861B}" destId="{3973C60A-AE4C-4C8B-B2CD-B82E9D53C1A5}" srcOrd="0" destOrd="0" presId="urn:microsoft.com/office/officeart/2008/layout/LinedList"/>
    <dgm:cxn modelId="{986A5A27-E8B7-486C-B38A-C26F16C9AB2C}" type="presOf" srcId="{13B9521C-2280-4EA0-8832-EC5C663B5385}" destId="{8155F364-C16E-492D-A4DE-30CA0C4C5139}" srcOrd="0" destOrd="0" presId="urn:microsoft.com/office/officeart/2008/layout/LinedList"/>
    <dgm:cxn modelId="{C8BA6939-09F6-4730-B216-5E742E509EE3}" srcId="{6E6871D1-6080-4309-947C-7CEC21C792B0}" destId="{11870FC6-46CF-400A-B51E-7B979A244C81}" srcOrd="1" destOrd="0" parTransId="{1D5F58ED-7D62-4288-92ED-A92F636B4E14}" sibTransId="{D950855F-2B24-47EA-830D-852C6C05C821}"/>
    <dgm:cxn modelId="{0EC8593B-123E-433E-8EB2-1BBC17AE848B}" type="presOf" srcId="{2D56B3B6-78B2-4E1B-AF67-2A34BA4D5F6E}" destId="{16FCC898-E3D8-4C4D-8DEC-F9FB791AF05E}" srcOrd="0" destOrd="0" presId="urn:microsoft.com/office/officeart/2008/layout/LinedList"/>
    <dgm:cxn modelId="{F2BA2463-9EC7-4943-A74E-0965E2F48E67}" srcId="{6E6871D1-6080-4309-947C-7CEC21C792B0}" destId="{2D56B3B6-78B2-4E1B-AF67-2A34BA4D5F6E}" srcOrd="0" destOrd="0" parTransId="{BA768EDB-F4C0-4723-ACBF-45C523E3040D}" sibTransId="{31FA5568-8089-41B3-AB03-49BDFEFB2244}"/>
    <dgm:cxn modelId="{E0347B64-4EB2-4ABD-9096-EF8B54CAE28F}" type="presOf" srcId="{6E6871D1-6080-4309-947C-7CEC21C792B0}" destId="{4B396246-4D8E-4F5E-973A-00D2B4E18AA7}" srcOrd="0" destOrd="0" presId="urn:microsoft.com/office/officeart/2008/layout/LinedList"/>
    <dgm:cxn modelId="{DBF5C04A-9B1D-4D12-95E0-6BDB6C0CE178}" type="presOf" srcId="{B0532495-4595-4556-8E9E-78B041D2DCEF}" destId="{5597E816-E61D-4996-BE0E-CEC70B793937}" srcOrd="0" destOrd="0" presId="urn:microsoft.com/office/officeart/2008/layout/LinedList"/>
    <dgm:cxn modelId="{5E60EB6D-FCB4-44F9-BFD4-B860A5613CF7}" srcId="{6E6871D1-6080-4309-947C-7CEC21C792B0}" destId="{B0532495-4595-4556-8E9E-78B041D2DCEF}" srcOrd="2" destOrd="0" parTransId="{2CDB571E-4E82-43B8-AD34-DA7A4AF7D3B2}" sibTransId="{AFE7D446-A496-4C59-A203-DE13FAFC1928}"/>
    <dgm:cxn modelId="{DE883DBB-0443-4F87-B050-9042EA50AC4A}" type="presOf" srcId="{11870FC6-46CF-400A-B51E-7B979A244C81}" destId="{5DDFD3B2-5FE6-4318-ABBB-5A93FAFBE6EF}" srcOrd="0" destOrd="0" presId="urn:microsoft.com/office/officeart/2008/layout/LinedList"/>
    <dgm:cxn modelId="{F170C2D6-1643-44BD-8CFB-2A46A1F44209}" srcId="{6E6871D1-6080-4309-947C-7CEC21C792B0}" destId="{13B9521C-2280-4EA0-8832-EC5C663B5385}" srcOrd="3" destOrd="0" parTransId="{ED7B5B0A-0A6B-45E8-816F-916DCEDCBDCE}" sibTransId="{EB01DB92-F9D5-45A6-B368-F7547C568A18}"/>
    <dgm:cxn modelId="{02DC22FB-3664-4D80-98C9-FB4159471FE1}" srcId="{6E6871D1-6080-4309-947C-7CEC21C792B0}" destId="{1A9350CB-38B8-4795-A169-D269671F861B}" srcOrd="4" destOrd="0" parTransId="{ACC6813E-55BC-4D48-81DE-16D48B0885FE}" sibTransId="{DF1EB175-D373-480F-91B1-851A3C1D4062}"/>
    <dgm:cxn modelId="{826763F5-E9D6-4DA1-8091-1C876C94D628}" type="presParOf" srcId="{4B396246-4D8E-4F5E-973A-00D2B4E18AA7}" destId="{D0618C04-2826-4716-A0B1-4A2EBE009F73}" srcOrd="0" destOrd="0" presId="urn:microsoft.com/office/officeart/2008/layout/LinedList"/>
    <dgm:cxn modelId="{B8D69415-C422-49EE-BD90-74EB0742B40A}" type="presParOf" srcId="{4B396246-4D8E-4F5E-973A-00D2B4E18AA7}" destId="{9EA935F9-4DD8-4631-A62F-9E4C94EB89EC}" srcOrd="1" destOrd="0" presId="urn:microsoft.com/office/officeart/2008/layout/LinedList"/>
    <dgm:cxn modelId="{7634974C-EB12-4DA6-9A66-4F4B745E0683}" type="presParOf" srcId="{9EA935F9-4DD8-4631-A62F-9E4C94EB89EC}" destId="{16FCC898-E3D8-4C4D-8DEC-F9FB791AF05E}" srcOrd="0" destOrd="0" presId="urn:microsoft.com/office/officeart/2008/layout/LinedList"/>
    <dgm:cxn modelId="{3EAC4EC1-655D-44ED-BB1E-C0B7DFAD4146}" type="presParOf" srcId="{9EA935F9-4DD8-4631-A62F-9E4C94EB89EC}" destId="{320E7FBE-31CC-4B1A-844D-B8AFB51C6382}" srcOrd="1" destOrd="0" presId="urn:microsoft.com/office/officeart/2008/layout/LinedList"/>
    <dgm:cxn modelId="{C829190D-77C7-4624-81A5-8C59A8C9BC4A}" type="presParOf" srcId="{4B396246-4D8E-4F5E-973A-00D2B4E18AA7}" destId="{1E384BFA-1EF8-4657-8632-234F77B8276B}" srcOrd="2" destOrd="0" presId="urn:microsoft.com/office/officeart/2008/layout/LinedList"/>
    <dgm:cxn modelId="{79BB5317-C216-4A70-BC67-D48F8C7F1A35}" type="presParOf" srcId="{4B396246-4D8E-4F5E-973A-00D2B4E18AA7}" destId="{A7DB8AEE-A1B1-46BE-9FBD-C04328893E37}" srcOrd="3" destOrd="0" presId="urn:microsoft.com/office/officeart/2008/layout/LinedList"/>
    <dgm:cxn modelId="{437D790D-1DF6-4B7F-9273-3C7DF825389E}" type="presParOf" srcId="{A7DB8AEE-A1B1-46BE-9FBD-C04328893E37}" destId="{5DDFD3B2-5FE6-4318-ABBB-5A93FAFBE6EF}" srcOrd="0" destOrd="0" presId="urn:microsoft.com/office/officeart/2008/layout/LinedList"/>
    <dgm:cxn modelId="{E561F330-A221-4A5C-90B0-32DF4F11FEB8}" type="presParOf" srcId="{A7DB8AEE-A1B1-46BE-9FBD-C04328893E37}" destId="{1B2FFBD4-2D11-4246-AC0E-6ECAFDEC07A1}" srcOrd="1" destOrd="0" presId="urn:microsoft.com/office/officeart/2008/layout/LinedList"/>
    <dgm:cxn modelId="{7FC9286F-5776-4192-9E0D-22EBC666AA0E}" type="presParOf" srcId="{4B396246-4D8E-4F5E-973A-00D2B4E18AA7}" destId="{E31D6B43-85B8-469E-9D92-28C58C857937}" srcOrd="4" destOrd="0" presId="urn:microsoft.com/office/officeart/2008/layout/LinedList"/>
    <dgm:cxn modelId="{AE6B976B-56E3-4084-80BB-2E70176C3811}" type="presParOf" srcId="{4B396246-4D8E-4F5E-973A-00D2B4E18AA7}" destId="{4E36DC4B-332A-4F38-9BF2-BA551A61AA03}" srcOrd="5" destOrd="0" presId="urn:microsoft.com/office/officeart/2008/layout/LinedList"/>
    <dgm:cxn modelId="{63B83599-A484-4F91-AFC1-18CA1F4A9A55}" type="presParOf" srcId="{4E36DC4B-332A-4F38-9BF2-BA551A61AA03}" destId="{5597E816-E61D-4996-BE0E-CEC70B793937}" srcOrd="0" destOrd="0" presId="urn:microsoft.com/office/officeart/2008/layout/LinedList"/>
    <dgm:cxn modelId="{ECB1AA51-5273-453D-A08F-37C094F71CB5}" type="presParOf" srcId="{4E36DC4B-332A-4F38-9BF2-BA551A61AA03}" destId="{F99C4D28-03B4-4968-B2B4-04D72DE92C1B}" srcOrd="1" destOrd="0" presId="urn:microsoft.com/office/officeart/2008/layout/LinedList"/>
    <dgm:cxn modelId="{423483BF-1A51-4224-BEC8-0531CEFFD3C5}" type="presParOf" srcId="{4B396246-4D8E-4F5E-973A-00D2B4E18AA7}" destId="{3CCA6EB2-7678-4CD5-AA76-A499BB05DE51}" srcOrd="6" destOrd="0" presId="urn:microsoft.com/office/officeart/2008/layout/LinedList"/>
    <dgm:cxn modelId="{CE952EF4-2B1B-42E7-B6AB-9B3370E9D971}" type="presParOf" srcId="{4B396246-4D8E-4F5E-973A-00D2B4E18AA7}" destId="{F7B0354A-D3B9-4734-ACE6-AB7F36B7DEE3}" srcOrd="7" destOrd="0" presId="urn:microsoft.com/office/officeart/2008/layout/LinedList"/>
    <dgm:cxn modelId="{F972074F-E1FA-481D-9CE1-9C179145F6B7}" type="presParOf" srcId="{F7B0354A-D3B9-4734-ACE6-AB7F36B7DEE3}" destId="{8155F364-C16E-492D-A4DE-30CA0C4C5139}" srcOrd="0" destOrd="0" presId="urn:microsoft.com/office/officeart/2008/layout/LinedList"/>
    <dgm:cxn modelId="{B30749D5-759C-4C35-8E55-EB735F65AA2B}" type="presParOf" srcId="{F7B0354A-D3B9-4734-ACE6-AB7F36B7DEE3}" destId="{D29F2E25-F982-41B4-80CA-5A5E21E2C9C9}" srcOrd="1" destOrd="0" presId="urn:microsoft.com/office/officeart/2008/layout/LinedList"/>
    <dgm:cxn modelId="{5C42F86E-B734-47CF-9410-8F675745F393}" type="presParOf" srcId="{4B396246-4D8E-4F5E-973A-00D2B4E18AA7}" destId="{90B2451C-71AD-4A93-82EA-B848798CEB5F}" srcOrd="8" destOrd="0" presId="urn:microsoft.com/office/officeart/2008/layout/LinedList"/>
    <dgm:cxn modelId="{872F2B15-782F-45D6-9FBC-E2AEBC5DA66A}" type="presParOf" srcId="{4B396246-4D8E-4F5E-973A-00D2B4E18AA7}" destId="{DB327D10-DA23-4F86-BF98-F1671C167A20}" srcOrd="9" destOrd="0" presId="urn:microsoft.com/office/officeart/2008/layout/LinedList"/>
    <dgm:cxn modelId="{05E56BA4-9DB5-4F84-91DC-5877B5800612}" type="presParOf" srcId="{DB327D10-DA23-4F86-BF98-F1671C167A20}" destId="{3973C60A-AE4C-4C8B-B2CD-B82E9D53C1A5}" srcOrd="0" destOrd="0" presId="urn:microsoft.com/office/officeart/2008/layout/LinedList"/>
    <dgm:cxn modelId="{73B47686-A82C-40FA-9DA3-7F7B6993DB02}" type="presParOf" srcId="{DB327D10-DA23-4F86-BF98-F1671C167A20}" destId="{314B3F9F-5DC0-4C98-B4A8-05147D270F67}"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162E54A2-9999-49D6-8020-79F9D5EB678D}" type="doc">
      <dgm:prSet loTypeId="urn:microsoft.com/office/officeart/2008/layout/LinedList" loCatId="list" qsTypeId="urn:microsoft.com/office/officeart/2005/8/quickstyle/simple1#16" qsCatId="simple" csTypeId="urn:microsoft.com/office/officeart/2005/8/colors/colorful2#3" csCatId="colorful"/>
      <dgm:spPr/>
      <dgm:t>
        <a:bodyPr/>
        <a:lstStyle/>
        <a:p>
          <a:endParaRPr lang="en-US"/>
        </a:p>
      </dgm:t>
    </dgm:pt>
    <dgm:pt modelId="{E14341A3-CE41-4BC6-8228-0341CF0E2156}">
      <dgm:prSet/>
      <dgm:spPr/>
      <dgm:t>
        <a:bodyPr/>
        <a:lstStyle/>
        <a:p>
          <a:r>
            <a:rPr lang="en-US"/>
            <a:t>What do changemakers do?</a:t>
          </a:r>
        </a:p>
      </dgm:t>
    </dgm:pt>
    <dgm:pt modelId="{AEAF97F3-5CC4-4F83-9973-87B5AA36A31C}" type="parTrans" cxnId="{48EC3A43-5606-45FA-B4CE-11CB829939E0}">
      <dgm:prSet/>
      <dgm:spPr/>
      <dgm:t>
        <a:bodyPr/>
        <a:lstStyle/>
        <a:p>
          <a:endParaRPr lang="en-US"/>
        </a:p>
      </dgm:t>
    </dgm:pt>
    <dgm:pt modelId="{B3FAEF73-4FA8-44E2-89DC-BF2C9CF1D4FD}" type="sibTrans" cxnId="{48EC3A43-5606-45FA-B4CE-11CB829939E0}">
      <dgm:prSet/>
      <dgm:spPr/>
      <dgm:t>
        <a:bodyPr/>
        <a:lstStyle/>
        <a:p>
          <a:endParaRPr lang="en-US"/>
        </a:p>
      </dgm:t>
    </dgm:pt>
    <dgm:pt modelId="{CBAF7A9F-0A3B-4D81-8735-5B96D5886711}">
      <dgm:prSet/>
      <dgm:spPr/>
      <dgm:t>
        <a:bodyPr/>
        <a:lstStyle/>
        <a:p>
          <a:r>
            <a:rPr lang="en-US"/>
            <a:t>Spot opportunities</a:t>
          </a:r>
        </a:p>
      </dgm:t>
    </dgm:pt>
    <dgm:pt modelId="{E6DA2DB5-8D7F-4163-9C31-D687EAFA2543}" type="parTrans" cxnId="{2BF43F98-5DC0-4E01-9571-5416CFCFAC53}">
      <dgm:prSet/>
      <dgm:spPr/>
      <dgm:t>
        <a:bodyPr/>
        <a:lstStyle/>
        <a:p>
          <a:endParaRPr lang="en-US"/>
        </a:p>
      </dgm:t>
    </dgm:pt>
    <dgm:pt modelId="{803FFFBE-E88A-4134-BE4A-A54B2C30752B}" type="sibTrans" cxnId="{2BF43F98-5DC0-4E01-9571-5416CFCFAC53}">
      <dgm:prSet/>
      <dgm:spPr/>
      <dgm:t>
        <a:bodyPr/>
        <a:lstStyle/>
        <a:p>
          <a:endParaRPr lang="en-US"/>
        </a:p>
      </dgm:t>
    </dgm:pt>
    <dgm:pt modelId="{0F531AF2-38D3-4828-8766-0A9B689B6C53}">
      <dgm:prSet/>
      <dgm:spPr/>
      <dgm:t>
        <a:bodyPr/>
        <a:lstStyle/>
        <a:p>
          <a:r>
            <a:rPr lang="en-US"/>
            <a:t>Question assumptions</a:t>
          </a:r>
        </a:p>
      </dgm:t>
    </dgm:pt>
    <dgm:pt modelId="{0F8F182B-ABB1-4A78-9654-BC9C35CAD1D6}" type="parTrans" cxnId="{0AAF2356-C11A-4F9A-A96C-25FC47B0EBBD}">
      <dgm:prSet/>
      <dgm:spPr/>
      <dgm:t>
        <a:bodyPr/>
        <a:lstStyle/>
        <a:p>
          <a:endParaRPr lang="en-US"/>
        </a:p>
      </dgm:t>
    </dgm:pt>
    <dgm:pt modelId="{04CF734E-73E6-4285-BC91-63FD26E28268}" type="sibTrans" cxnId="{0AAF2356-C11A-4F9A-A96C-25FC47B0EBBD}">
      <dgm:prSet/>
      <dgm:spPr/>
      <dgm:t>
        <a:bodyPr/>
        <a:lstStyle/>
        <a:p>
          <a:endParaRPr lang="en-US"/>
        </a:p>
      </dgm:t>
    </dgm:pt>
    <dgm:pt modelId="{D4177262-7BA1-4AD3-8C8C-CE9298634C94}">
      <dgm:prSet/>
      <dgm:spPr/>
      <dgm:t>
        <a:bodyPr/>
        <a:lstStyle/>
        <a:p>
          <a:r>
            <a:rPr lang="en-US"/>
            <a:t>Collaborate</a:t>
          </a:r>
        </a:p>
      </dgm:t>
    </dgm:pt>
    <dgm:pt modelId="{721FD73B-1B8D-4ACB-BA59-BC46A9B4AEFC}" type="parTrans" cxnId="{263FB90D-D10A-4A94-AEAF-D0C61637E915}">
      <dgm:prSet/>
      <dgm:spPr/>
      <dgm:t>
        <a:bodyPr/>
        <a:lstStyle/>
        <a:p>
          <a:endParaRPr lang="en-US"/>
        </a:p>
      </dgm:t>
    </dgm:pt>
    <dgm:pt modelId="{199DEB7F-B92B-42E0-95EB-FC456CB0566A}" type="sibTrans" cxnId="{263FB90D-D10A-4A94-AEAF-D0C61637E915}">
      <dgm:prSet/>
      <dgm:spPr/>
      <dgm:t>
        <a:bodyPr/>
        <a:lstStyle/>
        <a:p>
          <a:endParaRPr lang="en-US"/>
        </a:p>
      </dgm:t>
    </dgm:pt>
    <dgm:pt modelId="{09FF7302-6688-4E2D-88DD-885F6E751227}">
      <dgm:prSet/>
      <dgm:spPr/>
      <dgm:t>
        <a:bodyPr/>
        <a:lstStyle/>
        <a:p>
          <a:r>
            <a:rPr lang="en-US"/>
            <a:t>Create value</a:t>
          </a:r>
        </a:p>
      </dgm:t>
    </dgm:pt>
    <dgm:pt modelId="{AD38D2C7-CCE2-47DC-BFC8-457586B7878F}" type="parTrans" cxnId="{05AF28EB-402C-4055-9C24-B296BF4CC0AB}">
      <dgm:prSet/>
      <dgm:spPr/>
      <dgm:t>
        <a:bodyPr/>
        <a:lstStyle/>
        <a:p>
          <a:endParaRPr lang="en-US"/>
        </a:p>
      </dgm:t>
    </dgm:pt>
    <dgm:pt modelId="{94FF78A4-DF06-4414-A08E-96FAD72B6CC9}" type="sibTrans" cxnId="{05AF28EB-402C-4055-9C24-B296BF4CC0AB}">
      <dgm:prSet/>
      <dgm:spPr/>
      <dgm:t>
        <a:bodyPr/>
        <a:lstStyle/>
        <a:p>
          <a:endParaRPr lang="en-US"/>
        </a:p>
      </dgm:t>
    </dgm:pt>
    <dgm:pt modelId="{2E296D0A-AC02-4A44-AAC8-30B01DDDE0CB}">
      <dgm:prSet/>
      <dgm:spPr/>
      <dgm:t>
        <a:bodyPr/>
        <a:lstStyle/>
        <a:p>
          <a:r>
            <a:rPr lang="en-US"/>
            <a:t>Solve problems</a:t>
          </a:r>
        </a:p>
      </dgm:t>
    </dgm:pt>
    <dgm:pt modelId="{20562F4C-7236-400E-AEC1-7A8942C39C03}" type="parTrans" cxnId="{2D396D08-E06F-49EF-AF19-B61A07FABDA5}">
      <dgm:prSet/>
      <dgm:spPr/>
      <dgm:t>
        <a:bodyPr/>
        <a:lstStyle/>
        <a:p>
          <a:endParaRPr lang="en-US"/>
        </a:p>
      </dgm:t>
    </dgm:pt>
    <dgm:pt modelId="{75A0A722-F6BC-4174-84EE-42E82191D301}" type="sibTrans" cxnId="{2D396D08-E06F-49EF-AF19-B61A07FABDA5}">
      <dgm:prSet/>
      <dgm:spPr/>
      <dgm:t>
        <a:bodyPr/>
        <a:lstStyle/>
        <a:p>
          <a:endParaRPr lang="en-US"/>
        </a:p>
      </dgm:t>
    </dgm:pt>
    <dgm:pt modelId="{B5582D08-3F4F-43A2-B4B8-563C23A09DB0}" type="pres">
      <dgm:prSet presAssocID="{162E54A2-9999-49D6-8020-79F9D5EB678D}" presName="vert0" presStyleCnt="0">
        <dgm:presLayoutVars>
          <dgm:dir/>
          <dgm:animOne val="branch"/>
          <dgm:animLvl val="lvl"/>
        </dgm:presLayoutVars>
      </dgm:prSet>
      <dgm:spPr/>
    </dgm:pt>
    <dgm:pt modelId="{D56D69CE-113A-4921-9BDC-E1D423B21142}" type="pres">
      <dgm:prSet presAssocID="{E14341A3-CE41-4BC6-8228-0341CF0E2156}" presName="thickLine" presStyleLbl="alignNode1" presStyleIdx="0" presStyleCnt="6"/>
      <dgm:spPr/>
    </dgm:pt>
    <dgm:pt modelId="{107870F7-7605-466E-85F2-A0C8342C3F7D}" type="pres">
      <dgm:prSet presAssocID="{E14341A3-CE41-4BC6-8228-0341CF0E2156}" presName="horz1" presStyleCnt="0"/>
      <dgm:spPr/>
    </dgm:pt>
    <dgm:pt modelId="{343D39FE-1ECA-49F6-BA93-76F74BDC4F86}" type="pres">
      <dgm:prSet presAssocID="{E14341A3-CE41-4BC6-8228-0341CF0E2156}" presName="tx1" presStyleLbl="revTx" presStyleIdx="0" presStyleCnt="6"/>
      <dgm:spPr/>
    </dgm:pt>
    <dgm:pt modelId="{163970BE-B0B5-45E4-8CFE-F6ED4C6D9D3E}" type="pres">
      <dgm:prSet presAssocID="{E14341A3-CE41-4BC6-8228-0341CF0E2156}" presName="vert1" presStyleCnt="0"/>
      <dgm:spPr/>
    </dgm:pt>
    <dgm:pt modelId="{34A2CBC6-7708-4E2E-A026-C211B462C211}" type="pres">
      <dgm:prSet presAssocID="{CBAF7A9F-0A3B-4D81-8735-5B96D5886711}" presName="thickLine" presStyleLbl="alignNode1" presStyleIdx="1" presStyleCnt="6"/>
      <dgm:spPr/>
    </dgm:pt>
    <dgm:pt modelId="{991BE746-597E-42E5-A388-E58CB983D186}" type="pres">
      <dgm:prSet presAssocID="{CBAF7A9F-0A3B-4D81-8735-5B96D5886711}" presName="horz1" presStyleCnt="0"/>
      <dgm:spPr/>
    </dgm:pt>
    <dgm:pt modelId="{D4D07699-A97F-4EA2-9F6F-C326DF1713A0}" type="pres">
      <dgm:prSet presAssocID="{CBAF7A9F-0A3B-4D81-8735-5B96D5886711}" presName="tx1" presStyleLbl="revTx" presStyleIdx="1" presStyleCnt="6"/>
      <dgm:spPr/>
    </dgm:pt>
    <dgm:pt modelId="{8AFE69B7-7826-4C73-A27A-880CDB1F0A79}" type="pres">
      <dgm:prSet presAssocID="{CBAF7A9F-0A3B-4D81-8735-5B96D5886711}" presName="vert1" presStyleCnt="0"/>
      <dgm:spPr/>
    </dgm:pt>
    <dgm:pt modelId="{CEAAD6DF-66CB-4374-9C65-C5D033BCF78E}" type="pres">
      <dgm:prSet presAssocID="{0F531AF2-38D3-4828-8766-0A9B689B6C53}" presName="thickLine" presStyleLbl="alignNode1" presStyleIdx="2" presStyleCnt="6"/>
      <dgm:spPr/>
    </dgm:pt>
    <dgm:pt modelId="{65774EBE-3721-4C43-9C12-A8285B6C7D95}" type="pres">
      <dgm:prSet presAssocID="{0F531AF2-38D3-4828-8766-0A9B689B6C53}" presName="horz1" presStyleCnt="0"/>
      <dgm:spPr/>
    </dgm:pt>
    <dgm:pt modelId="{9B893740-9B87-4E57-B5A8-D3127C8A1A14}" type="pres">
      <dgm:prSet presAssocID="{0F531AF2-38D3-4828-8766-0A9B689B6C53}" presName="tx1" presStyleLbl="revTx" presStyleIdx="2" presStyleCnt="6"/>
      <dgm:spPr/>
    </dgm:pt>
    <dgm:pt modelId="{F498BE53-C56A-440B-B90C-B6FB6DD8479A}" type="pres">
      <dgm:prSet presAssocID="{0F531AF2-38D3-4828-8766-0A9B689B6C53}" presName="vert1" presStyleCnt="0"/>
      <dgm:spPr/>
    </dgm:pt>
    <dgm:pt modelId="{C604AA69-3A83-4112-9E90-1602E377EB81}" type="pres">
      <dgm:prSet presAssocID="{D4177262-7BA1-4AD3-8C8C-CE9298634C94}" presName="thickLine" presStyleLbl="alignNode1" presStyleIdx="3" presStyleCnt="6"/>
      <dgm:spPr/>
    </dgm:pt>
    <dgm:pt modelId="{EB23897F-BE7D-486C-957B-BEE652179C96}" type="pres">
      <dgm:prSet presAssocID="{D4177262-7BA1-4AD3-8C8C-CE9298634C94}" presName="horz1" presStyleCnt="0"/>
      <dgm:spPr/>
    </dgm:pt>
    <dgm:pt modelId="{920055F0-1C47-431C-9BA8-E2CFC222017A}" type="pres">
      <dgm:prSet presAssocID="{D4177262-7BA1-4AD3-8C8C-CE9298634C94}" presName="tx1" presStyleLbl="revTx" presStyleIdx="3" presStyleCnt="6"/>
      <dgm:spPr/>
    </dgm:pt>
    <dgm:pt modelId="{FE4F7920-1C61-4B2B-9B2E-81C7413B1C4D}" type="pres">
      <dgm:prSet presAssocID="{D4177262-7BA1-4AD3-8C8C-CE9298634C94}" presName="vert1" presStyleCnt="0"/>
      <dgm:spPr/>
    </dgm:pt>
    <dgm:pt modelId="{E3200EEA-C4D9-48CA-9494-A46ABE39758E}" type="pres">
      <dgm:prSet presAssocID="{09FF7302-6688-4E2D-88DD-885F6E751227}" presName="thickLine" presStyleLbl="alignNode1" presStyleIdx="4" presStyleCnt="6"/>
      <dgm:spPr/>
    </dgm:pt>
    <dgm:pt modelId="{8F3A8D1A-C1A3-41C0-8DED-C6F316EDD72B}" type="pres">
      <dgm:prSet presAssocID="{09FF7302-6688-4E2D-88DD-885F6E751227}" presName="horz1" presStyleCnt="0"/>
      <dgm:spPr/>
    </dgm:pt>
    <dgm:pt modelId="{6FFD605B-CFD9-4C19-B86E-362309F6CD0B}" type="pres">
      <dgm:prSet presAssocID="{09FF7302-6688-4E2D-88DD-885F6E751227}" presName="tx1" presStyleLbl="revTx" presStyleIdx="4" presStyleCnt="6"/>
      <dgm:spPr/>
    </dgm:pt>
    <dgm:pt modelId="{F154090D-D3EF-468A-AB62-DEA92A48F979}" type="pres">
      <dgm:prSet presAssocID="{09FF7302-6688-4E2D-88DD-885F6E751227}" presName="vert1" presStyleCnt="0"/>
      <dgm:spPr/>
    </dgm:pt>
    <dgm:pt modelId="{4FED9533-99B8-4A68-9E6B-D1081032C61C}" type="pres">
      <dgm:prSet presAssocID="{2E296D0A-AC02-4A44-AAC8-30B01DDDE0CB}" presName="thickLine" presStyleLbl="alignNode1" presStyleIdx="5" presStyleCnt="6"/>
      <dgm:spPr/>
    </dgm:pt>
    <dgm:pt modelId="{C445CD3D-2D17-43C5-A145-C975189E949D}" type="pres">
      <dgm:prSet presAssocID="{2E296D0A-AC02-4A44-AAC8-30B01DDDE0CB}" presName="horz1" presStyleCnt="0"/>
      <dgm:spPr/>
    </dgm:pt>
    <dgm:pt modelId="{A581B28E-9824-4C4C-AE75-A8B037CC7F06}" type="pres">
      <dgm:prSet presAssocID="{2E296D0A-AC02-4A44-AAC8-30B01DDDE0CB}" presName="tx1" presStyleLbl="revTx" presStyleIdx="5" presStyleCnt="6"/>
      <dgm:spPr/>
    </dgm:pt>
    <dgm:pt modelId="{F5EA0DA3-930B-4005-9160-D65C7C7D9702}" type="pres">
      <dgm:prSet presAssocID="{2E296D0A-AC02-4A44-AAC8-30B01DDDE0CB}" presName="vert1" presStyleCnt="0"/>
      <dgm:spPr/>
    </dgm:pt>
  </dgm:ptLst>
  <dgm:cxnLst>
    <dgm:cxn modelId="{2D396D08-E06F-49EF-AF19-B61A07FABDA5}" srcId="{162E54A2-9999-49D6-8020-79F9D5EB678D}" destId="{2E296D0A-AC02-4A44-AAC8-30B01DDDE0CB}" srcOrd="5" destOrd="0" parTransId="{20562F4C-7236-400E-AEC1-7A8942C39C03}" sibTransId="{75A0A722-F6BC-4174-84EE-42E82191D301}"/>
    <dgm:cxn modelId="{263FB90D-D10A-4A94-AEAF-D0C61637E915}" srcId="{162E54A2-9999-49D6-8020-79F9D5EB678D}" destId="{D4177262-7BA1-4AD3-8C8C-CE9298634C94}" srcOrd="3" destOrd="0" parTransId="{721FD73B-1B8D-4ACB-BA59-BC46A9B4AEFC}" sibTransId="{199DEB7F-B92B-42E0-95EB-FC456CB0566A}"/>
    <dgm:cxn modelId="{3E01A615-ECF5-45A7-B19E-8FB2D7D70477}" type="presOf" srcId="{162E54A2-9999-49D6-8020-79F9D5EB678D}" destId="{B5582D08-3F4F-43A2-B4B8-563C23A09DB0}" srcOrd="0" destOrd="0" presId="urn:microsoft.com/office/officeart/2008/layout/LinedList"/>
    <dgm:cxn modelId="{C73D8927-3DCF-4D7A-BAD9-D438C82814AE}" type="presOf" srcId="{CBAF7A9F-0A3B-4D81-8735-5B96D5886711}" destId="{D4D07699-A97F-4EA2-9F6F-C326DF1713A0}" srcOrd="0" destOrd="0" presId="urn:microsoft.com/office/officeart/2008/layout/LinedList"/>
    <dgm:cxn modelId="{6DC3C861-2741-417B-9192-4FA520D1D42E}" type="presOf" srcId="{09FF7302-6688-4E2D-88DD-885F6E751227}" destId="{6FFD605B-CFD9-4C19-B86E-362309F6CD0B}" srcOrd="0" destOrd="0" presId="urn:microsoft.com/office/officeart/2008/layout/LinedList"/>
    <dgm:cxn modelId="{48EC3A43-5606-45FA-B4CE-11CB829939E0}" srcId="{162E54A2-9999-49D6-8020-79F9D5EB678D}" destId="{E14341A3-CE41-4BC6-8228-0341CF0E2156}" srcOrd="0" destOrd="0" parTransId="{AEAF97F3-5CC4-4F83-9973-87B5AA36A31C}" sibTransId="{B3FAEF73-4FA8-44E2-89DC-BF2C9CF1D4FD}"/>
    <dgm:cxn modelId="{214C7465-D213-4603-9CCD-686969E4ED12}" type="presOf" srcId="{D4177262-7BA1-4AD3-8C8C-CE9298634C94}" destId="{920055F0-1C47-431C-9BA8-E2CFC222017A}" srcOrd="0" destOrd="0" presId="urn:microsoft.com/office/officeart/2008/layout/LinedList"/>
    <dgm:cxn modelId="{D0FB734A-DB51-41EE-8D88-08F0A8951A89}" type="presOf" srcId="{0F531AF2-38D3-4828-8766-0A9B689B6C53}" destId="{9B893740-9B87-4E57-B5A8-D3127C8A1A14}" srcOrd="0" destOrd="0" presId="urn:microsoft.com/office/officeart/2008/layout/LinedList"/>
    <dgm:cxn modelId="{0AAF2356-C11A-4F9A-A96C-25FC47B0EBBD}" srcId="{162E54A2-9999-49D6-8020-79F9D5EB678D}" destId="{0F531AF2-38D3-4828-8766-0A9B689B6C53}" srcOrd="2" destOrd="0" parTransId="{0F8F182B-ABB1-4A78-9654-BC9C35CAD1D6}" sibTransId="{04CF734E-73E6-4285-BC91-63FD26E28268}"/>
    <dgm:cxn modelId="{2BF43F98-5DC0-4E01-9571-5416CFCFAC53}" srcId="{162E54A2-9999-49D6-8020-79F9D5EB678D}" destId="{CBAF7A9F-0A3B-4D81-8735-5B96D5886711}" srcOrd="1" destOrd="0" parTransId="{E6DA2DB5-8D7F-4163-9C31-D687EAFA2543}" sibTransId="{803FFFBE-E88A-4134-BE4A-A54B2C30752B}"/>
    <dgm:cxn modelId="{353E69E7-E454-458D-906F-F71F8164992B}" type="presOf" srcId="{2E296D0A-AC02-4A44-AAC8-30B01DDDE0CB}" destId="{A581B28E-9824-4C4C-AE75-A8B037CC7F06}" srcOrd="0" destOrd="0" presId="urn:microsoft.com/office/officeart/2008/layout/LinedList"/>
    <dgm:cxn modelId="{05AF28EB-402C-4055-9C24-B296BF4CC0AB}" srcId="{162E54A2-9999-49D6-8020-79F9D5EB678D}" destId="{09FF7302-6688-4E2D-88DD-885F6E751227}" srcOrd="4" destOrd="0" parTransId="{AD38D2C7-CCE2-47DC-BFC8-457586B7878F}" sibTransId="{94FF78A4-DF06-4414-A08E-96FAD72B6CC9}"/>
    <dgm:cxn modelId="{E94FB4F3-E413-488F-AF58-7A3706D593A4}" type="presOf" srcId="{E14341A3-CE41-4BC6-8228-0341CF0E2156}" destId="{343D39FE-1ECA-49F6-BA93-76F74BDC4F86}" srcOrd="0" destOrd="0" presId="urn:microsoft.com/office/officeart/2008/layout/LinedList"/>
    <dgm:cxn modelId="{0BEC19D1-6AF5-4F42-AA9E-02335DABDD5E}" type="presParOf" srcId="{B5582D08-3F4F-43A2-B4B8-563C23A09DB0}" destId="{D56D69CE-113A-4921-9BDC-E1D423B21142}" srcOrd="0" destOrd="0" presId="urn:microsoft.com/office/officeart/2008/layout/LinedList"/>
    <dgm:cxn modelId="{BE812729-118D-4FF3-A209-34658021D915}" type="presParOf" srcId="{B5582D08-3F4F-43A2-B4B8-563C23A09DB0}" destId="{107870F7-7605-466E-85F2-A0C8342C3F7D}" srcOrd="1" destOrd="0" presId="urn:microsoft.com/office/officeart/2008/layout/LinedList"/>
    <dgm:cxn modelId="{4BE6A6D8-365B-4C37-942C-6EF21429754E}" type="presParOf" srcId="{107870F7-7605-466E-85F2-A0C8342C3F7D}" destId="{343D39FE-1ECA-49F6-BA93-76F74BDC4F86}" srcOrd="0" destOrd="0" presId="urn:microsoft.com/office/officeart/2008/layout/LinedList"/>
    <dgm:cxn modelId="{2C5A85CF-B764-409A-81E5-ACEBEEEB438B}" type="presParOf" srcId="{107870F7-7605-466E-85F2-A0C8342C3F7D}" destId="{163970BE-B0B5-45E4-8CFE-F6ED4C6D9D3E}" srcOrd="1" destOrd="0" presId="urn:microsoft.com/office/officeart/2008/layout/LinedList"/>
    <dgm:cxn modelId="{C737DF4D-462F-4FDC-B27F-08492E240A87}" type="presParOf" srcId="{B5582D08-3F4F-43A2-B4B8-563C23A09DB0}" destId="{34A2CBC6-7708-4E2E-A026-C211B462C211}" srcOrd="2" destOrd="0" presId="urn:microsoft.com/office/officeart/2008/layout/LinedList"/>
    <dgm:cxn modelId="{0F956DA0-E2DD-4399-A97E-CA0A04A4A1BB}" type="presParOf" srcId="{B5582D08-3F4F-43A2-B4B8-563C23A09DB0}" destId="{991BE746-597E-42E5-A388-E58CB983D186}" srcOrd="3" destOrd="0" presId="urn:microsoft.com/office/officeart/2008/layout/LinedList"/>
    <dgm:cxn modelId="{74C6169A-C3FF-49E7-A146-08B40BBC4AF7}" type="presParOf" srcId="{991BE746-597E-42E5-A388-E58CB983D186}" destId="{D4D07699-A97F-4EA2-9F6F-C326DF1713A0}" srcOrd="0" destOrd="0" presId="urn:microsoft.com/office/officeart/2008/layout/LinedList"/>
    <dgm:cxn modelId="{ACB7F9CA-562F-4908-A73A-C94602A1EB89}" type="presParOf" srcId="{991BE746-597E-42E5-A388-E58CB983D186}" destId="{8AFE69B7-7826-4C73-A27A-880CDB1F0A79}" srcOrd="1" destOrd="0" presId="urn:microsoft.com/office/officeart/2008/layout/LinedList"/>
    <dgm:cxn modelId="{95007418-8A0B-4113-8FB8-E111D2B97BD5}" type="presParOf" srcId="{B5582D08-3F4F-43A2-B4B8-563C23A09DB0}" destId="{CEAAD6DF-66CB-4374-9C65-C5D033BCF78E}" srcOrd="4" destOrd="0" presId="urn:microsoft.com/office/officeart/2008/layout/LinedList"/>
    <dgm:cxn modelId="{391CE418-90F9-4140-B86E-EC7C4EC63AC3}" type="presParOf" srcId="{B5582D08-3F4F-43A2-B4B8-563C23A09DB0}" destId="{65774EBE-3721-4C43-9C12-A8285B6C7D95}" srcOrd="5" destOrd="0" presId="urn:microsoft.com/office/officeart/2008/layout/LinedList"/>
    <dgm:cxn modelId="{638173C4-B0C5-4761-BFF9-A9D996B621DA}" type="presParOf" srcId="{65774EBE-3721-4C43-9C12-A8285B6C7D95}" destId="{9B893740-9B87-4E57-B5A8-D3127C8A1A14}" srcOrd="0" destOrd="0" presId="urn:microsoft.com/office/officeart/2008/layout/LinedList"/>
    <dgm:cxn modelId="{99A6B5D1-CE22-4B13-B51E-B2C522D434F0}" type="presParOf" srcId="{65774EBE-3721-4C43-9C12-A8285B6C7D95}" destId="{F498BE53-C56A-440B-B90C-B6FB6DD8479A}" srcOrd="1" destOrd="0" presId="urn:microsoft.com/office/officeart/2008/layout/LinedList"/>
    <dgm:cxn modelId="{C58A38CA-5C04-4D6F-B1A4-5AE66A28D1F5}" type="presParOf" srcId="{B5582D08-3F4F-43A2-B4B8-563C23A09DB0}" destId="{C604AA69-3A83-4112-9E90-1602E377EB81}" srcOrd="6" destOrd="0" presId="urn:microsoft.com/office/officeart/2008/layout/LinedList"/>
    <dgm:cxn modelId="{8F3CFC3D-85BE-4291-AAFA-389A3002B494}" type="presParOf" srcId="{B5582D08-3F4F-43A2-B4B8-563C23A09DB0}" destId="{EB23897F-BE7D-486C-957B-BEE652179C96}" srcOrd="7" destOrd="0" presId="urn:microsoft.com/office/officeart/2008/layout/LinedList"/>
    <dgm:cxn modelId="{AE29815A-6B7E-482E-9225-8627E9C51E2B}" type="presParOf" srcId="{EB23897F-BE7D-486C-957B-BEE652179C96}" destId="{920055F0-1C47-431C-9BA8-E2CFC222017A}" srcOrd="0" destOrd="0" presId="urn:microsoft.com/office/officeart/2008/layout/LinedList"/>
    <dgm:cxn modelId="{758956E8-80A9-4FD9-8C39-CD561F4660ED}" type="presParOf" srcId="{EB23897F-BE7D-486C-957B-BEE652179C96}" destId="{FE4F7920-1C61-4B2B-9B2E-81C7413B1C4D}" srcOrd="1" destOrd="0" presId="urn:microsoft.com/office/officeart/2008/layout/LinedList"/>
    <dgm:cxn modelId="{028F02A4-0840-4CAD-9088-3DA893747B05}" type="presParOf" srcId="{B5582D08-3F4F-43A2-B4B8-563C23A09DB0}" destId="{E3200EEA-C4D9-48CA-9494-A46ABE39758E}" srcOrd="8" destOrd="0" presId="urn:microsoft.com/office/officeart/2008/layout/LinedList"/>
    <dgm:cxn modelId="{CB6BC7FD-357D-4D2A-B3E0-A54F0B34D493}" type="presParOf" srcId="{B5582D08-3F4F-43A2-B4B8-563C23A09DB0}" destId="{8F3A8D1A-C1A3-41C0-8DED-C6F316EDD72B}" srcOrd="9" destOrd="0" presId="urn:microsoft.com/office/officeart/2008/layout/LinedList"/>
    <dgm:cxn modelId="{A0044F27-D0F3-4E61-826C-559621D635AF}" type="presParOf" srcId="{8F3A8D1A-C1A3-41C0-8DED-C6F316EDD72B}" destId="{6FFD605B-CFD9-4C19-B86E-362309F6CD0B}" srcOrd="0" destOrd="0" presId="urn:microsoft.com/office/officeart/2008/layout/LinedList"/>
    <dgm:cxn modelId="{FA2CA08E-75BC-4028-B5D4-DE4D72204D0B}" type="presParOf" srcId="{8F3A8D1A-C1A3-41C0-8DED-C6F316EDD72B}" destId="{F154090D-D3EF-468A-AB62-DEA92A48F979}" srcOrd="1" destOrd="0" presId="urn:microsoft.com/office/officeart/2008/layout/LinedList"/>
    <dgm:cxn modelId="{BE5A6FF2-95B2-44AE-9E82-18C980AE9B17}" type="presParOf" srcId="{B5582D08-3F4F-43A2-B4B8-563C23A09DB0}" destId="{4FED9533-99B8-4A68-9E6B-D1081032C61C}" srcOrd="10" destOrd="0" presId="urn:microsoft.com/office/officeart/2008/layout/LinedList"/>
    <dgm:cxn modelId="{FAF28B96-B563-4037-A555-CDE70753BDBC}" type="presParOf" srcId="{B5582D08-3F4F-43A2-B4B8-563C23A09DB0}" destId="{C445CD3D-2D17-43C5-A145-C975189E949D}" srcOrd="11" destOrd="0" presId="urn:microsoft.com/office/officeart/2008/layout/LinedList"/>
    <dgm:cxn modelId="{586D1D27-55EB-4068-94CC-21723D2170ED}" type="presParOf" srcId="{C445CD3D-2D17-43C5-A145-C975189E949D}" destId="{A581B28E-9824-4C4C-AE75-A8B037CC7F06}" srcOrd="0" destOrd="0" presId="urn:microsoft.com/office/officeart/2008/layout/LinedList"/>
    <dgm:cxn modelId="{23DB7DDE-64A7-43D0-BC40-CDD7025FD556}" type="presParOf" srcId="{C445CD3D-2D17-43C5-A145-C975189E949D}" destId="{F5EA0DA3-930B-4005-9160-D65C7C7D9702}"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1C97C589-5579-45EF-974B-611203C4C1DF}" type="doc">
      <dgm:prSet loTypeId="urn:microsoft.com/office/officeart/2018/5/layout/IconCircleLabelList" loCatId="icon" qsTypeId="urn:microsoft.com/office/officeart/2005/8/quickstyle/simple1#4" qsCatId="simple" csTypeId="urn:microsoft.com/office/officeart/2018/5/colors/Iconchunking_neutralicon_colorful1" csCatId="colorful" phldr="1"/>
      <dgm:spPr/>
      <dgm:t>
        <a:bodyPr/>
        <a:lstStyle/>
        <a:p>
          <a:endParaRPr lang="en-US"/>
        </a:p>
      </dgm:t>
    </dgm:pt>
    <dgm:pt modelId="{4FDF5390-9E52-41EC-ABFB-7FF50AF2DA2D}">
      <dgm:prSet/>
      <dgm:spPr/>
      <dgm:t>
        <a:bodyPr/>
        <a:lstStyle/>
        <a:p>
          <a:pPr>
            <a:defRPr cap="all"/>
          </a:pPr>
          <a:r>
            <a:rPr lang="en-US"/>
            <a:t>Choose a professional/a specific role you admire.</a:t>
          </a:r>
        </a:p>
      </dgm:t>
    </dgm:pt>
    <dgm:pt modelId="{D121D085-9BB0-4544-84DA-2E0931A0A54F}" type="parTrans" cxnId="{CABCAD30-CAF5-4EDF-BA37-2CA7B819DB2B}">
      <dgm:prSet/>
      <dgm:spPr/>
      <dgm:t>
        <a:bodyPr/>
        <a:lstStyle/>
        <a:p>
          <a:endParaRPr lang="en-US"/>
        </a:p>
      </dgm:t>
    </dgm:pt>
    <dgm:pt modelId="{1BE1B5A2-5D93-46CB-90AF-80FFAC0B843F}" type="sibTrans" cxnId="{CABCAD30-CAF5-4EDF-BA37-2CA7B819DB2B}">
      <dgm:prSet/>
      <dgm:spPr/>
      <dgm:t>
        <a:bodyPr/>
        <a:lstStyle/>
        <a:p>
          <a:endParaRPr lang="en-US"/>
        </a:p>
      </dgm:t>
    </dgm:pt>
    <dgm:pt modelId="{005D456B-EC37-4F3A-9F05-25F4D536D385}">
      <dgm:prSet/>
      <dgm:spPr/>
      <dgm:t>
        <a:bodyPr/>
        <a:lstStyle/>
        <a:p>
          <a:pPr>
            <a:defRPr cap="all"/>
          </a:pPr>
          <a:r>
            <a:rPr lang="en-US"/>
            <a:t>What changes have they created?</a:t>
          </a:r>
        </a:p>
      </dgm:t>
    </dgm:pt>
    <dgm:pt modelId="{9A68514C-65E1-4520-AACA-9570E66F2021}" type="parTrans" cxnId="{D7EE20B2-EB06-4FA2-B568-F4BAD35487BC}">
      <dgm:prSet/>
      <dgm:spPr/>
      <dgm:t>
        <a:bodyPr/>
        <a:lstStyle/>
        <a:p>
          <a:endParaRPr lang="en-US"/>
        </a:p>
      </dgm:t>
    </dgm:pt>
    <dgm:pt modelId="{20D14FE0-63C0-4D2F-B011-CFD954781BCD}" type="sibTrans" cxnId="{D7EE20B2-EB06-4FA2-B568-F4BAD35487BC}">
      <dgm:prSet/>
      <dgm:spPr/>
      <dgm:t>
        <a:bodyPr/>
        <a:lstStyle/>
        <a:p>
          <a:endParaRPr lang="en-US"/>
        </a:p>
      </dgm:t>
    </dgm:pt>
    <dgm:pt modelId="{57B191A6-9B28-4738-8FF5-869350B601C3}">
      <dgm:prSet/>
      <dgm:spPr/>
      <dgm:t>
        <a:bodyPr/>
        <a:lstStyle/>
        <a:p>
          <a:pPr>
            <a:defRPr cap="all"/>
          </a:pPr>
          <a:r>
            <a:rPr lang="en-US"/>
            <a:t>Which qualities helped them succeed?</a:t>
          </a:r>
        </a:p>
      </dgm:t>
    </dgm:pt>
    <dgm:pt modelId="{1B2EA37B-0E75-4C18-8786-97119005BCB1}" type="parTrans" cxnId="{144210B5-F0C6-4150-87C4-0F4C81EC3C2B}">
      <dgm:prSet/>
      <dgm:spPr/>
      <dgm:t>
        <a:bodyPr/>
        <a:lstStyle/>
        <a:p>
          <a:endParaRPr lang="en-US"/>
        </a:p>
      </dgm:t>
    </dgm:pt>
    <dgm:pt modelId="{5F3E5DF3-6D0D-49CD-A3C4-BE4473D26A86}" type="sibTrans" cxnId="{144210B5-F0C6-4150-87C4-0F4C81EC3C2B}">
      <dgm:prSet/>
      <dgm:spPr/>
      <dgm:t>
        <a:bodyPr/>
        <a:lstStyle/>
        <a:p>
          <a:endParaRPr lang="en-US"/>
        </a:p>
      </dgm:t>
    </dgm:pt>
    <dgm:pt modelId="{BB4B7309-1E79-417D-B92E-11B983B54779}" type="pres">
      <dgm:prSet presAssocID="{1C97C589-5579-45EF-974B-611203C4C1DF}" presName="root" presStyleCnt="0">
        <dgm:presLayoutVars>
          <dgm:dir/>
          <dgm:resizeHandles val="exact"/>
        </dgm:presLayoutVars>
      </dgm:prSet>
      <dgm:spPr/>
    </dgm:pt>
    <dgm:pt modelId="{C2F7B36B-AD07-4BCB-8B27-109C37294D8D}" type="pres">
      <dgm:prSet presAssocID="{4FDF5390-9E52-41EC-ABFB-7FF50AF2DA2D}" presName="compNode" presStyleCnt="0"/>
      <dgm:spPr/>
    </dgm:pt>
    <dgm:pt modelId="{E95C733B-FAB2-415D-B49D-551D77E68286}" type="pres">
      <dgm:prSet presAssocID="{4FDF5390-9E52-41EC-ABFB-7FF50AF2DA2D}" presName="iconBgRect" presStyleLbl="bgShp" presStyleIdx="0" presStyleCnt="3"/>
      <dgm:spPr/>
    </dgm:pt>
    <dgm:pt modelId="{7041776B-FA26-40B1-B7E8-579C80060BA3}" type="pres">
      <dgm:prSet presAssocID="{4FDF5390-9E52-41EC-ABFB-7FF50AF2DA2D}"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Office Worker"/>
        </a:ext>
      </dgm:extLst>
    </dgm:pt>
    <dgm:pt modelId="{05B30EE6-D61A-4E70-B544-DFBF2BD9DAC6}" type="pres">
      <dgm:prSet presAssocID="{4FDF5390-9E52-41EC-ABFB-7FF50AF2DA2D}" presName="spaceRect" presStyleCnt="0"/>
      <dgm:spPr/>
    </dgm:pt>
    <dgm:pt modelId="{4014B935-EF60-43B1-B76F-1C88751DFC07}" type="pres">
      <dgm:prSet presAssocID="{4FDF5390-9E52-41EC-ABFB-7FF50AF2DA2D}" presName="textRect" presStyleLbl="revTx" presStyleIdx="0" presStyleCnt="3">
        <dgm:presLayoutVars>
          <dgm:chMax val="1"/>
          <dgm:chPref val="1"/>
        </dgm:presLayoutVars>
      </dgm:prSet>
      <dgm:spPr/>
    </dgm:pt>
    <dgm:pt modelId="{54692D31-C8C3-4CF0-9C5B-29F68E061023}" type="pres">
      <dgm:prSet presAssocID="{1BE1B5A2-5D93-46CB-90AF-80FFAC0B843F}" presName="sibTrans" presStyleCnt="0"/>
      <dgm:spPr/>
    </dgm:pt>
    <dgm:pt modelId="{8C1955A2-8B27-46BF-ABBE-0A4DED9E0AD1}" type="pres">
      <dgm:prSet presAssocID="{005D456B-EC37-4F3A-9F05-25F4D536D385}" presName="compNode" presStyleCnt="0"/>
      <dgm:spPr/>
    </dgm:pt>
    <dgm:pt modelId="{1F2F6EB7-36CB-4865-BC42-5994BFBA6FBD}" type="pres">
      <dgm:prSet presAssocID="{005D456B-EC37-4F3A-9F05-25F4D536D385}" presName="iconBgRect" presStyleLbl="bgShp" presStyleIdx="1" presStyleCnt="3"/>
      <dgm:spPr/>
    </dgm:pt>
    <dgm:pt modelId="{A77ECC03-DF75-4B05-94EE-1B2D6EBCE102}" type="pres">
      <dgm:prSet presAssocID="{005D456B-EC37-4F3A-9F05-25F4D536D385}"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Workflow"/>
        </a:ext>
      </dgm:extLst>
    </dgm:pt>
    <dgm:pt modelId="{B603DC7A-F0E3-42D7-A792-9536504A23BE}" type="pres">
      <dgm:prSet presAssocID="{005D456B-EC37-4F3A-9F05-25F4D536D385}" presName="spaceRect" presStyleCnt="0"/>
      <dgm:spPr/>
    </dgm:pt>
    <dgm:pt modelId="{8EE5D4D0-F6A0-4491-A7E4-E404EC6178D0}" type="pres">
      <dgm:prSet presAssocID="{005D456B-EC37-4F3A-9F05-25F4D536D385}" presName="textRect" presStyleLbl="revTx" presStyleIdx="1" presStyleCnt="3">
        <dgm:presLayoutVars>
          <dgm:chMax val="1"/>
          <dgm:chPref val="1"/>
        </dgm:presLayoutVars>
      </dgm:prSet>
      <dgm:spPr/>
    </dgm:pt>
    <dgm:pt modelId="{CB509594-B79E-4C95-A851-3370733BAA6C}" type="pres">
      <dgm:prSet presAssocID="{20D14FE0-63C0-4D2F-B011-CFD954781BCD}" presName="sibTrans" presStyleCnt="0"/>
      <dgm:spPr/>
    </dgm:pt>
    <dgm:pt modelId="{2FA8B53A-9F4E-4AED-A6D6-FFB1A8ACAC61}" type="pres">
      <dgm:prSet presAssocID="{57B191A6-9B28-4738-8FF5-869350B601C3}" presName="compNode" presStyleCnt="0"/>
      <dgm:spPr/>
    </dgm:pt>
    <dgm:pt modelId="{730AD6BC-B8F9-4FB7-AAC1-216DF7839699}" type="pres">
      <dgm:prSet presAssocID="{57B191A6-9B28-4738-8FF5-869350B601C3}" presName="iconBgRect" presStyleLbl="bgShp" presStyleIdx="2" presStyleCnt="3"/>
      <dgm:spPr/>
    </dgm:pt>
    <dgm:pt modelId="{6224A1BA-1801-4902-977F-30CBE5B6D887}" type="pres">
      <dgm:prSet presAssocID="{57B191A6-9B28-4738-8FF5-869350B601C3}"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Ribbon"/>
        </a:ext>
      </dgm:extLst>
    </dgm:pt>
    <dgm:pt modelId="{4D4FCBD5-AAA9-4C9F-AE71-5983025B02C6}" type="pres">
      <dgm:prSet presAssocID="{57B191A6-9B28-4738-8FF5-869350B601C3}" presName="spaceRect" presStyleCnt="0"/>
      <dgm:spPr/>
    </dgm:pt>
    <dgm:pt modelId="{F2D3607F-AFE5-4101-82D7-FD2D30013802}" type="pres">
      <dgm:prSet presAssocID="{57B191A6-9B28-4738-8FF5-869350B601C3}" presName="textRect" presStyleLbl="revTx" presStyleIdx="2" presStyleCnt="3">
        <dgm:presLayoutVars>
          <dgm:chMax val="1"/>
          <dgm:chPref val="1"/>
        </dgm:presLayoutVars>
      </dgm:prSet>
      <dgm:spPr/>
    </dgm:pt>
  </dgm:ptLst>
  <dgm:cxnLst>
    <dgm:cxn modelId="{F4706712-2F1D-42CC-8666-79771B527320}" type="presOf" srcId="{57B191A6-9B28-4738-8FF5-869350B601C3}" destId="{F2D3607F-AFE5-4101-82D7-FD2D30013802}" srcOrd="0" destOrd="0" presId="urn:microsoft.com/office/officeart/2018/5/layout/IconCircleLabelList"/>
    <dgm:cxn modelId="{CABCAD30-CAF5-4EDF-BA37-2CA7B819DB2B}" srcId="{1C97C589-5579-45EF-974B-611203C4C1DF}" destId="{4FDF5390-9E52-41EC-ABFB-7FF50AF2DA2D}" srcOrd="0" destOrd="0" parTransId="{D121D085-9BB0-4544-84DA-2E0931A0A54F}" sibTransId="{1BE1B5A2-5D93-46CB-90AF-80FFAC0B843F}"/>
    <dgm:cxn modelId="{380DF666-EEF2-40E5-99E1-3FB72A20453A}" type="presOf" srcId="{1C97C589-5579-45EF-974B-611203C4C1DF}" destId="{BB4B7309-1E79-417D-B92E-11B983B54779}" srcOrd="0" destOrd="0" presId="urn:microsoft.com/office/officeart/2018/5/layout/IconCircleLabelList"/>
    <dgm:cxn modelId="{5696D851-032D-4526-9AAE-52F807A26759}" type="presOf" srcId="{005D456B-EC37-4F3A-9F05-25F4D536D385}" destId="{8EE5D4D0-F6A0-4491-A7E4-E404EC6178D0}" srcOrd="0" destOrd="0" presId="urn:microsoft.com/office/officeart/2018/5/layout/IconCircleLabelList"/>
    <dgm:cxn modelId="{D7EE20B2-EB06-4FA2-B568-F4BAD35487BC}" srcId="{1C97C589-5579-45EF-974B-611203C4C1DF}" destId="{005D456B-EC37-4F3A-9F05-25F4D536D385}" srcOrd="1" destOrd="0" parTransId="{9A68514C-65E1-4520-AACA-9570E66F2021}" sibTransId="{20D14FE0-63C0-4D2F-B011-CFD954781BCD}"/>
    <dgm:cxn modelId="{144210B5-F0C6-4150-87C4-0F4C81EC3C2B}" srcId="{1C97C589-5579-45EF-974B-611203C4C1DF}" destId="{57B191A6-9B28-4738-8FF5-869350B601C3}" srcOrd="2" destOrd="0" parTransId="{1B2EA37B-0E75-4C18-8786-97119005BCB1}" sibTransId="{5F3E5DF3-6D0D-49CD-A3C4-BE4473D26A86}"/>
    <dgm:cxn modelId="{06F50DD4-7B16-4777-B639-59AFA2A032C9}" type="presOf" srcId="{4FDF5390-9E52-41EC-ABFB-7FF50AF2DA2D}" destId="{4014B935-EF60-43B1-B76F-1C88751DFC07}" srcOrd="0" destOrd="0" presId="urn:microsoft.com/office/officeart/2018/5/layout/IconCircleLabelList"/>
    <dgm:cxn modelId="{689B6EE1-AF3D-460C-9BE9-8E5C54802C66}" type="presParOf" srcId="{BB4B7309-1E79-417D-B92E-11B983B54779}" destId="{C2F7B36B-AD07-4BCB-8B27-109C37294D8D}" srcOrd="0" destOrd="0" presId="urn:microsoft.com/office/officeart/2018/5/layout/IconCircleLabelList"/>
    <dgm:cxn modelId="{5A5C5D8C-CE09-4401-AE13-76CF256BC5FE}" type="presParOf" srcId="{C2F7B36B-AD07-4BCB-8B27-109C37294D8D}" destId="{E95C733B-FAB2-415D-B49D-551D77E68286}" srcOrd="0" destOrd="0" presId="urn:microsoft.com/office/officeart/2018/5/layout/IconCircleLabelList"/>
    <dgm:cxn modelId="{8012A8B9-12B2-42B3-B5FD-6E67A3D8DEFE}" type="presParOf" srcId="{C2F7B36B-AD07-4BCB-8B27-109C37294D8D}" destId="{7041776B-FA26-40B1-B7E8-579C80060BA3}" srcOrd="1" destOrd="0" presId="urn:microsoft.com/office/officeart/2018/5/layout/IconCircleLabelList"/>
    <dgm:cxn modelId="{6B7DFE34-9DDF-4DFF-A31A-A44EF4679794}" type="presParOf" srcId="{C2F7B36B-AD07-4BCB-8B27-109C37294D8D}" destId="{05B30EE6-D61A-4E70-B544-DFBF2BD9DAC6}" srcOrd="2" destOrd="0" presId="urn:microsoft.com/office/officeart/2018/5/layout/IconCircleLabelList"/>
    <dgm:cxn modelId="{F2A4E0B9-4098-4376-959F-1B13C5FAC031}" type="presParOf" srcId="{C2F7B36B-AD07-4BCB-8B27-109C37294D8D}" destId="{4014B935-EF60-43B1-B76F-1C88751DFC07}" srcOrd="3" destOrd="0" presId="urn:microsoft.com/office/officeart/2018/5/layout/IconCircleLabelList"/>
    <dgm:cxn modelId="{997FFB0E-16E2-4E7D-B312-C5D153FC1C2B}" type="presParOf" srcId="{BB4B7309-1E79-417D-B92E-11B983B54779}" destId="{54692D31-C8C3-4CF0-9C5B-29F68E061023}" srcOrd="1" destOrd="0" presId="urn:microsoft.com/office/officeart/2018/5/layout/IconCircleLabelList"/>
    <dgm:cxn modelId="{9FF40A61-091B-4CEE-B459-A94793ADDFD9}" type="presParOf" srcId="{BB4B7309-1E79-417D-B92E-11B983B54779}" destId="{8C1955A2-8B27-46BF-ABBE-0A4DED9E0AD1}" srcOrd="2" destOrd="0" presId="urn:microsoft.com/office/officeart/2018/5/layout/IconCircleLabelList"/>
    <dgm:cxn modelId="{59867A5D-712F-40D7-90BD-0BFEB59A8BA3}" type="presParOf" srcId="{8C1955A2-8B27-46BF-ABBE-0A4DED9E0AD1}" destId="{1F2F6EB7-36CB-4865-BC42-5994BFBA6FBD}" srcOrd="0" destOrd="0" presId="urn:microsoft.com/office/officeart/2018/5/layout/IconCircleLabelList"/>
    <dgm:cxn modelId="{1D9B910B-3C78-4805-9FD6-2E71D7894DF1}" type="presParOf" srcId="{8C1955A2-8B27-46BF-ABBE-0A4DED9E0AD1}" destId="{A77ECC03-DF75-4B05-94EE-1B2D6EBCE102}" srcOrd="1" destOrd="0" presId="urn:microsoft.com/office/officeart/2018/5/layout/IconCircleLabelList"/>
    <dgm:cxn modelId="{1C179732-E97D-4D9B-A59C-3226B74E15DD}" type="presParOf" srcId="{8C1955A2-8B27-46BF-ABBE-0A4DED9E0AD1}" destId="{B603DC7A-F0E3-42D7-A792-9536504A23BE}" srcOrd="2" destOrd="0" presId="urn:microsoft.com/office/officeart/2018/5/layout/IconCircleLabelList"/>
    <dgm:cxn modelId="{C64D1050-6B27-47AA-8429-8834656C1DD3}" type="presParOf" srcId="{8C1955A2-8B27-46BF-ABBE-0A4DED9E0AD1}" destId="{8EE5D4D0-F6A0-4491-A7E4-E404EC6178D0}" srcOrd="3" destOrd="0" presId="urn:microsoft.com/office/officeart/2018/5/layout/IconCircleLabelList"/>
    <dgm:cxn modelId="{12F6F742-668C-4940-916C-CC00C99AA39D}" type="presParOf" srcId="{BB4B7309-1E79-417D-B92E-11B983B54779}" destId="{CB509594-B79E-4C95-A851-3370733BAA6C}" srcOrd="3" destOrd="0" presId="urn:microsoft.com/office/officeart/2018/5/layout/IconCircleLabelList"/>
    <dgm:cxn modelId="{84BC8250-2FAB-48E7-BC79-9B32AD2C1B5D}" type="presParOf" srcId="{BB4B7309-1E79-417D-B92E-11B983B54779}" destId="{2FA8B53A-9F4E-4AED-A6D6-FFB1A8ACAC61}" srcOrd="4" destOrd="0" presId="urn:microsoft.com/office/officeart/2018/5/layout/IconCircleLabelList"/>
    <dgm:cxn modelId="{E813C011-871F-4469-A72D-18F215539963}" type="presParOf" srcId="{2FA8B53A-9F4E-4AED-A6D6-FFB1A8ACAC61}" destId="{730AD6BC-B8F9-4FB7-AAC1-216DF7839699}" srcOrd="0" destOrd="0" presId="urn:microsoft.com/office/officeart/2018/5/layout/IconCircleLabelList"/>
    <dgm:cxn modelId="{EC5CFF84-EED0-4552-B55E-34A79FC9636E}" type="presParOf" srcId="{2FA8B53A-9F4E-4AED-A6D6-FFB1A8ACAC61}" destId="{6224A1BA-1801-4902-977F-30CBE5B6D887}" srcOrd="1" destOrd="0" presId="urn:microsoft.com/office/officeart/2018/5/layout/IconCircleLabelList"/>
    <dgm:cxn modelId="{4C841A10-7B06-4877-9F58-18865DCBF1EF}" type="presParOf" srcId="{2FA8B53A-9F4E-4AED-A6D6-FFB1A8ACAC61}" destId="{4D4FCBD5-AAA9-4C9F-AE71-5983025B02C6}" srcOrd="2" destOrd="0" presId="urn:microsoft.com/office/officeart/2018/5/layout/IconCircleLabelList"/>
    <dgm:cxn modelId="{770FFF01-792F-48C4-982A-73C5A228B232}" type="presParOf" srcId="{2FA8B53A-9F4E-4AED-A6D6-FFB1A8ACAC61}" destId="{F2D3607F-AFE5-4101-82D7-FD2D30013802}"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49D1B226-D9B2-409B-835A-070A2DE79822}" type="doc">
      <dgm:prSet loTypeId="urn:microsoft.com/office/officeart/2018/2/layout/IconVerticalSolidList" loCatId="icon" qsTypeId="urn:microsoft.com/office/officeart/2005/8/quickstyle/simple1#1" qsCatId="simple" csTypeId="urn:microsoft.com/office/officeart/2018/5/colors/Iconchunking_neutralbg_colorful1" csCatId="colorful" phldr="1"/>
      <dgm:spPr/>
      <dgm:t>
        <a:bodyPr/>
        <a:lstStyle/>
        <a:p>
          <a:endParaRPr lang="en-US"/>
        </a:p>
      </dgm:t>
    </dgm:pt>
    <dgm:pt modelId="{2B277C00-36CD-4114-8ADB-81DF02037DEB}">
      <dgm:prSet/>
      <dgm:spPr/>
      <dgm:t>
        <a:bodyPr/>
        <a:lstStyle/>
        <a:p>
          <a:r>
            <a:rPr lang="en-US"/>
            <a:t>Employers increasingly value:</a:t>
          </a:r>
        </a:p>
      </dgm:t>
    </dgm:pt>
    <dgm:pt modelId="{23E45E2E-75A1-4FF3-B438-B8D85AB75B6E}" type="parTrans" cxnId="{28FD7BA8-D971-4016-9E5D-F53FDDED267F}">
      <dgm:prSet/>
      <dgm:spPr/>
      <dgm:t>
        <a:bodyPr/>
        <a:lstStyle/>
        <a:p>
          <a:endParaRPr lang="en-US"/>
        </a:p>
      </dgm:t>
    </dgm:pt>
    <dgm:pt modelId="{EF749FF8-CE1A-45F7-A800-AA1EFBB63E52}" type="sibTrans" cxnId="{28FD7BA8-D971-4016-9E5D-F53FDDED267F}">
      <dgm:prSet/>
      <dgm:spPr/>
      <dgm:t>
        <a:bodyPr/>
        <a:lstStyle/>
        <a:p>
          <a:endParaRPr lang="en-US"/>
        </a:p>
      </dgm:t>
    </dgm:pt>
    <dgm:pt modelId="{54E36F8B-FDFD-404A-8DC3-97C3BE8F8C6E}">
      <dgm:prSet/>
      <dgm:spPr/>
      <dgm:t>
        <a:bodyPr/>
        <a:lstStyle/>
        <a:p>
          <a:r>
            <a:rPr lang="en-US"/>
            <a:t>Creativity</a:t>
          </a:r>
        </a:p>
      </dgm:t>
    </dgm:pt>
    <dgm:pt modelId="{CCDDACC9-E6BE-4355-8178-7BA36417800D}" type="parTrans" cxnId="{FC59F26C-7C07-4E36-86F8-ABE8E16953D6}">
      <dgm:prSet/>
      <dgm:spPr/>
      <dgm:t>
        <a:bodyPr/>
        <a:lstStyle/>
        <a:p>
          <a:endParaRPr lang="en-US"/>
        </a:p>
      </dgm:t>
    </dgm:pt>
    <dgm:pt modelId="{2A1B8250-E34F-46D8-AEA9-69B2FA806CB3}" type="sibTrans" cxnId="{FC59F26C-7C07-4E36-86F8-ABE8E16953D6}">
      <dgm:prSet/>
      <dgm:spPr/>
      <dgm:t>
        <a:bodyPr/>
        <a:lstStyle/>
        <a:p>
          <a:endParaRPr lang="en-US"/>
        </a:p>
      </dgm:t>
    </dgm:pt>
    <dgm:pt modelId="{5F2FD754-888F-4CD7-B2AB-B86BDA652EC7}">
      <dgm:prSet/>
      <dgm:spPr/>
      <dgm:t>
        <a:bodyPr/>
        <a:lstStyle/>
        <a:p>
          <a:r>
            <a:rPr lang="en-US"/>
            <a:t>Critical thinking</a:t>
          </a:r>
        </a:p>
      </dgm:t>
    </dgm:pt>
    <dgm:pt modelId="{22524854-BD1A-4B26-9A8D-C29746CE89C7}" type="parTrans" cxnId="{5A5D249D-8321-4B1D-BEF3-4E91BB0BCF08}">
      <dgm:prSet/>
      <dgm:spPr/>
      <dgm:t>
        <a:bodyPr/>
        <a:lstStyle/>
        <a:p>
          <a:endParaRPr lang="en-US"/>
        </a:p>
      </dgm:t>
    </dgm:pt>
    <dgm:pt modelId="{8C99BDFB-611C-408B-A843-A46E63A0C396}" type="sibTrans" cxnId="{5A5D249D-8321-4B1D-BEF3-4E91BB0BCF08}">
      <dgm:prSet/>
      <dgm:spPr/>
      <dgm:t>
        <a:bodyPr/>
        <a:lstStyle/>
        <a:p>
          <a:endParaRPr lang="en-US"/>
        </a:p>
      </dgm:t>
    </dgm:pt>
    <dgm:pt modelId="{FB089B49-951D-44B2-AD5B-CB3112E8F755}">
      <dgm:prSet/>
      <dgm:spPr/>
      <dgm:t>
        <a:bodyPr/>
        <a:lstStyle/>
        <a:p>
          <a:r>
            <a:rPr lang="en-US"/>
            <a:t>Adaptability</a:t>
          </a:r>
        </a:p>
      </dgm:t>
    </dgm:pt>
    <dgm:pt modelId="{E513BB13-0A49-43C1-8D75-4703C7D906CC}" type="parTrans" cxnId="{480A3729-5B0E-43D0-A1E7-DFAC4F4251E7}">
      <dgm:prSet/>
      <dgm:spPr/>
      <dgm:t>
        <a:bodyPr/>
        <a:lstStyle/>
        <a:p>
          <a:endParaRPr lang="en-US"/>
        </a:p>
      </dgm:t>
    </dgm:pt>
    <dgm:pt modelId="{29FB06D8-6ED7-403B-925F-B9EF70B9FF94}" type="sibTrans" cxnId="{480A3729-5B0E-43D0-A1E7-DFAC4F4251E7}">
      <dgm:prSet/>
      <dgm:spPr/>
      <dgm:t>
        <a:bodyPr/>
        <a:lstStyle/>
        <a:p>
          <a:endParaRPr lang="en-US"/>
        </a:p>
      </dgm:t>
    </dgm:pt>
    <dgm:pt modelId="{B5EF1A14-7810-455A-8DB9-7D5FA9047D77}">
      <dgm:prSet/>
      <dgm:spPr/>
      <dgm:t>
        <a:bodyPr/>
        <a:lstStyle/>
        <a:p>
          <a:r>
            <a:rPr lang="en-US"/>
            <a:t>Initiative</a:t>
          </a:r>
        </a:p>
      </dgm:t>
    </dgm:pt>
    <dgm:pt modelId="{117C8BA5-2D4B-44DA-AF96-9E78E88AEE24}" type="parTrans" cxnId="{E7D606D4-605B-491F-869B-75D76DCAF436}">
      <dgm:prSet/>
      <dgm:spPr/>
      <dgm:t>
        <a:bodyPr/>
        <a:lstStyle/>
        <a:p>
          <a:endParaRPr lang="en-US"/>
        </a:p>
      </dgm:t>
    </dgm:pt>
    <dgm:pt modelId="{035A01EB-5D8E-4B58-AB52-32AA56BF3611}" type="sibTrans" cxnId="{E7D606D4-605B-491F-869B-75D76DCAF436}">
      <dgm:prSet/>
      <dgm:spPr/>
      <dgm:t>
        <a:bodyPr/>
        <a:lstStyle/>
        <a:p>
          <a:endParaRPr lang="en-US"/>
        </a:p>
      </dgm:t>
    </dgm:pt>
    <dgm:pt modelId="{95BC9DFF-286D-4EA5-8A89-C7211C08B42A}">
      <dgm:prSet/>
      <dgm:spPr/>
      <dgm:t>
        <a:bodyPr/>
        <a:lstStyle/>
        <a:p>
          <a:r>
            <a:rPr lang="en-US"/>
            <a:t>Innovation</a:t>
          </a:r>
        </a:p>
      </dgm:t>
    </dgm:pt>
    <dgm:pt modelId="{60196A64-9AE6-4B29-9CC2-08260C40D212}" type="parTrans" cxnId="{DF19A54D-980C-4DA6-9B18-79551B7E5D3F}">
      <dgm:prSet/>
      <dgm:spPr/>
      <dgm:t>
        <a:bodyPr/>
        <a:lstStyle/>
        <a:p>
          <a:endParaRPr lang="en-US"/>
        </a:p>
      </dgm:t>
    </dgm:pt>
    <dgm:pt modelId="{3243CEC7-8CC7-4AFC-B787-76D6F2F27129}" type="sibTrans" cxnId="{DF19A54D-980C-4DA6-9B18-79551B7E5D3F}">
      <dgm:prSet/>
      <dgm:spPr/>
      <dgm:t>
        <a:bodyPr/>
        <a:lstStyle/>
        <a:p>
          <a:endParaRPr lang="en-US"/>
        </a:p>
      </dgm:t>
    </dgm:pt>
    <dgm:pt modelId="{3D43F750-F8DB-4425-94EE-16F9E2ABE504}" type="pres">
      <dgm:prSet presAssocID="{49D1B226-D9B2-409B-835A-070A2DE79822}" presName="root" presStyleCnt="0">
        <dgm:presLayoutVars>
          <dgm:dir/>
          <dgm:resizeHandles val="exact"/>
        </dgm:presLayoutVars>
      </dgm:prSet>
      <dgm:spPr/>
    </dgm:pt>
    <dgm:pt modelId="{EF97C548-3611-4AD8-B284-C7D9FEA0F57C}" type="pres">
      <dgm:prSet presAssocID="{2B277C00-36CD-4114-8ADB-81DF02037DEB}" presName="compNode" presStyleCnt="0"/>
      <dgm:spPr/>
    </dgm:pt>
    <dgm:pt modelId="{784D46A4-D2F5-4339-937B-CDBCB9E952F1}" type="pres">
      <dgm:prSet presAssocID="{2B277C00-36CD-4114-8ADB-81DF02037DEB}" presName="bgRect" presStyleLbl="bgShp" presStyleIdx="0" presStyleCnt="6"/>
      <dgm:spPr/>
    </dgm:pt>
    <dgm:pt modelId="{F131A381-0D9E-4673-9322-B6D35D54E9C9}" type="pres">
      <dgm:prSet presAssocID="{2B277C00-36CD-4114-8ADB-81DF02037DEB}" presName="iconRect" presStyleLbl="node1" presStyleIdx="0"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Upward trend"/>
        </a:ext>
      </dgm:extLst>
    </dgm:pt>
    <dgm:pt modelId="{80EE356B-0878-41CD-8C2A-25E419A2783D}" type="pres">
      <dgm:prSet presAssocID="{2B277C00-36CD-4114-8ADB-81DF02037DEB}" presName="spaceRect" presStyleCnt="0"/>
      <dgm:spPr/>
    </dgm:pt>
    <dgm:pt modelId="{02C1CC70-6E5F-40ED-B731-0B725864B978}" type="pres">
      <dgm:prSet presAssocID="{2B277C00-36CD-4114-8ADB-81DF02037DEB}" presName="parTx" presStyleLbl="revTx" presStyleIdx="0" presStyleCnt="6">
        <dgm:presLayoutVars>
          <dgm:chMax val="0"/>
          <dgm:chPref val="0"/>
        </dgm:presLayoutVars>
      </dgm:prSet>
      <dgm:spPr/>
    </dgm:pt>
    <dgm:pt modelId="{761E0DC1-3221-43B3-BDDD-10516671F7DF}" type="pres">
      <dgm:prSet presAssocID="{EF749FF8-CE1A-45F7-A800-AA1EFBB63E52}" presName="sibTrans" presStyleCnt="0"/>
      <dgm:spPr/>
    </dgm:pt>
    <dgm:pt modelId="{4A5B50C6-D2DB-4E19-B452-97BB35205ED1}" type="pres">
      <dgm:prSet presAssocID="{54E36F8B-FDFD-404A-8DC3-97C3BE8F8C6E}" presName="compNode" presStyleCnt="0"/>
      <dgm:spPr/>
    </dgm:pt>
    <dgm:pt modelId="{F933BEEE-C9B4-428D-9804-0C308EE7349E}" type="pres">
      <dgm:prSet presAssocID="{54E36F8B-FDFD-404A-8DC3-97C3BE8F8C6E}" presName="bgRect" presStyleLbl="bgShp" presStyleIdx="1" presStyleCnt="6"/>
      <dgm:spPr/>
    </dgm:pt>
    <dgm:pt modelId="{F42D2B88-1FDA-4683-888E-7B363C621A4C}" type="pres">
      <dgm:prSet presAssocID="{54E36F8B-FDFD-404A-8DC3-97C3BE8F8C6E}" presName="iconRect" presStyleLbl="node1" presStyleIdx="1"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Brainstorm"/>
        </a:ext>
      </dgm:extLst>
    </dgm:pt>
    <dgm:pt modelId="{88C63D00-EF48-460A-B59A-A6A6F7091B07}" type="pres">
      <dgm:prSet presAssocID="{54E36F8B-FDFD-404A-8DC3-97C3BE8F8C6E}" presName="spaceRect" presStyleCnt="0"/>
      <dgm:spPr/>
    </dgm:pt>
    <dgm:pt modelId="{C7E0B267-AD72-4B93-B166-CF3D953C1454}" type="pres">
      <dgm:prSet presAssocID="{54E36F8B-FDFD-404A-8DC3-97C3BE8F8C6E}" presName="parTx" presStyleLbl="revTx" presStyleIdx="1" presStyleCnt="6">
        <dgm:presLayoutVars>
          <dgm:chMax val="0"/>
          <dgm:chPref val="0"/>
        </dgm:presLayoutVars>
      </dgm:prSet>
      <dgm:spPr/>
    </dgm:pt>
    <dgm:pt modelId="{B0151389-4C40-4DD4-84CC-80368C5E3D7E}" type="pres">
      <dgm:prSet presAssocID="{2A1B8250-E34F-46D8-AEA9-69B2FA806CB3}" presName="sibTrans" presStyleCnt="0"/>
      <dgm:spPr/>
    </dgm:pt>
    <dgm:pt modelId="{47999556-61A1-409D-A606-3264C4BA2C1F}" type="pres">
      <dgm:prSet presAssocID="{5F2FD754-888F-4CD7-B2AB-B86BDA652EC7}" presName="compNode" presStyleCnt="0"/>
      <dgm:spPr/>
    </dgm:pt>
    <dgm:pt modelId="{AFBBFB89-82FD-4516-A284-46AE3A047D9F}" type="pres">
      <dgm:prSet presAssocID="{5F2FD754-888F-4CD7-B2AB-B86BDA652EC7}" presName="bgRect" presStyleLbl="bgShp" presStyleIdx="2" presStyleCnt="6"/>
      <dgm:spPr/>
    </dgm:pt>
    <dgm:pt modelId="{06BEAE15-051F-4391-B6AE-D6BDDC8A0EC3}" type="pres">
      <dgm:prSet presAssocID="{5F2FD754-888F-4CD7-B2AB-B86BDA652EC7}" presName="iconRect" presStyleLbl="node1" presStyleIdx="2"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Head with Gears"/>
        </a:ext>
      </dgm:extLst>
    </dgm:pt>
    <dgm:pt modelId="{3E9D56DF-2826-4CF8-A7F4-895B269A3A48}" type="pres">
      <dgm:prSet presAssocID="{5F2FD754-888F-4CD7-B2AB-B86BDA652EC7}" presName="spaceRect" presStyleCnt="0"/>
      <dgm:spPr/>
    </dgm:pt>
    <dgm:pt modelId="{BCC91AA2-9492-49BB-84F3-334795224ECC}" type="pres">
      <dgm:prSet presAssocID="{5F2FD754-888F-4CD7-B2AB-B86BDA652EC7}" presName="parTx" presStyleLbl="revTx" presStyleIdx="2" presStyleCnt="6">
        <dgm:presLayoutVars>
          <dgm:chMax val="0"/>
          <dgm:chPref val="0"/>
        </dgm:presLayoutVars>
      </dgm:prSet>
      <dgm:spPr/>
    </dgm:pt>
    <dgm:pt modelId="{FB3472AD-816E-4E49-AAC3-13BF3D3EC98B}" type="pres">
      <dgm:prSet presAssocID="{8C99BDFB-611C-408B-A843-A46E63A0C396}" presName="sibTrans" presStyleCnt="0"/>
      <dgm:spPr/>
    </dgm:pt>
    <dgm:pt modelId="{CCBA388E-D930-4A82-8029-E307F6E2E598}" type="pres">
      <dgm:prSet presAssocID="{FB089B49-951D-44B2-AD5B-CB3112E8F755}" presName="compNode" presStyleCnt="0"/>
      <dgm:spPr/>
    </dgm:pt>
    <dgm:pt modelId="{4005D333-A71D-425C-A003-CA80F8B4F460}" type="pres">
      <dgm:prSet presAssocID="{FB089B49-951D-44B2-AD5B-CB3112E8F755}" presName="bgRect" presStyleLbl="bgShp" presStyleIdx="3" presStyleCnt="6"/>
      <dgm:spPr/>
    </dgm:pt>
    <dgm:pt modelId="{FDBFA66A-62F4-4875-8EAF-A5F9826883CC}" type="pres">
      <dgm:prSet presAssocID="{FB089B49-951D-44B2-AD5B-CB3112E8F755}" presName="iconRect" presStyleLbl="node1" presStyleIdx="3"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ckmark"/>
        </a:ext>
      </dgm:extLst>
    </dgm:pt>
    <dgm:pt modelId="{93E42C1A-90D6-45EA-994E-470BFE7EA062}" type="pres">
      <dgm:prSet presAssocID="{FB089B49-951D-44B2-AD5B-CB3112E8F755}" presName="spaceRect" presStyleCnt="0"/>
      <dgm:spPr/>
    </dgm:pt>
    <dgm:pt modelId="{C4C0EECA-9089-4ED5-8E4C-D517175E32C2}" type="pres">
      <dgm:prSet presAssocID="{FB089B49-951D-44B2-AD5B-CB3112E8F755}" presName="parTx" presStyleLbl="revTx" presStyleIdx="3" presStyleCnt="6">
        <dgm:presLayoutVars>
          <dgm:chMax val="0"/>
          <dgm:chPref val="0"/>
        </dgm:presLayoutVars>
      </dgm:prSet>
      <dgm:spPr/>
    </dgm:pt>
    <dgm:pt modelId="{231D09BD-4701-4DCD-BD91-3A6E7F0A7325}" type="pres">
      <dgm:prSet presAssocID="{29FB06D8-6ED7-403B-925F-B9EF70B9FF94}" presName="sibTrans" presStyleCnt="0"/>
      <dgm:spPr/>
    </dgm:pt>
    <dgm:pt modelId="{3EAC0C2F-D5D3-4E62-9909-9C2E7E3F19DC}" type="pres">
      <dgm:prSet presAssocID="{B5EF1A14-7810-455A-8DB9-7D5FA9047D77}" presName="compNode" presStyleCnt="0"/>
      <dgm:spPr/>
    </dgm:pt>
    <dgm:pt modelId="{EF96029C-D333-4250-94BA-9DC8B0548AC4}" type="pres">
      <dgm:prSet presAssocID="{B5EF1A14-7810-455A-8DB9-7D5FA9047D77}" presName="bgRect" presStyleLbl="bgShp" presStyleIdx="4" presStyleCnt="6"/>
      <dgm:spPr/>
    </dgm:pt>
    <dgm:pt modelId="{EA7C76AC-12C5-4E57-8FA7-444F2E22FA1A}" type="pres">
      <dgm:prSet presAssocID="{B5EF1A14-7810-455A-8DB9-7D5FA9047D77}" presName="iconRect" presStyleLbl="node1" presStyleIdx="4"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Lightbulb"/>
        </a:ext>
      </dgm:extLst>
    </dgm:pt>
    <dgm:pt modelId="{58B2D274-0740-434E-A6F6-A2F9118FFC0B}" type="pres">
      <dgm:prSet presAssocID="{B5EF1A14-7810-455A-8DB9-7D5FA9047D77}" presName="spaceRect" presStyleCnt="0"/>
      <dgm:spPr/>
    </dgm:pt>
    <dgm:pt modelId="{3F72CC9A-06AC-44B1-A94E-39177A506626}" type="pres">
      <dgm:prSet presAssocID="{B5EF1A14-7810-455A-8DB9-7D5FA9047D77}" presName="parTx" presStyleLbl="revTx" presStyleIdx="4" presStyleCnt="6">
        <dgm:presLayoutVars>
          <dgm:chMax val="0"/>
          <dgm:chPref val="0"/>
        </dgm:presLayoutVars>
      </dgm:prSet>
      <dgm:spPr/>
    </dgm:pt>
    <dgm:pt modelId="{7D4A1710-69EA-4329-8E86-0EC8E1F02701}" type="pres">
      <dgm:prSet presAssocID="{035A01EB-5D8E-4B58-AB52-32AA56BF3611}" presName="sibTrans" presStyleCnt="0"/>
      <dgm:spPr/>
    </dgm:pt>
    <dgm:pt modelId="{379BFE51-5233-4B40-AA46-E66CE7B5A934}" type="pres">
      <dgm:prSet presAssocID="{95BC9DFF-286D-4EA5-8A89-C7211C08B42A}" presName="compNode" presStyleCnt="0"/>
      <dgm:spPr/>
    </dgm:pt>
    <dgm:pt modelId="{0BB3B811-B824-421B-9B88-9208C7941995}" type="pres">
      <dgm:prSet presAssocID="{95BC9DFF-286D-4EA5-8A89-C7211C08B42A}" presName="bgRect" presStyleLbl="bgShp" presStyleIdx="5" presStyleCnt="6"/>
      <dgm:spPr/>
    </dgm:pt>
    <dgm:pt modelId="{8C21D0F2-21E4-4C18-A12B-2ACA354E95F4}" type="pres">
      <dgm:prSet presAssocID="{95BC9DFF-286D-4EA5-8A89-C7211C08B42A}" presName="iconRect" presStyleLbl="node1" presStyleIdx="5"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uzzle Pieces"/>
        </a:ext>
      </dgm:extLst>
    </dgm:pt>
    <dgm:pt modelId="{20F2E021-FE9C-458D-A7EA-246B624B4E81}" type="pres">
      <dgm:prSet presAssocID="{95BC9DFF-286D-4EA5-8A89-C7211C08B42A}" presName="spaceRect" presStyleCnt="0"/>
      <dgm:spPr/>
    </dgm:pt>
    <dgm:pt modelId="{10D2ACBD-166F-4F6C-9B00-593F54FFD47F}" type="pres">
      <dgm:prSet presAssocID="{95BC9DFF-286D-4EA5-8A89-C7211C08B42A}" presName="parTx" presStyleLbl="revTx" presStyleIdx="5" presStyleCnt="6">
        <dgm:presLayoutVars>
          <dgm:chMax val="0"/>
          <dgm:chPref val="0"/>
        </dgm:presLayoutVars>
      </dgm:prSet>
      <dgm:spPr/>
    </dgm:pt>
  </dgm:ptLst>
  <dgm:cxnLst>
    <dgm:cxn modelId="{480A3729-5B0E-43D0-A1E7-DFAC4F4251E7}" srcId="{49D1B226-D9B2-409B-835A-070A2DE79822}" destId="{FB089B49-951D-44B2-AD5B-CB3112E8F755}" srcOrd="3" destOrd="0" parTransId="{E513BB13-0A49-43C1-8D75-4703C7D906CC}" sibTransId="{29FB06D8-6ED7-403B-925F-B9EF70B9FF94}"/>
    <dgm:cxn modelId="{7249455B-8A11-4525-89F2-46BA10216DAC}" type="presOf" srcId="{FB089B49-951D-44B2-AD5B-CB3112E8F755}" destId="{C4C0EECA-9089-4ED5-8E4C-D517175E32C2}" srcOrd="0" destOrd="0" presId="urn:microsoft.com/office/officeart/2018/2/layout/IconVerticalSolidList"/>
    <dgm:cxn modelId="{AD04E761-752C-43FE-A193-2FC52A9628EB}" type="presOf" srcId="{B5EF1A14-7810-455A-8DB9-7D5FA9047D77}" destId="{3F72CC9A-06AC-44B1-A94E-39177A506626}" srcOrd="0" destOrd="0" presId="urn:microsoft.com/office/officeart/2018/2/layout/IconVerticalSolidList"/>
    <dgm:cxn modelId="{FC59F26C-7C07-4E36-86F8-ABE8E16953D6}" srcId="{49D1B226-D9B2-409B-835A-070A2DE79822}" destId="{54E36F8B-FDFD-404A-8DC3-97C3BE8F8C6E}" srcOrd="1" destOrd="0" parTransId="{CCDDACC9-E6BE-4355-8178-7BA36417800D}" sibTransId="{2A1B8250-E34F-46D8-AEA9-69B2FA806CB3}"/>
    <dgm:cxn modelId="{8D6D366D-408F-4016-8EEF-64DC6C62B4FC}" type="presOf" srcId="{95BC9DFF-286D-4EA5-8A89-C7211C08B42A}" destId="{10D2ACBD-166F-4F6C-9B00-593F54FFD47F}" srcOrd="0" destOrd="0" presId="urn:microsoft.com/office/officeart/2018/2/layout/IconVerticalSolidList"/>
    <dgm:cxn modelId="{DF19A54D-980C-4DA6-9B18-79551B7E5D3F}" srcId="{49D1B226-D9B2-409B-835A-070A2DE79822}" destId="{95BC9DFF-286D-4EA5-8A89-C7211C08B42A}" srcOrd="5" destOrd="0" parTransId="{60196A64-9AE6-4B29-9CC2-08260C40D212}" sibTransId="{3243CEC7-8CC7-4AFC-B787-76D6F2F27129}"/>
    <dgm:cxn modelId="{8DB32A96-E950-40B4-986F-CF60D3B1C95D}" type="presOf" srcId="{2B277C00-36CD-4114-8ADB-81DF02037DEB}" destId="{02C1CC70-6E5F-40ED-B731-0B725864B978}" srcOrd="0" destOrd="0" presId="urn:microsoft.com/office/officeart/2018/2/layout/IconVerticalSolidList"/>
    <dgm:cxn modelId="{2C8EB096-A135-4338-B76D-0F5BD7C87AA1}" type="presOf" srcId="{5F2FD754-888F-4CD7-B2AB-B86BDA652EC7}" destId="{BCC91AA2-9492-49BB-84F3-334795224ECC}" srcOrd="0" destOrd="0" presId="urn:microsoft.com/office/officeart/2018/2/layout/IconVerticalSolidList"/>
    <dgm:cxn modelId="{5A5D249D-8321-4B1D-BEF3-4E91BB0BCF08}" srcId="{49D1B226-D9B2-409B-835A-070A2DE79822}" destId="{5F2FD754-888F-4CD7-B2AB-B86BDA652EC7}" srcOrd="2" destOrd="0" parTransId="{22524854-BD1A-4B26-9A8D-C29746CE89C7}" sibTransId="{8C99BDFB-611C-408B-A843-A46E63A0C396}"/>
    <dgm:cxn modelId="{33C6119E-5BB5-44F7-BF04-478ED866FDF9}" type="presOf" srcId="{49D1B226-D9B2-409B-835A-070A2DE79822}" destId="{3D43F750-F8DB-4425-94EE-16F9E2ABE504}" srcOrd="0" destOrd="0" presId="urn:microsoft.com/office/officeart/2018/2/layout/IconVerticalSolidList"/>
    <dgm:cxn modelId="{28FD7BA8-D971-4016-9E5D-F53FDDED267F}" srcId="{49D1B226-D9B2-409B-835A-070A2DE79822}" destId="{2B277C00-36CD-4114-8ADB-81DF02037DEB}" srcOrd="0" destOrd="0" parTransId="{23E45E2E-75A1-4FF3-B438-B8D85AB75B6E}" sibTransId="{EF749FF8-CE1A-45F7-A800-AA1EFBB63E52}"/>
    <dgm:cxn modelId="{E7D606D4-605B-491F-869B-75D76DCAF436}" srcId="{49D1B226-D9B2-409B-835A-070A2DE79822}" destId="{B5EF1A14-7810-455A-8DB9-7D5FA9047D77}" srcOrd="4" destOrd="0" parTransId="{117C8BA5-2D4B-44DA-AF96-9E78E88AEE24}" sibTransId="{035A01EB-5D8E-4B58-AB52-32AA56BF3611}"/>
    <dgm:cxn modelId="{005679F9-FE78-40D1-97A4-85E3459B15D7}" type="presOf" srcId="{54E36F8B-FDFD-404A-8DC3-97C3BE8F8C6E}" destId="{C7E0B267-AD72-4B93-B166-CF3D953C1454}" srcOrd="0" destOrd="0" presId="urn:microsoft.com/office/officeart/2018/2/layout/IconVerticalSolidList"/>
    <dgm:cxn modelId="{33AAE583-3D2C-4451-9222-7B1DF19337F0}" type="presParOf" srcId="{3D43F750-F8DB-4425-94EE-16F9E2ABE504}" destId="{EF97C548-3611-4AD8-B284-C7D9FEA0F57C}" srcOrd="0" destOrd="0" presId="urn:microsoft.com/office/officeart/2018/2/layout/IconVerticalSolidList"/>
    <dgm:cxn modelId="{9DF0CB47-D66E-4FA5-8237-F13E1077D28F}" type="presParOf" srcId="{EF97C548-3611-4AD8-B284-C7D9FEA0F57C}" destId="{784D46A4-D2F5-4339-937B-CDBCB9E952F1}" srcOrd="0" destOrd="0" presId="urn:microsoft.com/office/officeart/2018/2/layout/IconVerticalSolidList"/>
    <dgm:cxn modelId="{7ADE87C4-1B27-4957-9359-E7285747FD36}" type="presParOf" srcId="{EF97C548-3611-4AD8-B284-C7D9FEA0F57C}" destId="{F131A381-0D9E-4673-9322-B6D35D54E9C9}" srcOrd="1" destOrd="0" presId="urn:microsoft.com/office/officeart/2018/2/layout/IconVerticalSolidList"/>
    <dgm:cxn modelId="{1D04E743-8BF6-413A-8496-782846BD23D2}" type="presParOf" srcId="{EF97C548-3611-4AD8-B284-C7D9FEA0F57C}" destId="{80EE356B-0878-41CD-8C2A-25E419A2783D}" srcOrd="2" destOrd="0" presId="urn:microsoft.com/office/officeart/2018/2/layout/IconVerticalSolidList"/>
    <dgm:cxn modelId="{D0891D2C-D7D9-4E07-A64B-A3FF923D1E72}" type="presParOf" srcId="{EF97C548-3611-4AD8-B284-C7D9FEA0F57C}" destId="{02C1CC70-6E5F-40ED-B731-0B725864B978}" srcOrd="3" destOrd="0" presId="urn:microsoft.com/office/officeart/2018/2/layout/IconVerticalSolidList"/>
    <dgm:cxn modelId="{DB6F0E34-80A0-4740-9E5D-1357302352E8}" type="presParOf" srcId="{3D43F750-F8DB-4425-94EE-16F9E2ABE504}" destId="{761E0DC1-3221-43B3-BDDD-10516671F7DF}" srcOrd="1" destOrd="0" presId="urn:microsoft.com/office/officeart/2018/2/layout/IconVerticalSolidList"/>
    <dgm:cxn modelId="{9F7AB2F4-8672-4725-A93F-1FBCAB0D0E56}" type="presParOf" srcId="{3D43F750-F8DB-4425-94EE-16F9E2ABE504}" destId="{4A5B50C6-D2DB-4E19-B452-97BB35205ED1}" srcOrd="2" destOrd="0" presId="urn:microsoft.com/office/officeart/2018/2/layout/IconVerticalSolidList"/>
    <dgm:cxn modelId="{39D8903B-E830-45C8-AA05-98BF6278B6E7}" type="presParOf" srcId="{4A5B50C6-D2DB-4E19-B452-97BB35205ED1}" destId="{F933BEEE-C9B4-428D-9804-0C308EE7349E}" srcOrd="0" destOrd="0" presId="urn:microsoft.com/office/officeart/2018/2/layout/IconVerticalSolidList"/>
    <dgm:cxn modelId="{63AD0BCF-1A7F-45C9-89C1-723598491C99}" type="presParOf" srcId="{4A5B50C6-D2DB-4E19-B452-97BB35205ED1}" destId="{F42D2B88-1FDA-4683-888E-7B363C621A4C}" srcOrd="1" destOrd="0" presId="urn:microsoft.com/office/officeart/2018/2/layout/IconVerticalSolidList"/>
    <dgm:cxn modelId="{880DA746-941C-4E13-B2DC-6253536C1616}" type="presParOf" srcId="{4A5B50C6-D2DB-4E19-B452-97BB35205ED1}" destId="{88C63D00-EF48-460A-B59A-A6A6F7091B07}" srcOrd="2" destOrd="0" presId="urn:microsoft.com/office/officeart/2018/2/layout/IconVerticalSolidList"/>
    <dgm:cxn modelId="{7903FDDB-E718-45A2-8B77-57E7DA4BAB21}" type="presParOf" srcId="{4A5B50C6-D2DB-4E19-B452-97BB35205ED1}" destId="{C7E0B267-AD72-4B93-B166-CF3D953C1454}" srcOrd="3" destOrd="0" presId="urn:microsoft.com/office/officeart/2018/2/layout/IconVerticalSolidList"/>
    <dgm:cxn modelId="{EA0E5366-2AA6-46A4-9905-6EFBF4D0DFA0}" type="presParOf" srcId="{3D43F750-F8DB-4425-94EE-16F9E2ABE504}" destId="{B0151389-4C40-4DD4-84CC-80368C5E3D7E}" srcOrd="3" destOrd="0" presId="urn:microsoft.com/office/officeart/2018/2/layout/IconVerticalSolidList"/>
    <dgm:cxn modelId="{961B9475-9ED6-437D-B457-6893A38D7B1B}" type="presParOf" srcId="{3D43F750-F8DB-4425-94EE-16F9E2ABE504}" destId="{47999556-61A1-409D-A606-3264C4BA2C1F}" srcOrd="4" destOrd="0" presId="urn:microsoft.com/office/officeart/2018/2/layout/IconVerticalSolidList"/>
    <dgm:cxn modelId="{144A1B70-04C2-411C-9ECB-AC7EB159FBD5}" type="presParOf" srcId="{47999556-61A1-409D-A606-3264C4BA2C1F}" destId="{AFBBFB89-82FD-4516-A284-46AE3A047D9F}" srcOrd="0" destOrd="0" presId="urn:microsoft.com/office/officeart/2018/2/layout/IconVerticalSolidList"/>
    <dgm:cxn modelId="{B0176D81-CDC1-4C91-A9B9-9FB549AED1CC}" type="presParOf" srcId="{47999556-61A1-409D-A606-3264C4BA2C1F}" destId="{06BEAE15-051F-4391-B6AE-D6BDDC8A0EC3}" srcOrd="1" destOrd="0" presId="urn:microsoft.com/office/officeart/2018/2/layout/IconVerticalSolidList"/>
    <dgm:cxn modelId="{CC8F6B4E-7CF6-4477-8037-C62104E6718E}" type="presParOf" srcId="{47999556-61A1-409D-A606-3264C4BA2C1F}" destId="{3E9D56DF-2826-4CF8-A7F4-895B269A3A48}" srcOrd="2" destOrd="0" presId="urn:microsoft.com/office/officeart/2018/2/layout/IconVerticalSolidList"/>
    <dgm:cxn modelId="{22183DAC-3551-4205-8E65-D25C464F9785}" type="presParOf" srcId="{47999556-61A1-409D-A606-3264C4BA2C1F}" destId="{BCC91AA2-9492-49BB-84F3-334795224ECC}" srcOrd="3" destOrd="0" presId="urn:microsoft.com/office/officeart/2018/2/layout/IconVerticalSolidList"/>
    <dgm:cxn modelId="{BB2B96C8-FBB3-4462-B2B1-C0B5D9D9B510}" type="presParOf" srcId="{3D43F750-F8DB-4425-94EE-16F9E2ABE504}" destId="{FB3472AD-816E-4E49-AAC3-13BF3D3EC98B}" srcOrd="5" destOrd="0" presId="urn:microsoft.com/office/officeart/2018/2/layout/IconVerticalSolidList"/>
    <dgm:cxn modelId="{525A0172-4950-4855-9C8E-B858C12A58D5}" type="presParOf" srcId="{3D43F750-F8DB-4425-94EE-16F9E2ABE504}" destId="{CCBA388E-D930-4A82-8029-E307F6E2E598}" srcOrd="6" destOrd="0" presId="urn:microsoft.com/office/officeart/2018/2/layout/IconVerticalSolidList"/>
    <dgm:cxn modelId="{6CF37492-A7CC-41D1-A33B-6B5932B859DA}" type="presParOf" srcId="{CCBA388E-D930-4A82-8029-E307F6E2E598}" destId="{4005D333-A71D-425C-A003-CA80F8B4F460}" srcOrd="0" destOrd="0" presId="urn:microsoft.com/office/officeart/2018/2/layout/IconVerticalSolidList"/>
    <dgm:cxn modelId="{31AE0D9E-EFD7-44F5-AABA-F4A7FEF14F5B}" type="presParOf" srcId="{CCBA388E-D930-4A82-8029-E307F6E2E598}" destId="{FDBFA66A-62F4-4875-8EAF-A5F9826883CC}" srcOrd="1" destOrd="0" presId="urn:microsoft.com/office/officeart/2018/2/layout/IconVerticalSolidList"/>
    <dgm:cxn modelId="{00942977-905F-4C04-8FA6-418A543953F8}" type="presParOf" srcId="{CCBA388E-D930-4A82-8029-E307F6E2E598}" destId="{93E42C1A-90D6-45EA-994E-470BFE7EA062}" srcOrd="2" destOrd="0" presId="urn:microsoft.com/office/officeart/2018/2/layout/IconVerticalSolidList"/>
    <dgm:cxn modelId="{76F399D6-ADF1-490E-B202-9C42110743DE}" type="presParOf" srcId="{CCBA388E-D930-4A82-8029-E307F6E2E598}" destId="{C4C0EECA-9089-4ED5-8E4C-D517175E32C2}" srcOrd="3" destOrd="0" presId="urn:microsoft.com/office/officeart/2018/2/layout/IconVerticalSolidList"/>
    <dgm:cxn modelId="{515C3B32-9449-4DDC-9BF8-C02D2CFA8BD2}" type="presParOf" srcId="{3D43F750-F8DB-4425-94EE-16F9E2ABE504}" destId="{231D09BD-4701-4DCD-BD91-3A6E7F0A7325}" srcOrd="7" destOrd="0" presId="urn:microsoft.com/office/officeart/2018/2/layout/IconVerticalSolidList"/>
    <dgm:cxn modelId="{6CD24ABB-6892-4476-B1B6-4D7B453D5ED7}" type="presParOf" srcId="{3D43F750-F8DB-4425-94EE-16F9E2ABE504}" destId="{3EAC0C2F-D5D3-4E62-9909-9C2E7E3F19DC}" srcOrd="8" destOrd="0" presId="urn:microsoft.com/office/officeart/2018/2/layout/IconVerticalSolidList"/>
    <dgm:cxn modelId="{F0F8133D-BA48-49B0-92B7-9F2F9A88FEAB}" type="presParOf" srcId="{3EAC0C2F-D5D3-4E62-9909-9C2E7E3F19DC}" destId="{EF96029C-D333-4250-94BA-9DC8B0548AC4}" srcOrd="0" destOrd="0" presId="urn:microsoft.com/office/officeart/2018/2/layout/IconVerticalSolidList"/>
    <dgm:cxn modelId="{7B7AC63D-091A-4A20-AF0F-8151AB57B6EE}" type="presParOf" srcId="{3EAC0C2F-D5D3-4E62-9909-9C2E7E3F19DC}" destId="{EA7C76AC-12C5-4E57-8FA7-444F2E22FA1A}" srcOrd="1" destOrd="0" presId="urn:microsoft.com/office/officeart/2018/2/layout/IconVerticalSolidList"/>
    <dgm:cxn modelId="{02B767CF-1725-49CB-9B58-346DAD44E9F7}" type="presParOf" srcId="{3EAC0C2F-D5D3-4E62-9909-9C2E7E3F19DC}" destId="{58B2D274-0740-434E-A6F6-A2F9118FFC0B}" srcOrd="2" destOrd="0" presId="urn:microsoft.com/office/officeart/2018/2/layout/IconVerticalSolidList"/>
    <dgm:cxn modelId="{65FFC0A2-FB3E-44DC-9F55-E0571BD9F8F2}" type="presParOf" srcId="{3EAC0C2F-D5D3-4E62-9909-9C2E7E3F19DC}" destId="{3F72CC9A-06AC-44B1-A94E-39177A506626}" srcOrd="3" destOrd="0" presId="urn:microsoft.com/office/officeart/2018/2/layout/IconVerticalSolidList"/>
    <dgm:cxn modelId="{79CCEB73-5D2D-4A1A-A168-C0030F77F7E5}" type="presParOf" srcId="{3D43F750-F8DB-4425-94EE-16F9E2ABE504}" destId="{7D4A1710-69EA-4329-8E86-0EC8E1F02701}" srcOrd="9" destOrd="0" presId="urn:microsoft.com/office/officeart/2018/2/layout/IconVerticalSolidList"/>
    <dgm:cxn modelId="{882D2898-1CD6-4AB0-BCC4-C869C3CFBBD9}" type="presParOf" srcId="{3D43F750-F8DB-4425-94EE-16F9E2ABE504}" destId="{379BFE51-5233-4B40-AA46-E66CE7B5A934}" srcOrd="10" destOrd="0" presId="urn:microsoft.com/office/officeart/2018/2/layout/IconVerticalSolidList"/>
    <dgm:cxn modelId="{6C57A485-83FF-49F4-B6B6-1439CD956551}" type="presParOf" srcId="{379BFE51-5233-4B40-AA46-E66CE7B5A934}" destId="{0BB3B811-B824-421B-9B88-9208C7941995}" srcOrd="0" destOrd="0" presId="urn:microsoft.com/office/officeart/2018/2/layout/IconVerticalSolidList"/>
    <dgm:cxn modelId="{0808D5E3-D9C5-45DF-B8D5-7E4BF88541A8}" type="presParOf" srcId="{379BFE51-5233-4B40-AA46-E66CE7B5A934}" destId="{8C21D0F2-21E4-4C18-A12B-2ACA354E95F4}" srcOrd="1" destOrd="0" presId="urn:microsoft.com/office/officeart/2018/2/layout/IconVerticalSolidList"/>
    <dgm:cxn modelId="{5719CBBB-1D10-4D71-B3F9-5F7FDCDF6673}" type="presParOf" srcId="{379BFE51-5233-4B40-AA46-E66CE7B5A934}" destId="{20F2E021-FE9C-458D-A7EA-246B624B4E81}" srcOrd="2" destOrd="0" presId="urn:microsoft.com/office/officeart/2018/2/layout/IconVerticalSolidList"/>
    <dgm:cxn modelId="{A9F951DF-D6E5-401A-A694-DB0F0A6AE910}" type="presParOf" srcId="{379BFE51-5233-4B40-AA46-E66CE7B5A934}" destId="{10D2ACBD-166F-4F6C-9B00-593F54FFD47F}"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5B5B30-6A11-4709-BD2A-B668BA37247E}">
      <dsp:nvSpPr>
        <dsp:cNvPr id="0" name=""/>
        <dsp:cNvSpPr/>
      </dsp:nvSpPr>
      <dsp:spPr>
        <a:xfrm>
          <a:off x="2892341" y="720998"/>
          <a:ext cx="554931" cy="91440"/>
        </a:xfrm>
        <a:custGeom>
          <a:avLst/>
          <a:gdLst/>
          <a:ahLst/>
          <a:cxnLst/>
          <a:rect l="0" t="0" r="0" b="0"/>
          <a:pathLst>
            <a:path>
              <a:moveTo>
                <a:pt x="0" y="45720"/>
              </a:moveTo>
              <a:lnTo>
                <a:pt x="554931"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55168" y="763790"/>
        <a:ext cx="29276" cy="5855"/>
      </dsp:txXfrm>
    </dsp:sp>
    <dsp:sp modelId="{858FA185-9DEB-4DF6-8994-D0F670DFF863}">
      <dsp:nvSpPr>
        <dsp:cNvPr id="0" name=""/>
        <dsp:cNvSpPr/>
      </dsp:nvSpPr>
      <dsp:spPr>
        <a:xfrm>
          <a:off x="348350" y="2981"/>
          <a:ext cx="2545790" cy="1527474"/>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4746" tIns="130943" rIns="124746" bIns="130943" numCol="1" spcCol="1270" anchor="ctr" anchorCtr="0">
          <a:noAutofit/>
        </a:bodyPr>
        <a:lstStyle/>
        <a:p>
          <a:pPr marL="0" lvl="0" indent="0" algn="ctr" defTabSz="889000">
            <a:lnSpc>
              <a:spcPct val="90000"/>
            </a:lnSpc>
            <a:spcBef>
              <a:spcPct val="0"/>
            </a:spcBef>
            <a:spcAft>
              <a:spcPct val="35000"/>
            </a:spcAft>
            <a:buNone/>
          </a:pPr>
          <a:r>
            <a:rPr lang="en-US" sz="2000" kern="1200"/>
            <a:t>Aim: To move from identifying challenges to solving them. </a:t>
          </a:r>
        </a:p>
      </dsp:txBody>
      <dsp:txXfrm>
        <a:off x="348350" y="2981"/>
        <a:ext cx="2545790" cy="1527474"/>
      </dsp:txXfrm>
    </dsp:sp>
    <dsp:sp modelId="{EBE30945-889F-4327-A3C6-07B1961391E1}">
      <dsp:nvSpPr>
        <dsp:cNvPr id="0" name=""/>
        <dsp:cNvSpPr/>
      </dsp:nvSpPr>
      <dsp:spPr>
        <a:xfrm>
          <a:off x="1621245" y="1528655"/>
          <a:ext cx="3131322" cy="554931"/>
        </a:xfrm>
        <a:custGeom>
          <a:avLst/>
          <a:gdLst/>
          <a:ahLst/>
          <a:cxnLst/>
          <a:rect l="0" t="0" r="0" b="0"/>
          <a:pathLst>
            <a:path>
              <a:moveTo>
                <a:pt x="3131322" y="0"/>
              </a:moveTo>
              <a:lnTo>
                <a:pt x="3131322" y="294565"/>
              </a:lnTo>
              <a:lnTo>
                <a:pt x="0" y="294565"/>
              </a:lnTo>
              <a:lnTo>
                <a:pt x="0" y="554931"/>
              </a:lnTo>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07267" y="1803194"/>
        <a:ext cx="159279" cy="5855"/>
      </dsp:txXfrm>
    </dsp:sp>
    <dsp:sp modelId="{B45C70D5-75E8-4069-A4F9-06E6B06D250A}">
      <dsp:nvSpPr>
        <dsp:cNvPr id="0" name=""/>
        <dsp:cNvSpPr/>
      </dsp:nvSpPr>
      <dsp:spPr>
        <a:xfrm>
          <a:off x="3479672" y="2981"/>
          <a:ext cx="2545790" cy="1527474"/>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4746" tIns="130943" rIns="124746" bIns="130943" numCol="1" spcCol="1270" anchor="ctr" anchorCtr="0">
          <a:noAutofit/>
        </a:bodyPr>
        <a:lstStyle/>
        <a:p>
          <a:pPr marL="0" lvl="0" indent="0" algn="ctr" defTabSz="889000">
            <a:lnSpc>
              <a:spcPct val="90000"/>
            </a:lnSpc>
            <a:spcBef>
              <a:spcPct val="0"/>
            </a:spcBef>
            <a:spcAft>
              <a:spcPct val="35000"/>
            </a:spcAft>
            <a:buNone/>
          </a:pPr>
          <a:r>
            <a:rPr lang="en-US" sz="2000" kern="1200"/>
            <a:t>Explain the concept of professional identity.</a:t>
          </a:r>
        </a:p>
      </dsp:txBody>
      <dsp:txXfrm>
        <a:off x="3479672" y="2981"/>
        <a:ext cx="2545790" cy="1527474"/>
      </dsp:txXfrm>
    </dsp:sp>
    <dsp:sp modelId="{50C48D74-FA85-4EA5-940A-0C0A2D4AF7A1}">
      <dsp:nvSpPr>
        <dsp:cNvPr id="0" name=""/>
        <dsp:cNvSpPr/>
      </dsp:nvSpPr>
      <dsp:spPr>
        <a:xfrm>
          <a:off x="2892341" y="2834005"/>
          <a:ext cx="554931" cy="91440"/>
        </a:xfrm>
        <a:custGeom>
          <a:avLst/>
          <a:gdLst/>
          <a:ahLst/>
          <a:cxnLst/>
          <a:rect l="0" t="0" r="0" b="0"/>
          <a:pathLst>
            <a:path>
              <a:moveTo>
                <a:pt x="0" y="45720"/>
              </a:moveTo>
              <a:lnTo>
                <a:pt x="554931" y="45720"/>
              </a:lnTo>
            </a:path>
          </a:pathLst>
        </a:custGeom>
        <a:noFill/>
        <a:ln w="635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55168" y="2876797"/>
        <a:ext cx="29276" cy="5855"/>
      </dsp:txXfrm>
    </dsp:sp>
    <dsp:sp modelId="{2B334417-439C-4E0E-8BB9-9FD306CDDEE9}">
      <dsp:nvSpPr>
        <dsp:cNvPr id="0" name=""/>
        <dsp:cNvSpPr/>
      </dsp:nvSpPr>
      <dsp:spPr>
        <a:xfrm>
          <a:off x="348350" y="2115987"/>
          <a:ext cx="2545790" cy="1527474"/>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4746" tIns="130943" rIns="124746" bIns="130943" numCol="1" spcCol="1270" anchor="ctr" anchorCtr="0">
          <a:noAutofit/>
        </a:bodyPr>
        <a:lstStyle/>
        <a:p>
          <a:pPr marL="0" lvl="0" indent="0" algn="ctr" defTabSz="889000">
            <a:lnSpc>
              <a:spcPct val="90000"/>
            </a:lnSpc>
            <a:spcBef>
              <a:spcPct val="0"/>
            </a:spcBef>
            <a:spcAft>
              <a:spcPct val="35000"/>
            </a:spcAft>
            <a:buNone/>
          </a:pPr>
          <a:r>
            <a:rPr lang="en-US" sz="2000" kern="1200"/>
            <a:t>Evaluate how personal values shape professional practice.</a:t>
          </a:r>
        </a:p>
      </dsp:txBody>
      <dsp:txXfrm>
        <a:off x="348350" y="2115987"/>
        <a:ext cx="2545790" cy="1527474"/>
      </dsp:txXfrm>
    </dsp:sp>
    <dsp:sp modelId="{9C049161-C76A-4491-A4E7-0F1564C1B061}">
      <dsp:nvSpPr>
        <dsp:cNvPr id="0" name=""/>
        <dsp:cNvSpPr/>
      </dsp:nvSpPr>
      <dsp:spPr>
        <a:xfrm>
          <a:off x="1621245" y="3641662"/>
          <a:ext cx="3131322" cy="554931"/>
        </a:xfrm>
        <a:custGeom>
          <a:avLst/>
          <a:gdLst/>
          <a:ahLst/>
          <a:cxnLst/>
          <a:rect l="0" t="0" r="0" b="0"/>
          <a:pathLst>
            <a:path>
              <a:moveTo>
                <a:pt x="3131322" y="0"/>
              </a:moveTo>
              <a:lnTo>
                <a:pt x="3131322" y="294565"/>
              </a:lnTo>
              <a:lnTo>
                <a:pt x="0" y="294565"/>
              </a:lnTo>
              <a:lnTo>
                <a:pt x="0" y="554931"/>
              </a:lnTo>
            </a:path>
          </a:pathLst>
        </a:custGeom>
        <a:noFill/>
        <a:ln w="635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07267" y="3916200"/>
        <a:ext cx="159279" cy="5855"/>
      </dsp:txXfrm>
    </dsp:sp>
    <dsp:sp modelId="{F0E7781A-DE98-4FA1-B8C5-68D2DB4BF96E}">
      <dsp:nvSpPr>
        <dsp:cNvPr id="0" name=""/>
        <dsp:cNvSpPr/>
      </dsp:nvSpPr>
      <dsp:spPr>
        <a:xfrm>
          <a:off x="3479672" y="2115987"/>
          <a:ext cx="2545790" cy="1527474"/>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4746" tIns="130943" rIns="124746" bIns="130943" numCol="1" spcCol="1270" anchor="ctr" anchorCtr="0">
          <a:noAutofit/>
        </a:bodyPr>
        <a:lstStyle/>
        <a:p>
          <a:pPr marL="0" lvl="0" indent="0" algn="ctr" defTabSz="889000">
            <a:lnSpc>
              <a:spcPct val="90000"/>
            </a:lnSpc>
            <a:spcBef>
              <a:spcPct val="0"/>
            </a:spcBef>
            <a:spcAft>
              <a:spcPct val="35000"/>
            </a:spcAft>
            <a:buNone/>
          </a:pPr>
          <a:r>
            <a:rPr lang="en-US" sz="2000" kern="1200"/>
            <a:t>Articulate how value can be added within chosen professions.</a:t>
          </a:r>
        </a:p>
      </dsp:txBody>
      <dsp:txXfrm>
        <a:off x="3479672" y="2115987"/>
        <a:ext cx="2545790" cy="1527474"/>
      </dsp:txXfrm>
    </dsp:sp>
    <dsp:sp modelId="{EFA8CD1E-38DF-41EA-90D1-025514B11E2B}">
      <dsp:nvSpPr>
        <dsp:cNvPr id="0" name=""/>
        <dsp:cNvSpPr/>
      </dsp:nvSpPr>
      <dsp:spPr>
        <a:xfrm>
          <a:off x="2892341" y="4947011"/>
          <a:ext cx="554931" cy="91440"/>
        </a:xfrm>
        <a:custGeom>
          <a:avLst/>
          <a:gdLst/>
          <a:ahLst/>
          <a:cxnLst/>
          <a:rect l="0" t="0" r="0" b="0"/>
          <a:pathLst>
            <a:path>
              <a:moveTo>
                <a:pt x="0" y="45720"/>
              </a:moveTo>
              <a:lnTo>
                <a:pt x="554931" y="45720"/>
              </a:lnTo>
            </a:path>
          </a:pathLst>
        </a:custGeom>
        <a:noFill/>
        <a:ln w="635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55168" y="4989803"/>
        <a:ext cx="29276" cy="5855"/>
      </dsp:txXfrm>
    </dsp:sp>
    <dsp:sp modelId="{FE44C846-F5D7-4A1E-AFC9-3D27658958A5}">
      <dsp:nvSpPr>
        <dsp:cNvPr id="0" name=""/>
        <dsp:cNvSpPr/>
      </dsp:nvSpPr>
      <dsp:spPr>
        <a:xfrm>
          <a:off x="348350" y="4228994"/>
          <a:ext cx="2545790" cy="1527474"/>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4746" tIns="130943" rIns="124746" bIns="130943" numCol="1" spcCol="1270" anchor="ctr" anchorCtr="0">
          <a:noAutofit/>
        </a:bodyPr>
        <a:lstStyle/>
        <a:p>
          <a:pPr marL="0" lvl="0" indent="0" algn="ctr" defTabSz="889000">
            <a:lnSpc>
              <a:spcPct val="90000"/>
            </a:lnSpc>
            <a:spcBef>
              <a:spcPct val="0"/>
            </a:spcBef>
            <a:spcAft>
              <a:spcPct val="35000"/>
            </a:spcAft>
            <a:buNone/>
          </a:pPr>
          <a:r>
            <a:rPr lang="en-US" sz="2000" kern="1200"/>
            <a:t>Critically reflect upon Reading Week outputs.</a:t>
          </a:r>
        </a:p>
      </dsp:txBody>
      <dsp:txXfrm>
        <a:off x="348350" y="4228994"/>
        <a:ext cx="2545790" cy="1527474"/>
      </dsp:txXfrm>
    </dsp:sp>
    <dsp:sp modelId="{49B9A7A0-5BF3-4D35-B0C1-3D13D4057389}">
      <dsp:nvSpPr>
        <dsp:cNvPr id="0" name=""/>
        <dsp:cNvSpPr/>
      </dsp:nvSpPr>
      <dsp:spPr>
        <a:xfrm>
          <a:off x="3479672" y="4228994"/>
          <a:ext cx="2545790" cy="1527474"/>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4746" tIns="130943" rIns="124746" bIns="130943" numCol="1" spcCol="1270" anchor="ctr" anchorCtr="0">
          <a:noAutofit/>
        </a:bodyPr>
        <a:lstStyle/>
        <a:p>
          <a:pPr marL="0" lvl="0" indent="0" algn="ctr" defTabSz="889000">
            <a:lnSpc>
              <a:spcPct val="90000"/>
            </a:lnSpc>
            <a:spcBef>
              <a:spcPct val="0"/>
            </a:spcBef>
            <a:spcAft>
              <a:spcPct val="35000"/>
            </a:spcAft>
            <a:buNone/>
          </a:pPr>
          <a:r>
            <a:rPr lang="en-US" sz="2000" kern="1200"/>
            <a:t>Begin considering solutions for AC2.</a:t>
          </a:r>
        </a:p>
      </dsp:txBody>
      <dsp:txXfrm>
        <a:off x="3479672" y="4228994"/>
        <a:ext cx="2545790" cy="152747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FBF85C-D9B5-4DCA-B113-74B9E6DFB322}">
      <dsp:nvSpPr>
        <dsp:cNvPr id="0" name=""/>
        <dsp:cNvSpPr/>
      </dsp:nvSpPr>
      <dsp:spPr>
        <a:xfrm>
          <a:off x="0" y="2812"/>
          <a:ext cx="6373813"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59E67A0-7FE5-4ED4-AC53-A75C1D29413E}">
      <dsp:nvSpPr>
        <dsp:cNvPr id="0" name=""/>
        <dsp:cNvSpPr/>
      </dsp:nvSpPr>
      <dsp:spPr>
        <a:xfrm>
          <a:off x="0" y="2812"/>
          <a:ext cx="6373813" cy="1917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0020" tIns="160020" rIns="160020" bIns="160020" numCol="1" spcCol="1270" anchor="t" anchorCtr="0">
          <a:noAutofit/>
        </a:bodyPr>
        <a:lstStyle/>
        <a:p>
          <a:pPr marL="0" lvl="0" indent="0" algn="l" defTabSz="1866900">
            <a:lnSpc>
              <a:spcPct val="90000"/>
            </a:lnSpc>
            <a:spcBef>
              <a:spcPct val="0"/>
            </a:spcBef>
            <a:spcAft>
              <a:spcPct val="35000"/>
            </a:spcAft>
            <a:buNone/>
          </a:pPr>
          <a:r>
            <a:rPr lang="en-US" sz="4200" kern="1200"/>
            <a:t>What profession have I chosen?</a:t>
          </a:r>
        </a:p>
      </dsp:txBody>
      <dsp:txXfrm>
        <a:off x="0" y="2812"/>
        <a:ext cx="6373813" cy="1917941"/>
      </dsp:txXfrm>
    </dsp:sp>
    <dsp:sp modelId="{451261B0-4996-4AB8-9AA2-4E568D197EE9}">
      <dsp:nvSpPr>
        <dsp:cNvPr id="0" name=""/>
        <dsp:cNvSpPr/>
      </dsp:nvSpPr>
      <dsp:spPr>
        <a:xfrm>
          <a:off x="0" y="1920754"/>
          <a:ext cx="6373813" cy="0"/>
        </a:xfrm>
        <a:prstGeom prst="line">
          <a:avLst/>
        </a:prstGeom>
        <a:solidFill>
          <a:schemeClr val="accent2">
            <a:hueOff val="3846440"/>
            <a:satOff val="4103"/>
            <a:lumOff val="1275"/>
            <a:alphaOff val="0"/>
          </a:schemeClr>
        </a:solidFill>
        <a:ln w="12700" cap="flat" cmpd="sng" algn="ctr">
          <a:solidFill>
            <a:schemeClr val="accent2">
              <a:hueOff val="3846440"/>
              <a:satOff val="4103"/>
              <a:lumOff val="127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DCF9E87-86EB-4114-91CB-85DF7F7A2A3B}">
      <dsp:nvSpPr>
        <dsp:cNvPr id="0" name=""/>
        <dsp:cNvSpPr/>
      </dsp:nvSpPr>
      <dsp:spPr>
        <a:xfrm>
          <a:off x="0" y="1920754"/>
          <a:ext cx="6373813" cy="1917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0020" tIns="160020" rIns="160020" bIns="160020" numCol="1" spcCol="1270" anchor="t" anchorCtr="0">
          <a:noAutofit/>
        </a:bodyPr>
        <a:lstStyle/>
        <a:p>
          <a:pPr marL="0" lvl="0" indent="0" algn="l" defTabSz="1866900">
            <a:lnSpc>
              <a:spcPct val="90000"/>
            </a:lnSpc>
            <a:spcBef>
              <a:spcPct val="0"/>
            </a:spcBef>
            <a:spcAft>
              <a:spcPct val="35000"/>
            </a:spcAft>
            <a:buNone/>
          </a:pPr>
          <a:r>
            <a:rPr lang="en-US" sz="4200" kern="1200"/>
            <a:t>What problem have I identified?</a:t>
          </a:r>
        </a:p>
      </dsp:txBody>
      <dsp:txXfrm>
        <a:off x="0" y="1920754"/>
        <a:ext cx="6373813" cy="1917941"/>
      </dsp:txXfrm>
    </dsp:sp>
    <dsp:sp modelId="{5D877062-C277-4340-9813-B824AAC78EBD}">
      <dsp:nvSpPr>
        <dsp:cNvPr id="0" name=""/>
        <dsp:cNvSpPr/>
      </dsp:nvSpPr>
      <dsp:spPr>
        <a:xfrm>
          <a:off x="0" y="3838695"/>
          <a:ext cx="6373813" cy="0"/>
        </a:xfrm>
        <a:prstGeom prst="line">
          <a:avLst/>
        </a:prstGeom>
        <a:solidFill>
          <a:schemeClr val="accent2">
            <a:hueOff val="7692880"/>
            <a:satOff val="8205"/>
            <a:lumOff val="2551"/>
            <a:alphaOff val="0"/>
          </a:schemeClr>
        </a:solidFill>
        <a:ln w="12700" cap="flat" cmpd="sng" algn="ctr">
          <a:solidFill>
            <a:schemeClr val="accent2">
              <a:hueOff val="7692880"/>
              <a:satOff val="8205"/>
              <a:lumOff val="255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1CFF71A-A57D-4574-8682-7948D4718ADA}">
      <dsp:nvSpPr>
        <dsp:cNvPr id="0" name=""/>
        <dsp:cNvSpPr/>
      </dsp:nvSpPr>
      <dsp:spPr>
        <a:xfrm>
          <a:off x="0" y="3838695"/>
          <a:ext cx="6373813" cy="1917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0020" tIns="160020" rIns="160020" bIns="160020" numCol="1" spcCol="1270" anchor="t" anchorCtr="0">
          <a:noAutofit/>
        </a:bodyPr>
        <a:lstStyle/>
        <a:p>
          <a:pPr marL="0" lvl="0" indent="0" algn="l" defTabSz="1866900">
            <a:lnSpc>
              <a:spcPct val="90000"/>
            </a:lnSpc>
            <a:spcBef>
              <a:spcPct val="0"/>
            </a:spcBef>
            <a:spcAft>
              <a:spcPct val="35000"/>
            </a:spcAft>
            <a:buNone/>
          </a:pPr>
          <a:r>
            <a:rPr lang="en-US" sz="4200" kern="1200"/>
            <a:t>What surprised me most during my research?</a:t>
          </a:r>
        </a:p>
      </dsp:txBody>
      <dsp:txXfrm>
        <a:off x="0" y="3838695"/>
        <a:ext cx="6373813" cy="191794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D8E788A-F05E-4E50-9C5C-5716BFA1838D}">
      <dsp:nvSpPr>
        <dsp:cNvPr id="0" name=""/>
        <dsp:cNvSpPr/>
      </dsp:nvSpPr>
      <dsp:spPr>
        <a:xfrm>
          <a:off x="0" y="0"/>
          <a:ext cx="6373813"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70F74C1-89C1-4E63-B4AE-6E0164DF0072}">
      <dsp:nvSpPr>
        <dsp:cNvPr id="0" name=""/>
        <dsp:cNvSpPr/>
      </dsp:nvSpPr>
      <dsp:spPr>
        <a:xfrm>
          <a:off x="0" y="0"/>
          <a:ext cx="6373813" cy="28797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0980" tIns="220980" rIns="220980" bIns="220980" numCol="1" spcCol="1270" anchor="t" anchorCtr="0">
          <a:noAutofit/>
        </a:bodyPr>
        <a:lstStyle/>
        <a:p>
          <a:pPr marL="0" lvl="0" indent="0" algn="l" defTabSz="2578100">
            <a:lnSpc>
              <a:spcPct val="90000"/>
            </a:lnSpc>
            <a:spcBef>
              <a:spcPct val="0"/>
            </a:spcBef>
            <a:spcAft>
              <a:spcPct val="35000"/>
            </a:spcAft>
            <a:buNone/>
          </a:pPr>
          <a:r>
            <a:rPr lang="en-US" sz="5800" kern="1200"/>
            <a:t>How do you identity?</a:t>
          </a:r>
        </a:p>
      </dsp:txBody>
      <dsp:txXfrm>
        <a:off x="0" y="0"/>
        <a:ext cx="6373813" cy="2879724"/>
      </dsp:txXfrm>
    </dsp:sp>
    <dsp:sp modelId="{4B67D949-E458-46E1-AA9F-FAD491A86A06}">
      <dsp:nvSpPr>
        <dsp:cNvPr id="0" name=""/>
        <dsp:cNvSpPr/>
      </dsp:nvSpPr>
      <dsp:spPr>
        <a:xfrm>
          <a:off x="0" y="2879724"/>
          <a:ext cx="6373813" cy="0"/>
        </a:xfrm>
        <a:prstGeom prst="line">
          <a:avLst/>
        </a:prstGeom>
        <a:solidFill>
          <a:schemeClr val="accent2">
            <a:hueOff val="7692880"/>
            <a:satOff val="8205"/>
            <a:lumOff val="2551"/>
            <a:alphaOff val="0"/>
          </a:schemeClr>
        </a:solidFill>
        <a:ln w="12700" cap="flat" cmpd="sng" algn="ctr">
          <a:solidFill>
            <a:schemeClr val="accent2">
              <a:hueOff val="7692880"/>
              <a:satOff val="8205"/>
              <a:lumOff val="255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8351ABF-F26D-430D-8F7A-5E862C58F04F}">
      <dsp:nvSpPr>
        <dsp:cNvPr id="0" name=""/>
        <dsp:cNvSpPr/>
      </dsp:nvSpPr>
      <dsp:spPr>
        <a:xfrm>
          <a:off x="0" y="2879724"/>
          <a:ext cx="6373813" cy="28797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0980" tIns="220980" rIns="220980" bIns="220980" numCol="1" spcCol="1270" anchor="t" anchorCtr="0">
          <a:noAutofit/>
        </a:bodyPr>
        <a:lstStyle/>
        <a:p>
          <a:pPr marL="0" lvl="0" indent="0" algn="l" defTabSz="2578100">
            <a:lnSpc>
              <a:spcPct val="90000"/>
            </a:lnSpc>
            <a:spcBef>
              <a:spcPct val="0"/>
            </a:spcBef>
            <a:spcAft>
              <a:spcPct val="35000"/>
            </a:spcAft>
            <a:buNone/>
          </a:pPr>
          <a:r>
            <a:rPr lang="en-US" sz="5800" kern="1200"/>
            <a:t>What 'brands' do you associate yourself as? </a:t>
          </a:r>
        </a:p>
      </dsp:txBody>
      <dsp:txXfrm>
        <a:off x="0" y="2879724"/>
        <a:ext cx="6373813" cy="287972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496A72-D9DB-4598-B6D5-6D81E1AB7511}">
      <dsp:nvSpPr>
        <dsp:cNvPr id="0" name=""/>
        <dsp:cNvSpPr/>
      </dsp:nvSpPr>
      <dsp:spPr>
        <a:xfrm>
          <a:off x="0" y="703"/>
          <a:ext cx="6373813"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6576CD1-DE23-416C-A52C-54CE6EACA4DA}">
      <dsp:nvSpPr>
        <dsp:cNvPr id="0" name=""/>
        <dsp:cNvSpPr/>
      </dsp:nvSpPr>
      <dsp:spPr>
        <a:xfrm>
          <a:off x="0" y="703"/>
          <a:ext cx="6373813" cy="1151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US" sz="3200" kern="1200"/>
            <a:t>How you see yourself professionally</a:t>
          </a:r>
        </a:p>
      </dsp:txBody>
      <dsp:txXfrm>
        <a:off x="0" y="703"/>
        <a:ext cx="6373813" cy="1151608"/>
      </dsp:txXfrm>
    </dsp:sp>
    <dsp:sp modelId="{14685007-37AD-4186-9237-B38AED6E16C1}">
      <dsp:nvSpPr>
        <dsp:cNvPr id="0" name=""/>
        <dsp:cNvSpPr/>
      </dsp:nvSpPr>
      <dsp:spPr>
        <a:xfrm>
          <a:off x="0" y="1152311"/>
          <a:ext cx="6373813" cy="0"/>
        </a:xfrm>
        <a:prstGeom prst="line">
          <a:avLst/>
        </a:prstGeom>
        <a:solidFill>
          <a:schemeClr val="accent2">
            <a:hueOff val="1923220"/>
            <a:satOff val="2051"/>
            <a:lumOff val="638"/>
            <a:alphaOff val="0"/>
          </a:schemeClr>
        </a:solidFill>
        <a:ln w="12700" cap="flat" cmpd="sng" algn="ctr">
          <a:solidFill>
            <a:schemeClr val="accent2">
              <a:hueOff val="1923220"/>
              <a:satOff val="2051"/>
              <a:lumOff val="63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0F98104-E6CB-49A1-BE4A-3DB14B0894CA}">
      <dsp:nvSpPr>
        <dsp:cNvPr id="0" name=""/>
        <dsp:cNvSpPr/>
      </dsp:nvSpPr>
      <dsp:spPr>
        <a:xfrm>
          <a:off x="0" y="1152311"/>
          <a:ext cx="6373813" cy="1151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US" sz="3200" kern="1200"/>
            <a:t>How others see you</a:t>
          </a:r>
        </a:p>
      </dsp:txBody>
      <dsp:txXfrm>
        <a:off x="0" y="1152311"/>
        <a:ext cx="6373813" cy="1151608"/>
      </dsp:txXfrm>
    </dsp:sp>
    <dsp:sp modelId="{155E4F26-6862-4B3E-AEBD-94451D094DA1}">
      <dsp:nvSpPr>
        <dsp:cNvPr id="0" name=""/>
        <dsp:cNvSpPr/>
      </dsp:nvSpPr>
      <dsp:spPr>
        <a:xfrm>
          <a:off x="0" y="2303920"/>
          <a:ext cx="6373813" cy="0"/>
        </a:xfrm>
        <a:prstGeom prst="line">
          <a:avLst/>
        </a:prstGeom>
        <a:solidFill>
          <a:schemeClr val="accent2">
            <a:hueOff val="3846440"/>
            <a:satOff val="4103"/>
            <a:lumOff val="1275"/>
            <a:alphaOff val="0"/>
          </a:schemeClr>
        </a:solidFill>
        <a:ln w="12700" cap="flat" cmpd="sng" algn="ctr">
          <a:solidFill>
            <a:schemeClr val="accent2">
              <a:hueOff val="3846440"/>
              <a:satOff val="4103"/>
              <a:lumOff val="127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4605854-A527-4DF8-AF49-D772CA233DD1}">
      <dsp:nvSpPr>
        <dsp:cNvPr id="0" name=""/>
        <dsp:cNvSpPr/>
      </dsp:nvSpPr>
      <dsp:spPr>
        <a:xfrm>
          <a:off x="0" y="2303920"/>
          <a:ext cx="6373813" cy="1151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US" sz="3200" kern="1200"/>
            <a:t>Values</a:t>
          </a:r>
        </a:p>
      </dsp:txBody>
      <dsp:txXfrm>
        <a:off x="0" y="2303920"/>
        <a:ext cx="6373813" cy="1151608"/>
      </dsp:txXfrm>
    </dsp:sp>
    <dsp:sp modelId="{4159E9B2-23E1-4894-B214-763F05391522}">
      <dsp:nvSpPr>
        <dsp:cNvPr id="0" name=""/>
        <dsp:cNvSpPr/>
      </dsp:nvSpPr>
      <dsp:spPr>
        <a:xfrm>
          <a:off x="0" y="3455529"/>
          <a:ext cx="6373813" cy="0"/>
        </a:xfrm>
        <a:prstGeom prst="line">
          <a:avLst/>
        </a:prstGeom>
        <a:solidFill>
          <a:schemeClr val="accent2">
            <a:hueOff val="5769660"/>
            <a:satOff val="6154"/>
            <a:lumOff val="1913"/>
            <a:alphaOff val="0"/>
          </a:schemeClr>
        </a:solidFill>
        <a:ln w="12700" cap="flat" cmpd="sng" algn="ctr">
          <a:solidFill>
            <a:schemeClr val="accent2">
              <a:hueOff val="5769660"/>
              <a:satOff val="6154"/>
              <a:lumOff val="191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10F0D23-8E78-4696-A38D-1806D45A98C8}">
      <dsp:nvSpPr>
        <dsp:cNvPr id="0" name=""/>
        <dsp:cNvSpPr/>
      </dsp:nvSpPr>
      <dsp:spPr>
        <a:xfrm>
          <a:off x="0" y="3455529"/>
          <a:ext cx="6373813" cy="1151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US" sz="3200" kern="1200"/>
            <a:t>Behaviours</a:t>
          </a:r>
        </a:p>
      </dsp:txBody>
      <dsp:txXfrm>
        <a:off x="0" y="3455529"/>
        <a:ext cx="6373813" cy="1151608"/>
      </dsp:txXfrm>
    </dsp:sp>
    <dsp:sp modelId="{2EA439CF-5B6B-4922-AC24-41177B0A4335}">
      <dsp:nvSpPr>
        <dsp:cNvPr id="0" name=""/>
        <dsp:cNvSpPr/>
      </dsp:nvSpPr>
      <dsp:spPr>
        <a:xfrm>
          <a:off x="0" y="4607138"/>
          <a:ext cx="6373813" cy="0"/>
        </a:xfrm>
        <a:prstGeom prst="line">
          <a:avLst/>
        </a:prstGeom>
        <a:solidFill>
          <a:schemeClr val="accent2">
            <a:hueOff val="7692880"/>
            <a:satOff val="8205"/>
            <a:lumOff val="2551"/>
            <a:alphaOff val="0"/>
          </a:schemeClr>
        </a:solidFill>
        <a:ln w="12700" cap="flat" cmpd="sng" algn="ctr">
          <a:solidFill>
            <a:schemeClr val="accent2">
              <a:hueOff val="7692880"/>
              <a:satOff val="8205"/>
              <a:lumOff val="255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96C35A2-90A6-4925-AE30-493F86132818}">
      <dsp:nvSpPr>
        <dsp:cNvPr id="0" name=""/>
        <dsp:cNvSpPr/>
      </dsp:nvSpPr>
      <dsp:spPr>
        <a:xfrm>
          <a:off x="0" y="4607138"/>
          <a:ext cx="6373813" cy="1151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US" sz="3200" kern="1200"/>
            <a:t>Contributions</a:t>
          </a:r>
        </a:p>
      </dsp:txBody>
      <dsp:txXfrm>
        <a:off x="0" y="4607138"/>
        <a:ext cx="6373813" cy="115160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F860761-9F03-4A69-8924-7754DF454610}">
      <dsp:nvSpPr>
        <dsp:cNvPr id="0" name=""/>
        <dsp:cNvSpPr/>
      </dsp:nvSpPr>
      <dsp:spPr>
        <a:xfrm>
          <a:off x="0" y="2812"/>
          <a:ext cx="6373813"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B989DBA-156E-4007-8605-5CF4E52AC65C}">
      <dsp:nvSpPr>
        <dsp:cNvPr id="0" name=""/>
        <dsp:cNvSpPr/>
      </dsp:nvSpPr>
      <dsp:spPr>
        <a:xfrm>
          <a:off x="0" y="2812"/>
          <a:ext cx="6373813" cy="1917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US" sz="3800" kern="1200"/>
            <a:t>What makes a good health and social care practitioner?</a:t>
          </a:r>
        </a:p>
      </dsp:txBody>
      <dsp:txXfrm>
        <a:off x="0" y="2812"/>
        <a:ext cx="6373813" cy="1917941"/>
      </dsp:txXfrm>
    </dsp:sp>
    <dsp:sp modelId="{EC9F6E29-B97F-4303-9D9F-96DDEDF0D0A7}">
      <dsp:nvSpPr>
        <dsp:cNvPr id="0" name=""/>
        <dsp:cNvSpPr/>
      </dsp:nvSpPr>
      <dsp:spPr>
        <a:xfrm>
          <a:off x="0" y="1920754"/>
          <a:ext cx="6373813" cy="0"/>
        </a:xfrm>
        <a:prstGeom prst="line">
          <a:avLst/>
        </a:prstGeom>
        <a:solidFill>
          <a:schemeClr val="accent2">
            <a:hueOff val="3846440"/>
            <a:satOff val="4103"/>
            <a:lumOff val="1275"/>
            <a:alphaOff val="0"/>
          </a:schemeClr>
        </a:solidFill>
        <a:ln w="12700" cap="flat" cmpd="sng" algn="ctr">
          <a:solidFill>
            <a:schemeClr val="accent2">
              <a:hueOff val="3846440"/>
              <a:satOff val="4103"/>
              <a:lumOff val="127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060B7D3-D847-4D3B-BB8B-D39C5C084C28}">
      <dsp:nvSpPr>
        <dsp:cNvPr id="0" name=""/>
        <dsp:cNvSpPr/>
      </dsp:nvSpPr>
      <dsp:spPr>
        <a:xfrm>
          <a:off x="0" y="1920754"/>
          <a:ext cx="6373813" cy="1917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US" sz="3800" kern="1200"/>
            <a:t>Think back to personal branding as well as professional identities.</a:t>
          </a:r>
        </a:p>
      </dsp:txBody>
      <dsp:txXfrm>
        <a:off x="0" y="1920754"/>
        <a:ext cx="6373813" cy="1917941"/>
      </dsp:txXfrm>
    </dsp:sp>
    <dsp:sp modelId="{024F0851-CF8A-4C46-8EEA-77620E5F9F9D}">
      <dsp:nvSpPr>
        <dsp:cNvPr id="0" name=""/>
        <dsp:cNvSpPr/>
      </dsp:nvSpPr>
      <dsp:spPr>
        <a:xfrm>
          <a:off x="0" y="3838695"/>
          <a:ext cx="6373813" cy="0"/>
        </a:xfrm>
        <a:prstGeom prst="line">
          <a:avLst/>
        </a:prstGeom>
        <a:solidFill>
          <a:schemeClr val="accent2">
            <a:hueOff val="7692880"/>
            <a:satOff val="8205"/>
            <a:lumOff val="2551"/>
            <a:alphaOff val="0"/>
          </a:schemeClr>
        </a:solidFill>
        <a:ln w="12700" cap="flat" cmpd="sng" algn="ctr">
          <a:solidFill>
            <a:schemeClr val="accent2">
              <a:hueOff val="7692880"/>
              <a:satOff val="8205"/>
              <a:lumOff val="255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3E6605F-A35F-4334-97A0-67D7C0B27644}">
      <dsp:nvSpPr>
        <dsp:cNvPr id="0" name=""/>
        <dsp:cNvSpPr/>
      </dsp:nvSpPr>
      <dsp:spPr>
        <a:xfrm>
          <a:off x="0" y="3838695"/>
          <a:ext cx="6373813" cy="1917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US" sz="3800" kern="1200"/>
            <a:t>Consider JD's and PS's </a:t>
          </a:r>
        </a:p>
      </dsp:txBody>
      <dsp:txXfrm>
        <a:off x="0" y="3838695"/>
        <a:ext cx="6373813" cy="1917941"/>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BAD2C9-8F12-42D3-9DD8-DCB00D2F33EE}">
      <dsp:nvSpPr>
        <dsp:cNvPr id="0" name=""/>
        <dsp:cNvSpPr/>
      </dsp:nvSpPr>
      <dsp:spPr>
        <a:xfrm>
          <a:off x="2482747" y="1844"/>
          <a:ext cx="2093062" cy="2093062"/>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9E99722-C1F9-401B-A86D-30C9DF7D1B8A}">
      <dsp:nvSpPr>
        <dsp:cNvPr id="0" name=""/>
        <dsp:cNvSpPr/>
      </dsp:nvSpPr>
      <dsp:spPr>
        <a:xfrm>
          <a:off x="2928809" y="447907"/>
          <a:ext cx="1200937" cy="120093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DAD1B6F-2A1C-4151-B8F6-4D70EACBE43D}">
      <dsp:nvSpPr>
        <dsp:cNvPr id="0" name=""/>
        <dsp:cNvSpPr/>
      </dsp:nvSpPr>
      <dsp:spPr>
        <a:xfrm>
          <a:off x="1813653" y="2746845"/>
          <a:ext cx="343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US" sz="1700" kern="1200"/>
            <a:t>Three professional qualities you already possess</a:t>
          </a:r>
        </a:p>
      </dsp:txBody>
      <dsp:txXfrm>
        <a:off x="1813653" y="2746845"/>
        <a:ext cx="3431250" cy="720000"/>
      </dsp:txXfrm>
    </dsp:sp>
    <dsp:sp modelId="{E90DBC27-CDAA-4642-8734-672F6331A377}">
      <dsp:nvSpPr>
        <dsp:cNvPr id="0" name=""/>
        <dsp:cNvSpPr/>
      </dsp:nvSpPr>
      <dsp:spPr>
        <a:xfrm>
          <a:off x="6514466" y="1844"/>
          <a:ext cx="2093062" cy="2093062"/>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1D37776-6AA2-4565-90B8-FFDC0ADE547A}">
      <dsp:nvSpPr>
        <dsp:cNvPr id="0" name=""/>
        <dsp:cNvSpPr/>
      </dsp:nvSpPr>
      <dsp:spPr>
        <a:xfrm>
          <a:off x="6960528" y="447907"/>
          <a:ext cx="1200937" cy="120093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49EA2D5-7CC9-41A6-810D-6F5A96A69C40}">
      <dsp:nvSpPr>
        <dsp:cNvPr id="0" name=""/>
        <dsp:cNvSpPr/>
      </dsp:nvSpPr>
      <dsp:spPr>
        <a:xfrm>
          <a:off x="5845372" y="2746845"/>
          <a:ext cx="343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US" sz="1700" kern="1200"/>
            <a:t>Three qualities you wish to develop</a:t>
          </a:r>
        </a:p>
      </dsp:txBody>
      <dsp:txXfrm>
        <a:off x="5845372" y="2746845"/>
        <a:ext cx="3431250" cy="72000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2CBF08D-A919-421D-ADD6-F3BB9CB331BE}">
      <dsp:nvSpPr>
        <dsp:cNvPr id="0" name=""/>
        <dsp:cNvSpPr/>
      </dsp:nvSpPr>
      <dsp:spPr>
        <a:xfrm>
          <a:off x="0" y="2812"/>
          <a:ext cx="6373813"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D4780A2-2AEC-4EDD-9F0D-A5B65809B879}">
      <dsp:nvSpPr>
        <dsp:cNvPr id="0" name=""/>
        <dsp:cNvSpPr/>
      </dsp:nvSpPr>
      <dsp:spPr>
        <a:xfrm>
          <a:off x="0" y="2812"/>
          <a:ext cx="6373813" cy="1917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US" sz="3800" kern="1200"/>
            <a:t>Which of your core values relates best to your future practice? </a:t>
          </a:r>
        </a:p>
      </dsp:txBody>
      <dsp:txXfrm>
        <a:off x="0" y="2812"/>
        <a:ext cx="6373813" cy="1917941"/>
      </dsp:txXfrm>
    </dsp:sp>
    <dsp:sp modelId="{C738EF3E-6019-4D1B-A603-A9C681C0FA68}">
      <dsp:nvSpPr>
        <dsp:cNvPr id="0" name=""/>
        <dsp:cNvSpPr/>
      </dsp:nvSpPr>
      <dsp:spPr>
        <a:xfrm>
          <a:off x="0" y="1920754"/>
          <a:ext cx="6373813" cy="0"/>
        </a:xfrm>
        <a:prstGeom prst="line">
          <a:avLst/>
        </a:prstGeom>
        <a:solidFill>
          <a:schemeClr val="accent2">
            <a:hueOff val="3846440"/>
            <a:satOff val="4103"/>
            <a:lumOff val="1275"/>
            <a:alphaOff val="0"/>
          </a:schemeClr>
        </a:solidFill>
        <a:ln w="12700" cap="flat" cmpd="sng" algn="ctr">
          <a:solidFill>
            <a:schemeClr val="accent2">
              <a:hueOff val="3846440"/>
              <a:satOff val="4103"/>
              <a:lumOff val="127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C486283-AC11-4FB6-8168-9B3889B01198}">
      <dsp:nvSpPr>
        <dsp:cNvPr id="0" name=""/>
        <dsp:cNvSpPr/>
      </dsp:nvSpPr>
      <dsp:spPr>
        <a:xfrm>
          <a:off x="0" y="1920754"/>
          <a:ext cx="6373813" cy="1917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US" sz="3800" kern="1200"/>
            <a:t>Why did you choose that?</a:t>
          </a:r>
        </a:p>
      </dsp:txBody>
      <dsp:txXfrm>
        <a:off x="0" y="1920754"/>
        <a:ext cx="6373813" cy="1917941"/>
      </dsp:txXfrm>
    </dsp:sp>
    <dsp:sp modelId="{EBEC8B55-7608-4C1D-B373-C1A79D26A32E}">
      <dsp:nvSpPr>
        <dsp:cNvPr id="0" name=""/>
        <dsp:cNvSpPr/>
      </dsp:nvSpPr>
      <dsp:spPr>
        <a:xfrm>
          <a:off x="0" y="3838695"/>
          <a:ext cx="6373813" cy="0"/>
        </a:xfrm>
        <a:prstGeom prst="line">
          <a:avLst/>
        </a:prstGeom>
        <a:solidFill>
          <a:schemeClr val="accent2">
            <a:hueOff val="7692880"/>
            <a:satOff val="8205"/>
            <a:lumOff val="2551"/>
            <a:alphaOff val="0"/>
          </a:schemeClr>
        </a:solidFill>
        <a:ln w="12700" cap="flat" cmpd="sng" algn="ctr">
          <a:solidFill>
            <a:schemeClr val="accent2">
              <a:hueOff val="7692880"/>
              <a:satOff val="8205"/>
              <a:lumOff val="255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0492954-B3C8-4549-9805-10991B709BAC}">
      <dsp:nvSpPr>
        <dsp:cNvPr id="0" name=""/>
        <dsp:cNvSpPr/>
      </dsp:nvSpPr>
      <dsp:spPr>
        <a:xfrm>
          <a:off x="0" y="3838695"/>
          <a:ext cx="6373813" cy="1917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US" sz="3800" kern="1200"/>
            <a:t>Could it influence the challenge you identified?</a:t>
          </a:r>
        </a:p>
      </dsp:txBody>
      <dsp:txXfrm>
        <a:off x="0" y="3838695"/>
        <a:ext cx="6373813" cy="1917941"/>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2459DA-73D1-4948-9FCC-7B423D8EA1A2}">
      <dsp:nvSpPr>
        <dsp:cNvPr id="0" name=""/>
        <dsp:cNvSpPr/>
      </dsp:nvSpPr>
      <dsp:spPr>
        <a:xfrm>
          <a:off x="0" y="1795"/>
          <a:ext cx="6373813" cy="280448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4310" tIns="194310" rIns="194310" bIns="194310" numCol="1" spcCol="1270" anchor="ctr" anchorCtr="0">
          <a:noAutofit/>
        </a:bodyPr>
        <a:lstStyle/>
        <a:p>
          <a:pPr marL="0" lvl="0" indent="0" algn="l" defTabSz="2266950">
            <a:lnSpc>
              <a:spcPct val="90000"/>
            </a:lnSpc>
            <a:spcBef>
              <a:spcPct val="0"/>
            </a:spcBef>
            <a:spcAft>
              <a:spcPct val="35000"/>
            </a:spcAft>
            <a:buNone/>
          </a:pPr>
          <a:r>
            <a:rPr lang="en-US" sz="5100" kern="1200"/>
            <a:t>Why does this issue matter to you? </a:t>
          </a:r>
        </a:p>
      </dsp:txBody>
      <dsp:txXfrm>
        <a:off x="136904" y="138699"/>
        <a:ext cx="6100005" cy="2530681"/>
      </dsp:txXfrm>
    </dsp:sp>
    <dsp:sp modelId="{22E7EB53-AB2D-4832-BF54-66FEF762EF35}">
      <dsp:nvSpPr>
        <dsp:cNvPr id="0" name=""/>
        <dsp:cNvSpPr/>
      </dsp:nvSpPr>
      <dsp:spPr>
        <a:xfrm>
          <a:off x="0" y="2953164"/>
          <a:ext cx="6373813" cy="2804489"/>
        </a:xfrm>
        <a:prstGeom prst="roundRect">
          <a:avLst/>
        </a:prstGeom>
        <a:solidFill>
          <a:schemeClr val="accent2">
            <a:hueOff val="7692880"/>
            <a:satOff val="8205"/>
            <a:lumOff val="25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4310" tIns="194310" rIns="194310" bIns="194310" numCol="1" spcCol="1270" anchor="ctr" anchorCtr="0">
          <a:noAutofit/>
        </a:bodyPr>
        <a:lstStyle/>
        <a:p>
          <a:pPr marL="0" lvl="0" indent="0" algn="l" defTabSz="2266950">
            <a:lnSpc>
              <a:spcPct val="90000"/>
            </a:lnSpc>
            <a:spcBef>
              <a:spcPct val="0"/>
            </a:spcBef>
            <a:spcAft>
              <a:spcPct val="35000"/>
            </a:spcAft>
            <a:buNone/>
          </a:pPr>
          <a:r>
            <a:rPr lang="en-US" sz="5100" kern="1200"/>
            <a:t>Motivation and Professional Purpose</a:t>
          </a:r>
        </a:p>
      </dsp:txBody>
      <dsp:txXfrm>
        <a:off x="136904" y="3090068"/>
        <a:ext cx="6100005" cy="2530681"/>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42922D-2808-4779-8817-CA04B71AAA76}">
      <dsp:nvSpPr>
        <dsp:cNvPr id="0" name=""/>
        <dsp:cNvSpPr/>
      </dsp:nvSpPr>
      <dsp:spPr>
        <a:xfrm>
          <a:off x="0" y="703"/>
          <a:ext cx="6373813" cy="1645155"/>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1913769-B5DF-40E3-80B2-840CD5419DB7}">
      <dsp:nvSpPr>
        <dsp:cNvPr id="0" name=""/>
        <dsp:cNvSpPr/>
      </dsp:nvSpPr>
      <dsp:spPr>
        <a:xfrm>
          <a:off x="497659" y="370863"/>
          <a:ext cx="904835" cy="90483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106CE2E-EF1D-46C7-98B8-C110E28C3E94}">
      <dsp:nvSpPr>
        <dsp:cNvPr id="0" name=""/>
        <dsp:cNvSpPr/>
      </dsp:nvSpPr>
      <dsp:spPr>
        <a:xfrm>
          <a:off x="1900154" y="703"/>
          <a:ext cx="4473659" cy="16451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112" tIns="174112" rIns="174112" bIns="174112" numCol="1" spcCol="1270" anchor="ctr" anchorCtr="0">
          <a:noAutofit/>
        </a:bodyPr>
        <a:lstStyle/>
        <a:p>
          <a:pPr marL="0" lvl="0" indent="0" algn="l" defTabSz="889000">
            <a:lnSpc>
              <a:spcPct val="90000"/>
            </a:lnSpc>
            <a:spcBef>
              <a:spcPct val="0"/>
            </a:spcBef>
            <a:spcAft>
              <a:spcPct val="35000"/>
            </a:spcAft>
            <a:buNone/>
          </a:pPr>
          <a:r>
            <a:rPr lang="en-US" sz="2000" kern="1200"/>
            <a:t>What is motivation?</a:t>
          </a:r>
        </a:p>
      </dsp:txBody>
      <dsp:txXfrm>
        <a:off x="1900154" y="703"/>
        <a:ext cx="4473659" cy="1645155"/>
      </dsp:txXfrm>
    </dsp:sp>
    <dsp:sp modelId="{F36F63A3-B7B5-4BAA-985A-98E3AF9C68F7}">
      <dsp:nvSpPr>
        <dsp:cNvPr id="0" name=""/>
        <dsp:cNvSpPr/>
      </dsp:nvSpPr>
      <dsp:spPr>
        <a:xfrm>
          <a:off x="0" y="2057147"/>
          <a:ext cx="6373813" cy="1645155"/>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7DF0E55-10EE-44DE-9AE2-EC3BD3D69680}">
      <dsp:nvSpPr>
        <dsp:cNvPr id="0" name=""/>
        <dsp:cNvSpPr/>
      </dsp:nvSpPr>
      <dsp:spPr>
        <a:xfrm>
          <a:off x="497659" y="2427307"/>
          <a:ext cx="904835" cy="90483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8AF258F-82E1-4F55-A7BE-D20C7035B3EE}">
      <dsp:nvSpPr>
        <dsp:cNvPr id="0" name=""/>
        <dsp:cNvSpPr/>
      </dsp:nvSpPr>
      <dsp:spPr>
        <a:xfrm>
          <a:off x="1900154" y="2057147"/>
          <a:ext cx="4473659" cy="16451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112" tIns="174112" rIns="174112" bIns="174112" numCol="1" spcCol="1270" anchor="ctr" anchorCtr="0">
          <a:noAutofit/>
        </a:bodyPr>
        <a:lstStyle/>
        <a:p>
          <a:pPr marL="0" lvl="0" indent="0" algn="l" defTabSz="889000">
            <a:lnSpc>
              <a:spcPct val="90000"/>
            </a:lnSpc>
            <a:spcBef>
              <a:spcPct val="0"/>
            </a:spcBef>
            <a:spcAft>
              <a:spcPct val="35000"/>
            </a:spcAft>
            <a:buNone/>
          </a:pPr>
          <a:r>
            <a:rPr lang="en-US" sz="2000" kern="1200"/>
            <a:t>According to Ryan and Deci (1985), motivation consists of autonomy, relatedness and competence. </a:t>
          </a:r>
        </a:p>
      </dsp:txBody>
      <dsp:txXfrm>
        <a:off x="1900154" y="2057147"/>
        <a:ext cx="4473659" cy="1645155"/>
      </dsp:txXfrm>
    </dsp:sp>
    <dsp:sp modelId="{4A4B98B7-82B2-429E-BC2E-FA9A6313CCB9}">
      <dsp:nvSpPr>
        <dsp:cNvPr id="0" name=""/>
        <dsp:cNvSpPr/>
      </dsp:nvSpPr>
      <dsp:spPr>
        <a:xfrm>
          <a:off x="0" y="4113591"/>
          <a:ext cx="6373813" cy="1645155"/>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4FD097C-AD23-4523-8E0F-D8987233CD88}">
      <dsp:nvSpPr>
        <dsp:cNvPr id="0" name=""/>
        <dsp:cNvSpPr/>
      </dsp:nvSpPr>
      <dsp:spPr>
        <a:xfrm>
          <a:off x="497659" y="4483751"/>
          <a:ext cx="904835" cy="90483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DF16120-93CC-40EB-A491-53DA3041DEC4}">
      <dsp:nvSpPr>
        <dsp:cNvPr id="0" name=""/>
        <dsp:cNvSpPr/>
      </dsp:nvSpPr>
      <dsp:spPr>
        <a:xfrm>
          <a:off x="1900154" y="4113591"/>
          <a:ext cx="4473659" cy="16451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112" tIns="174112" rIns="174112" bIns="174112" numCol="1" spcCol="1270" anchor="ctr" anchorCtr="0">
          <a:noAutofit/>
        </a:bodyPr>
        <a:lstStyle/>
        <a:p>
          <a:pPr marL="0" lvl="0" indent="0" algn="l" defTabSz="889000">
            <a:lnSpc>
              <a:spcPct val="90000"/>
            </a:lnSpc>
            <a:spcBef>
              <a:spcPct val="0"/>
            </a:spcBef>
            <a:spcAft>
              <a:spcPct val="35000"/>
            </a:spcAft>
            <a:buNone/>
          </a:pPr>
          <a:r>
            <a:rPr lang="en-US" sz="2000" kern="1200"/>
            <a:t>Humans strive to meet all these needs, aiming to reach a level of growth that is achieved via internal and external motivations.</a:t>
          </a:r>
        </a:p>
      </dsp:txBody>
      <dsp:txXfrm>
        <a:off x="1900154" y="4113591"/>
        <a:ext cx="4473659" cy="1645155"/>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9C2DED-C185-406F-9145-DF61FBD179A6}">
      <dsp:nvSpPr>
        <dsp:cNvPr id="0" name=""/>
        <dsp:cNvSpPr/>
      </dsp:nvSpPr>
      <dsp:spPr>
        <a:xfrm>
          <a:off x="0" y="453235"/>
          <a:ext cx="6373813" cy="236456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830" tIns="163830" rIns="163830" bIns="163830" numCol="1" spcCol="1270" anchor="ctr" anchorCtr="0">
          <a:noAutofit/>
        </a:bodyPr>
        <a:lstStyle/>
        <a:p>
          <a:pPr marL="0" lvl="0" indent="0" algn="l" defTabSz="1911350">
            <a:lnSpc>
              <a:spcPct val="90000"/>
            </a:lnSpc>
            <a:spcBef>
              <a:spcPct val="0"/>
            </a:spcBef>
            <a:spcAft>
              <a:spcPct val="35000"/>
            </a:spcAft>
            <a:buNone/>
          </a:pPr>
          <a:r>
            <a:rPr lang="en-US" sz="4300" kern="1200"/>
            <a:t>Your first assessment asks you to think about what a problem is. </a:t>
          </a:r>
        </a:p>
      </dsp:txBody>
      <dsp:txXfrm>
        <a:off x="115429" y="568664"/>
        <a:ext cx="6142955" cy="2133711"/>
      </dsp:txXfrm>
    </dsp:sp>
    <dsp:sp modelId="{2F781EB2-89C4-477B-8F6E-DB4C7BBFB9F8}">
      <dsp:nvSpPr>
        <dsp:cNvPr id="0" name=""/>
        <dsp:cNvSpPr/>
      </dsp:nvSpPr>
      <dsp:spPr>
        <a:xfrm>
          <a:off x="0" y="2941645"/>
          <a:ext cx="6373813" cy="2364569"/>
        </a:xfrm>
        <a:prstGeom prst="roundRect">
          <a:avLst/>
        </a:prstGeom>
        <a:solidFill>
          <a:schemeClr val="accent2">
            <a:hueOff val="7692880"/>
            <a:satOff val="8205"/>
            <a:lumOff val="25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830" tIns="163830" rIns="163830" bIns="163830" numCol="1" spcCol="1270" anchor="ctr" anchorCtr="0">
          <a:noAutofit/>
        </a:bodyPr>
        <a:lstStyle/>
        <a:p>
          <a:pPr marL="0" lvl="0" indent="0" algn="l" defTabSz="1911350">
            <a:lnSpc>
              <a:spcPct val="90000"/>
            </a:lnSpc>
            <a:spcBef>
              <a:spcPct val="0"/>
            </a:spcBef>
            <a:spcAft>
              <a:spcPct val="35000"/>
            </a:spcAft>
            <a:buNone/>
          </a:pPr>
          <a:r>
            <a:rPr lang="en-US" sz="4300" kern="1200"/>
            <a:t>Your second assessments asks, 'what can be done?'</a:t>
          </a:r>
        </a:p>
      </dsp:txBody>
      <dsp:txXfrm>
        <a:off x="115429" y="3057074"/>
        <a:ext cx="6142955" cy="2133711"/>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18B96F-17A0-499E-B02D-4A1D2799961A}">
      <dsp:nvSpPr>
        <dsp:cNvPr id="0" name=""/>
        <dsp:cNvSpPr/>
      </dsp:nvSpPr>
      <dsp:spPr>
        <a:xfrm>
          <a:off x="0" y="703"/>
          <a:ext cx="6373813"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B8FFEAB-A523-47A8-8092-E2E223F8F0D5}">
      <dsp:nvSpPr>
        <dsp:cNvPr id="0" name=""/>
        <dsp:cNvSpPr/>
      </dsp:nvSpPr>
      <dsp:spPr>
        <a:xfrm>
          <a:off x="0" y="703"/>
          <a:ext cx="6373813" cy="1151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US" sz="3200" kern="1200"/>
            <a:t>Loneliness among older adults</a:t>
          </a:r>
        </a:p>
      </dsp:txBody>
      <dsp:txXfrm>
        <a:off x="0" y="703"/>
        <a:ext cx="6373813" cy="1151608"/>
      </dsp:txXfrm>
    </dsp:sp>
    <dsp:sp modelId="{DFEE3601-A73D-445E-BC57-F62CBECF95D6}">
      <dsp:nvSpPr>
        <dsp:cNvPr id="0" name=""/>
        <dsp:cNvSpPr/>
      </dsp:nvSpPr>
      <dsp:spPr>
        <a:xfrm>
          <a:off x="0" y="1152311"/>
          <a:ext cx="6373813" cy="0"/>
        </a:xfrm>
        <a:prstGeom prst="line">
          <a:avLst/>
        </a:prstGeom>
        <a:solidFill>
          <a:schemeClr val="accent2">
            <a:hueOff val="1923220"/>
            <a:satOff val="2051"/>
            <a:lumOff val="638"/>
            <a:alphaOff val="0"/>
          </a:schemeClr>
        </a:solidFill>
        <a:ln w="12700" cap="flat" cmpd="sng" algn="ctr">
          <a:solidFill>
            <a:schemeClr val="accent2">
              <a:hueOff val="1923220"/>
              <a:satOff val="2051"/>
              <a:lumOff val="63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7481940-E337-468B-ABDA-9E49DC5EC297}">
      <dsp:nvSpPr>
        <dsp:cNvPr id="0" name=""/>
        <dsp:cNvSpPr/>
      </dsp:nvSpPr>
      <dsp:spPr>
        <a:xfrm>
          <a:off x="0" y="1152311"/>
          <a:ext cx="6373813" cy="1151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US" sz="3200" kern="1200"/>
            <a:t>Anxiety rises in adolescents</a:t>
          </a:r>
        </a:p>
      </dsp:txBody>
      <dsp:txXfrm>
        <a:off x="0" y="1152311"/>
        <a:ext cx="6373813" cy="1151608"/>
      </dsp:txXfrm>
    </dsp:sp>
    <dsp:sp modelId="{E829F349-F013-4D57-B40F-62628CD47AD4}">
      <dsp:nvSpPr>
        <dsp:cNvPr id="0" name=""/>
        <dsp:cNvSpPr/>
      </dsp:nvSpPr>
      <dsp:spPr>
        <a:xfrm>
          <a:off x="0" y="2303920"/>
          <a:ext cx="6373813" cy="0"/>
        </a:xfrm>
        <a:prstGeom prst="line">
          <a:avLst/>
        </a:prstGeom>
        <a:solidFill>
          <a:schemeClr val="accent2">
            <a:hueOff val="3846440"/>
            <a:satOff val="4103"/>
            <a:lumOff val="1275"/>
            <a:alphaOff val="0"/>
          </a:schemeClr>
        </a:solidFill>
        <a:ln w="12700" cap="flat" cmpd="sng" algn="ctr">
          <a:solidFill>
            <a:schemeClr val="accent2">
              <a:hueOff val="3846440"/>
              <a:satOff val="4103"/>
              <a:lumOff val="127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5DA10C1-6FE9-4CF2-8C2C-1B1266FDDD5F}">
      <dsp:nvSpPr>
        <dsp:cNvPr id="0" name=""/>
        <dsp:cNvSpPr/>
      </dsp:nvSpPr>
      <dsp:spPr>
        <a:xfrm>
          <a:off x="0" y="2303920"/>
          <a:ext cx="6373813" cy="1151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US" sz="3200" kern="1200"/>
            <a:t>Bed blocking in NHS hospitals</a:t>
          </a:r>
        </a:p>
      </dsp:txBody>
      <dsp:txXfrm>
        <a:off x="0" y="2303920"/>
        <a:ext cx="6373813" cy="1151608"/>
      </dsp:txXfrm>
    </dsp:sp>
    <dsp:sp modelId="{C3DD4DD7-313C-48DE-B74E-5DBF5D537F45}">
      <dsp:nvSpPr>
        <dsp:cNvPr id="0" name=""/>
        <dsp:cNvSpPr/>
      </dsp:nvSpPr>
      <dsp:spPr>
        <a:xfrm>
          <a:off x="0" y="3455529"/>
          <a:ext cx="6373813" cy="0"/>
        </a:xfrm>
        <a:prstGeom prst="line">
          <a:avLst/>
        </a:prstGeom>
        <a:solidFill>
          <a:schemeClr val="accent2">
            <a:hueOff val="5769660"/>
            <a:satOff val="6154"/>
            <a:lumOff val="1913"/>
            <a:alphaOff val="0"/>
          </a:schemeClr>
        </a:solidFill>
        <a:ln w="12700" cap="flat" cmpd="sng" algn="ctr">
          <a:solidFill>
            <a:schemeClr val="accent2">
              <a:hueOff val="5769660"/>
              <a:satOff val="6154"/>
              <a:lumOff val="191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0250230-D4F2-426D-96CC-97D7F4E4D380}">
      <dsp:nvSpPr>
        <dsp:cNvPr id="0" name=""/>
        <dsp:cNvSpPr/>
      </dsp:nvSpPr>
      <dsp:spPr>
        <a:xfrm>
          <a:off x="0" y="3455529"/>
          <a:ext cx="6373813" cy="1151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US" sz="3200" kern="1200"/>
            <a:t>Record level waiting lists</a:t>
          </a:r>
        </a:p>
      </dsp:txBody>
      <dsp:txXfrm>
        <a:off x="0" y="3455529"/>
        <a:ext cx="6373813" cy="1151608"/>
      </dsp:txXfrm>
    </dsp:sp>
    <dsp:sp modelId="{4C647A06-AD56-44E7-968C-26EB546BDC6D}">
      <dsp:nvSpPr>
        <dsp:cNvPr id="0" name=""/>
        <dsp:cNvSpPr/>
      </dsp:nvSpPr>
      <dsp:spPr>
        <a:xfrm>
          <a:off x="0" y="4607138"/>
          <a:ext cx="6373813" cy="0"/>
        </a:xfrm>
        <a:prstGeom prst="line">
          <a:avLst/>
        </a:prstGeom>
        <a:solidFill>
          <a:schemeClr val="accent2">
            <a:hueOff val="7692880"/>
            <a:satOff val="8205"/>
            <a:lumOff val="2551"/>
            <a:alphaOff val="0"/>
          </a:schemeClr>
        </a:solidFill>
        <a:ln w="12700" cap="flat" cmpd="sng" algn="ctr">
          <a:solidFill>
            <a:schemeClr val="accent2">
              <a:hueOff val="7692880"/>
              <a:satOff val="8205"/>
              <a:lumOff val="255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8684E4A-CAD2-4A11-9D90-54C4D9BFEF5F}">
      <dsp:nvSpPr>
        <dsp:cNvPr id="0" name=""/>
        <dsp:cNvSpPr/>
      </dsp:nvSpPr>
      <dsp:spPr>
        <a:xfrm>
          <a:off x="0" y="4607138"/>
          <a:ext cx="6373813" cy="1151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US" sz="3200" kern="1200"/>
            <a:t>Poor staff retention in social care</a:t>
          </a:r>
        </a:p>
      </dsp:txBody>
      <dsp:txXfrm>
        <a:off x="0" y="4607138"/>
        <a:ext cx="6373813" cy="1151608"/>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13CAB3-244D-4732-9D6D-52E879844CF9}">
      <dsp:nvSpPr>
        <dsp:cNvPr id="0" name=""/>
        <dsp:cNvSpPr/>
      </dsp:nvSpPr>
      <dsp:spPr>
        <a:xfrm>
          <a:off x="2482747" y="1844"/>
          <a:ext cx="2093062" cy="2093062"/>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8BA8C9F-411E-4B0D-8A16-46F44ECD195B}">
      <dsp:nvSpPr>
        <dsp:cNvPr id="0" name=""/>
        <dsp:cNvSpPr/>
      </dsp:nvSpPr>
      <dsp:spPr>
        <a:xfrm>
          <a:off x="2928809" y="447907"/>
          <a:ext cx="1200937" cy="120093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EB880F3-2546-4AE0-BBC8-384BC35D578E}">
      <dsp:nvSpPr>
        <dsp:cNvPr id="0" name=""/>
        <dsp:cNvSpPr/>
      </dsp:nvSpPr>
      <dsp:spPr>
        <a:xfrm>
          <a:off x="1813653" y="2746845"/>
          <a:ext cx="343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US" sz="2500" kern="1200"/>
            <a:t>Quantity before quality</a:t>
          </a:r>
        </a:p>
      </dsp:txBody>
      <dsp:txXfrm>
        <a:off x="1813653" y="2746845"/>
        <a:ext cx="3431250" cy="720000"/>
      </dsp:txXfrm>
    </dsp:sp>
    <dsp:sp modelId="{976400CD-D8C8-4006-B4C2-811581FFF9B1}">
      <dsp:nvSpPr>
        <dsp:cNvPr id="0" name=""/>
        <dsp:cNvSpPr/>
      </dsp:nvSpPr>
      <dsp:spPr>
        <a:xfrm>
          <a:off x="6514466" y="1844"/>
          <a:ext cx="2093062" cy="2093062"/>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0DC0C8D-2E6E-4910-92E4-6CAC6553DC50}">
      <dsp:nvSpPr>
        <dsp:cNvPr id="0" name=""/>
        <dsp:cNvSpPr/>
      </dsp:nvSpPr>
      <dsp:spPr>
        <a:xfrm>
          <a:off x="6960528" y="447907"/>
          <a:ext cx="1200937" cy="120093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51D3F59-2A2B-4A10-B106-08F66ADB7F9F}">
      <dsp:nvSpPr>
        <dsp:cNvPr id="0" name=""/>
        <dsp:cNvSpPr/>
      </dsp:nvSpPr>
      <dsp:spPr>
        <a:xfrm>
          <a:off x="5845372" y="2746845"/>
          <a:ext cx="343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US" sz="2500" kern="1200"/>
            <a:t>Creativity before evaluation</a:t>
          </a:r>
        </a:p>
      </dsp:txBody>
      <dsp:txXfrm>
        <a:off x="5845372" y="2746845"/>
        <a:ext cx="3431250" cy="720000"/>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618C04-2826-4716-A0B1-4A2EBE009F73}">
      <dsp:nvSpPr>
        <dsp:cNvPr id="0" name=""/>
        <dsp:cNvSpPr/>
      </dsp:nvSpPr>
      <dsp:spPr>
        <a:xfrm>
          <a:off x="0" y="703"/>
          <a:ext cx="6373813"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6FCC898-E3D8-4C4D-8DEC-F9FB791AF05E}">
      <dsp:nvSpPr>
        <dsp:cNvPr id="0" name=""/>
        <dsp:cNvSpPr/>
      </dsp:nvSpPr>
      <dsp:spPr>
        <a:xfrm>
          <a:off x="0" y="703"/>
          <a:ext cx="6373813" cy="1151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3830" tIns="163830" rIns="163830" bIns="163830" numCol="1" spcCol="1270" anchor="t" anchorCtr="0">
          <a:noAutofit/>
        </a:bodyPr>
        <a:lstStyle/>
        <a:p>
          <a:pPr marL="0" lvl="0" indent="0" algn="l" defTabSz="1911350">
            <a:lnSpc>
              <a:spcPct val="90000"/>
            </a:lnSpc>
            <a:spcBef>
              <a:spcPct val="0"/>
            </a:spcBef>
            <a:spcAft>
              <a:spcPct val="35000"/>
            </a:spcAft>
            <a:buNone/>
          </a:pPr>
          <a:r>
            <a:rPr lang="en-US" sz="4300" kern="1200"/>
            <a:t>Make some notes</a:t>
          </a:r>
        </a:p>
      </dsp:txBody>
      <dsp:txXfrm>
        <a:off x="0" y="703"/>
        <a:ext cx="6373813" cy="1151608"/>
      </dsp:txXfrm>
    </dsp:sp>
    <dsp:sp modelId="{1E384BFA-1EF8-4657-8632-234F77B8276B}">
      <dsp:nvSpPr>
        <dsp:cNvPr id="0" name=""/>
        <dsp:cNvSpPr/>
      </dsp:nvSpPr>
      <dsp:spPr>
        <a:xfrm>
          <a:off x="0" y="1152311"/>
          <a:ext cx="6373813" cy="0"/>
        </a:xfrm>
        <a:prstGeom prst="line">
          <a:avLst/>
        </a:prstGeom>
        <a:solidFill>
          <a:schemeClr val="accent2">
            <a:hueOff val="1923220"/>
            <a:satOff val="2051"/>
            <a:lumOff val="638"/>
            <a:alphaOff val="0"/>
          </a:schemeClr>
        </a:solidFill>
        <a:ln w="12700" cap="flat" cmpd="sng" algn="ctr">
          <a:solidFill>
            <a:schemeClr val="accent2">
              <a:hueOff val="1923220"/>
              <a:satOff val="2051"/>
              <a:lumOff val="63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DDFD3B2-5FE6-4318-ABBB-5A93FAFBE6EF}">
      <dsp:nvSpPr>
        <dsp:cNvPr id="0" name=""/>
        <dsp:cNvSpPr/>
      </dsp:nvSpPr>
      <dsp:spPr>
        <a:xfrm>
          <a:off x="0" y="1152311"/>
          <a:ext cx="6373813" cy="1151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3830" tIns="163830" rIns="163830" bIns="163830" numCol="1" spcCol="1270" anchor="t" anchorCtr="0">
          <a:noAutofit/>
        </a:bodyPr>
        <a:lstStyle/>
        <a:p>
          <a:pPr marL="0" lvl="0" indent="0" algn="l" defTabSz="1911350">
            <a:lnSpc>
              <a:spcPct val="90000"/>
            </a:lnSpc>
            <a:spcBef>
              <a:spcPct val="0"/>
            </a:spcBef>
            <a:spcAft>
              <a:spcPct val="35000"/>
            </a:spcAft>
            <a:buNone/>
          </a:pPr>
          <a:r>
            <a:rPr lang="en-US" sz="4300" kern="1200"/>
            <a:t>My challenge</a:t>
          </a:r>
        </a:p>
      </dsp:txBody>
      <dsp:txXfrm>
        <a:off x="0" y="1152311"/>
        <a:ext cx="6373813" cy="1151608"/>
      </dsp:txXfrm>
    </dsp:sp>
    <dsp:sp modelId="{E31D6B43-85B8-469E-9D92-28C58C857937}">
      <dsp:nvSpPr>
        <dsp:cNvPr id="0" name=""/>
        <dsp:cNvSpPr/>
      </dsp:nvSpPr>
      <dsp:spPr>
        <a:xfrm>
          <a:off x="0" y="2303920"/>
          <a:ext cx="6373813" cy="0"/>
        </a:xfrm>
        <a:prstGeom prst="line">
          <a:avLst/>
        </a:prstGeom>
        <a:solidFill>
          <a:schemeClr val="accent2">
            <a:hueOff val="3846440"/>
            <a:satOff val="4103"/>
            <a:lumOff val="1275"/>
            <a:alphaOff val="0"/>
          </a:schemeClr>
        </a:solidFill>
        <a:ln w="12700" cap="flat" cmpd="sng" algn="ctr">
          <a:solidFill>
            <a:schemeClr val="accent2">
              <a:hueOff val="3846440"/>
              <a:satOff val="4103"/>
              <a:lumOff val="127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597E816-E61D-4996-BE0E-CEC70B793937}">
      <dsp:nvSpPr>
        <dsp:cNvPr id="0" name=""/>
        <dsp:cNvSpPr/>
      </dsp:nvSpPr>
      <dsp:spPr>
        <a:xfrm>
          <a:off x="0" y="2303920"/>
          <a:ext cx="6373813" cy="1151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3830" tIns="163830" rIns="163830" bIns="163830" numCol="1" spcCol="1270" anchor="t" anchorCtr="0">
          <a:noAutofit/>
        </a:bodyPr>
        <a:lstStyle/>
        <a:p>
          <a:pPr marL="0" lvl="0" indent="0" algn="l" defTabSz="1911350">
            <a:lnSpc>
              <a:spcPct val="90000"/>
            </a:lnSpc>
            <a:spcBef>
              <a:spcPct val="0"/>
            </a:spcBef>
            <a:spcAft>
              <a:spcPct val="35000"/>
            </a:spcAft>
            <a:buNone/>
          </a:pPr>
          <a:r>
            <a:rPr lang="en-US" sz="4300" kern="1200"/>
            <a:t>Three possible solutions</a:t>
          </a:r>
        </a:p>
      </dsp:txBody>
      <dsp:txXfrm>
        <a:off x="0" y="2303920"/>
        <a:ext cx="6373813" cy="1151608"/>
      </dsp:txXfrm>
    </dsp:sp>
    <dsp:sp modelId="{3CCA6EB2-7678-4CD5-AA76-A499BB05DE51}">
      <dsp:nvSpPr>
        <dsp:cNvPr id="0" name=""/>
        <dsp:cNvSpPr/>
      </dsp:nvSpPr>
      <dsp:spPr>
        <a:xfrm>
          <a:off x="0" y="3455529"/>
          <a:ext cx="6373813" cy="0"/>
        </a:xfrm>
        <a:prstGeom prst="line">
          <a:avLst/>
        </a:prstGeom>
        <a:solidFill>
          <a:schemeClr val="accent2">
            <a:hueOff val="5769660"/>
            <a:satOff val="6154"/>
            <a:lumOff val="1913"/>
            <a:alphaOff val="0"/>
          </a:schemeClr>
        </a:solidFill>
        <a:ln w="12700" cap="flat" cmpd="sng" algn="ctr">
          <a:solidFill>
            <a:schemeClr val="accent2">
              <a:hueOff val="5769660"/>
              <a:satOff val="6154"/>
              <a:lumOff val="191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155F364-C16E-492D-A4DE-30CA0C4C5139}">
      <dsp:nvSpPr>
        <dsp:cNvPr id="0" name=""/>
        <dsp:cNvSpPr/>
      </dsp:nvSpPr>
      <dsp:spPr>
        <a:xfrm>
          <a:off x="0" y="3455529"/>
          <a:ext cx="6373813" cy="1151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3830" tIns="163830" rIns="163830" bIns="163830" numCol="1" spcCol="1270" anchor="t" anchorCtr="0">
          <a:noAutofit/>
        </a:bodyPr>
        <a:lstStyle/>
        <a:p>
          <a:pPr marL="0" lvl="0" indent="0" algn="l" defTabSz="1911350">
            <a:lnSpc>
              <a:spcPct val="90000"/>
            </a:lnSpc>
            <a:spcBef>
              <a:spcPct val="0"/>
            </a:spcBef>
            <a:spcAft>
              <a:spcPct val="35000"/>
            </a:spcAft>
            <a:buNone/>
          </a:pPr>
          <a:r>
            <a:rPr lang="en-US" sz="4300" kern="1200"/>
            <a:t>Most promising solution</a:t>
          </a:r>
        </a:p>
      </dsp:txBody>
      <dsp:txXfrm>
        <a:off x="0" y="3455529"/>
        <a:ext cx="6373813" cy="1151608"/>
      </dsp:txXfrm>
    </dsp:sp>
    <dsp:sp modelId="{90B2451C-71AD-4A93-82EA-B848798CEB5F}">
      <dsp:nvSpPr>
        <dsp:cNvPr id="0" name=""/>
        <dsp:cNvSpPr/>
      </dsp:nvSpPr>
      <dsp:spPr>
        <a:xfrm>
          <a:off x="0" y="4607138"/>
          <a:ext cx="6373813" cy="0"/>
        </a:xfrm>
        <a:prstGeom prst="line">
          <a:avLst/>
        </a:prstGeom>
        <a:solidFill>
          <a:schemeClr val="accent2">
            <a:hueOff val="7692880"/>
            <a:satOff val="8205"/>
            <a:lumOff val="2551"/>
            <a:alphaOff val="0"/>
          </a:schemeClr>
        </a:solidFill>
        <a:ln w="12700" cap="flat" cmpd="sng" algn="ctr">
          <a:solidFill>
            <a:schemeClr val="accent2">
              <a:hueOff val="7692880"/>
              <a:satOff val="8205"/>
              <a:lumOff val="255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973C60A-AE4C-4C8B-B2CD-B82E9D53C1A5}">
      <dsp:nvSpPr>
        <dsp:cNvPr id="0" name=""/>
        <dsp:cNvSpPr/>
      </dsp:nvSpPr>
      <dsp:spPr>
        <a:xfrm>
          <a:off x="0" y="4607138"/>
          <a:ext cx="6373813" cy="1151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3830" tIns="163830" rIns="163830" bIns="163830" numCol="1" spcCol="1270" anchor="t" anchorCtr="0">
          <a:noAutofit/>
        </a:bodyPr>
        <a:lstStyle/>
        <a:p>
          <a:pPr marL="0" lvl="0" indent="0" algn="l" defTabSz="1911350">
            <a:lnSpc>
              <a:spcPct val="90000"/>
            </a:lnSpc>
            <a:spcBef>
              <a:spcPct val="0"/>
            </a:spcBef>
            <a:spcAft>
              <a:spcPct val="35000"/>
            </a:spcAft>
            <a:buNone/>
          </a:pPr>
          <a:r>
            <a:rPr lang="en-US" sz="4300" kern="1200"/>
            <a:t>Why?</a:t>
          </a:r>
        </a:p>
      </dsp:txBody>
      <dsp:txXfrm>
        <a:off x="0" y="4607138"/>
        <a:ext cx="6373813" cy="1151608"/>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6D69CE-113A-4921-9BDC-E1D423B21142}">
      <dsp:nvSpPr>
        <dsp:cNvPr id="0" name=""/>
        <dsp:cNvSpPr/>
      </dsp:nvSpPr>
      <dsp:spPr>
        <a:xfrm>
          <a:off x="0" y="2812"/>
          <a:ext cx="6373813"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43D39FE-1ECA-49F6-BA93-76F74BDC4F86}">
      <dsp:nvSpPr>
        <dsp:cNvPr id="0" name=""/>
        <dsp:cNvSpPr/>
      </dsp:nvSpPr>
      <dsp:spPr>
        <a:xfrm>
          <a:off x="0" y="2812"/>
          <a:ext cx="6373813" cy="9589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US" sz="3700" kern="1200"/>
            <a:t>What do changemakers do?</a:t>
          </a:r>
        </a:p>
      </dsp:txBody>
      <dsp:txXfrm>
        <a:off x="0" y="2812"/>
        <a:ext cx="6373813" cy="958970"/>
      </dsp:txXfrm>
    </dsp:sp>
    <dsp:sp modelId="{34A2CBC6-7708-4E2E-A026-C211B462C211}">
      <dsp:nvSpPr>
        <dsp:cNvPr id="0" name=""/>
        <dsp:cNvSpPr/>
      </dsp:nvSpPr>
      <dsp:spPr>
        <a:xfrm>
          <a:off x="0" y="961783"/>
          <a:ext cx="6373813" cy="0"/>
        </a:xfrm>
        <a:prstGeom prst="line">
          <a:avLst/>
        </a:prstGeom>
        <a:solidFill>
          <a:schemeClr val="accent2">
            <a:hueOff val="1538576"/>
            <a:satOff val="1641"/>
            <a:lumOff val="510"/>
            <a:alphaOff val="0"/>
          </a:schemeClr>
        </a:solidFill>
        <a:ln w="12700" cap="flat" cmpd="sng" algn="ctr">
          <a:solidFill>
            <a:schemeClr val="accent2">
              <a:hueOff val="1538576"/>
              <a:satOff val="1641"/>
              <a:lumOff val="51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4D07699-A97F-4EA2-9F6F-C326DF1713A0}">
      <dsp:nvSpPr>
        <dsp:cNvPr id="0" name=""/>
        <dsp:cNvSpPr/>
      </dsp:nvSpPr>
      <dsp:spPr>
        <a:xfrm>
          <a:off x="0" y="961783"/>
          <a:ext cx="6373813" cy="9589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US" sz="3700" kern="1200"/>
            <a:t>Spot opportunities</a:t>
          </a:r>
        </a:p>
      </dsp:txBody>
      <dsp:txXfrm>
        <a:off x="0" y="961783"/>
        <a:ext cx="6373813" cy="958970"/>
      </dsp:txXfrm>
    </dsp:sp>
    <dsp:sp modelId="{CEAAD6DF-66CB-4374-9C65-C5D033BCF78E}">
      <dsp:nvSpPr>
        <dsp:cNvPr id="0" name=""/>
        <dsp:cNvSpPr/>
      </dsp:nvSpPr>
      <dsp:spPr>
        <a:xfrm>
          <a:off x="0" y="1920754"/>
          <a:ext cx="6373813" cy="0"/>
        </a:xfrm>
        <a:prstGeom prst="line">
          <a:avLst/>
        </a:prstGeom>
        <a:solidFill>
          <a:schemeClr val="accent2">
            <a:hueOff val="3077152"/>
            <a:satOff val="3282"/>
            <a:lumOff val="1020"/>
            <a:alphaOff val="0"/>
          </a:schemeClr>
        </a:solidFill>
        <a:ln w="12700" cap="flat" cmpd="sng" algn="ctr">
          <a:solidFill>
            <a:schemeClr val="accent2">
              <a:hueOff val="3077152"/>
              <a:satOff val="3282"/>
              <a:lumOff val="102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B893740-9B87-4E57-B5A8-D3127C8A1A14}">
      <dsp:nvSpPr>
        <dsp:cNvPr id="0" name=""/>
        <dsp:cNvSpPr/>
      </dsp:nvSpPr>
      <dsp:spPr>
        <a:xfrm>
          <a:off x="0" y="1920754"/>
          <a:ext cx="6373813" cy="9589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US" sz="3700" kern="1200"/>
            <a:t>Question assumptions</a:t>
          </a:r>
        </a:p>
      </dsp:txBody>
      <dsp:txXfrm>
        <a:off x="0" y="1920754"/>
        <a:ext cx="6373813" cy="958970"/>
      </dsp:txXfrm>
    </dsp:sp>
    <dsp:sp modelId="{C604AA69-3A83-4112-9E90-1602E377EB81}">
      <dsp:nvSpPr>
        <dsp:cNvPr id="0" name=""/>
        <dsp:cNvSpPr/>
      </dsp:nvSpPr>
      <dsp:spPr>
        <a:xfrm>
          <a:off x="0" y="2879725"/>
          <a:ext cx="6373813" cy="0"/>
        </a:xfrm>
        <a:prstGeom prst="line">
          <a:avLst/>
        </a:prstGeom>
        <a:solidFill>
          <a:schemeClr val="accent2">
            <a:hueOff val="4615728"/>
            <a:satOff val="4923"/>
            <a:lumOff val="1531"/>
            <a:alphaOff val="0"/>
          </a:schemeClr>
        </a:solidFill>
        <a:ln w="12700" cap="flat" cmpd="sng" algn="ctr">
          <a:solidFill>
            <a:schemeClr val="accent2">
              <a:hueOff val="4615728"/>
              <a:satOff val="4923"/>
              <a:lumOff val="153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20055F0-1C47-431C-9BA8-E2CFC222017A}">
      <dsp:nvSpPr>
        <dsp:cNvPr id="0" name=""/>
        <dsp:cNvSpPr/>
      </dsp:nvSpPr>
      <dsp:spPr>
        <a:xfrm>
          <a:off x="0" y="2879725"/>
          <a:ext cx="6373813" cy="9589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US" sz="3700" kern="1200"/>
            <a:t>Collaborate</a:t>
          </a:r>
        </a:p>
      </dsp:txBody>
      <dsp:txXfrm>
        <a:off x="0" y="2879725"/>
        <a:ext cx="6373813" cy="958970"/>
      </dsp:txXfrm>
    </dsp:sp>
    <dsp:sp modelId="{E3200EEA-C4D9-48CA-9494-A46ABE39758E}">
      <dsp:nvSpPr>
        <dsp:cNvPr id="0" name=""/>
        <dsp:cNvSpPr/>
      </dsp:nvSpPr>
      <dsp:spPr>
        <a:xfrm>
          <a:off x="0" y="3838695"/>
          <a:ext cx="6373813" cy="0"/>
        </a:xfrm>
        <a:prstGeom prst="line">
          <a:avLst/>
        </a:prstGeom>
        <a:solidFill>
          <a:schemeClr val="accent2">
            <a:hueOff val="6154304"/>
            <a:satOff val="6564"/>
            <a:lumOff val="2041"/>
            <a:alphaOff val="0"/>
          </a:schemeClr>
        </a:solidFill>
        <a:ln w="12700" cap="flat" cmpd="sng" algn="ctr">
          <a:solidFill>
            <a:schemeClr val="accent2">
              <a:hueOff val="6154304"/>
              <a:satOff val="6564"/>
              <a:lumOff val="204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FFD605B-CFD9-4C19-B86E-362309F6CD0B}">
      <dsp:nvSpPr>
        <dsp:cNvPr id="0" name=""/>
        <dsp:cNvSpPr/>
      </dsp:nvSpPr>
      <dsp:spPr>
        <a:xfrm>
          <a:off x="0" y="3838695"/>
          <a:ext cx="6373813" cy="9589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US" sz="3700" kern="1200"/>
            <a:t>Create value</a:t>
          </a:r>
        </a:p>
      </dsp:txBody>
      <dsp:txXfrm>
        <a:off x="0" y="3838695"/>
        <a:ext cx="6373813" cy="958970"/>
      </dsp:txXfrm>
    </dsp:sp>
    <dsp:sp modelId="{4FED9533-99B8-4A68-9E6B-D1081032C61C}">
      <dsp:nvSpPr>
        <dsp:cNvPr id="0" name=""/>
        <dsp:cNvSpPr/>
      </dsp:nvSpPr>
      <dsp:spPr>
        <a:xfrm>
          <a:off x="0" y="4797666"/>
          <a:ext cx="6373813" cy="0"/>
        </a:xfrm>
        <a:prstGeom prst="line">
          <a:avLst/>
        </a:prstGeom>
        <a:solidFill>
          <a:schemeClr val="accent2">
            <a:hueOff val="7692880"/>
            <a:satOff val="8205"/>
            <a:lumOff val="2551"/>
            <a:alphaOff val="0"/>
          </a:schemeClr>
        </a:solidFill>
        <a:ln w="12700" cap="flat" cmpd="sng" algn="ctr">
          <a:solidFill>
            <a:schemeClr val="accent2">
              <a:hueOff val="7692880"/>
              <a:satOff val="8205"/>
              <a:lumOff val="255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581B28E-9824-4C4C-AE75-A8B037CC7F06}">
      <dsp:nvSpPr>
        <dsp:cNvPr id="0" name=""/>
        <dsp:cNvSpPr/>
      </dsp:nvSpPr>
      <dsp:spPr>
        <a:xfrm>
          <a:off x="0" y="4797666"/>
          <a:ext cx="6373813" cy="9589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US" sz="3700" kern="1200"/>
            <a:t>Solve problems</a:t>
          </a:r>
        </a:p>
      </dsp:txBody>
      <dsp:txXfrm>
        <a:off x="0" y="4797666"/>
        <a:ext cx="6373813" cy="958970"/>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95C733B-FAB2-415D-B49D-551D77E68286}">
      <dsp:nvSpPr>
        <dsp:cNvPr id="0" name=""/>
        <dsp:cNvSpPr/>
      </dsp:nvSpPr>
      <dsp:spPr>
        <a:xfrm>
          <a:off x="716638" y="69344"/>
          <a:ext cx="1990125" cy="1990125"/>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041776B-FA26-40B1-B7E8-579C80060BA3}">
      <dsp:nvSpPr>
        <dsp:cNvPr id="0" name=""/>
        <dsp:cNvSpPr/>
      </dsp:nvSpPr>
      <dsp:spPr>
        <a:xfrm>
          <a:off x="1140763" y="493469"/>
          <a:ext cx="1141875" cy="114187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014B935-EF60-43B1-B76F-1C88751DFC07}">
      <dsp:nvSpPr>
        <dsp:cNvPr id="0" name=""/>
        <dsp:cNvSpPr/>
      </dsp:nvSpPr>
      <dsp:spPr>
        <a:xfrm>
          <a:off x="80450" y="2679345"/>
          <a:ext cx="3262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cap="all"/>
          </a:pPr>
          <a:r>
            <a:rPr lang="en-US" sz="1800" kern="1200"/>
            <a:t>Choose a professional/a specific role you admire.</a:t>
          </a:r>
        </a:p>
      </dsp:txBody>
      <dsp:txXfrm>
        <a:off x="80450" y="2679345"/>
        <a:ext cx="3262500" cy="720000"/>
      </dsp:txXfrm>
    </dsp:sp>
    <dsp:sp modelId="{1F2F6EB7-36CB-4865-BC42-5994BFBA6FBD}">
      <dsp:nvSpPr>
        <dsp:cNvPr id="0" name=""/>
        <dsp:cNvSpPr/>
      </dsp:nvSpPr>
      <dsp:spPr>
        <a:xfrm>
          <a:off x="4550075" y="69344"/>
          <a:ext cx="1990125" cy="1990125"/>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77ECC03-DF75-4B05-94EE-1B2D6EBCE102}">
      <dsp:nvSpPr>
        <dsp:cNvPr id="0" name=""/>
        <dsp:cNvSpPr/>
      </dsp:nvSpPr>
      <dsp:spPr>
        <a:xfrm>
          <a:off x="4974200" y="493469"/>
          <a:ext cx="1141875" cy="114187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EE5D4D0-F6A0-4491-A7E4-E404EC6178D0}">
      <dsp:nvSpPr>
        <dsp:cNvPr id="0" name=""/>
        <dsp:cNvSpPr/>
      </dsp:nvSpPr>
      <dsp:spPr>
        <a:xfrm>
          <a:off x="3913888" y="2679345"/>
          <a:ext cx="3262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cap="all"/>
          </a:pPr>
          <a:r>
            <a:rPr lang="en-US" sz="1800" kern="1200"/>
            <a:t>What changes have they created?</a:t>
          </a:r>
        </a:p>
      </dsp:txBody>
      <dsp:txXfrm>
        <a:off x="3913888" y="2679345"/>
        <a:ext cx="3262500" cy="720000"/>
      </dsp:txXfrm>
    </dsp:sp>
    <dsp:sp modelId="{730AD6BC-B8F9-4FB7-AAC1-216DF7839699}">
      <dsp:nvSpPr>
        <dsp:cNvPr id="0" name=""/>
        <dsp:cNvSpPr/>
      </dsp:nvSpPr>
      <dsp:spPr>
        <a:xfrm>
          <a:off x="8383513" y="69344"/>
          <a:ext cx="1990125" cy="1990125"/>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224A1BA-1801-4902-977F-30CBE5B6D887}">
      <dsp:nvSpPr>
        <dsp:cNvPr id="0" name=""/>
        <dsp:cNvSpPr/>
      </dsp:nvSpPr>
      <dsp:spPr>
        <a:xfrm>
          <a:off x="8807638" y="493469"/>
          <a:ext cx="1141875" cy="114187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2D3607F-AFE5-4101-82D7-FD2D30013802}">
      <dsp:nvSpPr>
        <dsp:cNvPr id="0" name=""/>
        <dsp:cNvSpPr/>
      </dsp:nvSpPr>
      <dsp:spPr>
        <a:xfrm>
          <a:off x="7747325" y="2679345"/>
          <a:ext cx="3262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cap="all"/>
          </a:pPr>
          <a:r>
            <a:rPr lang="en-US" sz="1800" kern="1200"/>
            <a:t>Which qualities helped them succeed?</a:t>
          </a:r>
        </a:p>
      </dsp:txBody>
      <dsp:txXfrm>
        <a:off x="7747325" y="2679345"/>
        <a:ext cx="3262500" cy="720000"/>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4D46A4-D2F5-4339-937B-CDBCB9E952F1}">
      <dsp:nvSpPr>
        <dsp:cNvPr id="0" name=""/>
        <dsp:cNvSpPr/>
      </dsp:nvSpPr>
      <dsp:spPr>
        <a:xfrm>
          <a:off x="0" y="1863"/>
          <a:ext cx="6373813" cy="79389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131A381-0D9E-4673-9322-B6D35D54E9C9}">
      <dsp:nvSpPr>
        <dsp:cNvPr id="0" name=""/>
        <dsp:cNvSpPr/>
      </dsp:nvSpPr>
      <dsp:spPr>
        <a:xfrm>
          <a:off x="240152" y="180489"/>
          <a:ext cx="436641" cy="43664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2C1CC70-6E5F-40ED-B731-0B725864B978}">
      <dsp:nvSpPr>
        <dsp:cNvPr id="0" name=""/>
        <dsp:cNvSpPr/>
      </dsp:nvSpPr>
      <dsp:spPr>
        <a:xfrm>
          <a:off x="916946" y="1863"/>
          <a:ext cx="5456867" cy="7938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020" tIns="84020" rIns="84020" bIns="84020" numCol="1" spcCol="1270" anchor="ctr" anchorCtr="0">
          <a:noAutofit/>
        </a:bodyPr>
        <a:lstStyle/>
        <a:p>
          <a:pPr marL="0" lvl="0" indent="0" algn="l" defTabSz="844550">
            <a:lnSpc>
              <a:spcPct val="90000"/>
            </a:lnSpc>
            <a:spcBef>
              <a:spcPct val="0"/>
            </a:spcBef>
            <a:spcAft>
              <a:spcPct val="35000"/>
            </a:spcAft>
            <a:buNone/>
          </a:pPr>
          <a:r>
            <a:rPr lang="en-US" sz="1900" kern="1200"/>
            <a:t>Employers increasingly value:</a:t>
          </a:r>
        </a:p>
      </dsp:txBody>
      <dsp:txXfrm>
        <a:off x="916946" y="1863"/>
        <a:ext cx="5456867" cy="793892"/>
      </dsp:txXfrm>
    </dsp:sp>
    <dsp:sp modelId="{F933BEEE-C9B4-428D-9804-0C308EE7349E}">
      <dsp:nvSpPr>
        <dsp:cNvPr id="0" name=""/>
        <dsp:cNvSpPr/>
      </dsp:nvSpPr>
      <dsp:spPr>
        <a:xfrm>
          <a:off x="0" y="994229"/>
          <a:ext cx="6373813" cy="79389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42D2B88-1FDA-4683-888E-7B363C621A4C}">
      <dsp:nvSpPr>
        <dsp:cNvPr id="0" name=""/>
        <dsp:cNvSpPr/>
      </dsp:nvSpPr>
      <dsp:spPr>
        <a:xfrm>
          <a:off x="240152" y="1172855"/>
          <a:ext cx="436641" cy="43664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7E0B267-AD72-4B93-B166-CF3D953C1454}">
      <dsp:nvSpPr>
        <dsp:cNvPr id="0" name=""/>
        <dsp:cNvSpPr/>
      </dsp:nvSpPr>
      <dsp:spPr>
        <a:xfrm>
          <a:off x="916946" y="994229"/>
          <a:ext cx="5456867" cy="7938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020" tIns="84020" rIns="84020" bIns="84020" numCol="1" spcCol="1270" anchor="ctr" anchorCtr="0">
          <a:noAutofit/>
        </a:bodyPr>
        <a:lstStyle/>
        <a:p>
          <a:pPr marL="0" lvl="0" indent="0" algn="l" defTabSz="844550">
            <a:lnSpc>
              <a:spcPct val="90000"/>
            </a:lnSpc>
            <a:spcBef>
              <a:spcPct val="0"/>
            </a:spcBef>
            <a:spcAft>
              <a:spcPct val="35000"/>
            </a:spcAft>
            <a:buNone/>
          </a:pPr>
          <a:r>
            <a:rPr lang="en-US" sz="1900" kern="1200"/>
            <a:t>Creativity</a:t>
          </a:r>
        </a:p>
      </dsp:txBody>
      <dsp:txXfrm>
        <a:off x="916946" y="994229"/>
        <a:ext cx="5456867" cy="793892"/>
      </dsp:txXfrm>
    </dsp:sp>
    <dsp:sp modelId="{AFBBFB89-82FD-4516-A284-46AE3A047D9F}">
      <dsp:nvSpPr>
        <dsp:cNvPr id="0" name=""/>
        <dsp:cNvSpPr/>
      </dsp:nvSpPr>
      <dsp:spPr>
        <a:xfrm>
          <a:off x="0" y="1986595"/>
          <a:ext cx="6373813" cy="79389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6BEAE15-051F-4391-B6AE-D6BDDC8A0EC3}">
      <dsp:nvSpPr>
        <dsp:cNvPr id="0" name=""/>
        <dsp:cNvSpPr/>
      </dsp:nvSpPr>
      <dsp:spPr>
        <a:xfrm>
          <a:off x="240152" y="2165221"/>
          <a:ext cx="436641" cy="43664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CC91AA2-9492-49BB-84F3-334795224ECC}">
      <dsp:nvSpPr>
        <dsp:cNvPr id="0" name=""/>
        <dsp:cNvSpPr/>
      </dsp:nvSpPr>
      <dsp:spPr>
        <a:xfrm>
          <a:off x="916946" y="1986595"/>
          <a:ext cx="5456867" cy="7938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020" tIns="84020" rIns="84020" bIns="84020" numCol="1" spcCol="1270" anchor="ctr" anchorCtr="0">
          <a:noAutofit/>
        </a:bodyPr>
        <a:lstStyle/>
        <a:p>
          <a:pPr marL="0" lvl="0" indent="0" algn="l" defTabSz="844550">
            <a:lnSpc>
              <a:spcPct val="90000"/>
            </a:lnSpc>
            <a:spcBef>
              <a:spcPct val="0"/>
            </a:spcBef>
            <a:spcAft>
              <a:spcPct val="35000"/>
            </a:spcAft>
            <a:buNone/>
          </a:pPr>
          <a:r>
            <a:rPr lang="en-US" sz="1900" kern="1200"/>
            <a:t>Critical thinking</a:t>
          </a:r>
        </a:p>
      </dsp:txBody>
      <dsp:txXfrm>
        <a:off x="916946" y="1986595"/>
        <a:ext cx="5456867" cy="793892"/>
      </dsp:txXfrm>
    </dsp:sp>
    <dsp:sp modelId="{4005D333-A71D-425C-A003-CA80F8B4F460}">
      <dsp:nvSpPr>
        <dsp:cNvPr id="0" name=""/>
        <dsp:cNvSpPr/>
      </dsp:nvSpPr>
      <dsp:spPr>
        <a:xfrm>
          <a:off x="0" y="2978961"/>
          <a:ext cx="6373813" cy="79389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DBFA66A-62F4-4875-8EAF-A5F9826883CC}">
      <dsp:nvSpPr>
        <dsp:cNvPr id="0" name=""/>
        <dsp:cNvSpPr/>
      </dsp:nvSpPr>
      <dsp:spPr>
        <a:xfrm>
          <a:off x="240152" y="3157587"/>
          <a:ext cx="436641" cy="43664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4C0EECA-9089-4ED5-8E4C-D517175E32C2}">
      <dsp:nvSpPr>
        <dsp:cNvPr id="0" name=""/>
        <dsp:cNvSpPr/>
      </dsp:nvSpPr>
      <dsp:spPr>
        <a:xfrm>
          <a:off x="916946" y="2978961"/>
          <a:ext cx="5456867" cy="7938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020" tIns="84020" rIns="84020" bIns="84020" numCol="1" spcCol="1270" anchor="ctr" anchorCtr="0">
          <a:noAutofit/>
        </a:bodyPr>
        <a:lstStyle/>
        <a:p>
          <a:pPr marL="0" lvl="0" indent="0" algn="l" defTabSz="844550">
            <a:lnSpc>
              <a:spcPct val="90000"/>
            </a:lnSpc>
            <a:spcBef>
              <a:spcPct val="0"/>
            </a:spcBef>
            <a:spcAft>
              <a:spcPct val="35000"/>
            </a:spcAft>
            <a:buNone/>
          </a:pPr>
          <a:r>
            <a:rPr lang="en-US" sz="1900" kern="1200"/>
            <a:t>Adaptability</a:t>
          </a:r>
        </a:p>
      </dsp:txBody>
      <dsp:txXfrm>
        <a:off x="916946" y="2978961"/>
        <a:ext cx="5456867" cy="793892"/>
      </dsp:txXfrm>
    </dsp:sp>
    <dsp:sp modelId="{EF96029C-D333-4250-94BA-9DC8B0548AC4}">
      <dsp:nvSpPr>
        <dsp:cNvPr id="0" name=""/>
        <dsp:cNvSpPr/>
      </dsp:nvSpPr>
      <dsp:spPr>
        <a:xfrm>
          <a:off x="0" y="3971327"/>
          <a:ext cx="6373813" cy="79389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A7C76AC-12C5-4E57-8FA7-444F2E22FA1A}">
      <dsp:nvSpPr>
        <dsp:cNvPr id="0" name=""/>
        <dsp:cNvSpPr/>
      </dsp:nvSpPr>
      <dsp:spPr>
        <a:xfrm>
          <a:off x="240152" y="4149953"/>
          <a:ext cx="436641" cy="43664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F72CC9A-06AC-44B1-A94E-39177A506626}">
      <dsp:nvSpPr>
        <dsp:cNvPr id="0" name=""/>
        <dsp:cNvSpPr/>
      </dsp:nvSpPr>
      <dsp:spPr>
        <a:xfrm>
          <a:off x="916946" y="3971327"/>
          <a:ext cx="5456867" cy="7938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020" tIns="84020" rIns="84020" bIns="84020" numCol="1" spcCol="1270" anchor="ctr" anchorCtr="0">
          <a:noAutofit/>
        </a:bodyPr>
        <a:lstStyle/>
        <a:p>
          <a:pPr marL="0" lvl="0" indent="0" algn="l" defTabSz="844550">
            <a:lnSpc>
              <a:spcPct val="90000"/>
            </a:lnSpc>
            <a:spcBef>
              <a:spcPct val="0"/>
            </a:spcBef>
            <a:spcAft>
              <a:spcPct val="35000"/>
            </a:spcAft>
            <a:buNone/>
          </a:pPr>
          <a:r>
            <a:rPr lang="en-US" sz="1900" kern="1200"/>
            <a:t>Initiative</a:t>
          </a:r>
        </a:p>
      </dsp:txBody>
      <dsp:txXfrm>
        <a:off x="916946" y="3971327"/>
        <a:ext cx="5456867" cy="793892"/>
      </dsp:txXfrm>
    </dsp:sp>
    <dsp:sp modelId="{0BB3B811-B824-421B-9B88-9208C7941995}">
      <dsp:nvSpPr>
        <dsp:cNvPr id="0" name=""/>
        <dsp:cNvSpPr/>
      </dsp:nvSpPr>
      <dsp:spPr>
        <a:xfrm>
          <a:off x="0" y="4963693"/>
          <a:ext cx="6373813" cy="79389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C21D0F2-21E4-4C18-A12B-2ACA354E95F4}">
      <dsp:nvSpPr>
        <dsp:cNvPr id="0" name=""/>
        <dsp:cNvSpPr/>
      </dsp:nvSpPr>
      <dsp:spPr>
        <a:xfrm>
          <a:off x="240152" y="5142319"/>
          <a:ext cx="436641" cy="43664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0D2ACBD-166F-4F6C-9B00-593F54FFD47F}">
      <dsp:nvSpPr>
        <dsp:cNvPr id="0" name=""/>
        <dsp:cNvSpPr/>
      </dsp:nvSpPr>
      <dsp:spPr>
        <a:xfrm>
          <a:off x="916946" y="4963693"/>
          <a:ext cx="5456867" cy="7938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020" tIns="84020" rIns="84020" bIns="84020" numCol="1" spcCol="1270" anchor="ctr" anchorCtr="0">
          <a:noAutofit/>
        </a:bodyPr>
        <a:lstStyle/>
        <a:p>
          <a:pPr marL="0" lvl="0" indent="0" algn="l" defTabSz="844550">
            <a:lnSpc>
              <a:spcPct val="90000"/>
            </a:lnSpc>
            <a:spcBef>
              <a:spcPct val="0"/>
            </a:spcBef>
            <a:spcAft>
              <a:spcPct val="35000"/>
            </a:spcAft>
            <a:buNone/>
          </a:pPr>
          <a:r>
            <a:rPr lang="en-US" sz="1900" kern="1200"/>
            <a:t>Innovation</a:t>
          </a:r>
        </a:p>
      </dsp:txBody>
      <dsp:txXfrm>
        <a:off x="916946" y="4963693"/>
        <a:ext cx="5456867" cy="793892"/>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2.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1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5.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1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5">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1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23">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3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43">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50">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6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69">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76">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127">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134">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144">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154">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16">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4">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577394-0A20-4CF6-9066-CFC2C1C9D30F}"/>
              </a:ext>
            </a:extLst>
          </p:cNvPr>
          <p:cNvSpPr>
            <a:spLocks noGrp="1"/>
          </p:cNvSpPr>
          <p:nvPr>
            <p:ph type="ctrTitle"/>
          </p:nvPr>
        </p:nvSpPr>
        <p:spPr>
          <a:xfrm>
            <a:off x="3359149" y="389840"/>
            <a:ext cx="8281987" cy="2954655"/>
          </a:xfrm>
        </p:spPr>
        <p:txBody>
          <a:bodyPr anchor="t" anchorCtr="0">
            <a:normAutofit/>
          </a:bodyPr>
          <a:lstStyle>
            <a:lvl1pPr algn="l">
              <a:lnSpc>
                <a:spcPct val="100000"/>
              </a:lnSpc>
              <a:defRPr sz="6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F10971F-8922-4B23-9C80-0643D7E35026}"/>
              </a:ext>
            </a:extLst>
          </p:cNvPr>
          <p:cNvSpPr>
            <a:spLocks noGrp="1"/>
          </p:cNvSpPr>
          <p:nvPr>
            <p:ph type="subTitle" idx="1"/>
          </p:nvPr>
        </p:nvSpPr>
        <p:spPr>
          <a:xfrm>
            <a:off x="3359149" y="3536951"/>
            <a:ext cx="8281989" cy="2555874"/>
          </a:xfrm>
        </p:spPr>
        <p:txBody>
          <a:bodyPr>
            <a:normAutofit/>
          </a:bodyPr>
          <a:lstStyle>
            <a:lvl1pPr marL="0" indent="0" algn="l">
              <a:lnSpc>
                <a:spcPct val="100000"/>
              </a:lnSpc>
              <a:buNone/>
              <a:defRPr sz="2400">
                <a:solidFill>
                  <a:schemeClr val="tx1">
                    <a:alpha val="8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8B1BC074-1090-47AF-BDE8-3859BF574BA6}"/>
              </a:ext>
            </a:extLst>
          </p:cNvPr>
          <p:cNvSpPr>
            <a:spLocks noGrp="1"/>
          </p:cNvSpPr>
          <p:nvPr>
            <p:ph type="dt" sz="half" idx="10"/>
          </p:nvPr>
        </p:nvSpPr>
        <p:spPr/>
        <p:txBody>
          <a:bodyPr/>
          <a:lstStyle/>
          <a:p>
            <a:fld id="{72EA7947-E287-4738-8C82-07CE4F01EF03}" type="datetime2">
              <a:rPr lang="en-US" smtClean="0"/>
              <a:t>Thursday, August 13, 2026</a:t>
            </a:fld>
            <a:endParaRPr lang="en-US" dirty="0"/>
          </a:p>
        </p:txBody>
      </p:sp>
      <p:sp>
        <p:nvSpPr>
          <p:cNvPr id="5" name="Footer Placeholder 4">
            <a:extLst>
              <a:ext uri="{FF2B5EF4-FFF2-40B4-BE49-F238E27FC236}">
                <a16:creationId xmlns:a16="http://schemas.microsoft.com/office/drawing/2014/main" id="{F1D6522F-D41A-4734-8BD1-BD6E5A37D04C}"/>
              </a:ext>
            </a:extLst>
          </p:cNvPr>
          <p:cNvSpPr>
            <a:spLocks noGrp="1"/>
          </p:cNvSpPr>
          <p:nvPr>
            <p:ph type="ftr" sz="quarter" idx="11"/>
          </p:nvPr>
        </p:nvSpPr>
        <p:spPr/>
        <p:txBody>
          <a:bodyPr/>
          <a:lstStyle/>
          <a:p>
            <a:r>
              <a:rPr lang="en-US"/>
              <a:t>Sample Footer</a:t>
            </a:r>
          </a:p>
        </p:txBody>
      </p:sp>
      <p:sp>
        <p:nvSpPr>
          <p:cNvPr id="6" name="Slide Number Placeholder 5">
            <a:extLst>
              <a:ext uri="{FF2B5EF4-FFF2-40B4-BE49-F238E27FC236}">
                <a16:creationId xmlns:a16="http://schemas.microsoft.com/office/drawing/2014/main" id="{D74D4206-406C-42A3-BBD4-44C043180931}"/>
              </a:ext>
            </a:extLst>
          </p:cNvPr>
          <p:cNvSpPr>
            <a:spLocks noGrp="1"/>
          </p:cNvSpPr>
          <p:nvPr>
            <p:ph type="sldNum" sz="quarter" idx="12"/>
          </p:nvPr>
        </p:nvSpPr>
        <p:spPr/>
        <p:txBody>
          <a:bodyPr/>
          <a:lstStyle/>
          <a:p>
            <a:fld id="{DBA1B0FB-D917-4C8C-928F-313BD683BF39}" type="slidenum">
              <a:rPr lang="en-US" smtClean="0"/>
              <a:t>‹#›</a:t>
            </a:fld>
            <a:endParaRPr lang="en-US"/>
          </a:p>
        </p:txBody>
      </p:sp>
      <p:sp>
        <p:nvSpPr>
          <p:cNvPr id="19" name="Freeform: Shape 18">
            <a:extLst>
              <a:ext uri="{FF2B5EF4-FFF2-40B4-BE49-F238E27FC236}">
                <a16:creationId xmlns:a16="http://schemas.microsoft.com/office/drawing/2014/main" id="{82184FF4-7029-4ED7-813A-192E60608764}"/>
              </a:ext>
            </a:extLst>
          </p:cNvPr>
          <p:cNvSpPr>
            <a:spLocks noChangeAspect="1"/>
          </p:cNvSpPr>
          <p:nvPr/>
        </p:nvSpPr>
        <p:spPr>
          <a:xfrm rot="2700000">
            <a:off x="612445" y="481888"/>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0" name="Oval 19">
            <a:extLst>
              <a:ext uri="{FF2B5EF4-FFF2-40B4-BE49-F238E27FC236}">
                <a16:creationId xmlns:a16="http://schemas.microsoft.com/office/drawing/2014/main" id="{AAA7AB09-557C-41AD-9113-FF9F68FA1035}"/>
              </a:ext>
            </a:extLst>
          </p:cNvPr>
          <p:cNvSpPr/>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5" name="Oval 24">
            <a:extLst>
              <a:ext uri="{FF2B5EF4-FFF2-40B4-BE49-F238E27FC236}">
                <a16:creationId xmlns:a16="http://schemas.microsoft.com/office/drawing/2014/main" id="{EF99ECAA-1F11-4937-BBA6-51935AB44C9D}"/>
              </a:ext>
            </a:extLst>
          </p:cNvPr>
          <p:cNvSpPr>
            <a:spLocks noChangeAspect="1"/>
          </p:cNvSpPr>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34" name="Group 33">
            <a:extLst>
              <a:ext uri="{FF2B5EF4-FFF2-40B4-BE49-F238E27FC236}">
                <a16:creationId xmlns:a16="http://schemas.microsoft.com/office/drawing/2014/main" id="{79DE9FAB-6BBA-4CFE-B67D-77B47F01ECA4}"/>
              </a:ext>
            </a:extLst>
          </p:cNvPr>
          <p:cNvGrpSpPr/>
          <p:nvPr/>
        </p:nvGrpSpPr>
        <p:grpSpPr>
          <a:xfrm>
            <a:off x="1329952" y="4524379"/>
            <a:ext cx="1980001" cy="1363916"/>
            <a:chOff x="4879602" y="3781429"/>
            <a:chExt cx="1980001" cy="1363916"/>
          </a:xfrm>
        </p:grpSpPr>
        <p:sp>
          <p:nvSpPr>
            <p:cNvPr id="35" name="Freeform: Shape 34">
              <a:extLst>
                <a:ext uri="{FF2B5EF4-FFF2-40B4-BE49-F238E27FC236}">
                  <a16:creationId xmlns:a16="http://schemas.microsoft.com/office/drawing/2014/main" id="{79FAC916-D9BB-4794-81B4-7C47C67E850D}"/>
                </a:ext>
              </a:extLst>
            </p:cNvPr>
            <p:cNvSpPr>
              <a:spLocks noChangeAspect="1"/>
            </p:cNvSpPr>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 name="Freeform: Shape 35">
              <a:extLst>
                <a:ext uri="{FF2B5EF4-FFF2-40B4-BE49-F238E27FC236}">
                  <a16:creationId xmlns:a16="http://schemas.microsoft.com/office/drawing/2014/main" id="{B5CA2231-7A65-4D16-8400-A210CC41DB73}"/>
                </a:ext>
              </a:extLst>
            </p:cNvPr>
            <p:cNvSpPr>
              <a:spLocks noChangeAspect="1"/>
            </p:cNvSpPr>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37" name="Oval 36">
              <a:extLst>
                <a:ext uri="{FF2B5EF4-FFF2-40B4-BE49-F238E27FC236}">
                  <a16:creationId xmlns:a16="http://schemas.microsoft.com/office/drawing/2014/main" id="{4B089C8C-B82B-4704-88E2-E857A5E21529}"/>
                </a:ext>
              </a:extLst>
            </p:cNvPr>
            <p:cNvSpPr/>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8" name="Oval 37">
              <a:extLst>
                <a:ext uri="{FF2B5EF4-FFF2-40B4-BE49-F238E27FC236}">
                  <a16:creationId xmlns:a16="http://schemas.microsoft.com/office/drawing/2014/main" id="{434B90C8-5B4D-456E-AD99-80EF748FDD72}"/>
                </a:ext>
              </a:extLst>
            </p:cNvPr>
            <p:cNvSpPr/>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Tree>
    <p:extLst>
      <p:ext uri="{BB962C8B-B14F-4D97-AF65-F5344CB8AC3E}">
        <p14:creationId xmlns:p14="http://schemas.microsoft.com/office/powerpoint/2010/main" val="17469134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3BDBC526-6DCD-4FF6-8395-D8C22E46E527}"/>
              </a:ext>
            </a:extLst>
          </p:cNvPr>
          <p:cNvGrpSpPr/>
          <p:nvPr/>
        </p:nvGrpSpPr>
        <p:grpSpPr>
          <a:xfrm>
            <a:off x="613998" y="5334748"/>
            <a:ext cx="678135" cy="990000"/>
            <a:chOff x="10490969" y="1448827"/>
            <a:chExt cx="678135" cy="990000"/>
          </a:xfrm>
        </p:grpSpPr>
        <p:sp>
          <p:nvSpPr>
            <p:cNvPr id="13" name="Freeform: Shape 12">
              <a:extLst>
                <a:ext uri="{FF2B5EF4-FFF2-40B4-BE49-F238E27FC236}">
                  <a16:creationId xmlns:a16="http://schemas.microsoft.com/office/drawing/2014/main" id="{02ECB475-568C-47AC-B16D-2E202DEB2DE0}"/>
                </a:ext>
              </a:extLst>
            </p:cNvPr>
            <p:cNvSpPr>
              <a:spLocks noChangeAspect="1"/>
            </p:cNvSpPr>
            <p:nvPr/>
          </p:nvSpPr>
          <p:spPr>
            <a:xfrm rot="2700000" flipH="1" flipV="1">
              <a:off x="10268976" y="1743588"/>
              <a:ext cx="926985" cy="463493"/>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127000" dist="50800" dir="1350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14" name="Oval 13">
              <a:extLst>
                <a:ext uri="{FF2B5EF4-FFF2-40B4-BE49-F238E27FC236}">
                  <a16:creationId xmlns:a16="http://schemas.microsoft.com/office/drawing/2014/main" id="{080D8764-525A-441E-B58F-068E82F09714}"/>
                </a:ext>
              </a:extLst>
            </p:cNvPr>
            <p:cNvSpPr/>
            <p:nvPr/>
          </p:nvSpPr>
          <p:spPr>
            <a:xfrm rot="8100000" flipH="1" flipV="1">
              <a:off x="11115555" y="1939340"/>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5" name="Oval 14">
              <a:extLst>
                <a:ext uri="{FF2B5EF4-FFF2-40B4-BE49-F238E27FC236}">
                  <a16:creationId xmlns:a16="http://schemas.microsoft.com/office/drawing/2014/main" id="{11196109-6F2B-4738-B2FC-2CCC753AABD4}"/>
                </a:ext>
              </a:extLst>
            </p:cNvPr>
            <p:cNvSpPr/>
            <p:nvPr/>
          </p:nvSpPr>
          <p:spPr>
            <a:xfrm rot="8100000" flipH="1" flipV="1">
              <a:off x="10625042" y="1448827"/>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6" name="Freeform: Shape 15">
              <a:extLst>
                <a:ext uri="{FF2B5EF4-FFF2-40B4-BE49-F238E27FC236}">
                  <a16:creationId xmlns:a16="http://schemas.microsoft.com/office/drawing/2014/main" id="{F7E468C2-69B8-470B-85E3-801A3CB1D7E2}"/>
                </a:ext>
              </a:extLst>
            </p:cNvPr>
            <p:cNvSpPr>
              <a:spLocks noChangeAspect="1"/>
            </p:cNvSpPr>
            <p:nvPr/>
          </p:nvSpPr>
          <p:spPr>
            <a:xfrm rot="2700000" flipH="1" flipV="1">
              <a:off x="10292519" y="1686748"/>
              <a:ext cx="926985" cy="530086"/>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20000"/>
              </a:schemeClr>
            </a:solidFill>
            <a:ln>
              <a:noFill/>
            </a:ln>
            <a:effectLst>
              <a:softEdge rad="1016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grpSp>
      <p:sp>
        <p:nvSpPr>
          <p:cNvPr id="2" name="Title 1">
            <a:extLst>
              <a:ext uri="{FF2B5EF4-FFF2-40B4-BE49-F238E27FC236}">
                <a16:creationId xmlns:a16="http://schemas.microsoft.com/office/drawing/2014/main" id="{B1A4B040-51E3-4DA0-B21D-EEE173E7536F}"/>
              </a:ext>
            </a:extLst>
          </p:cNvPr>
          <p:cNvSpPr>
            <a:spLocks noGrp="1"/>
          </p:cNvSpPr>
          <p:nvPr>
            <p:ph type="title"/>
          </p:nvPr>
        </p:nvSpPr>
        <p:spPr>
          <a:xfrm>
            <a:off x="550862" y="549275"/>
            <a:ext cx="11091600" cy="1332000"/>
          </a:xfrm>
        </p:spPr>
        <p:txBody>
          <a:bodyPr vert="horz" wrap="square" lIns="0" tIns="0" rIns="0" bIns="0" rtlCol="0" anchor="t" anchorCtr="0">
            <a:normAutofit/>
          </a:bodyPr>
          <a:lstStyle>
            <a:lvl1pPr>
              <a:defRPr lang="en-US" dirty="0"/>
            </a:lvl1pPr>
          </a:lstStyle>
          <a:p>
            <a:pPr lvl="0">
              <a:lnSpc>
                <a:spcPct val="100000"/>
              </a:lnSpc>
            </a:pPr>
            <a:r>
              <a:rPr lang="en-US"/>
              <a:t>Click to edit Master title style</a:t>
            </a:r>
            <a:endParaRPr lang="en-US" dirty="0"/>
          </a:p>
        </p:txBody>
      </p:sp>
      <p:sp>
        <p:nvSpPr>
          <p:cNvPr id="3" name="Content Placeholder 2">
            <a:extLst>
              <a:ext uri="{FF2B5EF4-FFF2-40B4-BE49-F238E27FC236}">
                <a16:creationId xmlns:a16="http://schemas.microsoft.com/office/drawing/2014/main" id="{F8A2CD90-429B-4A55-B6C8-DD6CE6994118}"/>
              </a:ext>
            </a:extLst>
          </p:cNvPr>
          <p:cNvSpPr>
            <a:spLocks noGrp="1"/>
          </p:cNvSpPr>
          <p:nvPr>
            <p:ph idx="1"/>
          </p:nvPr>
        </p:nvSpPr>
        <p:spPr>
          <a:xfrm>
            <a:off x="550863" y="2113199"/>
            <a:ext cx="11090274" cy="39796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D4EE704-5DCA-484E-85E0-0E3A7B1C5046}"/>
              </a:ext>
            </a:extLst>
          </p:cNvPr>
          <p:cNvSpPr>
            <a:spLocks noGrp="1"/>
          </p:cNvSpPr>
          <p:nvPr>
            <p:ph type="dt" sz="half" idx="10"/>
          </p:nvPr>
        </p:nvSpPr>
        <p:spPr/>
        <p:txBody>
          <a:bodyPr/>
          <a:lstStyle/>
          <a:p>
            <a:fld id="{6FE8C025-CD7A-4966-867E-81CF82B15267}" type="datetime2">
              <a:rPr lang="en-US" smtClean="0"/>
              <a:t>Thursday, August 13, 2026</a:t>
            </a:fld>
            <a:endParaRPr lang="en-US"/>
          </a:p>
        </p:txBody>
      </p:sp>
      <p:sp>
        <p:nvSpPr>
          <p:cNvPr id="5" name="Footer Placeholder 4">
            <a:extLst>
              <a:ext uri="{FF2B5EF4-FFF2-40B4-BE49-F238E27FC236}">
                <a16:creationId xmlns:a16="http://schemas.microsoft.com/office/drawing/2014/main" id="{4CA69B66-1C18-44A2-93F7-97DED26F24AB}"/>
              </a:ext>
            </a:extLst>
          </p:cNvPr>
          <p:cNvSpPr>
            <a:spLocks noGrp="1"/>
          </p:cNvSpPr>
          <p:nvPr>
            <p:ph type="ftr" sz="quarter" idx="11"/>
          </p:nvPr>
        </p:nvSpPr>
        <p:spPr/>
        <p:txBody>
          <a:bodyPr/>
          <a:lstStyle/>
          <a:p>
            <a:r>
              <a:rPr lang="en-US"/>
              <a:t>Sample Footer</a:t>
            </a:r>
          </a:p>
        </p:txBody>
      </p:sp>
      <p:sp>
        <p:nvSpPr>
          <p:cNvPr id="6" name="Slide Number Placeholder 5">
            <a:extLst>
              <a:ext uri="{FF2B5EF4-FFF2-40B4-BE49-F238E27FC236}">
                <a16:creationId xmlns:a16="http://schemas.microsoft.com/office/drawing/2014/main" id="{7E44B5A0-66FA-433A-8DC5-C097C63B4DFC}"/>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9905217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48" name="Group 47">
            <a:extLst>
              <a:ext uri="{FF2B5EF4-FFF2-40B4-BE49-F238E27FC236}">
                <a16:creationId xmlns:a16="http://schemas.microsoft.com/office/drawing/2014/main" id="{4644CBB8-40B8-42F8-9172-07A476341DDA}"/>
              </a:ext>
            </a:extLst>
          </p:cNvPr>
          <p:cNvGrpSpPr/>
          <p:nvPr/>
        </p:nvGrpSpPr>
        <p:grpSpPr>
          <a:xfrm>
            <a:off x="356481" y="879007"/>
            <a:ext cx="734257" cy="760506"/>
            <a:chOff x="5243759" y="1363788"/>
            <a:chExt cx="734257" cy="760506"/>
          </a:xfrm>
        </p:grpSpPr>
        <p:sp>
          <p:nvSpPr>
            <p:cNvPr id="49" name="Freeform 5">
              <a:extLst>
                <a:ext uri="{FF2B5EF4-FFF2-40B4-BE49-F238E27FC236}">
                  <a16:creationId xmlns:a16="http://schemas.microsoft.com/office/drawing/2014/main" id="{35CE073E-302A-4AA7-98C7-8667DDDCFA18}"/>
                </a:ext>
              </a:extLst>
            </p:cNvPr>
            <p:cNvSpPr>
              <a:spLocks/>
            </p:cNvSpPr>
            <p:nvPr/>
          </p:nvSpPr>
          <p:spPr bwMode="auto">
            <a:xfrm rot="1800000">
              <a:off x="5356930" y="1363788"/>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0" name="Freeform 6">
              <a:extLst>
                <a:ext uri="{FF2B5EF4-FFF2-40B4-BE49-F238E27FC236}">
                  <a16:creationId xmlns:a16="http://schemas.microsoft.com/office/drawing/2014/main" id="{4FD1AE2F-DD70-4E93-B905-E052A23F0B1C}"/>
                </a:ext>
              </a:extLst>
            </p:cNvPr>
            <p:cNvSpPr>
              <a:spLocks/>
            </p:cNvSpPr>
            <p:nvPr/>
          </p:nvSpPr>
          <p:spPr bwMode="auto">
            <a:xfrm rot="1800000">
              <a:off x="5243759" y="1430747"/>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1" name="Freeform 8">
              <a:extLst>
                <a:ext uri="{FF2B5EF4-FFF2-40B4-BE49-F238E27FC236}">
                  <a16:creationId xmlns:a16="http://schemas.microsoft.com/office/drawing/2014/main" id="{E8D529E5-8838-47F0-98A4-2D46F11E499C}"/>
                </a:ext>
              </a:extLst>
            </p:cNvPr>
            <p:cNvSpPr>
              <a:spLocks/>
            </p:cNvSpPr>
            <p:nvPr/>
          </p:nvSpPr>
          <p:spPr bwMode="auto">
            <a:xfrm rot="1800000">
              <a:off x="5508097" y="1586019"/>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8000000" scaled="0"/>
              <a:tileRect/>
            </a:gradFill>
            <a:ln>
              <a:noFill/>
            </a:ln>
            <a:effectLst>
              <a:innerShdw blurRad="254000">
                <a:schemeClr val="accent1">
                  <a:lumMod val="60000"/>
                  <a:lumOff val="40000"/>
                  <a:alpha val="6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45DA2564-D3DB-48AD-83F0-6CC6B5743960}"/>
              </a:ext>
            </a:extLst>
          </p:cNvPr>
          <p:cNvSpPr>
            <a:spLocks noGrp="1"/>
          </p:cNvSpPr>
          <p:nvPr>
            <p:ph type="title"/>
          </p:nvPr>
        </p:nvSpPr>
        <p:spPr>
          <a:xfrm>
            <a:off x="563563" y="474345"/>
            <a:ext cx="11077574" cy="2954655"/>
          </a:xfrm>
        </p:spPr>
        <p:txBody>
          <a:bodyPr vert="horz" wrap="square" lIns="0" tIns="0" rIns="0" bIns="0" rtlCol="0" anchor="b" anchorCtr="0">
            <a:normAutofit/>
          </a:bodyPr>
          <a:lstStyle>
            <a:lvl1pPr>
              <a:defRPr lang="en-US" sz="6400" dirty="0"/>
            </a:lvl1pPr>
          </a:lstStyle>
          <a:p>
            <a:pPr lvl="0">
              <a:lnSpc>
                <a:spcPct val="100000"/>
              </a:lnSpc>
            </a:pPr>
            <a:r>
              <a:rPr lang="en-US"/>
              <a:t>Click to edit Master title style</a:t>
            </a:r>
            <a:endParaRPr lang="en-US" dirty="0"/>
          </a:p>
        </p:txBody>
      </p:sp>
      <p:sp>
        <p:nvSpPr>
          <p:cNvPr id="4" name="Date Placeholder 3">
            <a:extLst>
              <a:ext uri="{FF2B5EF4-FFF2-40B4-BE49-F238E27FC236}">
                <a16:creationId xmlns:a16="http://schemas.microsoft.com/office/drawing/2014/main" id="{56403DDF-462A-45CE-931B-010AB4F73C3F}"/>
              </a:ext>
            </a:extLst>
          </p:cNvPr>
          <p:cNvSpPr>
            <a:spLocks noGrp="1"/>
          </p:cNvSpPr>
          <p:nvPr>
            <p:ph type="dt" sz="half" idx="10"/>
          </p:nvPr>
        </p:nvSpPr>
        <p:spPr/>
        <p:txBody>
          <a:bodyPr/>
          <a:lstStyle/>
          <a:p>
            <a:fld id="{FE809929-0719-4517-94D6-FDF7F99E70F6}" type="datetime2">
              <a:rPr lang="en-US" smtClean="0"/>
              <a:t>Thursday, August 13, 2026</a:t>
            </a:fld>
            <a:endParaRPr lang="en-US"/>
          </a:p>
        </p:txBody>
      </p:sp>
      <p:sp>
        <p:nvSpPr>
          <p:cNvPr id="5" name="Footer Placeholder 4">
            <a:extLst>
              <a:ext uri="{FF2B5EF4-FFF2-40B4-BE49-F238E27FC236}">
                <a16:creationId xmlns:a16="http://schemas.microsoft.com/office/drawing/2014/main" id="{39E10702-2ACF-4768-9E91-8CB87B89594D}"/>
              </a:ext>
            </a:extLst>
          </p:cNvPr>
          <p:cNvSpPr>
            <a:spLocks noGrp="1"/>
          </p:cNvSpPr>
          <p:nvPr>
            <p:ph type="ftr" sz="quarter" idx="11"/>
          </p:nvPr>
        </p:nvSpPr>
        <p:spPr/>
        <p:txBody>
          <a:bodyPr/>
          <a:lstStyle/>
          <a:p>
            <a:r>
              <a:rPr lang="en-US"/>
              <a:t>Sample Footer</a:t>
            </a:r>
          </a:p>
        </p:txBody>
      </p:sp>
      <p:sp>
        <p:nvSpPr>
          <p:cNvPr id="6" name="Slide Number Placeholder 5">
            <a:extLst>
              <a:ext uri="{FF2B5EF4-FFF2-40B4-BE49-F238E27FC236}">
                <a16:creationId xmlns:a16="http://schemas.microsoft.com/office/drawing/2014/main" id="{E8DFA722-391E-4FCF-8E15-0D7E2EC02B63}"/>
              </a:ext>
            </a:extLst>
          </p:cNvPr>
          <p:cNvSpPr>
            <a:spLocks noGrp="1"/>
          </p:cNvSpPr>
          <p:nvPr>
            <p:ph type="sldNum" sz="quarter" idx="12"/>
          </p:nvPr>
        </p:nvSpPr>
        <p:spPr/>
        <p:txBody>
          <a:bodyPr/>
          <a:lstStyle/>
          <a:p>
            <a:fld id="{DBA1B0FB-D917-4C8C-928F-313BD683BF39}" type="slidenum">
              <a:rPr lang="en-US" smtClean="0"/>
              <a:t>‹#›</a:t>
            </a:fld>
            <a:endParaRPr lang="en-US"/>
          </a:p>
        </p:txBody>
      </p:sp>
      <p:sp>
        <p:nvSpPr>
          <p:cNvPr id="3" name="Text Placeholder 2">
            <a:extLst>
              <a:ext uri="{FF2B5EF4-FFF2-40B4-BE49-F238E27FC236}">
                <a16:creationId xmlns:a16="http://schemas.microsoft.com/office/drawing/2014/main" id="{76EEA752-36DA-440B-8747-0EB2914080EE}"/>
              </a:ext>
            </a:extLst>
          </p:cNvPr>
          <p:cNvSpPr>
            <a:spLocks noGrp="1"/>
          </p:cNvSpPr>
          <p:nvPr>
            <p:ph type="body" idx="1"/>
          </p:nvPr>
        </p:nvSpPr>
        <p:spPr>
          <a:xfrm>
            <a:off x="566271" y="3629772"/>
            <a:ext cx="11074866" cy="2678953"/>
          </a:xfrm>
        </p:spPr>
        <p:txBody>
          <a:bodyPr>
            <a:normAutofit/>
          </a:bodyPr>
          <a:lstStyle>
            <a:lvl1pPr marL="0" indent="0">
              <a:lnSpc>
                <a:spcPct val="110000"/>
              </a:lnSpc>
              <a:spcBef>
                <a:spcPts val="0"/>
              </a:spcBef>
              <a:buNone/>
              <a:defRPr sz="2400">
                <a:solidFill>
                  <a:schemeClr val="tx1">
                    <a:alpha val="8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1" name="Freeform: Shape 40">
            <a:extLst>
              <a:ext uri="{FF2B5EF4-FFF2-40B4-BE49-F238E27FC236}">
                <a16:creationId xmlns:a16="http://schemas.microsoft.com/office/drawing/2014/main" id="{0BCC02B0-8581-4752-B7BC-3CE1EF17B9F7}"/>
              </a:ext>
            </a:extLst>
          </p:cNvPr>
          <p:cNvSpPr>
            <a:spLocks noChangeAspect="1"/>
          </p:cNvSpPr>
          <p:nvPr/>
        </p:nvSpPr>
        <p:spPr>
          <a:xfrm rot="18900000">
            <a:off x="11209132" y="4448189"/>
            <a:ext cx="999200" cy="1262947"/>
          </a:xfrm>
          <a:custGeom>
            <a:avLst/>
            <a:gdLst>
              <a:gd name="connsiteX0" fmla="*/ 540000 w 999200"/>
              <a:gd name="connsiteY0" fmla="*/ 0 h 1262947"/>
              <a:gd name="connsiteX1" fmla="*/ 999200 w 999200"/>
              <a:gd name="connsiteY1" fmla="*/ 815317 h 1262947"/>
              <a:gd name="connsiteX2" fmla="*/ 552185 w 999200"/>
              <a:gd name="connsiteY2" fmla="*/ 1262333 h 1262947"/>
              <a:gd name="connsiteX3" fmla="*/ 540000 w 999200"/>
              <a:gd name="connsiteY3" fmla="*/ 1262947 h 1262947"/>
              <a:gd name="connsiteX4" fmla="*/ 0 w 999200"/>
              <a:gd name="connsiteY4" fmla="*/ 992947 h 1262947"/>
              <a:gd name="connsiteX5" fmla="*/ 10971 w 999200"/>
              <a:gd name="connsiteY5" fmla="*/ 938533 h 1262947"/>
              <a:gd name="connsiteX6" fmla="*/ 15626 w 999200"/>
              <a:gd name="connsiteY6" fmla="*/ 931034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99200" h="1262947">
                <a:moveTo>
                  <a:pt x="540000" y="0"/>
                </a:moveTo>
                <a:lnTo>
                  <a:pt x="999200" y="815317"/>
                </a:lnTo>
                <a:lnTo>
                  <a:pt x="552185" y="1262333"/>
                </a:lnTo>
                <a:lnTo>
                  <a:pt x="540000" y="1262947"/>
                </a:lnTo>
                <a:cubicBezTo>
                  <a:pt x="241766" y="1262947"/>
                  <a:pt x="0" y="1142064"/>
                  <a:pt x="0" y="992947"/>
                </a:cubicBezTo>
                <a:cubicBezTo>
                  <a:pt x="0" y="974307"/>
                  <a:pt x="3778" y="956109"/>
                  <a:pt x="10971" y="938533"/>
                </a:cubicBezTo>
                <a:lnTo>
                  <a:pt x="15626" y="931034"/>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10200000" scaled="0"/>
          </a:gradFill>
          <a:ln>
            <a:noFill/>
          </a:ln>
          <a:effectLst>
            <a:innerShdw blurRad="254000" dist="101600" dir="42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3" name="Freeform: Shape 42">
            <a:extLst>
              <a:ext uri="{FF2B5EF4-FFF2-40B4-BE49-F238E27FC236}">
                <a16:creationId xmlns:a16="http://schemas.microsoft.com/office/drawing/2014/main" id="{EA0FF4DB-8180-4D26-AEAE-7ECDB670F71D}"/>
              </a:ext>
            </a:extLst>
          </p:cNvPr>
          <p:cNvSpPr/>
          <p:nvPr/>
        </p:nvSpPr>
        <p:spPr>
          <a:xfrm rot="2700000">
            <a:off x="11686937" y="4853516"/>
            <a:ext cx="540000" cy="978284"/>
          </a:xfrm>
          <a:custGeom>
            <a:avLst/>
            <a:gdLst>
              <a:gd name="connsiteX0" fmla="*/ 113288 w 540000"/>
              <a:gd name="connsiteY0" fmla="*/ 0 h 978284"/>
              <a:gd name="connsiteX1" fmla="*/ 539386 w 540000"/>
              <a:gd name="connsiteY1" fmla="*/ 426099 h 978284"/>
              <a:gd name="connsiteX2" fmla="*/ 540000 w 540000"/>
              <a:gd name="connsiteY2" fmla="*/ 438284 h 978284"/>
              <a:gd name="connsiteX3" fmla="*/ 270000 w 540000"/>
              <a:gd name="connsiteY3" fmla="*/ 978284 h 978284"/>
              <a:gd name="connsiteX4" fmla="*/ 0 w 540000"/>
              <a:gd name="connsiteY4" fmla="*/ 438284 h 978284"/>
              <a:gd name="connsiteX5" fmla="*/ 79081 w 540000"/>
              <a:gd name="connsiteY5" fmla="*/ 56446 h 978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40000" h="978284">
                <a:moveTo>
                  <a:pt x="113288" y="0"/>
                </a:moveTo>
                <a:lnTo>
                  <a:pt x="539386" y="426099"/>
                </a:lnTo>
                <a:lnTo>
                  <a:pt x="540000" y="438284"/>
                </a:lnTo>
                <a:cubicBezTo>
                  <a:pt x="540000" y="736518"/>
                  <a:pt x="419117" y="978284"/>
                  <a:pt x="270000" y="978284"/>
                </a:cubicBezTo>
                <a:cubicBezTo>
                  <a:pt x="120883" y="978284"/>
                  <a:pt x="0" y="736518"/>
                  <a:pt x="0" y="438284"/>
                </a:cubicBezTo>
                <a:cubicBezTo>
                  <a:pt x="0" y="289167"/>
                  <a:pt x="30220" y="154167"/>
                  <a:pt x="79081" y="56446"/>
                </a:cubicBezTo>
                <a:close/>
              </a:path>
            </a:pathLst>
          </a:cu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35940072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2" name="Oval 21">
            <a:extLst>
              <a:ext uri="{FF2B5EF4-FFF2-40B4-BE49-F238E27FC236}">
                <a16:creationId xmlns:a16="http://schemas.microsoft.com/office/drawing/2014/main" id="{94729CA3-91C4-4A89-9448-A2F0E409177A}"/>
              </a:ext>
            </a:extLst>
          </p:cNvPr>
          <p:cNvSpPr>
            <a:spLocks noChangeAspect="1"/>
          </p:cNvSpPr>
          <p:nvPr/>
        </p:nvSpPr>
        <p:spPr>
          <a:xfrm>
            <a:off x="11069864" y="33337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13" name="Group 12">
            <a:extLst>
              <a:ext uri="{FF2B5EF4-FFF2-40B4-BE49-F238E27FC236}">
                <a16:creationId xmlns:a16="http://schemas.microsoft.com/office/drawing/2014/main" id="{168347B7-45FA-4A01-924D-DC385B720B3E}"/>
              </a:ext>
            </a:extLst>
          </p:cNvPr>
          <p:cNvGrpSpPr/>
          <p:nvPr/>
        </p:nvGrpSpPr>
        <p:grpSpPr>
          <a:xfrm>
            <a:off x="331786" y="5528198"/>
            <a:ext cx="631474" cy="667800"/>
            <a:chOff x="2994153" y="1378666"/>
            <a:chExt cx="631474" cy="667800"/>
          </a:xfrm>
        </p:grpSpPr>
        <p:sp>
          <p:nvSpPr>
            <p:cNvPr id="20" name="Freeform: Shape 19">
              <a:extLst>
                <a:ext uri="{FF2B5EF4-FFF2-40B4-BE49-F238E27FC236}">
                  <a16:creationId xmlns:a16="http://schemas.microsoft.com/office/drawing/2014/main" id="{31167DA1-25D1-4E60-A62E-42B6F56A96EC}"/>
                </a:ext>
              </a:extLst>
            </p:cNvPr>
            <p:cNvSpPr>
              <a:spLocks noChangeAspect="1"/>
            </p:cNvSpPr>
            <p:nvPr/>
          </p:nvSpPr>
          <p:spPr>
            <a:xfrm rot="2700000">
              <a:off x="3039890" y="1332929"/>
              <a:ext cx="540000"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1" name="Oval 20">
              <a:extLst>
                <a:ext uri="{FF2B5EF4-FFF2-40B4-BE49-F238E27FC236}">
                  <a16:creationId xmlns:a16="http://schemas.microsoft.com/office/drawing/2014/main" id="{6B7B7215-A661-477E-91D0-CDBE5564D2B9}"/>
                </a:ext>
              </a:extLst>
            </p:cNvPr>
            <p:cNvSpPr/>
            <p:nvPr/>
          </p:nvSpPr>
          <p:spPr>
            <a:xfrm rot="8100000">
              <a:off x="3047090" y="1506466"/>
              <a:ext cx="270000" cy="54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8978E540-142B-4A82-9C3F-E61BC190AEED}"/>
              </a:ext>
            </a:extLst>
          </p:cNvPr>
          <p:cNvSpPr>
            <a:spLocks noGrp="1"/>
          </p:cNvSpPr>
          <p:nvPr>
            <p:ph type="title"/>
          </p:nvPr>
        </p:nvSpPr>
        <p:spPr>
          <a:xfrm>
            <a:off x="550863" y="549275"/>
            <a:ext cx="11090274" cy="1332000"/>
          </a:xfrm>
        </p:spPr>
        <p:txBody>
          <a:bodyPr/>
          <a:lstStyle>
            <a:lvl1pPr>
              <a:lnSpc>
                <a:spcPct val="100000"/>
              </a:lnSpc>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2C6BF36-D4F5-4363-B440-BDAE50BBD4B6}"/>
              </a:ext>
            </a:extLst>
          </p:cNvPr>
          <p:cNvSpPr>
            <a:spLocks noGrp="1"/>
          </p:cNvSpPr>
          <p:nvPr>
            <p:ph sz="half" idx="1"/>
          </p:nvPr>
        </p:nvSpPr>
        <p:spPr>
          <a:xfrm>
            <a:off x="550862" y="2097175"/>
            <a:ext cx="5435600" cy="39956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F8362910-87AA-4E67-992D-8D4822FD89FE}"/>
              </a:ext>
            </a:extLst>
          </p:cNvPr>
          <p:cNvSpPr>
            <a:spLocks noGrp="1"/>
          </p:cNvSpPr>
          <p:nvPr>
            <p:ph sz="half" idx="2"/>
          </p:nvPr>
        </p:nvSpPr>
        <p:spPr>
          <a:xfrm>
            <a:off x="6205538" y="2097175"/>
            <a:ext cx="5435600" cy="39956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BB99A8AF-0998-4613-B1D8-C14ECBFFDF67}"/>
              </a:ext>
            </a:extLst>
          </p:cNvPr>
          <p:cNvSpPr>
            <a:spLocks noGrp="1"/>
          </p:cNvSpPr>
          <p:nvPr>
            <p:ph type="dt" sz="half" idx="10"/>
          </p:nvPr>
        </p:nvSpPr>
        <p:spPr/>
        <p:txBody>
          <a:bodyPr/>
          <a:lstStyle/>
          <a:p>
            <a:fld id="{20E95673-5512-4AAA-9AEB-E00C61EC65D5}" type="datetime2">
              <a:rPr lang="en-US" smtClean="0"/>
              <a:t>Thursday, August 13, 2026</a:t>
            </a:fld>
            <a:endParaRPr lang="en-US"/>
          </a:p>
        </p:txBody>
      </p:sp>
      <p:sp>
        <p:nvSpPr>
          <p:cNvPr id="6" name="Footer Placeholder 5">
            <a:extLst>
              <a:ext uri="{FF2B5EF4-FFF2-40B4-BE49-F238E27FC236}">
                <a16:creationId xmlns:a16="http://schemas.microsoft.com/office/drawing/2014/main" id="{66E44EAA-B8A9-4428-A9DF-1174DA940990}"/>
              </a:ext>
            </a:extLst>
          </p:cNvPr>
          <p:cNvSpPr>
            <a:spLocks noGrp="1"/>
          </p:cNvSpPr>
          <p:nvPr>
            <p:ph type="ftr" sz="quarter" idx="11"/>
          </p:nvPr>
        </p:nvSpPr>
        <p:spPr/>
        <p:txBody>
          <a:bodyPr/>
          <a:lstStyle/>
          <a:p>
            <a:r>
              <a:rPr lang="en-US"/>
              <a:t>Sample Footer</a:t>
            </a:r>
          </a:p>
        </p:txBody>
      </p:sp>
      <p:sp>
        <p:nvSpPr>
          <p:cNvPr id="7" name="Slide Number Placeholder 6">
            <a:extLst>
              <a:ext uri="{FF2B5EF4-FFF2-40B4-BE49-F238E27FC236}">
                <a16:creationId xmlns:a16="http://schemas.microsoft.com/office/drawing/2014/main" id="{19E5C381-C899-4BF9-B584-2D78074D1CB2}"/>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3541729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2" name="Oval 11">
            <a:extLst>
              <a:ext uri="{FF2B5EF4-FFF2-40B4-BE49-F238E27FC236}">
                <a16:creationId xmlns:a16="http://schemas.microsoft.com/office/drawing/2014/main" id="{FD65A50E-2F73-4426-8586-9731AFA2D2E0}"/>
              </a:ext>
            </a:extLst>
          </p:cNvPr>
          <p:cNvSpPr>
            <a:spLocks noChangeAspect="1"/>
          </p:cNvSpPr>
          <p:nvPr/>
        </p:nvSpPr>
        <p:spPr>
          <a:xfrm>
            <a:off x="11091612" y="5893466"/>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1" name="Rectangle 10">
            <a:extLst>
              <a:ext uri="{FF2B5EF4-FFF2-40B4-BE49-F238E27FC236}">
                <a16:creationId xmlns:a16="http://schemas.microsoft.com/office/drawing/2014/main" id="{EB89C080-4102-49AE-BDA9-59A4A67E2486}"/>
              </a:ext>
            </a:extLst>
          </p:cNvPr>
          <p:cNvSpPr/>
          <p:nvPr/>
        </p:nvSpPr>
        <p:spPr>
          <a:xfrm>
            <a:off x="11451612" y="5827878"/>
            <a:ext cx="379049" cy="360000"/>
          </a:xfrm>
          <a:prstGeom prst="rect">
            <a:avLst/>
          </a:prstGeom>
          <a:solidFill>
            <a:schemeClr val="bg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E62014-F04C-495A-964E-6B888D49CDE9}"/>
              </a:ext>
            </a:extLst>
          </p:cNvPr>
          <p:cNvSpPr>
            <a:spLocks noGrp="1"/>
          </p:cNvSpPr>
          <p:nvPr>
            <p:ph type="title"/>
          </p:nvPr>
        </p:nvSpPr>
        <p:spPr>
          <a:xfrm>
            <a:off x="550862" y="549275"/>
            <a:ext cx="11097551" cy="1332000"/>
          </a:xfrm>
        </p:spPr>
        <p:txBody>
          <a:bodyPr vert="horz" wrap="square" lIns="0" tIns="0" rIns="0" bIns="0" rtlCol="0" anchor="t" anchorCtr="0">
            <a:normAutofit/>
          </a:bodyPr>
          <a:lstStyle>
            <a:lvl1pPr>
              <a:defRPr lang="en-US" sz="3200" dirty="0"/>
            </a:lvl1pPr>
          </a:lstStyle>
          <a:p>
            <a:pPr lvl="0">
              <a:lnSpc>
                <a:spcPct val="100000"/>
              </a:lnSpc>
            </a:pPr>
            <a:r>
              <a:rPr lang="en-US"/>
              <a:t>Click to edit Master title style</a:t>
            </a:r>
            <a:endParaRPr lang="en-US" dirty="0"/>
          </a:p>
        </p:txBody>
      </p:sp>
      <p:sp>
        <p:nvSpPr>
          <p:cNvPr id="3" name="Text Placeholder 2">
            <a:extLst>
              <a:ext uri="{FF2B5EF4-FFF2-40B4-BE49-F238E27FC236}">
                <a16:creationId xmlns:a16="http://schemas.microsoft.com/office/drawing/2014/main" id="{555DF027-E633-44EE-ACA0-C205930AA93E}"/>
              </a:ext>
            </a:extLst>
          </p:cNvPr>
          <p:cNvSpPr>
            <a:spLocks noGrp="1"/>
          </p:cNvSpPr>
          <p:nvPr>
            <p:ph type="body" idx="1"/>
          </p:nvPr>
        </p:nvSpPr>
        <p:spPr>
          <a:xfrm>
            <a:off x="550864" y="1881275"/>
            <a:ext cx="5437186" cy="535354"/>
          </a:xfrm>
        </p:spPr>
        <p:txBody>
          <a:bodyPr anchor="b">
            <a:normAutofit/>
          </a:bodyPr>
          <a:lstStyle>
            <a:lvl1pPr marL="0" indent="0">
              <a:buNone/>
              <a:defRPr sz="1400" b="0" cap="all" spc="200" baseline="0">
                <a:solidFill>
                  <a:schemeClr val="tx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BA4F363-FEEF-4CD2-A18E-17AE8D485171}"/>
              </a:ext>
            </a:extLst>
          </p:cNvPr>
          <p:cNvSpPr>
            <a:spLocks noGrp="1"/>
          </p:cNvSpPr>
          <p:nvPr>
            <p:ph sz="half" idx="2"/>
          </p:nvPr>
        </p:nvSpPr>
        <p:spPr>
          <a:xfrm>
            <a:off x="550863" y="2577270"/>
            <a:ext cx="5429114" cy="35155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34E50F8C-4D64-40FD-AE8C-6A1F3C2A84ED}"/>
              </a:ext>
            </a:extLst>
          </p:cNvPr>
          <p:cNvSpPr>
            <a:spLocks noGrp="1"/>
          </p:cNvSpPr>
          <p:nvPr>
            <p:ph type="body" sz="quarter" idx="3"/>
          </p:nvPr>
        </p:nvSpPr>
        <p:spPr>
          <a:xfrm>
            <a:off x="6212024" y="1881275"/>
            <a:ext cx="5436392" cy="535354"/>
          </a:xfrm>
        </p:spPr>
        <p:txBody>
          <a:bodyPr vert="horz" wrap="square" lIns="0" tIns="0" rIns="0" bIns="0" rtlCol="0" anchor="b">
            <a:normAutofit/>
          </a:bodyPr>
          <a:lstStyle>
            <a:lvl1pPr>
              <a:defRPr lang="en-US" sz="1400" b="0" cap="all" spc="200" baseline="0" dirty="0">
                <a:solidFill>
                  <a:schemeClr val="tx1"/>
                </a:solidFill>
              </a:defRPr>
            </a:lvl1pPr>
          </a:lstStyle>
          <a:p>
            <a:pPr marL="0" lvl="0" indent="0">
              <a:buNone/>
            </a:pPr>
            <a:r>
              <a:rPr lang="en-US"/>
              <a:t>Click to edit Master text styles</a:t>
            </a:r>
          </a:p>
        </p:txBody>
      </p:sp>
      <p:sp>
        <p:nvSpPr>
          <p:cNvPr id="6" name="Content Placeholder 5">
            <a:extLst>
              <a:ext uri="{FF2B5EF4-FFF2-40B4-BE49-F238E27FC236}">
                <a16:creationId xmlns:a16="http://schemas.microsoft.com/office/drawing/2014/main" id="{A7AC943E-DB2B-40E0-907F-8EA1404791DE}"/>
              </a:ext>
            </a:extLst>
          </p:cNvPr>
          <p:cNvSpPr>
            <a:spLocks noGrp="1"/>
          </p:cNvSpPr>
          <p:nvPr>
            <p:ph sz="quarter" idx="4"/>
          </p:nvPr>
        </p:nvSpPr>
        <p:spPr>
          <a:xfrm>
            <a:off x="6212023" y="2577270"/>
            <a:ext cx="5436391" cy="35155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DDCDCD5B-3F26-4AFA-8BD4-E5D8DD2AF494}"/>
              </a:ext>
            </a:extLst>
          </p:cNvPr>
          <p:cNvSpPr>
            <a:spLocks noGrp="1"/>
          </p:cNvSpPr>
          <p:nvPr>
            <p:ph type="dt" sz="half" idx="10"/>
          </p:nvPr>
        </p:nvSpPr>
        <p:spPr/>
        <p:txBody>
          <a:bodyPr/>
          <a:lstStyle/>
          <a:p>
            <a:fld id="{C13138FA-2E87-4873-8BBA-13E447C9A99A}" type="datetime2">
              <a:rPr lang="en-US" smtClean="0"/>
              <a:t>Thursday, August 13, 2026</a:t>
            </a:fld>
            <a:endParaRPr lang="en-US"/>
          </a:p>
        </p:txBody>
      </p:sp>
      <p:sp>
        <p:nvSpPr>
          <p:cNvPr id="8" name="Footer Placeholder 7">
            <a:extLst>
              <a:ext uri="{FF2B5EF4-FFF2-40B4-BE49-F238E27FC236}">
                <a16:creationId xmlns:a16="http://schemas.microsoft.com/office/drawing/2014/main" id="{3D10D1EE-83A0-4FB5-9B25-8A73DE891A87}"/>
              </a:ext>
            </a:extLst>
          </p:cNvPr>
          <p:cNvSpPr>
            <a:spLocks noGrp="1"/>
          </p:cNvSpPr>
          <p:nvPr>
            <p:ph type="ftr" sz="quarter" idx="11"/>
          </p:nvPr>
        </p:nvSpPr>
        <p:spPr/>
        <p:txBody>
          <a:bodyPr/>
          <a:lstStyle/>
          <a:p>
            <a:r>
              <a:rPr lang="en-US"/>
              <a:t>Sample Footer</a:t>
            </a:r>
          </a:p>
        </p:txBody>
      </p:sp>
      <p:sp>
        <p:nvSpPr>
          <p:cNvPr id="9" name="Slide Number Placeholder 8">
            <a:extLst>
              <a:ext uri="{FF2B5EF4-FFF2-40B4-BE49-F238E27FC236}">
                <a16:creationId xmlns:a16="http://schemas.microsoft.com/office/drawing/2014/main" id="{03031C35-2E5B-491D-85ED-DB42A4FE1623}"/>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21917273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22053C-0E9C-4159-B7C9-6AB74343918D}"/>
              </a:ext>
            </a:extLst>
          </p:cNvPr>
          <p:cNvSpPr>
            <a:spLocks noGrp="1"/>
          </p:cNvSpPr>
          <p:nvPr>
            <p:ph type="title"/>
          </p:nvPr>
        </p:nvSpPr>
        <p:spPr>
          <a:xfrm>
            <a:off x="3359149" y="550799"/>
            <a:ext cx="8283313" cy="5542025"/>
          </a:xfrm>
        </p:spPr>
        <p:txBody>
          <a:bodyPr vert="horz" wrap="square" lIns="0" tIns="0" rIns="0" bIns="0" rtlCol="0" anchor="ctr" anchorCtr="0">
            <a:normAutofit/>
          </a:bodyPr>
          <a:lstStyle>
            <a:lvl1pPr>
              <a:defRPr lang="en-US" dirty="0"/>
            </a:lvl1pPr>
          </a:lstStyle>
          <a:p>
            <a:pPr lvl="0">
              <a:lnSpc>
                <a:spcPct val="100000"/>
              </a:lnSpc>
            </a:pPr>
            <a:r>
              <a:rPr lang="en-US"/>
              <a:t>Click to edit Master title style</a:t>
            </a:r>
            <a:endParaRPr lang="en-US" dirty="0"/>
          </a:p>
        </p:txBody>
      </p:sp>
      <p:sp>
        <p:nvSpPr>
          <p:cNvPr id="3" name="Date Placeholder 2">
            <a:extLst>
              <a:ext uri="{FF2B5EF4-FFF2-40B4-BE49-F238E27FC236}">
                <a16:creationId xmlns:a16="http://schemas.microsoft.com/office/drawing/2014/main" id="{D4F51F65-E111-4656-83BE-CFCDE2DD6CD6}"/>
              </a:ext>
            </a:extLst>
          </p:cNvPr>
          <p:cNvSpPr>
            <a:spLocks noGrp="1"/>
          </p:cNvSpPr>
          <p:nvPr>
            <p:ph type="dt" sz="half" idx="10"/>
          </p:nvPr>
        </p:nvSpPr>
        <p:spPr/>
        <p:txBody>
          <a:bodyPr/>
          <a:lstStyle/>
          <a:p>
            <a:fld id="{D75BB40A-97BD-4BFB-B639-0BFF95FDE8B7}" type="datetime2">
              <a:rPr lang="en-US" smtClean="0"/>
              <a:t>Thursday, August 13, 2026</a:t>
            </a:fld>
            <a:endParaRPr lang="en-US"/>
          </a:p>
        </p:txBody>
      </p:sp>
      <p:sp>
        <p:nvSpPr>
          <p:cNvPr id="4" name="Footer Placeholder 3">
            <a:extLst>
              <a:ext uri="{FF2B5EF4-FFF2-40B4-BE49-F238E27FC236}">
                <a16:creationId xmlns:a16="http://schemas.microsoft.com/office/drawing/2014/main" id="{F9FF82CB-2D17-4918-821E-485475CF243B}"/>
              </a:ext>
            </a:extLst>
          </p:cNvPr>
          <p:cNvSpPr>
            <a:spLocks noGrp="1"/>
          </p:cNvSpPr>
          <p:nvPr>
            <p:ph type="ftr" sz="quarter" idx="11"/>
          </p:nvPr>
        </p:nvSpPr>
        <p:spPr/>
        <p:txBody>
          <a:bodyPr/>
          <a:lstStyle/>
          <a:p>
            <a:r>
              <a:rPr lang="en-US"/>
              <a:t>Sample Footer</a:t>
            </a:r>
          </a:p>
        </p:txBody>
      </p:sp>
      <p:sp>
        <p:nvSpPr>
          <p:cNvPr id="5" name="Slide Number Placeholder 4">
            <a:extLst>
              <a:ext uri="{FF2B5EF4-FFF2-40B4-BE49-F238E27FC236}">
                <a16:creationId xmlns:a16="http://schemas.microsoft.com/office/drawing/2014/main" id="{7B66589D-A056-4817-AE15-39D87FE13169}"/>
              </a:ext>
            </a:extLst>
          </p:cNvPr>
          <p:cNvSpPr>
            <a:spLocks noGrp="1"/>
          </p:cNvSpPr>
          <p:nvPr>
            <p:ph type="sldNum" sz="quarter" idx="12"/>
          </p:nvPr>
        </p:nvSpPr>
        <p:spPr/>
        <p:txBody>
          <a:bodyPr/>
          <a:lstStyle/>
          <a:p>
            <a:fld id="{DBA1B0FB-D917-4C8C-928F-313BD683BF39}" type="slidenum">
              <a:rPr lang="en-US" smtClean="0"/>
              <a:t>‹#›</a:t>
            </a:fld>
            <a:endParaRPr lang="en-US"/>
          </a:p>
        </p:txBody>
      </p:sp>
      <p:sp>
        <p:nvSpPr>
          <p:cNvPr id="39" name="Freeform: Shape 38">
            <a:extLst>
              <a:ext uri="{FF2B5EF4-FFF2-40B4-BE49-F238E27FC236}">
                <a16:creationId xmlns:a16="http://schemas.microsoft.com/office/drawing/2014/main" id="{E489F067-39E1-4757-BC11-6169A343F2E1}"/>
              </a:ext>
            </a:extLst>
          </p:cNvPr>
          <p:cNvSpPr>
            <a:spLocks noChangeAspect="1"/>
          </p:cNvSpPr>
          <p:nvPr/>
        </p:nvSpPr>
        <p:spPr>
          <a:xfrm rot="18900000" flipV="1">
            <a:off x="-410727" y="3958416"/>
            <a:ext cx="3536330" cy="1853969"/>
          </a:xfrm>
          <a:custGeom>
            <a:avLst/>
            <a:gdLst>
              <a:gd name="connsiteX0" fmla="*/ 3536330 w 3536330"/>
              <a:gd name="connsiteY0" fmla="*/ 1853969 h 1853969"/>
              <a:gd name="connsiteX1" fmla="*/ 1682362 w 3536330"/>
              <a:gd name="connsiteY1" fmla="*/ 0 h 1853969"/>
              <a:gd name="connsiteX2" fmla="*/ 52157 w 3536330"/>
              <a:gd name="connsiteY2" fmla="*/ 970257 h 1853969"/>
              <a:gd name="connsiteX3" fmla="*/ 0 w 3536330"/>
              <a:gd name="connsiteY3" fmla="*/ 1078528 h 1853969"/>
              <a:gd name="connsiteX4" fmla="*/ 757215 w 3536330"/>
              <a:gd name="connsiteY4" fmla="*/ 1835743 h 1853969"/>
              <a:gd name="connsiteX5" fmla="*/ 774211 w 3536330"/>
              <a:gd name="connsiteY5" fmla="*/ 1667149 h 1853969"/>
              <a:gd name="connsiteX6" fmla="*/ 1682362 w 3536330"/>
              <a:gd name="connsiteY6" fmla="*/ 926985 h 1853969"/>
              <a:gd name="connsiteX7" fmla="*/ 2609345 w 3536330"/>
              <a:gd name="connsiteY7" fmla="*/ 1853969 h 185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36330" h="1853969">
                <a:moveTo>
                  <a:pt x="3536330" y="1853969"/>
                </a:moveTo>
                <a:cubicBezTo>
                  <a:pt x="3536330" y="830051"/>
                  <a:pt x="2706280" y="0"/>
                  <a:pt x="1682362" y="0"/>
                </a:cubicBezTo>
                <a:cubicBezTo>
                  <a:pt x="978418" y="0"/>
                  <a:pt x="366107" y="392328"/>
                  <a:pt x="52157" y="970257"/>
                </a:cubicBezTo>
                <a:lnTo>
                  <a:pt x="0" y="1078528"/>
                </a:lnTo>
                <a:lnTo>
                  <a:pt x="757215" y="1835743"/>
                </a:lnTo>
                <a:lnTo>
                  <a:pt x="774211" y="1667149"/>
                </a:lnTo>
                <a:cubicBezTo>
                  <a:pt x="860649" y="1244739"/>
                  <a:pt x="1234397" y="926985"/>
                  <a:pt x="1682362" y="926985"/>
                </a:cubicBezTo>
                <a:cubicBezTo>
                  <a:pt x="2194320" y="926985"/>
                  <a:pt x="2609345" y="1342010"/>
                  <a:pt x="2609345" y="1853969"/>
                </a:cubicBezTo>
                <a:close/>
              </a:path>
            </a:pathLst>
          </a:custGeom>
          <a:gradFill flip="none" rotWithShape="1">
            <a:gsLst>
              <a:gs pos="97000">
                <a:schemeClr val="bg2"/>
              </a:gs>
              <a:gs pos="31000">
                <a:schemeClr val="bg2">
                  <a:lumMod val="90000"/>
                  <a:lumOff val="10000"/>
                </a:schemeClr>
              </a:gs>
            </a:gsLst>
            <a:lin ang="15000000" scaled="0"/>
            <a:tileRect/>
          </a:gradFill>
          <a:ln>
            <a:noFill/>
          </a:ln>
          <a:effectLst>
            <a:innerShdw blurRad="355600" dist="101600" dir="16200000">
              <a:schemeClr val="accent1">
                <a:lumMod val="60000"/>
                <a:lumOff val="40000"/>
                <a:alpha val="8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3" name="Freeform: Shape 32">
            <a:extLst>
              <a:ext uri="{FF2B5EF4-FFF2-40B4-BE49-F238E27FC236}">
                <a16:creationId xmlns:a16="http://schemas.microsoft.com/office/drawing/2014/main" id="{DD231011-607F-42F1-B2D9-2BA8E91CC6AF}"/>
              </a:ext>
            </a:extLst>
          </p:cNvPr>
          <p:cNvSpPr>
            <a:spLocks noChangeAspect="1"/>
          </p:cNvSpPr>
          <p:nvPr/>
        </p:nvSpPr>
        <p:spPr>
          <a:xfrm rot="18900000" flipV="1">
            <a:off x="-481151" y="3649708"/>
            <a:ext cx="3478701" cy="2164843"/>
          </a:xfrm>
          <a:custGeom>
            <a:avLst/>
            <a:gdLst>
              <a:gd name="connsiteX0" fmla="*/ 3478701 w 3478701"/>
              <a:gd name="connsiteY0" fmla="*/ 2164843 h 2164843"/>
              <a:gd name="connsiteX1" fmla="*/ 1624733 w 3478701"/>
              <a:gd name="connsiteY1" fmla="*/ 0 h 2164843"/>
              <a:gd name="connsiteX2" fmla="*/ 87393 w 3478701"/>
              <a:gd name="connsiteY2" fmla="*/ 954459 h 2164843"/>
              <a:gd name="connsiteX3" fmla="*/ 0 w 3478701"/>
              <a:gd name="connsiteY3" fmla="*/ 1122434 h 2164843"/>
              <a:gd name="connsiteX4" fmla="*/ 736015 w 3478701"/>
              <a:gd name="connsiteY4" fmla="*/ 1858449 h 2164843"/>
              <a:gd name="connsiteX5" fmla="*/ 739424 w 3478701"/>
              <a:gd name="connsiteY5" fmla="*/ 1842964 h 2164843"/>
              <a:gd name="connsiteX6" fmla="*/ 1624733 w 3478701"/>
              <a:gd name="connsiteY6" fmla="*/ 1082422 h 2164843"/>
              <a:gd name="connsiteX7" fmla="*/ 2551716 w 3478701"/>
              <a:gd name="connsiteY7" fmla="*/ 2164843 h 21648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78701" h="2164843">
                <a:moveTo>
                  <a:pt x="3478701" y="2164843"/>
                </a:moveTo>
                <a:cubicBezTo>
                  <a:pt x="3478701" y="969234"/>
                  <a:pt x="2648651" y="0"/>
                  <a:pt x="1624733" y="0"/>
                </a:cubicBezTo>
                <a:cubicBezTo>
                  <a:pt x="984784" y="0"/>
                  <a:pt x="420564" y="378607"/>
                  <a:pt x="87393" y="954459"/>
                </a:cubicBezTo>
                <a:lnTo>
                  <a:pt x="0" y="1122434"/>
                </a:lnTo>
                <a:lnTo>
                  <a:pt x="736015" y="1858449"/>
                </a:lnTo>
                <a:lnTo>
                  <a:pt x="739424" y="1842964"/>
                </a:lnTo>
                <a:cubicBezTo>
                  <a:pt x="856791" y="1402344"/>
                  <a:pt x="1208766" y="1082422"/>
                  <a:pt x="1624733" y="1082422"/>
                </a:cubicBezTo>
                <a:cubicBezTo>
                  <a:pt x="2136692" y="1082422"/>
                  <a:pt x="2551716" y="1567038"/>
                  <a:pt x="2551716" y="2164843"/>
                </a:cubicBezTo>
                <a:close/>
              </a:path>
            </a:pathLst>
          </a:custGeom>
          <a:solidFill>
            <a:schemeClr val="bg2">
              <a:lumMod val="50000"/>
              <a:lumOff val="50000"/>
              <a:alpha val="40000"/>
            </a:schemeClr>
          </a:solidFill>
          <a:ln>
            <a:noFill/>
          </a:ln>
          <a:effectLst>
            <a:softEdge rad="3810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Oval 23">
            <a:extLst>
              <a:ext uri="{FF2B5EF4-FFF2-40B4-BE49-F238E27FC236}">
                <a16:creationId xmlns:a16="http://schemas.microsoft.com/office/drawing/2014/main" id="{EC472EFA-56B5-4A41-8D4B-E9F37727F34D}"/>
              </a:ext>
            </a:extLst>
          </p:cNvPr>
          <p:cNvSpPr/>
          <p:nvPr/>
        </p:nvSpPr>
        <p:spPr>
          <a:xfrm rot="13500000" flipV="1">
            <a:off x="1512277" y="2840042"/>
            <a:ext cx="214196" cy="933178"/>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2" name="Oval 41">
            <a:extLst>
              <a:ext uri="{FF2B5EF4-FFF2-40B4-BE49-F238E27FC236}">
                <a16:creationId xmlns:a16="http://schemas.microsoft.com/office/drawing/2014/main" id="{33781B6C-21AD-489D-A3CB-522BB2AC543F}"/>
              </a:ext>
            </a:extLst>
          </p:cNvPr>
          <p:cNvSpPr>
            <a:spLocks noChangeAspect="1"/>
          </p:cNvSpPr>
          <p:nvPr/>
        </p:nvSpPr>
        <p:spPr>
          <a:xfrm>
            <a:off x="1780661" y="385236"/>
            <a:ext cx="108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51" name="Group 50">
            <a:extLst>
              <a:ext uri="{FF2B5EF4-FFF2-40B4-BE49-F238E27FC236}">
                <a16:creationId xmlns:a16="http://schemas.microsoft.com/office/drawing/2014/main" id="{01AD5B80-530E-44CD-8D4A-2796FB214CBF}"/>
              </a:ext>
            </a:extLst>
          </p:cNvPr>
          <p:cNvGrpSpPr/>
          <p:nvPr/>
        </p:nvGrpSpPr>
        <p:grpSpPr>
          <a:xfrm>
            <a:off x="623181" y="1514007"/>
            <a:ext cx="734257" cy="760506"/>
            <a:chOff x="5243759" y="1363788"/>
            <a:chExt cx="734257" cy="760506"/>
          </a:xfrm>
        </p:grpSpPr>
        <p:sp>
          <p:nvSpPr>
            <p:cNvPr id="52" name="Freeform 5">
              <a:extLst>
                <a:ext uri="{FF2B5EF4-FFF2-40B4-BE49-F238E27FC236}">
                  <a16:creationId xmlns:a16="http://schemas.microsoft.com/office/drawing/2014/main" id="{2F746AA8-9050-4515-9B17-BC8503685299}"/>
                </a:ext>
              </a:extLst>
            </p:cNvPr>
            <p:cNvSpPr>
              <a:spLocks/>
            </p:cNvSpPr>
            <p:nvPr/>
          </p:nvSpPr>
          <p:spPr bwMode="auto">
            <a:xfrm rot="1800000">
              <a:off x="5356930" y="1363788"/>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3" name="Freeform 6">
              <a:extLst>
                <a:ext uri="{FF2B5EF4-FFF2-40B4-BE49-F238E27FC236}">
                  <a16:creationId xmlns:a16="http://schemas.microsoft.com/office/drawing/2014/main" id="{23EC1AC3-1698-46D5-80B7-F22F15E1A5E4}"/>
                </a:ext>
              </a:extLst>
            </p:cNvPr>
            <p:cNvSpPr>
              <a:spLocks/>
            </p:cNvSpPr>
            <p:nvPr/>
          </p:nvSpPr>
          <p:spPr bwMode="auto">
            <a:xfrm rot="1800000">
              <a:off x="5243759" y="1430747"/>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4" name="Freeform 8">
              <a:extLst>
                <a:ext uri="{FF2B5EF4-FFF2-40B4-BE49-F238E27FC236}">
                  <a16:creationId xmlns:a16="http://schemas.microsoft.com/office/drawing/2014/main" id="{73766156-553C-46EB-93FA-4F37CC0FF5CF}"/>
                </a:ext>
              </a:extLst>
            </p:cNvPr>
            <p:cNvSpPr>
              <a:spLocks/>
            </p:cNvSpPr>
            <p:nvPr/>
          </p:nvSpPr>
          <p:spPr bwMode="auto">
            <a:xfrm rot="1800000">
              <a:off x="5508097" y="1586019"/>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8000000" scaled="0"/>
              <a:tileRect/>
            </a:gradFill>
            <a:ln>
              <a:noFill/>
            </a:ln>
            <a:effectLst>
              <a:innerShdw blurRad="254000">
                <a:schemeClr val="accent1">
                  <a:lumMod val="60000"/>
                  <a:lumOff val="40000"/>
                  <a:alpha val="6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Tree>
    <p:extLst>
      <p:ext uri="{BB962C8B-B14F-4D97-AF65-F5344CB8AC3E}">
        <p14:creationId xmlns:p14="http://schemas.microsoft.com/office/powerpoint/2010/main" val="41812878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a:lstStyle/>
          <a:p>
            <a:fld id="{9EE9E0E3-ECF6-4CFE-8698-AEFEBCECC3C0}" type="datetime2">
              <a:rPr lang="en-US" smtClean="0"/>
              <a:t>Thursday, August 13, 2026</a:t>
            </a:fld>
            <a:endParaRPr lang="en-US"/>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a:lstStyle/>
          <a:p>
            <a:r>
              <a:rPr lang="en-US"/>
              <a:t>Sample Footer</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31532840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778B0BE9-88B0-4883-9BA9-CD594C400EC1}"/>
              </a:ext>
            </a:extLst>
          </p:cNvPr>
          <p:cNvGrpSpPr/>
          <p:nvPr/>
        </p:nvGrpSpPr>
        <p:grpSpPr>
          <a:xfrm>
            <a:off x="4949631" y="5111861"/>
            <a:ext cx="1262947" cy="1335600"/>
            <a:chOff x="2678417" y="2427951"/>
            <a:chExt cx="1262947" cy="1335600"/>
          </a:xfrm>
        </p:grpSpPr>
        <p:sp>
          <p:nvSpPr>
            <p:cNvPr id="11" name="Freeform: Shape 10">
              <a:extLst>
                <a:ext uri="{FF2B5EF4-FFF2-40B4-BE49-F238E27FC236}">
                  <a16:creationId xmlns:a16="http://schemas.microsoft.com/office/drawing/2014/main" id="{C59DCBF3-7AFA-4CD1-A918-BC6DDE674E6C}"/>
                </a:ext>
              </a:extLst>
            </p:cNvPr>
            <p:cNvSpPr>
              <a:spLocks noChangeAspect="1"/>
            </p:cNvSpPr>
            <p:nvPr/>
          </p:nvSpPr>
          <p:spPr>
            <a:xfrm rot="2700000">
              <a:off x="2769891" y="2336477"/>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2" name="Oval 11">
              <a:extLst>
                <a:ext uri="{FF2B5EF4-FFF2-40B4-BE49-F238E27FC236}">
                  <a16:creationId xmlns:a16="http://schemas.microsoft.com/office/drawing/2014/main" id="{06964A02-96E1-4654-9187-DDDE7409F75B}"/>
                </a:ext>
              </a:extLst>
            </p:cNvPr>
            <p:cNvSpPr/>
            <p:nvPr/>
          </p:nvSpPr>
          <p:spPr>
            <a:xfrm rot="8100000">
              <a:off x="2784291" y="2683551"/>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BF3FF76C-A012-4CDA-8AE7-E9413955716A}"/>
              </a:ext>
            </a:extLst>
          </p:cNvPr>
          <p:cNvSpPr>
            <a:spLocks noGrp="1"/>
          </p:cNvSpPr>
          <p:nvPr>
            <p:ph type="title"/>
          </p:nvPr>
        </p:nvSpPr>
        <p:spPr>
          <a:xfrm>
            <a:off x="550863" y="549275"/>
            <a:ext cx="11090275" cy="984885"/>
          </a:xfrm>
        </p:spPr>
        <p:txBody>
          <a:bodyPr anchor="t">
            <a:normAutofit/>
          </a:bodyPr>
          <a:lstStyle>
            <a:lvl1pPr>
              <a:lnSpc>
                <a:spcPct val="100000"/>
              </a:lnSpc>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11A4C80-DC38-4641-924F-90D6078CF592}"/>
              </a:ext>
            </a:extLst>
          </p:cNvPr>
          <p:cNvSpPr>
            <a:spLocks noGrp="1"/>
          </p:cNvSpPr>
          <p:nvPr>
            <p:ph idx="1"/>
          </p:nvPr>
        </p:nvSpPr>
        <p:spPr>
          <a:xfrm>
            <a:off x="4295775" y="1750060"/>
            <a:ext cx="7345362" cy="4342765"/>
          </a:xfrm>
        </p:spPr>
        <p:txBody>
          <a:bodyPr>
            <a:normAutofit/>
          </a:bodyPr>
          <a:lstStyle>
            <a:lvl1pPr>
              <a:defRPr sz="1600"/>
            </a:lvl1pPr>
            <a:lvl2pPr>
              <a:defRPr sz="1600"/>
            </a:lvl2pPr>
            <a:lvl3pPr>
              <a:defRPr sz="1600"/>
            </a:lvl3pPr>
            <a:lvl4pPr>
              <a:defRPr sz="1600"/>
            </a:lvl4pPr>
            <a:lvl5pPr>
              <a:defRPr sz="16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82C42771-D3A7-4072-85DC-B7C5E530E8AA}"/>
              </a:ext>
            </a:extLst>
          </p:cNvPr>
          <p:cNvSpPr>
            <a:spLocks noGrp="1"/>
          </p:cNvSpPr>
          <p:nvPr>
            <p:ph type="body" sz="half" idx="2"/>
          </p:nvPr>
        </p:nvSpPr>
        <p:spPr>
          <a:xfrm>
            <a:off x="550863" y="1750060"/>
            <a:ext cx="3565525" cy="434276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BD47AB1-6EB5-4E2C-B4A7-42DC643E9FF9}"/>
              </a:ext>
            </a:extLst>
          </p:cNvPr>
          <p:cNvSpPr>
            <a:spLocks noGrp="1"/>
          </p:cNvSpPr>
          <p:nvPr>
            <p:ph type="dt" sz="half" idx="10"/>
          </p:nvPr>
        </p:nvSpPr>
        <p:spPr/>
        <p:txBody>
          <a:bodyPr/>
          <a:lstStyle/>
          <a:p>
            <a:fld id="{251462FC-960E-4740-921F-B36862979F21}" type="datetime2">
              <a:rPr lang="en-US" smtClean="0"/>
              <a:t>Thursday, August 13, 2026</a:t>
            </a:fld>
            <a:endParaRPr lang="en-US"/>
          </a:p>
        </p:txBody>
      </p:sp>
      <p:sp>
        <p:nvSpPr>
          <p:cNvPr id="6" name="Footer Placeholder 5">
            <a:extLst>
              <a:ext uri="{FF2B5EF4-FFF2-40B4-BE49-F238E27FC236}">
                <a16:creationId xmlns:a16="http://schemas.microsoft.com/office/drawing/2014/main" id="{5BA9D15F-B6ED-46E1-9840-0B625880EE4B}"/>
              </a:ext>
            </a:extLst>
          </p:cNvPr>
          <p:cNvSpPr>
            <a:spLocks noGrp="1"/>
          </p:cNvSpPr>
          <p:nvPr>
            <p:ph type="ftr" sz="quarter" idx="11"/>
          </p:nvPr>
        </p:nvSpPr>
        <p:spPr/>
        <p:txBody>
          <a:bodyPr/>
          <a:lstStyle/>
          <a:p>
            <a:r>
              <a:rPr lang="en-US"/>
              <a:t>Sample Footer</a:t>
            </a:r>
          </a:p>
        </p:txBody>
      </p:sp>
      <p:sp>
        <p:nvSpPr>
          <p:cNvPr id="7" name="Slide Number Placeholder 6">
            <a:extLst>
              <a:ext uri="{FF2B5EF4-FFF2-40B4-BE49-F238E27FC236}">
                <a16:creationId xmlns:a16="http://schemas.microsoft.com/office/drawing/2014/main" id="{CDAEB023-7A5E-4087-B75E-A38A80EE5D01}"/>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13338834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F98F1FBA-F8BB-42CF-8B3E-D19AAFEE96C1}"/>
              </a:ext>
            </a:extLst>
          </p:cNvPr>
          <p:cNvGrpSpPr/>
          <p:nvPr/>
        </p:nvGrpSpPr>
        <p:grpSpPr>
          <a:xfrm>
            <a:off x="334964" y="5115518"/>
            <a:ext cx="734257" cy="760506"/>
            <a:chOff x="5243759" y="1363788"/>
            <a:chExt cx="734257" cy="760506"/>
          </a:xfrm>
        </p:grpSpPr>
        <p:sp>
          <p:nvSpPr>
            <p:cNvPr id="18" name="Freeform 5">
              <a:extLst>
                <a:ext uri="{FF2B5EF4-FFF2-40B4-BE49-F238E27FC236}">
                  <a16:creationId xmlns:a16="http://schemas.microsoft.com/office/drawing/2014/main" id="{60EE09DD-C3DB-4266-BCC3-A765CFFBF379}"/>
                </a:ext>
              </a:extLst>
            </p:cNvPr>
            <p:cNvSpPr>
              <a:spLocks/>
            </p:cNvSpPr>
            <p:nvPr/>
          </p:nvSpPr>
          <p:spPr bwMode="auto">
            <a:xfrm rot="1800000">
              <a:off x="5356930" y="1363788"/>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9" name="Freeform 6">
              <a:extLst>
                <a:ext uri="{FF2B5EF4-FFF2-40B4-BE49-F238E27FC236}">
                  <a16:creationId xmlns:a16="http://schemas.microsoft.com/office/drawing/2014/main" id="{5F301FE0-96DC-4EFB-BBEE-AED762C337C9}"/>
                </a:ext>
              </a:extLst>
            </p:cNvPr>
            <p:cNvSpPr>
              <a:spLocks/>
            </p:cNvSpPr>
            <p:nvPr/>
          </p:nvSpPr>
          <p:spPr bwMode="auto">
            <a:xfrm rot="1800000">
              <a:off x="5243759" y="1430747"/>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0" name="Freeform 8">
              <a:extLst>
                <a:ext uri="{FF2B5EF4-FFF2-40B4-BE49-F238E27FC236}">
                  <a16:creationId xmlns:a16="http://schemas.microsoft.com/office/drawing/2014/main" id="{3BEAD276-8850-4C0C-9777-8537000D522A}"/>
                </a:ext>
              </a:extLst>
            </p:cNvPr>
            <p:cNvSpPr>
              <a:spLocks/>
            </p:cNvSpPr>
            <p:nvPr/>
          </p:nvSpPr>
          <p:spPr bwMode="auto">
            <a:xfrm rot="1800000">
              <a:off x="5508097" y="1586019"/>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8000000" scaled="0"/>
              <a:tileRect/>
            </a:gradFill>
            <a:ln>
              <a:noFill/>
            </a:ln>
            <a:effectLst>
              <a:innerShdw blurRad="254000">
                <a:schemeClr val="accent1">
                  <a:lumMod val="60000"/>
                  <a:lumOff val="40000"/>
                  <a:alpha val="6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4E5EE0A0-B07E-479B-9684-4BD09FA4376C}"/>
              </a:ext>
            </a:extLst>
          </p:cNvPr>
          <p:cNvSpPr>
            <a:spLocks noGrp="1"/>
          </p:cNvSpPr>
          <p:nvPr>
            <p:ph type="title"/>
          </p:nvPr>
        </p:nvSpPr>
        <p:spPr>
          <a:xfrm>
            <a:off x="550863" y="575409"/>
            <a:ext cx="4500562" cy="984885"/>
          </a:xfrm>
        </p:spPr>
        <p:txBody>
          <a:bodyPr vert="horz" wrap="square" lIns="0" tIns="0" rIns="0" bIns="0" rtlCol="0" anchor="t" anchorCtr="0">
            <a:normAutofit/>
          </a:bodyPr>
          <a:lstStyle>
            <a:lvl1pPr>
              <a:defRPr lang="en-US" sz="3200" dirty="0"/>
            </a:lvl1pPr>
          </a:lstStyle>
          <a:p>
            <a:pPr lvl="0">
              <a:lnSpc>
                <a:spcPct val="100000"/>
              </a:lnSpc>
            </a:pPr>
            <a:r>
              <a:rPr lang="en-US"/>
              <a:t>Click to edit Master title style</a:t>
            </a:r>
            <a:endParaRPr lang="en-US" dirty="0"/>
          </a:p>
        </p:txBody>
      </p:sp>
      <p:sp>
        <p:nvSpPr>
          <p:cNvPr id="3" name="Picture Placeholder 2">
            <a:extLst>
              <a:ext uri="{FF2B5EF4-FFF2-40B4-BE49-F238E27FC236}">
                <a16:creationId xmlns:a16="http://schemas.microsoft.com/office/drawing/2014/main" id="{C11893A9-3462-4F51-83AE-5D2F124B985F}"/>
              </a:ext>
            </a:extLst>
          </p:cNvPr>
          <p:cNvSpPr>
            <a:spLocks noGrp="1"/>
          </p:cNvSpPr>
          <p:nvPr>
            <p:ph type="pic" idx="1"/>
          </p:nvPr>
        </p:nvSpPr>
        <p:spPr>
          <a:xfrm>
            <a:off x="5267324" y="575409"/>
            <a:ext cx="6373813" cy="5733316"/>
          </a:xfrm>
        </p:spPr>
        <p:txBody>
          <a:bodyPr>
            <a:normAutofit/>
          </a:bodyPr>
          <a:lstStyle>
            <a:lvl1pPr marL="0" indent="0">
              <a:buNone/>
              <a:defRPr sz="16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8BA9240C-79C0-4A88-A476-725DE1B9C28F}"/>
              </a:ext>
            </a:extLst>
          </p:cNvPr>
          <p:cNvSpPr>
            <a:spLocks noGrp="1"/>
          </p:cNvSpPr>
          <p:nvPr>
            <p:ph type="body" sz="half" idx="2"/>
          </p:nvPr>
        </p:nvSpPr>
        <p:spPr>
          <a:xfrm>
            <a:off x="550863" y="1776195"/>
            <a:ext cx="4500562" cy="4532530"/>
          </a:xfrm>
        </p:spPr>
        <p:txBody>
          <a:bodyPr anchor="t" anchorCtr="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7D2D6F-49E8-4217-A908-2D9E43583589}"/>
              </a:ext>
            </a:extLst>
          </p:cNvPr>
          <p:cNvSpPr>
            <a:spLocks noGrp="1"/>
          </p:cNvSpPr>
          <p:nvPr>
            <p:ph type="dt" sz="half" idx="10"/>
          </p:nvPr>
        </p:nvSpPr>
        <p:spPr/>
        <p:txBody>
          <a:bodyPr/>
          <a:lstStyle/>
          <a:p>
            <a:fld id="{E50BC9E2-CB44-4C05-9BB5-496C18A241E0}" type="datetime2">
              <a:rPr lang="en-US" smtClean="0"/>
              <a:t>Thursday, August 13, 2026</a:t>
            </a:fld>
            <a:endParaRPr lang="en-US"/>
          </a:p>
        </p:txBody>
      </p:sp>
      <p:sp>
        <p:nvSpPr>
          <p:cNvPr id="6" name="Footer Placeholder 5">
            <a:extLst>
              <a:ext uri="{FF2B5EF4-FFF2-40B4-BE49-F238E27FC236}">
                <a16:creationId xmlns:a16="http://schemas.microsoft.com/office/drawing/2014/main" id="{591C4440-6B8D-4A24-A807-8B1302A3DFAF}"/>
              </a:ext>
            </a:extLst>
          </p:cNvPr>
          <p:cNvSpPr>
            <a:spLocks noGrp="1"/>
          </p:cNvSpPr>
          <p:nvPr>
            <p:ph type="ftr" sz="quarter" idx="11"/>
          </p:nvPr>
        </p:nvSpPr>
        <p:spPr/>
        <p:txBody>
          <a:bodyPr/>
          <a:lstStyle/>
          <a:p>
            <a:r>
              <a:rPr lang="en-US"/>
              <a:t>Sample Footer</a:t>
            </a:r>
          </a:p>
        </p:txBody>
      </p:sp>
      <p:sp>
        <p:nvSpPr>
          <p:cNvPr id="7" name="Slide Number Placeholder 6">
            <a:extLst>
              <a:ext uri="{FF2B5EF4-FFF2-40B4-BE49-F238E27FC236}">
                <a16:creationId xmlns:a16="http://schemas.microsoft.com/office/drawing/2014/main" id="{76CFE189-E20B-4108-B290-244424336512}"/>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33788078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879361-B9A1-48F2-9473-23DE30E2D151}"/>
              </a:ext>
            </a:extLst>
          </p:cNvPr>
          <p:cNvSpPr>
            <a:spLocks noGrp="1"/>
          </p:cNvSpPr>
          <p:nvPr>
            <p:ph type="title"/>
          </p:nvPr>
        </p:nvSpPr>
        <p:spPr>
          <a:xfrm>
            <a:off x="550862" y="503906"/>
            <a:ext cx="11090275" cy="1333057"/>
          </a:xfrm>
        </p:spPr>
        <p:txBody>
          <a:bodyPr vert="horz" wrap="square" lIns="0" tIns="0" rIns="0" bIns="0" rtlCol="0" anchor="t" anchorCtr="0">
            <a:normAutofit/>
          </a:bodyPr>
          <a:lstStyle>
            <a:lvl1pPr>
              <a:defRPr lang="en-US" dirty="0"/>
            </a:lvl1pPr>
          </a:lstStyle>
          <a:p>
            <a:pPr lvl="0"/>
            <a:r>
              <a:rPr lang="en-US"/>
              <a:t>Click to edit Master title style</a:t>
            </a:r>
            <a:endParaRPr lang="en-US" dirty="0"/>
          </a:p>
        </p:txBody>
      </p:sp>
      <p:sp>
        <p:nvSpPr>
          <p:cNvPr id="3" name="Vertical Text Placeholder 2">
            <a:extLst>
              <a:ext uri="{FF2B5EF4-FFF2-40B4-BE49-F238E27FC236}">
                <a16:creationId xmlns:a16="http://schemas.microsoft.com/office/drawing/2014/main" id="{FD986779-C2F3-447D-85F7-F6B0E2C97DC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8661572-1A59-4E3B-BA65-3329E9468C69}"/>
              </a:ext>
            </a:extLst>
          </p:cNvPr>
          <p:cNvSpPr>
            <a:spLocks noGrp="1"/>
          </p:cNvSpPr>
          <p:nvPr>
            <p:ph type="dt" sz="half" idx="10"/>
          </p:nvPr>
        </p:nvSpPr>
        <p:spPr/>
        <p:txBody>
          <a:bodyPr/>
          <a:lstStyle/>
          <a:p>
            <a:fld id="{EE2EBD84-71F4-4271-8C46-0D47C0A9B12E}" type="datetime2">
              <a:rPr lang="en-US" smtClean="0"/>
              <a:t>Thursday, August 13, 2026</a:t>
            </a:fld>
            <a:endParaRPr lang="en-US"/>
          </a:p>
        </p:txBody>
      </p:sp>
      <p:sp>
        <p:nvSpPr>
          <p:cNvPr id="5" name="Footer Placeholder 4">
            <a:extLst>
              <a:ext uri="{FF2B5EF4-FFF2-40B4-BE49-F238E27FC236}">
                <a16:creationId xmlns:a16="http://schemas.microsoft.com/office/drawing/2014/main" id="{AFEF84F1-99FE-4F0B-9E76-F581C2C1B6D9}"/>
              </a:ext>
            </a:extLst>
          </p:cNvPr>
          <p:cNvSpPr>
            <a:spLocks noGrp="1"/>
          </p:cNvSpPr>
          <p:nvPr>
            <p:ph type="ftr" sz="quarter" idx="11"/>
          </p:nvPr>
        </p:nvSpPr>
        <p:spPr/>
        <p:txBody>
          <a:bodyPr/>
          <a:lstStyle/>
          <a:p>
            <a:r>
              <a:rPr lang="en-US"/>
              <a:t>Sample Footer</a:t>
            </a:r>
          </a:p>
        </p:txBody>
      </p:sp>
      <p:sp>
        <p:nvSpPr>
          <p:cNvPr id="6" name="Slide Number Placeholder 5">
            <a:extLst>
              <a:ext uri="{FF2B5EF4-FFF2-40B4-BE49-F238E27FC236}">
                <a16:creationId xmlns:a16="http://schemas.microsoft.com/office/drawing/2014/main" id="{97B2D769-16B1-43C4-BF14-3175533511ED}"/>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18139166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E56583A-514F-4632-820D-E7EE236A465B}"/>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2173CBBB-7DDC-4437-8C7D-22A1C352027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4C69EBF-DA20-4024-8006-B158D571E08E}"/>
              </a:ext>
            </a:extLst>
          </p:cNvPr>
          <p:cNvSpPr>
            <a:spLocks noGrp="1"/>
          </p:cNvSpPr>
          <p:nvPr>
            <p:ph type="dt" sz="half" idx="10"/>
          </p:nvPr>
        </p:nvSpPr>
        <p:spPr/>
        <p:txBody>
          <a:bodyPr/>
          <a:lstStyle/>
          <a:p>
            <a:fld id="{ABAE0CE1-F450-4107-B2CB-17B18F8A3F4A}" type="datetime2">
              <a:rPr lang="en-US" smtClean="0"/>
              <a:t>Thursday, August 13, 2026</a:t>
            </a:fld>
            <a:endParaRPr lang="en-US"/>
          </a:p>
        </p:txBody>
      </p:sp>
      <p:sp>
        <p:nvSpPr>
          <p:cNvPr id="5" name="Footer Placeholder 4">
            <a:extLst>
              <a:ext uri="{FF2B5EF4-FFF2-40B4-BE49-F238E27FC236}">
                <a16:creationId xmlns:a16="http://schemas.microsoft.com/office/drawing/2014/main" id="{ADBAC8B9-14B5-4DF1-994D-AB47DB3BA0C5}"/>
              </a:ext>
            </a:extLst>
          </p:cNvPr>
          <p:cNvSpPr>
            <a:spLocks noGrp="1"/>
          </p:cNvSpPr>
          <p:nvPr>
            <p:ph type="ftr" sz="quarter" idx="11"/>
          </p:nvPr>
        </p:nvSpPr>
        <p:spPr/>
        <p:txBody>
          <a:bodyPr/>
          <a:lstStyle/>
          <a:p>
            <a:r>
              <a:rPr lang="en-US"/>
              <a:t>Sample Footer</a:t>
            </a:r>
          </a:p>
        </p:txBody>
      </p:sp>
      <p:sp>
        <p:nvSpPr>
          <p:cNvPr id="6" name="Slide Number Placeholder 5">
            <a:extLst>
              <a:ext uri="{FF2B5EF4-FFF2-40B4-BE49-F238E27FC236}">
                <a16:creationId xmlns:a16="http://schemas.microsoft.com/office/drawing/2014/main" id="{C7876582-5F9B-4F5E-AAD5-D608CB68EA3D}"/>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17839760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8028302-E866-455D-8898-53623027543F}"/>
              </a:ext>
            </a:extLst>
          </p:cNvPr>
          <p:cNvSpPr>
            <a:spLocks noGrp="1"/>
          </p:cNvSpPr>
          <p:nvPr>
            <p:ph type="title"/>
          </p:nvPr>
        </p:nvSpPr>
        <p:spPr>
          <a:xfrm>
            <a:off x="550863" y="550800"/>
            <a:ext cx="11090275" cy="1333057"/>
          </a:xfrm>
          <a:prstGeom prst="rect">
            <a:avLst/>
          </a:prstGeom>
        </p:spPr>
        <p:txBody>
          <a:bodyPr vert="horz" wrap="square" lIns="0" tIns="0" rIns="0" bIns="0" rtlCol="0" anchor="t" anchorCtr="0">
            <a:normAutofit/>
          </a:bodyPr>
          <a:lstStyle/>
          <a:p>
            <a:pPr lvl="0">
              <a:lnSpc>
                <a:spcPct val="100000"/>
              </a:lnSpc>
            </a:pPr>
            <a:r>
              <a:rPr lang="en-US"/>
              <a:t>Click to edit Master title style</a:t>
            </a:r>
            <a:endParaRPr lang="en-US" dirty="0"/>
          </a:p>
        </p:txBody>
      </p:sp>
      <p:sp>
        <p:nvSpPr>
          <p:cNvPr id="3" name="Text Placeholder 2">
            <a:extLst>
              <a:ext uri="{FF2B5EF4-FFF2-40B4-BE49-F238E27FC236}">
                <a16:creationId xmlns:a16="http://schemas.microsoft.com/office/drawing/2014/main" id="{BC94E72B-F0CF-4BC4-B509-A1C4508BE435}"/>
              </a:ext>
            </a:extLst>
          </p:cNvPr>
          <p:cNvSpPr>
            <a:spLocks noGrp="1"/>
          </p:cNvSpPr>
          <p:nvPr>
            <p:ph type="body" idx="1"/>
          </p:nvPr>
        </p:nvSpPr>
        <p:spPr>
          <a:xfrm>
            <a:off x="550863" y="2113862"/>
            <a:ext cx="11091600" cy="3978963"/>
          </a:xfrm>
          <a:prstGeom prst="rect">
            <a:avLst/>
          </a:prstGeom>
        </p:spPr>
        <p:txBody>
          <a:bodyPr vert="horz" wrap="square" lIns="0" tIns="0" rIns="0" bIns="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4ACE49D-C22F-4540-AC09-E421D2A2EDBE}"/>
              </a:ext>
            </a:extLst>
          </p:cNvPr>
          <p:cNvSpPr>
            <a:spLocks noGrp="1"/>
          </p:cNvSpPr>
          <p:nvPr>
            <p:ph type="dt" sz="half" idx="2"/>
          </p:nvPr>
        </p:nvSpPr>
        <p:spPr>
          <a:xfrm>
            <a:off x="550863" y="6507212"/>
            <a:ext cx="2628900" cy="153888"/>
          </a:xfrm>
          <a:prstGeom prst="rect">
            <a:avLst/>
          </a:prstGeom>
        </p:spPr>
        <p:txBody>
          <a:bodyPr vert="horz" wrap="square" lIns="0" tIns="0" rIns="0" bIns="0" rtlCol="0" anchor="ctr">
            <a:spAutoFit/>
          </a:bodyPr>
          <a:lstStyle>
            <a:lvl1pPr algn="l">
              <a:defRPr sz="1000">
                <a:solidFill>
                  <a:schemeClr val="tx1">
                    <a:alpha val="80000"/>
                  </a:schemeClr>
                </a:solidFill>
              </a:defRPr>
            </a:lvl1pPr>
          </a:lstStyle>
          <a:p>
            <a:fld id="{246CB39B-5F4C-4A7E-9BE3-AAFD45576D16}" type="datetime2">
              <a:rPr lang="en-US" smtClean="0"/>
              <a:t>Thursday, August 13, 2026</a:t>
            </a:fld>
            <a:endParaRPr lang="en-US" dirty="0"/>
          </a:p>
        </p:txBody>
      </p:sp>
      <p:sp>
        <p:nvSpPr>
          <p:cNvPr id="5" name="Footer Placeholder 4">
            <a:extLst>
              <a:ext uri="{FF2B5EF4-FFF2-40B4-BE49-F238E27FC236}">
                <a16:creationId xmlns:a16="http://schemas.microsoft.com/office/drawing/2014/main" id="{ACD5C3BE-317E-49E8-82B5-C8A7EC9C8A7E}"/>
              </a:ext>
            </a:extLst>
          </p:cNvPr>
          <p:cNvSpPr>
            <a:spLocks noGrp="1"/>
          </p:cNvSpPr>
          <p:nvPr>
            <p:ph type="ftr" sz="quarter" idx="3"/>
          </p:nvPr>
        </p:nvSpPr>
        <p:spPr>
          <a:xfrm>
            <a:off x="3359150" y="6507212"/>
            <a:ext cx="6379210" cy="153888"/>
          </a:xfrm>
          <a:prstGeom prst="rect">
            <a:avLst/>
          </a:prstGeom>
        </p:spPr>
        <p:txBody>
          <a:bodyPr vert="horz" wrap="square" lIns="0" tIns="0" rIns="0" bIns="0" rtlCol="0" anchor="ctr">
            <a:spAutoFit/>
          </a:bodyPr>
          <a:lstStyle>
            <a:lvl1pPr algn="l">
              <a:defRPr sz="1000">
                <a:solidFill>
                  <a:schemeClr val="tx1">
                    <a:alpha val="80000"/>
                  </a:schemeClr>
                </a:solidFill>
              </a:defRPr>
            </a:lvl1pPr>
          </a:lstStyle>
          <a:p>
            <a:r>
              <a:rPr lang="en-US"/>
              <a:t>Sample Footer</a:t>
            </a:r>
            <a:endParaRPr lang="en-US" dirty="0"/>
          </a:p>
        </p:txBody>
      </p:sp>
      <p:sp>
        <p:nvSpPr>
          <p:cNvPr id="6" name="Slide Number Placeholder 5">
            <a:extLst>
              <a:ext uri="{FF2B5EF4-FFF2-40B4-BE49-F238E27FC236}">
                <a16:creationId xmlns:a16="http://schemas.microsoft.com/office/drawing/2014/main" id="{45574E12-6C16-431F-B2CE-E4B15916BA05}"/>
              </a:ext>
            </a:extLst>
          </p:cNvPr>
          <p:cNvSpPr>
            <a:spLocks noGrp="1"/>
          </p:cNvSpPr>
          <p:nvPr>
            <p:ph type="sldNum" sz="quarter" idx="4"/>
          </p:nvPr>
        </p:nvSpPr>
        <p:spPr>
          <a:xfrm>
            <a:off x="9948863" y="6507212"/>
            <a:ext cx="1692274" cy="153888"/>
          </a:xfrm>
          <a:prstGeom prst="rect">
            <a:avLst/>
          </a:prstGeom>
        </p:spPr>
        <p:txBody>
          <a:bodyPr vert="horz" wrap="square" lIns="0" tIns="0" rIns="0" bIns="0" rtlCol="0" anchor="ctr">
            <a:spAutoFit/>
          </a:bodyPr>
          <a:lstStyle>
            <a:lvl1pPr algn="r">
              <a:defRPr sz="1000">
                <a:solidFill>
                  <a:schemeClr val="tx1">
                    <a:alpha val="80000"/>
                  </a:schemeClr>
                </a:solidFill>
              </a:defRPr>
            </a:lvl1pPr>
          </a:lstStyle>
          <a:p>
            <a:fld id="{DBA1B0FB-D917-4C8C-928F-313BD683BF39}" type="slidenum">
              <a:rPr lang="en-US" smtClean="0"/>
              <a:pPr/>
              <a:t>‹#›</a:t>
            </a:fld>
            <a:endParaRPr lang="en-US"/>
          </a:p>
        </p:txBody>
      </p:sp>
    </p:spTree>
    <p:extLst>
      <p:ext uri="{BB962C8B-B14F-4D97-AF65-F5344CB8AC3E}">
        <p14:creationId xmlns:p14="http://schemas.microsoft.com/office/powerpoint/2010/main" val="3940141476"/>
      </p:ext>
    </p:extLst>
  </p:cSld>
  <p:clrMap bg1="dk1" tx1="lt1" bg2="dk2" tx2="lt2" accent1="accent1" accent2="accent2" accent3="accent3" accent4="accent4" accent5="accent5" accent6="accent6" hlink="hlink" folHlink="folHlink"/>
  <p:sldLayoutIdLst>
    <p:sldLayoutId id="2147483768" r:id="rId1"/>
    <p:sldLayoutId id="2147483769" r:id="rId2"/>
    <p:sldLayoutId id="2147483770" r:id="rId3"/>
    <p:sldLayoutId id="2147483771" r:id="rId4"/>
    <p:sldLayoutId id="2147483772" r:id="rId5"/>
    <p:sldLayoutId id="2147483773" r:id="rId6"/>
    <p:sldLayoutId id="2147483774" r:id="rId7"/>
    <p:sldLayoutId id="2147483775" r:id="rId8"/>
    <p:sldLayoutId id="2147483776" r:id="rId9"/>
    <p:sldLayoutId id="2147483777" r:id="rId10"/>
    <p:sldLayoutId id="2147483778" r:id="rId11"/>
  </p:sldLayoutIdLst>
  <p:hf sldNum="0" hdr="0" ftr="0" dt="0"/>
  <p:txStyles>
    <p:titleStyle>
      <a:lvl1pPr algn="l" defTabSz="914400" rtl="0" eaLnBrk="1" latinLnBrk="0" hangingPunct="1">
        <a:lnSpc>
          <a:spcPct val="100000"/>
        </a:lnSpc>
        <a:spcBef>
          <a:spcPct val="0"/>
        </a:spcBef>
        <a:buNone/>
        <a:defRPr lang="en-US" sz="4800" kern="1200" dirty="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spcAft>
          <a:spcPts val="800"/>
        </a:spcAft>
        <a:buFont typeface="Arial" panose="020B0604020202020204" pitchFamily="34" charset="0"/>
        <a:buChar char="•"/>
        <a:defRPr sz="2400" kern="1200">
          <a:solidFill>
            <a:schemeClr val="tx1">
              <a:alpha val="60000"/>
            </a:schemeClr>
          </a:solidFill>
          <a:latin typeface="+mn-lt"/>
          <a:ea typeface="+mn-ea"/>
          <a:cs typeface="+mn-cs"/>
        </a:defRPr>
      </a:lvl1pPr>
      <a:lvl2pPr marL="685800" indent="-228600" algn="l" defTabSz="914400" rtl="0" eaLnBrk="1" latinLnBrk="0" hangingPunct="1">
        <a:lnSpc>
          <a:spcPct val="110000"/>
        </a:lnSpc>
        <a:spcBef>
          <a:spcPts val="500"/>
        </a:spcBef>
        <a:spcAft>
          <a:spcPts val="800"/>
        </a:spcAft>
        <a:buFont typeface="Arial" panose="020B0604020202020204" pitchFamily="34" charset="0"/>
        <a:buChar char="•"/>
        <a:defRPr sz="1600" kern="1200">
          <a:solidFill>
            <a:schemeClr val="tx1">
              <a:alpha val="60000"/>
            </a:schemeClr>
          </a:solidFill>
          <a:latin typeface="+mn-lt"/>
          <a:ea typeface="+mn-ea"/>
          <a:cs typeface="+mn-cs"/>
        </a:defRPr>
      </a:lvl2pPr>
      <a:lvl3pPr marL="1143000" indent="-228600" algn="l" defTabSz="914400" rtl="0" eaLnBrk="1" latinLnBrk="0" hangingPunct="1">
        <a:lnSpc>
          <a:spcPct val="110000"/>
        </a:lnSpc>
        <a:spcBef>
          <a:spcPts val="500"/>
        </a:spcBef>
        <a:spcAft>
          <a:spcPts val="800"/>
        </a:spcAft>
        <a:buFont typeface="Arial" panose="020B0604020202020204" pitchFamily="34" charset="0"/>
        <a:buChar char="•"/>
        <a:defRPr sz="1600" kern="1200">
          <a:solidFill>
            <a:schemeClr val="tx1">
              <a:alpha val="60000"/>
            </a:schemeClr>
          </a:solidFill>
          <a:latin typeface="+mn-lt"/>
          <a:ea typeface="+mn-ea"/>
          <a:cs typeface="+mn-cs"/>
        </a:defRPr>
      </a:lvl3pPr>
      <a:lvl4pPr marL="1600200" indent="-228600" algn="l" defTabSz="914400" rtl="0" eaLnBrk="1" latinLnBrk="0" hangingPunct="1">
        <a:lnSpc>
          <a:spcPct val="110000"/>
        </a:lnSpc>
        <a:spcBef>
          <a:spcPts val="500"/>
        </a:spcBef>
        <a:spcAft>
          <a:spcPts val="800"/>
        </a:spcAft>
        <a:buFont typeface="Arial" panose="020B0604020202020204" pitchFamily="34" charset="0"/>
        <a:buChar char="•"/>
        <a:defRPr sz="1600" kern="1200">
          <a:solidFill>
            <a:schemeClr val="tx1">
              <a:alpha val="60000"/>
            </a:schemeClr>
          </a:solidFill>
          <a:latin typeface="+mn-lt"/>
          <a:ea typeface="+mn-ea"/>
          <a:cs typeface="+mn-cs"/>
        </a:defRPr>
      </a:lvl4pPr>
      <a:lvl5pPr marL="2057400" indent="-228600" algn="l" defTabSz="914400" rtl="0" eaLnBrk="1" latinLnBrk="0" hangingPunct="1">
        <a:lnSpc>
          <a:spcPct val="110000"/>
        </a:lnSpc>
        <a:spcBef>
          <a:spcPts val="500"/>
        </a:spcBef>
        <a:spcAft>
          <a:spcPts val="800"/>
        </a:spcAft>
        <a:buFont typeface="Arial" panose="020B0604020202020204" pitchFamily="34" charset="0"/>
        <a:buChar char="•"/>
        <a:defRPr sz="1600" kern="1200">
          <a:solidFill>
            <a:schemeClr val="tx1">
              <a:alpha val="6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2.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15.xml"/><Relationship Id="rId2" Type="http://schemas.openxmlformats.org/officeDocument/2006/relationships/diagramData" Target="../diagrams/data15.xml"/><Relationship Id="rId1" Type="http://schemas.openxmlformats.org/officeDocument/2006/relationships/slideLayout" Target="../slideLayouts/slideLayout2.xml"/><Relationship Id="rId6" Type="http://schemas.microsoft.com/office/2007/relationships/diagramDrawing" Target="../diagrams/drawing15.xml"/><Relationship Id="rId5" Type="http://schemas.openxmlformats.org/officeDocument/2006/relationships/diagramColors" Target="../diagrams/colors15.xml"/><Relationship Id="rId4" Type="http://schemas.openxmlformats.org/officeDocument/2006/relationships/diagramQuickStyle" Target="../diagrams/quickStyle15.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16.xml"/><Relationship Id="rId2" Type="http://schemas.openxmlformats.org/officeDocument/2006/relationships/diagramData" Target="../diagrams/data16.xml"/><Relationship Id="rId1" Type="http://schemas.openxmlformats.org/officeDocument/2006/relationships/slideLayout" Target="../slideLayouts/slideLayout2.xml"/><Relationship Id="rId6" Type="http://schemas.microsoft.com/office/2007/relationships/diagramDrawing" Target="../diagrams/drawing16.xml"/><Relationship Id="rId5" Type="http://schemas.openxmlformats.org/officeDocument/2006/relationships/diagramColors" Target="../diagrams/colors16.xml"/><Relationship Id="rId4" Type="http://schemas.openxmlformats.org/officeDocument/2006/relationships/diagramQuickStyle" Target="../diagrams/quickStyle16.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DB043B4-68C6-45B9-82AC-A5800EADB8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550864" y="549275"/>
            <a:ext cx="6373812" cy="984885"/>
          </a:xfrm>
        </p:spPr>
        <p:txBody>
          <a:bodyPr wrap="square" anchor="ctr">
            <a:normAutofit/>
          </a:bodyPr>
          <a:lstStyle/>
          <a:p>
            <a:pPr>
              <a:lnSpc>
                <a:spcPct val="90000"/>
              </a:lnSpc>
            </a:pPr>
            <a:r>
              <a:rPr lang="en-US" sz="3700"/>
              <a:t>Communicating Your Value</a:t>
            </a:r>
          </a:p>
        </p:txBody>
      </p:sp>
      <p:sp>
        <p:nvSpPr>
          <p:cNvPr id="3" name="Subtitle 2"/>
          <p:cNvSpPr>
            <a:spLocks noGrp="1"/>
          </p:cNvSpPr>
          <p:nvPr>
            <p:ph type="subTitle" idx="1"/>
          </p:nvPr>
        </p:nvSpPr>
        <p:spPr>
          <a:xfrm>
            <a:off x="7140575" y="549275"/>
            <a:ext cx="4498976" cy="984885"/>
          </a:xfrm>
        </p:spPr>
        <p:txBody>
          <a:bodyPr anchor="ctr">
            <a:normAutofit/>
          </a:bodyPr>
          <a:lstStyle/>
          <a:p>
            <a:pPr algn="r"/>
            <a:endParaRPr lang="en-US">
              <a:solidFill>
                <a:schemeClr val="tx1">
                  <a:alpha val="60000"/>
                </a:schemeClr>
              </a:solidFill>
            </a:endParaRPr>
          </a:p>
        </p:txBody>
      </p:sp>
      <p:pic>
        <p:nvPicPr>
          <p:cNvPr id="12" name="Picture 11">
            <a:extLst>
              <a:ext uri="{FF2B5EF4-FFF2-40B4-BE49-F238E27FC236}">
                <a16:creationId xmlns:a16="http://schemas.microsoft.com/office/drawing/2014/main" id="{5EF0ABE6-3E6D-6665-DFE0-4BC03016D463}"/>
              </a:ext>
            </a:extLst>
          </p:cNvPr>
          <p:cNvPicPr>
            <a:picLocks noChangeAspect="1"/>
          </p:cNvPicPr>
          <p:nvPr/>
        </p:nvPicPr>
        <p:blipFill>
          <a:blip r:embed="rId2"/>
          <a:srcRect t="22271" r="-2" b="18972"/>
          <a:stretch>
            <a:fillRect/>
          </a:stretch>
        </p:blipFill>
        <p:spPr>
          <a:xfrm>
            <a:off x="20" y="2083435"/>
            <a:ext cx="12191980" cy="4774564"/>
          </a:xfrm>
          <a:custGeom>
            <a:avLst/>
            <a:gdLst/>
            <a:ahLst/>
            <a:cxnLst/>
            <a:rect l="l" t="t" r="r" b="b"/>
            <a:pathLst>
              <a:path w="12192000" h="4774564">
                <a:moveTo>
                  <a:pt x="0" y="0"/>
                </a:moveTo>
                <a:lnTo>
                  <a:pt x="12192000" y="0"/>
                </a:lnTo>
                <a:lnTo>
                  <a:pt x="12192000" y="4774564"/>
                </a:lnTo>
                <a:lnTo>
                  <a:pt x="0" y="4774564"/>
                </a:lnTo>
                <a:close/>
              </a:path>
            </a:pathLst>
          </a:custGeom>
        </p:spPr>
      </p:pic>
      <p:sp>
        <p:nvSpPr>
          <p:cNvPr id="13" name="Rectangle 12">
            <a:extLst>
              <a:ext uri="{FF2B5EF4-FFF2-40B4-BE49-F238E27FC236}">
                <a16:creationId xmlns:a16="http://schemas.microsoft.com/office/drawing/2014/main" id="{5337EA23-6703-4C96-9EEB-A408CBDD67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773729"/>
            <a:ext cx="12192000" cy="1084271"/>
          </a:xfrm>
          <a:prstGeom prst="rect">
            <a:avLst/>
          </a:prstGeom>
          <a:gradFill flip="none" rotWithShape="1">
            <a:gsLst>
              <a:gs pos="100000">
                <a:schemeClr val="bg2">
                  <a:alpha val="60000"/>
                </a:schemeClr>
              </a:gs>
              <a:gs pos="40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84736C-8DCE-350D-A912-9C06EFA5ECE8}"/>
              </a:ext>
            </a:extLst>
          </p:cNvPr>
          <p:cNvSpPr>
            <a:spLocks noGrp="1"/>
          </p:cNvSpPr>
          <p:nvPr>
            <p:ph type="title"/>
          </p:nvPr>
        </p:nvSpPr>
        <p:spPr>
          <a:xfrm>
            <a:off x="8075613" y="549275"/>
            <a:ext cx="3565525" cy="5759450"/>
          </a:xfrm>
        </p:spPr>
        <p:txBody>
          <a:bodyPr wrap="square" anchor="ctr">
            <a:normAutofit/>
          </a:bodyPr>
          <a:lstStyle/>
          <a:p>
            <a:r>
              <a:rPr lang="en-US"/>
              <a:t>Aims and Objectives</a:t>
            </a:r>
          </a:p>
        </p:txBody>
      </p:sp>
      <p:sp>
        <p:nvSpPr>
          <p:cNvPr id="11" name="Rectangle 10">
            <a:extLst>
              <a:ext uri="{FF2B5EF4-FFF2-40B4-BE49-F238E27FC236}">
                <a16:creationId xmlns:a16="http://schemas.microsoft.com/office/drawing/2014/main" id="{429899A3-416E-4DB5-846D-023526052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641102" cy="6858000"/>
          </a:xfrm>
          <a:prstGeom prst="rect">
            <a:avLst/>
          </a:prstGeom>
          <a:solidFill>
            <a:schemeClr val="bg2">
              <a:lumMod val="10000"/>
              <a:lumOff val="90000"/>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9CC3F64A-0A7A-6AD0-ACD9-0CD5967BB0AA}"/>
              </a:ext>
            </a:extLst>
          </p:cNvPr>
          <p:cNvGraphicFramePr>
            <a:graphicFrameLocks noGrp="1"/>
          </p:cNvGraphicFramePr>
          <p:nvPr>
            <p:ph idx="1"/>
            <p:extLst>
              <p:ext uri="{D42A27DB-BD31-4B8C-83A1-F6EECF244321}">
                <p14:modId xmlns:p14="http://schemas.microsoft.com/office/powerpoint/2010/main" val="1827020518"/>
              </p:ext>
            </p:extLst>
          </p:nvPr>
        </p:nvGraphicFramePr>
        <p:xfrm>
          <a:off x="560704" y="549275"/>
          <a:ext cx="6373814"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307981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21967B-DD52-1F9C-AAE7-1D73B83715C4}"/>
              </a:ext>
            </a:extLst>
          </p:cNvPr>
          <p:cNvSpPr>
            <a:spLocks noGrp="1"/>
          </p:cNvSpPr>
          <p:nvPr>
            <p:ph type="title"/>
          </p:nvPr>
        </p:nvSpPr>
        <p:spPr>
          <a:xfrm>
            <a:off x="550863" y="549275"/>
            <a:ext cx="3565525" cy="5543549"/>
          </a:xfrm>
        </p:spPr>
        <p:txBody>
          <a:bodyPr wrap="square" anchor="ctr">
            <a:normAutofit/>
          </a:bodyPr>
          <a:lstStyle/>
          <a:p>
            <a:r>
              <a:rPr lang="en-US"/>
              <a:t>Questions</a:t>
            </a:r>
          </a:p>
        </p:txBody>
      </p:sp>
      <p:sp>
        <p:nvSpPr>
          <p:cNvPr id="11" name="Rectangle 10">
            <a:extLst>
              <a:ext uri="{FF2B5EF4-FFF2-40B4-BE49-F238E27FC236}">
                <a16:creationId xmlns:a16="http://schemas.microsoft.com/office/drawing/2014/main" id="{429899A3-416E-4DB5-846D-023526052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50899" y="0"/>
            <a:ext cx="7641102" cy="6858000"/>
          </a:xfrm>
          <a:prstGeom prst="rect">
            <a:avLst/>
          </a:prstGeom>
          <a:solidFill>
            <a:schemeClr val="bg2">
              <a:lumMod val="10000"/>
              <a:lumOff val="90000"/>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F7C35E97-4827-0620-D451-740A28B8E691}"/>
              </a:ext>
            </a:extLst>
          </p:cNvPr>
          <p:cNvGraphicFramePr>
            <a:graphicFrameLocks noGrp="1"/>
          </p:cNvGraphicFramePr>
          <p:nvPr>
            <p:ph idx="1"/>
            <p:extLst>
              <p:ext uri="{D42A27DB-BD31-4B8C-83A1-F6EECF244321}">
                <p14:modId xmlns:p14="http://schemas.microsoft.com/office/powerpoint/2010/main" val="2693051367"/>
              </p:ext>
            </p:extLst>
          </p:nvPr>
        </p:nvGraphicFramePr>
        <p:xfrm>
          <a:off x="5267325" y="549275"/>
          <a:ext cx="6373814"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967729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82184FF4-7029-4ED7-813A-192E606087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612445" y="481888"/>
            <a:ext cx="1080000" cy="1262947"/>
          </a:xfrm>
          <a:custGeom>
            <a:avLst/>
            <a:gdLst/>
            <a:ahLst/>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0" name="Oval 9">
            <a:extLst>
              <a:ext uri="{FF2B5EF4-FFF2-40B4-BE49-F238E27FC236}">
                <a16:creationId xmlns:a16="http://schemas.microsoft.com/office/drawing/2014/main" id="{AAA7AB09-557C-41AD-9113-FF9F68FA10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2" name="Oval 11">
            <a:extLst>
              <a:ext uri="{FF2B5EF4-FFF2-40B4-BE49-F238E27FC236}">
                <a16:creationId xmlns:a16="http://schemas.microsoft.com/office/drawing/2014/main" id="{EF99ECAA-1F11-4937-BBA6-51935AB44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14" name="Group 13">
            <a:extLst>
              <a:ext uri="{FF2B5EF4-FFF2-40B4-BE49-F238E27FC236}">
                <a16:creationId xmlns:a16="http://schemas.microsoft.com/office/drawing/2014/main" id="{79DE9FAB-6BBA-4CFE-B67D-77B47F01EC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952" y="4524379"/>
            <a:ext cx="1980001" cy="1363916"/>
            <a:chOff x="4879602" y="3781429"/>
            <a:chExt cx="1980001" cy="1363916"/>
          </a:xfrm>
        </p:grpSpPr>
        <p:sp>
          <p:nvSpPr>
            <p:cNvPr id="15" name="Freeform: Shape 14">
              <a:extLst>
                <a:ext uri="{FF2B5EF4-FFF2-40B4-BE49-F238E27FC236}">
                  <a16:creationId xmlns:a16="http://schemas.microsoft.com/office/drawing/2014/main" id="{79FAC916-D9BB-4794-81B4-7C47C67E850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Freeform: Shape 15">
              <a:extLst>
                <a:ext uri="{FF2B5EF4-FFF2-40B4-BE49-F238E27FC236}">
                  <a16:creationId xmlns:a16="http://schemas.microsoft.com/office/drawing/2014/main" id="{B5CA2231-7A65-4D16-8400-A210CC41DB7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17" name="Oval 16">
              <a:extLst>
                <a:ext uri="{FF2B5EF4-FFF2-40B4-BE49-F238E27FC236}">
                  <a16:creationId xmlns:a16="http://schemas.microsoft.com/office/drawing/2014/main" id="{4B089C8C-B82B-4704-88E2-E857A5E21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8" name="Oval 17">
              <a:extLst>
                <a:ext uri="{FF2B5EF4-FFF2-40B4-BE49-F238E27FC236}">
                  <a16:creationId xmlns:a16="http://schemas.microsoft.com/office/drawing/2014/main" id="{434B90C8-5B4D-456E-AD99-80EF748FD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useBgFill="1">
        <p:nvSpPr>
          <p:cNvPr id="20" name="Rectangle 19">
            <a:extLst>
              <a:ext uri="{FF2B5EF4-FFF2-40B4-BE49-F238E27FC236}">
                <a16:creationId xmlns:a16="http://schemas.microsoft.com/office/drawing/2014/main" id="{1997061E-3447-40AF-B361-EE5D7E3864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D0C74B2-05B3-3912-E1D4-18A56B0F369B}"/>
              </a:ext>
            </a:extLst>
          </p:cNvPr>
          <p:cNvSpPr>
            <a:spLocks noGrp="1"/>
          </p:cNvSpPr>
          <p:nvPr>
            <p:ph type="title"/>
          </p:nvPr>
        </p:nvSpPr>
        <p:spPr>
          <a:xfrm>
            <a:off x="5267325" y="549275"/>
            <a:ext cx="6373812" cy="3777421"/>
          </a:xfrm>
        </p:spPr>
        <p:txBody>
          <a:bodyPr vert="horz" wrap="square" lIns="0" tIns="0" rIns="0" bIns="0" rtlCol="0" anchor="b" anchorCtr="0">
            <a:normAutofit/>
          </a:bodyPr>
          <a:lstStyle/>
          <a:p>
            <a:r>
              <a:rPr lang="en-US" sz="8000"/>
              <a:t>Question</a:t>
            </a:r>
          </a:p>
        </p:txBody>
      </p:sp>
      <p:sp>
        <p:nvSpPr>
          <p:cNvPr id="3" name="Content Placeholder 2">
            <a:extLst>
              <a:ext uri="{FF2B5EF4-FFF2-40B4-BE49-F238E27FC236}">
                <a16:creationId xmlns:a16="http://schemas.microsoft.com/office/drawing/2014/main" id="{1DF4E2B4-9E25-10C2-0ADE-52056534C8D9}"/>
              </a:ext>
            </a:extLst>
          </p:cNvPr>
          <p:cNvSpPr>
            <a:spLocks noGrp="1"/>
          </p:cNvSpPr>
          <p:nvPr>
            <p:ph idx="1"/>
          </p:nvPr>
        </p:nvSpPr>
        <p:spPr>
          <a:xfrm>
            <a:off x="5267325" y="4542598"/>
            <a:ext cx="6373812" cy="1766128"/>
          </a:xfrm>
        </p:spPr>
        <p:txBody>
          <a:bodyPr vert="horz" wrap="square" lIns="0" tIns="0" rIns="0" bIns="0" rtlCol="0">
            <a:normAutofit/>
          </a:bodyPr>
          <a:lstStyle/>
          <a:p>
            <a:pPr marL="0" indent="0">
              <a:lnSpc>
                <a:spcPct val="100000"/>
              </a:lnSpc>
              <a:buNone/>
            </a:pPr>
            <a:r>
              <a:rPr lang="en-US"/>
              <a:t>If these challenges are so significant, what sort of person is needed to tackle them?</a:t>
            </a:r>
          </a:p>
        </p:txBody>
      </p:sp>
      <p:grpSp>
        <p:nvGrpSpPr>
          <p:cNvPr id="22" name="Group 21">
            <a:extLst>
              <a:ext uri="{FF2B5EF4-FFF2-40B4-BE49-F238E27FC236}">
                <a16:creationId xmlns:a16="http://schemas.microsoft.com/office/drawing/2014/main" id="{29852CF9-0BB2-4896-8B33-ADF9E59B496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16718" y="856763"/>
            <a:ext cx="1468514" cy="1521012"/>
            <a:chOff x="5236793" y="2432482"/>
            <a:chExt cx="1468514" cy="1521012"/>
          </a:xfrm>
        </p:grpSpPr>
        <p:sp>
          <p:nvSpPr>
            <p:cNvPr id="23" name="Freeform 5">
              <a:extLst>
                <a:ext uri="{FF2B5EF4-FFF2-40B4-BE49-F238E27FC236}">
                  <a16:creationId xmlns:a16="http://schemas.microsoft.com/office/drawing/2014/main" id="{E79CA92F-265C-4597-89CB-329767328B2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800000">
              <a:off x="5463135" y="2432482"/>
              <a:ext cx="1242172" cy="729202"/>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4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4" name="Freeform 6">
              <a:extLst>
                <a:ext uri="{FF2B5EF4-FFF2-40B4-BE49-F238E27FC236}">
                  <a16:creationId xmlns:a16="http://schemas.microsoft.com/office/drawing/2014/main" id="{D9A45552-B7CA-4E93-939E-352BEBA71A0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800000">
              <a:off x="5236793" y="2566400"/>
              <a:ext cx="611884" cy="1076550"/>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4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5" name="Freeform 8">
              <a:extLst>
                <a:ext uri="{FF2B5EF4-FFF2-40B4-BE49-F238E27FC236}">
                  <a16:creationId xmlns:a16="http://schemas.microsoft.com/office/drawing/2014/main" id="{8D7B6E7F-9785-434F-B05B-E972A1773D7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800000">
              <a:off x="5765469" y="2876944"/>
              <a:ext cx="630288" cy="1076550"/>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40000"/>
                    <a:lumOff val="60000"/>
                    <a:alpha val="60000"/>
                  </a:schemeClr>
                </a:gs>
              </a:gsLst>
              <a:lin ang="18000000" scaled="0"/>
              <a:tileRect/>
            </a:gradFill>
            <a:ln>
              <a:noFill/>
            </a:ln>
            <a:effectLst>
              <a:innerShdw blurRad="508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7" name="Oval 26">
            <a:extLst>
              <a:ext uri="{FF2B5EF4-FFF2-40B4-BE49-F238E27FC236}">
                <a16:creationId xmlns:a16="http://schemas.microsoft.com/office/drawing/2014/main" id="{9659A3D4-9896-4F11-9112-6C5E0390CE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45746" y="1659500"/>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29" name="Group 28">
            <a:extLst>
              <a:ext uri="{FF2B5EF4-FFF2-40B4-BE49-F238E27FC236}">
                <a16:creationId xmlns:a16="http://schemas.microsoft.com/office/drawing/2014/main" id="{50D25812-D4C9-48D5-8E64-65C4BB4218A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50176" y="3037220"/>
            <a:ext cx="3960000" cy="2696065"/>
            <a:chOff x="3433290" y="8649159"/>
            <a:chExt cx="3960000" cy="2696065"/>
          </a:xfrm>
        </p:grpSpPr>
        <p:sp>
          <p:nvSpPr>
            <p:cNvPr id="30" name="Freeform: Shape 29">
              <a:extLst>
                <a:ext uri="{FF2B5EF4-FFF2-40B4-BE49-F238E27FC236}">
                  <a16:creationId xmlns:a16="http://schemas.microsoft.com/office/drawing/2014/main" id="{3F0EA802-54E3-4D3B-9253-112BE1342DA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3685353" y="9468714"/>
              <a:ext cx="3707937" cy="1853969"/>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gradFill flip="none" rotWithShape="1">
              <a:gsLst>
                <a:gs pos="97000">
                  <a:schemeClr val="bg2"/>
                </a:gs>
                <a:gs pos="31000">
                  <a:schemeClr val="bg2">
                    <a:lumMod val="90000"/>
                    <a:lumOff val="10000"/>
                  </a:schemeClr>
                </a:gs>
              </a:gsLst>
              <a:lin ang="15000000" scaled="0"/>
              <a:tileRect/>
            </a:gradFill>
            <a:ln>
              <a:noFill/>
            </a:ln>
            <a:effectLst>
              <a:innerShdw blurRad="355600" dist="101600" dir="16200000">
                <a:schemeClr val="accent1">
                  <a:lumMod val="60000"/>
                  <a:lumOff val="40000"/>
                  <a:alpha val="8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Freeform: Shape 30">
              <a:extLst>
                <a:ext uri="{FF2B5EF4-FFF2-40B4-BE49-F238E27FC236}">
                  <a16:creationId xmlns:a16="http://schemas.microsoft.com/office/drawing/2014/main" id="{57BBC533-5FA8-430D-837D-70DD9EC007C1}"/>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3565739" y="9180381"/>
              <a:ext cx="3707937" cy="2164843"/>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381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Oval 31">
              <a:extLst>
                <a:ext uri="{FF2B5EF4-FFF2-40B4-BE49-F238E27FC236}">
                  <a16:creationId xmlns:a16="http://schemas.microsoft.com/office/drawing/2014/main" id="{F56FEF69-54B2-43E1-84AA-F798608417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3792781" y="10251719"/>
              <a:ext cx="214196" cy="933178"/>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33" name="Oval 32">
              <a:extLst>
                <a:ext uri="{FF2B5EF4-FFF2-40B4-BE49-F238E27FC236}">
                  <a16:creationId xmlns:a16="http://schemas.microsoft.com/office/drawing/2014/main" id="{598519AB-CAAE-4D25-8B45-03A802C877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5754832" y="8289668"/>
              <a:ext cx="214196" cy="933178"/>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Tree>
    <p:extLst>
      <p:ext uri="{BB962C8B-B14F-4D97-AF65-F5344CB8AC3E}">
        <p14:creationId xmlns:p14="http://schemas.microsoft.com/office/powerpoint/2010/main" val="13744365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3A62B0-8416-2811-7DA7-70FC893D15E6}"/>
              </a:ext>
            </a:extLst>
          </p:cNvPr>
          <p:cNvSpPr>
            <a:spLocks noGrp="1"/>
          </p:cNvSpPr>
          <p:nvPr>
            <p:ph type="title"/>
          </p:nvPr>
        </p:nvSpPr>
        <p:spPr>
          <a:xfrm>
            <a:off x="550863" y="549275"/>
            <a:ext cx="3565525" cy="5543549"/>
          </a:xfrm>
        </p:spPr>
        <p:txBody>
          <a:bodyPr wrap="square" anchor="ctr">
            <a:normAutofit/>
          </a:bodyPr>
          <a:lstStyle/>
          <a:p>
            <a:r>
              <a:rPr lang="en-US"/>
              <a:t>Personal Branding</a:t>
            </a:r>
          </a:p>
        </p:txBody>
      </p:sp>
      <p:sp>
        <p:nvSpPr>
          <p:cNvPr id="11" name="Rectangle 10">
            <a:extLst>
              <a:ext uri="{FF2B5EF4-FFF2-40B4-BE49-F238E27FC236}">
                <a16:creationId xmlns:a16="http://schemas.microsoft.com/office/drawing/2014/main" id="{429899A3-416E-4DB5-846D-023526052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50899" y="0"/>
            <a:ext cx="7641102" cy="6858000"/>
          </a:xfrm>
          <a:prstGeom prst="rect">
            <a:avLst/>
          </a:prstGeom>
          <a:solidFill>
            <a:schemeClr val="bg2">
              <a:lumMod val="10000"/>
              <a:lumOff val="90000"/>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62C85AD9-EA8E-98A7-3871-7AADB9867FBB}"/>
              </a:ext>
            </a:extLst>
          </p:cNvPr>
          <p:cNvGraphicFramePr>
            <a:graphicFrameLocks noGrp="1"/>
          </p:cNvGraphicFramePr>
          <p:nvPr>
            <p:ph idx="1"/>
            <p:extLst>
              <p:ext uri="{D42A27DB-BD31-4B8C-83A1-F6EECF244321}">
                <p14:modId xmlns:p14="http://schemas.microsoft.com/office/powerpoint/2010/main" val="1246432996"/>
              </p:ext>
            </p:extLst>
          </p:nvPr>
        </p:nvGraphicFramePr>
        <p:xfrm>
          <a:off x="5267325" y="549275"/>
          <a:ext cx="6373814"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638850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82184FF4-7029-4ED7-813A-192E606087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612445" y="481888"/>
            <a:ext cx="1080000" cy="1262947"/>
          </a:xfrm>
          <a:custGeom>
            <a:avLst/>
            <a:gdLst/>
            <a:ahLst/>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0" name="Oval 9">
            <a:extLst>
              <a:ext uri="{FF2B5EF4-FFF2-40B4-BE49-F238E27FC236}">
                <a16:creationId xmlns:a16="http://schemas.microsoft.com/office/drawing/2014/main" id="{AAA7AB09-557C-41AD-9113-FF9F68FA10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2" name="Oval 11">
            <a:extLst>
              <a:ext uri="{FF2B5EF4-FFF2-40B4-BE49-F238E27FC236}">
                <a16:creationId xmlns:a16="http://schemas.microsoft.com/office/drawing/2014/main" id="{EF99ECAA-1F11-4937-BBA6-51935AB44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14" name="Group 13">
            <a:extLst>
              <a:ext uri="{FF2B5EF4-FFF2-40B4-BE49-F238E27FC236}">
                <a16:creationId xmlns:a16="http://schemas.microsoft.com/office/drawing/2014/main" id="{79DE9FAB-6BBA-4CFE-B67D-77B47F01EC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952" y="4524379"/>
            <a:ext cx="1980001" cy="1363916"/>
            <a:chOff x="4879602" y="3781429"/>
            <a:chExt cx="1980001" cy="1363916"/>
          </a:xfrm>
        </p:grpSpPr>
        <p:sp>
          <p:nvSpPr>
            <p:cNvPr id="15" name="Freeform: Shape 14">
              <a:extLst>
                <a:ext uri="{FF2B5EF4-FFF2-40B4-BE49-F238E27FC236}">
                  <a16:creationId xmlns:a16="http://schemas.microsoft.com/office/drawing/2014/main" id="{79FAC916-D9BB-4794-81B4-7C47C67E850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Freeform: Shape 15">
              <a:extLst>
                <a:ext uri="{FF2B5EF4-FFF2-40B4-BE49-F238E27FC236}">
                  <a16:creationId xmlns:a16="http://schemas.microsoft.com/office/drawing/2014/main" id="{B5CA2231-7A65-4D16-8400-A210CC41DB7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17" name="Oval 16">
              <a:extLst>
                <a:ext uri="{FF2B5EF4-FFF2-40B4-BE49-F238E27FC236}">
                  <a16:creationId xmlns:a16="http://schemas.microsoft.com/office/drawing/2014/main" id="{4B089C8C-B82B-4704-88E2-E857A5E21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8" name="Oval 17">
              <a:extLst>
                <a:ext uri="{FF2B5EF4-FFF2-40B4-BE49-F238E27FC236}">
                  <a16:creationId xmlns:a16="http://schemas.microsoft.com/office/drawing/2014/main" id="{434B90C8-5B4D-456E-AD99-80EF748FD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useBgFill="1">
        <p:nvSpPr>
          <p:cNvPr id="20" name="Rectangle 19">
            <a:extLst>
              <a:ext uri="{FF2B5EF4-FFF2-40B4-BE49-F238E27FC236}">
                <a16:creationId xmlns:a16="http://schemas.microsoft.com/office/drawing/2014/main" id="{940082A1-24A5-4276-83A4-39E993BD69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Oval 21">
            <a:extLst>
              <a:ext uri="{FF2B5EF4-FFF2-40B4-BE49-F238E27FC236}">
                <a16:creationId xmlns:a16="http://schemas.microsoft.com/office/drawing/2014/main" id="{6D840B21-A957-4CFE-AA5B-9711DF6D33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55000" y="3972259"/>
            <a:ext cx="108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 name="Title 1">
            <a:extLst>
              <a:ext uri="{FF2B5EF4-FFF2-40B4-BE49-F238E27FC236}">
                <a16:creationId xmlns:a16="http://schemas.microsoft.com/office/drawing/2014/main" id="{18F97DE5-2C0B-6841-8F68-1ECCF9AD4D65}"/>
              </a:ext>
            </a:extLst>
          </p:cNvPr>
          <p:cNvSpPr>
            <a:spLocks noGrp="1"/>
          </p:cNvSpPr>
          <p:nvPr>
            <p:ph type="title"/>
          </p:nvPr>
        </p:nvSpPr>
        <p:spPr>
          <a:xfrm>
            <a:off x="1487487" y="549275"/>
            <a:ext cx="9217026" cy="3864534"/>
          </a:xfrm>
        </p:spPr>
        <p:txBody>
          <a:bodyPr vert="horz" wrap="square" lIns="0" tIns="0" rIns="0" bIns="0" rtlCol="0" anchor="b" anchorCtr="0">
            <a:normAutofit/>
          </a:bodyPr>
          <a:lstStyle/>
          <a:p>
            <a:r>
              <a:rPr lang="en-US" sz="9600"/>
              <a:t>Professional Identity</a:t>
            </a:r>
          </a:p>
        </p:txBody>
      </p:sp>
      <p:grpSp>
        <p:nvGrpSpPr>
          <p:cNvPr id="24" name="Group 23">
            <a:extLst>
              <a:ext uri="{FF2B5EF4-FFF2-40B4-BE49-F238E27FC236}">
                <a16:creationId xmlns:a16="http://schemas.microsoft.com/office/drawing/2014/main" id="{DBFD4376-13D5-43C1-86D8-8133A9D886E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633126" y="5677571"/>
            <a:ext cx="631474" cy="667800"/>
            <a:chOff x="2994153" y="1378666"/>
            <a:chExt cx="631474" cy="667800"/>
          </a:xfrm>
        </p:grpSpPr>
        <p:sp>
          <p:nvSpPr>
            <p:cNvPr id="25" name="Freeform: Shape 24">
              <a:extLst>
                <a:ext uri="{FF2B5EF4-FFF2-40B4-BE49-F238E27FC236}">
                  <a16:creationId xmlns:a16="http://schemas.microsoft.com/office/drawing/2014/main" id="{176FEFF4-F643-4DA7-93C4-E222FCBA0819}"/>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2700000">
              <a:off x="3039890" y="1332929"/>
              <a:ext cx="540000"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5000"/>
                    <a:lumOff val="5000"/>
                  </a:schemeClr>
                </a:gs>
                <a:gs pos="30000">
                  <a:schemeClr val="bg2">
                    <a:lumMod val="95000"/>
                    <a:lumOff val="5000"/>
                  </a:schemeClr>
                </a:gs>
                <a:gs pos="40000">
                  <a:schemeClr val="bg2">
                    <a:lumMod val="85000"/>
                    <a:lumOff val="1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A059AD75-BB86-41B7-84D4-4B5AE0E21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8100000">
              <a:off x="3047090" y="1506466"/>
              <a:ext cx="270000" cy="54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3" name="Content Placeholder 2">
            <a:extLst>
              <a:ext uri="{FF2B5EF4-FFF2-40B4-BE49-F238E27FC236}">
                <a16:creationId xmlns:a16="http://schemas.microsoft.com/office/drawing/2014/main" id="{E67901DA-1503-70D2-F2DE-984C40AFCA21}"/>
              </a:ext>
            </a:extLst>
          </p:cNvPr>
          <p:cNvSpPr>
            <a:spLocks noGrp="1"/>
          </p:cNvSpPr>
          <p:nvPr>
            <p:ph idx="1"/>
          </p:nvPr>
        </p:nvSpPr>
        <p:spPr>
          <a:xfrm>
            <a:off x="1487488" y="4932062"/>
            <a:ext cx="8280400" cy="1376663"/>
          </a:xfrm>
        </p:spPr>
        <p:txBody>
          <a:bodyPr vert="horz" wrap="square" lIns="0" tIns="0" rIns="0" bIns="0" rtlCol="0">
            <a:normAutofit/>
          </a:bodyPr>
          <a:lstStyle/>
          <a:p>
            <a:pPr marL="0" indent="0">
              <a:lnSpc>
                <a:spcPct val="100000"/>
              </a:lnSpc>
              <a:buNone/>
            </a:pPr>
            <a:r>
              <a:rPr lang="en-US"/>
              <a:t>What is professional identity?</a:t>
            </a:r>
          </a:p>
        </p:txBody>
      </p:sp>
    </p:spTree>
    <p:extLst>
      <p:ext uri="{BB962C8B-B14F-4D97-AF65-F5344CB8AC3E}">
        <p14:creationId xmlns:p14="http://schemas.microsoft.com/office/powerpoint/2010/main" val="13239861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C5D1F55-0110-3CB8-2741-9C2E34E0E1A8}"/>
              </a:ext>
            </a:extLst>
          </p:cNvPr>
          <p:cNvSpPr>
            <a:spLocks noGrp="1"/>
          </p:cNvSpPr>
          <p:nvPr>
            <p:ph type="title"/>
          </p:nvPr>
        </p:nvSpPr>
        <p:spPr>
          <a:xfrm>
            <a:off x="550863" y="549275"/>
            <a:ext cx="3565525" cy="5543549"/>
          </a:xfrm>
        </p:spPr>
        <p:txBody>
          <a:bodyPr wrap="square" anchor="ctr">
            <a:normAutofit/>
          </a:bodyPr>
          <a:lstStyle/>
          <a:p>
            <a:r>
              <a:rPr lang="en-US"/>
              <a:t>Professional Identity</a:t>
            </a:r>
          </a:p>
        </p:txBody>
      </p:sp>
      <p:sp>
        <p:nvSpPr>
          <p:cNvPr id="11" name="Rectangle 10">
            <a:extLst>
              <a:ext uri="{FF2B5EF4-FFF2-40B4-BE49-F238E27FC236}">
                <a16:creationId xmlns:a16="http://schemas.microsoft.com/office/drawing/2014/main" id="{429899A3-416E-4DB5-846D-023526052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50899" y="0"/>
            <a:ext cx="7641102" cy="6858000"/>
          </a:xfrm>
          <a:prstGeom prst="rect">
            <a:avLst/>
          </a:prstGeom>
          <a:solidFill>
            <a:schemeClr val="bg2">
              <a:lumMod val="10000"/>
              <a:lumOff val="90000"/>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809051EC-ED6D-F0F0-DCBA-0FBE64166B73}"/>
              </a:ext>
            </a:extLst>
          </p:cNvPr>
          <p:cNvGraphicFramePr>
            <a:graphicFrameLocks noGrp="1"/>
          </p:cNvGraphicFramePr>
          <p:nvPr>
            <p:ph idx="1"/>
            <p:extLst>
              <p:ext uri="{D42A27DB-BD31-4B8C-83A1-F6EECF244321}">
                <p14:modId xmlns:p14="http://schemas.microsoft.com/office/powerpoint/2010/main" val="1142294344"/>
              </p:ext>
            </p:extLst>
          </p:nvPr>
        </p:nvGraphicFramePr>
        <p:xfrm>
          <a:off x="5267325" y="549275"/>
          <a:ext cx="6373814"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723847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C04A82-8315-AF78-FE5B-53F6BA239EC8}"/>
              </a:ext>
            </a:extLst>
          </p:cNvPr>
          <p:cNvSpPr>
            <a:spLocks noGrp="1"/>
          </p:cNvSpPr>
          <p:nvPr>
            <p:ph type="title"/>
          </p:nvPr>
        </p:nvSpPr>
        <p:spPr>
          <a:xfrm>
            <a:off x="550863" y="549275"/>
            <a:ext cx="3565525" cy="5543549"/>
          </a:xfrm>
        </p:spPr>
        <p:txBody>
          <a:bodyPr wrap="square" anchor="ctr">
            <a:normAutofit/>
          </a:bodyPr>
          <a:lstStyle/>
          <a:p>
            <a:r>
              <a:rPr lang="en-US"/>
              <a:t>Health and Social Care</a:t>
            </a:r>
          </a:p>
        </p:txBody>
      </p:sp>
      <p:sp>
        <p:nvSpPr>
          <p:cNvPr id="11" name="Rectangle 10">
            <a:extLst>
              <a:ext uri="{FF2B5EF4-FFF2-40B4-BE49-F238E27FC236}">
                <a16:creationId xmlns:a16="http://schemas.microsoft.com/office/drawing/2014/main" id="{429899A3-416E-4DB5-846D-023526052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50899" y="0"/>
            <a:ext cx="7641102" cy="6858000"/>
          </a:xfrm>
          <a:prstGeom prst="rect">
            <a:avLst/>
          </a:prstGeom>
          <a:solidFill>
            <a:schemeClr val="bg2">
              <a:lumMod val="10000"/>
              <a:lumOff val="90000"/>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2C9D66C2-27A7-F66A-7874-F215BCB6C885}"/>
              </a:ext>
            </a:extLst>
          </p:cNvPr>
          <p:cNvGraphicFramePr>
            <a:graphicFrameLocks noGrp="1"/>
          </p:cNvGraphicFramePr>
          <p:nvPr>
            <p:ph idx="1"/>
            <p:extLst>
              <p:ext uri="{D42A27DB-BD31-4B8C-83A1-F6EECF244321}">
                <p14:modId xmlns:p14="http://schemas.microsoft.com/office/powerpoint/2010/main" val="1137177644"/>
              </p:ext>
            </p:extLst>
          </p:nvPr>
        </p:nvGraphicFramePr>
        <p:xfrm>
          <a:off x="5267325" y="549275"/>
          <a:ext cx="6373814"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778703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9437E1-A7A5-396D-DC8E-ECD3A280DCE1}"/>
              </a:ext>
            </a:extLst>
          </p:cNvPr>
          <p:cNvSpPr>
            <a:spLocks noGrp="1"/>
          </p:cNvSpPr>
          <p:nvPr>
            <p:ph type="title"/>
          </p:nvPr>
        </p:nvSpPr>
        <p:spPr>
          <a:xfrm>
            <a:off x="550863" y="550800"/>
            <a:ext cx="7308850" cy="986400"/>
          </a:xfrm>
        </p:spPr>
        <p:txBody>
          <a:bodyPr wrap="square" anchor="ctr">
            <a:normAutofit/>
          </a:bodyPr>
          <a:lstStyle/>
          <a:p>
            <a:r>
              <a:rPr lang="en-US"/>
              <a:t>Activity</a:t>
            </a:r>
          </a:p>
        </p:txBody>
      </p:sp>
      <p:sp>
        <p:nvSpPr>
          <p:cNvPr id="11" name="Rectangle 10">
            <a:extLst>
              <a:ext uri="{FF2B5EF4-FFF2-40B4-BE49-F238E27FC236}">
                <a16:creationId xmlns:a16="http://schemas.microsoft.com/office/drawing/2014/main" id="{88392DC7-0988-443B-A0D0-E726C7DB62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83435"/>
            <a:ext cx="12192000" cy="4774564"/>
          </a:xfrm>
          <a:prstGeom prst="rect">
            <a:avLst/>
          </a:prstGeom>
          <a:solidFill>
            <a:schemeClr val="bg2">
              <a:lumMod val="10000"/>
              <a:lumOff val="90000"/>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5CFF05F3-33AC-7F51-2385-3BEC6A3092E1}"/>
              </a:ext>
            </a:extLst>
          </p:cNvPr>
          <p:cNvGraphicFramePr>
            <a:graphicFrameLocks noGrp="1"/>
          </p:cNvGraphicFramePr>
          <p:nvPr>
            <p:ph idx="1"/>
            <p:extLst>
              <p:ext uri="{D42A27DB-BD31-4B8C-83A1-F6EECF244321}">
                <p14:modId xmlns:p14="http://schemas.microsoft.com/office/powerpoint/2010/main" val="1900933159"/>
              </p:ext>
            </p:extLst>
          </p:nvPr>
        </p:nvGraphicFramePr>
        <p:xfrm>
          <a:off x="550863" y="2624135"/>
          <a:ext cx="11090276" cy="34686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292852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C993D4-2AD5-F011-4F1D-2E6F8F18C47E}"/>
              </a:ext>
            </a:extLst>
          </p:cNvPr>
          <p:cNvSpPr>
            <a:spLocks noGrp="1"/>
          </p:cNvSpPr>
          <p:nvPr>
            <p:ph type="title"/>
          </p:nvPr>
        </p:nvSpPr>
        <p:spPr>
          <a:xfrm>
            <a:off x="550863" y="549275"/>
            <a:ext cx="3565525" cy="5543549"/>
          </a:xfrm>
        </p:spPr>
        <p:txBody>
          <a:bodyPr wrap="square" anchor="ctr">
            <a:normAutofit/>
          </a:bodyPr>
          <a:lstStyle/>
          <a:p>
            <a:r>
              <a:rPr lang="en-US"/>
              <a:t>Core Values and Practice</a:t>
            </a:r>
          </a:p>
        </p:txBody>
      </p:sp>
      <p:sp>
        <p:nvSpPr>
          <p:cNvPr id="11" name="Rectangle 10">
            <a:extLst>
              <a:ext uri="{FF2B5EF4-FFF2-40B4-BE49-F238E27FC236}">
                <a16:creationId xmlns:a16="http://schemas.microsoft.com/office/drawing/2014/main" id="{429899A3-416E-4DB5-846D-023526052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50899" y="0"/>
            <a:ext cx="7641102" cy="6858000"/>
          </a:xfrm>
          <a:prstGeom prst="rect">
            <a:avLst/>
          </a:prstGeom>
          <a:solidFill>
            <a:schemeClr val="bg2">
              <a:lumMod val="10000"/>
              <a:lumOff val="90000"/>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2F7D6000-1774-9A12-3E86-4E14D3650E82}"/>
              </a:ext>
            </a:extLst>
          </p:cNvPr>
          <p:cNvGraphicFramePr>
            <a:graphicFrameLocks noGrp="1"/>
          </p:cNvGraphicFramePr>
          <p:nvPr>
            <p:ph idx="1"/>
            <p:extLst>
              <p:ext uri="{D42A27DB-BD31-4B8C-83A1-F6EECF244321}">
                <p14:modId xmlns:p14="http://schemas.microsoft.com/office/powerpoint/2010/main" val="761286542"/>
              </p:ext>
            </p:extLst>
          </p:nvPr>
        </p:nvGraphicFramePr>
        <p:xfrm>
          <a:off x="5267325" y="549275"/>
          <a:ext cx="6373814"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0494764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2AA8CB-9D5F-A8EA-A223-453195A32AE7}"/>
              </a:ext>
            </a:extLst>
          </p:cNvPr>
          <p:cNvSpPr>
            <a:spLocks noGrp="1"/>
          </p:cNvSpPr>
          <p:nvPr>
            <p:ph type="title"/>
          </p:nvPr>
        </p:nvSpPr>
        <p:spPr>
          <a:xfrm>
            <a:off x="550863" y="549275"/>
            <a:ext cx="3565525" cy="5543549"/>
          </a:xfrm>
        </p:spPr>
        <p:txBody>
          <a:bodyPr wrap="square" anchor="ctr">
            <a:normAutofit/>
          </a:bodyPr>
          <a:lstStyle/>
          <a:p>
            <a:r>
              <a:rPr lang="en-US"/>
              <a:t>Activity 3: Reading Week</a:t>
            </a:r>
          </a:p>
        </p:txBody>
      </p:sp>
      <p:sp>
        <p:nvSpPr>
          <p:cNvPr id="11" name="Rectangle 10">
            <a:extLst>
              <a:ext uri="{FF2B5EF4-FFF2-40B4-BE49-F238E27FC236}">
                <a16:creationId xmlns:a16="http://schemas.microsoft.com/office/drawing/2014/main" id="{429899A3-416E-4DB5-846D-023526052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50899" y="0"/>
            <a:ext cx="7641102" cy="6858000"/>
          </a:xfrm>
          <a:prstGeom prst="rect">
            <a:avLst/>
          </a:prstGeom>
          <a:solidFill>
            <a:schemeClr val="bg2">
              <a:lumMod val="10000"/>
              <a:lumOff val="90000"/>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82C5C6D3-8963-BF4C-AC5F-49177A05771C}"/>
              </a:ext>
            </a:extLst>
          </p:cNvPr>
          <p:cNvGraphicFramePr>
            <a:graphicFrameLocks noGrp="1"/>
          </p:cNvGraphicFramePr>
          <p:nvPr>
            <p:ph idx="1"/>
            <p:extLst>
              <p:ext uri="{D42A27DB-BD31-4B8C-83A1-F6EECF244321}">
                <p14:modId xmlns:p14="http://schemas.microsoft.com/office/powerpoint/2010/main" val="3646618077"/>
              </p:ext>
            </p:extLst>
          </p:nvPr>
        </p:nvGraphicFramePr>
        <p:xfrm>
          <a:off x="5267325" y="549275"/>
          <a:ext cx="6373814"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608823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356E704-8F3C-5A0D-1A44-DCD000399CB5}"/>
              </a:ext>
            </a:extLst>
          </p:cNvPr>
          <p:cNvSpPr>
            <a:spLocks noGrp="1"/>
          </p:cNvSpPr>
          <p:nvPr>
            <p:ph type="title"/>
          </p:nvPr>
        </p:nvSpPr>
        <p:spPr>
          <a:xfrm>
            <a:off x="550863" y="549275"/>
            <a:ext cx="3565525" cy="5543549"/>
          </a:xfrm>
        </p:spPr>
        <p:txBody>
          <a:bodyPr wrap="square" anchor="ctr">
            <a:normAutofit/>
          </a:bodyPr>
          <a:lstStyle/>
          <a:p>
            <a:r>
              <a:rPr lang="en-US"/>
              <a:t>Motivation</a:t>
            </a:r>
          </a:p>
        </p:txBody>
      </p:sp>
      <p:sp>
        <p:nvSpPr>
          <p:cNvPr id="11" name="Rectangle 10">
            <a:extLst>
              <a:ext uri="{FF2B5EF4-FFF2-40B4-BE49-F238E27FC236}">
                <a16:creationId xmlns:a16="http://schemas.microsoft.com/office/drawing/2014/main" id="{429899A3-416E-4DB5-846D-023526052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50899" y="0"/>
            <a:ext cx="7641102" cy="6858000"/>
          </a:xfrm>
          <a:prstGeom prst="rect">
            <a:avLst/>
          </a:prstGeom>
          <a:solidFill>
            <a:schemeClr val="bg2">
              <a:lumMod val="10000"/>
              <a:lumOff val="90000"/>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3006B22E-1196-23E3-3C8C-EA2A6BC3B1BB}"/>
              </a:ext>
            </a:extLst>
          </p:cNvPr>
          <p:cNvGraphicFramePr>
            <a:graphicFrameLocks noGrp="1"/>
          </p:cNvGraphicFramePr>
          <p:nvPr>
            <p:ph idx="1"/>
            <p:extLst>
              <p:ext uri="{D42A27DB-BD31-4B8C-83A1-F6EECF244321}">
                <p14:modId xmlns:p14="http://schemas.microsoft.com/office/powerpoint/2010/main" val="552559723"/>
              </p:ext>
            </p:extLst>
          </p:nvPr>
        </p:nvGraphicFramePr>
        <p:xfrm>
          <a:off x="5267325" y="549275"/>
          <a:ext cx="6373814"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3432717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C17EE2-F2F9-93F4-C526-0C032BB9D22A}"/>
              </a:ext>
            </a:extLst>
          </p:cNvPr>
          <p:cNvSpPr>
            <a:spLocks noGrp="1"/>
          </p:cNvSpPr>
          <p:nvPr>
            <p:ph type="title"/>
          </p:nvPr>
        </p:nvSpPr>
        <p:spPr/>
        <p:txBody>
          <a:bodyPr/>
          <a:lstStyle/>
          <a:p>
            <a:r>
              <a:rPr lang="en-US"/>
              <a:t>Self Determination Theory</a:t>
            </a:r>
          </a:p>
        </p:txBody>
      </p:sp>
      <p:pic>
        <p:nvPicPr>
          <p:cNvPr id="4" name="Content Placeholder 3" descr="What Is Self Determination Theory? | Human Performance">
            <a:extLst>
              <a:ext uri="{FF2B5EF4-FFF2-40B4-BE49-F238E27FC236}">
                <a16:creationId xmlns:a16="http://schemas.microsoft.com/office/drawing/2014/main" id="{7135E46B-4402-546A-9A09-617564027F8D}"/>
              </a:ext>
            </a:extLst>
          </p:cNvPr>
          <p:cNvPicPr>
            <a:picLocks noGrp="1" noChangeAspect="1"/>
          </p:cNvPicPr>
          <p:nvPr>
            <p:ph idx="1"/>
          </p:nvPr>
        </p:nvPicPr>
        <p:blipFill>
          <a:blip r:embed="rId2"/>
          <a:stretch>
            <a:fillRect/>
          </a:stretch>
        </p:blipFill>
        <p:spPr>
          <a:xfrm>
            <a:off x="1564339" y="1490354"/>
            <a:ext cx="8719493" cy="5020641"/>
          </a:xfrm>
          <a:prstGeom prst="rect">
            <a:avLst/>
          </a:prstGeom>
        </p:spPr>
      </p:pic>
    </p:spTree>
    <p:extLst>
      <p:ext uri="{BB962C8B-B14F-4D97-AF65-F5344CB8AC3E}">
        <p14:creationId xmlns:p14="http://schemas.microsoft.com/office/powerpoint/2010/main" val="57585889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569737-B356-2839-B909-CE773CCC3399}"/>
              </a:ext>
            </a:extLst>
          </p:cNvPr>
          <p:cNvSpPr>
            <a:spLocks noGrp="1"/>
          </p:cNvSpPr>
          <p:nvPr>
            <p:ph type="title"/>
          </p:nvPr>
        </p:nvSpPr>
        <p:spPr/>
        <p:txBody>
          <a:bodyPr/>
          <a:lstStyle/>
          <a:p>
            <a:r>
              <a:rPr lang="en-US"/>
              <a:t>Self Determination Theory</a:t>
            </a:r>
          </a:p>
        </p:txBody>
      </p:sp>
      <p:sp>
        <p:nvSpPr>
          <p:cNvPr id="3" name="Content Placeholder 2">
            <a:extLst>
              <a:ext uri="{FF2B5EF4-FFF2-40B4-BE49-F238E27FC236}">
                <a16:creationId xmlns:a16="http://schemas.microsoft.com/office/drawing/2014/main" id="{EC8B6270-73B9-16DB-1352-485EC1AEF0A6}"/>
              </a:ext>
            </a:extLst>
          </p:cNvPr>
          <p:cNvSpPr>
            <a:spLocks noGrp="1"/>
          </p:cNvSpPr>
          <p:nvPr>
            <p:ph idx="1"/>
          </p:nvPr>
        </p:nvSpPr>
        <p:spPr/>
        <p:txBody>
          <a:bodyPr vert="horz" wrap="square" lIns="0" tIns="0" rIns="0" bIns="0" rtlCol="0" anchor="t">
            <a:normAutofit/>
          </a:bodyPr>
          <a:lstStyle/>
          <a:p>
            <a:r>
              <a:rPr lang="en-US">
                <a:ea typeface="+mn-lt"/>
                <a:cs typeface="+mn-lt"/>
              </a:rPr>
              <a:t>Human beings strive for growth, and internal sources of motivation are essential (Ryan and Deci, 2017).</a:t>
            </a:r>
            <a:endParaRPr lang="en-US">
              <a:solidFill>
                <a:srgbClr val="FFFFFF">
                  <a:alpha val="60000"/>
                </a:srgbClr>
              </a:solidFill>
              <a:ea typeface="+mn-lt"/>
              <a:cs typeface="+mn-lt"/>
            </a:endParaRPr>
          </a:p>
          <a:p>
            <a:r>
              <a:rPr lang="en-US">
                <a:solidFill>
                  <a:srgbClr val="FFFFFF">
                    <a:alpha val="60000"/>
                  </a:srgbClr>
                </a:solidFill>
                <a:ea typeface="+mn-lt"/>
                <a:cs typeface="+mn-lt"/>
              </a:rPr>
              <a:t>Intrinsic motivation, activities that are performed purely for personal enjoyment (Deci and Ryan, 1980), before expanding into extrinsic motivation, the desire to participate in an activity to meet an external goal, such as social rewards or material rewards (Ryan and Deci, 2000). </a:t>
            </a:r>
            <a:endParaRPr lang="en-US" dirty="0">
              <a:solidFill>
                <a:srgbClr val="FFFFFF">
                  <a:alpha val="60000"/>
                </a:srgbClr>
              </a:solidFill>
            </a:endParaRPr>
          </a:p>
        </p:txBody>
      </p:sp>
    </p:spTree>
    <p:extLst>
      <p:ext uri="{BB962C8B-B14F-4D97-AF65-F5344CB8AC3E}">
        <p14:creationId xmlns:p14="http://schemas.microsoft.com/office/powerpoint/2010/main" val="117144323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E6F1C4-1690-A3BC-C75C-7675AE5CFE4D}"/>
              </a:ext>
            </a:extLst>
          </p:cNvPr>
          <p:cNvSpPr>
            <a:spLocks noGrp="1"/>
          </p:cNvSpPr>
          <p:nvPr>
            <p:ph type="title"/>
          </p:nvPr>
        </p:nvSpPr>
        <p:spPr/>
        <p:txBody>
          <a:bodyPr/>
          <a:lstStyle/>
          <a:p>
            <a:r>
              <a:rPr lang="en-US"/>
              <a:t>Intrinsic Motivation</a:t>
            </a:r>
          </a:p>
        </p:txBody>
      </p:sp>
      <p:sp>
        <p:nvSpPr>
          <p:cNvPr id="3" name="Content Placeholder 2">
            <a:extLst>
              <a:ext uri="{FF2B5EF4-FFF2-40B4-BE49-F238E27FC236}">
                <a16:creationId xmlns:a16="http://schemas.microsoft.com/office/drawing/2014/main" id="{3965B491-E0A6-5BB6-1CD5-A25B514D3190}"/>
              </a:ext>
            </a:extLst>
          </p:cNvPr>
          <p:cNvSpPr>
            <a:spLocks noGrp="1"/>
          </p:cNvSpPr>
          <p:nvPr>
            <p:ph idx="1"/>
          </p:nvPr>
        </p:nvSpPr>
        <p:spPr/>
        <p:txBody>
          <a:bodyPr vert="horz" wrap="square" lIns="0" tIns="0" rIns="0" bIns="0" rtlCol="0" anchor="t">
            <a:normAutofit fontScale="92500" lnSpcReduction="10000"/>
          </a:bodyPr>
          <a:lstStyle/>
          <a:p>
            <a:r>
              <a:rPr lang="en-US">
                <a:ea typeface="+mn-lt"/>
                <a:cs typeface="+mn-lt"/>
              </a:rPr>
              <a:t>Intrinsic motivation is an internal drive, whereby an individual finds the activity itself to be a reward.</a:t>
            </a:r>
            <a:endParaRPr lang="en-US">
              <a:solidFill>
                <a:srgbClr val="FFFFFF">
                  <a:alpha val="60000"/>
                </a:srgbClr>
              </a:solidFill>
              <a:ea typeface="+mn-lt"/>
              <a:cs typeface="+mn-lt"/>
            </a:endParaRPr>
          </a:p>
          <a:p>
            <a:r>
              <a:rPr lang="en-US">
                <a:solidFill>
                  <a:srgbClr val="FFFFFF">
                    <a:alpha val="60000"/>
                  </a:srgbClr>
                </a:solidFill>
                <a:ea typeface="+mn-lt"/>
                <a:cs typeface="+mn-lt"/>
              </a:rPr>
              <a:t>This has been linked since its original study to Csikszentmihalyi’s (1975) work on flow theory and found that highly intrinsically motivated individuals will be more likely to achieve flow states.</a:t>
            </a:r>
          </a:p>
          <a:p>
            <a:r>
              <a:rPr lang="en-US" dirty="0">
                <a:solidFill>
                  <a:srgbClr val="FFFFFF">
                    <a:alpha val="60000"/>
                  </a:srgbClr>
                </a:solidFill>
                <a:ea typeface="+mn-lt"/>
                <a:cs typeface="+mn-lt"/>
              </a:rPr>
              <a:t>The tasks engaged in aim to achieve autonomy, competence and relatedness, and increases in intrinsic motivation are linked to academic achievement (Feri, </a:t>
            </a:r>
            <a:r>
              <a:rPr lang="en-US" dirty="0" err="1">
                <a:solidFill>
                  <a:srgbClr val="FFFFFF">
                    <a:alpha val="60000"/>
                  </a:srgbClr>
                </a:solidFill>
                <a:ea typeface="+mn-lt"/>
                <a:cs typeface="+mn-lt"/>
              </a:rPr>
              <a:t>Soemantri</a:t>
            </a:r>
            <a:r>
              <a:rPr lang="en-US" dirty="0">
                <a:solidFill>
                  <a:srgbClr val="FFFFFF">
                    <a:alpha val="60000"/>
                  </a:srgbClr>
                </a:solidFill>
                <a:ea typeface="+mn-lt"/>
                <a:cs typeface="+mn-lt"/>
              </a:rPr>
              <a:t> and Jusuf, 2016), creativity at work (Karimi, Malek and Farani, 2022), but also performance maintenance to reduce mental fatigue (</a:t>
            </a:r>
            <a:r>
              <a:rPr lang="en-US" dirty="0" err="1">
                <a:solidFill>
                  <a:srgbClr val="FFFFFF">
                    <a:alpha val="60000"/>
                  </a:srgbClr>
                </a:solidFill>
                <a:ea typeface="+mn-lt"/>
                <a:cs typeface="+mn-lt"/>
              </a:rPr>
              <a:t>Herlambang</a:t>
            </a:r>
            <a:r>
              <a:rPr lang="en-US" dirty="0">
                <a:solidFill>
                  <a:srgbClr val="FFFFFF">
                    <a:alpha val="60000"/>
                  </a:srgbClr>
                </a:solidFill>
                <a:ea typeface="+mn-lt"/>
                <a:cs typeface="+mn-lt"/>
              </a:rPr>
              <a:t>, Cnossen and </a:t>
            </a:r>
            <a:r>
              <a:rPr lang="en-US" dirty="0" err="1">
                <a:solidFill>
                  <a:srgbClr val="FFFFFF">
                    <a:alpha val="60000"/>
                  </a:srgbClr>
                </a:solidFill>
                <a:ea typeface="+mn-lt"/>
                <a:cs typeface="+mn-lt"/>
              </a:rPr>
              <a:t>Taatgen</a:t>
            </a:r>
            <a:r>
              <a:rPr lang="en-US" dirty="0">
                <a:solidFill>
                  <a:srgbClr val="FFFFFF">
                    <a:alpha val="60000"/>
                  </a:srgbClr>
                </a:solidFill>
                <a:ea typeface="+mn-lt"/>
                <a:cs typeface="+mn-lt"/>
              </a:rPr>
              <a:t>, 2021)</a:t>
            </a:r>
            <a:endParaRPr lang="en-US" dirty="0">
              <a:solidFill>
                <a:srgbClr val="FFFFFF">
                  <a:alpha val="60000"/>
                </a:srgbClr>
              </a:solidFill>
            </a:endParaRPr>
          </a:p>
        </p:txBody>
      </p:sp>
    </p:spTree>
    <p:extLst>
      <p:ext uri="{BB962C8B-B14F-4D97-AF65-F5344CB8AC3E}">
        <p14:creationId xmlns:p14="http://schemas.microsoft.com/office/powerpoint/2010/main" val="48334588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AE5B72-6152-58B4-9C64-44571A5C1B17}"/>
              </a:ext>
            </a:extLst>
          </p:cNvPr>
          <p:cNvSpPr>
            <a:spLocks noGrp="1"/>
          </p:cNvSpPr>
          <p:nvPr>
            <p:ph type="title"/>
          </p:nvPr>
        </p:nvSpPr>
        <p:spPr/>
        <p:txBody>
          <a:bodyPr/>
          <a:lstStyle/>
          <a:p>
            <a:r>
              <a:rPr lang="en-US"/>
              <a:t>Extrinsic Motivation</a:t>
            </a:r>
          </a:p>
        </p:txBody>
      </p:sp>
      <p:sp>
        <p:nvSpPr>
          <p:cNvPr id="3" name="Content Placeholder 2">
            <a:extLst>
              <a:ext uri="{FF2B5EF4-FFF2-40B4-BE49-F238E27FC236}">
                <a16:creationId xmlns:a16="http://schemas.microsoft.com/office/drawing/2014/main" id="{48E7D619-8546-1A02-809B-D744D373F2A0}"/>
              </a:ext>
            </a:extLst>
          </p:cNvPr>
          <p:cNvSpPr>
            <a:spLocks noGrp="1"/>
          </p:cNvSpPr>
          <p:nvPr>
            <p:ph idx="1"/>
          </p:nvPr>
        </p:nvSpPr>
        <p:spPr/>
        <p:txBody>
          <a:bodyPr vert="horz" wrap="square" lIns="0" tIns="0" rIns="0" bIns="0" rtlCol="0" anchor="t">
            <a:normAutofit fontScale="92500" lnSpcReduction="20000"/>
          </a:bodyPr>
          <a:lstStyle/>
          <a:p>
            <a:r>
              <a:rPr lang="en-US">
                <a:ea typeface="+mn-lt"/>
                <a:cs typeface="+mn-lt"/>
              </a:rPr>
              <a:t>Extrinsic motivation is a more external form of motivation, where tangible drivers and desirable outcomes are the end goal for the individual. </a:t>
            </a:r>
          </a:p>
          <a:p>
            <a:r>
              <a:rPr lang="en-US">
                <a:ea typeface="+mn-lt"/>
                <a:cs typeface="+mn-lt"/>
              </a:rPr>
              <a:t>This could be the avoidance of punishment, or for specific external rewards, such as money, praise or promotions. </a:t>
            </a:r>
          </a:p>
          <a:p>
            <a:r>
              <a:rPr lang="en-US" dirty="0">
                <a:ea typeface="+mn-lt"/>
                <a:cs typeface="+mn-lt"/>
              </a:rPr>
              <a:t>Extrinsic motivation will keep individuals involved in a task even if it may not be rewarding as a task itself. It is a means to an end, however, it does not restrict enjoyment derived from the activity, as these tasks and activities can still be enjoyed. </a:t>
            </a:r>
          </a:p>
          <a:p>
            <a:r>
              <a:rPr lang="en-US" dirty="0">
                <a:ea typeface="+mn-lt"/>
                <a:cs typeface="+mn-lt"/>
              </a:rPr>
              <a:t>This form of motivation derives from </a:t>
            </a:r>
            <a:r>
              <a:rPr lang="en-US" dirty="0" err="1">
                <a:ea typeface="+mn-lt"/>
                <a:cs typeface="+mn-lt"/>
              </a:rPr>
              <a:t>behaviourism</a:t>
            </a:r>
            <a:r>
              <a:rPr lang="en-US" dirty="0">
                <a:ea typeface="+mn-lt"/>
                <a:cs typeface="+mn-lt"/>
              </a:rPr>
              <a:t>, despite the term ‘extrinsic motivation’ not being used during the early years of </a:t>
            </a:r>
            <a:r>
              <a:rPr lang="en-US" dirty="0" err="1">
                <a:ea typeface="+mn-lt"/>
                <a:cs typeface="+mn-lt"/>
              </a:rPr>
              <a:t>behaviourism</a:t>
            </a:r>
            <a:r>
              <a:rPr lang="en-US" dirty="0">
                <a:ea typeface="+mn-lt"/>
                <a:cs typeface="+mn-lt"/>
              </a:rPr>
              <a:t> (Deci and Ryan, 2013). </a:t>
            </a:r>
            <a:endParaRPr lang="en-US" dirty="0">
              <a:solidFill>
                <a:srgbClr val="FFFFFF">
                  <a:alpha val="60000"/>
                </a:srgbClr>
              </a:solidFill>
            </a:endParaRPr>
          </a:p>
        </p:txBody>
      </p:sp>
    </p:spTree>
    <p:extLst>
      <p:ext uri="{BB962C8B-B14F-4D97-AF65-F5344CB8AC3E}">
        <p14:creationId xmlns:p14="http://schemas.microsoft.com/office/powerpoint/2010/main" val="256620363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5931BE0-4B93-4D6C-878E-ACC59D6B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317DAE-E4B6-1642-CF79-1F4105FC7AC3}"/>
              </a:ext>
            </a:extLst>
          </p:cNvPr>
          <p:cNvSpPr>
            <a:spLocks noGrp="1"/>
          </p:cNvSpPr>
          <p:nvPr>
            <p:ph type="title"/>
          </p:nvPr>
        </p:nvSpPr>
        <p:spPr>
          <a:xfrm>
            <a:off x="550864" y="549275"/>
            <a:ext cx="3565524" cy="1997855"/>
          </a:xfrm>
        </p:spPr>
        <p:txBody>
          <a:bodyPr wrap="square" anchor="b">
            <a:normAutofit/>
          </a:bodyPr>
          <a:lstStyle/>
          <a:p>
            <a:r>
              <a:rPr lang="en-US"/>
              <a:t>Motivation Scale</a:t>
            </a:r>
          </a:p>
        </p:txBody>
      </p:sp>
      <p:sp>
        <p:nvSpPr>
          <p:cNvPr id="3" name="Content Placeholder 2">
            <a:extLst>
              <a:ext uri="{FF2B5EF4-FFF2-40B4-BE49-F238E27FC236}">
                <a16:creationId xmlns:a16="http://schemas.microsoft.com/office/drawing/2014/main" id="{13E593A0-C4E2-EF6D-A3AE-9D1BCEB5A7AB}"/>
              </a:ext>
            </a:extLst>
          </p:cNvPr>
          <p:cNvSpPr>
            <a:spLocks noGrp="1"/>
          </p:cNvSpPr>
          <p:nvPr>
            <p:ph idx="1"/>
          </p:nvPr>
        </p:nvSpPr>
        <p:spPr>
          <a:xfrm>
            <a:off x="550863" y="2678400"/>
            <a:ext cx="3565525" cy="3414425"/>
          </a:xfrm>
        </p:spPr>
        <p:txBody>
          <a:bodyPr vert="horz" lIns="0" tIns="0" rIns="0" bIns="0" rtlCol="0" anchor="t">
            <a:normAutofit/>
          </a:bodyPr>
          <a:lstStyle/>
          <a:p>
            <a:r>
              <a:rPr lang="en-US" sz="1600"/>
              <a:t>Why do you engage with university study?</a:t>
            </a:r>
          </a:p>
          <a:p>
            <a:r>
              <a:rPr lang="en-US" sz="1600"/>
              <a:t>Consider this while we complete the SIMS (Guay, Vallerand and Blanchard, 2000)</a:t>
            </a:r>
          </a:p>
        </p:txBody>
      </p:sp>
      <p:pic>
        <p:nvPicPr>
          <p:cNvPr id="5" name="Picture 4">
            <a:extLst>
              <a:ext uri="{FF2B5EF4-FFF2-40B4-BE49-F238E27FC236}">
                <a16:creationId xmlns:a16="http://schemas.microsoft.com/office/drawing/2014/main" id="{93C33B44-0F7B-9309-27A9-575252D84596}"/>
              </a:ext>
            </a:extLst>
          </p:cNvPr>
          <p:cNvPicPr>
            <a:picLocks noChangeAspect="1"/>
          </p:cNvPicPr>
          <p:nvPr/>
        </p:nvPicPr>
        <p:blipFill>
          <a:blip r:embed="rId2"/>
          <a:srcRect l="15778" r="25466" b="6250"/>
          <a:stretch>
            <a:fillRect/>
          </a:stretch>
        </p:blipFill>
        <p:spPr>
          <a:xfrm>
            <a:off x="4550899" y="10"/>
            <a:ext cx="7641102" cy="6857990"/>
          </a:xfrm>
          <a:custGeom>
            <a:avLst/>
            <a:gdLst/>
            <a:ahLst/>
            <a:cxnLst/>
            <a:rect l="l" t="t" r="r" b="b"/>
            <a:pathLst>
              <a:path w="7641102" h="6858000">
                <a:moveTo>
                  <a:pt x="0" y="0"/>
                </a:moveTo>
                <a:lnTo>
                  <a:pt x="7641102" y="0"/>
                </a:lnTo>
                <a:lnTo>
                  <a:pt x="7641102" y="6858000"/>
                </a:lnTo>
                <a:lnTo>
                  <a:pt x="0" y="6858000"/>
                </a:lnTo>
                <a:close/>
              </a:path>
            </a:pathLst>
          </a:custGeom>
        </p:spPr>
      </p:pic>
      <p:sp>
        <p:nvSpPr>
          <p:cNvPr id="11" name="Rectangle 10">
            <a:extLst>
              <a:ext uri="{FF2B5EF4-FFF2-40B4-BE49-F238E27FC236}">
                <a16:creationId xmlns:a16="http://schemas.microsoft.com/office/drawing/2014/main" id="{6FF3A87B-2255-45E0-A551-C11FAF9329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50898" y="5773729"/>
            <a:ext cx="7641102" cy="1084271"/>
          </a:xfrm>
          <a:prstGeom prst="rect">
            <a:avLst/>
          </a:prstGeom>
          <a:gradFill flip="none" rotWithShape="1">
            <a:gsLst>
              <a:gs pos="100000">
                <a:schemeClr val="bg2">
                  <a:alpha val="60000"/>
                </a:schemeClr>
              </a:gs>
              <a:gs pos="40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0019348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FE450C-E370-4B33-403C-B4FE889B6E45}"/>
              </a:ext>
            </a:extLst>
          </p:cNvPr>
          <p:cNvSpPr>
            <a:spLocks noGrp="1"/>
          </p:cNvSpPr>
          <p:nvPr>
            <p:ph type="title"/>
          </p:nvPr>
        </p:nvSpPr>
        <p:spPr/>
        <p:txBody>
          <a:bodyPr/>
          <a:lstStyle/>
          <a:p>
            <a:r>
              <a:rPr lang="en-US"/>
              <a:t>Professional Purpose</a:t>
            </a:r>
          </a:p>
        </p:txBody>
      </p:sp>
      <p:sp>
        <p:nvSpPr>
          <p:cNvPr id="3" name="Content Placeholder 2">
            <a:extLst>
              <a:ext uri="{FF2B5EF4-FFF2-40B4-BE49-F238E27FC236}">
                <a16:creationId xmlns:a16="http://schemas.microsoft.com/office/drawing/2014/main" id="{5A4C9222-ABD9-4FB1-1871-9E77F632E482}"/>
              </a:ext>
            </a:extLst>
          </p:cNvPr>
          <p:cNvSpPr>
            <a:spLocks noGrp="1"/>
          </p:cNvSpPr>
          <p:nvPr>
            <p:ph idx="1"/>
          </p:nvPr>
        </p:nvSpPr>
        <p:spPr/>
        <p:txBody>
          <a:bodyPr vert="horz" wrap="square" lIns="0" tIns="0" rIns="0" bIns="0" rtlCol="0" anchor="t">
            <a:normAutofit/>
          </a:bodyPr>
          <a:lstStyle/>
          <a:p>
            <a:r>
              <a:rPr lang="en-US">
                <a:solidFill>
                  <a:srgbClr val="FFFFFF">
                    <a:alpha val="60000"/>
                  </a:srgbClr>
                </a:solidFill>
              </a:rPr>
              <a:t>Why do we work, beyond gaining money? </a:t>
            </a:r>
          </a:p>
          <a:p>
            <a:r>
              <a:rPr lang="en-US" dirty="0">
                <a:solidFill>
                  <a:srgbClr val="FFFFFF">
                    <a:alpha val="60000"/>
                  </a:srgbClr>
                </a:solidFill>
              </a:rPr>
              <a:t>Finding your purpose contributes to career </a:t>
            </a:r>
            <a:r>
              <a:rPr lang="en-US">
                <a:solidFill>
                  <a:srgbClr val="FFFFFF">
                    <a:alpha val="60000"/>
                  </a:srgbClr>
                </a:solidFill>
              </a:rPr>
              <a:t>success.</a:t>
            </a:r>
            <a:endParaRPr lang="en-US" dirty="0">
              <a:solidFill>
                <a:srgbClr val="FFFFFF">
                  <a:alpha val="60000"/>
                </a:srgbClr>
              </a:solidFill>
            </a:endParaRPr>
          </a:p>
        </p:txBody>
      </p:sp>
      <p:pic>
        <p:nvPicPr>
          <p:cNvPr id="4" name="Picture 3">
            <a:extLst>
              <a:ext uri="{FF2B5EF4-FFF2-40B4-BE49-F238E27FC236}">
                <a16:creationId xmlns:a16="http://schemas.microsoft.com/office/drawing/2014/main" id="{224BE87A-BF49-04A4-D790-4B58E8F66663}"/>
              </a:ext>
            </a:extLst>
          </p:cNvPr>
          <p:cNvPicPr>
            <a:picLocks noChangeAspect="1"/>
          </p:cNvPicPr>
          <p:nvPr/>
        </p:nvPicPr>
        <p:blipFill>
          <a:blip r:embed="rId2"/>
          <a:stretch>
            <a:fillRect/>
          </a:stretch>
        </p:blipFill>
        <p:spPr>
          <a:xfrm>
            <a:off x="7921200" y="2345590"/>
            <a:ext cx="3876675" cy="3876675"/>
          </a:xfrm>
          <a:prstGeom prst="rect">
            <a:avLst/>
          </a:prstGeom>
        </p:spPr>
      </p:pic>
    </p:spTree>
    <p:extLst>
      <p:ext uri="{BB962C8B-B14F-4D97-AF65-F5344CB8AC3E}">
        <p14:creationId xmlns:p14="http://schemas.microsoft.com/office/powerpoint/2010/main" val="186122286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0559ADA-7FF3-0589-792C-8F93ACE1CADD}"/>
              </a:ext>
            </a:extLst>
          </p:cNvPr>
          <p:cNvSpPr>
            <a:spLocks noGrp="1"/>
          </p:cNvSpPr>
          <p:nvPr>
            <p:ph type="title"/>
          </p:nvPr>
        </p:nvSpPr>
        <p:spPr>
          <a:xfrm>
            <a:off x="550863" y="549275"/>
            <a:ext cx="3565525" cy="5543549"/>
          </a:xfrm>
        </p:spPr>
        <p:txBody>
          <a:bodyPr wrap="square" anchor="ctr">
            <a:normAutofit/>
          </a:bodyPr>
          <a:lstStyle/>
          <a:p>
            <a:r>
              <a:rPr lang="en-US"/>
              <a:t>From Discovery to Solutions</a:t>
            </a:r>
          </a:p>
        </p:txBody>
      </p:sp>
      <p:sp>
        <p:nvSpPr>
          <p:cNvPr id="11" name="Rectangle 10">
            <a:extLst>
              <a:ext uri="{FF2B5EF4-FFF2-40B4-BE49-F238E27FC236}">
                <a16:creationId xmlns:a16="http://schemas.microsoft.com/office/drawing/2014/main" id="{429899A3-416E-4DB5-846D-023526052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50899" y="0"/>
            <a:ext cx="7641102" cy="6858000"/>
          </a:xfrm>
          <a:prstGeom prst="rect">
            <a:avLst/>
          </a:prstGeom>
          <a:solidFill>
            <a:schemeClr val="bg2">
              <a:lumMod val="10000"/>
              <a:lumOff val="90000"/>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C312A5C6-1F77-554E-CE0B-4BE3102FF3F1}"/>
              </a:ext>
            </a:extLst>
          </p:cNvPr>
          <p:cNvGraphicFramePr>
            <a:graphicFrameLocks noGrp="1"/>
          </p:cNvGraphicFramePr>
          <p:nvPr>
            <p:ph idx="1"/>
            <p:extLst>
              <p:ext uri="{D42A27DB-BD31-4B8C-83A1-F6EECF244321}">
                <p14:modId xmlns:p14="http://schemas.microsoft.com/office/powerpoint/2010/main" val="2304591595"/>
              </p:ext>
            </p:extLst>
          </p:nvPr>
        </p:nvGraphicFramePr>
        <p:xfrm>
          <a:off x="5267325" y="549275"/>
          <a:ext cx="6373814"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0558846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5931BE0-4B93-4D6C-878E-ACC59D6B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CE3BA4D-8774-9F11-6298-62C426B5CE5F}"/>
              </a:ext>
            </a:extLst>
          </p:cNvPr>
          <p:cNvSpPr>
            <a:spLocks noGrp="1"/>
          </p:cNvSpPr>
          <p:nvPr>
            <p:ph type="title"/>
          </p:nvPr>
        </p:nvSpPr>
        <p:spPr>
          <a:xfrm>
            <a:off x="3359149" y="1520825"/>
            <a:ext cx="8281987" cy="1333057"/>
          </a:xfrm>
        </p:spPr>
        <p:txBody>
          <a:bodyPr wrap="square" anchor="t">
            <a:normAutofit/>
          </a:bodyPr>
          <a:lstStyle/>
          <a:p>
            <a:r>
              <a:rPr lang="en-US"/>
              <a:t>Quick Fire Solutions</a:t>
            </a:r>
          </a:p>
        </p:txBody>
      </p:sp>
      <p:sp>
        <p:nvSpPr>
          <p:cNvPr id="10" name="Oval 9">
            <a:extLst>
              <a:ext uri="{FF2B5EF4-FFF2-40B4-BE49-F238E27FC236}">
                <a16:creationId xmlns:a16="http://schemas.microsoft.com/office/drawing/2014/main" id="{504E6BD3-B518-46A4-9CC0-30D0955523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19157" y="1584557"/>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12" name="Group 11">
            <a:extLst>
              <a:ext uri="{FF2B5EF4-FFF2-40B4-BE49-F238E27FC236}">
                <a16:creationId xmlns:a16="http://schemas.microsoft.com/office/drawing/2014/main" id="{A31FBE92-3FC2-48E4-874B-A5273A04252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70526" y="2488515"/>
            <a:ext cx="1262947" cy="1335600"/>
            <a:chOff x="2678417" y="2427951"/>
            <a:chExt cx="1262947" cy="1335600"/>
          </a:xfrm>
        </p:grpSpPr>
        <p:sp>
          <p:nvSpPr>
            <p:cNvPr id="13" name="Freeform: Shape 12">
              <a:extLst>
                <a:ext uri="{FF2B5EF4-FFF2-40B4-BE49-F238E27FC236}">
                  <a16:creationId xmlns:a16="http://schemas.microsoft.com/office/drawing/2014/main" id="{4F7C333A-2381-4657-ACDA-47654B21FA7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2700000">
              <a:off x="2769891" y="2336477"/>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4" name="Oval 13">
              <a:extLst>
                <a:ext uri="{FF2B5EF4-FFF2-40B4-BE49-F238E27FC236}">
                  <a16:creationId xmlns:a16="http://schemas.microsoft.com/office/drawing/2014/main" id="{74A5CCC1-7BBD-4F00-82CF-C7683D9FF6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8100000">
              <a:off x="2784291" y="2683551"/>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16" name="Freeform: Shape 15">
            <a:extLst>
              <a:ext uri="{FF2B5EF4-FFF2-40B4-BE49-F238E27FC236}">
                <a16:creationId xmlns:a16="http://schemas.microsoft.com/office/drawing/2014/main" id="{A0DAEA90-11E9-4069-BC2C-6F65C6C1C3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flipH="1" flipV="1">
            <a:off x="8600937" y="4090109"/>
            <a:ext cx="3682485" cy="1853969"/>
          </a:xfrm>
          <a:custGeom>
            <a:avLst/>
            <a:gdLst>
              <a:gd name="connsiteX0" fmla="*/ 3682485 w 3682485"/>
              <a:gd name="connsiteY0" fmla="*/ 1853969 h 1853969"/>
              <a:gd name="connsiteX1" fmla="*/ 2755500 w 3682485"/>
              <a:gd name="connsiteY1" fmla="*/ 1853969 h 1853969"/>
              <a:gd name="connsiteX2" fmla="*/ 1828517 w 3682485"/>
              <a:gd name="connsiteY2" fmla="*/ 926985 h 1853969"/>
              <a:gd name="connsiteX3" fmla="*/ 901534 w 3682485"/>
              <a:gd name="connsiteY3" fmla="*/ 1853969 h 1853969"/>
              <a:gd name="connsiteX4" fmla="*/ 293606 w 3682485"/>
              <a:gd name="connsiteY4" fmla="*/ 1853969 h 1853969"/>
              <a:gd name="connsiteX5" fmla="*/ 0 w 3682485"/>
              <a:gd name="connsiteY5" fmla="*/ 1560363 h 1853969"/>
              <a:gd name="connsiteX6" fmla="*/ 12215 w 3682485"/>
              <a:gd name="connsiteY6" fmla="*/ 1480329 h 1853969"/>
              <a:gd name="connsiteX7" fmla="*/ 1828517 w 3682485"/>
              <a:gd name="connsiteY7" fmla="*/ 0 h 1853969"/>
              <a:gd name="connsiteX8" fmla="*/ 3682485 w 3682485"/>
              <a:gd name="connsiteY8" fmla="*/ 1853969 h 185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682485" h="1853969">
                <a:moveTo>
                  <a:pt x="3682485" y="1853969"/>
                </a:moveTo>
                <a:lnTo>
                  <a:pt x="2755500" y="1853969"/>
                </a:lnTo>
                <a:cubicBezTo>
                  <a:pt x="2755500" y="1342010"/>
                  <a:pt x="2340476" y="926985"/>
                  <a:pt x="1828517" y="926985"/>
                </a:cubicBezTo>
                <a:cubicBezTo>
                  <a:pt x="1316558" y="926985"/>
                  <a:pt x="901534" y="1342010"/>
                  <a:pt x="901534" y="1853969"/>
                </a:cubicBezTo>
                <a:lnTo>
                  <a:pt x="293606" y="1853969"/>
                </a:lnTo>
                <a:lnTo>
                  <a:pt x="0" y="1560363"/>
                </a:lnTo>
                <a:lnTo>
                  <a:pt x="12215" y="1480329"/>
                </a:lnTo>
                <a:cubicBezTo>
                  <a:pt x="185091" y="635508"/>
                  <a:pt x="932589" y="0"/>
                  <a:pt x="1828517" y="0"/>
                </a:cubicBezTo>
                <a:cubicBezTo>
                  <a:pt x="2852434" y="0"/>
                  <a:pt x="3682485" y="830051"/>
                  <a:pt x="3682485" y="1853969"/>
                </a:cubicBezTo>
                <a:close/>
              </a:path>
            </a:pathLst>
          </a:custGeom>
          <a:gradFill flip="none" rotWithShape="1">
            <a:gsLst>
              <a:gs pos="97000">
                <a:schemeClr val="bg2"/>
              </a:gs>
              <a:gs pos="31000">
                <a:schemeClr val="bg2">
                  <a:lumMod val="90000"/>
                  <a:lumOff val="10000"/>
                </a:schemeClr>
              </a:gs>
            </a:gsLst>
            <a:lin ang="15000000" scaled="0"/>
            <a:tileRect/>
          </a:gradFill>
          <a:ln>
            <a:noFill/>
          </a:ln>
          <a:effectLst>
            <a:innerShdw blurRad="508000" dist="101600" dir="9600000">
              <a:schemeClr val="accent1">
                <a:lumMod val="60000"/>
                <a:lumOff val="40000"/>
                <a:alpha val="8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solidFill>
            </a:endParaRPr>
          </a:p>
        </p:txBody>
      </p:sp>
      <p:sp>
        <p:nvSpPr>
          <p:cNvPr id="18" name="Freeform: Shape 17">
            <a:extLst>
              <a:ext uri="{FF2B5EF4-FFF2-40B4-BE49-F238E27FC236}">
                <a16:creationId xmlns:a16="http://schemas.microsoft.com/office/drawing/2014/main" id="{E0E8189B-747E-48AE-99A9-1BEE680125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flipH="1" flipV="1">
            <a:off x="8711129" y="3843994"/>
            <a:ext cx="3644147" cy="2149759"/>
          </a:xfrm>
          <a:custGeom>
            <a:avLst/>
            <a:gdLst>
              <a:gd name="connsiteX0" fmla="*/ 3644147 w 3644147"/>
              <a:gd name="connsiteY0" fmla="*/ 2149759 h 2149759"/>
              <a:gd name="connsiteX1" fmla="*/ 2717163 w 3644147"/>
              <a:gd name="connsiteY1" fmla="*/ 2149759 h 2149759"/>
              <a:gd name="connsiteX2" fmla="*/ 1790179 w 3644147"/>
              <a:gd name="connsiteY2" fmla="*/ 1074881 h 2149759"/>
              <a:gd name="connsiteX3" fmla="*/ 863196 w 3644147"/>
              <a:gd name="connsiteY3" fmla="*/ 2149759 h 2149759"/>
              <a:gd name="connsiteX4" fmla="*/ 551057 w 3644147"/>
              <a:gd name="connsiteY4" fmla="*/ 2149759 h 2149759"/>
              <a:gd name="connsiteX5" fmla="*/ 0 w 3644147"/>
              <a:gd name="connsiteY5" fmla="*/ 1598702 h 2149759"/>
              <a:gd name="connsiteX6" fmla="*/ 19562 w 3644147"/>
              <a:gd name="connsiteY6" fmla="*/ 1510486 h 2149759"/>
              <a:gd name="connsiteX7" fmla="*/ 1790179 w 3644147"/>
              <a:gd name="connsiteY7" fmla="*/ 0 h 2149759"/>
              <a:gd name="connsiteX8" fmla="*/ 3644147 w 3644147"/>
              <a:gd name="connsiteY8" fmla="*/ 2149759 h 21497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644147" h="2149759">
                <a:moveTo>
                  <a:pt x="3644147" y="2149759"/>
                </a:moveTo>
                <a:lnTo>
                  <a:pt x="2717163" y="2149759"/>
                </a:lnTo>
                <a:cubicBezTo>
                  <a:pt x="2717162" y="1556120"/>
                  <a:pt x="2302138" y="1074880"/>
                  <a:pt x="1790179" y="1074881"/>
                </a:cubicBezTo>
                <a:cubicBezTo>
                  <a:pt x="1278220" y="1074880"/>
                  <a:pt x="863196" y="1556119"/>
                  <a:pt x="863196" y="2149759"/>
                </a:cubicBezTo>
                <a:lnTo>
                  <a:pt x="551057" y="2149759"/>
                </a:lnTo>
                <a:lnTo>
                  <a:pt x="0" y="1598702"/>
                </a:lnTo>
                <a:lnTo>
                  <a:pt x="19562" y="1510486"/>
                </a:lnTo>
                <a:cubicBezTo>
                  <a:pt x="254295" y="635388"/>
                  <a:pt x="958246" y="0"/>
                  <a:pt x="1790179" y="0"/>
                </a:cubicBezTo>
                <a:cubicBezTo>
                  <a:pt x="2814097" y="0"/>
                  <a:pt x="3644147" y="962481"/>
                  <a:pt x="3644147" y="2149759"/>
                </a:cubicBezTo>
                <a:close/>
              </a:path>
            </a:pathLst>
          </a:custGeom>
          <a:solidFill>
            <a:schemeClr val="bg2">
              <a:lumMod val="50000"/>
              <a:lumOff val="50000"/>
              <a:alpha val="60000"/>
            </a:schemeClr>
          </a:solidFill>
          <a:ln>
            <a:noFill/>
          </a:ln>
          <a:effectLst>
            <a:softEdge rad="3810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 name="Content Placeholder 2">
            <a:extLst>
              <a:ext uri="{FF2B5EF4-FFF2-40B4-BE49-F238E27FC236}">
                <a16:creationId xmlns:a16="http://schemas.microsoft.com/office/drawing/2014/main" id="{D2934BE4-229B-9D92-6FC5-E14EBC1B1C72}"/>
              </a:ext>
            </a:extLst>
          </p:cNvPr>
          <p:cNvSpPr>
            <a:spLocks noGrp="1"/>
          </p:cNvSpPr>
          <p:nvPr>
            <p:ph idx="1"/>
          </p:nvPr>
        </p:nvSpPr>
        <p:spPr>
          <a:xfrm>
            <a:off x="3377566" y="3052367"/>
            <a:ext cx="5418772" cy="3040458"/>
          </a:xfrm>
        </p:spPr>
        <p:txBody>
          <a:bodyPr vert="horz" lIns="0" tIns="0" rIns="0" bIns="0" rtlCol="0" anchor="t">
            <a:normAutofit/>
          </a:bodyPr>
          <a:lstStyle/>
          <a:p>
            <a:r>
              <a:rPr lang="en-US" sz="2000"/>
              <a:t>In two minutes per problem, we are going to try and identify solutions for the upcoming problems in the sector. </a:t>
            </a:r>
          </a:p>
        </p:txBody>
      </p:sp>
      <p:sp>
        <p:nvSpPr>
          <p:cNvPr id="20" name="Oval 19">
            <a:extLst>
              <a:ext uri="{FF2B5EF4-FFF2-40B4-BE49-F238E27FC236}">
                <a16:creationId xmlns:a16="http://schemas.microsoft.com/office/drawing/2014/main" id="{D9DE43D0-73AC-46B4-A39F-E66967A1F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100000" flipH="1" flipV="1">
            <a:off x="10021470" y="2920062"/>
            <a:ext cx="214196" cy="933178"/>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2" name="Freeform: Shape 21">
            <a:extLst>
              <a:ext uri="{FF2B5EF4-FFF2-40B4-BE49-F238E27FC236}">
                <a16:creationId xmlns:a16="http://schemas.microsoft.com/office/drawing/2014/main" id="{803C343E-7EAC-4512-955A-33B1833F2D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100000" flipH="1" flipV="1">
            <a:off x="11901768" y="4915975"/>
            <a:ext cx="214196" cy="701949"/>
          </a:xfrm>
          <a:custGeom>
            <a:avLst/>
            <a:gdLst>
              <a:gd name="connsiteX0" fmla="*/ 128682 w 214196"/>
              <a:gd name="connsiteY0" fmla="*/ 9479 h 701949"/>
              <a:gd name="connsiteX1" fmla="*/ 214196 w 214196"/>
              <a:gd name="connsiteY1" fmla="*/ 466589 h 701949"/>
              <a:gd name="connsiteX2" fmla="*/ 213337 w 214196"/>
              <a:gd name="connsiteY2" fmla="*/ 503724 h 701949"/>
              <a:gd name="connsiteX3" fmla="*/ 15112 w 214196"/>
              <a:gd name="connsiteY3" fmla="*/ 701949 h 701949"/>
              <a:gd name="connsiteX4" fmla="*/ 8417 w 214196"/>
              <a:gd name="connsiteY4" fmla="*/ 648207 h 701949"/>
              <a:gd name="connsiteX5" fmla="*/ 0 w 214196"/>
              <a:gd name="connsiteY5" fmla="*/ 466589 h 701949"/>
              <a:gd name="connsiteX6" fmla="*/ 107098 w 214196"/>
              <a:gd name="connsiteY6" fmla="*/ 0 h 701949"/>
              <a:gd name="connsiteX7" fmla="*/ 128682 w 214196"/>
              <a:gd name="connsiteY7" fmla="*/ 9479 h 7019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4196" h="701949">
                <a:moveTo>
                  <a:pt x="128682" y="9479"/>
                </a:moveTo>
                <a:cubicBezTo>
                  <a:pt x="177485" y="52987"/>
                  <a:pt x="214196" y="241110"/>
                  <a:pt x="214196" y="466589"/>
                </a:cubicBezTo>
                <a:lnTo>
                  <a:pt x="213337" y="503724"/>
                </a:lnTo>
                <a:lnTo>
                  <a:pt x="15112" y="701949"/>
                </a:lnTo>
                <a:lnTo>
                  <a:pt x="8417" y="648207"/>
                </a:lnTo>
                <a:cubicBezTo>
                  <a:pt x="2997" y="592384"/>
                  <a:pt x="0" y="531011"/>
                  <a:pt x="0" y="466589"/>
                </a:cubicBezTo>
                <a:cubicBezTo>
                  <a:pt x="0" y="208899"/>
                  <a:pt x="47949" y="0"/>
                  <a:pt x="107098" y="0"/>
                </a:cubicBezTo>
                <a:cubicBezTo>
                  <a:pt x="114492" y="0"/>
                  <a:pt x="121710" y="3264"/>
                  <a:pt x="128682" y="9479"/>
                </a:cubicBezTo>
                <a:close/>
              </a:path>
            </a:pathLst>
          </a:cu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56629285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02DF84F-5502-61E4-2D23-9E85536C48C5}"/>
              </a:ext>
            </a:extLst>
          </p:cNvPr>
          <p:cNvSpPr>
            <a:spLocks noGrp="1"/>
          </p:cNvSpPr>
          <p:nvPr>
            <p:ph type="title"/>
          </p:nvPr>
        </p:nvSpPr>
        <p:spPr>
          <a:xfrm>
            <a:off x="550863" y="549275"/>
            <a:ext cx="3565525" cy="5543549"/>
          </a:xfrm>
        </p:spPr>
        <p:txBody>
          <a:bodyPr wrap="square" anchor="ctr">
            <a:normAutofit/>
          </a:bodyPr>
          <a:lstStyle/>
          <a:p>
            <a:r>
              <a:rPr lang="en-US"/>
              <a:t>Quick Fire Solutions</a:t>
            </a:r>
          </a:p>
        </p:txBody>
      </p:sp>
      <p:sp>
        <p:nvSpPr>
          <p:cNvPr id="11" name="Rectangle 10">
            <a:extLst>
              <a:ext uri="{FF2B5EF4-FFF2-40B4-BE49-F238E27FC236}">
                <a16:creationId xmlns:a16="http://schemas.microsoft.com/office/drawing/2014/main" id="{429899A3-416E-4DB5-846D-023526052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50899" y="0"/>
            <a:ext cx="7641102" cy="6858000"/>
          </a:xfrm>
          <a:prstGeom prst="rect">
            <a:avLst/>
          </a:prstGeom>
          <a:solidFill>
            <a:schemeClr val="bg2">
              <a:lumMod val="10000"/>
              <a:lumOff val="90000"/>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694FCFC6-89E1-F477-7DED-21E74AAF3D09}"/>
              </a:ext>
            </a:extLst>
          </p:cNvPr>
          <p:cNvGraphicFramePr>
            <a:graphicFrameLocks noGrp="1"/>
          </p:cNvGraphicFramePr>
          <p:nvPr>
            <p:ph idx="1"/>
            <p:extLst>
              <p:ext uri="{D42A27DB-BD31-4B8C-83A1-F6EECF244321}">
                <p14:modId xmlns:p14="http://schemas.microsoft.com/office/powerpoint/2010/main" val="2718487798"/>
              </p:ext>
            </p:extLst>
          </p:nvPr>
        </p:nvGraphicFramePr>
        <p:xfrm>
          <a:off x="5267325" y="549275"/>
          <a:ext cx="6373814"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2455227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28A0E5-CEC1-6FF5-7F54-E7FBF0419DDC}"/>
              </a:ext>
            </a:extLst>
          </p:cNvPr>
          <p:cNvSpPr>
            <a:spLocks noGrp="1"/>
          </p:cNvSpPr>
          <p:nvPr>
            <p:ph type="title"/>
          </p:nvPr>
        </p:nvSpPr>
        <p:spPr>
          <a:xfrm>
            <a:off x="550863" y="550800"/>
            <a:ext cx="7308850" cy="986400"/>
          </a:xfrm>
        </p:spPr>
        <p:txBody>
          <a:bodyPr wrap="square" anchor="ctr">
            <a:normAutofit/>
          </a:bodyPr>
          <a:lstStyle/>
          <a:p>
            <a:r>
              <a:rPr lang="en-US"/>
              <a:t>Quick Fire Solutions</a:t>
            </a:r>
          </a:p>
        </p:txBody>
      </p:sp>
      <p:sp>
        <p:nvSpPr>
          <p:cNvPr id="11" name="Rectangle 10">
            <a:extLst>
              <a:ext uri="{FF2B5EF4-FFF2-40B4-BE49-F238E27FC236}">
                <a16:creationId xmlns:a16="http://schemas.microsoft.com/office/drawing/2014/main" id="{88392DC7-0988-443B-A0D0-E726C7DB62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83435"/>
            <a:ext cx="12192000" cy="4774564"/>
          </a:xfrm>
          <a:prstGeom prst="rect">
            <a:avLst/>
          </a:prstGeom>
          <a:solidFill>
            <a:schemeClr val="bg2">
              <a:lumMod val="10000"/>
              <a:lumOff val="90000"/>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8A57A2D3-34F6-48DC-D5DF-0ED02A1B4A7B}"/>
              </a:ext>
            </a:extLst>
          </p:cNvPr>
          <p:cNvGraphicFramePr>
            <a:graphicFrameLocks noGrp="1"/>
          </p:cNvGraphicFramePr>
          <p:nvPr>
            <p:ph idx="1"/>
            <p:extLst>
              <p:ext uri="{D42A27DB-BD31-4B8C-83A1-F6EECF244321}">
                <p14:modId xmlns:p14="http://schemas.microsoft.com/office/powerpoint/2010/main" val="592495828"/>
              </p:ext>
            </p:extLst>
          </p:nvPr>
        </p:nvGraphicFramePr>
        <p:xfrm>
          <a:off x="550863" y="2624135"/>
          <a:ext cx="11090276" cy="34686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6268589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5D6C34-B632-F6F0-1B72-8FE00EB7CFE4}"/>
              </a:ext>
            </a:extLst>
          </p:cNvPr>
          <p:cNvSpPr>
            <a:spLocks noGrp="1"/>
          </p:cNvSpPr>
          <p:nvPr>
            <p:ph type="title"/>
          </p:nvPr>
        </p:nvSpPr>
        <p:spPr>
          <a:xfrm>
            <a:off x="550863" y="549275"/>
            <a:ext cx="3565525" cy="5543549"/>
          </a:xfrm>
        </p:spPr>
        <p:txBody>
          <a:bodyPr wrap="square" anchor="ctr">
            <a:normAutofit/>
          </a:bodyPr>
          <a:lstStyle/>
          <a:p>
            <a:r>
              <a:rPr lang="en-US"/>
              <a:t>Activity</a:t>
            </a:r>
          </a:p>
        </p:txBody>
      </p:sp>
      <p:sp>
        <p:nvSpPr>
          <p:cNvPr id="11" name="Rectangle 10">
            <a:extLst>
              <a:ext uri="{FF2B5EF4-FFF2-40B4-BE49-F238E27FC236}">
                <a16:creationId xmlns:a16="http://schemas.microsoft.com/office/drawing/2014/main" id="{429899A3-416E-4DB5-846D-023526052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50899" y="0"/>
            <a:ext cx="7641102" cy="6858000"/>
          </a:xfrm>
          <a:prstGeom prst="rect">
            <a:avLst/>
          </a:prstGeom>
          <a:solidFill>
            <a:schemeClr val="bg2">
              <a:lumMod val="10000"/>
              <a:lumOff val="90000"/>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0B7ED3BD-F751-31B6-0EE2-F774D65B25DC}"/>
              </a:ext>
            </a:extLst>
          </p:cNvPr>
          <p:cNvGraphicFramePr>
            <a:graphicFrameLocks noGrp="1"/>
          </p:cNvGraphicFramePr>
          <p:nvPr>
            <p:ph idx="1"/>
            <p:extLst>
              <p:ext uri="{D42A27DB-BD31-4B8C-83A1-F6EECF244321}">
                <p14:modId xmlns:p14="http://schemas.microsoft.com/office/powerpoint/2010/main" val="2357033331"/>
              </p:ext>
            </p:extLst>
          </p:nvPr>
        </p:nvGraphicFramePr>
        <p:xfrm>
          <a:off x="5267325" y="549275"/>
          <a:ext cx="6373814"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9515095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F97B0DB-56AF-05CD-6BFE-88713C5107EF}"/>
              </a:ext>
            </a:extLst>
          </p:cNvPr>
          <p:cNvSpPr>
            <a:spLocks noGrp="1"/>
          </p:cNvSpPr>
          <p:nvPr>
            <p:ph type="title"/>
          </p:nvPr>
        </p:nvSpPr>
        <p:spPr>
          <a:xfrm>
            <a:off x="550863" y="549275"/>
            <a:ext cx="3565525" cy="5543549"/>
          </a:xfrm>
        </p:spPr>
        <p:txBody>
          <a:bodyPr wrap="square" anchor="ctr">
            <a:normAutofit/>
          </a:bodyPr>
          <a:lstStyle/>
          <a:p>
            <a:r>
              <a:rPr lang="en-US" sz="4100"/>
              <a:t>Changemaker Mindset</a:t>
            </a:r>
          </a:p>
        </p:txBody>
      </p:sp>
      <p:sp>
        <p:nvSpPr>
          <p:cNvPr id="11" name="Rectangle 10">
            <a:extLst>
              <a:ext uri="{FF2B5EF4-FFF2-40B4-BE49-F238E27FC236}">
                <a16:creationId xmlns:a16="http://schemas.microsoft.com/office/drawing/2014/main" id="{429899A3-416E-4DB5-846D-023526052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50899" y="0"/>
            <a:ext cx="7641102" cy="6858000"/>
          </a:xfrm>
          <a:prstGeom prst="rect">
            <a:avLst/>
          </a:prstGeom>
          <a:solidFill>
            <a:schemeClr val="bg2">
              <a:lumMod val="10000"/>
              <a:lumOff val="90000"/>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8DA6BB87-2F04-E60C-B7C2-EE7255297B78}"/>
              </a:ext>
            </a:extLst>
          </p:cNvPr>
          <p:cNvGraphicFramePr>
            <a:graphicFrameLocks noGrp="1"/>
          </p:cNvGraphicFramePr>
          <p:nvPr>
            <p:ph idx="1"/>
            <p:extLst>
              <p:ext uri="{D42A27DB-BD31-4B8C-83A1-F6EECF244321}">
                <p14:modId xmlns:p14="http://schemas.microsoft.com/office/powerpoint/2010/main" val="3868993471"/>
              </p:ext>
            </p:extLst>
          </p:nvPr>
        </p:nvGraphicFramePr>
        <p:xfrm>
          <a:off x="5267325" y="549275"/>
          <a:ext cx="6373814"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4752763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15A758C-FAC5-6B5C-9D53-B55B99F91EFE}"/>
              </a:ext>
            </a:extLst>
          </p:cNvPr>
          <p:cNvSpPr>
            <a:spLocks noGrp="1"/>
          </p:cNvSpPr>
          <p:nvPr>
            <p:ph type="title"/>
          </p:nvPr>
        </p:nvSpPr>
        <p:spPr>
          <a:xfrm>
            <a:off x="550863" y="550800"/>
            <a:ext cx="7308850" cy="986400"/>
          </a:xfrm>
        </p:spPr>
        <p:txBody>
          <a:bodyPr wrap="square" anchor="ctr">
            <a:normAutofit/>
          </a:bodyPr>
          <a:lstStyle/>
          <a:p>
            <a:r>
              <a:rPr lang="en-US"/>
              <a:t>Activity</a:t>
            </a:r>
          </a:p>
        </p:txBody>
      </p:sp>
      <p:sp>
        <p:nvSpPr>
          <p:cNvPr id="11" name="Rectangle 10">
            <a:extLst>
              <a:ext uri="{FF2B5EF4-FFF2-40B4-BE49-F238E27FC236}">
                <a16:creationId xmlns:a16="http://schemas.microsoft.com/office/drawing/2014/main" id="{88392DC7-0988-443B-A0D0-E726C7DB62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83435"/>
            <a:ext cx="12192000" cy="4774564"/>
          </a:xfrm>
          <a:prstGeom prst="rect">
            <a:avLst/>
          </a:prstGeom>
          <a:solidFill>
            <a:schemeClr val="bg2">
              <a:lumMod val="10000"/>
              <a:lumOff val="90000"/>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9B5FA4CD-DF3D-2C8A-7CCB-8754A87FB22C}"/>
              </a:ext>
            </a:extLst>
          </p:cNvPr>
          <p:cNvGraphicFramePr>
            <a:graphicFrameLocks noGrp="1"/>
          </p:cNvGraphicFramePr>
          <p:nvPr>
            <p:ph idx="1"/>
            <p:extLst>
              <p:ext uri="{D42A27DB-BD31-4B8C-83A1-F6EECF244321}">
                <p14:modId xmlns:p14="http://schemas.microsoft.com/office/powerpoint/2010/main" val="3273221898"/>
              </p:ext>
            </p:extLst>
          </p:nvPr>
        </p:nvGraphicFramePr>
        <p:xfrm>
          <a:off x="550863" y="2624135"/>
          <a:ext cx="11090276" cy="34686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3570389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3BA4BAF-CA27-D988-F11F-8E27AEC27A73}"/>
              </a:ext>
            </a:extLst>
          </p:cNvPr>
          <p:cNvSpPr>
            <a:spLocks noGrp="1"/>
          </p:cNvSpPr>
          <p:nvPr>
            <p:ph type="title"/>
          </p:nvPr>
        </p:nvSpPr>
        <p:spPr>
          <a:xfrm>
            <a:off x="550863" y="549275"/>
            <a:ext cx="3565525" cy="5543549"/>
          </a:xfrm>
        </p:spPr>
        <p:txBody>
          <a:bodyPr wrap="square" anchor="ctr">
            <a:normAutofit/>
          </a:bodyPr>
          <a:lstStyle/>
          <a:p>
            <a:r>
              <a:rPr lang="en-US" sz="4400"/>
              <a:t>Employability</a:t>
            </a:r>
          </a:p>
        </p:txBody>
      </p:sp>
      <p:sp>
        <p:nvSpPr>
          <p:cNvPr id="11" name="Rectangle 10">
            <a:extLst>
              <a:ext uri="{FF2B5EF4-FFF2-40B4-BE49-F238E27FC236}">
                <a16:creationId xmlns:a16="http://schemas.microsoft.com/office/drawing/2014/main" id="{429899A3-416E-4DB5-846D-023526052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50899" y="0"/>
            <a:ext cx="7641102" cy="6858000"/>
          </a:xfrm>
          <a:prstGeom prst="rect">
            <a:avLst/>
          </a:prstGeom>
          <a:solidFill>
            <a:schemeClr val="bg2">
              <a:lumMod val="10000"/>
              <a:lumOff val="90000"/>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C0AC2EA6-B52C-FDF5-144A-F29B023E24B1}"/>
              </a:ext>
            </a:extLst>
          </p:cNvPr>
          <p:cNvGraphicFramePr>
            <a:graphicFrameLocks noGrp="1"/>
          </p:cNvGraphicFramePr>
          <p:nvPr>
            <p:ph idx="1"/>
            <p:extLst>
              <p:ext uri="{D42A27DB-BD31-4B8C-83A1-F6EECF244321}">
                <p14:modId xmlns:p14="http://schemas.microsoft.com/office/powerpoint/2010/main" val="750448039"/>
              </p:ext>
            </p:extLst>
          </p:nvPr>
        </p:nvGraphicFramePr>
        <p:xfrm>
          <a:off x="5267325" y="549275"/>
          <a:ext cx="6373814"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6650124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A1FDAA-4077-DFC4-559F-D91A64F1B1A2}"/>
              </a:ext>
            </a:extLst>
          </p:cNvPr>
          <p:cNvSpPr>
            <a:spLocks noGrp="1"/>
          </p:cNvSpPr>
          <p:nvPr>
            <p:ph type="title"/>
          </p:nvPr>
        </p:nvSpPr>
        <p:spPr/>
        <p:txBody>
          <a:bodyPr/>
          <a:lstStyle/>
          <a:p>
            <a:r>
              <a:rPr lang="en-US"/>
              <a:t>References</a:t>
            </a:r>
          </a:p>
        </p:txBody>
      </p:sp>
      <p:sp>
        <p:nvSpPr>
          <p:cNvPr id="3" name="Content Placeholder 2">
            <a:extLst>
              <a:ext uri="{FF2B5EF4-FFF2-40B4-BE49-F238E27FC236}">
                <a16:creationId xmlns:a16="http://schemas.microsoft.com/office/drawing/2014/main" id="{2B9974B0-CD94-2B82-08A2-0CF8E1485548}"/>
              </a:ext>
            </a:extLst>
          </p:cNvPr>
          <p:cNvSpPr>
            <a:spLocks noGrp="1"/>
          </p:cNvSpPr>
          <p:nvPr>
            <p:ph idx="1"/>
          </p:nvPr>
        </p:nvSpPr>
        <p:spPr>
          <a:xfrm>
            <a:off x="550863" y="1602102"/>
            <a:ext cx="11090274" cy="4955356"/>
          </a:xfrm>
        </p:spPr>
        <p:txBody>
          <a:bodyPr vert="horz" wrap="square" lIns="0" tIns="0" rIns="0" bIns="0" rtlCol="0" anchor="t">
            <a:normAutofit fontScale="55000" lnSpcReduction="20000"/>
          </a:bodyPr>
          <a:lstStyle/>
          <a:p>
            <a:r>
              <a:rPr lang="en-GB">
                <a:ea typeface="+mn-lt"/>
                <a:cs typeface="+mn-lt"/>
              </a:rPr>
              <a:t>Csikszentmihalyi, M. (1975). Play and intrinsic rewards. </a:t>
            </a:r>
            <a:r>
              <a:rPr lang="en-GB" i="1">
                <a:ea typeface="+mn-lt"/>
                <a:cs typeface="+mn-lt"/>
              </a:rPr>
              <a:t>Journal of Humanistic Psychology</a:t>
            </a:r>
            <a:r>
              <a:rPr lang="en-GB">
                <a:ea typeface="+mn-lt"/>
                <a:cs typeface="+mn-lt"/>
              </a:rPr>
              <a:t>, 15(3), pp. 41–63.</a:t>
            </a:r>
          </a:p>
          <a:p>
            <a:r>
              <a:rPr lang="en-GB" dirty="0">
                <a:ea typeface="+mn-lt"/>
                <a:cs typeface="+mn-lt"/>
              </a:rPr>
              <a:t>Deci, E.L., Ryan, R.M.. (1985). </a:t>
            </a:r>
            <a:r>
              <a:rPr lang="en-GB" i="1" dirty="0">
                <a:ea typeface="+mn-lt"/>
                <a:cs typeface="+mn-lt"/>
              </a:rPr>
              <a:t>Intrinsic Motivation and Self-Determination in Human </a:t>
            </a:r>
            <a:r>
              <a:rPr lang="en-GB" i="1" dirty="0" err="1">
                <a:ea typeface="+mn-lt"/>
                <a:cs typeface="+mn-lt"/>
              </a:rPr>
              <a:t>Behavior</a:t>
            </a:r>
            <a:r>
              <a:rPr lang="en-GB" dirty="0">
                <a:ea typeface="+mn-lt"/>
                <a:cs typeface="+mn-lt"/>
              </a:rPr>
              <a:t>. New York: Plenum </a:t>
            </a:r>
            <a:endParaRPr lang="en-US">
              <a:solidFill>
                <a:srgbClr val="FFFFFF">
                  <a:alpha val="60000"/>
                </a:srgbClr>
              </a:solidFill>
              <a:ea typeface="+mn-lt"/>
              <a:cs typeface="+mn-lt"/>
            </a:endParaRPr>
          </a:p>
          <a:p>
            <a:r>
              <a:rPr lang="en-GB" dirty="0">
                <a:ea typeface="+mn-lt"/>
                <a:cs typeface="+mn-lt"/>
              </a:rPr>
              <a:t>Deci, E.L. and Ryan, R.M., (2013). </a:t>
            </a:r>
            <a:r>
              <a:rPr lang="en-GB" i="1" dirty="0">
                <a:ea typeface="+mn-lt"/>
                <a:cs typeface="+mn-lt"/>
              </a:rPr>
              <a:t>Intrinsic motivation and self-determination in human </a:t>
            </a:r>
            <a:r>
              <a:rPr lang="en-GB" i="1" dirty="0" err="1">
                <a:ea typeface="+mn-lt"/>
                <a:cs typeface="+mn-lt"/>
              </a:rPr>
              <a:t>behavior</a:t>
            </a:r>
            <a:r>
              <a:rPr lang="en-GB" dirty="0">
                <a:ea typeface="+mn-lt"/>
                <a:cs typeface="+mn-lt"/>
              </a:rPr>
              <a:t>. Springer Science and Business Media. </a:t>
            </a:r>
          </a:p>
          <a:p>
            <a:r>
              <a:rPr lang="en-GB" dirty="0">
                <a:ea typeface="+mn-lt"/>
                <a:cs typeface="+mn-lt"/>
              </a:rPr>
              <a:t>Feri, R., </a:t>
            </a:r>
            <a:r>
              <a:rPr lang="en-GB" dirty="0" err="1">
                <a:ea typeface="+mn-lt"/>
                <a:cs typeface="+mn-lt"/>
              </a:rPr>
              <a:t>Soemantri</a:t>
            </a:r>
            <a:r>
              <a:rPr lang="en-GB" dirty="0">
                <a:ea typeface="+mn-lt"/>
                <a:cs typeface="+mn-lt"/>
              </a:rPr>
              <a:t>, D. and Jusuf, A., (2016). The relationship between autonomous motivation and autonomy support in medical students’ academic achievement. </a:t>
            </a:r>
            <a:r>
              <a:rPr lang="en-GB" i="1" dirty="0">
                <a:ea typeface="+mn-lt"/>
                <a:cs typeface="+mn-lt"/>
              </a:rPr>
              <a:t>International journal of medical education</a:t>
            </a:r>
            <a:r>
              <a:rPr lang="en-GB" dirty="0">
                <a:ea typeface="+mn-lt"/>
                <a:cs typeface="+mn-lt"/>
              </a:rPr>
              <a:t>, </a:t>
            </a:r>
            <a:r>
              <a:rPr lang="en-GB" i="1" dirty="0">
                <a:ea typeface="+mn-lt"/>
                <a:cs typeface="+mn-lt"/>
              </a:rPr>
              <a:t>7</a:t>
            </a:r>
            <a:r>
              <a:rPr lang="en-GB" dirty="0">
                <a:ea typeface="+mn-lt"/>
                <a:cs typeface="+mn-lt"/>
              </a:rPr>
              <a:t>, p.417.. </a:t>
            </a:r>
          </a:p>
          <a:p>
            <a:r>
              <a:rPr lang="en-US">
                <a:ea typeface="+mn-lt"/>
                <a:cs typeface="+mn-lt"/>
              </a:rPr>
              <a:t>Guay, F., Vallerand, R.J., and Blanchard, C. (2000). On the Assessment of Situational Intrinsic and Extrinsic Motivation: The Situational Motivation Scale (SIMS). </a:t>
            </a:r>
            <a:r>
              <a:rPr lang="en-US" i="1">
                <a:ea typeface="+mn-lt"/>
                <a:cs typeface="+mn-lt"/>
              </a:rPr>
              <a:t>Motivation and Emotion</a:t>
            </a:r>
            <a:r>
              <a:rPr lang="en-US">
                <a:ea typeface="+mn-lt"/>
                <a:cs typeface="+mn-lt"/>
              </a:rPr>
              <a:t> 24(3), pp. 175-213.</a:t>
            </a:r>
            <a:endParaRPr lang="en-US">
              <a:solidFill>
                <a:srgbClr val="FFFFFF">
                  <a:alpha val="60000"/>
                </a:srgbClr>
              </a:solidFill>
              <a:ea typeface="+mn-lt"/>
              <a:cs typeface="+mn-lt"/>
            </a:endParaRPr>
          </a:p>
          <a:p>
            <a:r>
              <a:rPr lang="en-GB">
                <a:ea typeface="+mn-lt"/>
                <a:cs typeface="+mn-lt"/>
              </a:rPr>
              <a:t>Herlambang, M.B., Cnossen, F. and Taatgen, N.A., (2021). The effects of intrinsic motivation on mental fatigue. </a:t>
            </a:r>
            <a:r>
              <a:rPr lang="en-GB" i="1">
                <a:ea typeface="+mn-lt"/>
                <a:cs typeface="+mn-lt"/>
              </a:rPr>
              <a:t>PloS one</a:t>
            </a:r>
            <a:r>
              <a:rPr lang="en-GB">
                <a:ea typeface="+mn-lt"/>
                <a:cs typeface="+mn-lt"/>
              </a:rPr>
              <a:t>, </a:t>
            </a:r>
            <a:r>
              <a:rPr lang="en-GB" i="1">
                <a:ea typeface="+mn-lt"/>
                <a:cs typeface="+mn-lt"/>
              </a:rPr>
              <a:t>16</a:t>
            </a:r>
            <a:r>
              <a:rPr lang="en-GB">
                <a:ea typeface="+mn-lt"/>
                <a:cs typeface="+mn-lt"/>
              </a:rPr>
              <a:t>(1), p.e0243754.</a:t>
            </a:r>
            <a:endParaRPr lang="en-US" dirty="0">
              <a:ea typeface="+mn-lt"/>
              <a:cs typeface="+mn-lt"/>
            </a:endParaRPr>
          </a:p>
          <a:p>
            <a:r>
              <a:rPr lang="en-US" dirty="0">
                <a:ea typeface="+mn-lt"/>
                <a:cs typeface="+mn-lt"/>
              </a:rPr>
              <a:t>Karimi, S., Malek, F.A. and Farani, A.Y., (2022). The relationship between proactive personality and employees’ creativity: the mediating role of intrinsic motivation and creative self-efficacy. </a:t>
            </a:r>
            <a:r>
              <a:rPr lang="en-US" i="1" dirty="0">
                <a:ea typeface="+mn-lt"/>
                <a:cs typeface="+mn-lt"/>
              </a:rPr>
              <a:t>Economic research-</a:t>
            </a:r>
            <a:r>
              <a:rPr lang="en-US" i="1" dirty="0" err="1">
                <a:ea typeface="+mn-lt"/>
                <a:cs typeface="+mn-lt"/>
              </a:rPr>
              <a:t>Ekonomska</a:t>
            </a:r>
            <a:r>
              <a:rPr lang="en-US" i="1" dirty="0">
                <a:ea typeface="+mn-lt"/>
                <a:cs typeface="+mn-lt"/>
              </a:rPr>
              <a:t> </a:t>
            </a:r>
            <a:r>
              <a:rPr lang="en-US" i="1" dirty="0" err="1">
                <a:ea typeface="+mn-lt"/>
                <a:cs typeface="+mn-lt"/>
              </a:rPr>
              <a:t>istraživanja</a:t>
            </a:r>
            <a:r>
              <a:rPr lang="en-US" dirty="0">
                <a:ea typeface="+mn-lt"/>
                <a:cs typeface="+mn-lt"/>
              </a:rPr>
              <a:t>, 35(1), pp.4500-4519.</a:t>
            </a:r>
          </a:p>
          <a:p>
            <a:r>
              <a:rPr lang="en-GB">
                <a:ea typeface="+mn-lt"/>
                <a:cs typeface="+mn-lt"/>
              </a:rPr>
              <a:t>Ryan, R. M., and Deci, E. L. (2000). Intrinsic and extrinsic motivations: Classic definitions and new directions. </a:t>
            </a:r>
            <a:r>
              <a:rPr lang="en-GB" i="1">
                <a:ea typeface="+mn-lt"/>
                <a:cs typeface="+mn-lt"/>
              </a:rPr>
              <a:t>Contemporary Educational Psychology</a:t>
            </a:r>
            <a:r>
              <a:rPr lang="en-GB">
                <a:ea typeface="+mn-lt"/>
                <a:cs typeface="+mn-lt"/>
              </a:rPr>
              <a:t>, 25, 54–67. </a:t>
            </a:r>
            <a:endParaRPr lang="en-US">
              <a:ea typeface="+mn-lt"/>
              <a:cs typeface="+mn-lt"/>
            </a:endParaRPr>
          </a:p>
          <a:p>
            <a:r>
              <a:rPr lang="en-GB">
                <a:ea typeface="+mn-lt"/>
                <a:cs typeface="+mn-lt"/>
              </a:rPr>
              <a:t>Ryan, R. M. and Deci, E. L. (2017) </a:t>
            </a:r>
            <a:r>
              <a:rPr lang="en-GB" i="1">
                <a:ea typeface="+mn-lt"/>
                <a:cs typeface="+mn-lt"/>
              </a:rPr>
              <a:t>Self-determination theory: basic psychological needs in motivation, development, and wellness</a:t>
            </a:r>
            <a:r>
              <a:rPr lang="en-GB">
                <a:ea typeface="+mn-lt"/>
                <a:cs typeface="+mn-lt"/>
              </a:rPr>
              <a:t>. The Guilford Press. </a:t>
            </a:r>
            <a:endParaRPr lang="en-US">
              <a:ea typeface="+mn-lt"/>
              <a:cs typeface="+mn-lt"/>
            </a:endParaRPr>
          </a:p>
          <a:p>
            <a:endParaRPr lang="en-US" dirty="0">
              <a:solidFill>
                <a:srgbClr val="FFFFFF">
                  <a:alpha val="60000"/>
                </a:srgbClr>
              </a:solidFill>
            </a:endParaRPr>
          </a:p>
        </p:txBody>
      </p:sp>
    </p:spTree>
    <p:extLst>
      <p:ext uri="{BB962C8B-B14F-4D97-AF65-F5344CB8AC3E}">
        <p14:creationId xmlns:p14="http://schemas.microsoft.com/office/powerpoint/2010/main" val="1786617565"/>
      </p:ext>
    </p:extLst>
  </p:cSld>
  <p:clrMapOvr>
    <a:masterClrMapping/>
  </p:clrMapOvr>
</p:sld>
</file>

<file path=ppt/theme/theme1.xml><?xml version="1.0" encoding="utf-8"?>
<a:theme xmlns:a="http://schemas.openxmlformats.org/drawingml/2006/main" name="3DFloatVTI">
  <a:themeElements>
    <a:clrScheme name="Float">
      <a:dk1>
        <a:sysClr val="windowText" lastClr="000000"/>
      </a:dk1>
      <a:lt1>
        <a:sysClr val="window" lastClr="FFFFFF"/>
      </a:lt1>
      <a:dk2>
        <a:srgbClr val="1B192E"/>
      </a:dk2>
      <a:lt2>
        <a:srgbClr val="EAE5EB"/>
      </a:lt2>
      <a:accent1>
        <a:srgbClr val="13BE89"/>
      </a:accent1>
      <a:accent2>
        <a:srgbClr val="12B1BF"/>
      </a:accent2>
      <a:accent3>
        <a:srgbClr val="D40AA8"/>
      </a:accent3>
      <a:accent4>
        <a:srgbClr val="B86E62"/>
      </a:accent4>
      <a:accent5>
        <a:srgbClr val="A3A3C1"/>
      </a:accent5>
      <a:accent6>
        <a:srgbClr val="37335B"/>
      </a:accent6>
      <a:hlink>
        <a:srgbClr val="0066FF"/>
      </a:hlink>
      <a:folHlink>
        <a:srgbClr val="666699"/>
      </a:folHlink>
    </a:clrScheme>
    <a:fontScheme name="Float">
      <a:majorFont>
        <a:latin typeface="Avenir Next LT Pro"/>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3DFloatVTI" id="{F59BA300-ED19-4B39-9AE3-7882B1DE8B78}" vid="{0FEC63E3-719F-4F50-9F1E-5B8BAF39109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27</Slides>
  <Notes>0</Notes>
  <HiddenSlides>0</HiddenSlides>
  <MMClips>0</MMClips>
  <ScaleCrop>false</ScaleCrop>
  <HeadingPairs>
    <vt:vector size="4" baseType="variant">
      <vt:variant>
        <vt:lpstr>Theme</vt:lpstr>
      </vt:variant>
      <vt:variant>
        <vt:i4>1</vt:i4>
      </vt:variant>
      <vt:variant>
        <vt:lpstr>Slide Titles</vt:lpstr>
      </vt:variant>
      <vt:variant>
        <vt:i4>27</vt:i4>
      </vt:variant>
    </vt:vector>
  </HeadingPairs>
  <TitlesOfParts>
    <vt:vector size="28" baseType="lpstr">
      <vt:lpstr>3DFloatVTI</vt:lpstr>
      <vt:lpstr>Communicating Your Value</vt:lpstr>
      <vt:lpstr>Aims and Objectives</vt:lpstr>
      <vt:lpstr>Questions</vt:lpstr>
      <vt:lpstr>Question</vt:lpstr>
      <vt:lpstr>Personal Branding</vt:lpstr>
      <vt:lpstr>Professional Identity</vt:lpstr>
      <vt:lpstr>Professional Identity</vt:lpstr>
      <vt:lpstr>Health and Social Care</vt:lpstr>
      <vt:lpstr>Activity</vt:lpstr>
      <vt:lpstr>Core Values and Practice</vt:lpstr>
      <vt:lpstr>Activity 3: Reading Week</vt:lpstr>
      <vt:lpstr>Motivation</vt:lpstr>
      <vt:lpstr>Self Determination Theory</vt:lpstr>
      <vt:lpstr>Self Determination Theory</vt:lpstr>
      <vt:lpstr>Intrinsic Motivation</vt:lpstr>
      <vt:lpstr>Extrinsic Motivation</vt:lpstr>
      <vt:lpstr>Motivation Scale</vt:lpstr>
      <vt:lpstr>Professional Purpose</vt:lpstr>
      <vt:lpstr>From Discovery to Solutions</vt:lpstr>
      <vt:lpstr>Quick Fire Solutions</vt:lpstr>
      <vt:lpstr>Quick Fire Solutions</vt:lpstr>
      <vt:lpstr>Quick Fire Solutions</vt:lpstr>
      <vt:lpstr>Activity</vt:lpstr>
      <vt:lpstr>Changemaker Mindset</vt:lpstr>
      <vt:lpstr>Activity</vt:lpstr>
      <vt:lpstr>Employability</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178</cp:revision>
  <dcterms:created xsi:type="dcterms:W3CDTF">2026-08-12T12:36:52Z</dcterms:created>
  <dcterms:modified xsi:type="dcterms:W3CDTF">2026-08-13T13:21:34Z</dcterms:modified>
</cp:coreProperties>
</file>