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sldIdLst>
    <p:sldId id="256" r:id="rId2"/>
    <p:sldId id="258" r:id="rId3"/>
    <p:sldId id="259" r:id="rId4"/>
    <p:sldId id="262" r:id="rId5"/>
    <p:sldId id="263" r:id="rId6"/>
    <p:sldId id="264" r:id="rId7"/>
    <p:sldId id="266" r:id="rId8"/>
    <p:sldId id="267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243"/>
    <p:restoredTop sz="94676"/>
  </p:normalViewPr>
  <p:slideViewPr>
    <p:cSldViewPr snapToGrid="0" snapToObjects="1">
      <p:cViewPr varScale="1">
        <p:scale>
          <a:sx n="104" d="100"/>
          <a:sy n="104" d="100"/>
        </p:scale>
        <p:origin x="232" y="2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esProps" Target="presProps.xml"/><Relationship Id="rId12" Type="http://schemas.openxmlformats.org/officeDocument/2006/relationships/viewProps" Target="viewProps.xml"/><Relationship Id="rId13" Type="http://schemas.openxmlformats.org/officeDocument/2006/relationships/theme" Target="theme/theme1.xml"/><Relationship Id="rId1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90B107-C551-6747-8A6C-DB7F000DB9FE}" type="datetimeFigureOut">
              <a:rPr lang="en-US" smtClean="0"/>
              <a:t>7/21/16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73EA98-E228-7446-9095-58D875B5B9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0274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306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01455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3E69B-5714-4F4E-9FC1-83C75A7E416D}" type="datetimeFigureOut">
              <a:rPr lang="en-US" smtClean="0"/>
              <a:t>7/21/16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02F1F-1F11-C04B-8FAF-A919954EF1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51386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3E69B-5714-4F4E-9FC1-83C75A7E416D}" type="datetimeFigureOut">
              <a:rPr lang="en-US" smtClean="0"/>
              <a:t>7/21/16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02F1F-1F11-C04B-8FAF-A919954EF1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84613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3E69B-5714-4F4E-9FC1-83C75A7E416D}" type="datetimeFigureOut">
              <a:rPr lang="en-US" smtClean="0"/>
              <a:t>7/21/16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02F1F-1F11-C04B-8FAF-A919954EF1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7185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3E69B-5714-4F4E-9FC1-83C75A7E416D}" type="datetimeFigureOut">
              <a:rPr lang="en-US" smtClean="0"/>
              <a:t>7/21/16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02F1F-1F11-C04B-8FAF-A919954EF1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32061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3E69B-5714-4F4E-9FC1-83C75A7E416D}" type="datetimeFigureOut">
              <a:rPr lang="en-US" smtClean="0"/>
              <a:t>7/21/16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02F1F-1F11-C04B-8FAF-A919954EF1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7677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3E69B-5714-4F4E-9FC1-83C75A7E416D}" type="datetimeFigureOut">
              <a:rPr lang="en-US" smtClean="0"/>
              <a:t>7/21/16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02F1F-1F11-C04B-8FAF-A919954EF1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49240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3E69B-5714-4F4E-9FC1-83C75A7E416D}" type="datetimeFigureOut">
              <a:rPr lang="en-US" smtClean="0"/>
              <a:t>7/21/16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02F1F-1F11-C04B-8FAF-A919954EF1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4229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3E69B-5714-4F4E-9FC1-83C75A7E416D}" type="datetimeFigureOut">
              <a:rPr lang="en-US" smtClean="0"/>
              <a:t>7/21/16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02F1F-1F11-C04B-8FAF-A919954EF1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5484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3E69B-5714-4F4E-9FC1-83C75A7E416D}" type="datetimeFigureOut">
              <a:rPr lang="en-US" smtClean="0"/>
              <a:t>7/21/16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02F1F-1F11-C04B-8FAF-A919954EF1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90919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3E69B-5714-4F4E-9FC1-83C75A7E416D}" type="datetimeFigureOut">
              <a:rPr lang="en-US" smtClean="0"/>
              <a:t>7/21/16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02F1F-1F11-C04B-8FAF-A919954EF1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76269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3E69B-5714-4F4E-9FC1-83C75A7E416D}" type="datetimeFigureOut">
              <a:rPr lang="en-US" smtClean="0"/>
              <a:t>7/21/16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02F1F-1F11-C04B-8FAF-A919954EF1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86241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E3E69B-5714-4F4E-9FC1-83C75A7E416D}" type="datetimeFigureOut">
              <a:rPr lang="en-US" smtClean="0"/>
              <a:t>7/21/16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002F1F-1F11-C04B-8FAF-A919954EF1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543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training.com/modules/2242/3.asp?definition=descriptive" TargetMode="External"/><Relationship Id="rId4" Type="http://schemas.openxmlformats.org/officeDocument/2006/relationships/hyperlink" Target="http://www.bbctraining.com/modules/2242/3.asp?definition=performance" TargetMode="External"/><Relationship Id="rId5" Type="http://schemas.openxmlformats.org/officeDocument/2006/relationships/hyperlink" Target="http://www.bbctraining.com/modules/2242/3.asp?definition=clear" TargetMode="External"/><Relationship Id="rId6" Type="http://schemas.openxmlformats.org/officeDocument/2006/relationships/hyperlink" Target="http://www.bbctraining.com/modules/2242/3.asp?definition=owned" TargetMode="External"/><Relationship Id="rId7" Type="http://schemas.openxmlformats.org/officeDocument/2006/relationships/hyperlink" Target="http://www.bbctraining.com/modules/2242/3.asp?definition=offered" TargetMode="External"/><Relationship Id="rId8" Type="http://schemas.openxmlformats.org/officeDocument/2006/relationships/hyperlink" Target="http://www.bbctraining.com/modules/2242/3.asp?definition=specific" TargetMode="External"/><Relationship Id="rId9" Type="http://schemas.openxmlformats.org/officeDocument/2006/relationships/hyperlink" Target="http://www.bbctraining.com/modules/2242/3.asp?definition=balanced" TargetMode="External"/><Relationship Id="rId10" Type="http://schemas.openxmlformats.org/officeDocument/2006/relationships/hyperlink" Target="http://www.bbctraining.com/modules/2242/3.asp?definition=timely" TargetMode="External"/><Relationship Id="rId11" Type="http://schemas.openxmlformats.org/officeDocument/2006/relationships/hyperlink" Target="http://www.bbctraining.com/modules/2242/3.asp?definition=solution" TargetMode="External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.tif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Giving and receiving feedback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8674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Why give feedback?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sz="3300" dirty="0"/>
              <a:t>influence </a:t>
            </a:r>
            <a:endParaRPr lang="en-GB" sz="3300" dirty="0" smtClean="0"/>
          </a:p>
          <a:p>
            <a:pPr lvl="0"/>
            <a:r>
              <a:rPr lang="en-GB" sz="3300" dirty="0" smtClean="0"/>
              <a:t>recognise and reward </a:t>
            </a:r>
            <a:endParaRPr lang="en-US" sz="3300" dirty="0" smtClean="0"/>
          </a:p>
          <a:p>
            <a:pPr lvl="0"/>
            <a:r>
              <a:rPr lang="en-GB" sz="3300" dirty="0" smtClean="0"/>
              <a:t>improve the quality </a:t>
            </a:r>
          </a:p>
          <a:p>
            <a:pPr lvl="0"/>
            <a:r>
              <a:rPr lang="en-GB" sz="3300" dirty="0" smtClean="0"/>
              <a:t>build </a:t>
            </a:r>
            <a:r>
              <a:rPr lang="en-GB" sz="3300" dirty="0"/>
              <a:t>and maintain relationships </a:t>
            </a:r>
            <a:endParaRPr lang="en-GB" sz="3300" dirty="0" smtClean="0"/>
          </a:p>
          <a:p>
            <a:pPr lvl="0"/>
            <a:r>
              <a:rPr lang="en-GB" sz="3300" dirty="0" smtClean="0"/>
              <a:t>clarify </a:t>
            </a:r>
            <a:r>
              <a:rPr lang="en-GB" sz="3300" dirty="0"/>
              <a:t>expectations </a:t>
            </a:r>
            <a:endParaRPr lang="en-US" sz="3300" dirty="0"/>
          </a:p>
          <a:p>
            <a:pPr lvl="0"/>
            <a:r>
              <a:rPr lang="en-GB" sz="3300" dirty="0"/>
              <a:t>influence motivation </a:t>
            </a:r>
            <a:endParaRPr lang="en-GB" sz="3300" dirty="0" smtClean="0"/>
          </a:p>
          <a:p>
            <a:pPr lvl="0"/>
            <a:r>
              <a:rPr lang="en-GB" sz="3300" dirty="0" smtClean="0"/>
              <a:t>Manage performance</a:t>
            </a:r>
          </a:p>
          <a:p>
            <a:pPr lvl="0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4897263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constitutes effective feedback? 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ln>
            <a:solidFill>
              <a:schemeClr val="tx1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en-GB" u="sng" dirty="0">
                <a:hlinkClick r:id="rId3"/>
              </a:rPr>
              <a:t>descriptive</a:t>
            </a:r>
            <a:r>
              <a:rPr lang="en-GB" u="sng" dirty="0"/>
              <a:t> </a:t>
            </a:r>
            <a:endParaRPr lang="en-US" u="sng" dirty="0"/>
          </a:p>
          <a:p>
            <a:r>
              <a:rPr lang="en-GB" u="sng" dirty="0">
                <a:hlinkClick r:id="rId4"/>
              </a:rPr>
              <a:t>performance focused</a:t>
            </a:r>
            <a:endParaRPr lang="en-US" u="sng" dirty="0"/>
          </a:p>
          <a:p>
            <a:r>
              <a:rPr lang="en-GB" u="sng" dirty="0">
                <a:hlinkClick r:id="rId5"/>
              </a:rPr>
              <a:t>clear and direct</a:t>
            </a:r>
            <a:endParaRPr lang="en-US" u="sng" dirty="0"/>
          </a:p>
          <a:p>
            <a:r>
              <a:rPr lang="en-GB" u="sng" dirty="0">
                <a:hlinkClick r:id="rId6"/>
              </a:rPr>
              <a:t>owned</a:t>
            </a:r>
            <a:r>
              <a:rPr lang="en-GB" u="sng" dirty="0"/>
              <a:t> </a:t>
            </a:r>
            <a:endParaRPr lang="en-US" u="sng" dirty="0"/>
          </a:p>
          <a:p>
            <a:r>
              <a:rPr lang="en-GB" u="sng" dirty="0">
                <a:hlinkClick r:id="rId7"/>
              </a:rPr>
              <a:t>offered</a:t>
            </a:r>
            <a:endParaRPr lang="en-US" u="sng" dirty="0"/>
          </a:p>
          <a:p>
            <a:r>
              <a:rPr lang="en-GB" u="sng" dirty="0">
                <a:hlinkClick r:id="rId8"/>
              </a:rPr>
              <a:t>specific</a:t>
            </a:r>
            <a:endParaRPr lang="en-US" u="sng" dirty="0"/>
          </a:p>
          <a:p>
            <a:r>
              <a:rPr lang="en-GB" u="sng" dirty="0">
                <a:hlinkClick r:id="rId9"/>
              </a:rPr>
              <a:t>balanced</a:t>
            </a:r>
            <a:r>
              <a:rPr lang="en-GB" u="sng" dirty="0"/>
              <a:t> </a:t>
            </a:r>
            <a:endParaRPr lang="en-US" u="sng" dirty="0"/>
          </a:p>
          <a:p>
            <a:r>
              <a:rPr lang="en-GB" u="sng" dirty="0">
                <a:hlinkClick r:id="rId10"/>
              </a:rPr>
              <a:t>timely and regular</a:t>
            </a:r>
            <a:endParaRPr lang="en-US" u="sng" dirty="0"/>
          </a:p>
          <a:p>
            <a:r>
              <a:rPr lang="en-GB" u="sng" dirty="0">
                <a:hlinkClick r:id="rId11"/>
              </a:rPr>
              <a:t>solution focused</a:t>
            </a:r>
            <a:endParaRPr lang="en-US" u="sng" dirty="0"/>
          </a:p>
          <a:p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98194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Feedback breakdown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9300" y="2427073"/>
            <a:ext cx="10604500" cy="2819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58843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>Feedback skills 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Active listening</a:t>
            </a:r>
            <a:r>
              <a:rPr lang="en-US" dirty="0" smtClean="0">
                <a:effectLst/>
              </a:rPr>
              <a:t> </a:t>
            </a:r>
          </a:p>
          <a:p>
            <a:r>
              <a:rPr lang="en-GB" dirty="0"/>
              <a:t>Observation </a:t>
            </a:r>
            <a:endParaRPr lang="en-GB" dirty="0" smtClean="0"/>
          </a:p>
          <a:p>
            <a:r>
              <a:rPr lang="en-GB" dirty="0"/>
              <a:t>Clear verbal </a:t>
            </a:r>
            <a:r>
              <a:rPr lang="en-GB" dirty="0" smtClean="0"/>
              <a:t>expression </a:t>
            </a:r>
          </a:p>
          <a:p>
            <a:r>
              <a:rPr lang="en-GB" dirty="0"/>
              <a:t>Structure your </a:t>
            </a:r>
            <a:r>
              <a:rPr lang="en-GB" dirty="0" smtClean="0"/>
              <a:t>message </a:t>
            </a:r>
          </a:p>
          <a:p>
            <a:r>
              <a:rPr lang="en-GB" dirty="0"/>
              <a:t>Plan and prepare </a:t>
            </a:r>
            <a:r>
              <a:rPr lang="en-GB" dirty="0" smtClean="0"/>
              <a:t>your message</a:t>
            </a:r>
          </a:p>
          <a:p>
            <a:r>
              <a:rPr lang="en-GB" dirty="0" smtClean="0"/>
              <a:t> </a:t>
            </a:r>
            <a:r>
              <a:rPr lang="en-GB" dirty="0"/>
              <a:t>Timing</a:t>
            </a:r>
            <a:r>
              <a:rPr lang="en-US" dirty="0" smtClean="0">
                <a:effectLst/>
              </a:rPr>
              <a:t> </a:t>
            </a:r>
          </a:p>
          <a:p>
            <a:r>
              <a:rPr lang="en-GB" dirty="0"/>
              <a:t>Self awareness </a:t>
            </a:r>
            <a:endParaRPr lang="en-GB" dirty="0" smtClean="0"/>
          </a:p>
          <a:p>
            <a:r>
              <a:rPr lang="en-GB" dirty="0"/>
              <a:t>Resilience</a:t>
            </a:r>
            <a:r>
              <a:rPr lang="en-US" dirty="0" smtClean="0">
                <a:effectLst/>
              </a:rPr>
              <a:t> </a:t>
            </a:r>
          </a:p>
          <a:p>
            <a:r>
              <a:rPr lang="en-GB" dirty="0"/>
              <a:t>Assertiveness </a:t>
            </a:r>
            <a:endParaRPr lang="en-GB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3593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9492" y="1709738"/>
            <a:ext cx="11030637" cy="2852737"/>
          </a:xfrm>
        </p:spPr>
        <p:txBody>
          <a:bodyPr/>
          <a:lstStyle/>
          <a:p>
            <a:r>
              <a:rPr lang="en-US" dirty="0" smtClean="0"/>
              <a:t>Feedback is high value information</a:t>
            </a:r>
            <a:br>
              <a:rPr lang="en-US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8896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Sources of feedback 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Your manager </a:t>
            </a:r>
            <a:endParaRPr lang="en-US" dirty="0"/>
          </a:p>
          <a:p>
            <a:r>
              <a:rPr lang="en-GB" dirty="0"/>
              <a:t>Your team leader </a:t>
            </a:r>
            <a:endParaRPr lang="en-US" dirty="0"/>
          </a:p>
          <a:p>
            <a:r>
              <a:rPr lang="en-GB" dirty="0"/>
              <a:t>Colleagues or team members </a:t>
            </a:r>
            <a:endParaRPr lang="en-US" dirty="0"/>
          </a:p>
          <a:p>
            <a:r>
              <a:rPr lang="en-GB" dirty="0"/>
              <a:t>People from departments that you work with regularly </a:t>
            </a:r>
            <a:endParaRPr lang="en-US" dirty="0"/>
          </a:p>
          <a:p>
            <a:r>
              <a:rPr lang="en-GB" dirty="0"/>
              <a:t>Friends </a:t>
            </a:r>
            <a:endParaRPr lang="en-US" dirty="0"/>
          </a:p>
          <a:p>
            <a:r>
              <a:rPr lang="en-GB" dirty="0"/>
              <a:t>People you meet on training events </a:t>
            </a:r>
            <a:endParaRPr lang="en-US" dirty="0"/>
          </a:p>
          <a:p>
            <a:r>
              <a:rPr lang="en-GB" dirty="0"/>
              <a:t>Clients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6383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Receiving feedback - common pitfalls to avoid</a:t>
            </a:r>
            <a:r>
              <a:rPr lang="en-US" dirty="0" smtClean="0">
                <a:effectLst/>
              </a:rPr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You get defensive </a:t>
            </a:r>
            <a:endParaRPr lang="en-US" dirty="0"/>
          </a:p>
          <a:p>
            <a:r>
              <a:rPr lang="en-GB" dirty="0"/>
              <a:t>You try to prove them wrong </a:t>
            </a:r>
            <a:endParaRPr lang="en-US" dirty="0"/>
          </a:p>
          <a:p>
            <a:r>
              <a:rPr lang="en-GB" dirty="0"/>
              <a:t>You feel you have to do something to change yourself </a:t>
            </a:r>
            <a:endParaRPr lang="en-US" dirty="0"/>
          </a:p>
          <a:p>
            <a:r>
              <a:rPr lang="en-GB" dirty="0"/>
              <a:t>You give an answer to justify yourself </a:t>
            </a:r>
            <a:endParaRPr lang="en-US" dirty="0"/>
          </a:p>
          <a:p>
            <a:r>
              <a:rPr lang="en-GB" dirty="0"/>
              <a:t>You dismiss the information </a:t>
            </a:r>
            <a:endParaRPr lang="en-US" dirty="0"/>
          </a:p>
          <a:p>
            <a:r>
              <a:rPr lang="en-GB" dirty="0"/>
              <a:t>You feel helpless to do anything about what you heard </a:t>
            </a:r>
            <a:endParaRPr lang="en-US" dirty="0"/>
          </a:p>
          <a:p>
            <a:r>
              <a:rPr lang="en-GB" dirty="0"/>
              <a:t>You change the focus and attack the speaker </a:t>
            </a:r>
            <a:endParaRPr lang="en-US" dirty="0"/>
          </a:p>
          <a:p>
            <a:r>
              <a:rPr lang="en-GB" dirty="0"/>
              <a:t>You generalise the message and feel bad about everything </a:t>
            </a:r>
            <a:endParaRPr lang="en-US" dirty="0"/>
          </a:p>
          <a:p>
            <a:r>
              <a:rPr lang="en-GB" dirty="0"/>
              <a:t>You generalise the message and think you’re perfect at everything 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2526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176</Words>
  <Application>Microsoft Macintosh PowerPoint</Application>
  <PresentationFormat>Widescreen</PresentationFormat>
  <Paragraphs>52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Calibri</vt:lpstr>
      <vt:lpstr>Calibri Light</vt:lpstr>
      <vt:lpstr>Arial</vt:lpstr>
      <vt:lpstr>Office Theme</vt:lpstr>
      <vt:lpstr>Giving and receiving feedback</vt:lpstr>
      <vt:lpstr>Why give feedback?</vt:lpstr>
      <vt:lpstr>What constitutes effective feedback?  </vt:lpstr>
      <vt:lpstr>Feedback breakdown</vt:lpstr>
      <vt:lpstr> Feedback skills  </vt:lpstr>
      <vt:lpstr>Feedback is high value information </vt:lpstr>
      <vt:lpstr>Sources of feedback  </vt:lpstr>
      <vt:lpstr>Receiving feedback - common pitfalls to avoid </vt:lpstr>
    </vt:vector>
  </TitlesOfParts>
  <Company/>
  <LinksUpToDate>false</LinksUpToDate>
  <SharedDoc>false</SharedDoc>
  <HyperlinksChanged>false</HyperlinksChanged>
  <AppVersion>15.0022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Giving and receiving feedback</dc:title>
  <dc:creator>Andrew Maund</dc:creator>
  <cp:lastModifiedBy>Andrew Maund</cp:lastModifiedBy>
  <cp:revision>4</cp:revision>
  <dcterms:created xsi:type="dcterms:W3CDTF">2016-07-21T13:24:53Z</dcterms:created>
  <dcterms:modified xsi:type="dcterms:W3CDTF">2016-07-21T13:54:09Z</dcterms:modified>
</cp:coreProperties>
</file>