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61" r:id="rId2"/>
    <p:sldId id="2564" r:id="rId3"/>
    <p:sldId id="2565" r:id="rId4"/>
    <p:sldId id="2566" r:id="rId5"/>
    <p:sldId id="2567" r:id="rId6"/>
    <p:sldId id="2568" r:id="rId7"/>
    <p:sldId id="2569" r:id="rId8"/>
    <p:sldId id="2570" r:id="rId9"/>
    <p:sldId id="2571" r:id="rId10"/>
    <p:sldId id="2572" r:id="rId11"/>
    <p:sldId id="2573" r:id="rId12"/>
    <p:sldId id="2578" r:id="rId13"/>
    <p:sldId id="2579" r:id="rId14"/>
    <p:sldId id="2574" r:id="rId15"/>
    <p:sldId id="2575" r:id="rId16"/>
    <p:sldId id="2576" r:id="rId17"/>
    <p:sldId id="2577" r:id="rId18"/>
    <p:sldId id="2580" r:id="rId19"/>
    <p:sldId id="2582" r:id="rId20"/>
    <p:sldId id="25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Evaluating the Effectiveness of Business Planning Templates" id="{3684500F-277E-4525-84DE-328A2601F119}">
          <p14:sldIdLst>
            <p14:sldId id="2561"/>
          </p14:sldIdLst>
        </p14:section>
        <p14:section name="Introduction" id="{34F9090A-F3C2-4A9B-B520-E55EED0AA358}">
          <p14:sldIdLst/>
        </p14:section>
        <p14:section name="Ethical and Positional Considerations" id="{16D8C010-66F4-47E5-B70E-5123552F5C34}">
          <p14:sldIdLst>
            <p14:sldId id="2564"/>
            <p14:sldId id="2565"/>
            <p14:sldId id="2566"/>
          </p14:sldIdLst>
        </p14:section>
        <p14:section name="Background and Literature" id="{DB13941A-C3C3-4592-B7FF-38021FD888AB}">
          <p14:sldIdLst>
            <p14:sldId id="2567"/>
            <p14:sldId id="2568"/>
            <p14:sldId id="2569"/>
          </p14:sldIdLst>
        </p14:section>
        <p14:section name="Methodology" id="{76BCE57A-B585-48DD-B52A-61105723C0A0}">
          <p14:sldIdLst>
            <p14:sldId id="2570"/>
            <p14:sldId id="2571"/>
          </p14:sldIdLst>
        </p14:section>
        <p14:section name="Findings" id="{302CC4BB-FE1E-4EF3-877C-42BF0F368388}">
          <p14:sldIdLst>
            <p14:sldId id="2572"/>
            <p14:sldId id="2573"/>
            <p14:sldId id="2578"/>
            <p14:sldId id="2579"/>
            <p14:sldId id="2574"/>
          </p14:sldIdLst>
        </p14:section>
        <p14:section name="Conclusions and Recommendations" id="{4CD29061-4A15-48A5-B3BB-9B00BF549106}">
          <p14:sldIdLst>
            <p14:sldId id="2575"/>
            <p14:sldId id="2576"/>
            <p14:sldId id="2577"/>
            <p14:sldId id="2580"/>
            <p14:sldId id="2582"/>
            <p14:sldId id="258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502E84-930B-4DC0-A333-0D7CE840CE65}" v="23" dt="2026-04-27T11:50:45.4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735" autoAdjust="0"/>
    <p:restoredTop sz="82567" autoAdjust="0"/>
  </p:normalViewPr>
  <p:slideViewPr>
    <p:cSldViewPr snapToGrid="0">
      <p:cViewPr>
        <p:scale>
          <a:sx n="75" d="100"/>
          <a:sy n="75" d="100"/>
        </p:scale>
        <p:origin x="1566" y="42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4" d="100"/>
          <a:sy n="84" d="100"/>
        </p:scale>
        <p:origin x="39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gail R Cole" userId="a65272b5-0d12-4c3a-af89-fb4e55623926" providerId="ADAL" clId="{FFCC7466-52E4-4039-A98C-554E5A168159}"/>
    <pc:docChg chg="undo custSel addSld modSld modSection">
      <pc:chgData name="Abigail R Cole" userId="a65272b5-0d12-4c3a-af89-fb4e55623926" providerId="ADAL" clId="{FFCC7466-52E4-4039-A98C-554E5A168159}" dt="2026-04-27T14:43:38.875" v="102" actId="20577"/>
      <pc:docMkLst>
        <pc:docMk/>
      </pc:docMkLst>
      <pc:sldChg chg="modNotesTx">
        <pc:chgData name="Abigail R Cole" userId="a65272b5-0d12-4c3a-af89-fb4e55623926" providerId="ADAL" clId="{FFCC7466-52E4-4039-A98C-554E5A168159}" dt="2026-04-23T07:05:41.978" v="22" actId="20577"/>
        <pc:sldMkLst>
          <pc:docMk/>
          <pc:sldMk cId="1322724251" sldId="2561"/>
        </pc:sldMkLst>
      </pc:sldChg>
      <pc:sldChg chg="modNotesTx">
        <pc:chgData name="Abigail R Cole" userId="a65272b5-0d12-4c3a-af89-fb4e55623926" providerId="ADAL" clId="{FFCC7466-52E4-4039-A98C-554E5A168159}" dt="2026-04-23T07:05:46.917" v="23" actId="20577"/>
        <pc:sldMkLst>
          <pc:docMk/>
          <pc:sldMk cId="3831859853" sldId="2564"/>
        </pc:sldMkLst>
      </pc:sldChg>
      <pc:sldChg chg="modSp modNotesTx">
        <pc:chgData name="Abigail R Cole" userId="a65272b5-0d12-4c3a-af89-fb4e55623926" providerId="ADAL" clId="{FFCC7466-52E4-4039-A98C-554E5A168159}" dt="2026-04-27T13:22:52.001" v="101" actId="20577"/>
        <pc:sldMkLst>
          <pc:docMk/>
          <pc:sldMk cId="696110582" sldId="2565"/>
        </pc:sldMkLst>
        <pc:spChg chg="mod">
          <ac:chgData name="Abigail R Cole" userId="a65272b5-0d12-4c3a-af89-fb4e55623926" providerId="ADAL" clId="{FFCC7466-52E4-4039-A98C-554E5A168159}" dt="2026-04-23T07:24:59.290" v="33" actId="20577"/>
          <ac:spMkLst>
            <pc:docMk/>
            <pc:sldMk cId="696110582" sldId="2565"/>
            <ac:spMk id="4" creationId="{3D7EE02C-DA7F-9A41-3337-D46734348A52}"/>
          </ac:spMkLst>
        </pc:spChg>
      </pc:sldChg>
      <pc:sldChg chg="addSp delSp modSp mod chgLayout modNotesTx">
        <pc:chgData name="Abigail R Cole" userId="a65272b5-0d12-4c3a-af89-fb4e55623926" providerId="ADAL" clId="{FFCC7466-52E4-4039-A98C-554E5A168159}" dt="2026-04-27T13:21:30.168" v="98" actId="20577"/>
        <pc:sldMkLst>
          <pc:docMk/>
          <pc:sldMk cId="3790253145" sldId="2566"/>
        </pc:sldMkLst>
        <pc:spChg chg="mod">
          <ac:chgData name="Abigail R Cole" userId="a65272b5-0d12-4c3a-af89-fb4e55623926" providerId="ADAL" clId="{FFCC7466-52E4-4039-A98C-554E5A168159}" dt="2026-04-27T12:25:59.520" v="85" actId="26606"/>
          <ac:spMkLst>
            <pc:docMk/>
            <pc:sldMk cId="3790253145" sldId="2566"/>
            <ac:spMk id="2" creationId="{0DDD0CF6-ACE0-4176-1750-CA3D99914736}"/>
          </ac:spMkLst>
        </pc:spChg>
        <pc:spChg chg="mod">
          <ac:chgData name="Abigail R Cole" userId="a65272b5-0d12-4c3a-af89-fb4e55623926" providerId="ADAL" clId="{FFCC7466-52E4-4039-A98C-554E5A168159}" dt="2026-04-27T12:25:59.520" v="85" actId="26606"/>
          <ac:spMkLst>
            <pc:docMk/>
            <pc:sldMk cId="3790253145" sldId="2566"/>
            <ac:spMk id="4" creationId="{9594893E-3505-C188-6E16-321821EA37B5}"/>
          </ac:spMkLst>
        </pc:spChg>
        <pc:spChg chg="add del mod">
          <ac:chgData name="Abigail R Cole" userId="a65272b5-0d12-4c3a-af89-fb4e55623926" providerId="ADAL" clId="{FFCC7466-52E4-4039-A98C-554E5A168159}" dt="2026-04-27T12:25:56.422" v="84" actId="478"/>
          <ac:spMkLst>
            <pc:docMk/>
            <pc:sldMk cId="3790253145" sldId="2566"/>
            <ac:spMk id="6" creationId="{56D105CD-9BBD-F761-1B88-40D591777FF9}"/>
          </ac:spMkLst>
        </pc:spChg>
        <pc:picChg chg="del mod">
          <ac:chgData name="Abigail R Cole" userId="a65272b5-0d12-4c3a-af89-fb4e55623926" providerId="ADAL" clId="{FFCC7466-52E4-4039-A98C-554E5A168159}" dt="2026-04-27T12:25:55.643" v="83" actId="478"/>
          <ac:picMkLst>
            <pc:docMk/>
            <pc:sldMk cId="3790253145" sldId="2566"/>
            <ac:picMk id="5" creationId="{92515727-9F00-4E33-B5E4-E5BC2DDADCF0}"/>
          </ac:picMkLst>
        </pc:picChg>
      </pc:sldChg>
      <pc:sldChg chg="modNotesTx">
        <pc:chgData name="Abigail R Cole" userId="a65272b5-0d12-4c3a-af89-fb4e55623926" providerId="ADAL" clId="{FFCC7466-52E4-4039-A98C-554E5A168159}" dt="2026-04-27T14:43:38.875" v="102" actId="20577"/>
        <pc:sldMkLst>
          <pc:docMk/>
          <pc:sldMk cId="1631264594" sldId="2567"/>
        </pc:sldMkLst>
      </pc:sldChg>
      <pc:sldChg chg="modNotesTx">
        <pc:chgData name="Abigail R Cole" userId="a65272b5-0d12-4c3a-af89-fb4e55623926" providerId="ADAL" clId="{FFCC7466-52E4-4039-A98C-554E5A168159}" dt="2026-04-27T13:21:26.123" v="97" actId="20577"/>
        <pc:sldMkLst>
          <pc:docMk/>
          <pc:sldMk cId="498817338" sldId="2568"/>
        </pc:sldMkLst>
      </pc:sldChg>
      <pc:sldChg chg="modNotesTx">
        <pc:chgData name="Abigail R Cole" userId="a65272b5-0d12-4c3a-af89-fb4e55623926" providerId="ADAL" clId="{FFCC7466-52E4-4039-A98C-554E5A168159}" dt="2026-04-27T13:21:21.555" v="94" actId="20577"/>
        <pc:sldMkLst>
          <pc:docMk/>
          <pc:sldMk cId="1142138992" sldId="2569"/>
        </pc:sldMkLst>
      </pc:sldChg>
      <pc:sldChg chg="modNotesTx">
        <pc:chgData name="Abigail R Cole" userId="a65272b5-0d12-4c3a-af89-fb4e55623926" providerId="ADAL" clId="{FFCC7466-52E4-4039-A98C-554E5A168159}" dt="2026-04-27T13:21:14.410" v="93" actId="20577"/>
        <pc:sldMkLst>
          <pc:docMk/>
          <pc:sldMk cId="3313398072" sldId="2570"/>
        </pc:sldMkLst>
      </pc:sldChg>
      <pc:sldChg chg="modSp modNotesTx">
        <pc:chgData name="Abigail R Cole" userId="a65272b5-0d12-4c3a-af89-fb4e55623926" providerId="ADAL" clId="{FFCC7466-52E4-4039-A98C-554E5A168159}" dt="2026-04-27T13:21:09.239" v="92" actId="20577"/>
        <pc:sldMkLst>
          <pc:docMk/>
          <pc:sldMk cId="2244927835" sldId="2571"/>
        </pc:sldMkLst>
        <pc:spChg chg="mod">
          <ac:chgData name="Abigail R Cole" userId="a65272b5-0d12-4c3a-af89-fb4e55623926" providerId="ADAL" clId="{FFCC7466-52E4-4039-A98C-554E5A168159}" dt="2026-04-27T09:33:22.807" v="79" actId="20577"/>
          <ac:spMkLst>
            <pc:docMk/>
            <pc:sldMk cId="2244927835" sldId="2571"/>
            <ac:spMk id="4" creationId="{37ED2DF2-724D-3613-30FD-241BFD9D4D07}"/>
          </ac:spMkLst>
        </pc:spChg>
      </pc:sldChg>
      <pc:sldChg chg="modNotesTx">
        <pc:chgData name="Abigail R Cole" userId="a65272b5-0d12-4c3a-af89-fb4e55623926" providerId="ADAL" clId="{FFCC7466-52E4-4039-A98C-554E5A168159}" dt="2026-04-27T13:21:05.436" v="91" actId="20577"/>
        <pc:sldMkLst>
          <pc:docMk/>
          <pc:sldMk cId="2881491664" sldId="2573"/>
        </pc:sldMkLst>
      </pc:sldChg>
      <pc:sldChg chg="addSp delSp modSp mod chgLayout modNotesTx">
        <pc:chgData name="Abigail R Cole" userId="a65272b5-0d12-4c3a-af89-fb4e55623926" providerId="ADAL" clId="{FFCC7466-52E4-4039-A98C-554E5A168159}" dt="2026-04-27T13:20:52.881" v="88" actId="20577"/>
        <pc:sldMkLst>
          <pc:docMk/>
          <pc:sldMk cId="2311564488" sldId="2574"/>
        </pc:sldMkLst>
        <pc:spChg chg="mod">
          <ac:chgData name="Abigail R Cole" userId="a65272b5-0d12-4c3a-af89-fb4e55623926" providerId="ADAL" clId="{FFCC7466-52E4-4039-A98C-554E5A168159}" dt="2026-04-23T07:12:39.345" v="32" actId="26606"/>
          <ac:spMkLst>
            <pc:docMk/>
            <pc:sldMk cId="2311564488" sldId="2574"/>
            <ac:spMk id="2" creationId="{96378530-3DF9-5759-4325-988EAFA82B8F}"/>
          </ac:spMkLst>
        </pc:spChg>
        <pc:spChg chg="mod">
          <ac:chgData name="Abigail R Cole" userId="a65272b5-0d12-4c3a-af89-fb4e55623926" providerId="ADAL" clId="{FFCC7466-52E4-4039-A98C-554E5A168159}" dt="2026-04-23T07:12:39.345" v="32" actId="26606"/>
          <ac:spMkLst>
            <pc:docMk/>
            <pc:sldMk cId="2311564488" sldId="2574"/>
            <ac:spMk id="4" creationId="{F0D1E448-2D94-E990-C132-2E2C817C6244}"/>
          </ac:spMkLst>
        </pc:spChg>
      </pc:sldChg>
      <pc:sldChg chg="modSp mod modClrScheme chgLayout modNotesTx">
        <pc:chgData name="Abigail R Cole" userId="a65272b5-0d12-4c3a-af89-fb4e55623926" providerId="ADAL" clId="{FFCC7466-52E4-4039-A98C-554E5A168159}" dt="2026-04-27T13:20:47.455" v="87" actId="20577"/>
        <pc:sldMkLst>
          <pc:docMk/>
          <pc:sldMk cId="161569057" sldId="2576"/>
        </pc:sldMkLst>
        <pc:spChg chg="mod">
          <ac:chgData name="Abigail R Cole" userId="a65272b5-0d12-4c3a-af89-fb4e55623926" providerId="ADAL" clId="{FFCC7466-52E4-4039-A98C-554E5A168159}" dt="2026-04-23T07:12:10.997" v="26" actId="26606"/>
          <ac:spMkLst>
            <pc:docMk/>
            <pc:sldMk cId="161569057" sldId="2576"/>
            <ac:spMk id="2" creationId="{6FEA77BF-DDD9-0864-E705-8395FEC6625C}"/>
          </ac:spMkLst>
        </pc:spChg>
        <pc:spChg chg="mod">
          <ac:chgData name="Abigail R Cole" userId="a65272b5-0d12-4c3a-af89-fb4e55623926" providerId="ADAL" clId="{FFCC7466-52E4-4039-A98C-554E5A168159}" dt="2026-04-23T07:12:10.997" v="26" actId="26606"/>
          <ac:spMkLst>
            <pc:docMk/>
            <pc:sldMk cId="161569057" sldId="2576"/>
            <ac:spMk id="4" creationId="{4921B5B6-617F-E1F2-C1BF-47F85E33A83A}"/>
          </ac:spMkLst>
        </pc:spChg>
      </pc:sldChg>
      <pc:sldChg chg="addSp delSp modSp mod modClrScheme chgLayout modNotesTx">
        <pc:chgData name="Abigail R Cole" userId="a65272b5-0d12-4c3a-af89-fb4e55623926" providerId="ADAL" clId="{FFCC7466-52E4-4039-A98C-554E5A168159}" dt="2026-04-27T13:20:39.984" v="86" actId="20577"/>
        <pc:sldMkLst>
          <pc:docMk/>
          <pc:sldMk cId="3212713803" sldId="2577"/>
        </pc:sldMkLst>
        <pc:spChg chg="mod">
          <ac:chgData name="Abigail R Cole" userId="a65272b5-0d12-4c3a-af89-fb4e55623926" providerId="ADAL" clId="{FFCC7466-52E4-4039-A98C-554E5A168159}" dt="2026-04-23T07:12:24.540" v="29" actId="26606"/>
          <ac:spMkLst>
            <pc:docMk/>
            <pc:sldMk cId="3212713803" sldId="2577"/>
            <ac:spMk id="2" creationId="{654C2661-3B2A-F9E4-813D-6B6B262D83CB}"/>
          </ac:spMkLst>
        </pc:spChg>
        <pc:spChg chg="mod">
          <ac:chgData name="Abigail R Cole" userId="a65272b5-0d12-4c3a-af89-fb4e55623926" providerId="ADAL" clId="{FFCC7466-52E4-4039-A98C-554E5A168159}" dt="2026-04-23T07:12:24.540" v="29" actId="26606"/>
          <ac:spMkLst>
            <pc:docMk/>
            <pc:sldMk cId="3212713803" sldId="2577"/>
            <ac:spMk id="4" creationId="{23805459-08DC-75C2-EECB-45915BD01AD4}"/>
          </ac:spMkLst>
        </pc:spChg>
      </pc:sldChg>
      <pc:sldChg chg="delSp modSp mod chgLayout modNotesTx">
        <pc:chgData name="Abigail R Cole" userId="a65272b5-0d12-4c3a-af89-fb4e55623926" providerId="ADAL" clId="{FFCC7466-52E4-4039-A98C-554E5A168159}" dt="2026-04-27T13:21:01.374" v="90" actId="20577"/>
        <pc:sldMkLst>
          <pc:docMk/>
          <pc:sldMk cId="2473038536" sldId="2578"/>
        </pc:sldMkLst>
        <pc:spChg chg="mod">
          <ac:chgData name="Abigail R Cole" userId="a65272b5-0d12-4c3a-af89-fb4e55623926" providerId="ADAL" clId="{FFCC7466-52E4-4039-A98C-554E5A168159}" dt="2026-04-23T07:11:42.618" v="24" actId="26606"/>
          <ac:spMkLst>
            <pc:docMk/>
            <pc:sldMk cId="2473038536" sldId="2578"/>
            <ac:spMk id="2" creationId="{4D5BBA8F-784C-8DA2-7911-5D567E1BA652}"/>
          </ac:spMkLst>
        </pc:spChg>
        <pc:spChg chg="mod">
          <ac:chgData name="Abigail R Cole" userId="a65272b5-0d12-4c3a-af89-fb4e55623926" providerId="ADAL" clId="{FFCC7466-52E4-4039-A98C-554E5A168159}" dt="2026-04-23T07:11:42.618" v="24" actId="26606"/>
          <ac:spMkLst>
            <pc:docMk/>
            <pc:sldMk cId="2473038536" sldId="2578"/>
            <ac:spMk id="4" creationId="{0C42EE73-AA5B-FC85-343B-A417AB28CB59}"/>
          </ac:spMkLst>
        </pc:spChg>
      </pc:sldChg>
      <pc:sldChg chg="addSp delSp modSp mod modClrScheme chgLayout modNotesTx">
        <pc:chgData name="Abigail R Cole" userId="a65272b5-0d12-4c3a-af89-fb4e55623926" providerId="ADAL" clId="{FFCC7466-52E4-4039-A98C-554E5A168159}" dt="2026-04-27T13:20:56.705" v="89" actId="20577"/>
        <pc:sldMkLst>
          <pc:docMk/>
          <pc:sldMk cId="1162097886" sldId="2579"/>
        </pc:sldMkLst>
        <pc:spChg chg="mod">
          <ac:chgData name="Abigail R Cole" userId="a65272b5-0d12-4c3a-af89-fb4e55623926" providerId="ADAL" clId="{FFCC7466-52E4-4039-A98C-554E5A168159}" dt="2026-04-23T07:11:51.447" v="25" actId="26606"/>
          <ac:spMkLst>
            <pc:docMk/>
            <pc:sldMk cId="1162097886" sldId="2579"/>
            <ac:spMk id="2" creationId="{CB727D7D-546F-34BF-BB48-8153C2929BFA}"/>
          </ac:spMkLst>
        </pc:spChg>
        <pc:graphicFrameChg chg="add mod">
          <ac:chgData name="Abigail R Cole" userId="a65272b5-0d12-4c3a-af89-fb4e55623926" providerId="ADAL" clId="{FFCC7466-52E4-4039-A98C-554E5A168159}" dt="2026-04-23T07:11:51.447" v="25" actId="26606"/>
          <ac:graphicFrameMkLst>
            <pc:docMk/>
            <pc:sldMk cId="1162097886" sldId="2579"/>
            <ac:graphicFrameMk id="6" creationId="{D78601D6-29B0-915D-B9EF-1642928BC0DA}"/>
          </ac:graphicFrameMkLst>
        </pc:graphicFrameChg>
      </pc:sldChg>
      <pc:sldChg chg="addSp delSp modSp mod">
        <pc:chgData name="Abigail R Cole" userId="a65272b5-0d12-4c3a-af89-fb4e55623926" providerId="ADAL" clId="{FFCC7466-52E4-4039-A98C-554E5A168159}" dt="2026-04-24T12:36:32.782" v="50"/>
        <pc:sldMkLst>
          <pc:docMk/>
          <pc:sldMk cId="245037692" sldId="2580"/>
        </pc:sldMkLst>
        <pc:spChg chg="add mod">
          <ac:chgData name="Abigail R Cole" userId="a65272b5-0d12-4c3a-af89-fb4e55623926" providerId="ADAL" clId="{FFCC7466-52E4-4039-A98C-554E5A168159}" dt="2026-04-24T12:36:32.782" v="50"/>
          <ac:spMkLst>
            <pc:docMk/>
            <pc:sldMk cId="245037692" sldId="2580"/>
            <ac:spMk id="5" creationId="{9444FCFA-D427-EA13-A481-20C49B87A715}"/>
          </ac:spMkLst>
        </pc:spChg>
      </pc:sldChg>
      <pc:sldChg chg="addSp delSp modSp mod modClrScheme chgLayout">
        <pc:chgData name="Abigail R Cole" userId="a65272b5-0d12-4c3a-af89-fb4e55623926" providerId="ADAL" clId="{FFCC7466-52E4-4039-A98C-554E5A168159}" dt="2026-04-23T08:24:52.960" v="46" actId="478"/>
        <pc:sldMkLst>
          <pc:docMk/>
          <pc:sldMk cId="3120055287" sldId="2581"/>
        </pc:sldMkLst>
        <pc:spChg chg="mod">
          <ac:chgData name="Abigail R Cole" userId="a65272b5-0d12-4c3a-af89-fb4e55623926" providerId="ADAL" clId="{FFCC7466-52E4-4039-A98C-554E5A168159}" dt="2026-04-23T08:24:50.745" v="45" actId="26606"/>
          <ac:spMkLst>
            <pc:docMk/>
            <pc:sldMk cId="3120055287" sldId="2581"/>
            <ac:spMk id="2" creationId="{02844B2B-846F-2E96-F842-DF952AC74A10}"/>
          </ac:spMkLst>
        </pc:spChg>
      </pc:sldChg>
      <pc:sldChg chg="addSp delSp modSp add mod">
        <pc:chgData name="Abigail R Cole" userId="a65272b5-0d12-4c3a-af89-fb4e55623926" providerId="ADAL" clId="{FFCC7466-52E4-4039-A98C-554E5A168159}" dt="2026-04-24T12:37:23.407" v="58" actId="1076"/>
        <pc:sldMkLst>
          <pc:docMk/>
          <pc:sldMk cId="1889425793" sldId="2582"/>
        </pc:sldMkLst>
        <pc:spChg chg="mod">
          <ac:chgData name="Abigail R Cole" userId="a65272b5-0d12-4c3a-af89-fb4e55623926" providerId="ADAL" clId="{FFCC7466-52E4-4039-A98C-554E5A168159}" dt="2026-04-24T12:37:23.407" v="58" actId="1076"/>
          <ac:spMkLst>
            <pc:docMk/>
            <pc:sldMk cId="1889425793" sldId="2582"/>
            <ac:spMk id="5" creationId="{8A772439-9F47-FAFB-5523-D87620A3F505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13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Relationship Id="rId14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13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Relationship Id="rId1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7B27AA-D02B-4CF5-AABC-D6EA75B6CE2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9875D3C-8533-4002-AD52-E602B0835ED4}">
      <dgm:prSet/>
      <dgm:spPr/>
      <dgm:t>
        <a:bodyPr/>
        <a:lstStyle/>
        <a:p>
          <a:r>
            <a:rPr lang="en-GB"/>
            <a:t>Development of a new Excel‑based business planning template</a:t>
          </a:r>
          <a:endParaRPr lang="en-US"/>
        </a:p>
      </dgm:t>
    </dgm:pt>
    <dgm:pt modelId="{C69E83F7-EC23-4874-B44A-761279541242}" type="parTrans" cxnId="{7CF0CC51-780D-4DB6-9275-1793E7E71AB2}">
      <dgm:prSet/>
      <dgm:spPr/>
      <dgm:t>
        <a:bodyPr/>
        <a:lstStyle/>
        <a:p>
          <a:endParaRPr lang="en-US"/>
        </a:p>
      </dgm:t>
    </dgm:pt>
    <dgm:pt modelId="{E7888049-4D6C-4BDE-A79F-432FCD962E38}" type="sibTrans" cxnId="{7CF0CC51-780D-4DB6-9275-1793E7E71AB2}">
      <dgm:prSet/>
      <dgm:spPr/>
      <dgm:t>
        <a:bodyPr/>
        <a:lstStyle/>
        <a:p>
          <a:endParaRPr lang="en-US"/>
        </a:p>
      </dgm:t>
    </dgm:pt>
    <dgm:pt modelId="{346DEF63-4897-4BC4-90BC-54380638F847}">
      <dgm:prSet/>
      <dgm:spPr/>
      <dgm:t>
        <a:bodyPr/>
        <a:lstStyle/>
        <a:p>
          <a:r>
            <a:rPr lang="en-GB"/>
            <a:t>Pre‑population with the previous year’s approved business plan to support continuity</a:t>
          </a:r>
          <a:endParaRPr lang="en-US"/>
        </a:p>
      </dgm:t>
    </dgm:pt>
    <dgm:pt modelId="{BB6EE5AC-AB75-4EA1-B787-708BF2F9E0BD}" type="parTrans" cxnId="{8D5EAAC2-64CD-4AE9-9EF1-AF9A5FE1542B}">
      <dgm:prSet/>
      <dgm:spPr/>
      <dgm:t>
        <a:bodyPr/>
        <a:lstStyle/>
        <a:p>
          <a:endParaRPr lang="en-US"/>
        </a:p>
      </dgm:t>
    </dgm:pt>
    <dgm:pt modelId="{F5FD836A-9844-483F-AFAB-0B932FE80637}" type="sibTrans" cxnId="{8D5EAAC2-64CD-4AE9-9EF1-AF9A5FE1542B}">
      <dgm:prSet/>
      <dgm:spPr/>
      <dgm:t>
        <a:bodyPr/>
        <a:lstStyle/>
        <a:p>
          <a:endParaRPr lang="en-US"/>
        </a:p>
      </dgm:t>
    </dgm:pt>
    <dgm:pt modelId="{6A0FB8B9-13F4-4EEA-B0F5-F75BFA0CE99F}">
      <dgm:prSet/>
      <dgm:spPr/>
      <dgm:t>
        <a:bodyPr/>
        <a:lstStyle/>
        <a:p>
          <a:r>
            <a:rPr lang="en-GB"/>
            <a:t>Automated validation and visibility rules to improve data quality</a:t>
          </a:r>
          <a:endParaRPr lang="en-US"/>
        </a:p>
      </dgm:t>
    </dgm:pt>
    <dgm:pt modelId="{C9199976-6370-4C0F-95A5-EA13B4A3CC14}" type="parTrans" cxnId="{BE7A4DB6-4871-4568-A31D-D13BB6C4A45B}">
      <dgm:prSet/>
      <dgm:spPr/>
      <dgm:t>
        <a:bodyPr/>
        <a:lstStyle/>
        <a:p>
          <a:endParaRPr lang="en-US"/>
        </a:p>
      </dgm:t>
    </dgm:pt>
    <dgm:pt modelId="{24243E9A-8D1B-49A1-8732-C2BA674C0155}" type="sibTrans" cxnId="{BE7A4DB6-4871-4568-A31D-D13BB6C4A45B}">
      <dgm:prSet/>
      <dgm:spPr/>
      <dgm:t>
        <a:bodyPr/>
        <a:lstStyle/>
        <a:p>
          <a:endParaRPr lang="en-US"/>
        </a:p>
      </dgm:t>
    </dgm:pt>
    <dgm:pt modelId="{27F97EAD-B5BB-4477-B643-0F5D6B62DDB1}">
      <dgm:prSet/>
      <dgm:spPr/>
      <dgm:t>
        <a:bodyPr/>
        <a:lstStyle/>
        <a:p>
          <a:r>
            <a:rPr lang="en-GB"/>
            <a:t>Consistent officer attribution through linkage to the corporate address book</a:t>
          </a:r>
          <a:endParaRPr lang="en-US"/>
        </a:p>
      </dgm:t>
    </dgm:pt>
    <dgm:pt modelId="{A7943080-73F3-4B2A-AC20-1CB7C1C44F04}" type="parTrans" cxnId="{173BD424-A9D5-49D4-8FD1-73BCAFBC4DB2}">
      <dgm:prSet/>
      <dgm:spPr/>
      <dgm:t>
        <a:bodyPr/>
        <a:lstStyle/>
        <a:p>
          <a:endParaRPr lang="en-US"/>
        </a:p>
      </dgm:t>
    </dgm:pt>
    <dgm:pt modelId="{E0D75609-A461-4596-85E7-93930EDA5CCD}" type="sibTrans" cxnId="{173BD424-A9D5-49D4-8FD1-73BCAFBC4DB2}">
      <dgm:prSet/>
      <dgm:spPr/>
      <dgm:t>
        <a:bodyPr/>
        <a:lstStyle/>
        <a:p>
          <a:endParaRPr lang="en-US"/>
        </a:p>
      </dgm:t>
    </dgm:pt>
    <dgm:pt modelId="{7E9D2134-81A7-4197-80C0-E15C87ACABE8}">
      <dgm:prSet/>
      <dgm:spPr/>
      <dgm:t>
        <a:bodyPr/>
        <a:lstStyle/>
        <a:p>
          <a:r>
            <a:rPr lang="en-GB"/>
            <a:t>Explicit inclusion of workforce, risk and strategic context sections</a:t>
          </a:r>
          <a:endParaRPr lang="en-US"/>
        </a:p>
      </dgm:t>
    </dgm:pt>
    <dgm:pt modelId="{A884CAE0-975C-4CE6-880E-88E4FDBA8924}" type="parTrans" cxnId="{3A356891-63B7-4071-88A9-A558EB088BCD}">
      <dgm:prSet/>
      <dgm:spPr/>
      <dgm:t>
        <a:bodyPr/>
        <a:lstStyle/>
        <a:p>
          <a:endParaRPr lang="en-US"/>
        </a:p>
      </dgm:t>
    </dgm:pt>
    <dgm:pt modelId="{2E3F136A-5315-4D6D-B8EA-8604EF2ABB0D}" type="sibTrans" cxnId="{3A356891-63B7-4071-88A9-A558EB088BCD}">
      <dgm:prSet/>
      <dgm:spPr/>
      <dgm:t>
        <a:bodyPr/>
        <a:lstStyle/>
        <a:p>
          <a:endParaRPr lang="en-US"/>
        </a:p>
      </dgm:t>
    </dgm:pt>
    <dgm:pt modelId="{2A8F8AD1-7CDB-4D9A-8AC3-E76DC28E17C1}">
      <dgm:prSet/>
      <dgm:spPr/>
      <dgm:t>
        <a:bodyPr/>
        <a:lstStyle/>
        <a:p>
          <a:r>
            <a:rPr lang="en-GB"/>
            <a:t>Structured DPMG task checklist with RAG status for completion tracking</a:t>
          </a:r>
          <a:endParaRPr lang="en-US"/>
        </a:p>
      </dgm:t>
    </dgm:pt>
    <dgm:pt modelId="{E4CF48D6-A6E3-48BC-A5DD-FF6CC39B41DC}" type="parTrans" cxnId="{D59AF617-F116-45C4-A8FC-9CF6C1810419}">
      <dgm:prSet/>
      <dgm:spPr/>
      <dgm:t>
        <a:bodyPr/>
        <a:lstStyle/>
        <a:p>
          <a:endParaRPr lang="en-US"/>
        </a:p>
      </dgm:t>
    </dgm:pt>
    <dgm:pt modelId="{476C4CE3-B91C-4C33-9B6D-8C06DA4D02E2}" type="sibTrans" cxnId="{D59AF617-F116-45C4-A8FC-9CF6C1810419}">
      <dgm:prSet/>
      <dgm:spPr/>
      <dgm:t>
        <a:bodyPr/>
        <a:lstStyle/>
        <a:p>
          <a:endParaRPr lang="en-US"/>
        </a:p>
      </dgm:t>
    </dgm:pt>
    <dgm:pt modelId="{9B40B5B7-8573-4705-92F2-67805AE35954}">
      <dgm:prSet/>
      <dgm:spPr/>
      <dgm:t>
        <a:bodyPr/>
        <a:lstStyle/>
        <a:p>
          <a:r>
            <a:rPr lang="en-GB"/>
            <a:t>Automated Word output generated directly from the spreadsheet</a:t>
          </a:r>
          <a:endParaRPr lang="en-US"/>
        </a:p>
      </dgm:t>
    </dgm:pt>
    <dgm:pt modelId="{53F4E1F3-6BE4-4D0C-BE81-40C81A1EE1C7}" type="parTrans" cxnId="{7B3D91F5-3423-48FB-9576-B70C6DBCAC43}">
      <dgm:prSet/>
      <dgm:spPr/>
      <dgm:t>
        <a:bodyPr/>
        <a:lstStyle/>
        <a:p>
          <a:endParaRPr lang="en-US"/>
        </a:p>
      </dgm:t>
    </dgm:pt>
    <dgm:pt modelId="{FE57D383-9E19-427F-9479-43EC7D672A85}" type="sibTrans" cxnId="{7B3D91F5-3423-48FB-9576-B70C6DBCAC43}">
      <dgm:prSet/>
      <dgm:spPr/>
      <dgm:t>
        <a:bodyPr/>
        <a:lstStyle/>
        <a:p>
          <a:endParaRPr lang="en-US"/>
        </a:p>
      </dgm:t>
    </dgm:pt>
    <dgm:pt modelId="{18E1E431-86F6-4602-85DB-513C1E2544DD}" type="pres">
      <dgm:prSet presAssocID="{837B27AA-D02B-4CF5-AABC-D6EA75B6CE23}" presName="root" presStyleCnt="0">
        <dgm:presLayoutVars>
          <dgm:dir/>
          <dgm:resizeHandles val="exact"/>
        </dgm:presLayoutVars>
      </dgm:prSet>
      <dgm:spPr/>
    </dgm:pt>
    <dgm:pt modelId="{D8A9F5EC-121B-4850-8578-BAA547130FE4}" type="pres">
      <dgm:prSet presAssocID="{29875D3C-8533-4002-AD52-E602B0835ED4}" presName="compNode" presStyleCnt="0"/>
      <dgm:spPr/>
    </dgm:pt>
    <dgm:pt modelId="{EEF84766-2F4D-41D0-8318-83B4EADEA8DB}" type="pres">
      <dgm:prSet presAssocID="{29875D3C-8533-4002-AD52-E602B0835ED4}" presName="bgRect" presStyleLbl="bgShp" presStyleIdx="0" presStyleCnt="7"/>
      <dgm:spPr/>
    </dgm:pt>
    <dgm:pt modelId="{8D5BE965-001C-4A9C-9E57-96431CDA4175}" type="pres">
      <dgm:prSet presAssocID="{29875D3C-8533-4002-AD52-E602B0835ED4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D542BE62-A199-4DFF-A1F4-786EFF6425E8}" type="pres">
      <dgm:prSet presAssocID="{29875D3C-8533-4002-AD52-E602B0835ED4}" presName="spaceRect" presStyleCnt="0"/>
      <dgm:spPr/>
    </dgm:pt>
    <dgm:pt modelId="{EB7CA374-7FFF-42E4-9C56-91B996CF7548}" type="pres">
      <dgm:prSet presAssocID="{29875D3C-8533-4002-AD52-E602B0835ED4}" presName="parTx" presStyleLbl="revTx" presStyleIdx="0" presStyleCnt="7">
        <dgm:presLayoutVars>
          <dgm:chMax val="0"/>
          <dgm:chPref val="0"/>
        </dgm:presLayoutVars>
      </dgm:prSet>
      <dgm:spPr/>
    </dgm:pt>
    <dgm:pt modelId="{D35C9D91-A733-4561-9869-6D8A8E5E54F9}" type="pres">
      <dgm:prSet presAssocID="{E7888049-4D6C-4BDE-A79F-432FCD962E38}" presName="sibTrans" presStyleCnt="0"/>
      <dgm:spPr/>
    </dgm:pt>
    <dgm:pt modelId="{0B50C543-5377-41C3-AF16-B3C52620BD7E}" type="pres">
      <dgm:prSet presAssocID="{346DEF63-4897-4BC4-90BC-54380638F847}" presName="compNode" presStyleCnt="0"/>
      <dgm:spPr/>
    </dgm:pt>
    <dgm:pt modelId="{E9DE420E-904A-48E9-BCBB-1F09C3E20F8F}" type="pres">
      <dgm:prSet presAssocID="{346DEF63-4897-4BC4-90BC-54380638F847}" presName="bgRect" presStyleLbl="bgShp" presStyleIdx="1" presStyleCnt="7"/>
      <dgm:spPr/>
    </dgm:pt>
    <dgm:pt modelId="{190AF5DF-3429-4BE6-BE70-681A04FE8699}" type="pres">
      <dgm:prSet presAssocID="{346DEF63-4897-4BC4-90BC-54380638F847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ck"/>
        </a:ext>
      </dgm:extLst>
    </dgm:pt>
    <dgm:pt modelId="{0A033910-6D96-4D18-BDB7-0A3228987936}" type="pres">
      <dgm:prSet presAssocID="{346DEF63-4897-4BC4-90BC-54380638F847}" presName="spaceRect" presStyleCnt="0"/>
      <dgm:spPr/>
    </dgm:pt>
    <dgm:pt modelId="{1EDF69FE-E524-49F2-A30A-02CE89B4EB52}" type="pres">
      <dgm:prSet presAssocID="{346DEF63-4897-4BC4-90BC-54380638F847}" presName="parTx" presStyleLbl="revTx" presStyleIdx="1" presStyleCnt="7">
        <dgm:presLayoutVars>
          <dgm:chMax val="0"/>
          <dgm:chPref val="0"/>
        </dgm:presLayoutVars>
      </dgm:prSet>
      <dgm:spPr/>
    </dgm:pt>
    <dgm:pt modelId="{ADA5B208-083D-4869-9ACB-721616428581}" type="pres">
      <dgm:prSet presAssocID="{F5FD836A-9844-483F-AFAB-0B932FE80637}" presName="sibTrans" presStyleCnt="0"/>
      <dgm:spPr/>
    </dgm:pt>
    <dgm:pt modelId="{E947BA59-132B-4AFA-9FD0-954C3D79707E}" type="pres">
      <dgm:prSet presAssocID="{6A0FB8B9-13F4-4EEA-B0F5-F75BFA0CE99F}" presName="compNode" presStyleCnt="0"/>
      <dgm:spPr/>
    </dgm:pt>
    <dgm:pt modelId="{8887F31D-6A91-4D00-A1C9-816E07D48BAF}" type="pres">
      <dgm:prSet presAssocID="{6A0FB8B9-13F4-4EEA-B0F5-F75BFA0CE99F}" presName="bgRect" presStyleLbl="bgShp" presStyleIdx="2" presStyleCnt="7"/>
      <dgm:spPr/>
    </dgm:pt>
    <dgm:pt modelId="{C18D87DD-321A-486B-8B72-52D93B8F63D2}" type="pres">
      <dgm:prSet presAssocID="{6A0FB8B9-13F4-4EEA-B0F5-F75BFA0CE99F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79CB7351-F2B2-4E52-9271-D68EE7824B22}" type="pres">
      <dgm:prSet presAssocID="{6A0FB8B9-13F4-4EEA-B0F5-F75BFA0CE99F}" presName="spaceRect" presStyleCnt="0"/>
      <dgm:spPr/>
    </dgm:pt>
    <dgm:pt modelId="{4106081E-8048-4C64-AB0F-6DAB444D1085}" type="pres">
      <dgm:prSet presAssocID="{6A0FB8B9-13F4-4EEA-B0F5-F75BFA0CE99F}" presName="parTx" presStyleLbl="revTx" presStyleIdx="2" presStyleCnt="7">
        <dgm:presLayoutVars>
          <dgm:chMax val="0"/>
          <dgm:chPref val="0"/>
        </dgm:presLayoutVars>
      </dgm:prSet>
      <dgm:spPr/>
    </dgm:pt>
    <dgm:pt modelId="{F473192C-F84E-4EFE-930A-0FBB9BADAE6C}" type="pres">
      <dgm:prSet presAssocID="{24243E9A-8D1B-49A1-8732-C2BA674C0155}" presName="sibTrans" presStyleCnt="0"/>
      <dgm:spPr/>
    </dgm:pt>
    <dgm:pt modelId="{A2ED78ED-8A34-4EDE-9D9A-03C04A672585}" type="pres">
      <dgm:prSet presAssocID="{27F97EAD-B5BB-4477-B643-0F5D6B62DDB1}" presName="compNode" presStyleCnt="0"/>
      <dgm:spPr/>
    </dgm:pt>
    <dgm:pt modelId="{32B17FEB-248E-48D3-A508-AE5CE6E416FC}" type="pres">
      <dgm:prSet presAssocID="{27F97EAD-B5BB-4477-B643-0F5D6B62DDB1}" presName="bgRect" presStyleLbl="bgShp" presStyleIdx="3" presStyleCnt="7"/>
      <dgm:spPr/>
    </dgm:pt>
    <dgm:pt modelId="{3BD1102D-5E28-413B-84FB-0CDB55E4A08C}" type="pres">
      <dgm:prSet presAssocID="{27F97EAD-B5BB-4477-B643-0F5D6B62DDB1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C3E5308-B81D-4422-9247-BE2FBEC3A088}" type="pres">
      <dgm:prSet presAssocID="{27F97EAD-B5BB-4477-B643-0F5D6B62DDB1}" presName="spaceRect" presStyleCnt="0"/>
      <dgm:spPr/>
    </dgm:pt>
    <dgm:pt modelId="{1D30CC7A-9AE9-4035-9F4A-49D47CBB47E3}" type="pres">
      <dgm:prSet presAssocID="{27F97EAD-B5BB-4477-B643-0F5D6B62DDB1}" presName="parTx" presStyleLbl="revTx" presStyleIdx="3" presStyleCnt="7">
        <dgm:presLayoutVars>
          <dgm:chMax val="0"/>
          <dgm:chPref val="0"/>
        </dgm:presLayoutVars>
      </dgm:prSet>
      <dgm:spPr/>
    </dgm:pt>
    <dgm:pt modelId="{7BBC95F3-5DCF-4598-A240-0A8300606A5F}" type="pres">
      <dgm:prSet presAssocID="{E0D75609-A461-4596-85E7-93930EDA5CCD}" presName="sibTrans" presStyleCnt="0"/>
      <dgm:spPr/>
    </dgm:pt>
    <dgm:pt modelId="{9DDEAAD3-1268-451F-A9A7-C78D41338B8D}" type="pres">
      <dgm:prSet presAssocID="{7E9D2134-81A7-4197-80C0-E15C87ACABE8}" presName="compNode" presStyleCnt="0"/>
      <dgm:spPr/>
    </dgm:pt>
    <dgm:pt modelId="{EFDB97A2-9095-4EC3-BFD9-5BBD92DF562A}" type="pres">
      <dgm:prSet presAssocID="{7E9D2134-81A7-4197-80C0-E15C87ACABE8}" presName="bgRect" presStyleLbl="bgShp" presStyleIdx="4" presStyleCnt="7"/>
      <dgm:spPr/>
    </dgm:pt>
    <dgm:pt modelId="{6CC63A30-270B-4ED7-A047-0C5405579D8B}" type="pres">
      <dgm:prSet presAssocID="{7E9D2134-81A7-4197-80C0-E15C87ACABE8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B6257AF-ADB8-464F-A281-020A9D13251A}" type="pres">
      <dgm:prSet presAssocID="{7E9D2134-81A7-4197-80C0-E15C87ACABE8}" presName="spaceRect" presStyleCnt="0"/>
      <dgm:spPr/>
    </dgm:pt>
    <dgm:pt modelId="{0D1A33D7-C1F7-4B77-9B29-022F0CAC0833}" type="pres">
      <dgm:prSet presAssocID="{7E9D2134-81A7-4197-80C0-E15C87ACABE8}" presName="parTx" presStyleLbl="revTx" presStyleIdx="4" presStyleCnt="7">
        <dgm:presLayoutVars>
          <dgm:chMax val="0"/>
          <dgm:chPref val="0"/>
        </dgm:presLayoutVars>
      </dgm:prSet>
      <dgm:spPr/>
    </dgm:pt>
    <dgm:pt modelId="{52EEA49D-9AA7-47E4-912A-E2204F10E367}" type="pres">
      <dgm:prSet presAssocID="{2E3F136A-5315-4D6D-B8EA-8604EF2ABB0D}" presName="sibTrans" presStyleCnt="0"/>
      <dgm:spPr/>
    </dgm:pt>
    <dgm:pt modelId="{8B1A0C64-60B2-4E31-B49B-7AE067569B50}" type="pres">
      <dgm:prSet presAssocID="{2A8F8AD1-7CDB-4D9A-8AC3-E76DC28E17C1}" presName="compNode" presStyleCnt="0"/>
      <dgm:spPr/>
    </dgm:pt>
    <dgm:pt modelId="{545AA440-324B-4FD8-ABD9-13185414C0E0}" type="pres">
      <dgm:prSet presAssocID="{2A8F8AD1-7CDB-4D9A-8AC3-E76DC28E17C1}" presName="bgRect" presStyleLbl="bgShp" presStyleIdx="5" presStyleCnt="7"/>
      <dgm:spPr/>
    </dgm:pt>
    <dgm:pt modelId="{B09C9A71-515F-45CD-85A0-819E15FE5DDF}" type="pres">
      <dgm:prSet presAssocID="{2A8F8AD1-7CDB-4D9A-8AC3-E76DC28E17C1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7DFFEC9-C308-404E-AB17-ADE038D2041E}" type="pres">
      <dgm:prSet presAssocID="{2A8F8AD1-7CDB-4D9A-8AC3-E76DC28E17C1}" presName="spaceRect" presStyleCnt="0"/>
      <dgm:spPr/>
    </dgm:pt>
    <dgm:pt modelId="{5DD78156-BD44-44AD-A5A0-8D601D29C09B}" type="pres">
      <dgm:prSet presAssocID="{2A8F8AD1-7CDB-4D9A-8AC3-E76DC28E17C1}" presName="parTx" presStyleLbl="revTx" presStyleIdx="5" presStyleCnt="7">
        <dgm:presLayoutVars>
          <dgm:chMax val="0"/>
          <dgm:chPref val="0"/>
        </dgm:presLayoutVars>
      </dgm:prSet>
      <dgm:spPr/>
    </dgm:pt>
    <dgm:pt modelId="{60B3E43A-2A2A-4747-B34D-F20837074BD4}" type="pres">
      <dgm:prSet presAssocID="{476C4CE3-B91C-4C33-9B6D-8C06DA4D02E2}" presName="sibTrans" presStyleCnt="0"/>
      <dgm:spPr/>
    </dgm:pt>
    <dgm:pt modelId="{3CDA00E4-FB4D-4F22-B00C-A434A4C59EBF}" type="pres">
      <dgm:prSet presAssocID="{9B40B5B7-8573-4705-92F2-67805AE35954}" presName="compNode" presStyleCnt="0"/>
      <dgm:spPr/>
    </dgm:pt>
    <dgm:pt modelId="{D4EC9B83-94A3-40DB-89E9-283A2DCEFDA4}" type="pres">
      <dgm:prSet presAssocID="{9B40B5B7-8573-4705-92F2-67805AE35954}" presName="bgRect" presStyleLbl="bgShp" presStyleIdx="6" presStyleCnt="7"/>
      <dgm:spPr/>
    </dgm:pt>
    <dgm:pt modelId="{658E6151-46DD-45B3-9B87-E78750E5C7F1}" type="pres">
      <dgm:prSet presAssocID="{9B40B5B7-8573-4705-92F2-67805AE3595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FC95415-3CD3-4DED-9D73-37F94BA14820}" type="pres">
      <dgm:prSet presAssocID="{9B40B5B7-8573-4705-92F2-67805AE35954}" presName="spaceRect" presStyleCnt="0"/>
      <dgm:spPr/>
    </dgm:pt>
    <dgm:pt modelId="{B952D522-79CD-4483-A9A0-22CA02766488}" type="pres">
      <dgm:prSet presAssocID="{9B40B5B7-8573-4705-92F2-67805AE35954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D59AF617-F116-45C4-A8FC-9CF6C1810419}" srcId="{837B27AA-D02B-4CF5-AABC-D6EA75B6CE23}" destId="{2A8F8AD1-7CDB-4D9A-8AC3-E76DC28E17C1}" srcOrd="5" destOrd="0" parTransId="{E4CF48D6-A6E3-48BC-A5DD-FF6CC39B41DC}" sibTransId="{476C4CE3-B91C-4C33-9B6D-8C06DA4D02E2}"/>
    <dgm:cxn modelId="{173BD424-A9D5-49D4-8FD1-73BCAFBC4DB2}" srcId="{837B27AA-D02B-4CF5-AABC-D6EA75B6CE23}" destId="{27F97EAD-B5BB-4477-B643-0F5D6B62DDB1}" srcOrd="3" destOrd="0" parTransId="{A7943080-73F3-4B2A-AC20-1CB7C1C44F04}" sibTransId="{E0D75609-A461-4596-85E7-93930EDA5CCD}"/>
    <dgm:cxn modelId="{ED734136-9772-4D29-9EBA-3E07A7C3F282}" type="presOf" srcId="{2A8F8AD1-7CDB-4D9A-8AC3-E76DC28E17C1}" destId="{5DD78156-BD44-44AD-A5A0-8D601D29C09B}" srcOrd="0" destOrd="0" presId="urn:microsoft.com/office/officeart/2018/2/layout/IconVerticalSolidList"/>
    <dgm:cxn modelId="{F9CA415C-D520-4960-9FAA-480493FC211A}" type="presOf" srcId="{6A0FB8B9-13F4-4EEA-B0F5-F75BFA0CE99F}" destId="{4106081E-8048-4C64-AB0F-6DAB444D1085}" srcOrd="0" destOrd="0" presId="urn:microsoft.com/office/officeart/2018/2/layout/IconVerticalSolidList"/>
    <dgm:cxn modelId="{927C6A6C-EDC1-483E-9326-D8EBA1AD4FB0}" type="presOf" srcId="{346DEF63-4897-4BC4-90BC-54380638F847}" destId="{1EDF69FE-E524-49F2-A30A-02CE89B4EB52}" srcOrd="0" destOrd="0" presId="urn:microsoft.com/office/officeart/2018/2/layout/IconVerticalSolidList"/>
    <dgm:cxn modelId="{7CF0CC51-780D-4DB6-9275-1793E7E71AB2}" srcId="{837B27AA-D02B-4CF5-AABC-D6EA75B6CE23}" destId="{29875D3C-8533-4002-AD52-E602B0835ED4}" srcOrd="0" destOrd="0" parTransId="{C69E83F7-EC23-4874-B44A-761279541242}" sibTransId="{E7888049-4D6C-4BDE-A79F-432FCD962E38}"/>
    <dgm:cxn modelId="{CAE0BB84-4299-415E-B4AD-DE42956B47B1}" type="presOf" srcId="{29875D3C-8533-4002-AD52-E602B0835ED4}" destId="{EB7CA374-7FFF-42E4-9C56-91B996CF7548}" srcOrd="0" destOrd="0" presId="urn:microsoft.com/office/officeart/2018/2/layout/IconVerticalSolidList"/>
    <dgm:cxn modelId="{3A356891-63B7-4071-88A9-A558EB088BCD}" srcId="{837B27AA-D02B-4CF5-AABC-D6EA75B6CE23}" destId="{7E9D2134-81A7-4197-80C0-E15C87ACABE8}" srcOrd="4" destOrd="0" parTransId="{A884CAE0-975C-4CE6-880E-88E4FDBA8924}" sibTransId="{2E3F136A-5315-4D6D-B8EA-8604EF2ABB0D}"/>
    <dgm:cxn modelId="{C447C3A7-076A-47E9-A450-9C538B237A22}" type="presOf" srcId="{7E9D2134-81A7-4197-80C0-E15C87ACABE8}" destId="{0D1A33D7-C1F7-4B77-9B29-022F0CAC0833}" srcOrd="0" destOrd="0" presId="urn:microsoft.com/office/officeart/2018/2/layout/IconVerticalSolidList"/>
    <dgm:cxn modelId="{02BD27AF-E550-480C-B3FB-92A30DE5068E}" type="presOf" srcId="{837B27AA-D02B-4CF5-AABC-D6EA75B6CE23}" destId="{18E1E431-86F6-4602-85DB-513C1E2544DD}" srcOrd="0" destOrd="0" presId="urn:microsoft.com/office/officeart/2018/2/layout/IconVerticalSolidList"/>
    <dgm:cxn modelId="{BE7A4DB6-4871-4568-A31D-D13BB6C4A45B}" srcId="{837B27AA-D02B-4CF5-AABC-D6EA75B6CE23}" destId="{6A0FB8B9-13F4-4EEA-B0F5-F75BFA0CE99F}" srcOrd="2" destOrd="0" parTransId="{C9199976-6370-4C0F-95A5-EA13B4A3CC14}" sibTransId="{24243E9A-8D1B-49A1-8732-C2BA674C0155}"/>
    <dgm:cxn modelId="{8D5EAAC2-64CD-4AE9-9EF1-AF9A5FE1542B}" srcId="{837B27AA-D02B-4CF5-AABC-D6EA75B6CE23}" destId="{346DEF63-4897-4BC4-90BC-54380638F847}" srcOrd="1" destOrd="0" parTransId="{BB6EE5AC-AB75-4EA1-B787-708BF2F9E0BD}" sibTransId="{F5FD836A-9844-483F-AFAB-0B932FE80637}"/>
    <dgm:cxn modelId="{7B3D91F5-3423-48FB-9576-B70C6DBCAC43}" srcId="{837B27AA-D02B-4CF5-AABC-D6EA75B6CE23}" destId="{9B40B5B7-8573-4705-92F2-67805AE35954}" srcOrd="6" destOrd="0" parTransId="{53F4E1F3-6BE4-4D0C-BE81-40C81A1EE1C7}" sibTransId="{FE57D383-9E19-427F-9479-43EC7D672A85}"/>
    <dgm:cxn modelId="{D329A7F8-C029-4B75-8D2A-4A75262BE2B8}" type="presOf" srcId="{9B40B5B7-8573-4705-92F2-67805AE35954}" destId="{B952D522-79CD-4483-A9A0-22CA02766488}" srcOrd="0" destOrd="0" presId="urn:microsoft.com/office/officeart/2018/2/layout/IconVerticalSolidList"/>
    <dgm:cxn modelId="{6111AFFE-9865-4A99-B0BC-08BC0E872219}" type="presOf" srcId="{27F97EAD-B5BB-4477-B643-0F5D6B62DDB1}" destId="{1D30CC7A-9AE9-4035-9F4A-49D47CBB47E3}" srcOrd="0" destOrd="0" presId="urn:microsoft.com/office/officeart/2018/2/layout/IconVerticalSolidList"/>
    <dgm:cxn modelId="{47089E44-C930-4152-84F5-5E52523E69F8}" type="presParOf" srcId="{18E1E431-86F6-4602-85DB-513C1E2544DD}" destId="{D8A9F5EC-121B-4850-8578-BAA547130FE4}" srcOrd="0" destOrd="0" presId="urn:microsoft.com/office/officeart/2018/2/layout/IconVerticalSolidList"/>
    <dgm:cxn modelId="{F4C5BEAF-77ED-4B82-AAE6-877D0AA1A543}" type="presParOf" srcId="{D8A9F5EC-121B-4850-8578-BAA547130FE4}" destId="{EEF84766-2F4D-41D0-8318-83B4EADEA8DB}" srcOrd="0" destOrd="0" presId="urn:microsoft.com/office/officeart/2018/2/layout/IconVerticalSolidList"/>
    <dgm:cxn modelId="{1929A774-E60F-45DD-A5CF-8E492E35CA6D}" type="presParOf" srcId="{D8A9F5EC-121B-4850-8578-BAA547130FE4}" destId="{8D5BE965-001C-4A9C-9E57-96431CDA4175}" srcOrd="1" destOrd="0" presId="urn:microsoft.com/office/officeart/2018/2/layout/IconVerticalSolidList"/>
    <dgm:cxn modelId="{5BAB005D-7723-4470-97E5-AAF3C614E49C}" type="presParOf" srcId="{D8A9F5EC-121B-4850-8578-BAA547130FE4}" destId="{D542BE62-A199-4DFF-A1F4-786EFF6425E8}" srcOrd="2" destOrd="0" presId="urn:microsoft.com/office/officeart/2018/2/layout/IconVerticalSolidList"/>
    <dgm:cxn modelId="{BE61C5C6-8D0B-49A0-8C7F-81F965E2B23C}" type="presParOf" srcId="{D8A9F5EC-121B-4850-8578-BAA547130FE4}" destId="{EB7CA374-7FFF-42E4-9C56-91B996CF7548}" srcOrd="3" destOrd="0" presId="urn:microsoft.com/office/officeart/2018/2/layout/IconVerticalSolidList"/>
    <dgm:cxn modelId="{8071E3BD-BBBD-4273-AF04-F0B08DA3B75A}" type="presParOf" srcId="{18E1E431-86F6-4602-85DB-513C1E2544DD}" destId="{D35C9D91-A733-4561-9869-6D8A8E5E54F9}" srcOrd="1" destOrd="0" presId="urn:microsoft.com/office/officeart/2018/2/layout/IconVerticalSolidList"/>
    <dgm:cxn modelId="{55E575A3-C7B6-4426-909B-33902AF38785}" type="presParOf" srcId="{18E1E431-86F6-4602-85DB-513C1E2544DD}" destId="{0B50C543-5377-41C3-AF16-B3C52620BD7E}" srcOrd="2" destOrd="0" presId="urn:microsoft.com/office/officeart/2018/2/layout/IconVerticalSolidList"/>
    <dgm:cxn modelId="{E4742DC5-855A-439F-B8E5-6A62D09EF664}" type="presParOf" srcId="{0B50C543-5377-41C3-AF16-B3C52620BD7E}" destId="{E9DE420E-904A-48E9-BCBB-1F09C3E20F8F}" srcOrd="0" destOrd="0" presId="urn:microsoft.com/office/officeart/2018/2/layout/IconVerticalSolidList"/>
    <dgm:cxn modelId="{CD8FC88F-23BC-4B68-9328-7552F0ECB89D}" type="presParOf" srcId="{0B50C543-5377-41C3-AF16-B3C52620BD7E}" destId="{190AF5DF-3429-4BE6-BE70-681A04FE8699}" srcOrd="1" destOrd="0" presId="urn:microsoft.com/office/officeart/2018/2/layout/IconVerticalSolidList"/>
    <dgm:cxn modelId="{AB15DF9B-5A61-4BBE-A742-13702205D89A}" type="presParOf" srcId="{0B50C543-5377-41C3-AF16-B3C52620BD7E}" destId="{0A033910-6D96-4D18-BDB7-0A3228987936}" srcOrd="2" destOrd="0" presId="urn:microsoft.com/office/officeart/2018/2/layout/IconVerticalSolidList"/>
    <dgm:cxn modelId="{032CC1AE-0AE5-438C-A25D-568C7C0C4483}" type="presParOf" srcId="{0B50C543-5377-41C3-AF16-B3C52620BD7E}" destId="{1EDF69FE-E524-49F2-A30A-02CE89B4EB52}" srcOrd="3" destOrd="0" presId="urn:microsoft.com/office/officeart/2018/2/layout/IconVerticalSolidList"/>
    <dgm:cxn modelId="{3744B4C1-B0F3-4FCB-9D47-42082B0999A8}" type="presParOf" srcId="{18E1E431-86F6-4602-85DB-513C1E2544DD}" destId="{ADA5B208-083D-4869-9ACB-721616428581}" srcOrd="3" destOrd="0" presId="urn:microsoft.com/office/officeart/2018/2/layout/IconVerticalSolidList"/>
    <dgm:cxn modelId="{E165E241-45E6-4963-943D-B2DC897689C6}" type="presParOf" srcId="{18E1E431-86F6-4602-85DB-513C1E2544DD}" destId="{E947BA59-132B-4AFA-9FD0-954C3D79707E}" srcOrd="4" destOrd="0" presId="urn:microsoft.com/office/officeart/2018/2/layout/IconVerticalSolidList"/>
    <dgm:cxn modelId="{E7E043F1-1607-463D-95C3-3CEDC8116A44}" type="presParOf" srcId="{E947BA59-132B-4AFA-9FD0-954C3D79707E}" destId="{8887F31D-6A91-4D00-A1C9-816E07D48BAF}" srcOrd="0" destOrd="0" presId="urn:microsoft.com/office/officeart/2018/2/layout/IconVerticalSolidList"/>
    <dgm:cxn modelId="{D7DC34C7-2A0D-4726-895E-65CE591AF3DA}" type="presParOf" srcId="{E947BA59-132B-4AFA-9FD0-954C3D79707E}" destId="{C18D87DD-321A-486B-8B72-52D93B8F63D2}" srcOrd="1" destOrd="0" presId="urn:microsoft.com/office/officeart/2018/2/layout/IconVerticalSolidList"/>
    <dgm:cxn modelId="{71421233-146B-4B81-9BCF-7D99E438A87C}" type="presParOf" srcId="{E947BA59-132B-4AFA-9FD0-954C3D79707E}" destId="{79CB7351-F2B2-4E52-9271-D68EE7824B22}" srcOrd="2" destOrd="0" presId="urn:microsoft.com/office/officeart/2018/2/layout/IconVerticalSolidList"/>
    <dgm:cxn modelId="{D2221714-672E-4E1D-B94D-B1D5066D0A77}" type="presParOf" srcId="{E947BA59-132B-4AFA-9FD0-954C3D79707E}" destId="{4106081E-8048-4C64-AB0F-6DAB444D1085}" srcOrd="3" destOrd="0" presId="urn:microsoft.com/office/officeart/2018/2/layout/IconVerticalSolidList"/>
    <dgm:cxn modelId="{2ABE6FFA-B2A2-42C4-988E-BBA55C63616D}" type="presParOf" srcId="{18E1E431-86F6-4602-85DB-513C1E2544DD}" destId="{F473192C-F84E-4EFE-930A-0FBB9BADAE6C}" srcOrd="5" destOrd="0" presId="urn:microsoft.com/office/officeart/2018/2/layout/IconVerticalSolidList"/>
    <dgm:cxn modelId="{5B2C7DAA-E37D-4AEC-9DB4-CFE972C6D4CD}" type="presParOf" srcId="{18E1E431-86F6-4602-85DB-513C1E2544DD}" destId="{A2ED78ED-8A34-4EDE-9D9A-03C04A672585}" srcOrd="6" destOrd="0" presId="urn:microsoft.com/office/officeart/2018/2/layout/IconVerticalSolidList"/>
    <dgm:cxn modelId="{0DE8FF05-907C-4E95-A241-1EAF12B7BC2C}" type="presParOf" srcId="{A2ED78ED-8A34-4EDE-9D9A-03C04A672585}" destId="{32B17FEB-248E-48D3-A508-AE5CE6E416FC}" srcOrd="0" destOrd="0" presId="urn:microsoft.com/office/officeart/2018/2/layout/IconVerticalSolidList"/>
    <dgm:cxn modelId="{1406701B-D2C2-44D9-8104-5B7D39E6A325}" type="presParOf" srcId="{A2ED78ED-8A34-4EDE-9D9A-03C04A672585}" destId="{3BD1102D-5E28-413B-84FB-0CDB55E4A08C}" srcOrd="1" destOrd="0" presId="urn:microsoft.com/office/officeart/2018/2/layout/IconVerticalSolidList"/>
    <dgm:cxn modelId="{03E27BCA-73A3-47B6-A793-EDE0911E7047}" type="presParOf" srcId="{A2ED78ED-8A34-4EDE-9D9A-03C04A672585}" destId="{3C3E5308-B81D-4422-9247-BE2FBEC3A088}" srcOrd="2" destOrd="0" presId="urn:microsoft.com/office/officeart/2018/2/layout/IconVerticalSolidList"/>
    <dgm:cxn modelId="{A013ACB5-A9EE-4155-AE8B-6F6F9812A682}" type="presParOf" srcId="{A2ED78ED-8A34-4EDE-9D9A-03C04A672585}" destId="{1D30CC7A-9AE9-4035-9F4A-49D47CBB47E3}" srcOrd="3" destOrd="0" presId="urn:microsoft.com/office/officeart/2018/2/layout/IconVerticalSolidList"/>
    <dgm:cxn modelId="{EF636102-E85A-41BB-AC4E-0356163FA0DF}" type="presParOf" srcId="{18E1E431-86F6-4602-85DB-513C1E2544DD}" destId="{7BBC95F3-5DCF-4598-A240-0A8300606A5F}" srcOrd="7" destOrd="0" presId="urn:microsoft.com/office/officeart/2018/2/layout/IconVerticalSolidList"/>
    <dgm:cxn modelId="{21B2F2FB-D22E-4A65-8F4B-0216F964B283}" type="presParOf" srcId="{18E1E431-86F6-4602-85DB-513C1E2544DD}" destId="{9DDEAAD3-1268-451F-A9A7-C78D41338B8D}" srcOrd="8" destOrd="0" presId="urn:microsoft.com/office/officeart/2018/2/layout/IconVerticalSolidList"/>
    <dgm:cxn modelId="{5A788A56-F26A-4EE3-A11A-06A8F9503E1E}" type="presParOf" srcId="{9DDEAAD3-1268-451F-A9A7-C78D41338B8D}" destId="{EFDB97A2-9095-4EC3-BFD9-5BBD92DF562A}" srcOrd="0" destOrd="0" presId="urn:microsoft.com/office/officeart/2018/2/layout/IconVerticalSolidList"/>
    <dgm:cxn modelId="{4343C7B6-43FB-445D-8306-81E4FF437C3C}" type="presParOf" srcId="{9DDEAAD3-1268-451F-A9A7-C78D41338B8D}" destId="{6CC63A30-270B-4ED7-A047-0C5405579D8B}" srcOrd="1" destOrd="0" presId="urn:microsoft.com/office/officeart/2018/2/layout/IconVerticalSolidList"/>
    <dgm:cxn modelId="{3B5BACDB-6C4C-439F-9838-0B64D27B888D}" type="presParOf" srcId="{9DDEAAD3-1268-451F-A9A7-C78D41338B8D}" destId="{DB6257AF-ADB8-464F-A281-020A9D13251A}" srcOrd="2" destOrd="0" presId="urn:microsoft.com/office/officeart/2018/2/layout/IconVerticalSolidList"/>
    <dgm:cxn modelId="{8044EE8D-8526-4138-A261-63619C2E967A}" type="presParOf" srcId="{9DDEAAD3-1268-451F-A9A7-C78D41338B8D}" destId="{0D1A33D7-C1F7-4B77-9B29-022F0CAC0833}" srcOrd="3" destOrd="0" presId="urn:microsoft.com/office/officeart/2018/2/layout/IconVerticalSolidList"/>
    <dgm:cxn modelId="{CB13410E-A356-4D15-B957-684C46D56A10}" type="presParOf" srcId="{18E1E431-86F6-4602-85DB-513C1E2544DD}" destId="{52EEA49D-9AA7-47E4-912A-E2204F10E367}" srcOrd="9" destOrd="0" presId="urn:microsoft.com/office/officeart/2018/2/layout/IconVerticalSolidList"/>
    <dgm:cxn modelId="{11712D6C-C8DB-4144-A93F-94A0FB9D38F4}" type="presParOf" srcId="{18E1E431-86F6-4602-85DB-513C1E2544DD}" destId="{8B1A0C64-60B2-4E31-B49B-7AE067569B50}" srcOrd="10" destOrd="0" presId="urn:microsoft.com/office/officeart/2018/2/layout/IconVerticalSolidList"/>
    <dgm:cxn modelId="{E23EE3BD-E965-4050-8369-4F36D2F02A97}" type="presParOf" srcId="{8B1A0C64-60B2-4E31-B49B-7AE067569B50}" destId="{545AA440-324B-4FD8-ABD9-13185414C0E0}" srcOrd="0" destOrd="0" presId="urn:microsoft.com/office/officeart/2018/2/layout/IconVerticalSolidList"/>
    <dgm:cxn modelId="{B52AE475-4185-4566-A116-12065FEB084E}" type="presParOf" srcId="{8B1A0C64-60B2-4E31-B49B-7AE067569B50}" destId="{B09C9A71-515F-45CD-85A0-819E15FE5DDF}" srcOrd="1" destOrd="0" presId="urn:microsoft.com/office/officeart/2018/2/layout/IconVerticalSolidList"/>
    <dgm:cxn modelId="{5F2BDFB7-8296-41CE-AD90-15D78FC4786F}" type="presParOf" srcId="{8B1A0C64-60B2-4E31-B49B-7AE067569B50}" destId="{37DFFEC9-C308-404E-AB17-ADE038D2041E}" srcOrd="2" destOrd="0" presId="urn:microsoft.com/office/officeart/2018/2/layout/IconVerticalSolidList"/>
    <dgm:cxn modelId="{362DD780-CE68-46AC-A6A7-2ED42443D5CC}" type="presParOf" srcId="{8B1A0C64-60B2-4E31-B49B-7AE067569B50}" destId="{5DD78156-BD44-44AD-A5A0-8D601D29C09B}" srcOrd="3" destOrd="0" presId="urn:microsoft.com/office/officeart/2018/2/layout/IconVerticalSolidList"/>
    <dgm:cxn modelId="{B76D1B6E-BD9E-4159-8901-C3242AF04690}" type="presParOf" srcId="{18E1E431-86F6-4602-85DB-513C1E2544DD}" destId="{60B3E43A-2A2A-4747-B34D-F20837074BD4}" srcOrd="11" destOrd="0" presId="urn:microsoft.com/office/officeart/2018/2/layout/IconVerticalSolidList"/>
    <dgm:cxn modelId="{186536DE-CF9A-4FA6-A0AC-C7DF82A37B47}" type="presParOf" srcId="{18E1E431-86F6-4602-85DB-513C1E2544DD}" destId="{3CDA00E4-FB4D-4F22-B00C-A434A4C59EBF}" srcOrd="12" destOrd="0" presId="urn:microsoft.com/office/officeart/2018/2/layout/IconVerticalSolidList"/>
    <dgm:cxn modelId="{B08F55DF-24DC-4394-86BA-CB6D798D3A92}" type="presParOf" srcId="{3CDA00E4-FB4D-4F22-B00C-A434A4C59EBF}" destId="{D4EC9B83-94A3-40DB-89E9-283A2DCEFDA4}" srcOrd="0" destOrd="0" presId="urn:microsoft.com/office/officeart/2018/2/layout/IconVerticalSolidList"/>
    <dgm:cxn modelId="{08550A5E-73FC-4AFD-8A4E-D6AD4AE083E2}" type="presParOf" srcId="{3CDA00E4-FB4D-4F22-B00C-A434A4C59EBF}" destId="{658E6151-46DD-45B3-9B87-E78750E5C7F1}" srcOrd="1" destOrd="0" presId="urn:microsoft.com/office/officeart/2018/2/layout/IconVerticalSolidList"/>
    <dgm:cxn modelId="{5BC7ADB4-6C89-4355-814F-841BA0955355}" type="presParOf" srcId="{3CDA00E4-FB4D-4F22-B00C-A434A4C59EBF}" destId="{8FC95415-3CD3-4DED-9D73-37F94BA14820}" srcOrd="2" destOrd="0" presId="urn:microsoft.com/office/officeart/2018/2/layout/IconVerticalSolidList"/>
    <dgm:cxn modelId="{A5D9BCE9-0D07-466E-AFDD-400A55594F56}" type="presParOf" srcId="{3CDA00E4-FB4D-4F22-B00C-A434A4C59EBF}" destId="{B952D522-79CD-4483-A9A0-22CA027664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F84766-2F4D-41D0-8318-83B4EADEA8DB}">
      <dsp:nvSpPr>
        <dsp:cNvPr id="0" name=""/>
        <dsp:cNvSpPr/>
      </dsp:nvSpPr>
      <dsp:spPr>
        <a:xfrm>
          <a:off x="0" y="508"/>
          <a:ext cx="7159752" cy="7002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5BE965-001C-4A9C-9E57-96431CDA4175}">
      <dsp:nvSpPr>
        <dsp:cNvPr id="0" name=""/>
        <dsp:cNvSpPr/>
      </dsp:nvSpPr>
      <dsp:spPr>
        <a:xfrm>
          <a:off x="211811" y="158054"/>
          <a:ext cx="385111" cy="385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7CA374-7FFF-42E4-9C56-91B996CF7548}">
      <dsp:nvSpPr>
        <dsp:cNvPr id="0" name=""/>
        <dsp:cNvSpPr/>
      </dsp:nvSpPr>
      <dsp:spPr>
        <a:xfrm>
          <a:off x="808734" y="508"/>
          <a:ext cx="6351017" cy="700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105" tIns="74105" rIns="74105" bIns="741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Development of a new Excel‑based business planning template</a:t>
          </a:r>
          <a:endParaRPr lang="en-US" sz="1600" kern="1200"/>
        </a:p>
      </dsp:txBody>
      <dsp:txXfrm>
        <a:off x="808734" y="508"/>
        <a:ext cx="6351017" cy="700203"/>
      </dsp:txXfrm>
    </dsp:sp>
    <dsp:sp modelId="{E9DE420E-904A-48E9-BCBB-1F09C3E20F8F}">
      <dsp:nvSpPr>
        <dsp:cNvPr id="0" name=""/>
        <dsp:cNvSpPr/>
      </dsp:nvSpPr>
      <dsp:spPr>
        <a:xfrm>
          <a:off x="0" y="875762"/>
          <a:ext cx="7159752" cy="7002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0AF5DF-3429-4BE6-BE70-681A04FE8699}">
      <dsp:nvSpPr>
        <dsp:cNvPr id="0" name=""/>
        <dsp:cNvSpPr/>
      </dsp:nvSpPr>
      <dsp:spPr>
        <a:xfrm>
          <a:off x="211811" y="1033308"/>
          <a:ext cx="385111" cy="385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DF69FE-E524-49F2-A30A-02CE89B4EB52}">
      <dsp:nvSpPr>
        <dsp:cNvPr id="0" name=""/>
        <dsp:cNvSpPr/>
      </dsp:nvSpPr>
      <dsp:spPr>
        <a:xfrm>
          <a:off x="808734" y="875762"/>
          <a:ext cx="6351017" cy="700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105" tIns="74105" rIns="74105" bIns="741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Pre‑population with the previous year’s approved business plan to support continuity</a:t>
          </a:r>
          <a:endParaRPr lang="en-US" sz="1600" kern="1200"/>
        </a:p>
      </dsp:txBody>
      <dsp:txXfrm>
        <a:off x="808734" y="875762"/>
        <a:ext cx="6351017" cy="700203"/>
      </dsp:txXfrm>
    </dsp:sp>
    <dsp:sp modelId="{8887F31D-6A91-4D00-A1C9-816E07D48BAF}">
      <dsp:nvSpPr>
        <dsp:cNvPr id="0" name=""/>
        <dsp:cNvSpPr/>
      </dsp:nvSpPr>
      <dsp:spPr>
        <a:xfrm>
          <a:off x="0" y="1751016"/>
          <a:ext cx="7159752" cy="7002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8D87DD-321A-486B-8B72-52D93B8F63D2}">
      <dsp:nvSpPr>
        <dsp:cNvPr id="0" name=""/>
        <dsp:cNvSpPr/>
      </dsp:nvSpPr>
      <dsp:spPr>
        <a:xfrm>
          <a:off x="211811" y="1908562"/>
          <a:ext cx="385111" cy="385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06081E-8048-4C64-AB0F-6DAB444D1085}">
      <dsp:nvSpPr>
        <dsp:cNvPr id="0" name=""/>
        <dsp:cNvSpPr/>
      </dsp:nvSpPr>
      <dsp:spPr>
        <a:xfrm>
          <a:off x="808734" y="1751016"/>
          <a:ext cx="6351017" cy="700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105" tIns="74105" rIns="74105" bIns="741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Automated validation and visibility rules to improve data quality</a:t>
          </a:r>
          <a:endParaRPr lang="en-US" sz="1600" kern="1200"/>
        </a:p>
      </dsp:txBody>
      <dsp:txXfrm>
        <a:off x="808734" y="1751016"/>
        <a:ext cx="6351017" cy="700203"/>
      </dsp:txXfrm>
    </dsp:sp>
    <dsp:sp modelId="{32B17FEB-248E-48D3-A508-AE5CE6E416FC}">
      <dsp:nvSpPr>
        <dsp:cNvPr id="0" name=""/>
        <dsp:cNvSpPr/>
      </dsp:nvSpPr>
      <dsp:spPr>
        <a:xfrm>
          <a:off x="0" y="2626270"/>
          <a:ext cx="7159752" cy="7002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D1102D-5E28-413B-84FB-0CDB55E4A08C}">
      <dsp:nvSpPr>
        <dsp:cNvPr id="0" name=""/>
        <dsp:cNvSpPr/>
      </dsp:nvSpPr>
      <dsp:spPr>
        <a:xfrm>
          <a:off x="211811" y="2783816"/>
          <a:ext cx="385111" cy="3851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30CC7A-9AE9-4035-9F4A-49D47CBB47E3}">
      <dsp:nvSpPr>
        <dsp:cNvPr id="0" name=""/>
        <dsp:cNvSpPr/>
      </dsp:nvSpPr>
      <dsp:spPr>
        <a:xfrm>
          <a:off x="808734" y="2626270"/>
          <a:ext cx="6351017" cy="700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105" tIns="74105" rIns="74105" bIns="741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Consistent officer attribution through linkage to the corporate address book</a:t>
          </a:r>
          <a:endParaRPr lang="en-US" sz="1600" kern="1200"/>
        </a:p>
      </dsp:txBody>
      <dsp:txXfrm>
        <a:off x="808734" y="2626270"/>
        <a:ext cx="6351017" cy="700203"/>
      </dsp:txXfrm>
    </dsp:sp>
    <dsp:sp modelId="{EFDB97A2-9095-4EC3-BFD9-5BBD92DF562A}">
      <dsp:nvSpPr>
        <dsp:cNvPr id="0" name=""/>
        <dsp:cNvSpPr/>
      </dsp:nvSpPr>
      <dsp:spPr>
        <a:xfrm>
          <a:off x="0" y="3501524"/>
          <a:ext cx="7159752" cy="7002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C63A30-270B-4ED7-A047-0C5405579D8B}">
      <dsp:nvSpPr>
        <dsp:cNvPr id="0" name=""/>
        <dsp:cNvSpPr/>
      </dsp:nvSpPr>
      <dsp:spPr>
        <a:xfrm>
          <a:off x="211811" y="3659070"/>
          <a:ext cx="385111" cy="38511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1A33D7-C1F7-4B77-9B29-022F0CAC0833}">
      <dsp:nvSpPr>
        <dsp:cNvPr id="0" name=""/>
        <dsp:cNvSpPr/>
      </dsp:nvSpPr>
      <dsp:spPr>
        <a:xfrm>
          <a:off x="808734" y="3501524"/>
          <a:ext cx="6351017" cy="700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105" tIns="74105" rIns="74105" bIns="741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Explicit inclusion of workforce, risk and strategic context sections</a:t>
          </a:r>
          <a:endParaRPr lang="en-US" sz="1600" kern="1200"/>
        </a:p>
      </dsp:txBody>
      <dsp:txXfrm>
        <a:off x="808734" y="3501524"/>
        <a:ext cx="6351017" cy="700203"/>
      </dsp:txXfrm>
    </dsp:sp>
    <dsp:sp modelId="{545AA440-324B-4FD8-ABD9-13185414C0E0}">
      <dsp:nvSpPr>
        <dsp:cNvPr id="0" name=""/>
        <dsp:cNvSpPr/>
      </dsp:nvSpPr>
      <dsp:spPr>
        <a:xfrm>
          <a:off x="0" y="4376778"/>
          <a:ext cx="7159752" cy="7002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9C9A71-515F-45CD-85A0-819E15FE5DDF}">
      <dsp:nvSpPr>
        <dsp:cNvPr id="0" name=""/>
        <dsp:cNvSpPr/>
      </dsp:nvSpPr>
      <dsp:spPr>
        <a:xfrm>
          <a:off x="211811" y="4534323"/>
          <a:ext cx="385111" cy="38511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D78156-BD44-44AD-A5A0-8D601D29C09B}">
      <dsp:nvSpPr>
        <dsp:cNvPr id="0" name=""/>
        <dsp:cNvSpPr/>
      </dsp:nvSpPr>
      <dsp:spPr>
        <a:xfrm>
          <a:off x="808734" y="4376778"/>
          <a:ext cx="6351017" cy="700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105" tIns="74105" rIns="74105" bIns="741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Structured DPMG task checklist with RAG status for completion tracking</a:t>
          </a:r>
          <a:endParaRPr lang="en-US" sz="1600" kern="1200"/>
        </a:p>
      </dsp:txBody>
      <dsp:txXfrm>
        <a:off x="808734" y="4376778"/>
        <a:ext cx="6351017" cy="700203"/>
      </dsp:txXfrm>
    </dsp:sp>
    <dsp:sp modelId="{D4EC9B83-94A3-40DB-89E9-283A2DCEFDA4}">
      <dsp:nvSpPr>
        <dsp:cNvPr id="0" name=""/>
        <dsp:cNvSpPr/>
      </dsp:nvSpPr>
      <dsp:spPr>
        <a:xfrm>
          <a:off x="0" y="5252032"/>
          <a:ext cx="7159752" cy="7002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8E6151-46DD-45B3-9B87-E78750E5C7F1}">
      <dsp:nvSpPr>
        <dsp:cNvPr id="0" name=""/>
        <dsp:cNvSpPr/>
      </dsp:nvSpPr>
      <dsp:spPr>
        <a:xfrm>
          <a:off x="211811" y="5409577"/>
          <a:ext cx="385111" cy="38511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52D522-79CD-4483-A9A0-22CA02766488}">
      <dsp:nvSpPr>
        <dsp:cNvPr id="0" name=""/>
        <dsp:cNvSpPr/>
      </dsp:nvSpPr>
      <dsp:spPr>
        <a:xfrm>
          <a:off x="808734" y="5252032"/>
          <a:ext cx="6351017" cy="700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105" tIns="74105" rIns="74105" bIns="741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Automated Word output generated directly from the spreadsheet</a:t>
          </a:r>
          <a:endParaRPr lang="en-US" sz="1600" kern="1200"/>
        </a:p>
      </dsp:txBody>
      <dsp:txXfrm>
        <a:off x="808734" y="5252032"/>
        <a:ext cx="6351017" cy="7002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A2E188B-C185-AEBE-C511-2FBD2C0AB67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B8B234-BEAD-3351-EE64-AF8FFD8A468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1200C-03AF-46A5-82F0-E3B5042EEBE9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02B8D4-51ED-AC47-0B3D-99EC93963E0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648735-E431-396B-D330-7D7ADD8476C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96656E-98BF-48AD-8704-02BC92388F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5840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F77A63-6B8C-4BE7-A928-61FCBEB6849E}" type="datetimeFigureOut">
              <a:t>4/20/2026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FDD87-385F-4318-A453-9A589CF0D69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266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4227-B00C-4132-8A35-B27591E9A007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9906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4227-B00C-4132-8A35-B27591E9A007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3370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4227-B00C-4132-8A35-B27591E9A007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9695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4227-B00C-4132-8A35-B27591E9A007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7847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4227-B00C-4132-8A35-B27591E9A007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2327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4227-B00C-4132-8A35-B27591E9A007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4688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4227-B00C-4132-8A35-B27591E9A007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6290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4227-B00C-4132-8A35-B27591E9A007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4885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4227-B00C-4132-8A35-B27591E9A007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1282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4227-B00C-4132-8A35-B27591E9A007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9925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4227-B00C-4132-8A35-B27591E9A007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3622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2FDD87-385F-4318-A453-9A589CF0D69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9091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2FDD87-385F-4318-A453-9A589CF0D69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2031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4227-B00C-4132-8A35-B27591E9A007}" type="slidenum"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5719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4227-B00C-4132-8A35-B27591E9A007}" type="slidenum"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4735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4227-B00C-4132-8A35-B27591E9A007}" type="slidenum"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6356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4227-B00C-4132-8A35-B27591E9A007}" type="slidenum"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944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Oval 14">
            <a:extLst>
              <a:ext uri="{FF2B5EF4-FFF2-40B4-BE49-F238E27FC236}">
                <a16:creationId xmlns:a16="http://schemas.microsoft.com/office/drawing/2014/main" id="{D9699E7E-EA95-258E-EE85-5B6712A5D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95096" y="1082040"/>
            <a:ext cx="4692243" cy="469224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136" y="2212848"/>
            <a:ext cx="3941064" cy="1426464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251960"/>
            <a:ext cx="3044952" cy="87782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360E5C64-41A3-7E7F-EE42-A3FC02532B1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48000 w 12192000"/>
              <a:gd name="connsiteY0" fmla="*/ 1114197 h 6858000"/>
              <a:gd name="connsiteX1" fmla="*/ 733197 w 12192000"/>
              <a:gd name="connsiteY1" fmla="*/ 3429000 h 6858000"/>
              <a:gd name="connsiteX2" fmla="*/ 3048000 w 12192000"/>
              <a:gd name="connsiteY2" fmla="*/ 5743803 h 6858000"/>
              <a:gd name="connsiteX3" fmla="*/ 5362803 w 12192000"/>
              <a:gd name="connsiteY3" fmla="*/ 3429000 h 6858000"/>
              <a:gd name="connsiteX4" fmla="*/ 3048000 w 12192000"/>
              <a:gd name="connsiteY4" fmla="*/ 1114197 h 6858000"/>
              <a:gd name="connsiteX5" fmla="*/ 0 w 12192000"/>
              <a:gd name="connsiteY5" fmla="*/ 0 h 6858000"/>
              <a:gd name="connsiteX6" fmla="*/ 12192000 w 12192000"/>
              <a:gd name="connsiteY6" fmla="*/ 0 h 6858000"/>
              <a:gd name="connsiteX7" fmla="*/ 12192000 w 12192000"/>
              <a:gd name="connsiteY7" fmla="*/ 6858000 h 6858000"/>
              <a:gd name="connsiteX8" fmla="*/ 0 w 12192000"/>
              <a:gd name="connsiteY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6858000">
                <a:moveTo>
                  <a:pt x="3048000" y="1114197"/>
                </a:moveTo>
                <a:cubicBezTo>
                  <a:pt x="1769570" y="1114197"/>
                  <a:pt x="733197" y="2150570"/>
                  <a:pt x="733197" y="3429000"/>
                </a:cubicBezTo>
                <a:cubicBezTo>
                  <a:pt x="733197" y="4707430"/>
                  <a:pt x="1769570" y="5743803"/>
                  <a:pt x="3048000" y="5743803"/>
                </a:cubicBezTo>
                <a:cubicBezTo>
                  <a:pt x="4326430" y="5743803"/>
                  <a:pt x="5362803" y="4707430"/>
                  <a:pt x="5362803" y="3429000"/>
                </a:cubicBezTo>
                <a:cubicBezTo>
                  <a:pt x="5362803" y="2150570"/>
                  <a:pt x="4326430" y="1114197"/>
                  <a:pt x="3048000" y="1114197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57A2E3A-6DE5-8378-A089-49E8A2E29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62423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9FA0CB7-81FD-E5AB-555F-E1C775A24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r"/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14A870A-A927-4B80-CF98-DCEAE185B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479C96-7BEB-F059-03DB-852A6D2778B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94807905-7868-47F4-B1D7-DCBEB9EAA67C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8343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02336"/>
            <a:ext cx="10570464" cy="1088136"/>
          </a:xfrm>
          <a:prstGeom prst="rect">
            <a:avLst/>
          </a:prstGeom>
        </p:spPr>
        <p:txBody>
          <a:bodyPr anchor="ctr"/>
          <a:lstStyle>
            <a:lvl1pPr>
              <a:lnSpc>
                <a:spcPct val="12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771561"/>
            <a:ext cx="10570464" cy="47382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C13AFFC-4568-3E17-7C33-09B92BCA6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DB5C042-810A-BFD3-4734-36B6D4034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6179C94-72AD-605C-3C39-C90A5F2E89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7EECCB8B-E97E-4832-8075-4EE5771137A6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023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110020C-0B35-1407-48AF-B6900E0CF73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sX0" fmla="*/ 762000 w 12192000"/>
              <a:gd name="csY0" fmla="*/ 762003 h 6858000"/>
              <a:gd name="csX1" fmla="*/ 762000 w 12192000"/>
              <a:gd name="csY1" fmla="*/ 6095997 h 6858000"/>
              <a:gd name="csX2" fmla="*/ 11429999 w 12192000"/>
              <a:gd name="csY2" fmla="*/ 6095997 h 6858000"/>
              <a:gd name="csX3" fmla="*/ 11429999 w 12192000"/>
              <a:gd name="csY3" fmla="*/ 762003 h 6858000"/>
              <a:gd name="csX4" fmla="*/ 0 w 12192000"/>
              <a:gd name="csY4" fmla="*/ 0 h 6858000"/>
              <a:gd name="csX5" fmla="*/ 12192000 w 12192000"/>
              <a:gd name="csY5" fmla="*/ 0 h 6858000"/>
              <a:gd name="csX6" fmla="*/ 12192000 w 12192000"/>
              <a:gd name="csY6" fmla="*/ 6858000 h 6858000"/>
              <a:gd name="csX7" fmla="*/ 0 w 12192000"/>
              <a:gd name="csY7" fmla="*/ 6858000 h 6858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92000" h="6858000">
                <a:moveTo>
                  <a:pt x="762000" y="762003"/>
                </a:moveTo>
                <a:lnTo>
                  <a:pt x="762000" y="6095997"/>
                </a:lnTo>
                <a:lnTo>
                  <a:pt x="11429999" y="6095997"/>
                </a:lnTo>
                <a:lnTo>
                  <a:pt x="11429999" y="762003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1FC1D47-D22E-C8B6-52EE-977FA326B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550741" y="4572000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6">
            <a:extLst>
              <a:ext uri="{FF2B5EF4-FFF2-40B4-BE49-F238E27FC236}">
                <a16:creationId xmlns:a16="http://schemas.microsoft.com/office/drawing/2014/main" id="{C20D13D9-271B-1B45-E2B5-49ADC53F7EFB}"/>
              </a:ext>
            </a:extLst>
          </p:cNvPr>
          <p:cNvSpPr/>
          <p:nvPr/>
        </p:nvSpPr>
        <p:spPr>
          <a:xfrm>
            <a:off x="6590056" y="1283542"/>
            <a:ext cx="4306824" cy="4306824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5999" y="1235176"/>
            <a:ext cx="4672584" cy="28412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45999" y="4983480"/>
            <a:ext cx="4672584" cy="7863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FBACAA98-741E-5E01-790D-22D994E62DDB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581777" y="1264436"/>
            <a:ext cx="4329128" cy="4329128"/>
          </a:xfrm>
          <a:custGeom>
            <a:avLst/>
            <a:gdLst>
              <a:gd name="connsiteX0" fmla="*/ 2164564 w 4329128"/>
              <a:gd name="connsiteY0" fmla="*/ 0 h 4329128"/>
              <a:gd name="connsiteX1" fmla="*/ 4329128 w 4329128"/>
              <a:gd name="connsiteY1" fmla="*/ 2164564 h 4329128"/>
              <a:gd name="connsiteX2" fmla="*/ 2164564 w 4329128"/>
              <a:gd name="connsiteY2" fmla="*/ 4329128 h 4329128"/>
              <a:gd name="connsiteX3" fmla="*/ 0 w 4329128"/>
              <a:gd name="connsiteY3" fmla="*/ 2164564 h 4329128"/>
              <a:gd name="connsiteX4" fmla="*/ 2164564 w 4329128"/>
              <a:gd name="connsiteY4" fmla="*/ 0 h 432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29128" h="4329128">
                <a:moveTo>
                  <a:pt x="2164564" y="0"/>
                </a:moveTo>
                <a:cubicBezTo>
                  <a:pt x="3360020" y="0"/>
                  <a:pt x="4329128" y="969108"/>
                  <a:pt x="4329128" y="2164564"/>
                </a:cubicBezTo>
                <a:cubicBezTo>
                  <a:pt x="4329128" y="3360020"/>
                  <a:pt x="3360020" y="4329128"/>
                  <a:pt x="2164564" y="4329128"/>
                </a:cubicBezTo>
                <a:cubicBezTo>
                  <a:pt x="969108" y="4329128"/>
                  <a:pt x="0" y="3360020"/>
                  <a:pt x="0" y="2164564"/>
                </a:cubicBezTo>
                <a:cubicBezTo>
                  <a:pt x="0" y="969108"/>
                  <a:pt x="969108" y="0"/>
                  <a:pt x="2164564" y="0"/>
                </a:cubicBezTo>
                <a:close/>
              </a:path>
            </a:pathLst>
          </a:custGeom>
          <a:blipFill dpi="0" rotWithShape="1">
            <a:blip r:embed="rId2">
              <a:alphaModFix amt="8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C8C939-7FAD-347B-1591-43D9B3231526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AAACDE-68BE-0B6C-22AE-1B3B232E2964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D252C1B-CBF0-4A4D-8F57-7FB98910324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D31B72-8374-965C-518F-8B0878FD79D0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62B893D-7227-427B-ACDF-113E305E19E5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0101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7F637AE-CF0D-CD42-24EB-4763CA656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DC940CC8-5401-3EF9-398C-2A2492181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0"/>
            <a:ext cx="5330953" cy="5334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5999" y="1236272"/>
            <a:ext cx="3959352" cy="28858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5143" y="5029200"/>
            <a:ext cx="3941064" cy="7863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2230C97-C8C3-2142-5720-3E811CE1E6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463059" y="4732259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7081DABC-6343-A24F-FE45-96400F8FB4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9048" y="758951"/>
            <a:ext cx="5340096" cy="5333995"/>
          </a:xfrm>
          <a:prstGeom prst="rect">
            <a:avLst/>
          </a:prstGeo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D728580C-8778-854F-6D1B-9AF8BF5B2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r>
              <a:rPr lang="en-US"/>
              <a:t>Sample Footer Text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73ECBF32-23F4-84AC-A92D-D9821052A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ABA7367A-7087-E045-A8D9-1DB09D3DE13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655A8F2-CCFB-47F5-A667-A51EABF51473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8451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0993A5D-2039-07DE-6F59-B5B0BA392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" name="Oval 4">
            <a:extLst>
              <a:ext uri="{FF2B5EF4-FFF2-40B4-BE49-F238E27FC236}">
                <a16:creationId xmlns:a16="http://schemas.microsoft.com/office/drawing/2014/main" id="{9EC672D3-D8F8-3D61-3C4C-5C95F5E26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3197" y="1113411"/>
            <a:ext cx="4629606" cy="462960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538975B-8704-9783-3024-A904B1D27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62423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136" y="2286000"/>
            <a:ext cx="3941064" cy="1353312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251960"/>
            <a:ext cx="3044952" cy="877824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4FC6076-33D1-25E4-ECF0-EBA6547E6F6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9048" y="0"/>
            <a:ext cx="6099048" cy="6858000"/>
          </a:xfrm>
          <a:prstGeom prst="rect">
            <a:avLst/>
          </a:prstGeo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AC1630BD-E1B7-AF29-7C4B-B85965A099D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r"/>
            <a:r>
              <a:rPr lang="en-US"/>
              <a:t>Sample Footer Text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984E9A52-4A3D-D4E9-EB81-3D3DF57174E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BBD33975-EBFD-2750-DA6E-80E55F7B5DC4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D77A38B5-34AE-4822-AFEF-1E139BAA70A3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70897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C771A26-A749-5BFC-F3B1-40FD28B01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Oval 11">
            <a:extLst>
              <a:ext uri="{FF2B5EF4-FFF2-40B4-BE49-F238E27FC236}">
                <a16:creationId xmlns:a16="http://schemas.microsoft.com/office/drawing/2014/main" id="{4D0D36FE-2517-024E-B081-D0B2295EA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17864" y="760144"/>
            <a:ext cx="5356272" cy="535627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B3AD774-9783-18D4-7A22-0650BD37C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610423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14216" y="1746504"/>
            <a:ext cx="4160520" cy="1883664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9704" y="4288536"/>
            <a:ext cx="3218688" cy="1316736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D728580C-8778-854F-6D1B-9AF8BF5B2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r>
              <a:rPr lang="en-US"/>
              <a:t>Sample Footer Text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73ECBF32-23F4-84AC-A92D-D9821052A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ABA7367A-7087-E045-A8D9-1DB09D3DE13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B0C2F88-A8E0-4629-A701-2DA60664F1A8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0595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7F637AE-CF0D-CD42-24EB-4763CA656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940CC8-5401-3EF9-398C-2A2492181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36142CE-648A-1FF7-D28A-1CDAA4821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610423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1746504"/>
            <a:ext cx="7616952" cy="1883664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4288536"/>
            <a:ext cx="7616952" cy="1042416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384EBF-3E88-4A0B-FB51-6F3F98FA7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351BD1-E526-ACBD-4244-F9E89D083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F249E0-8120-4E46-8D3C-FFDE09A5C3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15BBA63-7B76-449D-8A29-EF262291BC19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5341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7F637AE-CF0D-CD42-24EB-4763CA656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940CC8-5401-3EF9-398C-2A2492181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36142CE-648A-1FF7-D28A-1CDAA4821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610423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1746504"/>
            <a:ext cx="7616952" cy="188366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4288536"/>
            <a:ext cx="7616952" cy="1042416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384EBF-3E88-4A0B-FB51-6F3F98FA7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351BD1-E526-ACBD-4244-F9E89D083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F249E0-8120-4E46-8D3C-FFDE09A5C3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A7B2CA1-01D5-49C1-9C3E-C897A883E40D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7913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7F637AE-CF0D-CD42-24EB-4763CA656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DC940CC8-5401-3EF9-398C-2A2492181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3313" y="1231637"/>
            <a:ext cx="6137453" cy="269845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3315" y="5010911"/>
            <a:ext cx="6137452" cy="8193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23037B3-8974-2599-9C16-662BA5948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459441" y="4804589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D728580C-8778-854F-6D1B-9AF8BF5B2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r>
              <a:rPr lang="en-US"/>
              <a:t>Sample Footer Text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73ECBF32-23F4-84AC-A92D-D9821052A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ABA7367A-7087-E045-A8D9-1DB09D3DE13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09EA8D4-8499-460A-9541-42E2AF932C30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964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D080AD5-EDF0-8614-3A6E-738026A99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099874" y="6172200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2091" y="2514602"/>
            <a:ext cx="6812280" cy="319430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1"/>
                </a:solidFill>
              </a:defRPr>
            </a:lvl1pPr>
          </a:lstStyle>
          <a:p>
            <a:pPr lvl="0">
              <a:lnSpc>
                <a:spcPct val="12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963C56F-1F77-4203-D488-3829DB3A8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8E9AB81-9E4D-493C-6966-CE7F84541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CB33265-7891-EEAC-2A77-0EF54FFEF8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62376E-BC48-4E83-9672-331E9153F938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529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7A713FDA-ABFC-FBE4-9C4A-3A90A2222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3197" y="1114197"/>
            <a:ext cx="4629606" cy="462960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803" y="1987906"/>
            <a:ext cx="3606394" cy="2882188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66715" y="608991"/>
            <a:ext cx="4943704" cy="56400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sz="1800" dirty="0"/>
            </a:lvl1pPr>
            <a:lvl2pPr marL="571500" indent="-342900">
              <a:buFont typeface="+mj-lt"/>
              <a:buAutoNum type="arabicPeriod"/>
              <a:defRPr lang="en-US" sz="1600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580D44E4-BAE9-45B9-6C67-A2C19D45908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76D5F1B-44E3-F258-DAEF-5F05DA2DC80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85486D6-8955-5E05-F3AA-A1190FAD74A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F8088232-C015-4C2C-98CA-0FCD24BFEF53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7090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CD08455-64EF-6D3F-F544-C7CBF0D57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609325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302" y="2357324"/>
            <a:ext cx="4396436" cy="2143353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30568" y="608991"/>
            <a:ext cx="4325112" cy="56400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sz="1800" dirty="0"/>
            </a:lvl1pPr>
            <a:lvl2pPr marL="571500" indent="-342900">
              <a:buFont typeface="+mj-lt"/>
              <a:buAutoNum type="arabicPeriod"/>
              <a:defRPr lang="en-US" sz="1600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580D44E4-BAE9-45B9-6C67-A2C19D45908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76D5F1B-44E3-F258-DAEF-5F05DA2DC80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85486D6-8955-5E05-F3AA-A1190FAD74A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66B7DFD3-25D8-4AAB-9A5E-E240DBA98C3B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9047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CF68DA2-8FD8-6D2D-DD3C-75F7AE70E30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467" y="2320290"/>
            <a:ext cx="3691890" cy="221742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2FB81A4-D995-C460-96DC-F799CEACAB9A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6092825" cy="6858000"/>
          </a:xfrm>
          <a:custGeom>
            <a:avLst/>
            <a:gdLst>
              <a:gd name="connsiteX0" fmla="*/ 3046412 w 6092825"/>
              <a:gd name="connsiteY0" fmla="*/ 1298448 h 6858000"/>
              <a:gd name="connsiteX1" fmla="*/ 915860 w 6092825"/>
              <a:gd name="connsiteY1" fmla="*/ 3429000 h 6858000"/>
              <a:gd name="connsiteX2" fmla="*/ 3046412 w 6092825"/>
              <a:gd name="connsiteY2" fmla="*/ 5559552 h 6858000"/>
              <a:gd name="connsiteX3" fmla="*/ 5176964 w 6092825"/>
              <a:gd name="connsiteY3" fmla="*/ 3429000 h 6858000"/>
              <a:gd name="connsiteX4" fmla="*/ 3046412 w 6092825"/>
              <a:gd name="connsiteY4" fmla="*/ 1298448 h 6858000"/>
              <a:gd name="connsiteX5" fmla="*/ 0 w 6092825"/>
              <a:gd name="connsiteY5" fmla="*/ 0 h 6858000"/>
              <a:gd name="connsiteX6" fmla="*/ 6092825 w 6092825"/>
              <a:gd name="connsiteY6" fmla="*/ 0 h 6858000"/>
              <a:gd name="connsiteX7" fmla="*/ 6092825 w 6092825"/>
              <a:gd name="connsiteY7" fmla="*/ 6858000 h 6858000"/>
              <a:gd name="connsiteX8" fmla="*/ 0 w 6092825"/>
              <a:gd name="connsiteY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092825" h="6858000">
                <a:moveTo>
                  <a:pt x="3046412" y="1298448"/>
                </a:moveTo>
                <a:cubicBezTo>
                  <a:pt x="1869741" y="1298448"/>
                  <a:pt x="915860" y="2252329"/>
                  <a:pt x="915860" y="3429000"/>
                </a:cubicBezTo>
                <a:cubicBezTo>
                  <a:pt x="915860" y="4605671"/>
                  <a:pt x="1869741" y="5559552"/>
                  <a:pt x="3046412" y="5559552"/>
                </a:cubicBezTo>
                <a:cubicBezTo>
                  <a:pt x="4223083" y="5559552"/>
                  <a:pt x="5176964" y="4605671"/>
                  <a:pt x="5176964" y="3429000"/>
                </a:cubicBezTo>
                <a:cubicBezTo>
                  <a:pt x="5176964" y="2252329"/>
                  <a:pt x="4223083" y="1298448"/>
                  <a:pt x="3046412" y="1298448"/>
                </a:cubicBezTo>
                <a:close/>
                <a:moveTo>
                  <a:pt x="0" y="0"/>
                </a:moveTo>
                <a:lnTo>
                  <a:pt x="6092825" y="0"/>
                </a:lnTo>
                <a:lnTo>
                  <a:pt x="609282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30568" y="608991"/>
            <a:ext cx="4427524" cy="56400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sz="1800" dirty="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lang="en-US" sz="1600" dirty="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lang="en-US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dirty="0">
                <a:solidFill>
                  <a:schemeClr val="tx1"/>
                </a:solidFill>
              </a:defRPr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580D44E4-BAE9-45B9-6C67-A2C19D45908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76D5F1B-44E3-F258-DAEF-5F05DA2DC80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85486D6-8955-5E05-F3AA-A1190FAD74A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8E65CC-4A58-42F9-9DF0-F1AA6BC68EBC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4204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754332BD-3B0A-AAC1-7FB3-E6D50A1D4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610422" y="3429000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4952" y="950976"/>
            <a:ext cx="6108192" cy="2039112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>
              <a:lnSpc>
                <a:spcPct val="12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15E685B-79A8-DE9F-775F-AF1351EBAD5E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3667125" y="3849688"/>
            <a:ext cx="4864100" cy="171926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30000"/>
              </a:lnSpc>
              <a:buNone/>
              <a:defRPr sz="1800"/>
            </a:lvl1pPr>
            <a:lvl2pPr marL="457200" indent="0" algn="ctr">
              <a:lnSpc>
                <a:spcPct val="130000"/>
              </a:lnSpc>
              <a:buNone/>
              <a:defRPr sz="1600"/>
            </a:lvl2pPr>
            <a:lvl3pPr marL="914400" indent="0" algn="ctr">
              <a:lnSpc>
                <a:spcPct val="130000"/>
              </a:lnSpc>
              <a:buNone/>
              <a:defRPr/>
            </a:lvl3pPr>
            <a:lvl4pPr marL="1371600" indent="0" algn="ctr">
              <a:lnSpc>
                <a:spcPct val="130000"/>
              </a:lnSpc>
              <a:buNone/>
              <a:defRPr/>
            </a:lvl4pPr>
            <a:lvl5pPr marL="1828800" indent="0" algn="ctr">
              <a:lnSpc>
                <a:spcPct val="130000"/>
              </a:lnSpc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EE581FC-7877-B0CE-121D-A868F22C51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2274D3-BE15-58C3-8621-19800A18B96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80F01D-414D-407C-1408-9645303C8BA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2BD53837-B024-4BC9-9260-D1B5E7D3284B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990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6464" y="1856232"/>
            <a:ext cx="3904488" cy="21762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15E685B-79A8-DE9F-775F-AF1351EBAD5E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099048" y="1856232"/>
            <a:ext cx="4480560" cy="3822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EE581FC-7877-B0CE-121D-A868F22C51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2274D3-BE15-58C3-8621-19800A18B96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80F01D-414D-407C-1408-9645303C8BA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8ECFBB79-C8F7-4064-9A22-E48C8239AF5B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079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382DE3D-8384-2ED9-7C71-665F47AAD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722376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" y="2002536"/>
            <a:ext cx="5586984" cy="2898648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891272" y="758952"/>
            <a:ext cx="3200400" cy="5330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AA9F39B-6447-60F2-A02B-7241C415ABA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3154C80-9BCD-5911-3E82-CB97ECBB41E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B16BA4B7-B6C7-185E-7431-9A13D584D752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B51EF206-2BDA-4FB5-8BBF-050A50E22B15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9536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344168"/>
            <a:ext cx="3986784" cy="3813048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94960" y="1344168"/>
            <a:ext cx="5486400" cy="4581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4BCAAF6-AC06-E7D8-D0C6-D9D520E07E6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D48925-A360-AD49-BC43-5262EA064BD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585171-F384-B8C1-2D82-898DAB291C88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78A317D4-BDC1-41AF-A3C9-96BA7D3589F4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7765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4E3C4E9-3EF9-F1D7-9682-F8F8A2128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" name="Oval 5">
            <a:extLst>
              <a:ext uri="{FF2B5EF4-FFF2-40B4-BE49-F238E27FC236}">
                <a16:creationId xmlns:a16="http://schemas.microsoft.com/office/drawing/2014/main" id="{E6D9E92F-86F7-70EE-6794-AB1238672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3197" y="1113411"/>
            <a:ext cx="4629606" cy="462960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416" y="2286000"/>
            <a:ext cx="3968496" cy="228600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30568" y="758952"/>
            <a:ext cx="4398264" cy="5330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6B6EFBAA-5DC1-29BB-5E7C-D3161CE848C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2AB4F126-3659-1B8C-0217-AAEB427F481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C5560928-8A30-5E32-D337-B8F5011C068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4391FBEC-DD5E-4BE2-AF8A-D3BF7B4368D7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6123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711" y="1042416"/>
            <a:ext cx="8778239" cy="859536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24712" y="2286000"/>
            <a:ext cx="8778240" cy="3858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61483D3-774D-9D68-68CB-5A937232274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048750-D97F-4F3E-349E-380EE5D3BD6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B169CA-5488-CD07-6516-947BBA28AB3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13649A82-49E8-4391-B6E1-D2E2EDC459C0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5951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4E3C4E9-3EF9-F1D7-9682-F8F8A2128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4050792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758952"/>
            <a:ext cx="3276600" cy="43891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6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82312" y="758952"/>
            <a:ext cx="6419088" cy="533095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6B6EFBAA-5DC1-29BB-5E7C-D3161CE848C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2AB4F126-3659-1B8C-0217-AAEB427F481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C5560928-8A30-5E32-D337-B8F5011C068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2FE80BAB-033D-4E3D-89F3-FE674F6AAF9E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4318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3026664" cy="4114800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87952" y="548640"/>
            <a:ext cx="7159752" cy="59527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61483D3-774D-9D68-68CB-5A937232274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048750-D97F-4F3E-349E-380EE5D3BD6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B169CA-5488-CD07-6516-947BBA28AB3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2E47E6E8-DDAB-4AA0-B269-509BA9F7B43B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2122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F04DE9B-00A7-2020-4385-0B94AAD6A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58952"/>
            <a:ext cx="6720840" cy="1152144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258568"/>
            <a:ext cx="6720840" cy="39502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0535D10-41EB-053D-2D2E-87120111A06A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8132064" y="758952"/>
            <a:ext cx="3300984" cy="5330952"/>
          </a:xfrm>
          <a:prstGeom prst="rect">
            <a:avLst/>
          </a:pr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 algn="r"/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65991E7-0CF6-4C0D-B254-75BFFC7B6252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84698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F04DE9B-00A7-2020-4385-0B94AAD6A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2312" y="603504"/>
            <a:ext cx="6464808" cy="1307592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0535D10-41EB-053D-2D2E-87120111A06A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0"/>
            <a:ext cx="4050792" cy="6858000"/>
          </a:xfrm>
          <a:prstGeom prst="rect">
            <a:avLst/>
          </a:pr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82312" y="2258568"/>
            <a:ext cx="6464808" cy="39959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0E775A07-CEDC-4010-97FD-A7DDD92DA96C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18375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F04DE9B-00A7-2020-4385-0B94AAD6A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256032"/>
            <a:ext cx="6949439" cy="1124712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755648"/>
            <a:ext cx="694944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A7C02181-FA39-ABBD-5759-8846E0FE79F6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8129016" y="758952"/>
            <a:ext cx="3300984" cy="5330952"/>
          </a:xfrm>
          <a:prstGeom prst="rect">
            <a:avLst/>
          </a:pr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8CFBE162-2AD2-44A6-BC50-664791CD244B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0703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F04DE9B-00A7-2020-4385-0B94AAD6A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74914"/>
            <a:ext cx="4544568" cy="1228925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258568"/>
            <a:ext cx="4544568" cy="39502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DB4AEC6-2EA4-A5BD-A76D-1C38CE894EC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958293" y="750863"/>
            <a:ext cx="5358384" cy="5358384"/>
          </a:xfrm>
          <a:custGeom>
            <a:avLst/>
            <a:gdLst>
              <a:gd name="connsiteX0" fmla="*/ 2679192 w 5358384"/>
              <a:gd name="connsiteY0" fmla="*/ 0 h 5358384"/>
              <a:gd name="connsiteX1" fmla="*/ 5358384 w 5358384"/>
              <a:gd name="connsiteY1" fmla="*/ 2679192 h 5358384"/>
              <a:gd name="connsiteX2" fmla="*/ 2679192 w 5358384"/>
              <a:gd name="connsiteY2" fmla="*/ 5358384 h 5358384"/>
              <a:gd name="connsiteX3" fmla="*/ 0 w 5358384"/>
              <a:gd name="connsiteY3" fmla="*/ 2679192 h 5358384"/>
              <a:gd name="connsiteX4" fmla="*/ 2679192 w 5358384"/>
              <a:gd name="connsiteY4" fmla="*/ 0 h 5358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58384" h="5358384">
                <a:moveTo>
                  <a:pt x="2679192" y="0"/>
                </a:moveTo>
                <a:cubicBezTo>
                  <a:pt x="4158869" y="0"/>
                  <a:pt x="5358384" y="1199515"/>
                  <a:pt x="5358384" y="2679192"/>
                </a:cubicBezTo>
                <a:cubicBezTo>
                  <a:pt x="5358384" y="4158869"/>
                  <a:pt x="4158869" y="5358384"/>
                  <a:pt x="2679192" y="5358384"/>
                </a:cubicBezTo>
                <a:cubicBezTo>
                  <a:pt x="1199515" y="5358384"/>
                  <a:pt x="0" y="4158869"/>
                  <a:pt x="0" y="2679192"/>
                </a:cubicBezTo>
                <a:cubicBezTo>
                  <a:pt x="0" y="1199515"/>
                  <a:pt x="1199515" y="0"/>
                  <a:pt x="2679192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4FDAD771-602F-46D9-836E-157258E0B9DB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6019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F04DE9B-00A7-2020-4385-0B94AAD6A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58952"/>
            <a:ext cx="5477256" cy="1143000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258568"/>
            <a:ext cx="5330952" cy="384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DB4AEC6-2EA4-A5BD-A76D-1C38CE894EC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638544" y="1115568"/>
            <a:ext cx="4626864" cy="4626864"/>
          </a:xfrm>
          <a:custGeom>
            <a:avLst/>
            <a:gdLst>
              <a:gd name="connsiteX0" fmla="*/ 2679192 w 5358384"/>
              <a:gd name="connsiteY0" fmla="*/ 0 h 5358384"/>
              <a:gd name="connsiteX1" fmla="*/ 5358384 w 5358384"/>
              <a:gd name="connsiteY1" fmla="*/ 2679192 h 5358384"/>
              <a:gd name="connsiteX2" fmla="*/ 2679192 w 5358384"/>
              <a:gd name="connsiteY2" fmla="*/ 5358384 h 5358384"/>
              <a:gd name="connsiteX3" fmla="*/ 0 w 5358384"/>
              <a:gd name="connsiteY3" fmla="*/ 2679192 h 5358384"/>
              <a:gd name="connsiteX4" fmla="*/ 2679192 w 5358384"/>
              <a:gd name="connsiteY4" fmla="*/ 0 h 5358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58384" h="5358384">
                <a:moveTo>
                  <a:pt x="2679192" y="0"/>
                </a:moveTo>
                <a:cubicBezTo>
                  <a:pt x="4158869" y="0"/>
                  <a:pt x="5358384" y="1199515"/>
                  <a:pt x="5358384" y="2679192"/>
                </a:cubicBezTo>
                <a:cubicBezTo>
                  <a:pt x="5358384" y="4158869"/>
                  <a:pt x="4158869" y="5358384"/>
                  <a:pt x="2679192" y="5358384"/>
                </a:cubicBezTo>
                <a:cubicBezTo>
                  <a:pt x="1199515" y="5358384"/>
                  <a:pt x="0" y="4158869"/>
                  <a:pt x="0" y="2679192"/>
                </a:cubicBezTo>
                <a:cubicBezTo>
                  <a:pt x="0" y="1199515"/>
                  <a:pt x="1199515" y="0"/>
                  <a:pt x="267919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59B1FBFA-92E1-4B11-BE07-C3045BFC39CE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5201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F04DE9B-00A7-2020-4385-0B94AAD6A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58952"/>
            <a:ext cx="10506456" cy="621792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DB4AEC6-2EA4-A5BD-A76D-1C38CE894EC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12648" y="1837944"/>
            <a:ext cx="4261104" cy="4261104"/>
          </a:xfrm>
          <a:custGeom>
            <a:avLst/>
            <a:gdLst>
              <a:gd name="connsiteX0" fmla="*/ 2679192 w 5358384"/>
              <a:gd name="connsiteY0" fmla="*/ 0 h 5358384"/>
              <a:gd name="connsiteX1" fmla="*/ 5358384 w 5358384"/>
              <a:gd name="connsiteY1" fmla="*/ 2679192 h 5358384"/>
              <a:gd name="connsiteX2" fmla="*/ 2679192 w 5358384"/>
              <a:gd name="connsiteY2" fmla="*/ 5358384 h 5358384"/>
              <a:gd name="connsiteX3" fmla="*/ 0 w 5358384"/>
              <a:gd name="connsiteY3" fmla="*/ 2679192 h 5358384"/>
              <a:gd name="connsiteX4" fmla="*/ 2679192 w 5358384"/>
              <a:gd name="connsiteY4" fmla="*/ 0 h 5358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58384" h="5358384">
                <a:moveTo>
                  <a:pt x="2679192" y="0"/>
                </a:moveTo>
                <a:cubicBezTo>
                  <a:pt x="4158869" y="0"/>
                  <a:pt x="5358384" y="1199515"/>
                  <a:pt x="5358384" y="2679192"/>
                </a:cubicBezTo>
                <a:cubicBezTo>
                  <a:pt x="5358384" y="4158869"/>
                  <a:pt x="4158869" y="5358384"/>
                  <a:pt x="2679192" y="5358384"/>
                </a:cubicBezTo>
                <a:cubicBezTo>
                  <a:pt x="1199515" y="5358384"/>
                  <a:pt x="0" y="4158869"/>
                  <a:pt x="0" y="2679192"/>
                </a:cubicBezTo>
                <a:cubicBezTo>
                  <a:pt x="0" y="1199515"/>
                  <a:pt x="1199515" y="0"/>
                  <a:pt x="267919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42432" y="1755648"/>
            <a:ext cx="5376672" cy="44165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DA372238-D4F3-4F21-8173-060DA289D512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3703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58952"/>
            <a:ext cx="4736592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2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258568"/>
            <a:ext cx="4754880" cy="384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D7425CE9-1989-E4AC-20C4-20216538CD64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083808" y="0"/>
            <a:ext cx="6108192" cy="6857999"/>
          </a:xfrm>
          <a:prstGeom prst="rect">
            <a:avLst/>
          </a:pr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r"/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9EED147A-A932-45C6-8029-66490F31AE6A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3862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FE0D260-A526-F079-44B3-C9B03816F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9582" y="758952"/>
            <a:ext cx="384213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D7425CE9-1989-E4AC-20C4-20216538CD64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-1" y="0"/>
            <a:ext cx="6835155" cy="6857999"/>
          </a:xfrm>
          <a:prstGeom prst="rect">
            <a:avLst/>
          </a:pr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69582" y="2258568"/>
            <a:ext cx="3700397" cy="384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 algn="r"/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5E72C91-39AC-4454-8F36-9494A492B0DB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7585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58952"/>
            <a:ext cx="370497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2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9" y="2258568"/>
            <a:ext cx="3704970" cy="384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D7425CE9-1989-E4AC-20C4-20216538CD64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9897" y="758952"/>
            <a:ext cx="6360104" cy="5330952"/>
          </a:xfrm>
          <a:prstGeom prst="rect">
            <a:avLst/>
          </a:pr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 algn="r"/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0803143-0D1B-4DEF-8F68-64E07346F61C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0303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3619" y="1078992"/>
            <a:ext cx="2898648" cy="19476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600" dirty="0"/>
            </a:lvl1pPr>
          </a:lstStyle>
          <a:p>
            <a:pPr lvl="0">
              <a:lnSpc>
                <a:spcPct val="12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1A58A98-8307-74B9-8466-17F65EA798AC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0"/>
            <a:ext cx="7810394" cy="6858000"/>
          </a:xfrm>
          <a:prstGeom prst="rect">
            <a:avLst/>
          </a:pr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73619" y="3099816"/>
            <a:ext cx="2898648" cy="2953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9488F9E5-3D9D-C4E8-DF44-34F555905C9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7F38DE2-1429-FE2C-93AA-9AB9D9950E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FAB3D1-987F-D6AE-2703-22238530CE3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CDFB1BB5-ED6B-4A78-B654-E3E959F16C41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61833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10328"/>
            <a:ext cx="3621024" cy="13863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400" dirty="0"/>
            </a:lvl1pPr>
          </a:lstStyle>
          <a:p>
            <a:pPr lvl="0">
              <a:lnSpc>
                <a:spcPct val="12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9DAB963-58B8-E061-879B-826ED90F4AD9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40664" y="0"/>
            <a:ext cx="10680192" cy="4562856"/>
          </a:xfrm>
          <a:prstGeom prst="rect">
            <a:avLst/>
          </a:pr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56048" y="4910328"/>
            <a:ext cx="6473952" cy="14996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90BDC3-84FA-EB76-95E5-B0B30F2D695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928215-E177-7864-608E-E316FDF22E3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3E53CA-A1D0-15C5-B9BF-4F653C8DE88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6173A11C-4532-4C6E-9110-FE6075015D64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79789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F04DE9B-00A7-2020-4385-0B94AAD6A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57200"/>
            <a:ext cx="10735056" cy="923544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A7C02181-FA39-ABBD-5759-8846E0FE79F6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12648" y="1892808"/>
            <a:ext cx="3054096" cy="4206240"/>
          </a:xfrm>
          <a:prstGeom prst="rect">
            <a:avLst/>
          </a:pr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87952" y="1755648"/>
            <a:ext cx="7159752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/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/>
          <a:p>
            <a:fld id="{B21C9450-52A6-4B2A-9ECD-E456CF9359E5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49152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826CE5D-5E71-34E9-21B5-8EEB677BA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4050792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95928"/>
            <a:ext cx="3127248" cy="20939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260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2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DB4AEC6-2EA4-A5BD-A76D-1C38CE894EC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49224" y="813816"/>
            <a:ext cx="2752344" cy="2752344"/>
          </a:xfrm>
          <a:custGeom>
            <a:avLst/>
            <a:gdLst>
              <a:gd name="connsiteX0" fmla="*/ 2679192 w 5358384"/>
              <a:gd name="connsiteY0" fmla="*/ 0 h 5358384"/>
              <a:gd name="connsiteX1" fmla="*/ 5358384 w 5358384"/>
              <a:gd name="connsiteY1" fmla="*/ 2679192 h 5358384"/>
              <a:gd name="connsiteX2" fmla="*/ 2679192 w 5358384"/>
              <a:gd name="connsiteY2" fmla="*/ 5358384 h 5358384"/>
              <a:gd name="connsiteX3" fmla="*/ 0 w 5358384"/>
              <a:gd name="connsiteY3" fmla="*/ 2679192 h 5358384"/>
              <a:gd name="connsiteX4" fmla="*/ 2679192 w 5358384"/>
              <a:gd name="connsiteY4" fmla="*/ 0 h 5358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58384" h="5358384">
                <a:moveTo>
                  <a:pt x="2679192" y="0"/>
                </a:moveTo>
                <a:cubicBezTo>
                  <a:pt x="4158869" y="0"/>
                  <a:pt x="5358384" y="1199515"/>
                  <a:pt x="5358384" y="2679192"/>
                </a:cubicBezTo>
                <a:cubicBezTo>
                  <a:pt x="5358384" y="4158869"/>
                  <a:pt x="4158869" y="5358384"/>
                  <a:pt x="2679192" y="5358384"/>
                </a:cubicBezTo>
                <a:cubicBezTo>
                  <a:pt x="1199515" y="5358384"/>
                  <a:pt x="0" y="4158869"/>
                  <a:pt x="0" y="2679192"/>
                </a:cubicBezTo>
                <a:cubicBezTo>
                  <a:pt x="0" y="1199515"/>
                  <a:pt x="1199515" y="0"/>
                  <a:pt x="2679192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82312" y="758952"/>
            <a:ext cx="6382512" cy="5330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r"/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AF79045-AB79-4C0C-81AB-2BE819AF02C5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69356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19477"/>
            <a:ext cx="4617720" cy="1197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DB4AEC6-2EA4-A5BD-A76D-1C38CE894EC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950976" y="2148840"/>
            <a:ext cx="3877056" cy="3877056"/>
          </a:xfrm>
          <a:custGeom>
            <a:avLst/>
            <a:gdLst>
              <a:gd name="connsiteX0" fmla="*/ 2679192 w 5358384"/>
              <a:gd name="connsiteY0" fmla="*/ 0 h 5358384"/>
              <a:gd name="connsiteX1" fmla="*/ 5358384 w 5358384"/>
              <a:gd name="connsiteY1" fmla="*/ 2679192 h 5358384"/>
              <a:gd name="connsiteX2" fmla="*/ 2679192 w 5358384"/>
              <a:gd name="connsiteY2" fmla="*/ 5358384 h 5358384"/>
              <a:gd name="connsiteX3" fmla="*/ 0 w 5358384"/>
              <a:gd name="connsiteY3" fmla="*/ 2679192 h 5358384"/>
              <a:gd name="connsiteX4" fmla="*/ 2679192 w 5358384"/>
              <a:gd name="connsiteY4" fmla="*/ 0 h 5358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58384" h="5358384">
                <a:moveTo>
                  <a:pt x="2679192" y="0"/>
                </a:moveTo>
                <a:cubicBezTo>
                  <a:pt x="4158869" y="0"/>
                  <a:pt x="5358384" y="1199515"/>
                  <a:pt x="5358384" y="2679192"/>
                </a:cubicBezTo>
                <a:cubicBezTo>
                  <a:pt x="5358384" y="4158869"/>
                  <a:pt x="4158869" y="5358384"/>
                  <a:pt x="2679192" y="5358384"/>
                </a:cubicBezTo>
                <a:cubicBezTo>
                  <a:pt x="1199515" y="5358384"/>
                  <a:pt x="0" y="4158869"/>
                  <a:pt x="0" y="2679192"/>
                </a:cubicBezTo>
                <a:cubicBezTo>
                  <a:pt x="0" y="1199515"/>
                  <a:pt x="1199515" y="0"/>
                  <a:pt x="267919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43016" y="950976"/>
            <a:ext cx="5586984" cy="5330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24D8FCC-5F89-BD9A-1A9F-45F99E8917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469880" y="1609344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r"/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0387031-1FAB-58C5-4405-B9154D8D4E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ctr"/>
            <a:fld id="{CC057153-B650-4DEB-B370-79DDCFDCE934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FC80B3-DCFA-D45D-AE8E-A26A743D969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69880" y="4892040"/>
            <a:ext cx="2670048" cy="365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B28EC1B-3599-4C48-8426-5041F8BC5E8B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8474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832104"/>
            <a:ext cx="3026664" cy="19751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600"/>
            </a:lvl1pPr>
          </a:lstStyle>
          <a:p>
            <a:pPr lvl="0">
              <a:lnSpc>
                <a:spcPct val="12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62DDFA9-B759-66BE-7432-9BA3B78BA11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49808" y="3127248"/>
            <a:ext cx="2752344" cy="2971800"/>
          </a:xfrm>
          <a:prstGeom prst="rect">
            <a:avLst/>
          </a:pr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87952" y="832104"/>
            <a:ext cx="7159752" cy="52669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132C641-BBC6-FDF1-6E07-A4ECB6F4E075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269CA60-CDC8-6DFB-019E-C9EAC0FF936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EA71B670-6276-528F-4109-EE99F8B6D502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2C1544FC-33AD-491E-81F3-A4612D270371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40344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E65EC-69D1-FAC9-D6E5-6E8A2AB82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1720" y="4828032"/>
            <a:ext cx="7525512" cy="1545336"/>
          </a:xfrm>
        </p:spPr>
        <p:txBody>
          <a:bodyPr anchor="t">
            <a:normAutofit/>
          </a:bodyPr>
          <a:lstStyle>
            <a:lvl1pPr marL="0" algn="ctr">
              <a:lnSpc>
                <a:spcPct val="130000"/>
              </a:lnSpc>
              <a:spcBef>
                <a:spcPts val="0"/>
              </a:spcBef>
              <a:defRPr sz="2800" b="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207DB61-BE6C-9AEA-49B9-291425132BD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548640"/>
            <a:ext cx="10543032" cy="4114800"/>
          </a:xfrm>
        </p:spPr>
        <p:txBody>
          <a:bodyPr anchor="b"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23200" b="1" spc="500" baseline="0">
                <a:solidFill>
                  <a:schemeClr val="tx1"/>
                </a:solidFill>
                <a:latin typeface="+mj-lt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D970E4-89C7-FDD7-2F15-A6B821976CD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721770-26D7-706F-0EDB-A445E203E01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D252C1B-CBF0-4A4D-8F57-7FB98910324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55A4EF-CED2-308E-B4C9-D9B9653D2AD1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870732-9D04-4F2D-99AA-7343DA839989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7074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4FEF9AB3-605A-C45F-3FFA-AEF6C0D87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29587" y="753291"/>
            <a:ext cx="5356272" cy="5356272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640B12-A59E-654A-6E7E-8CBC32CC5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320" y="1481328"/>
            <a:ext cx="3977640" cy="3886200"/>
          </a:xfrm>
        </p:spPr>
        <p:txBody>
          <a:bodyPr anchor="ctr"/>
          <a:lstStyle>
            <a:lvl1pPr algn="ctr">
              <a:spcBef>
                <a:spcPts val="1000"/>
              </a:spcBef>
              <a:defRPr b="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AA62E67-6EFE-A657-9851-29A1E17F2C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05840" y="1399032"/>
            <a:ext cx="5029200" cy="38862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6500" b="1" spc="500" baseline="0">
                <a:solidFill>
                  <a:schemeClr val="bg1"/>
                </a:solidFill>
                <a:latin typeface="+mj-lt"/>
              </a:defRPr>
            </a:lvl1pPr>
            <a:lvl2pPr marL="228600" indent="0">
              <a:buNone/>
              <a:defRPr/>
            </a:lvl2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0B5812-D54A-2810-00A5-4B3384EA458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0F3867-F89A-4A63-8E1F-30A9D844351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D252C1B-CBF0-4A4D-8F57-7FB98910324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A9ED1A-DC2B-ED35-A437-746FE2AE3EFA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CCAC818-CB2C-4B89-9EF6-B2E48215012C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8476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41F36-A966-D880-C890-0B3EA3C97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5157216"/>
            <a:ext cx="6931152" cy="135331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cap="none" spc="0" baseline="0" dirty="0">
                <a:latin typeface="+mn-l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B8CC9FE-E9AE-82C9-1D49-0568AE22C3A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1792" y="603504"/>
            <a:ext cx="10716768" cy="420624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39000" b="1" spc="500" baseline="0" dirty="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FA889A-0E94-96F7-790B-F7EF9DDB147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4FEE4D-78A2-B098-B481-6CC916DC93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CB889-1611-4735-09D2-89114FF81E80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fld id="{74ED9BE9-BD91-4772-B369-C6BDB95F5866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62275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823960" cy="5605272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6600" b="1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6000" b="1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5400" b="1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4800" b="1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4400" b="1"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38DD6E-BA45-325F-FC98-6AB079993A2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561359-17E3-A6CE-455E-CE886396C4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B755257-CD66-9127-946E-3A75867E9B5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356188B-0314-477A-968C-9C4C5B9DD10A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44175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CDCB91B-F7AB-C799-1090-5C309D0D60A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52DDDF4-404D-D47E-DF36-45AD969EF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45996" y="1243585"/>
            <a:ext cx="9363456" cy="4352544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5400" b="1">
                <a:solidFill>
                  <a:schemeClr val="tx1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800" b="1">
                <a:solidFill>
                  <a:schemeClr val="tx1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400" b="1">
                <a:solidFill>
                  <a:schemeClr val="tx1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4000" b="1">
                <a:solidFill>
                  <a:schemeClr val="tx1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600" b="1">
                <a:solidFill>
                  <a:schemeClr val="tx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BF4B512-F99C-D9B7-72D2-817D72EBA2D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3845CAD-AC7C-64D8-6E51-EE79214F6F8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D252C1B-CBF0-4A4D-8F57-7FB98910324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0EBA60-CA19-124A-5E9C-A6B0920F6C6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D156B-B9F7-48E1-BC60-083A0CBC01DC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5100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8E9CBC3-FB2F-021E-EC50-10053B0965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537E67D-6FAD-0A99-C787-882ED71E2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78305" y="1725930"/>
            <a:ext cx="8835390" cy="340614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20000"/>
              </a:lnSpc>
              <a:buNone/>
              <a:defRPr sz="2800" b="1" cap="all" spc="400" baseline="0">
                <a:solidFill>
                  <a:schemeClr val="tx1"/>
                </a:solidFill>
                <a:latin typeface="+mj-lt"/>
              </a:defRPr>
            </a:lvl1pPr>
            <a:lvl2pPr marL="228600" indent="0" algn="ctr">
              <a:lnSpc>
                <a:spcPct val="120000"/>
              </a:lnSpc>
              <a:buNone/>
              <a:defRPr sz="2400" b="1" cap="all" spc="400" baseline="0">
                <a:solidFill>
                  <a:schemeClr val="tx1"/>
                </a:solidFill>
                <a:latin typeface="+mj-lt"/>
              </a:defRPr>
            </a:lvl2pPr>
            <a:lvl3pPr marL="457200" indent="0" algn="ctr">
              <a:lnSpc>
                <a:spcPct val="120000"/>
              </a:lnSpc>
              <a:buNone/>
              <a:defRPr sz="2000" b="1" cap="all" spc="400" baseline="0">
                <a:solidFill>
                  <a:schemeClr val="tx1"/>
                </a:solidFill>
                <a:latin typeface="+mj-lt"/>
              </a:defRPr>
            </a:lvl3pPr>
            <a:lvl4pPr marL="685800" indent="0" algn="ctr">
              <a:lnSpc>
                <a:spcPct val="120000"/>
              </a:lnSpc>
              <a:buNone/>
              <a:defRPr sz="1800" b="1" cap="all" spc="400" baseline="0">
                <a:solidFill>
                  <a:schemeClr val="tx1"/>
                </a:solidFill>
                <a:latin typeface="+mj-lt"/>
              </a:defRPr>
            </a:lvl4pPr>
            <a:lvl5pPr marL="914400" indent="0" algn="ctr">
              <a:lnSpc>
                <a:spcPct val="120000"/>
              </a:lnSpc>
              <a:buNone/>
              <a:defRPr sz="1600" b="1" cap="all" spc="400" baseline="0">
                <a:solidFill>
                  <a:schemeClr val="tx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DE137C-5ECC-1E5D-1B32-66980AF57C9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9DE64-06FD-C076-B922-72AA597784C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D252C1B-CBF0-4A4D-8F57-7FB98910324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256F58-A38D-4FF6-B9F8-7CB586DD10D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C14E6CF-BAC5-4F21-87B6-6EAEC7D82AD5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7344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0B047BF-CD59-858F-FEF7-4BA0796EAB4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47B0D95-DF22-57F5-3C15-D2F909A7A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D90803-9DC8-DCE0-C7B4-CC97922ED8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72184" y="5148072"/>
            <a:ext cx="8887968" cy="594360"/>
          </a:xfrm>
        </p:spPr>
        <p:txBody>
          <a:bodyPr anchor="ctr">
            <a:normAutofit/>
          </a:bodyPr>
          <a:lstStyle>
            <a:lvl1pPr>
              <a:defRPr sz="180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98352C0-F184-BC65-77D9-FE1CE18255C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89304" y="1344168"/>
            <a:ext cx="9070848" cy="3209544"/>
          </a:xfrm>
        </p:spPr>
        <p:txBody>
          <a:bodyPr anchor="ctr">
            <a:normAutofit/>
          </a:bodyPr>
          <a:lstStyle>
            <a:lvl1pPr marL="219456" indent="-219456">
              <a:lnSpc>
                <a:spcPct val="120000"/>
              </a:lnSpc>
              <a:buNone/>
              <a:defRPr sz="3200" b="1" cap="all" spc="5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86BF1104-41B7-684E-F9A9-1628C76ECC2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8FBF88A-AA04-CBE1-0E79-CE2CFF4D7D3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D252C1B-CBF0-4A4D-8F57-7FB98910324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03D9FE4-1C94-9ACB-155D-315DFA0F736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62D15D7-2E62-4B0D-AC26-CC629194B044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1378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A3DAA-DB6D-3DD5-791D-6C11F750B10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13832"/>
            <a:ext cx="9400032" cy="758952"/>
          </a:xfrm>
        </p:spPr>
        <p:txBody>
          <a:bodyPr>
            <a:normAutofit/>
          </a:bodyPr>
          <a:lstStyle>
            <a:lvl1pPr>
              <a:lnSpc>
                <a:spcPct val="130000"/>
              </a:lnSpc>
              <a:spcBef>
                <a:spcPts val="1000"/>
              </a:spcBef>
              <a:defRPr sz="1800" b="0" cap="none" spc="0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10BE25-847A-7528-A168-580A13743FD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4360" y="1371600"/>
            <a:ext cx="9646920" cy="4059936"/>
          </a:xfrm>
        </p:spPr>
        <p:txBody>
          <a:bodyPr anchor="b">
            <a:normAutofit/>
          </a:bodyPr>
          <a:lstStyle>
            <a:lvl1pPr marL="237744" indent="-237744">
              <a:lnSpc>
                <a:spcPct val="120000"/>
              </a:lnSpc>
              <a:spcBef>
                <a:spcPts val="0"/>
              </a:spcBef>
              <a:buNone/>
              <a:defRPr sz="4400" b="1" cap="all" spc="500" baseline="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08AEF-6F44-C01A-1B4C-CDFD81DAC78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3E3C2E-5ABE-2200-2F6C-07D63C18C3D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E051C6-BCEC-6EFD-3C40-E49F22A7F09F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fld id="{F911C1C9-AB59-4983-A78F-5010633A4A65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60915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B076A-AC95-4A37-4537-500BEFEC2F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48256" y="5230368"/>
            <a:ext cx="8101584" cy="1042416"/>
          </a:xfrm>
        </p:spPr>
        <p:txBody>
          <a:bodyPr anchor="ctr">
            <a:normAutofit/>
          </a:bodyPr>
          <a:lstStyle>
            <a:lvl1pPr algn="ctr">
              <a:lnSpc>
                <a:spcPct val="130000"/>
              </a:lnSpc>
              <a:spcBef>
                <a:spcPts val="1000"/>
              </a:spcBef>
              <a:defRPr sz="1800" spc="300"/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4BE3FE6-FBCF-B08C-EAD2-43BD8008DE1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82496" y="1042416"/>
            <a:ext cx="8823960" cy="3511296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380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B0A343-4456-257B-5B8B-E2E9A02F313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BFA228-8396-4E23-FC69-1F37D8C7689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3F231-502C-F79C-1631-322CE76856FA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fld id="{0C3FBB63-E023-4D66-BFF2-E1483C75D1DA}" type="datetime4">
              <a:rPr lang="en-US" smtClean="0"/>
              <a:t>April 20, 2026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28A6A5B-52A2-759F-925A-E739473F7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610423" y="4905775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191724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DF851E22-90DE-A384-E734-7FC22A8B125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6377007-B85D-57C2-DBB4-58417F1C7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3B076A-AC95-4A37-4537-500BEFEC2F4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48256" y="5230368"/>
            <a:ext cx="8101584" cy="594360"/>
          </a:xfrm>
        </p:spPr>
        <p:txBody>
          <a:bodyPr anchor="t">
            <a:normAutofit/>
          </a:bodyPr>
          <a:lstStyle>
            <a:lvl1pPr algn="ctr">
              <a:lnSpc>
                <a:spcPct val="130000"/>
              </a:lnSpc>
              <a:spcBef>
                <a:spcPts val="1000"/>
              </a:spcBef>
              <a:defRPr sz="1800" spc="30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4BE3FE6-FBCF-B08C-EAD2-43BD8008DE1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82496" y="1335024"/>
            <a:ext cx="8823960" cy="310896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4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B0A343-4456-257B-5B8B-E2E9A02F313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BFA228-8396-4E23-FC69-1F37D8C7689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D252C1B-CBF0-4A4D-8F57-7FB98910324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3F231-502C-F79C-1631-322CE76856FA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52533B6-E9C0-4C4A-AA2E-376FFAA9DDF9}" type="datetime4">
              <a:rPr lang="en-US" smtClean="0"/>
              <a:t>April 20, 2026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28A6A5B-52A2-759F-925A-E739473F7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610423" y="4905775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A2EB36C-8E19-518C-7936-928B51B8A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614416" y="4910328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95173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29768"/>
            <a:ext cx="10817352" cy="9584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120000"/>
              </a:lnSpc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A338E0-C170-B5BD-56A0-6831A85B2F21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2775" y="2029968"/>
            <a:ext cx="502920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231737-390D-A75F-1AA3-A6675DB7314C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382512" y="2029968"/>
            <a:ext cx="502920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D34EBE88-C826-A0CB-2F99-4593AD9310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ABF7200-8BFC-1209-D217-A05B147C736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A1910647-79B7-6086-34D9-EBD4D6E4C95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0702B81-DCED-435F-9560-14D1D22B1735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31587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518219-E186-2E63-46B3-4C1D3A822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29768"/>
            <a:ext cx="10817352" cy="960120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025333"/>
            <a:ext cx="5029200" cy="559834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BAB9BD-1632-7C73-3DD9-771EE45DC03D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2775" y="2665413"/>
            <a:ext cx="5029200" cy="3713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2025333"/>
            <a:ext cx="5029200" cy="559834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8B165C5-C4ED-E04C-81FA-FDFA87F0A01C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381750" y="2665413"/>
            <a:ext cx="5029200" cy="3713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D28A929-F039-96E6-B29C-717106871CB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66D40EC-432B-24BD-14A2-EA02DE69B66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405654AF-A639-3FB5-E967-011B97C87C6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26E7054-2FF8-4373-A3E3-6D6E384AFF14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6180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29768"/>
            <a:ext cx="10817352" cy="960120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B4DD502-5BE6-822B-DB91-B6295D991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CBD9E88-9DFA-2EB7-34D5-E029BD46F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6035DAD-0E07-921A-1F16-10A8BBFC3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90E8C-1409-49F3-A5DB-D64E07A9B0A3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64123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11FDDA-B97C-DDC5-8DB1-E60BD2AA1D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72A1C0-DA96-EA1E-D5A0-508F879B0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7F18BD-749C-B50F-D44C-F42AA6AAB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316E3-90DD-4A53-B80B-AD872D7DC6CF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16771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58952"/>
            <a:ext cx="3595634" cy="2212848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971800"/>
            <a:ext cx="3595634" cy="3127248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130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6" y="758952"/>
            <a:ext cx="6284130" cy="53400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247FD854-00E9-7A1B-6B8C-0458F22F1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205E2392-B840-3FDD-E39D-8521DC827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542EA063-3C1A-D1D2-916B-C1A4F124EA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D5B2-A44B-4A7E-8696-1033400B7B13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00698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62000"/>
            <a:ext cx="3713996" cy="2212313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3401567"/>
            <a:ext cx="3713996" cy="2731008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130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E5C5A3E-7D50-F47F-EB7E-84E9BE86B09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61359" y="762000"/>
            <a:ext cx="6068641" cy="5334000"/>
          </a:xfrm>
          <a:prstGeom prst="rect">
            <a:avLst/>
          </a:pr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27DBDBE0-7D82-CCC0-82C8-C75970BFD28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r"/>
            <a:r>
              <a:rPr lang="en-US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098B971C-659F-56B1-E5C8-1551C52DEB0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1018BD95-468D-0282-9949-1A034323997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DDFF948-5401-43D7-92BD-FA67310EADB6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50240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37FE2A9-21DD-FB38-F9C9-5420B56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93007" y="761998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033272"/>
            <a:ext cx="10680191" cy="1901952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8" y="3593592"/>
            <a:ext cx="10680192" cy="26883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tx1"/>
                </a:solidFill>
              </a:defRPr>
            </a:lvl1pPr>
            <a:lvl2pPr>
              <a:defRPr lang="en-US">
                <a:solidFill>
                  <a:schemeClr val="tx1"/>
                </a:solidFill>
              </a:defRPr>
            </a:lvl2pPr>
            <a:lvl3pPr>
              <a:defRPr lang="en-US">
                <a:solidFill>
                  <a:schemeClr val="tx1"/>
                </a:solidFill>
              </a:defRPr>
            </a:lvl3pPr>
            <a:lvl4pPr>
              <a:defRPr lang="en-US">
                <a:solidFill>
                  <a:schemeClr val="tx1"/>
                </a:solidFill>
              </a:defRPr>
            </a:lvl4pPr>
            <a:lvl5pPr>
              <a:defRPr lang="en-US">
                <a:solidFill>
                  <a:schemeClr val="tx1"/>
                </a:solidFill>
              </a:defRPr>
            </a:lvl5pPr>
          </a:lstStyle>
          <a:p>
            <a:pPr lvl="0">
              <a:lnSpc>
                <a:spcPct val="130000"/>
              </a:lnSpc>
            </a:pPr>
            <a:r>
              <a:rPr lang="en-US"/>
              <a:t>Click to edit Master text styles</a:t>
            </a:r>
          </a:p>
          <a:p>
            <a:pPr lvl="1">
              <a:lnSpc>
                <a:spcPct val="13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3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3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30000"/>
              </a:lnSpc>
            </a:pPr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424D638-A40E-7DBE-0BDA-0653484A371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432539E-E64F-6ECB-8128-09189D20DDE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D252C1B-CBF0-4A4D-8F57-7FB98910324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0958E1-1A6E-215C-E558-5C2B7E025D1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E0C6D51-287E-46A2-8B60-73BEF406DAC7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2795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89CBFB52-CE70-A084-2784-8ADA5CBB0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3197" y="1114197"/>
            <a:ext cx="4629606" cy="462960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2441448"/>
            <a:ext cx="4389120" cy="1984248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72786" y="1792224"/>
            <a:ext cx="4626864" cy="35295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30000"/>
              </a:lnSpc>
              <a:buNone/>
              <a:defRPr lang="en-US" sz="2400" dirty="0">
                <a:solidFill>
                  <a:schemeClr val="tx1"/>
                </a:solidFill>
              </a:defRPr>
            </a:lvl1pPr>
            <a:lvl2pPr marL="228600" indent="0">
              <a:lnSpc>
                <a:spcPct val="130000"/>
              </a:lnSpc>
              <a:buNone/>
              <a:defRPr lang="en-US" sz="2000" dirty="0">
                <a:solidFill>
                  <a:schemeClr val="tx1"/>
                </a:solidFill>
              </a:defRPr>
            </a:lvl2pPr>
            <a:lvl3pPr marL="457200" indent="0">
              <a:lnSpc>
                <a:spcPct val="130000"/>
              </a:lnSpc>
              <a:buNone/>
              <a:defRPr lang="en-US" sz="1800" dirty="0">
                <a:solidFill>
                  <a:schemeClr val="tx1"/>
                </a:solidFill>
              </a:defRPr>
            </a:lvl3pPr>
            <a:lvl4pPr marL="685800" indent="0">
              <a:lnSpc>
                <a:spcPct val="130000"/>
              </a:lnSpc>
              <a:buNone/>
              <a:defRPr lang="en-US" sz="1600" dirty="0">
                <a:solidFill>
                  <a:schemeClr val="tx1"/>
                </a:solidFill>
              </a:defRPr>
            </a:lvl4pPr>
            <a:lvl5pPr marL="914400" indent="0">
              <a:lnSpc>
                <a:spcPct val="130000"/>
              </a:lnSpc>
              <a:buNone/>
              <a:defRPr lang="en-US" sz="14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D01EFD6-9B00-587B-896E-04546E348CB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6E3DBA5-3A5D-C80F-F079-E97456BEC2F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D252C1B-CBF0-4A4D-8F57-7FB98910324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7470B87B-1EC8-FB40-1A35-1CFC24500D8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9A6E27D-7BAD-4923-BF93-593A45C2F34A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2966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7">
            <a:extLst>
              <a:ext uri="{FF2B5EF4-FFF2-40B4-BE49-F238E27FC236}">
                <a16:creationId xmlns:a16="http://schemas.microsoft.com/office/drawing/2014/main" id="{84B65554-DB7D-CC81-D612-8170BD715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6EA75EC-5FB9-4085-AA9C-B50367B6E9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E5B98-AB07-09F6-04F8-C2EB3C12CD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69880" y="1609344"/>
            <a:ext cx="2670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pPr algn="r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32D13A-F013-C2CA-B786-0E62D08434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4008" y="3218688"/>
            <a:ext cx="630936" cy="4297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/>
                </a:solidFill>
                <a:latin typeface="+mj-lt"/>
              </a:defRPr>
            </a:lvl1pPr>
          </a:lstStyle>
          <a:p>
            <a:pPr algn="ctr"/>
            <a:fld id="{8D252C1B-CBF0-4A4D-8F57-7FB989103249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F681B-72AC-AD9A-C239-A41763E16A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9024" y="4882896"/>
            <a:ext cx="2670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DD1D86AF-0808-4940-B4C2-97D9AF2825A5}" type="datetime4">
              <a:rPr lang="en-US" smtClean="0"/>
              <a:t>April 20, 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539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</p:sldLayoutIdLst>
  <p:hf sldNum="0" hdr="0" ftr="0" dt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lang="en-US" sz="2800" b="1" kern="1200" cap="all" spc="500" baseline="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20204" pitchFamily="34" charset="0"/>
        <a:buChar char="•"/>
        <a:defRPr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lang="en-US"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5B7AB-F731-9477-F8BE-C79CBFA380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136" y="2286000"/>
            <a:ext cx="3906651" cy="1353312"/>
          </a:xfrm>
        </p:spPr>
        <p:txBody>
          <a:bodyPr anchor="b">
            <a:normAutofit fontScale="90000"/>
          </a:bodyPr>
          <a:lstStyle/>
          <a:p>
            <a:pPr>
              <a:lnSpc>
                <a:spcPct val="110000"/>
              </a:lnSpc>
            </a:pPr>
            <a:r>
              <a:rPr lang="en-GB" sz="1800" noProof="0" dirty="0"/>
              <a:t>Evaluating the Effectiveness of Business Planning Templates in Supporting Performance Management and Strategic Decision-Making.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B8053B-3DF1-E018-E6C2-D45403682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251960"/>
            <a:ext cx="3044952" cy="877824"/>
          </a:xfrm>
        </p:spPr>
        <p:txBody>
          <a:bodyPr anchor="t">
            <a:normAutofit/>
          </a:bodyPr>
          <a:lstStyle/>
          <a:p>
            <a:r>
              <a:rPr lang="en-GB" noProof="0" dirty="0"/>
              <a:t>Abigail Cole</a:t>
            </a:r>
          </a:p>
        </p:txBody>
      </p:sp>
      <p:pic>
        <p:nvPicPr>
          <p:cNvPr id="5" name="Picture Placeholder 4" descr="Desk with productivity items">
            <a:extLst>
              <a:ext uri="{FF2B5EF4-FFF2-40B4-BE49-F238E27FC236}">
                <a16:creationId xmlns:a16="http://schemas.microsoft.com/office/drawing/2014/main" id="{E286B179-7338-4D36-B8A3-8CA24DF85E2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0318" r="20318"/>
          <a:stretch/>
        </p:blipFill>
        <p:spPr>
          <a:xfrm>
            <a:off x="6099048" y="59"/>
            <a:ext cx="6099048" cy="6857882"/>
          </a:xfrm>
          <a:blipFill>
            <a:blip r:embed="rId4">
              <a:alphaModFix amt="80000"/>
            </a:blip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1322724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53E18-E06B-DBBF-976C-2DFC273643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2091" y="2514602"/>
            <a:ext cx="6812280" cy="3194302"/>
          </a:xfrm>
        </p:spPr>
        <p:txBody>
          <a:bodyPr anchor="b">
            <a:normAutofit/>
          </a:bodyPr>
          <a:lstStyle/>
          <a:p>
            <a:r>
              <a:rPr lang="en-GB" noProof="0" dirty="0"/>
              <a:t>Ethical Considerations and Insider Bias</a:t>
            </a:r>
          </a:p>
        </p:txBody>
      </p:sp>
    </p:spTree>
    <p:extLst>
      <p:ext uri="{BB962C8B-B14F-4D97-AF65-F5344CB8AC3E}">
        <p14:creationId xmlns:p14="http://schemas.microsoft.com/office/powerpoint/2010/main" val="383185985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DB7AA-5FCA-DAEC-D74A-33BE5A51C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29768"/>
            <a:ext cx="10817352" cy="958480"/>
          </a:xfrm>
        </p:spPr>
        <p:txBody>
          <a:bodyPr anchor="b">
            <a:normAutofit/>
          </a:bodyPr>
          <a:lstStyle/>
          <a:p>
            <a:r>
              <a:rPr lang="en-GB" noProof="0" dirty="0"/>
              <a:t>Ethical Considerations</a:t>
            </a:r>
          </a:p>
        </p:txBody>
      </p:sp>
      <p:pic>
        <p:nvPicPr>
          <p:cNvPr id="5" name="Content Placeholder 4" descr="Searching file concept with database icon">
            <a:extLst>
              <a:ext uri="{FF2B5EF4-FFF2-40B4-BE49-F238E27FC236}">
                <a16:creationId xmlns:a16="http://schemas.microsoft.com/office/drawing/2014/main" id="{7B3CF5FC-17F5-45BA-A6B9-DC9904E341FB}"/>
              </a:ext>
            </a:extLst>
          </p:cNvPr>
          <p:cNvPicPr>
            <a:picLocks noGrp="1" noChangeAspect="1"/>
          </p:cNvPicPr>
          <p:nvPr>
            <p:ph sz="quarter" idx="18"/>
          </p:nvPr>
        </p:nvPicPr>
        <p:blipFill>
          <a:blip r:embed="rId3"/>
          <a:srcRect l="7374" r="15334" b="-3"/>
          <a:stretch>
            <a:fillRect/>
          </a:stretch>
        </p:blipFill>
        <p:spPr>
          <a:xfrm>
            <a:off x="612775" y="2029968"/>
            <a:ext cx="5029200" cy="43434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EE02C-DA7F-9A41-3337-D46734348A52}"/>
              </a:ext>
            </a:extLst>
          </p:cNvPr>
          <p:cNvSpPr>
            <a:spLocks noGrp="1"/>
          </p:cNvSpPr>
          <p:nvPr>
            <p:ph sz="quarter" idx="19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95699" y="2236445"/>
            <a:ext cx="5593178" cy="3348277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Bef>
                <a:spcPts val="2500"/>
              </a:spcBef>
            </a:pPr>
            <a:r>
              <a:rPr lang="en-GB" sz="2000" b="1" noProof="0" dirty="0"/>
              <a:t>Informed Consent and Voluntary Participation</a:t>
            </a:r>
          </a:p>
          <a:p>
            <a:pPr>
              <a:lnSpc>
                <a:spcPct val="120000"/>
              </a:lnSpc>
              <a:spcBef>
                <a:spcPts val="2500"/>
              </a:spcBef>
            </a:pPr>
            <a:r>
              <a:rPr lang="en-GB" sz="2000" b="1" noProof="0" dirty="0"/>
              <a:t>Confidentiality and Anonymisation</a:t>
            </a:r>
          </a:p>
          <a:p>
            <a:pPr>
              <a:lnSpc>
                <a:spcPct val="120000"/>
              </a:lnSpc>
              <a:spcBef>
                <a:spcPts val="2500"/>
              </a:spcBef>
            </a:pPr>
            <a:r>
              <a:rPr lang="en-GB" sz="2000" b="1" noProof="0" dirty="0"/>
              <a:t>Data Protection Compliance</a:t>
            </a:r>
          </a:p>
        </p:txBody>
      </p:sp>
    </p:spTree>
    <p:extLst>
      <p:ext uri="{BB962C8B-B14F-4D97-AF65-F5344CB8AC3E}">
        <p14:creationId xmlns:p14="http://schemas.microsoft.com/office/powerpoint/2010/main" val="69611058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D0CF6-ACE0-4176-1750-CA3D99914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302" y="2357324"/>
            <a:ext cx="4396436" cy="2143353"/>
          </a:xfrm>
        </p:spPr>
        <p:txBody>
          <a:bodyPr anchor="ctr">
            <a:normAutofit/>
          </a:bodyPr>
          <a:lstStyle/>
          <a:p>
            <a:r>
              <a:rPr lang="en-GB" noProof="0" dirty="0"/>
              <a:t>Insider Bias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94893E-3505-C188-6E16-321821EA37B5}"/>
              </a:ext>
            </a:extLst>
          </p:cNvPr>
          <p:cNvSpPr>
            <a:spLocks noGrp="1"/>
          </p:cNvSpPr>
          <p:nvPr>
            <p:ph sz="quarter" idx="13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830568" y="608991"/>
            <a:ext cx="4325112" cy="5640019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None/>
            </a:pPr>
            <a:r>
              <a:rPr lang="en-GB" sz="1400" b="1"/>
              <a:t>Research conducted from an insider position within the performance management function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sz="1400" b="1"/>
              <a:t>Insider status recognised as a potential source of bias and over‑familiarity (Coghlan and Brannick, 2014)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sz="1400" b="1"/>
              <a:t>Bias mitigated through triangulation of interviews, benchmarking and post‑implementation survey data (Creswell and Plano Clark, 2018)</a:t>
            </a:r>
          </a:p>
        </p:txBody>
      </p:sp>
    </p:spTree>
    <p:extLst>
      <p:ext uri="{BB962C8B-B14F-4D97-AF65-F5344CB8AC3E}">
        <p14:creationId xmlns:p14="http://schemas.microsoft.com/office/powerpoint/2010/main" val="379025314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80348-87BA-6109-E259-89B3BCB510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2091" y="2514602"/>
            <a:ext cx="6812280" cy="3194302"/>
          </a:xfrm>
        </p:spPr>
        <p:txBody>
          <a:bodyPr anchor="b">
            <a:normAutofit/>
          </a:bodyPr>
          <a:lstStyle/>
          <a:p>
            <a:r>
              <a:rPr lang="en-GB" noProof="0" dirty="0"/>
              <a:t>Background and Literature</a:t>
            </a:r>
          </a:p>
        </p:txBody>
      </p:sp>
    </p:spTree>
    <p:extLst>
      <p:ext uri="{BB962C8B-B14F-4D97-AF65-F5344CB8AC3E}">
        <p14:creationId xmlns:p14="http://schemas.microsoft.com/office/powerpoint/2010/main" val="163126459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A99C2-38CE-E29D-0162-11C2AC9A9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19477"/>
            <a:ext cx="4617720" cy="1197864"/>
          </a:xfrm>
        </p:spPr>
        <p:txBody>
          <a:bodyPr anchor="t">
            <a:normAutofit/>
          </a:bodyPr>
          <a:lstStyle/>
          <a:p>
            <a:r>
              <a:rPr lang="en-GB" noProof="0" dirty="0"/>
              <a:t>Organisational Background</a:t>
            </a:r>
          </a:p>
        </p:txBody>
      </p:sp>
      <p:pic>
        <p:nvPicPr>
          <p:cNvPr id="5" name="Content Placeholder 4" descr="Hard-working guy trying to finish report before deadline">
            <a:extLst>
              <a:ext uri="{FF2B5EF4-FFF2-40B4-BE49-F238E27FC236}">
                <a16:creationId xmlns:a16="http://schemas.microsoft.com/office/drawing/2014/main" id="{0783C261-088B-4E9A-A50C-D06DAFA1EADD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/>
          <a:srcRect l="12727" r="20524" b="1"/>
          <a:stretch>
            <a:fillRect/>
          </a:stretch>
        </p:blipFill>
        <p:spPr>
          <a:xfrm>
            <a:off x="950976" y="2148840"/>
            <a:ext cx="3877056" cy="3877056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68DB47-A7EC-8FEA-81C8-51B9E9370EEC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843016" y="950976"/>
            <a:ext cx="5586984" cy="5330952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None/>
            </a:pPr>
            <a:r>
              <a:rPr lang="en-GB" noProof="0" dirty="0"/>
              <a:t>Business planning as a core mechanism for translating strategy into delivery and performance monitoring in the public sector (Bryson, 2018; Kaplan and Norton, 1996)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noProof="0" dirty="0"/>
              <a:t>Central role of planning in accountability, scrutiny and improvement within Welsh local government (Senedd Cymru, 2021; Audit Wales, 2024)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noProof="0" dirty="0"/>
              <a:t>Identified concerns with the existing template and process within Carmarthenshire County Council </a:t>
            </a:r>
          </a:p>
        </p:txBody>
      </p:sp>
    </p:spTree>
    <p:extLst>
      <p:ext uri="{BB962C8B-B14F-4D97-AF65-F5344CB8AC3E}">
        <p14:creationId xmlns:p14="http://schemas.microsoft.com/office/powerpoint/2010/main" val="49881733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C5F7E-F181-3FFF-5744-C7A9FA09A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819477"/>
            <a:ext cx="4617720" cy="1197864"/>
          </a:xfrm>
        </p:spPr>
        <p:txBody>
          <a:bodyPr anchor="t">
            <a:normAutofit/>
          </a:bodyPr>
          <a:lstStyle/>
          <a:p>
            <a:r>
              <a:rPr lang="en-GB" noProof="0" dirty="0"/>
              <a:t>Key Literature Themes</a:t>
            </a:r>
          </a:p>
        </p:txBody>
      </p:sp>
      <p:pic>
        <p:nvPicPr>
          <p:cNvPr id="5" name="Content Placeholder 4" descr="Asian office manager checking information on sales report carefully">
            <a:extLst>
              <a:ext uri="{FF2B5EF4-FFF2-40B4-BE49-F238E27FC236}">
                <a16:creationId xmlns:a16="http://schemas.microsoft.com/office/drawing/2014/main" id="{742BA849-1E40-4ACA-8896-BF564D4D5E42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/>
          <a:srcRect l="15081" r="18170" b="1"/>
          <a:stretch>
            <a:fillRect/>
          </a:stretch>
        </p:blipFill>
        <p:spPr>
          <a:xfrm>
            <a:off x="950976" y="2148840"/>
            <a:ext cx="3877056" cy="3877056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174DD3-BECD-ACA3-D8D8-42BBEACC02B8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843016" y="950976"/>
            <a:ext cx="5586984" cy="5218596"/>
          </a:xfrm>
        </p:spPr>
        <p:txBody>
          <a:bodyPr>
            <a:normAutofit/>
          </a:bodyPr>
          <a:lstStyle/>
          <a:p>
            <a:pPr>
              <a:spcBef>
                <a:spcPts val="2500"/>
              </a:spcBef>
            </a:pPr>
            <a:r>
              <a:rPr lang="en-GB" b="1" noProof="0" dirty="0"/>
              <a:t>Business planning links strategy to delivery, but effectiveness depends on use rather than formal adoption (Bryson, 2018; Poister et al., 2013) </a:t>
            </a:r>
          </a:p>
          <a:p>
            <a:pPr>
              <a:spcBef>
                <a:spcPts val="2500"/>
              </a:spcBef>
            </a:pPr>
            <a:r>
              <a:rPr lang="en-GB" b="1" noProof="0" dirty="0"/>
              <a:t>Template design can enable strategic thinking or reinforce compliance‑driven behaviour (De Lancer Julnes and Holzer, 2001; Moynihan, 2008) </a:t>
            </a:r>
          </a:p>
          <a:p>
            <a:pPr>
              <a:spcBef>
                <a:spcPts val="2500"/>
              </a:spcBef>
            </a:pPr>
            <a:r>
              <a:rPr lang="en-GB" b="1" noProof="0" dirty="0"/>
              <a:t>Usability, narrative context and system integration shape decision‑making value (Kaplan and Norton, 1996; Van Dooren et al., 2015) </a:t>
            </a:r>
          </a:p>
          <a:p>
            <a:pPr>
              <a:spcBef>
                <a:spcPts val="2500"/>
              </a:spcBef>
            </a:pPr>
            <a:r>
              <a:rPr lang="en-GB" b="1" noProof="0" dirty="0"/>
              <a:t>Organisational culture and engagement outweigh technical template design alone (Moynihan, 2008; Bryson, 2018)</a:t>
            </a:r>
          </a:p>
          <a:p>
            <a:pPr>
              <a:spcBef>
                <a:spcPts val="2500"/>
              </a:spcBef>
            </a:pPr>
            <a:r>
              <a:rPr lang="en-GB" b="1" noProof="0" dirty="0"/>
              <a:t>Empirical gap: templates as lived tools in Welsh local authorities (Ammons, 2013; Audit Wales, 2024)</a:t>
            </a:r>
          </a:p>
        </p:txBody>
      </p:sp>
    </p:spTree>
    <p:extLst>
      <p:ext uri="{BB962C8B-B14F-4D97-AF65-F5344CB8AC3E}">
        <p14:creationId xmlns:p14="http://schemas.microsoft.com/office/powerpoint/2010/main" val="114213899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B2A0C-3198-144C-A992-E187F941AD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2091" y="2514602"/>
            <a:ext cx="6812280" cy="3194302"/>
          </a:xfrm>
        </p:spPr>
        <p:txBody>
          <a:bodyPr anchor="b">
            <a:normAutofit/>
          </a:bodyPr>
          <a:lstStyle/>
          <a:p>
            <a:r>
              <a:rPr lang="en-GB" noProof="0" dirty="0"/>
              <a:t>Methodology</a:t>
            </a:r>
          </a:p>
        </p:txBody>
      </p:sp>
    </p:spTree>
    <p:extLst>
      <p:ext uri="{BB962C8B-B14F-4D97-AF65-F5344CB8AC3E}">
        <p14:creationId xmlns:p14="http://schemas.microsoft.com/office/powerpoint/2010/main" val="331339807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F0EEE-D8C0-8969-FB3D-CCB18DB97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256032"/>
            <a:ext cx="6949439" cy="1124712"/>
          </a:xfrm>
        </p:spPr>
        <p:txBody>
          <a:bodyPr anchor="b">
            <a:normAutofit/>
          </a:bodyPr>
          <a:lstStyle/>
          <a:p>
            <a:r>
              <a:rPr lang="en-GB" noProof="0" dirty="0"/>
              <a:t>Research Design and Methods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ED2DF2-724D-3613-30FD-241BFD9D4D07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2648" y="1755648"/>
            <a:ext cx="6949440" cy="4343400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  <a:spcBef>
                <a:spcPts val="2500"/>
              </a:spcBef>
            </a:pPr>
            <a:r>
              <a:rPr lang="en-GB" sz="1300" dirty="0"/>
              <a:t>Pluralist Pragmatic, work‑based research focused on practical improvement (Creswell and Plano Clark, 2018; Pollitt and Bouckaert, 2017)</a:t>
            </a:r>
          </a:p>
          <a:p>
            <a:pPr>
              <a:lnSpc>
                <a:spcPct val="120000"/>
              </a:lnSpc>
              <a:spcBef>
                <a:spcPts val="2500"/>
              </a:spcBef>
            </a:pPr>
            <a:r>
              <a:rPr lang="en-GB" sz="1300" dirty="0"/>
              <a:t>Sequential mixed‑methods evaluation conducted over one financial year (Creswell and Plano Clark, 2018; Teddlie and </a:t>
            </a:r>
            <a:r>
              <a:rPr lang="en-GB" sz="1300" dirty="0" err="1"/>
              <a:t>Tashakkori</a:t>
            </a:r>
            <a:r>
              <a:rPr lang="en-GB" sz="1300" dirty="0"/>
              <a:t>, 2009)</a:t>
            </a:r>
          </a:p>
          <a:p>
            <a:pPr>
              <a:lnSpc>
                <a:spcPct val="120000"/>
              </a:lnSpc>
              <a:spcBef>
                <a:spcPts val="2500"/>
              </a:spcBef>
            </a:pPr>
            <a:r>
              <a:rPr lang="en-GB" sz="1300" dirty="0"/>
              <a:t>Phase 1: Semi‑structured interviews to diagnose limitations in the existing template (Kvale and Brinkmann, 2009; Moynihan, 2008)</a:t>
            </a:r>
          </a:p>
          <a:p>
            <a:pPr>
              <a:lnSpc>
                <a:spcPct val="120000"/>
              </a:lnSpc>
              <a:spcBef>
                <a:spcPts val="2500"/>
              </a:spcBef>
            </a:pPr>
            <a:r>
              <a:rPr lang="en-GB" sz="1300" dirty="0"/>
              <a:t>Phase 2: Desk‑based benchmarking to identify transferable design principles (Ammons, 2013; Local Government Association, 2020)</a:t>
            </a:r>
          </a:p>
          <a:p>
            <a:pPr>
              <a:lnSpc>
                <a:spcPct val="120000"/>
              </a:lnSpc>
              <a:spcBef>
                <a:spcPts val="2500"/>
              </a:spcBef>
            </a:pPr>
            <a:r>
              <a:rPr lang="en-GB" sz="1300" dirty="0"/>
              <a:t>Phase 3: Post‑implementation survey to evaluate first‑cycle user experience (Dillman, Smyth and Christian, 2014; Hsieh and Shannon, 2005)</a:t>
            </a:r>
          </a:p>
          <a:p>
            <a:pPr>
              <a:lnSpc>
                <a:spcPct val="120000"/>
              </a:lnSpc>
              <a:spcBef>
                <a:spcPts val="2500"/>
              </a:spcBef>
            </a:pPr>
            <a:r>
              <a:rPr lang="en-GB" sz="1300" dirty="0"/>
              <a:t>Triangulation of interview, survey and benchmarking evidence to support rigour (Creswell and Plano Clark, 2018; Teddlie and </a:t>
            </a:r>
            <a:r>
              <a:rPr lang="en-GB" sz="1300" dirty="0" err="1"/>
              <a:t>Tashakkori</a:t>
            </a:r>
            <a:r>
              <a:rPr lang="en-GB" sz="1300" dirty="0"/>
              <a:t>, 2009)</a:t>
            </a:r>
            <a:endParaRPr lang="en-GB" sz="1300" noProof="0" dirty="0"/>
          </a:p>
        </p:txBody>
      </p:sp>
      <p:pic>
        <p:nvPicPr>
          <p:cNvPr id="5" name="Content Placeholder 4" descr="3d illustration">
            <a:extLst>
              <a:ext uri="{FF2B5EF4-FFF2-40B4-BE49-F238E27FC236}">
                <a16:creationId xmlns:a16="http://schemas.microsoft.com/office/drawing/2014/main" id="{F7C955EE-2BA7-459B-BA51-EE46B680BF45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/>
          <a:srcRect l="11933" r="26144" b="-3"/>
          <a:stretch>
            <a:fillRect/>
          </a:stretch>
        </p:blipFill>
        <p:spPr>
          <a:xfrm>
            <a:off x="8129016" y="758952"/>
            <a:ext cx="3300984" cy="5330952"/>
          </a:xfrm>
        </p:spPr>
      </p:pic>
    </p:spTree>
    <p:extLst>
      <p:ext uri="{BB962C8B-B14F-4D97-AF65-F5344CB8AC3E}">
        <p14:creationId xmlns:p14="http://schemas.microsoft.com/office/powerpoint/2010/main" val="224492783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78EDD-B560-DE43-0EC4-A745942282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2091" y="2514602"/>
            <a:ext cx="6812280" cy="3194302"/>
          </a:xfrm>
        </p:spPr>
        <p:txBody>
          <a:bodyPr anchor="b">
            <a:normAutofit/>
          </a:bodyPr>
          <a:lstStyle/>
          <a:p>
            <a:r>
              <a:rPr lang="en-GB" noProof="0" dirty="0"/>
              <a:t>Findings</a:t>
            </a:r>
          </a:p>
        </p:txBody>
      </p:sp>
    </p:spTree>
    <p:extLst>
      <p:ext uri="{BB962C8B-B14F-4D97-AF65-F5344CB8AC3E}">
        <p14:creationId xmlns:p14="http://schemas.microsoft.com/office/powerpoint/2010/main" val="118081780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1FF3A-D7A7-069E-D2B2-422685852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464494"/>
            <a:ext cx="10817352" cy="958480"/>
          </a:xfrm>
        </p:spPr>
        <p:txBody>
          <a:bodyPr anchor="b">
            <a:normAutofit/>
          </a:bodyPr>
          <a:lstStyle/>
          <a:p>
            <a:r>
              <a:rPr lang="en-GB" noProof="0" dirty="0"/>
              <a:t>Interview Findings</a:t>
            </a:r>
          </a:p>
        </p:txBody>
      </p:sp>
      <p:pic>
        <p:nvPicPr>
          <p:cNvPr id="5" name="Content Placeholder 4" descr="business people in office. Five businessman looking at team building, two men and four women. Serbian people at the office">
            <a:extLst>
              <a:ext uri="{FF2B5EF4-FFF2-40B4-BE49-F238E27FC236}">
                <a16:creationId xmlns:a16="http://schemas.microsoft.com/office/drawing/2014/main" id="{1457721C-A344-421A-9A40-8FB7D0102FC8}"/>
              </a:ext>
            </a:extLst>
          </p:cNvPr>
          <p:cNvPicPr>
            <a:picLocks noGrp="1" noChangeAspect="1"/>
          </p:cNvPicPr>
          <p:nvPr>
            <p:ph sz="quarter" idx="18"/>
          </p:nvPr>
        </p:nvPicPr>
        <p:blipFill>
          <a:blip r:embed="rId3"/>
          <a:srcRect l="20205" r="14663"/>
          <a:stretch>
            <a:fillRect/>
          </a:stretch>
        </p:blipFill>
        <p:spPr>
          <a:xfrm>
            <a:off x="612775" y="2029968"/>
            <a:ext cx="5029200" cy="43434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A44986-8E00-59E1-587A-79D24EC2A07A}"/>
              </a:ext>
            </a:extLst>
          </p:cNvPr>
          <p:cNvSpPr>
            <a:spLocks noGrp="1"/>
          </p:cNvSpPr>
          <p:nvPr>
            <p:ph sz="quarter" idx="19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382512" y="2029968"/>
            <a:ext cx="5029200" cy="4343400"/>
          </a:xfrm>
        </p:spPr>
        <p:txBody>
          <a:bodyPr>
            <a:normAutofit fontScale="85000" lnSpcReduction="10000"/>
          </a:bodyPr>
          <a:lstStyle/>
          <a:p>
            <a:pPr>
              <a:spcBef>
                <a:spcPts val="2500"/>
              </a:spcBef>
            </a:pPr>
            <a:r>
              <a:rPr lang="en-GB" dirty="0"/>
              <a:t>Effective for corporate reporting, but limited as a practical planning tool </a:t>
            </a:r>
          </a:p>
          <a:p>
            <a:pPr>
              <a:spcBef>
                <a:spcPts val="2500"/>
              </a:spcBef>
            </a:pPr>
            <a:r>
              <a:rPr lang="en-GB" dirty="0"/>
              <a:t>Poor usability and readability undermine the template’s role as a business plan </a:t>
            </a:r>
          </a:p>
          <a:p>
            <a:pPr>
              <a:spcBef>
                <a:spcPts val="2500"/>
              </a:spcBef>
            </a:pPr>
            <a:r>
              <a:rPr lang="en-GB" dirty="0"/>
              <a:t>Duplication and fragmented systems create inefficiency and frustration </a:t>
            </a:r>
          </a:p>
          <a:p>
            <a:pPr>
              <a:spcBef>
                <a:spcPts val="2500"/>
              </a:spcBef>
            </a:pPr>
            <a:r>
              <a:rPr lang="en-GB" dirty="0"/>
              <a:t>Lack of narrative, financial and workforce context limits strategic decision‑making </a:t>
            </a:r>
          </a:p>
          <a:p>
            <a:pPr>
              <a:spcBef>
                <a:spcPts val="2500"/>
              </a:spcBef>
            </a:pPr>
            <a:r>
              <a:rPr lang="en-GB" dirty="0"/>
              <a:t>Engagement and ownership are shaped more by culture than by the template itself </a:t>
            </a:r>
          </a:p>
          <a:p>
            <a:pPr>
              <a:spcBef>
                <a:spcPts val="2500"/>
              </a:spcBef>
            </a:pPr>
            <a:r>
              <a:rPr lang="en-GB" dirty="0"/>
              <a:t>Misaligned planning and review cycles reinforce compliance behaviour</a:t>
            </a:r>
          </a:p>
          <a:p>
            <a:pPr>
              <a:spcBef>
                <a:spcPts val="2500"/>
              </a:spcBef>
            </a:pPr>
            <a:r>
              <a:rPr lang="en-GB" dirty="0"/>
              <a:t> Clear improvement principles identified for redesign and future use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8149166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BBA8F-784C-8DA2-7911-5D567E1BA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803" y="1987906"/>
            <a:ext cx="3606394" cy="2882188"/>
          </a:xfrm>
        </p:spPr>
        <p:txBody>
          <a:bodyPr anchor="ctr">
            <a:normAutofit/>
          </a:bodyPr>
          <a:lstStyle/>
          <a:p>
            <a:r>
              <a:rPr lang="en-GB" sz="3100"/>
              <a:t>Benchmarking Findings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2EE73-AA5B-FC85-343B-A417AB28CB5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66715" y="608991"/>
            <a:ext cx="4943704" cy="5640019"/>
          </a:xfrm>
        </p:spPr>
        <p:txBody>
          <a:bodyPr anchor="ctr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100"/>
              <a:t>Stronger practice integrates narrative, performance, risk and resourcing within a single framework (Ammons, 2013; Cardiff Council, 2023; Manchester City Council, 2022)</a:t>
            </a:r>
          </a:p>
          <a:p>
            <a:pPr>
              <a:lnSpc>
                <a:spcPct val="120000"/>
              </a:lnSpc>
            </a:pPr>
            <a:r>
              <a:rPr lang="en-GB" sz="1100"/>
              <a:t>Single dataset approaches reduce duplication and improve consistency across outputs (Local Government Association, 2020; Van Dooren, Bouckaert and Halligan, 2015; OECD, 2019)</a:t>
            </a:r>
          </a:p>
          <a:p>
            <a:pPr>
              <a:lnSpc>
                <a:spcPct val="120000"/>
              </a:lnSpc>
            </a:pPr>
            <a:r>
              <a:rPr lang="en-GB" sz="1100"/>
              <a:t>Templates are most effective when embedded within wider performance and governance systems (Local Government Association, 2020; Audit Wales, 2024)</a:t>
            </a:r>
          </a:p>
          <a:p>
            <a:pPr>
              <a:lnSpc>
                <a:spcPct val="120000"/>
              </a:lnSpc>
            </a:pPr>
            <a:r>
              <a:rPr lang="en-GB" sz="1100"/>
              <a:t>Narrative context is prioritised alongside indicators to support scrutiny and sense making (Ammons, 2013; Cardiff Council, 2023; Audit Wales, 2024)</a:t>
            </a:r>
          </a:p>
          <a:p>
            <a:pPr>
              <a:lnSpc>
                <a:spcPct val="120000"/>
              </a:lnSpc>
            </a:pPr>
            <a:r>
              <a:rPr lang="en-GB" sz="1100"/>
              <a:t>Clear alignment between planning, budget and review cycles strengthens strategic value (Local Government Association, 2020; Audit Wales, 2024; Poister, Pasha and Edwards, 2013)</a:t>
            </a:r>
          </a:p>
          <a:p>
            <a:pPr>
              <a:lnSpc>
                <a:spcPct val="120000"/>
              </a:lnSpc>
            </a:pPr>
            <a:r>
              <a:rPr lang="en-GB" sz="1100"/>
              <a:t>Digital integration and dashboards enhance usability where data definitions are consistent (Van Dooren, Bouckaert and Halligan, 2015; OECD, 2019)</a:t>
            </a:r>
          </a:p>
          <a:p>
            <a:pPr>
              <a:lnSpc>
                <a:spcPct val="120000"/>
              </a:lnSpc>
            </a:pPr>
            <a:r>
              <a:rPr lang="en-GB" sz="1100"/>
              <a:t>No single ‘best’ template identified, but transferable design principles are evident (Ammons, 2013; Local Government Association, 2020)</a:t>
            </a:r>
          </a:p>
          <a:p>
            <a:pPr>
              <a:lnSpc>
                <a:spcPct val="120000"/>
              </a:lnSpc>
            </a:pP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24730385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27D7D-546F-34BF-BB48-8153C2929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3026664" cy="4114800"/>
          </a:xfrm>
        </p:spPr>
        <p:txBody>
          <a:bodyPr anchor="t">
            <a:normAutofit/>
          </a:bodyPr>
          <a:lstStyle/>
          <a:p>
            <a:r>
              <a:rPr lang="en-GB" dirty="0"/>
              <a:t>Changes Implemented 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D78601D6-29B0-915D-B9EF-1642928BC0DA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40617611"/>
              </p:ext>
            </p:extLst>
          </p:nvPr>
        </p:nvGraphicFramePr>
        <p:xfrm>
          <a:off x="4187952" y="548640"/>
          <a:ext cx="7159752" cy="5952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620978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78530-3DF9-5759-4325-988EAFA82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803" y="1987906"/>
            <a:ext cx="3606394" cy="2882188"/>
          </a:xfrm>
        </p:spPr>
        <p:txBody>
          <a:bodyPr anchor="ctr">
            <a:normAutofit/>
          </a:bodyPr>
          <a:lstStyle/>
          <a:p>
            <a:r>
              <a:rPr lang="en-GB" noProof="0"/>
              <a:t>Survey Findings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D1E448-2D94-E990-C132-2E2C817C6244}"/>
              </a:ext>
            </a:extLst>
          </p:cNvPr>
          <p:cNvSpPr>
            <a:spLocks noGrp="1"/>
          </p:cNvSpPr>
          <p:nvPr>
            <p:ph sz="quarter" idx="13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166715" y="608991"/>
            <a:ext cx="4943704" cy="5640019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None/>
            </a:pPr>
            <a:r>
              <a:rPr lang="en-GB" sz="1400" b="1"/>
              <a:t>Clear guidance and corporate support enabled completion during a year of change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sz="1400" b="1"/>
              <a:t>Improved consistency through centralised data and standardised outputs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sz="1400" b="1"/>
              <a:t>Revised process still experienced by some as compliance‑focused and spreadsheet‑driven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sz="1400" b="1"/>
              <a:t>Validation rules improved control but sometimes reduced trust and engagement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sz="1400" b="1"/>
              <a:t>Usability challenges remained during drafting and collaborative sessions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sz="1400" b="1"/>
              <a:t>Automation significantly improved readability and professionalism of outputs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sz="1400" b="1"/>
              <a:t>Workflow, timing and review points require further refinement</a:t>
            </a:r>
          </a:p>
        </p:txBody>
      </p:sp>
    </p:spTree>
    <p:extLst>
      <p:ext uri="{BB962C8B-B14F-4D97-AF65-F5344CB8AC3E}">
        <p14:creationId xmlns:p14="http://schemas.microsoft.com/office/powerpoint/2010/main" val="231156448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BF95A-4063-E9DA-C358-4BD0EE69BC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2091" y="2514602"/>
            <a:ext cx="6812280" cy="3194302"/>
          </a:xfrm>
        </p:spPr>
        <p:txBody>
          <a:bodyPr anchor="b">
            <a:normAutofit/>
          </a:bodyPr>
          <a:lstStyle/>
          <a:p>
            <a:r>
              <a:rPr lang="en-GB" noProof="0" dirty="0"/>
              <a:t>Conclusions and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28326666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A77BF-DDD9-0864-E705-8395FEC66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758952"/>
            <a:ext cx="3276600" cy="4389120"/>
          </a:xfrm>
        </p:spPr>
        <p:txBody>
          <a:bodyPr anchor="t">
            <a:normAutofit/>
          </a:bodyPr>
          <a:lstStyle/>
          <a:p>
            <a:r>
              <a:rPr lang="en-GB" noProof="0" dirty="0"/>
              <a:t>Conclusions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21B5B6-617F-E1F2-C1BF-47F85E33A83A}"/>
              </a:ext>
            </a:extLst>
          </p:cNvPr>
          <p:cNvSpPr>
            <a:spLocks noGrp="1"/>
          </p:cNvSpPr>
          <p:nvPr>
            <p:ph sz="quarter" idx="13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4782312" y="758952"/>
            <a:ext cx="6419088" cy="5330952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None/>
            </a:pPr>
            <a:r>
              <a:rPr lang="en-GB" b="1"/>
              <a:t>Business planning templates can support performance management and strategic decision‑making, but not as standalone tools (De Lancer Julnes and Holzer, 2001; Moynihan, 2008)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b="1"/>
              <a:t>The previous template was effective for corporate reporting but limited for strategic planning (Moynihan, 2008)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b="1"/>
              <a:t>The revised approach shows clear early benefits, but also introduces new risks and challanges (Moynihan, 2008) 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b="1"/>
              <a:t>Sustained value depends on continued iteration, alignment and engagement (Bryson, 2018; Audit Wales, 2024)</a:t>
            </a:r>
          </a:p>
        </p:txBody>
      </p:sp>
    </p:spTree>
    <p:extLst>
      <p:ext uri="{BB962C8B-B14F-4D97-AF65-F5344CB8AC3E}">
        <p14:creationId xmlns:p14="http://schemas.microsoft.com/office/powerpoint/2010/main" val="16156905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C2661-3B2A-F9E4-813D-6B6B262D8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416" y="2286000"/>
            <a:ext cx="3968496" cy="2286000"/>
          </a:xfrm>
        </p:spPr>
        <p:txBody>
          <a:bodyPr anchor="ctr">
            <a:normAutofit/>
          </a:bodyPr>
          <a:lstStyle/>
          <a:p>
            <a:r>
              <a:rPr lang="en-GB" noProof="0" dirty="0"/>
              <a:t>Recommendations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805459-08DC-75C2-EECB-45915BD01AD4}"/>
              </a:ext>
            </a:extLst>
          </p:cNvPr>
          <p:cNvSpPr>
            <a:spLocks noGrp="1"/>
          </p:cNvSpPr>
          <p:nvPr>
            <p:ph sz="quarter" idx="13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830568" y="758952"/>
            <a:ext cx="4398264" cy="5330952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None/>
            </a:pPr>
            <a:r>
              <a:rPr lang="en-GB" b="1"/>
              <a:t>Position the template within an integrated performance management system.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b="1"/>
              <a:t>Adopt a single dataset with multiple outputs (OECD, 2019; Audit Wales, 2024).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b="1"/>
              <a:t>Reduce duplication through integration rather than removing narrative.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b="1"/>
              <a:t>Embed workforce, financial and risk context as standard prompts (Kaplan and Norton, 1996; Bryson, 2018).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b="1"/>
              <a:t>Strengthen guidance and capability (Local Government Association, 2020).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GB" b="1"/>
              <a:t>Align planning, review and self assessment cycles to support learning (Moynihan, 2008).</a:t>
            </a:r>
          </a:p>
        </p:txBody>
      </p:sp>
    </p:spTree>
    <p:extLst>
      <p:ext uri="{BB962C8B-B14F-4D97-AF65-F5344CB8AC3E}">
        <p14:creationId xmlns:p14="http://schemas.microsoft.com/office/powerpoint/2010/main" val="321271380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FD48E-6063-C030-1356-1703890C1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44FCFA-D427-EA13-A481-20C49B87A715}"/>
              </a:ext>
            </a:extLst>
          </p:cNvPr>
          <p:cNvSpPr txBox="1"/>
          <p:nvPr/>
        </p:nvSpPr>
        <p:spPr>
          <a:xfrm>
            <a:off x="612648" y="1700213"/>
            <a:ext cx="1110310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Ammons, D.N. (2013) Benchmarking for Best Practices in the Public Sector. 2nd </a:t>
            </a:r>
            <a:r>
              <a:rPr lang="en-GB" dirty="0" err="1"/>
              <a:t>edn</a:t>
            </a:r>
            <a:r>
              <a:rPr lang="en-GB" dirty="0"/>
              <a:t>. Thousand Oaks, CA: Sage.</a:t>
            </a:r>
          </a:p>
          <a:p>
            <a:r>
              <a:rPr lang="en-GB" dirty="0"/>
              <a:t>Audit Wales (2024) Review of Performance Management Arrangements in Welsh Councils. Cardiff: Audit Wales.</a:t>
            </a:r>
          </a:p>
          <a:p>
            <a:r>
              <a:rPr lang="en-GB" dirty="0"/>
              <a:t>Braun, V. and Clarke, V. (2021) Thematic analysis: A practical guide. London: Sage.</a:t>
            </a:r>
          </a:p>
          <a:p>
            <a:r>
              <a:rPr lang="en-GB" dirty="0"/>
              <a:t>Bryson, J.M. (2018) Strategic Planning for Public and Nonprofit Organizations. 5th </a:t>
            </a:r>
            <a:r>
              <a:rPr lang="en-GB" dirty="0" err="1"/>
              <a:t>edn</a:t>
            </a:r>
            <a:r>
              <a:rPr lang="en-GB" dirty="0"/>
              <a:t>. Hoboken, NJ: John Wiley &amp; Sons.</a:t>
            </a:r>
          </a:p>
          <a:p>
            <a:r>
              <a:rPr lang="en-GB" dirty="0"/>
              <a:t>Cardiff Council (2023) Corporate and Service Planning Guidance 2023–24. Cardiff: Cardiff Council.</a:t>
            </a:r>
          </a:p>
          <a:p>
            <a:r>
              <a:rPr lang="en-GB" dirty="0"/>
              <a:t>Coghlan, D. and Brannick, T. (2014) Doing action research in your own organization. 4th </a:t>
            </a:r>
            <a:r>
              <a:rPr lang="en-GB" dirty="0" err="1"/>
              <a:t>edn</a:t>
            </a:r>
            <a:r>
              <a:rPr lang="en-GB" dirty="0"/>
              <a:t>. London: Sage.</a:t>
            </a:r>
          </a:p>
          <a:p>
            <a:r>
              <a:rPr lang="en-GB" dirty="0"/>
              <a:t>Creswell, J.W. and Plano Clark, V.L. (2018) Designing and conducting mixed methods research. 3rd </a:t>
            </a:r>
            <a:r>
              <a:rPr lang="en-GB" dirty="0" err="1"/>
              <a:t>edn</a:t>
            </a:r>
            <a:r>
              <a:rPr lang="en-GB" dirty="0"/>
              <a:t>. Thousand Oaks, CA: Sage.</a:t>
            </a:r>
          </a:p>
          <a:p>
            <a:r>
              <a:rPr lang="en-GB" dirty="0"/>
              <a:t>de Lancer Julnes, P. and Holzer, M. (2001) ‘Promoting the utilization of performance measures in public organizations’, Public Administration Review, 61(6), pp. 693–708.</a:t>
            </a:r>
          </a:p>
          <a:p>
            <a:r>
              <a:rPr lang="en-GB" dirty="0"/>
              <a:t>Dillman, D.A., Smyth, J.D. and Christian, L.M. (2014) Internet, phone, mail, and mixed mode surveys: The tailored design method. 4th </a:t>
            </a:r>
            <a:r>
              <a:rPr lang="en-GB" dirty="0" err="1"/>
              <a:t>edn</a:t>
            </a:r>
            <a:r>
              <a:rPr lang="en-GB" dirty="0"/>
              <a:t>. Hoboken, NJ: Wiley.</a:t>
            </a:r>
          </a:p>
          <a:p>
            <a:r>
              <a:rPr lang="en-GB" dirty="0"/>
              <a:t>Hsieh, H.F. and Shannon, S.E. (2005) ‘Three approaches to qualitative content analysis’, Qualitative Health Research, 15(9), pp. 1277–1288. https://doi.org/10.1177/1049732305276687</a:t>
            </a:r>
          </a:p>
        </p:txBody>
      </p:sp>
    </p:spTree>
    <p:extLst>
      <p:ext uri="{BB962C8B-B14F-4D97-AF65-F5344CB8AC3E}">
        <p14:creationId xmlns:p14="http://schemas.microsoft.com/office/powerpoint/2010/main" val="2450376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21425A-372F-ABE2-9E89-44600AE5AA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A772439-9F47-FAFB-5523-D87620A3F505}"/>
              </a:ext>
            </a:extLst>
          </p:cNvPr>
          <p:cNvSpPr txBox="1"/>
          <p:nvPr/>
        </p:nvSpPr>
        <p:spPr>
          <a:xfrm>
            <a:off x="544449" y="622527"/>
            <a:ext cx="1110310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Kaplan, R.S. and Norton, D.P. (1996) The Balanced Scorecard: Translating Strategy into Action. Boston, MA: Harvard Business School Press.</a:t>
            </a:r>
          </a:p>
          <a:p>
            <a:r>
              <a:rPr lang="en-GB" dirty="0"/>
              <a:t>Kvale, S. and Brinkmann, S. (2009) </a:t>
            </a:r>
            <a:r>
              <a:rPr lang="en-GB" dirty="0" err="1"/>
              <a:t>InterViews</a:t>
            </a:r>
            <a:r>
              <a:rPr lang="en-GB" dirty="0"/>
              <a:t>: Learning the craft of qualitative research interviewing. 2nd </a:t>
            </a:r>
            <a:r>
              <a:rPr lang="en-GB" dirty="0" err="1"/>
              <a:t>edn</a:t>
            </a:r>
            <a:r>
              <a:rPr lang="en-GB" dirty="0"/>
              <a:t>. London: Sage.</a:t>
            </a:r>
          </a:p>
          <a:p>
            <a:r>
              <a:rPr lang="en-GB" dirty="0"/>
              <a:t>Local Government Association (2020) Planning and Performance Management Guidance. London: Local Government Association.</a:t>
            </a:r>
          </a:p>
          <a:p>
            <a:r>
              <a:rPr lang="en-GB" dirty="0"/>
              <a:t>Local Government Association (2022) Performance Management and Improvement Guidance. London: Local Government Association.</a:t>
            </a:r>
          </a:p>
          <a:p>
            <a:r>
              <a:rPr lang="en-GB" dirty="0"/>
              <a:t>Manchester City Council (2022) Service Planning Template and Guidance. Manchester: Manchester City Council.</a:t>
            </a:r>
          </a:p>
          <a:p>
            <a:r>
              <a:rPr lang="en-GB" dirty="0"/>
              <a:t>Moynihan, D.P. (2008) The Dynamics of Performance Management. Washington, DC: Georgetown University Press.</a:t>
            </a:r>
          </a:p>
          <a:p>
            <a:r>
              <a:rPr lang="en-GB" dirty="0"/>
              <a:t>OECD (2019) Public Sector Performance and Results. Paris: OECD Publishing.</a:t>
            </a:r>
          </a:p>
          <a:p>
            <a:r>
              <a:rPr lang="en-GB" dirty="0"/>
              <a:t>Poister, T.H., Pasha, O.Q. and Edwards, L.H. (2013) ‘Does performance management lead to better outcomes?’, Public Administration Review, 73(1), pp. 83–94.</a:t>
            </a:r>
          </a:p>
          <a:p>
            <a:r>
              <a:rPr lang="en-GB" dirty="0"/>
              <a:t>Pollitt, C. (2013) The logics of performance management. Evaluation, 19(4), pp. 346–363.</a:t>
            </a:r>
          </a:p>
          <a:p>
            <a:r>
              <a:rPr lang="en-GB" dirty="0"/>
              <a:t>Senedd Cymru (2021) Local Government and Elections (Wales) Act 2021. Cardiff: Welsh Government.</a:t>
            </a:r>
          </a:p>
          <a:p>
            <a:r>
              <a:rPr lang="en-GB" dirty="0"/>
              <a:t>Teddlie, C. and </a:t>
            </a:r>
            <a:r>
              <a:rPr lang="en-GB" dirty="0" err="1"/>
              <a:t>Tashakkori</a:t>
            </a:r>
            <a:r>
              <a:rPr lang="en-GB" dirty="0"/>
              <a:t>, A. (2009) Foundations of mixed methods research: Integrating quantitative and qualitative approaches in the social and </a:t>
            </a:r>
            <a:r>
              <a:rPr lang="en-GB" dirty="0" err="1"/>
              <a:t>behavioral</a:t>
            </a:r>
            <a:r>
              <a:rPr lang="en-GB" dirty="0"/>
              <a:t> sciences. Thousand Oaks, CA: Sage.</a:t>
            </a:r>
          </a:p>
          <a:p>
            <a:r>
              <a:rPr lang="en-GB" dirty="0"/>
              <a:t>Van Dooren, W., Bouckaert, G. and Halligan, J. (2015) Performance Management in the Public Sector. 2nd </a:t>
            </a:r>
            <a:r>
              <a:rPr lang="en-GB" dirty="0" err="1"/>
              <a:t>edn</a:t>
            </a:r>
            <a:r>
              <a:rPr lang="en-GB" dirty="0"/>
              <a:t>. London: Routledge.</a:t>
            </a:r>
          </a:p>
        </p:txBody>
      </p:sp>
    </p:spTree>
    <p:extLst>
      <p:ext uri="{BB962C8B-B14F-4D97-AF65-F5344CB8AC3E}">
        <p14:creationId xmlns:p14="http://schemas.microsoft.com/office/powerpoint/2010/main" val="18894257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44B2B-846F-2E96-F842-DF952AC74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4952" y="950976"/>
            <a:ext cx="6108192" cy="2039112"/>
          </a:xfrm>
        </p:spPr>
        <p:txBody>
          <a:bodyPr anchor="b">
            <a:normAutofit/>
          </a:bodyPr>
          <a:lstStyle/>
          <a:p>
            <a:r>
              <a:rPr lang="en-GB" dirty="0"/>
              <a:t>Any Questions </a:t>
            </a:r>
          </a:p>
        </p:txBody>
      </p:sp>
    </p:spTree>
    <p:extLst>
      <p:ext uri="{BB962C8B-B14F-4D97-AF65-F5344CB8AC3E}">
        <p14:creationId xmlns:p14="http://schemas.microsoft.com/office/powerpoint/2010/main" val="3120055287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">
  <a:themeElements>
    <a:clrScheme name="Portal">
      <a:dk1>
        <a:sysClr val="windowText" lastClr="000000"/>
      </a:dk1>
      <a:lt1>
        <a:sysClr val="window" lastClr="FFFFFF"/>
      </a:lt1>
      <a:dk2>
        <a:srgbClr val="051618"/>
      </a:dk2>
      <a:lt2>
        <a:srgbClr val="EEEEE7"/>
      </a:lt2>
      <a:accent1>
        <a:srgbClr val="2E744E"/>
      </a:accent1>
      <a:accent2>
        <a:srgbClr val="64924A"/>
      </a:accent2>
      <a:accent3>
        <a:srgbClr val="A9A747"/>
      </a:accent3>
      <a:accent4>
        <a:srgbClr val="20758C"/>
      </a:accent4>
      <a:accent5>
        <a:srgbClr val="23958F"/>
      </a:accent5>
      <a:accent6>
        <a:srgbClr val="E48754"/>
      </a:accent6>
      <a:hlink>
        <a:srgbClr val="64924A"/>
      </a:hlink>
      <a:folHlink>
        <a:srgbClr val="23958F"/>
      </a:folHlink>
    </a:clrScheme>
    <a:fontScheme name="Portal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ortal_win32_v3" id="{B1FC6AE0-AB78-461C-BB5C-7637DF083BF3}" vid="{2E3C6C7A-C8E4-49C1-8F7D-D7BBF44B878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10260</TotalTime>
  <Words>1661</Words>
  <Application>Microsoft Office PowerPoint</Application>
  <PresentationFormat>Widescreen</PresentationFormat>
  <Paragraphs>126</Paragraphs>
  <Slides>20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Aptos</vt:lpstr>
      <vt:lpstr>Arial</vt:lpstr>
      <vt:lpstr>Calibri</vt:lpstr>
      <vt:lpstr>Trade Gothic Next Cond</vt:lpstr>
      <vt:lpstr>Trade Gothic Next Light</vt:lpstr>
      <vt:lpstr>Portal</vt:lpstr>
      <vt:lpstr>Evaluating the Effectiveness of Business Planning Templates in Supporting Performance Management and Strategic Decision-Making.</vt:lpstr>
      <vt:lpstr>Ethical Considerations and Insider Bias</vt:lpstr>
      <vt:lpstr>Ethical Considerations</vt:lpstr>
      <vt:lpstr>Insider Bias</vt:lpstr>
      <vt:lpstr>Background and Literature</vt:lpstr>
      <vt:lpstr>Organisational Background</vt:lpstr>
      <vt:lpstr>Key Literature Themes</vt:lpstr>
      <vt:lpstr>Methodology</vt:lpstr>
      <vt:lpstr>Research Design and Methods</vt:lpstr>
      <vt:lpstr>Findings</vt:lpstr>
      <vt:lpstr>Interview Findings</vt:lpstr>
      <vt:lpstr>Benchmarking Findings</vt:lpstr>
      <vt:lpstr>Changes Implemented </vt:lpstr>
      <vt:lpstr>Survey Findings</vt:lpstr>
      <vt:lpstr>Conclusions and Recommendations</vt:lpstr>
      <vt:lpstr>Conclusions</vt:lpstr>
      <vt:lpstr>Recommendations</vt:lpstr>
      <vt:lpstr>Reference List </vt:lpstr>
      <vt:lpstr>PowerPoint Presentation</vt:lpstr>
      <vt:lpstr>Any Questions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ARCole@carmarthenshire.gov.uk</dc:creator>
  <cp:lastModifiedBy>Abigail R Cole</cp:lastModifiedBy>
  <cp:revision>2</cp:revision>
  <dcterms:modified xsi:type="dcterms:W3CDTF">2026-04-27T14:43:47Z</dcterms:modified>
</cp:coreProperties>
</file>