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694EC1-A533-F926-BFED-60417BBEEDCD}" v="184" dt="2026-03-23T10:58:40.594"/>
    <p1510:client id="{E358019E-071C-028F-C59D-10474D6FC266}" v="12" dt="2026-03-22T13:48:19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ana Kauser (2332882)" userId="S::2332882@student.uwtsd.ac.uk::8a18820b-a438-4ec5-9c5b-b3315e13aee8" providerId="AD" clId="Web-{F5AF9DD2-CF55-9269-6DBB-A6DE0F2044FC}"/>
    <pc:docChg chg="modSld">
      <pc:chgData name="Shabana Kauser (2332882)" userId="S::2332882@student.uwtsd.ac.uk::8a18820b-a438-4ec5-9c5b-b3315e13aee8" providerId="AD" clId="Web-{F5AF9DD2-CF55-9269-6DBB-A6DE0F2044FC}" dt="2026-03-13T10:50:08.483" v="774" actId="20577"/>
      <pc:docMkLst>
        <pc:docMk/>
      </pc:docMkLst>
      <pc:sldChg chg="modSp">
        <pc:chgData name="Shabana Kauser (2332882)" userId="S::2332882@student.uwtsd.ac.uk::8a18820b-a438-4ec5-9c5b-b3315e13aee8" providerId="AD" clId="Web-{F5AF9DD2-CF55-9269-6DBB-A6DE0F2044FC}" dt="2026-03-13T10:00:38.188" v="105" actId="20577"/>
        <pc:sldMkLst>
          <pc:docMk/>
          <pc:sldMk cId="2998140554" sldId="264"/>
        </pc:sldMkLst>
        <pc:spChg chg="mod">
          <ac:chgData name="Shabana Kauser (2332882)" userId="S::2332882@student.uwtsd.ac.uk::8a18820b-a438-4ec5-9c5b-b3315e13aee8" providerId="AD" clId="Web-{F5AF9DD2-CF55-9269-6DBB-A6DE0F2044FC}" dt="2026-03-13T10:00:38.188" v="105" actId="20577"/>
          <ac:spMkLst>
            <pc:docMk/>
            <pc:sldMk cId="2998140554" sldId="264"/>
            <ac:spMk id="3" creationId="{F2DAE817-F104-D563-1948-D05BD78157C3}"/>
          </ac:spMkLst>
        </pc:spChg>
      </pc:sldChg>
      <pc:sldChg chg="addSp delSp modSp mod setBg">
        <pc:chgData name="Shabana Kauser (2332882)" userId="S::2332882@student.uwtsd.ac.uk::8a18820b-a438-4ec5-9c5b-b3315e13aee8" providerId="AD" clId="Web-{F5AF9DD2-CF55-9269-6DBB-A6DE0F2044FC}" dt="2026-03-13T10:21:48.817" v="399"/>
        <pc:sldMkLst>
          <pc:docMk/>
          <pc:sldMk cId="2937337327" sldId="267"/>
        </pc:sldMkLst>
        <pc:spChg chg="mod">
          <ac:chgData name="Shabana Kauser (2332882)" userId="S::2332882@student.uwtsd.ac.uk::8a18820b-a438-4ec5-9c5b-b3315e13aee8" providerId="AD" clId="Web-{F5AF9DD2-CF55-9269-6DBB-A6DE0F2044FC}" dt="2026-03-13T10:21:48.817" v="399"/>
          <ac:spMkLst>
            <pc:docMk/>
            <pc:sldMk cId="2937337327" sldId="267"/>
            <ac:spMk id="2" creationId="{45499042-4230-5BCD-1C0C-1EFF9C4622EC}"/>
          </ac:spMkLst>
        </pc:spChg>
        <pc:spChg chg="add del mod">
          <ac:chgData name="Shabana Kauser (2332882)" userId="S::2332882@student.uwtsd.ac.uk::8a18820b-a438-4ec5-9c5b-b3315e13aee8" providerId="AD" clId="Web-{F5AF9DD2-CF55-9269-6DBB-A6DE0F2044FC}" dt="2026-03-13T10:21:48.817" v="399"/>
          <ac:spMkLst>
            <pc:docMk/>
            <pc:sldMk cId="2937337327" sldId="267"/>
            <ac:spMk id="3" creationId="{758B51B0-81A7-1EAA-1BE3-F760198FB78E}"/>
          </ac:spMkLst>
        </pc:spChg>
        <pc:spChg chg="add">
          <ac:chgData name="Shabana Kauser (2332882)" userId="S::2332882@student.uwtsd.ac.uk::8a18820b-a438-4ec5-9c5b-b3315e13aee8" providerId="AD" clId="Web-{F5AF9DD2-CF55-9269-6DBB-A6DE0F2044FC}" dt="2026-03-13T10:21:48.817" v="399"/>
          <ac:spMkLst>
            <pc:docMk/>
            <pc:sldMk cId="2937337327" sldId="267"/>
            <ac:spMk id="14" creationId="{660EB578-C970-4186-B93C-45851BBC6E34}"/>
          </ac:spMkLst>
        </pc:spChg>
        <pc:picChg chg="add">
          <ac:chgData name="Shabana Kauser (2332882)" userId="S::2332882@student.uwtsd.ac.uk::8a18820b-a438-4ec5-9c5b-b3315e13aee8" providerId="AD" clId="Web-{F5AF9DD2-CF55-9269-6DBB-A6DE0F2044FC}" dt="2026-03-13T10:21:48.817" v="399"/>
          <ac:picMkLst>
            <pc:docMk/>
            <pc:sldMk cId="2937337327" sldId="267"/>
            <ac:picMk id="15" creationId="{4FCC93EC-1E8F-FC48-664F-C15957016A28}"/>
          </ac:picMkLst>
        </pc:picChg>
        <pc:cxnChg chg="add">
          <ac:chgData name="Shabana Kauser (2332882)" userId="S::2332882@student.uwtsd.ac.uk::8a18820b-a438-4ec5-9c5b-b3315e13aee8" providerId="AD" clId="Web-{F5AF9DD2-CF55-9269-6DBB-A6DE0F2044FC}" dt="2026-03-13T10:21:48.817" v="399"/>
          <ac:cxnSpMkLst>
            <pc:docMk/>
            <pc:sldMk cId="2937337327" sldId="267"/>
            <ac:cxnSpMk id="16" creationId="{CDF57B02-07BB-407B-BB36-06D9C64A673E}"/>
          </ac:cxnSpMkLst>
        </pc:cxnChg>
        <pc:cxnChg chg="add">
          <ac:chgData name="Shabana Kauser (2332882)" userId="S::2332882@student.uwtsd.ac.uk::8a18820b-a438-4ec5-9c5b-b3315e13aee8" providerId="AD" clId="Web-{F5AF9DD2-CF55-9269-6DBB-A6DE0F2044FC}" dt="2026-03-13T10:21:48.817" v="399"/>
          <ac:cxnSpMkLst>
            <pc:docMk/>
            <pc:sldMk cId="2937337327" sldId="267"/>
            <ac:cxnSpMk id="17" creationId="{C6855964-C920-48EB-8804-74291211C8A9}"/>
          </ac:cxnSpMkLst>
        </pc:cxnChg>
      </pc:sldChg>
      <pc:sldChg chg="modSp">
        <pc:chgData name="Shabana Kauser (2332882)" userId="S::2332882@student.uwtsd.ac.uk::8a18820b-a438-4ec5-9c5b-b3315e13aee8" providerId="AD" clId="Web-{F5AF9DD2-CF55-9269-6DBB-A6DE0F2044FC}" dt="2026-03-13T10:17:42.519" v="342" actId="20577"/>
        <pc:sldMkLst>
          <pc:docMk/>
          <pc:sldMk cId="2293065297" sldId="268"/>
        </pc:sldMkLst>
        <pc:spChg chg="mod">
          <ac:chgData name="Shabana Kauser (2332882)" userId="S::2332882@student.uwtsd.ac.uk::8a18820b-a438-4ec5-9c5b-b3315e13aee8" providerId="AD" clId="Web-{F5AF9DD2-CF55-9269-6DBB-A6DE0F2044FC}" dt="2026-03-13T10:17:42.519" v="342" actId="20577"/>
          <ac:spMkLst>
            <pc:docMk/>
            <pc:sldMk cId="2293065297" sldId="268"/>
            <ac:spMk id="3" creationId="{B2E5FDAC-316E-7016-A307-F490122DB0F9}"/>
          </ac:spMkLst>
        </pc:spChg>
      </pc:sldChg>
      <pc:sldChg chg="addSp delSp modSp mod setBg">
        <pc:chgData name="Shabana Kauser (2332882)" userId="S::2332882@student.uwtsd.ac.uk::8a18820b-a438-4ec5-9c5b-b3315e13aee8" providerId="AD" clId="Web-{F5AF9DD2-CF55-9269-6DBB-A6DE0F2044FC}" dt="2026-03-13T10:42:47.097" v="649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F5AF9DD2-CF55-9269-6DBB-A6DE0F2044FC}" dt="2026-03-13T10:42:47.097" v="649"/>
          <ac:spMkLst>
            <pc:docMk/>
            <pc:sldMk cId="1642055515" sldId="269"/>
            <ac:spMk id="2" creationId="{2797F856-6AF8-22C4-640E-3E773C0E360A}"/>
          </ac:spMkLst>
        </pc:spChg>
        <pc:spChg chg="add del mod">
          <ac:chgData name="Shabana Kauser (2332882)" userId="S::2332882@student.uwtsd.ac.uk::8a18820b-a438-4ec5-9c5b-b3315e13aee8" providerId="AD" clId="Web-{F5AF9DD2-CF55-9269-6DBB-A6DE0F2044FC}" dt="2026-03-13T10:42:47.097" v="649"/>
          <ac:spMkLst>
            <pc:docMk/>
            <pc:sldMk cId="1642055515" sldId="269"/>
            <ac:spMk id="3" creationId="{083601B3-70B0-7037-E92C-B1A89E05B121}"/>
          </ac:spMkLst>
        </pc:spChg>
      </pc:sldChg>
      <pc:sldChg chg="modSp">
        <pc:chgData name="Shabana Kauser (2332882)" userId="S::2332882@student.uwtsd.ac.uk::8a18820b-a438-4ec5-9c5b-b3315e13aee8" providerId="AD" clId="Web-{F5AF9DD2-CF55-9269-6DBB-A6DE0F2044FC}" dt="2026-03-13T10:20:45.505" v="398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F5AF9DD2-CF55-9269-6DBB-A6DE0F2044FC}" dt="2026-03-13T10:20:45.505" v="398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">
        <pc:chgData name="Shabana Kauser (2332882)" userId="S::2332882@student.uwtsd.ac.uk::8a18820b-a438-4ec5-9c5b-b3315e13aee8" providerId="AD" clId="Web-{F5AF9DD2-CF55-9269-6DBB-A6DE0F2044FC}" dt="2026-03-13T10:50:08.483" v="774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F5AF9DD2-CF55-9269-6DBB-A6DE0F2044FC}" dt="2026-03-13T10:10:03.946" v="271" actId="20577"/>
          <ac:spMkLst>
            <pc:docMk/>
            <pc:sldMk cId="368078407" sldId="271"/>
            <ac:spMk id="2" creationId="{14A7710B-20FC-F67A-821F-317180CA8849}"/>
          </ac:spMkLst>
        </pc:spChg>
        <pc:spChg chg="mod">
          <ac:chgData name="Shabana Kauser (2332882)" userId="S::2332882@student.uwtsd.ac.uk::8a18820b-a438-4ec5-9c5b-b3315e13aee8" providerId="AD" clId="Web-{F5AF9DD2-CF55-9269-6DBB-A6DE0F2044FC}" dt="2026-03-13T10:50:08.483" v="774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  <pc:docChgLst>
    <pc:chgData name="Shabana Kauser (2332882)" userId="S::2332882@student.uwtsd.ac.uk::8a18820b-a438-4ec5-9c5b-b3315e13aee8" providerId="AD" clId="Web-{A6694EC1-A533-F926-BFED-60417BBEEDCD}"/>
    <pc:docChg chg="modSld">
      <pc:chgData name="Shabana Kauser (2332882)" userId="S::2332882@student.uwtsd.ac.uk::8a18820b-a438-4ec5-9c5b-b3315e13aee8" providerId="AD" clId="Web-{A6694EC1-A533-F926-BFED-60417BBEEDCD}" dt="2026-03-23T10:58:40.594" v="185" actId="1076"/>
      <pc:docMkLst>
        <pc:docMk/>
      </pc:docMkLst>
      <pc:sldChg chg="addSp delSp modSp modMedia addAnim delAnim">
        <pc:chgData name="Shabana Kauser (2332882)" userId="S::2332882@student.uwtsd.ac.uk::8a18820b-a438-4ec5-9c5b-b3315e13aee8" providerId="AD" clId="Web-{A6694EC1-A533-F926-BFED-60417BBEEDCD}" dt="2026-03-23T10:58:40.594" v="185" actId="1076"/>
        <pc:sldMkLst>
          <pc:docMk/>
          <pc:sldMk cId="109857222" sldId="256"/>
        </pc:sldMkLst>
        <pc:picChg chg="del">
          <ac:chgData name="Shabana Kauser (2332882)" userId="S::2332882@student.uwtsd.ac.uk::8a18820b-a438-4ec5-9c5b-b3315e13aee8" providerId="AD" clId="Web-{A6694EC1-A533-F926-BFED-60417BBEEDCD}" dt="2026-03-23T10:58:22.703" v="183"/>
          <ac:picMkLst>
            <pc:docMk/>
            <pc:sldMk cId="109857222" sldId="256"/>
            <ac:picMk id="5" creationId="{F57F982D-D5D5-8E35-5F88-D6F48CC640D7}"/>
          </ac:picMkLst>
        </pc:picChg>
        <pc:picChg chg="add mod">
          <ac:chgData name="Shabana Kauser (2332882)" userId="S::2332882@student.uwtsd.ac.uk::8a18820b-a438-4ec5-9c5b-b3315e13aee8" providerId="AD" clId="Web-{A6694EC1-A533-F926-BFED-60417BBEEDCD}" dt="2026-03-23T10:58:40.594" v="185" actId="1076"/>
          <ac:picMkLst>
            <pc:docMk/>
            <pc:sldMk cId="109857222" sldId="256"/>
            <ac:picMk id="6" creationId="{5CD78562-DFFE-8135-508F-19A6DEDA742F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A6694EC1-A533-F926-BFED-60417BBEEDCD}" dt="2026-03-23T09:36:07.926" v="1" actId="1076"/>
        <pc:sldMkLst>
          <pc:docMk/>
          <pc:sldMk cId="2998140554" sldId="264"/>
        </pc:sldMkLst>
        <pc:picChg chg="add mod">
          <ac:chgData name="Shabana Kauser (2332882)" userId="S::2332882@student.uwtsd.ac.uk::8a18820b-a438-4ec5-9c5b-b3315e13aee8" providerId="AD" clId="Web-{A6694EC1-A533-F926-BFED-60417BBEEDCD}" dt="2026-03-23T09:36:07.926" v="1" actId="1076"/>
          <ac:picMkLst>
            <pc:docMk/>
            <pc:sldMk cId="2998140554" sldId="264"/>
            <ac:picMk id="4" creationId="{8CE1C06C-88E5-8F3F-45E9-055BAC0FC341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A6694EC1-A533-F926-BFED-60417BBEEDCD}" dt="2026-03-23T10:49:44.703" v="11" actId="1076"/>
        <pc:sldMkLst>
          <pc:docMk/>
          <pc:sldMk cId="3880138780" sldId="265"/>
        </pc:sldMkLst>
        <pc:picChg chg="add mod">
          <ac:chgData name="Shabana Kauser (2332882)" userId="S::2332882@student.uwtsd.ac.uk::8a18820b-a438-4ec5-9c5b-b3315e13aee8" providerId="AD" clId="Web-{A6694EC1-A533-F926-BFED-60417BBEEDCD}" dt="2026-03-23T10:49:44.703" v="11" actId="1076"/>
          <ac:picMkLst>
            <pc:docMk/>
            <pc:sldMk cId="3880138780" sldId="265"/>
            <ac:picMk id="4" creationId="{99515FE7-D35B-7D9E-8E76-B42F3CB797D7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A6694EC1-A533-F926-BFED-60417BBEEDCD}" dt="2026-03-23T10:41:28.765" v="5" actId="1076"/>
        <pc:sldMkLst>
          <pc:docMk/>
          <pc:sldMk cId="81506890" sldId="266"/>
        </pc:sldMkLst>
        <pc:picChg chg="add mod">
          <ac:chgData name="Shabana Kauser (2332882)" userId="S::2332882@student.uwtsd.ac.uk::8a18820b-a438-4ec5-9c5b-b3315e13aee8" providerId="AD" clId="Web-{A6694EC1-A533-F926-BFED-60417BBEEDCD}" dt="2026-03-23T10:41:28.765" v="5" actId="1076"/>
          <ac:picMkLst>
            <pc:docMk/>
            <pc:sldMk cId="81506890" sldId="266"/>
            <ac:picMk id="4" creationId="{3DF51F62-A2DE-CC9D-D042-BC652D96D6D1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A6694EC1-A533-F926-BFED-60417BBEEDCD}" dt="2026-03-23T10:47:37.182" v="9" actId="1076"/>
        <pc:sldMkLst>
          <pc:docMk/>
          <pc:sldMk cId="2937337327" sldId="267"/>
        </pc:sldMkLst>
        <pc:picChg chg="add mod">
          <ac:chgData name="Shabana Kauser (2332882)" userId="S::2332882@student.uwtsd.ac.uk::8a18820b-a438-4ec5-9c5b-b3315e13aee8" providerId="AD" clId="Web-{A6694EC1-A533-F926-BFED-60417BBEEDCD}" dt="2026-03-23T10:47:37.182" v="9" actId="1076"/>
          <ac:picMkLst>
            <pc:docMk/>
            <pc:sldMk cId="2937337327" sldId="267"/>
            <ac:picMk id="4" creationId="{84A7E343-F49B-6B24-3861-0BAAF4498C6F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A6694EC1-A533-F926-BFED-60417BBEEDCD}" dt="2026-03-23T10:31:10.902" v="3" actId="1076"/>
        <pc:sldMkLst>
          <pc:docMk/>
          <pc:sldMk cId="2293065297" sldId="268"/>
        </pc:sldMkLst>
        <pc:picChg chg="add mod">
          <ac:chgData name="Shabana Kauser (2332882)" userId="S::2332882@student.uwtsd.ac.uk::8a18820b-a438-4ec5-9c5b-b3315e13aee8" providerId="AD" clId="Web-{A6694EC1-A533-F926-BFED-60417BBEEDCD}" dt="2026-03-23T10:31:10.902" v="3" actId="1076"/>
          <ac:picMkLst>
            <pc:docMk/>
            <pc:sldMk cId="2293065297" sldId="268"/>
            <ac:picMk id="4" creationId="{354E03A2-DE7E-9AF7-1D95-B56A4295E80F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A6694EC1-A533-F926-BFED-60417BBEEDCD}" dt="2026-03-23T10:45:02.272" v="7" actId="1076"/>
        <pc:sldMkLst>
          <pc:docMk/>
          <pc:sldMk cId="1642055515" sldId="269"/>
        </pc:sldMkLst>
        <pc:picChg chg="add mod">
          <ac:chgData name="Shabana Kauser (2332882)" userId="S::2332882@student.uwtsd.ac.uk::8a18820b-a438-4ec5-9c5b-b3315e13aee8" providerId="AD" clId="Web-{A6694EC1-A533-F926-BFED-60417BBEEDCD}" dt="2026-03-23T10:45:02.272" v="7" actId="1076"/>
          <ac:picMkLst>
            <pc:docMk/>
            <pc:sldMk cId="1642055515" sldId="269"/>
            <ac:picMk id="5" creationId="{0F9C0730-6F43-AEC9-A2BB-EB54AED5279C}"/>
          </ac:picMkLst>
        </pc:picChg>
      </pc:sldChg>
      <pc:sldChg chg="modSp">
        <pc:chgData name="Shabana Kauser (2332882)" userId="S::2332882@student.uwtsd.ac.uk::8a18820b-a438-4ec5-9c5b-b3315e13aee8" providerId="AD" clId="Web-{A6694EC1-A533-F926-BFED-60417BBEEDCD}" dt="2026-03-23T10:52:12.552" v="182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A6694EC1-A533-F926-BFED-60417BBEEDCD}" dt="2026-03-23T10:52:12.552" v="182" actId="20577"/>
          <ac:spMkLst>
            <pc:docMk/>
            <pc:sldMk cId="3520566038" sldId="270"/>
            <ac:spMk id="3" creationId="{9B2F3FE1-D257-08F8-ED19-AE444FD3B5AC}"/>
          </ac:spMkLst>
        </pc:spChg>
      </pc:sldChg>
    </pc:docChg>
  </pc:docChgLst>
  <pc:docChgLst>
    <pc:chgData clId="Web-{DD603D50-BC57-F087-52EE-D484DAC841D7}"/>
    <pc:docChg chg="modSld">
      <pc:chgData name="" userId="" providerId="" clId="Web-{DD603D50-BC57-F087-52EE-D484DAC841D7}" dt="2026-03-18T16:51:52.779" v="0"/>
      <pc:docMkLst>
        <pc:docMk/>
      </pc:docMkLst>
      <pc:sldChg chg="delSp delAnim">
        <pc:chgData name="" userId="" providerId="" clId="Web-{DD603D50-BC57-F087-52EE-D484DAC841D7}" dt="2026-03-18T16:51:52.779" v="0"/>
        <pc:sldMkLst>
          <pc:docMk/>
          <pc:sldMk cId="109857222" sldId="256"/>
        </pc:sldMkLst>
      </pc:sldChg>
    </pc:docChg>
  </pc:docChgLst>
  <pc:docChgLst>
    <pc:chgData name="Shabana Kauser (2332882)" userId="S::2332882@student.uwtsd.ac.uk::8a18820b-a438-4ec5-9c5b-b3315e13aee8" providerId="AD" clId="Web-{588E41C0-F880-7B32-2024-62F08E215199}"/>
    <pc:docChg chg="modSld">
      <pc:chgData name="Shabana Kauser (2332882)" userId="S::2332882@student.uwtsd.ac.uk::8a18820b-a438-4ec5-9c5b-b3315e13aee8" providerId="AD" clId="Web-{588E41C0-F880-7B32-2024-62F08E215199}" dt="2026-02-25T10:27:30.498" v="186" actId="20577"/>
      <pc:docMkLst>
        <pc:docMk/>
      </pc:docMkLst>
      <pc:sldChg chg="modSp">
        <pc:chgData name="Shabana Kauser (2332882)" userId="S::2332882@student.uwtsd.ac.uk::8a18820b-a438-4ec5-9c5b-b3315e13aee8" providerId="AD" clId="Web-{588E41C0-F880-7B32-2024-62F08E215199}" dt="2026-02-25T09:45:21.029" v="6" actId="20577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588E41C0-F880-7B32-2024-62F08E215199}" dt="2026-02-25T09:45:21.029" v="6" actId="20577"/>
          <ac:spMkLst>
            <pc:docMk/>
            <pc:sldMk cId="2717593758" sldId="257"/>
            <ac:spMk id="3" creationId="{84AC8413-F1FA-F1BA-9343-61F2C31503DB}"/>
          </ac:spMkLst>
        </pc:spChg>
      </pc:sldChg>
      <pc:sldChg chg="modSp">
        <pc:chgData name="Shabana Kauser (2332882)" userId="S::2332882@student.uwtsd.ac.uk::8a18820b-a438-4ec5-9c5b-b3315e13aee8" providerId="AD" clId="Web-{588E41C0-F880-7B32-2024-62F08E215199}" dt="2026-02-25T10:27:30.498" v="186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588E41C0-F880-7B32-2024-62F08E215199}" dt="2026-02-25T10:27:30.498" v="186" actId="20577"/>
          <ac:spMkLst>
            <pc:docMk/>
            <pc:sldMk cId="3520566038" sldId="270"/>
            <ac:spMk id="3" creationId="{9B2F3FE1-D257-08F8-ED19-AE444FD3B5AC}"/>
          </ac:spMkLst>
        </pc:spChg>
      </pc:sldChg>
    </pc:docChg>
  </pc:docChgLst>
  <pc:docChgLst>
    <pc:chgData name="Shabana Kauser (2332882)" userId="S::2332882@student.uwtsd.ac.uk::8a18820b-a438-4ec5-9c5b-b3315e13aee8" providerId="AD" clId="Web-{601EFB8A-72FC-7AB1-2A38-03E0554D5903}"/>
    <pc:docChg chg="modSld">
      <pc:chgData name="Shabana Kauser (2332882)" userId="S::2332882@student.uwtsd.ac.uk::8a18820b-a438-4ec5-9c5b-b3315e13aee8" providerId="AD" clId="Web-{601EFB8A-72FC-7AB1-2A38-03E0554D5903}" dt="2026-03-11T19:40:46.248" v="1377" actId="20577"/>
      <pc:docMkLst>
        <pc:docMk/>
      </pc:docMkLst>
      <pc:sldChg chg="modSp">
        <pc:chgData name="Shabana Kauser (2332882)" userId="S::2332882@student.uwtsd.ac.uk::8a18820b-a438-4ec5-9c5b-b3315e13aee8" providerId="AD" clId="Web-{601EFB8A-72FC-7AB1-2A38-03E0554D5903}" dt="2026-03-11T10:56:16.886" v="69" actId="20577"/>
        <pc:sldMkLst>
          <pc:docMk/>
          <pc:sldMk cId="3445602620" sldId="263"/>
        </pc:sldMkLst>
        <pc:spChg chg="mod">
          <ac:chgData name="Shabana Kauser (2332882)" userId="S::2332882@student.uwtsd.ac.uk::8a18820b-a438-4ec5-9c5b-b3315e13aee8" providerId="AD" clId="Web-{601EFB8A-72FC-7AB1-2A38-03E0554D5903}" dt="2026-03-11T10:56:16.886" v="69" actId="20577"/>
          <ac:spMkLst>
            <pc:docMk/>
            <pc:sldMk cId="3445602620" sldId="263"/>
            <ac:spMk id="3" creationId="{9EF0FBF4-0AF1-8625-55EA-63FF9AA004C6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5:20.334" v="496" actId="20577"/>
        <pc:sldMkLst>
          <pc:docMk/>
          <pc:sldMk cId="2998140554" sldId="264"/>
        </pc:sldMkLst>
        <pc:spChg chg="mod">
          <ac:chgData name="Shabana Kauser (2332882)" userId="S::2332882@student.uwtsd.ac.uk::8a18820b-a438-4ec5-9c5b-b3315e13aee8" providerId="AD" clId="Web-{601EFB8A-72FC-7AB1-2A38-03E0554D5903}" dt="2026-03-11T11:01:26.227" v="109" actId="20577"/>
          <ac:spMkLst>
            <pc:docMk/>
            <pc:sldMk cId="2998140554" sldId="264"/>
            <ac:spMk id="2" creationId="{E4F1031D-3A2A-3659-900C-CFA03E689E3B}"/>
          </ac:spMkLst>
        </pc:spChg>
        <pc:spChg chg="mod">
          <ac:chgData name="Shabana Kauser (2332882)" userId="S::2332882@student.uwtsd.ac.uk::8a18820b-a438-4ec5-9c5b-b3315e13aee8" providerId="AD" clId="Web-{601EFB8A-72FC-7AB1-2A38-03E0554D5903}" dt="2026-03-11T11:45:20.334" v="496" actId="20577"/>
          <ac:spMkLst>
            <pc:docMk/>
            <pc:sldMk cId="2998140554" sldId="264"/>
            <ac:spMk id="3" creationId="{F2DAE817-F104-D563-1948-D05BD78157C3}"/>
          </ac:spMkLst>
        </pc:spChg>
      </pc:sldChg>
      <pc:sldChg chg="addSp modSp mod setBg">
        <pc:chgData name="Shabana Kauser (2332882)" userId="S::2332882@student.uwtsd.ac.uk::8a18820b-a438-4ec5-9c5b-b3315e13aee8" providerId="AD" clId="Web-{601EFB8A-72FC-7AB1-2A38-03E0554D5903}" dt="2026-03-11T12:04:35.871" v="696" actId="20577"/>
        <pc:sldMkLst>
          <pc:docMk/>
          <pc:sldMk cId="3880138780" sldId="265"/>
        </pc:sldMkLst>
        <pc:spChg chg="mod">
          <ac:chgData name="Shabana Kauser (2332882)" userId="S::2332882@student.uwtsd.ac.uk::8a18820b-a438-4ec5-9c5b-b3315e13aee8" providerId="AD" clId="Web-{601EFB8A-72FC-7AB1-2A38-03E0554D5903}" dt="2026-03-11T11:52:48.488" v="688"/>
          <ac:spMkLst>
            <pc:docMk/>
            <pc:sldMk cId="3880138780" sldId="265"/>
            <ac:spMk id="2" creationId="{1D559DF6-59CE-4212-16CD-488606246003}"/>
          </ac:spMkLst>
        </pc:spChg>
        <pc:spChg chg="mod">
          <ac:chgData name="Shabana Kauser (2332882)" userId="S::2332882@student.uwtsd.ac.uk::8a18820b-a438-4ec5-9c5b-b3315e13aee8" providerId="AD" clId="Web-{601EFB8A-72FC-7AB1-2A38-03E0554D5903}" dt="2026-03-11T12:04:35.871" v="696" actId="20577"/>
          <ac:spMkLst>
            <pc:docMk/>
            <pc:sldMk cId="3880138780" sldId="265"/>
            <ac:spMk id="3" creationId="{6A6655F8-AF8D-2589-7698-F31E1987DE44}"/>
          </ac:spMkLst>
        </pc:spChg>
        <pc:spChg chg="add">
          <ac:chgData name="Shabana Kauser (2332882)" userId="S::2332882@student.uwtsd.ac.uk::8a18820b-a438-4ec5-9c5b-b3315e13aee8" providerId="AD" clId="Web-{601EFB8A-72FC-7AB1-2A38-03E0554D5903}" dt="2026-03-11T11:52:48.488" v="688"/>
          <ac:spMkLst>
            <pc:docMk/>
            <pc:sldMk cId="3880138780" sldId="265"/>
            <ac:spMk id="9" creationId="{660EB578-C970-4186-B93C-45851BBC6E34}"/>
          </ac:spMkLst>
        </pc:spChg>
        <pc:picChg chg="add">
          <ac:chgData name="Shabana Kauser (2332882)" userId="S::2332882@student.uwtsd.ac.uk::8a18820b-a438-4ec5-9c5b-b3315e13aee8" providerId="AD" clId="Web-{601EFB8A-72FC-7AB1-2A38-03E0554D5903}" dt="2026-03-11T11:52:48.488" v="688"/>
          <ac:picMkLst>
            <pc:docMk/>
            <pc:sldMk cId="3880138780" sldId="265"/>
            <ac:picMk id="5" creationId="{28FA8CA2-4672-C23A-C659-5B7AEA426417}"/>
          </ac:picMkLst>
        </pc:picChg>
        <pc:cxnChg chg="add">
          <ac:chgData name="Shabana Kauser (2332882)" userId="S::2332882@student.uwtsd.ac.uk::8a18820b-a438-4ec5-9c5b-b3315e13aee8" providerId="AD" clId="Web-{601EFB8A-72FC-7AB1-2A38-03E0554D5903}" dt="2026-03-11T11:52:48.488" v="688"/>
          <ac:cxnSpMkLst>
            <pc:docMk/>
            <pc:sldMk cId="3880138780" sldId="265"/>
            <ac:cxnSpMk id="11" creationId="{CDF57B02-07BB-407B-BB36-06D9C64A673E}"/>
          </ac:cxnSpMkLst>
        </pc:cxnChg>
        <pc:cxnChg chg="add">
          <ac:chgData name="Shabana Kauser (2332882)" userId="S::2332882@student.uwtsd.ac.uk::8a18820b-a438-4ec5-9c5b-b3315e13aee8" providerId="AD" clId="Web-{601EFB8A-72FC-7AB1-2A38-03E0554D5903}" dt="2026-03-11T11:52:48.488" v="688"/>
          <ac:cxnSpMkLst>
            <pc:docMk/>
            <pc:sldMk cId="3880138780" sldId="265"/>
            <ac:cxnSpMk id="13" creationId="{C6855964-C920-48EB-8804-74291211C8A9}"/>
          </ac:cxnSpMkLst>
        </pc:cxnChg>
      </pc:sldChg>
      <pc:sldChg chg="modSp">
        <pc:chgData name="Shabana Kauser (2332882)" userId="S::2332882@student.uwtsd.ac.uk::8a18820b-a438-4ec5-9c5b-b3315e13aee8" providerId="AD" clId="Web-{601EFB8A-72FC-7AB1-2A38-03E0554D5903}" dt="2026-03-11T14:12:41.373" v="1376" actId="20577"/>
        <pc:sldMkLst>
          <pc:docMk/>
          <pc:sldMk cId="81506890" sldId="266"/>
        </pc:sldMkLst>
        <pc:spChg chg="mod">
          <ac:chgData name="Shabana Kauser (2332882)" userId="S::2332882@student.uwtsd.ac.uk::8a18820b-a438-4ec5-9c5b-b3315e13aee8" providerId="AD" clId="Web-{601EFB8A-72FC-7AB1-2A38-03E0554D5903}" dt="2026-03-11T11:10:06.011" v="161" actId="20577"/>
          <ac:spMkLst>
            <pc:docMk/>
            <pc:sldMk cId="81506890" sldId="266"/>
            <ac:spMk id="2" creationId="{3576784F-D724-1325-A8A6-AF2CAD93B3A2}"/>
          </ac:spMkLst>
        </pc:spChg>
        <pc:spChg chg="mod">
          <ac:chgData name="Shabana Kauser (2332882)" userId="S::2332882@student.uwtsd.ac.uk::8a18820b-a438-4ec5-9c5b-b3315e13aee8" providerId="AD" clId="Web-{601EFB8A-72FC-7AB1-2A38-03E0554D5903}" dt="2026-03-11T14:12:41.373" v="1376" actId="20577"/>
          <ac:spMkLst>
            <pc:docMk/>
            <pc:sldMk cId="81506890" sldId="266"/>
            <ac:spMk id="3" creationId="{14B8AD39-DF57-6A51-6D6E-6D25658994B0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6:40.008" v="510" actId="20577"/>
        <pc:sldMkLst>
          <pc:docMk/>
          <pc:sldMk cId="2937337327" sldId="267"/>
        </pc:sldMkLst>
        <pc:spChg chg="mod">
          <ac:chgData name="Shabana Kauser (2332882)" userId="S::2332882@student.uwtsd.ac.uk::8a18820b-a438-4ec5-9c5b-b3315e13aee8" providerId="AD" clId="Web-{601EFB8A-72FC-7AB1-2A38-03E0554D5903}" dt="2026-03-11T11:46:40.008" v="510" actId="20577"/>
          <ac:spMkLst>
            <pc:docMk/>
            <pc:sldMk cId="2937337327" sldId="267"/>
            <ac:spMk id="2" creationId="{45499042-4230-5BCD-1C0C-1EFF9C4622EC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6:58.759" v="526" actId="20577"/>
        <pc:sldMkLst>
          <pc:docMk/>
          <pc:sldMk cId="2293065297" sldId="268"/>
        </pc:sldMkLst>
        <pc:spChg chg="mod">
          <ac:chgData name="Shabana Kauser (2332882)" userId="S::2332882@student.uwtsd.ac.uk::8a18820b-a438-4ec5-9c5b-b3315e13aee8" providerId="AD" clId="Web-{601EFB8A-72FC-7AB1-2A38-03E0554D5903}" dt="2026-03-11T11:46:58.759" v="526" actId="20577"/>
          <ac:spMkLst>
            <pc:docMk/>
            <pc:sldMk cId="2293065297" sldId="268"/>
            <ac:spMk id="2" creationId="{B98F164B-6714-5728-1D78-30FDB3BF8EBB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7:56.791" v="562" actId="20577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601EFB8A-72FC-7AB1-2A38-03E0554D5903}" dt="2026-03-11T11:47:56.791" v="562" actId="20577"/>
          <ac:spMkLst>
            <pc:docMk/>
            <pc:sldMk cId="1642055515" sldId="269"/>
            <ac:spMk id="2" creationId="{2797F856-6AF8-22C4-640E-3E773C0E360A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9:40:46.248" v="1377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601EFB8A-72FC-7AB1-2A38-03E0554D5903}" dt="2026-03-11T19:40:46.248" v="1377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4:12:20.966" v="1374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601EFB8A-72FC-7AB1-2A38-03E0554D5903}" dt="2026-03-11T14:12:20.966" v="1374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  <pc:docChgLst>
    <pc:chgData name="Shabana Kauser (2332882)" userId="S::2332882@student.uwtsd.ac.uk::8a18820b-a438-4ec5-9c5b-b3315e13aee8" providerId="AD" clId="Web-{DCE2114F-3857-3DEB-EB44-2197AED26115}"/>
    <pc:docChg chg="modSld">
      <pc:chgData name="Shabana Kauser (2332882)" userId="S::2332882@student.uwtsd.ac.uk::8a18820b-a438-4ec5-9c5b-b3315e13aee8" providerId="AD" clId="Web-{DCE2114F-3857-3DEB-EB44-2197AED26115}" dt="2026-02-26T21:55:33.845" v="1" actId="20577"/>
      <pc:docMkLst>
        <pc:docMk/>
      </pc:docMkLst>
      <pc:sldChg chg="modSp">
        <pc:chgData name="Shabana Kauser (2332882)" userId="S::2332882@student.uwtsd.ac.uk::8a18820b-a438-4ec5-9c5b-b3315e13aee8" providerId="AD" clId="Web-{DCE2114F-3857-3DEB-EB44-2197AED26115}" dt="2026-02-26T21:55:33.845" v="1" actId="20577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DCE2114F-3857-3DEB-EB44-2197AED26115}" dt="2026-02-26T21:55:33.845" v="1" actId="20577"/>
          <ac:spMkLst>
            <pc:docMk/>
            <pc:sldMk cId="1573579102" sldId="260"/>
            <ac:spMk id="2" creationId="{95E0D471-3561-4B3D-CFD3-3418BA6F9D21}"/>
          </ac:spMkLst>
        </pc:spChg>
      </pc:sldChg>
    </pc:docChg>
  </pc:docChgLst>
  <pc:docChgLst>
    <pc:chgData name="Shabana Kauser (2332882)" userId="S::2332882@student.uwtsd.ac.uk::8a18820b-a438-4ec5-9c5b-b3315e13aee8" providerId="AD" clId="Web-{DD603D50-BC57-F087-52EE-D484DAC841D7}"/>
    <pc:docChg chg="modSld">
      <pc:chgData name="Shabana Kauser (2332882)" userId="S::2332882@student.uwtsd.ac.uk::8a18820b-a438-4ec5-9c5b-b3315e13aee8" providerId="AD" clId="Web-{DD603D50-BC57-F087-52EE-D484DAC841D7}" dt="2026-03-18T22:52:50.620" v="343" actId="20577"/>
      <pc:docMkLst>
        <pc:docMk/>
      </pc:docMkLst>
      <pc:sldChg chg="modSp">
        <pc:chgData name="Shabana Kauser (2332882)" userId="S::2332882@student.uwtsd.ac.uk::8a18820b-a438-4ec5-9c5b-b3315e13aee8" providerId="AD" clId="Web-{DD603D50-BC57-F087-52EE-D484DAC841D7}" dt="2026-03-18T17:39:13.819" v="20" actId="20577"/>
        <pc:sldMkLst>
          <pc:docMk/>
          <pc:sldMk cId="109857222" sldId="256"/>
        </pc:sldMkLst>
        <pc:spChg chg="mod">
          <ac:chgData name="Shabana Kauser (2332882)" userId="S::2332882@student.uwtsd.ac.uk::8a18820b-a438-4ec5-9c5b-b3315e13aee8" providerId="AD" clId="Web-{DD603D50-BC57-F087-52EE-D484DAC841D7}" dt="2026-03-18T17:39:13.819" v="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bana Kauser (2332882)" userId="S::2332882@student.uwtsd.ac.uk::8a18820b-a438-4ec5-9c5b-b3315e13aee8" providerId="AD" clId="Web-{DD603D50-BC57-F087-52EE-D484DAC841D7}" dt="2026-03-18T22:50:12.427" v="338" actId="20577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DD603D50-BC57-F087-52EE-D484DAC841D7}" dt="2026-03-18T22:50:12.427" v="338" actId="20577"/>
          <ac:spMkLst>
            <pc:docMk/>
            <pc:sldMk cId="2717593758" sldId="257"/>
            <ac:spMk id="3" creationId="{84AC8413-F1FA-F1BA-9343-61F2C31503DB}"/>
          </ac:spMkLst>
        </pc:spChg>
      </pc:sldChg>
      <pc:sldChg chg="modSp">
        <pc:chgData name="Shabana Kauser (2332882)" userId="S::2332882@student.uwtsd.ac.uk::8a18820b-a438-4ec5-9c5b-b3315e13aee8" providerId="AD" clId="Web-{DD603D50-BC57-F087-52EE-D484DAC841D7}" dt="2026-03-18T17:42:46.098" v="25" actId="20577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DD603D50-BC57-F087-52EE-D484DAC841D7}" dt="2026-03-18T17:42:46.098" v="25" actId="20577"/>
          <ac:spMkLst>
            <pc:docMk/>
            <pc:sldMk cId="1573579102" sldId="260"/>
            <ac:spMk id="3" creationId="{960BFFE7-0F72-C575-8C13-CAD5ED59349C}"/>
          </ac:spMkLst>
        </pc:spChg>
      </pc:sldChg>
      <pc:sldChg chg="modSp">
        <pc:chgData name="Shabana Kauser (2332882)" userId="S::2332882@student.uwtsd.ac.uk::8a18820b-a438-4ec5-9c5b-b3315e13aee8" providerId="AD" clId="Web-{DD603D50-BC57-F087-52EE-D484DAC841D7}" dt="2026-03-18T22:50:49.444" v="340" actId="20577"/>
        <pc:sldMkLst>
          <pc:docMk/>
          <pc:sldMk cId="81506890" sldId="266"/>
        </pc:sldMkLst>
        <pc:spChg chg="mod">
          <ac:chgData name="Shabana Kauser (2332882)" userId="S::2332882@student.uwtsd.ac.uk::8a18820b-a438-4ec5-9c5b-b3315e13aee8" providerId="AD" clId="Web-{DD603D50-BC57-F087-52EE-D484DAC841D7}" dt="2026-03-18T22:50:49.444" v="340" actId="20577"/>
          <ac:spMkLst>
            <pc:docMk/>
            <pc:sldMk cId="81506890" sldId="266"/>
            <ac:spMk id="3" creationId="{14B8AD39-DF57-6A51-6D6E-6D25658994B0}"/>
          </ac:spMkLst>
        </pc:spChg>
      </pc:sldChg>
      <pc:sldChg chg="modSp">
        <pc:chgData name="Shabana Kauser (2332882)" userId="S::2332882@student.uwtsd.ac.uk::8a18820b-a438-4ec5-9c5b-b3315e13aee8" providerId="AD" clId="Web-{DD603D50-BC57-F087-52EE-D484DAC841D7}" dt="2026-03-18T22:52:50.620" v="343" actId="20577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DD603D50-BC57-F087-52EE-D484DAC841D7}" dt="2026-03-18T22:52:50.620" v="343" actId="20577"/>
          <ac:spMkLst>
            <pc:docMk/>
            <pc:sldMk cId="1642055515" sldId="269"/>
            <ac:spMk id="3" creationId="{083601B3-70B0-7037-E92C-B1A89E05B121}"/>
          </ac:spMkLst>
        </pc:spChg>
      </pc:sldChg>
      <pc:sldChg chg="modSp">
        <pc:chgData name="Shabana Kauser (2332882)" userId="S::2332882@student.uwtsd.ac.uk::8a18820b-a438-4ec5-9c5b-b3315e13aee8" providerId="AD" clId="Web-{DD603D50-BC57-F087-52EE-D484DAC841D7}" dt="2026-03-18T22:48:05.421" v="328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DD603D50-BC57-F087-52EE-D484DAC841D7}" dt="2026-03-18T22:48:05.421" v="328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">
        <pc:chgData name="Shabana Kauser (2332882)" userId="S::2332882@student.uwtsd.ac.uk::8a18820b-a438-4ec5-9c5b-b3315e13aee8" providerId="AD" clId="Web-{DD603D50-BC57-F087-52EE-D484DAC841D7}" dt="2026-03-18T22:48:20.859" v="332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DD603D50-BC57-F087-52EE-D484DAC841D7}" dt="2026-03-18T22:48:20.859" v="332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  <pc:docChgLst>
    <pc:chgData name="Shabana Kauser (2332882)" userId="S::2332882@student.uwtsd.ac.uk::8a18820b-a438-4ec5-9c5b-b3315e13aee8" providerId="AD" clId="Web-{64FF825C-C252-D360-F1B9-DBE0E028E300}"/>
    <pc:docChg chg="modSld">
      <pc:chgData name="Shabana Kauser (2332882)" userId="S::2332882@student.uwtsd.ac.uk::8a18820b-a438-4ec5-9c5b-b3315e13aee8" providerId="AD" clId="Web-{64FF825C-C252-D360-F1B9-DBE0E028E300}" dt="2026-03-13T11:24:06.395" v="34" actId="14100"/>
      <pc:docMkLst>
        <pc:docMk/>
      </pc:docMkLst>
      <pc:sldChg chg="modSp">
        <pc:chgData name="Shabana Kauser (2332882)" userId="S::2332882@student.uwtsd.ac.uk::8a18820b-a438-4ec5-9c5b-b3315e13aee8" providerId="AD" clId="Web-{64FF825C-C252-D360-F1B9-DBE0E028E300}" dt="2026-03-13T11:24:06.395" v="34" actId="14100"/>
        <pc:sldMkLst>
          <pc:docMk/>
          <pc:sldMk cId="109857222" sldId="256"/>
        </pc:sldMkLst>
        <pc:spChg chg="mod">
          <ac:chgData name="Shabana Kauser (2332882)" userId="S::2332882@student.uwtsd.ac.uk::8a18820b-a438-4ec5-9c5b-b3315e13aee8" providerId="AD" clId="Web-{64FF825C-C252-D360-F1B9-DBE0E028E300}" dt="2026-03-13T11:24:06.395" v="34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Shabana Kauser (2332882)" userId="S::2332882@student.uwtsd.ac.uk::8a18820b-a438-4ec5-9c5b-b3315e13aee8" providerId="AD" clId="Web-{64FF825C-C252-D360-F1B9-DBE0E028E300}" dt="2026-03-13T11:00:51.567" v="17" actId="14100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64FF825C-C252-D360-F1B9-DBE0E028E300}" dt="2026-03-13T10:59:07.237" v="9" actId="20577"/>
          <ac:spMkLst>
            <pc:docMk/>
            <pc:sldMk cId="1642055515" sldId="269"/>
            <ac:spMk id="3" creationId="{083601B3-70B0-7037-E92C-B1A89E05B121}"/>
          </ac:spMkLst>
        </pc:spChg>
        <pc:picChg chg="add mod">
          <ac:chgData name="Shabana Kauser (2332882)" userId="S::2332882@student.uwtsd.ac.uk::8a18820b-a438-4ec5-9c5b-b3315e13aee8" providerId="AD" clId="Web-{64FF825C-C252-D360-F1B9-DBE0E028E300}" dt="2026-03-13T11:00:51.567" v="17" actId="14100"/>
          <ac:picMkLst>
            <pc:docMk/>
            <pc:sldMk cId="1642055515" sldId="269"/>
            <ac:picMk id="4" creationId="{8B10C951-6711-E6B7-F939-32B4EB457891}"/>
          </ac:picMkLst>
        </pc:picChg>
      </pc:sldChg>
    </pc:docChg>
  </pc:docChgLst>
  <pc:docChgLst>
    <pc:chgData name="Shabana Kauser (2332882)" userId="S::2332882@student.uwtsd.ac.uk::8a18820b-a438-4ec5-9c5b-b3315e13aee8" providerId="AD" clId="Web-{69462D30-0551-7A57-38DF-5345399F00A1}"/>
    <pc:docChg chg="addSld modSld addMainMaster delMainMaster">
      <pc:chgData name="Shabana Kauser (2332882)" userId="S::2332882@student.uwtsd.ac.uk::8a18820b-a438-4ec5-9c5b-b3315e13aee8" providerId="AD" clId="Web-{69462D30-0551-7A57-38DF-5345399F00A1}" dt="2026-02-24T23:07:11.762" v="1065" actId="20577"/>
      <pc:docMkLst>
        <pc:docMk/>
      </pc:docMkLst>
      <pc:sldChg chg="addSp delSp modSp mod setBg modClrScheme setClrOvrMap chgLayout">
        <pc:chgData name="Shabana Kauser (2332882)" userId="S::2332882@student.uwtsd.ac.uk::8a18820b-a438-4ec5-9c5b-b3315e13aee8" providerId="AD" clId="Web-{69462D30-0551-7A57-38DF-5345399F00A1}" dt="2026-02-24T20:52:02.353" v="164"/>
        <pc:sldMkLst>
          <pc:docMk/>
          <pc:sldMk cId="109857222" sldId="256"/>
        </pc:sldMkLst>
        <pc:spChg chg="mod">
          <ac:chgData name="Shabana Kauser (2332882)" userId="S::2332882@student.uwtsd.ac.uk::8a18820b-a438-4ec5-9c5b-b3315e13aee8" providerId="AD" clId="Web-{69462D30-0551-7A57-38DF-5345399F00A1}" dt="2026-02-24T20:52:02.353" v="16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0:52:02.353" v="16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bana Kauser (2332882)" userId="S::2332882@student.uwtsd.ac.uk::8a18820b-a438-4ec5-9c5b-b3315e13aee8" providerId="AD" clId="Web-{69462D30-0551-7A57-38DF-5345399F00A1}" dt="2026-02-24T20:52:02.353" v="164"/>
          <ac:spMkLst>
            <pc:docMk/>
            <pc:sldMk cId="109857222" sldId="256"/>
            <ac:spMk id="28" creationId="{E49D7415-2F11-44C2-B6AA-13A25B6814B9}"/>
          </ac:spMkLst>
        </pc:spChg>
        <pc:picChg chg="add mod ord">
          <ac:chgData name="Shabana Kauser (2332882)" userId="S::2332882@student.uwtsd.ac.uk::8a18820b-a438-4ec5-9c5b-b3315e13aee8" providerId="AD" clId="Web-{69462D30-0551-7A57-38DF-5345399F00A1}" dt="2026-02-24T20:52:02.353" v="164"/>
          <ac:picMkLst>
            <pc:docMk/>
            <pc:sldMk cId="109857222" sldId="256"/>
            <ac:picMk id="4" creationId="{91D46CB0-6ED1-DC9F-34BB-BB40D6776A16}"/>
          </ac:picMkLst>
        </pc:picChg>
        <pc:cxnChg chg="add">
          <ac:chgData name="Shabana Kauser (2332882)" userId="S::2332882@student.uwtsd.ac.uk::8a18820b-a438-4ec5-9c5b-b3315e13aee8" providerId="AD" clId="Web-{69462D30-0551-7A57-38DF-5345399F00A1}" dt="2026-02-24T20:52:02.353" v="164"/>
          <ac:cxnSpMkLst>
            <pc:docMk/>
            <pc:sldMk cId="109857222" sldId="256"/>
            <ac:cxnSpMk id="26" creationId="{F64F9B95-9045-48D2-B9F3-2927E98F54AA}"/>
          </ac:cxnSpMkLst>
        </pc:cxnChg>
        <pc:cxnChg chg="add">
          <ac:chgData name="Shabana Kauser (2332882)" userId="S::2332882@student.uwtsd.ac.uk::8a18820b-a438-4ec5-9c5b-b3315e13aee8" providerId="AD" clId="Web-{69462D30-0551-7A57-38DF-5345399F00A1}" dt="2026-02-24T20:52:02.353" v="164"/>
          <ac:cxnSpMkLst>
            <pc:docMk/>
            <pc:sldMk cId="109857222" sldId="256"/>
            <ac:cxnSpMk id="27" creationId="{085AA86F-6A4D-4BCB-A045-D992CDC2959B}"/>
          </ac:cxnSpMkLst>
        </pc:cxnChg>
        <pc:cxnChg chg="add">
          <ac:chgData name="Shabana Kauser (2332882)" userId="S::2332882@student.uwtsd.ac.uk::8a18820b-a438-4ec5-9c5b-b3315e13aee8" providerId="AD" clId="Web-{69462D30-0551-7A57-38DF-5345399F00A1}" dt="2026-02-24T20:52:02.353" v="164"/>
          <ac:cxnSpMkLst>
            <pc:docMk/>
            <pc:sldMk cId="109857222" sldId="256"/>
            <ac:cxnSpMk id="29" creationId="{D2E57F3D-33BE-4306-87E6-245763719516}"/>
          </ac:cxnSpMkLst>
        </pc:cxnChg>
      </pc:sldChg>
      <pc:sldChg chg="addSp modSp new mod setBg">
        <pc:chgData name="Shabana Kauser (2332882)" userId="S::2332882@student.uwtsd.ac.uk::8a18820b-a438-4ec5-9c5b-b3315e13aee8" providerId="AD" clId="Web-{69462D30-0551-7A57-38DF-5345399F00A1}" dt="2026-02-24T20:58:31.669" v="286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69462D30-0551-7A57-38DF-5345399F00A1}" dt="2026-02-24T20:58:31.669" v="286"/>
          <ac:spMkLst>
            <pc:docMk/>
            <pc:sldMk cId="2717593758" sldId="257"/>
            <ac:spMk id="2" creationId="{BAD74218-C712-EE0C-36B1-DEFF26B234AC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0:58:31.669" v="286"/>
          <ac:spMkLst>
            <pc:docMk/>
            <pc:sldMk cId="2717593758" sldId="257"/>
            <ac:spMk id="3" creationId="{84AC8413-F1FA-F1BA-9343-61F2C31503DB}"/>
          </ac:spMkLst>
        </pc:spChg>
        <pc:spChg chg="add">
          <ac:chgData name="Shabana Kauser (2332882)" userId="S::2332882@student.uwtsd.ac.uk::8a18820b-a438-4ec5-9c5b-b3315e13aee8" providerId="AD" clId="Web-{69462D30-0551-7A57-38DF-5345399F00A1}" dt="2026-02-24T20:58:31.669" v="286"/>
          <ac:spMkLst>
            <pc:docMk/>
            <pc:sldMk cId="2717593758" sldId="257"/>
            <ac:spMk id="9" creationId="{E49D7415-2F11-44C2-B6AA-13A25B6814B9}"/>
          </ac:spMkLst>
        </pc:spChg>
        <pc:picChg chg="add">
          <ac:chgData name="Shabana Kauser (2332882)" userId="S::2332882@student.uwtsd.ac.uk::8a18820b-a438-4ec5-9c5b-b3315e13aee8" providerId="AD" clId="Web-{69462D30-0551-7A57-38DF-5345399F00A1}" dt="2026-02-24T20:58:31.669" v="286"/>
          <ac:picMkLst>
            <pc:docMk/>
            <pc:sldMk cId="2717593758" sldId="257"/>
            <ac:picMk id="5" creationId="{363CCB4B-DC75-B26F-3251-F5586B006ABD}"/>
          </ac:picMkLst>
        </pc:picChg>
        <pc:cxnChg chg="add">
          <ac:chgData name="Shabana Kauser (2332882)" userId="S::2332882@student.uwtsd.ac.uk::8a18820b-a438-4ec5-9c5b-b3315e13aee8" providerId="AD" clId="Web-{69462D30-0551-7A57-38DF-5345399F00A1}" dt="2026-02-24T20:58:31.669" v="286"/>
          <ac:cxnSpMkLst>
            <pc:docMk/>
            <pc:sldMk cId="2717593758" sldId="257"/>
            <ac:cxnSpMk id="11" creationId="{F2B951FD-94F7-E138-3EC2-A66A551D9137}"/>
          </ac:cxnSpMkLst>
        </pc:cxnChg>
      </pc:sldChg>
      <pc:sldChg chg="addSp delSp modSp new">
        <pc:chgData name="Shabana Kauser (2332882)" userId="S::2332882@student.uwtsd.ac.uk::8a18820b-a438-4ec5-9c5b-b3315e13aee8" providerId="AD" clId="Web-{69462D30-0551-7A57-38DF-5345399F00A1}" dt="2026-02-24T22:22:35.821" v="847" actId="14100"/>
        <pc:sldMkLst>
          <pc:docMk/>
          <pc:sldMk cId="125358929" sldId="258"/>
        </pc:sldMkLst>
        <pc:spChg chg="mod">
          <ac:chgData name="Shabana Kauser (2332882)" userId="S::2332882@student.uwtsd.ac.uk::8a18820b-a438-4ec5-9c5b-b3315e13aee8" providerId="AD" clId="Web-{69462D30-0551-7A57-38DF-5345399F00A1}" dt="2026-02-24T21:01:28.339" v="325" actId="20577"/>
          <ac:spMkLst>
            <pc:docMk/>
            <pc:sldMk cId="125358929" sldId="258"/>
            <ac:spMk id="2" creationId="{81A0074A-11C2-EADA-4975-EE3B081A0150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2:22:25.712" v="846" actId="20577"/>
          <ac:spMkLst>
            <pc:docMk/>
            <pc:sldMk cId="125358929" sldId="258"/>
            <ac:spMk id="3" creationId="{00BB4462-102B-5FCC-FE89-BFB81540F855}"/>
          </ac:spMkLst>
        </pc:spChg>
        <pc:picChg chg="add mod">
          <ac:chgData name="Shabana Kauser (2332882)" userId="S::2332882@student.uwtsd.ac.uk::8a18820b-a438-4ec5-9c5b-b3315e13aee8" providerId="AD" clId="Web-{69462D30-0551-7A57-38DF-5345399F00A1}" dt="2026-02-24T22:22:35.821" v="847" actId="14100"/>
          <ac:picMkLst>
            <pc:docMk/>
            <pc:sldMk cId="125358929" sldId="258"/>
            <ac:picMk id="8" creationId="{75BE01CA-2F9A-63FA-2E2D-44FF47BF4D67}"/>
          </ac:picMkLst>
        </pc:picChg>
      </pc:sldChg>
      <pc:sldChg chg="modSp new">
        <pc:chgData name="Shabana Kauser (2332882)" userId="S::2332882@student.uwtsd.ac.uk::8a18820b-a438-4ec5-9c5b-b3315e13aee8" providerId="AD" clId="Web-{69462D30-0551-7A57-38DF-5345399F00A1}" dt="2026-02-24T22:30:20.846" v="849" actId="20577"/>
        <pc:sldMkLst>
          <pc:docMk/>
          <pc:sldMk cId="3661978196" sldId="259"/>
        </pc:sldMkLst>
        <pc:spChg chg="mod">
          <ac:chgData name="Shabana Kauser (2332882)" userId="S::2332882@student.uwtsd.ac.uk::8a18820b-a438-4ec5-9c5b-b3315e13aee8" providerId="AD" clId="Web-{69462D30-0551-7A57-38DF-5345399F00A1}" dt="2026-02-24T21:43:52.075" v="588" actId="20577"/>
          <ac:spMkLst>
            <pc:docMk/>
            <pc:sldMk cId="3661978196" sldId="259"/>
            <ac:spMk id="2" creationId="{2FAFB72D-F9E3-D321-602D-3611D11A1079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2:30:20.846" v="849" actId="20577"/>
          <ac:spMkLst>
            <pc:docMk/>
            <pc:sldMk cId="3661978196" sldId="259"/>
            <ac:spMk id="3" creationId="{DAF2E229-C5C2-8939-CB22-BBF553FD21F0}"/>
          </ac:spMkLst>
        </pc:spChg>
      </pc:sldChg>
      <pc:sldChg chg="new">
        <pc:chgData name="Shabana Kauser (2332882)" userId="S::2332882@student.uwtsd.ac.uk::8a18820b-a438-4ec5-9c5b-b3315e13aee8" providerId="AD" clId="Web-{69462D30-0551-7A57-38DF-5345399F00A1}" dt="2026-02-24T21:57:13.214" v="724"/>
        <pc:sldMkLst>
          <pc:docMk/>
          <pc:sldMk cId="1573579102" sldId="260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15.964" v="727"/>
        <pc:sldMkLst>
          <pc:docMk/>
          <pc:sldMk cId="3445602620" sldId="263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16.854" v="728"/>
        <pc:sldMkLst>
          <pc:docMk/>
          <pc:sldMk cId="2998140554" sldId="264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19.151" v="729"/>
        <pc:sldMkLst>
          <pc:docMk/>
          <pc:sldMk cId="3880138780" sldId="265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3.808" v="730"/>
        <pc:sldMkLst>
          <pc:docMk/>
          <pc:sldMk cId="81506890" sldId="266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5.230" v="731"/>
        <pc:sldMkLst>
          <pc:docMk/>
          <pc:sldMk cId="2937337327" sldId="267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5.980" v="732"/>
        <pc:sldMkLst>
          <pc:docMk/>
          <pc:sldMk cId="2293065297" sldId="268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6.480" v="733"/>
        <pc:sldMkLst>
          <pc:docMk/>
          <pc:sldMk cId="1642055515" sldId="269"/>
        </pc:sldMkLst>
      </pc:sldChg>
      <pc:sldChg chg="modSp new">
        <pc:chgData name="Shabana Kauser (2332882)" userId="S::2332882@student.uwtsd.ac.uk::8a18820b-a438-4ec5-9c5b-b3315e13aee8" providerId="AD" clId="Web-{69462D30-0551-7A57-38DF-5345399F00A1}" dt="2026-02-24T23:07:11.762" v="1065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69462D30-0551-7A57-38DF-5345399F00A1}" dt="2026-02-24T22:14:20.733" v="766" actId="20577"/>
          <ac:spMkLst>
            <pc:docMk/>
            <pc:sldMk cId="3520566038" sldId="270"/>
            <ac:spMk id="2" creationId="{857FA4AB-1804-AD64-62D5-21D108EB03C9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3:07:11.762" v="1065" actId="20577"/>
          <ac:spMkLst>
            <pc:docMk/>
            <pc:sldMk cId="3520566038" sldId="270"/>
            <ac:spMk id="3" creationId="{9B2F3FE1-D257-08F8-ED19-AE444FD3B5AC}"/>
          </ac:spMkLst>
        </pc:spChg>
      </pc:sldChg>
      <pc:sldMasterChg chg="add addSldLayout">
        <pc:chgData name="Shabana Kauser (2332882)" userId="S::2332882@student.uwtsd.ac.uk::8a18820b-a438-4ec5-9c5b-b3315e13aee8" providerId="AD" clId="Web-{69462D30-0551-7A57-38DF-5345399F00A1}" dt="2026-02-24T20:52:02.353" v="164"/>
        <pc:sldMasterMkLst>
          <pc:docMk/>
          <pc:sldMasterMk cId="2298531599" sldId="2147483745"/>
        </pc:sldMasterMkLst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3564876850" sldId="2147483734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1936251863" sldId="2147483735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2463571465" sldId="2147483736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495110148" sldId="2147483737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504125748" sldId="2147483738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1454503782" sldId="2147483739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4041728420" sldId="2147483740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127270876" sldId="2147483741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2353902467" sldId="2147483742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682441941" sldId="2147483743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705170937" sldId="2147483744"/>
          </pc:sldLayoutMkLst>
        </pc:sldLayoutChg>
      </pc:sldMasterChg>
    </pc:docChg>
  </pc:docChgLst>
  <pc:docChgLst>
    <pc:chgData name="Shabana Kauser (2332882)" userId="S::2332882@student.uwtsd.ac.uk::8a18820b-a438-4ec5-9c5b-b3315e13aee8" providerId="AD" clId="Web-{883318FE-696E-9B1C-27CC-1D65CE52F1D1}"/>
    <pc:docChg chg="addSld delSld modSld">
      <pc:chgData name="Shabana Kauser (2332882)" userId="S::2332882@student.uwtsd.ac.uk::8a18820b-a438-4ec5-9c5b-b3315e13aee8" providerId="AD" clId="Web-{883318FE-696E-9B1C-27CC-1D65CE52F1D1}" dt="2026-03-10T11:36:06.253" v="1261" actId="20577"/>
      <pc:docMkLst>
        <pc:docMk/>
      </pc:docMkLst>
      <pc:sldChg chg="addSp delSp modSp mod setBg">
        <pc:chgData name="Shabana Kauser (2332882)" userId="S::2332882@student.uwtsd.ac.uk::8a18820b-a438-4ec5-9c5b-b3315e13aee8" providerId="AD" clId="Web-{883318FE-696E-9B1C-27CC-1D65CE52F1D1}" dt="2026-03-10T11:05:48.778" v="822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883318FE-696E-9B1C-27CC-1D65CE52F1D1}" dt="2026-03-10T11:04:47.665" v="815"/>
          <ac:spMkLst>
            <pc:docMk/>
            <pc:sldMk cId="1573579102" sldId="260"/>
            <ac:spMk id="2" creationId="{95E0D471-3561-4B3D-CFD3-3418BA6F9D21}"/>
          </ac:spMkLst>
        </pc:spChg>
        <pc:spChg chg="mod ord">
          <ac:chgData name="Shabana Kauser (2332882)" userId="S::2332882@student.uwtsd.ac.uk::8a18820b-a438-4ec5-9c5b-b3315e13aee8" providerId="AD" clId="Web-{883318FE-696E-9B1C-27CC-1D65CE52F1D1}" dt="2026-03-10T11:04:47.665" v="815"/>
          <ac:spMkLst>
            <pc:docMk/>
            <pc:sldMk cId="1573579102" sldId="260"/>
            <ac:spMk id="3" creationId="{960BFFE7-0F72-C575-8C13-CAD5ED59349C}"/>
          </ac:spMkLst>
        </pc:spChg>
        <pc:picChg chg="add mod modCrop">
          <ac:chgData name="Shabana Kauser (2332882)" userId="S::2332882@student.uwtsd.ac.uk::8a18820b-a438-4ec5-9c5b-b3315e13aee8" providerId="AD" clId="Web-{883318FE-696E-9B1C-27CC-1D65CE52F1D1}" dt="2026-03-10T11:05:02.885" v="817"/>
          <ac:picMkLst>
            <pc:docMk/>
            <pc:sldMk cId="1573579102" sldId="260"/>
            <ac:picMk id="5" creationId="{7CCFF279-E05A-1D08-27E5-0C5FEDA33596}"/>
          </ac:picMkLst>
        </pc:picChg>
        <pc:picChg chg="add mod">
          <ac:chgData name="Shabana Kauser (2332882)" userId="S::2332882@student.uwtsd.ac.uk::8a18820b-a438-4ec5-9c5b-b3315e13aee8" providerId="AD" clId="Web-{883318FE-696E-9B1C-27CC-1D65CE52F1D1}" dt="2026-03-10T11:05:43.153" v="821" actId="1076"/>
          <ac:picMkLst>
            <pc:docMk/>
            <pc:sldMk cId="1573579102" sldId="260"/>
            <ac:picMk id="8" creationId="{03B00AAD-BE4D-CB48-CB69-AFB82A4E914A}"/>
          </ac:picMkLst>
        </pc:picChg>
      </pc:sldChg>
      <pc:sldChg chg="modSp">
        <pc:chgData name="Shabana Kauser (2332882)" userId="S::2332882@student.uwtsd.ac.uk::8a18820b-a438-4ec5-9c5b-b3315e13aee8" providerId="AD" clId="Web-{883318FE-696E-9B1C-27CC-1D65CE52F1D1}" dt="2026-03-10T11:33:16.768" v="1183" actId="20577"/>
        <pc:sldMkLst>
          <pc:docMk/>
          <pc:sldMk cId="3445602620" sldId="263"/>
        </pc:sldMkLst>
        <pc:spChg chg="mod">
          <ac:chgData name="Shabana Kauser (2332882)" userId="S::2332882@student.uwtsd.ac.uk::8a18820b-a438-4ec5-9c5b-b3315e13aee8" providerId="AD" clId="Web-{883318FE-696E-9B1C-27CC-1D65CE52F1D1}" dt="2026-03-10T11:24:22.567" v="1020" actId="20577"/>
          <ac:spMkLst>
            <pc:docMk/>
            <pc:sldMk cId="3445602620" sldId="263"/>
            <ac:spMk id="2" creationId="{C7291FCE-EC07-890D-BA34-54C5982B9856}"/>
          </ac:spMkLst>
        </pc:spChg>
        <pc:spChg chg="mod">
          <ac:chgData name="Shabana Kauser (2332882)" userId="S::2332882@student.uwtsd.ac.uk::8a18820b-a438-4ec5-9c5b-b3315e13aee8" providerId="AD" clId="Web-{883318FE-696E-9B1C-27CC-1D65CE52F1D1}" dt="2026-03-10T11:33:16.768" v="1183" actId="20577"/>
          <ac:spMkLst>
            <pc:docMk/>
            <pc:sldMk cId="3445602620" sldId="263"/>
            <ac:spMk id="3" creationId="{9EF0FBF4-0AF1-8625-55EA-63FF9AA004C6}"/>
          </ac:spMkLst>
        </pc:spChg>
      </pc:sldChg>
      <pc:sldChg chg="modSp">
        <pc:chgData name="Shabana Kauser (2332882)" userId="S::2332882@student.uwtsd.ac.uk::8a18820b-a438-4ec5-9c5b-b3315e13aee8" providerId="AD" clId="Web-{883318FE-696E-9B1C-27CC-1D65CE52F1D1}" dt="2026-03-10T11:36:06.253" v="1261" actId="20577"/>
        <pc:sldMkLst>
          <pc:docMk/>
          <pc:sldMk cId="2998140554" sldId="264"/>
        </pc:sldMkLst>
        <pc:spChg chg="mod">
          <ac:chgData name="Shabana Kauser (2332882)" userId="S::2332882@student.uwtsd.ac.uk::8a18820b-a438-4ec5-9c5b-b3315e13aee8" providerId="AD" clId="Web-{883318FE-696E-9B1C-27CC-1D65CE52F1D1}" dt="2026-03-10T11:33:51.994" v="1190" actId="20577"/>
          <ac:spMkLst>
            <pc:docMk/>
            <pc:sldMk cId="2998140554" sldId="264"/>
            <ac:spMk id="2" creationId="{E4F1031D-3A2A-3659-900C-CFA03E689E3B}"/>
          </ac:spMkLst>
        </pc:spChg>
        <pc:spChg chg="mod">
          <ac:chgData name="Shabana Kauser (2332882)" userId="S::2332882@student.uwtsd.ac.uk::8a18820b-a438-4ec5-9c5b-b3315e13aee8" providerId="AD" clId="Web-{883318FE-696E-9B1C-27CC-1D65CE52F1D1}" dt="2026-03-10T11:36:06.253" v="1261" actId="20577"/>
          <ac:spMkLst>
            <pc:docMk/>
            <pc:sldMk cId="2998140554" sldId="264"/>
            <ac:spMk id="3" creationId="{F2DAE817-F104-D563-1948-D05BD78157C3}"/>
          </ac:spMkLst>
        </pc:spChg>
      </pc:sldChg>
      <pc:sldChg chg="modSp">
        <pc:chgData name="Shabana Kauser (2332882)" userId="S::2332882@student.uwtsd.ac.uk::8a18820b-a438-4ec5-9c5b-b3315e13aee8" providerId="AD" clId="Web-{883318FE-696E-9B1C-27CC-1D65CE52F1D1}" dt="2026-03-10T11:08:48.718" v="824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883318FE-696E-9B1C-27CC-1D65CE52F1D1}" dt="2026-03-10T11:08:48.718" v="824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 new">
        <pc:chgData name="Shabana Kauser (2332882)" userId="S::2332882@student.uwtsd.ac.uk::8a18820b-a438-4ec5-9c5b-b3315e13aee8" providerId="AD" clId="Web-{883318FE-696E-9B1C-27CC-1D65CE52F1D1}" dt="2026-03-10T11:17:19.473" v="956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883318FE-696E-9B1C-27CC-1D65CE52F1D1}" dt="2026-03-10T11:17:19.473" v="956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  <pc:docChgLst>
    <pc:chgData name="Shabana Kauser (2332882)" userId="S::2332882@student.uwtsd.ac.uk::8a18820b-a438-4ec5-9c5b-b3315e13aee8" providerId="AD" clId="Web-{6FE7B111-4A76-3E3A-86CE-A086F742394E}"/>
    <pc:docChg chg="modSld">
      <pc:chgData name="Shabana Kauser (2332882)" userId="S::2332882@student.uwtsd.ac.uk::8a18820b-a438-4ec5-9c5b-b3315e13aee8" providerId="AD" clId="Web-{6FE7B111-4A76-3E3A-86CE-A086F742394E}" dt="2026-02-25T11:38:09.004" v="554" actId="20577"/>
      <pc:docMkLst>
        <pc:docMk/>
      </pc:docMkLst>
      <pc:sldChg chg="modSp">
        <pc:chgData name="Shabana Kauser (2332882)" userId="S::2332882@student.uwtsd.ac.uk::8a18820b-a438-4ec5-9c5b-b3315e13aee8" providerId="AD" clId="Web-{6FE7B111-4A76-3E3A-86CE-A086F742394E}" dt="2026-02-25T11:25:20.311" v="448" actId="20577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6FE7B111-4A76-3E3A-86CE-A086F742394E}" dt="2026-02-25T11:25:20.311" v="448" actId="20577"/>
          <ac:spMkLst>
            <pc:docMk/>
            <pc:sldMk cId="2717593758" sldId="257"/>
            <ac:spMk id="3" creationId="{84AC8413-F1FA-F1BA-9343-61F2C31503DB}"/>
          </ac:spMkLst>
        </pc:spChg>
      </pc:sldChg>
      <pc:sldChg chg="addSp modSp mod setBg">
        <pc:chgData name="Shabana Kauser (2332882)" userId="S::2332882@student.uwtsd.ac.uk::8a18820b-a438-4ec5-9c5b-b3315e13aee8" providerId="AD" clId="Web-{6FE7B111-4A76-3E3A-86CE-A086F742394E}" dt="2026-02-25T11:33:05.015" v="517"/>
        <pc:sldMkLst>
          <pc:docMk/>
          <pc:sldMk cId="3661978196" sldId="259"/>
        </pc:sldMkLst>
        <pc:spChg chg="mod">
          <ac:chgData name="Shabana Kauser (2332882)" userId="S::2332882@student.uwtsd.ac.uk::8a18820b-a438-4ec5-9c5b-b3315e13aee8" providerId="AD" clId="Web-{6FE7B111-4A76-3E3A-86CE-A086F742394E}" dt="2026-02-25T11:33:05.015" v="517"/>
          <ac:spMkLst>
            <pc:docMk/>
            <pc:sldMk cId="3661978196" sldId="259"/>
            <ac:spMk id="2" creationId="{2FAFB72D-F9E3-D321-602D-3611D11A1079}"/>
          </ac:spMkLst>
        </pc:spChg>
        <pc:spChg chg="mod">
          <ac:chgData name="Shabana Kauser (2332882)" userId="S::2332882@student.uwtsd.ac.uk::8a18820b-a438-4ec5-9c5b-b3315e13aee8" providerId="AD" clId="Web-{6FE7B111-4A76-3E3A-86CE-A086F742394E}" dt="2026-02-25T11:33:05.015" v="517"/>
          <ac:spMkLst>
            <pc:docMk/>
            <pc:sldMk cId="3661978196" sldId="259"/>
            <ac:spMk id="3" creationId="{DAF2E229-C5C2-8939-CB22-BBF553FD21F0}"/>
          </ac:spMkLst>
        </pc:spChg>
        <pc:spChg chg="add">
          <ac:chgData name="Shabana Kauser (2332882)" userId="S::2332882@student.uwtsd.ac.uk::8a18820b-a438-4ec5-9c5b-b3315e13aee8" providerId="AD" clId="Web-{6FE7B111-4A76-3E3A-86CE-A086F742394E}" dt="2026-02-25T11:33:05.015" v="517"/>
          <ac:spMkLst>
            <pc:docMk/>
            <pc:sldMk cId="3661978196" sldId="259"/>
            <ac:spMk id="10" creationId="{E49D7415-2F11-44C2-B6AA-13A25B6814B9}"/>
          </ac:spMkLst>
        </pc:spChg>
        <pc:picChg chg="add">
          <ac:chgData name="Shabana Kauser (2332882)" userId="S::2332882@student.uwtsd.ac.uk::8a18820b-a438-4ec5-9c5b-b3315e13aee8" providerId="AD" clId="Web-{6FE7B111-4A76-3E3A-86CE-A086F742394E}" dt="2026-02-25T11:33:05.015" v="517"/>
          <ac:picMkLst>
            <pc:docMk/>
            <pc:sldMk cId="3661978196" sldId="259"/>
            <ac:picMk id="7" creationId="{62B38237-B70C-0057-BF55-5AF1CC966017}"/>
          </ac:picMkLst>
        </pc:picChg>
        <pc:cxnChg chg="add">
          <ac:chgData name="Shabana Kauser (2332882)" userId="S::2332882@student.uwtsd.ac.uk::8a18820b-a438-4ec5-9c5b-b3315e13aee8" providerId="AD" clId="Web-{6FE7B111-4A76-3E3A-86CE-A086F742394E}" dt="2026-02-25T11:33:05.015" v="517"/>
          <ac:cxnSpMkLst>
            <pc:docMk/>
            <pc:sldMk cId="3661978196" sldId="259"/>
            <ac:cxnSpMk id="12" creationId="{8E813B4C-6731-0B72-5252-A79AB0E20B58}"/>
          </ac:cxnSpMkLst>
        </pc:cxnChg>
        <pc:cxnChg chg="add">
          <ac:chgData name="Shabana Kauser (2332882)" userId="S::2332882@student.uwtsd.ac.uk::8a18820b-a438-4ec5-9c5b-b3315e13aee8" providerId="AD" clId="Web-{6FE7B111-4A76-3E3A-86CE-A086F742394E}" dt="2026-02-25T11:33:05.015" v="517"/>
          <ac:cxnSpMkLst>
            <pc:docMk/>
            <pc:sldMk cId="3661978196" sldId="259"/>
            <ac:cxnSpMk id="14" creationId="{6E0E8146-6E65-2E6C-0C86-547E3C925406}"/>
          </ac:cxnSpMkLst>
        </pc:cxnChg>
      </pc:sldChg>
      <pc:sldChg chg="modSp">
        <pc:chgData name="Shabana Kauser (2332882)" userId="S::2332882@student.uwtsd.ac.uk::8a18820b-a438-4ec5-9c5b-b3315e13aee8" providerId="AD" clId="Web-{6FE7B111-4A76-3E3A-86CE-A086F742394E}" dt="2026-02-25T11:37:51.973" v="525" actId="20577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6FE7B111-4A76-3E3A-86CE-A086F742394E}" dt="2026-02-25T11:37:51.973" v="525" actId="20577"/>
          <ac:spMkLst>
            <pc:docMk/>
            <pc:sldMk cId="1573579102" sldId="260"/>
            <ac:spMk id="2" creationId="{95E0D471-3561-4B3D-CFD3-3418BA6F9D21}"/>
          </ac:spMkLst>
        </pc:spChg>
      </pc:sldChg>
      <pc:sldChg chg="modSp">
        <pc:chgData name="Shabana Kauser (2332882)" userId="S::2332882@student.uwtsd.ac.uk::8a18820b-a438-4ec5-9c5b-b3315e13aee8" providerId="AD" clId="Web-{6FE7B111-4A76-3E3A-86CE-A086F742394E}" dt="2026-02-25T11:30:50.778" v="516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6FE7B111-4A76-3E3A-86CE-A086F742394E}" dt="2026-02-25T11:30:50.778" v="516" actId="20577"/>
          <ac:spMkLst>
            <pc:docMk/>
            <pc:sldMk cId="3520566038" sldId="270"/>
            <ac:spMk id="3" creationId="{9B2F3FE1-D257-08F8-ED19-AE444FD3B5AC}"/>
          </ac:spMkLst>
        </pc:spChg>
      </pc:sldChg>
    </pc:docChg>
  </pc:docChgLst>
  <pc:docChgLst>
    <pc:chgData name="Shabana Kauser (2332882)" userId="S::2332882@student.uwtsd.ac.uk::8a18820b-a438-4ec5-9c5b-b3315e13aee8" providerId="AD" clId="Web-{039A6A5F-6CE9-6A4F-D297-12758D6952B6}"/>
    <pc:docChg chg="modSld">
      <pc:chgData name="Shabana Kauser (2332882)" userId="S::2332882@student.uwtsd.ac.uk::8a18820b-a438-4ec5-9c5b-b3315e13aee8" providerId="AD" clId="Web-{039A6A5F-6CE9-6A4F-D297-12758D6952B6}" dt="2026-03-18T11:18:28.979" v="21" actId="1076"/>
      <pc:docMkLst>
        <pc:docMk/>
      </pc:docMkLst>
      <pc:sldChg chg="addSp delSp modSp modMedia addAnim">
        <pc:chgData name="Shabana Kauser (2332882)" userId="S::2332882@student.uwtsd.ac.uk::8a18820b-a438-4ec5-9c5b-b3315e13aee8" providerId="AD" clId="Web-{039A6A5F-6CE9-6A4F-D297-12758D6952B6}" dt="2026-03-18T11:18:28.979" v="21" actId="1076"/>
        <pc:sldMkLst>
          <pc:docMk/>
          <pc:sldMk cId="109857222" sldId="256"/>
        </pc:sldMkLst>
        <pc:spChg chg="add del mod">
          <ac:chgData name="Shabana Kauser (2332882)" userId="S::2332882@student.uwtsd.ac.uk::8a18820b-a438-4ec5-9c5b-b3315e13aee8" providerId="AD" clId="Web-{039A6A5F-6CE9-6A4F-D297-12758D6952B6}" dt="2026-03-18T10:36:17.559" v="19" actId="14100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Shabana Kauser (2332882)" userId="S::2332882@student.uwtsd.ac.uk::8a18820b-a438-4ec5-9c5b-b3315e13aee8" providerId="AD" clId="Web-{039A6A5F-6CE9-6A4F-D297-12758D6952B6}" dt="2026-03-18T10:35:21.197" v="13" actId="14100"/>
          <ac:picMkLst>
            <pc:docMk/>
            <pc:sldMk cId="109857222" sldId="256"/>
            <ac:picMk id="4" creationId="{91D46CB0-6ED1-DC9F-34BB-BB40D6776A16}"/>
          </ac:picMkLst>
        </pc:picChg>
      </pc:sldChg>
    </pc:docChg>
  </pc:docChgLst>
  <pc:docChgLst>
    <pc:chgData name="Shabana Kauser (2332882)" userId="S::2332882@student.uwtsd.ac.uk::8a18820b-a438-4ec5-9c5b-b3315e13aee8" providerId="AD" clId="Web-{E358019E-071C-028F-C59D-10474D6FC266}"/>
    <pc:docChg chg="modSld">
      <pc:chgData name="Shabana Kauser (2332882)" userId="S::2332882@student.uwtsd.ac.uk::8a18820b-a438-4ec5-9c5b-b3315e13aee8" providerId="AD" clId="Web-{E358019E-071C-028F-C59D-10474D6FC266}" dt="2026-03-22T13:48:19.418" v="11" actId="1076"/>
      <pc:docMkLst>
        <pc:docMk/>
      </pc:docMkLst>
      <pc:sldChg chg="addSp modSp modMedia addAnim">
        <pc:chgData name="Shabana Kauser (2332882)" userId="S::2332882@student.uwtsd.ac.uk::8a18820b-a438-4ec5-9c5b-b3315e13aee8" providerId="AD" clId="Web-{E358019E-071C-028F-C59D-10474D6FC266}" dt="2026-03-22T12:33:15.588" v="1" actId="1076"/>
        <pc:sldMkLst>
          <pc:docMk/>
          <pc:sldMk cId="109857222" sldId="256"/>
        </pc:sldMkLst>
        <pc:picChg chg="add mod">
          <ac:chgData name="Shabana Kauser (2332882)" userId="S::2332882@student.uwtsd.ac.uk::8a18820b-a438-4ec5-9c5b-b3315e13aee8" providerId="AD" clId="Web-{E358019E-071C-028F-C59D-10474D6FC266}" dt="2026-03-22T12:33:15.588" v="1" actId="1076"/>
          <ac:picMkLst>
            <pc:docMk/>
            <pc:sldMk cId="109857222" sldId="256"/>
            <ac:picMk id="5" creationId="{F57F982D-D5D5-8E35-5F88-D6F48CC640D7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E358019E-071C-028F-C59D-10474D6FC266}" dt="2026-03-22T12:47:13.964" v="3" actId="1076"/>
        <pc:sldMkLst>
          <pc:docMk/>
          <pc:sldMk cId="2717593758" sldId="257"/>
        </pc:sldMkLst>
        <pc:picChg chg="add mod">
          <ac:chgData name="Shabana Kauser (2332882)" userId="S::2332882@student.uwtsd.ac.uk::8a18820b-a438-4ec5-9c5b-b3315e13aee8" providerId="AD" clId="Web-{E358019E-071C-028F-C59D-10474D6FC266}" dt="2026-03-22T12:47:13.964" v="3" actId="1076"/>
          <ac:picMkLst>
            <pc:docMk/>
            <pc:sldMk cId="2717593758" sldId="257"/>
            <ac:picMk id="4" creationId="{32D1B925-9EE4-31C6-E465-1D541ACBB110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E358019E-071C-028F-C59D-10474D6FC266}" dt="2026-03-22T13:06:55.973" v="5" actId="1076"/>
        <pc:sldMkLst>
          <pc:docMk/>
          <pc:sldMk cId="125358929" sldId="258"/>
        </pc:sldMkLst>
        <pc:picChg chg="add mod">
          <ac:chgData name="Shabana Kauser (2332882)" userId="S::2332882@student.uwtsd.ac.uk::8a18820b-a438-4ec5-9c5b-b3315e13aee8" providerId="AD" clId="Web-{E358019E-071C-028F-C59D-10474D6FC266}" dt="2026-03-22T13:06:55.973" v="5" actId="1076"/>
          <ac:picMkLst>
            <pc:docMk/>
            <pc:sldMk cId="125358929" sldId="258"/>
            <ac:picMk id="4" creationId="{85501015-96DC-E276-4835-F0BC08C1ED70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E358019E-071C-028F-C59D-10474D6FC266}" dt="2026-03-22T13:14:16.153" v="7" actId="1076"/>
        <pc:sldMkLst>
          <pc:docMk/>
          <pc:sldMk cId="3661978196" sldId="259"/>
        </pc:sldMkLst>
        <pc:picChg chg="add mod">
          <ac:chgData name="Shabana Kauser (2332882)" userId="S::2332882@student.uwtsd.ac.uk::8a18820b-a438-4ec5-9c5b-b3315e13aee8" providerId="AD" clId="Web-{E358019E-071C-028F-C59D-10474D6FC266}" dt="2026-03-22T13:14:16.153" v="7" actId="1076"/>
          <ac:picMkLst>
            <pc:docMk/>
            <pc:sldMk cId="3661978196" sldId="259"/>
            <ac:picMk id="4" creationId="{FFF0A943-58EB-6E9D-7F4B-8FCD58A9D5A3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E358019E-071C-028F-C59D-10474D6FC266}" dt="2026-03-22T13:27:27.700" v="9" actId="1076"/>
        <pc:sldMkLst>
          <pc:docMk/>
          <pc:sldMk cId="1573579102" sldId="260"/>
        </pc:sldMkLst>
        <pc:picChg chg="add mod">
          <ac:chgData name="Shabana Kauser (2332882)" userId="S::2332882@student.uwtsd.ac.uk::8a18820b-a438-4ec5-9c5b-b3315e13aee8" providerId="AD" clId="Web-{E358019E-071C-028F-C59D-10474D6FC266}" dt="2026-03-22T13:27:27.700" v="9" actId="1076"/>
          <ac:picMkLst>
            <pc:docMk/>
            <pc:sldMk cId="1573579102" sldId="260"/>
            <ac:picMk id="4" creationId="{0AE11D42-E094-B69A-25E8-05E82331C2FD}"/>
          </ac:picMkLst>
        </pc:picChg>
      </pc:sldChg>
      <pc:sldChg chg="addSp modSp modMedia addAnim">
        <pc:chgData name="Shabana Kauser (2332882)" userId="S::2332882@student.uwtsd.ac.uk::8a18820b-a438-4ec5-9c5b-b3315e13aee8" providerId="AD" clId="Web-{E358019E-071C-028F-C59D-10474D6FC266}" dt="2026-03-22T13:48:19.418" v="11" actId="1076"/>
        <pc:sldMkLst>
          <pc:docMk/>
          <pc:sldMk cId="3445602620" sldId="263"/>
        </pc:sldMkLst>
        <pc:picChg chg="add mod">
          <ac:chgData name="Shabana Kauser (2332882)" userId="S::2332882@student.uwtsd.ac.uk::8a18820b-a438-4ec5-9c5b-b3315e13aee8" providerId="AD" clId="Web-{E358019E-071C-028F-C59D-10474D6FC266}" dt="2026-03-22T13:48:19.418" v="11" actId="1076"/>
          <ac:picMkLst>
            <pc:docMk/>
            <pc:sldMk cId="3445602620" sldId="263"/>
            <ac:picMk id="4" creationId="{93780629-F69D-AAD4-ED69-23BBD61B78B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728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70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902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41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17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125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876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51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571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110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3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531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38" r:id="rId6"/>
    <p:sldLayoutId id="2147483734" r:id="rId7"/>
    <p:sldLayoutId id="2147483735" r:id="rId8"/>
    <p:sldLayoutId id="2147483736" r:id="rId9"/>
    <p:sldLayoutId id="2147483737" r:id="rId10"/>
    <p:sldLayoutId id="214748373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lung-cancer/living-with/" TargetMode="External"/><Relationship Id="rId3" Type="http://schemas.openxmlformats.org/officeDocument/2006/relationships/hyperlink" Target="https://www.britannica.com/science/gas-exchange" TargetMode="External"/><Relationship Id="rId7" Type="http://schemas.openxmlformats.org/officeDocument/2006/relationships/hyperlink" Target="https://www.nhs.uk/conditions/lung-cancer/" TargetMode="External"/><Relationship Id="rId2" Type="http://schemas.openxmlformats.org/officeDocument/2006/relationships/hyperlink" Target="https://www.cancerresearchuk.org/about-cancer/lung-canc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yoclinic.org/diseases-conditions/lung-cancer/symptoms-causes/syc-20374620" TargetMode="External"/><Relationship Id="rId5" Type="http://schemas.openxmlformats.org/officeDocument/2006/relationships/hyperlink" Target="https://www.macmillan.org.uk/cancer-information-and-support/get-help/macmillan-nurses" TargetMode="External"/><Relationship Id="rId4" Type="http://schemas.openxmlformats.org/officeDocument/2006/relationships/hyperlink" Target="https://www.lcnuk.org/lung-cancer-multidisciplinary-tea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healthandsocialcare/conditionsanddiseases/bulletins/cancersurvivalinengland/stageatdiagnosisandchildhoodpatientsfollowedupto2018" TargetMode="External"/><Relationship Id="rId2" Type="http://schemas.openxmlformats.org/officeDocument/2006/relationships/hyperlink" Target="https://www.nice.org.uk/guidance/ng122/chapter/diagnosis-and-stag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bmd.com/lung/how-we-breath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4749" y="909638"/>
            <a:ext cx="5201121" cy="13180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Care Plan for a Fictional Patient with Lung Cancer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D46CB0-6ED1-DC9F-34BB-BB40D6776A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325" r="22324" b="-1"/>
          <a:stretch>
            <a:fillRect/>
          </a:stretch>
        </p:blipFill>
        <p:spPr>
          <a:xfrm>
            <a:off x="20" y="10"/>
            <a:ext cx="5112631" cy="685799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82702" y="2226405"/>
            <a:ext cx="6808626" cy="394235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MODULE TITLE: INTRODUCTION TO PHYSIOLOGY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MODULE CODE: BMHP5023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ASSIGNMENT TITLE: COMPONENT 2-   PRESENTATION (</a:t>
            </a:r>
            <a:r>
              <a:rPr lang="en-US" err="1"/>
              <a:t>Powerpoint</a:t>
            </a:r>
            <a:r>
              <a:rPr lang="en-US"/>
              <a:t> with voiceover)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SHABANA KAUSER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2332882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6" name="Recording (41)">
            <a:hlinkClick r:id="" action="ppaction://media"/>
            <a:extLst>
              <a:ext uri="{FF2B5EF4-FFF2-40B4-BE49-F238E27FC236}">
                <a16:creationId xmlns:a16="http://schemas.microsoft.com/office/drawing/2014/main" id="{5CD78562-DFFE-8135-508F-19A6DEDA74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62793" y="523505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74218-C712-EE0C-36B1-DEFF26B23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US"/>
              <a:t>OVERVIEW OF LUNG CANCER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C8413-F1FA-F1BA-9343-61F2C3150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Malignant </a:t>
            </a:r>
            <a:r>
              <a:rPr lang="en-US" err="1"/>
              <a:t>tumour</a:t>
            </a:r>
            <a:r>
              <a:rPr lang="en-US"/>
              <a:t> of lung </a:t>
            </a:r>
            <a:r>
              <a:rPr lang="en-US" err="1"/>
              <a:t>tissu</a:t>
            </a:r>
            <a:r>
              <a:rPr lang="en-US"/>
              <a:t>e</a:t>
            </a:r>
          </a:p>
          <a:p>
            <a:r>
              <a:rPr lang="en-US"/>
              <a:t>NSCLC (80-85%)</a:t>
            </a:r>
          </a:p>
          <a:p>
            <a:r>
              <a:rPr lang="en-US"/>
              <a:t>SCLC (15-20%)</a:t>
            </a:r>
          </a:p>
          <a:p>
            <a:r>
              <a:rPr lang="en-US"/>
              <a:t>Leading cause of cancer death in UK (Cancer Research UK, 2017)</a:t>
            </a:r>
          </a:p>
          <a:p>
            <a:r>
              <a:rPr lang="en-US"/>
              <a:t>Late stage diagnosis common and lower survival rates compared with other cancers (Office for National Statistics, 2019)</a:t>
            </a:r>
          </a:p>
        </p:txBody>
      </p:sp>
      <p:pic>
        <p:nvPicPr>
          <p:cNvPr id="5" name="Picture 4" descr="Close-up of purple cells">
            <a:extLst>
              <a:ext uri="{FF2B5EF4-FFF2-40B4-BE49-F238E27FC236}">
                <a16:creationId xmlns:a16="http://schemas.microsoft.com/office/drawing/2014/main" id="{363CCB4B-DC75-B26F-3251-F5586B006A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641" r="16246" b="4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  <p:pic>
        <p:nvPicPr>
          <p:cNvPr id="4" name="Recording (6)">
            <a:hlinkClick r:id="" action="ppaction://media"/>
            <a:extLst>
              <a:ext uri="{FF2B5EF4-FFF2-40B4-BE49-F238E27FC236}">
                <a16:creationId xmlns:a16="http://schemas.microsoft.com/office/drawing/2014/main" id="{32D1B925-9EE4-31C6-E465-1D541ACBB1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67204" y="579872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59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0074A-11C2-EADA-4975-EE3B081A0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ANATOMY OF  THE RESPIRATORY SYSTEM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B4462-102B-5FCC-FE89-BFB81540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38651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Upper airway: nose, mouth, trachea</a:t>
            </a:r>
          </a:p>
          <a:p>
            <a:r>
              <a:rPr lang="en-US"/>
              <a:t>Lower airway: bronchi and bronchioles</a:t>
            </a:r>
          </a:p>
          <a:p>
            <a:r>
              <a:rPr lang="en-US"/>
              <a:t>Air sacs (alveoli)</a:t>
            </a:r>
          </a:p>
          <a:p>
            <a:r>
              <a:rPr lang="en-US"/>
              <a:t>Diaphragm</a:t>
            </a:r>
          </a:p>
          <a:p>
            <a:r>
              <a:rPr lang="en-US"/>
              <a:t>Responsible for gas exchange (Seed, 2024)</a:t>
            </a: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8" name="Picture 7" descr="A diagram of a person&amp;#39;s body&#10;&#10;AI-generated content may be incorrect.">
            <a:extLst>
              <a:ext uri="{FF2B5EF4-FFF2-40B4-BE49-F238E27FC236}">
                <a16:creationId xmlns:a16="http://schemas.microsoft.com/office/drawing/2014/main" id="{75BE01CA-2F9A-63FA-2E2D-44FF47BF4D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767" y="1568818"/>
            <a:ext cx="5025808" cy="4148333"/>
          </a:xfrm>
          <a:prstGeom prst="rect">
            <a:avLst/>
          </a:prstGeom>
        </p:spPr>
      </p:pic>
      <p:pic>
        <p:nvPicPr>
          <p:cNvPr id="4" name="Recording (8)">
            <a:hlinkClick r:id="" action="ppaction://media"/>
            <a:extLst>
              <a:ext uri="{FF2B5EF4-FFF2-40B4-BE49-F238E27FC236}">
                <a16:creationId xmlns:a16="http://schemas.microsoft.com/office/drawing/2014/main" id="{85501015-96DC-E276-4835-F0BC08C1ED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76601" y="500540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FB72D-F9E3-D321-602D-3611D11A1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NORMAL PHYSIOLOGY OF GAS EXCHANGE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2E229-C5C2-8939-CB22-BBF553FD2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Oxygen and carbon dioxide move across alveolar membrane</a:t>
            </a:r>
          </a:p>
          <a:p>
            <a:r>
              <a:rPr lang="en-US"/>
              <a:t>Oxygen enters blood, carbon dioxide removed</a:t>
            </a:r>
          </a:p>
          <a:p>
            <a:r>
              <a:rPr lang="en-US"/>
              <a:t>Driven by partial pressure differences</a:t>
            </a:r>
          </a:p>
          <a:p>
            <a:r>
              <a:rPr lang="en-US"/>
              <a:t>Occurs in alveoli and pulmonary capillaries (Britannica, 2020)</a:t>
            </a:r>
          </a:p>
        </p:txBody>
      </p: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62B38237-B70C-0057-BF55-5AF1CC9660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ing (10)">
            <a:hlinkClick r:id="" action="ppaction://media"/>
            <a:extLst>
              <a:ext uri="{FF2B5EF4-FFF2-40B4-BE49-F238E27FC236}">
                <a16:creationId xmlns:a16="http://schemas.microsoft.com/office/drawing/2014/main" id="{FFF0A943-58EB-6E9D-7F4B-8FCD58A9D5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217" y="50158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97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0D471-3561-4B3D-CFD3-3418BA6F9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Pathophysiology and symptoms of lung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FFE7-0F72-C575-8C13-CAD5ED593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Pathophysiology                                              Common symptoms                       </a:t>
            </a:r>
          </a:p>
          <a:p>
            <a:r>
              <a:rPr lang="en-US"/>
              <a:t>DNA mutations in lung cells                                  Persistent cough</a:t>
            </a:r>
          </a:p>
          <a:p>
            <a:r>
              <a:rPr lang="en-US"/>
              <a:t>Cells grow and divide faster than normal           Shortness of breath</a:t>
            </a:r>
          </a:p>
          <a:p>
            <a:r>
              <a:rPr lang="en-US"/>
              <a:t>Cancer cells do not die when they should          Chest pain</a:t>
            </a:r>
          </a:p>
          <a:p>
            <a:r>
              <a:rPr lang="en-US" err="1"/>
              <a:t>Tumour</a:t>
            </a:r>
            <a:r>
              <a:rPr lang="en-US"/>
              <a:t> growth and obstruction                          Coughing up blood</a:t>
            </a:r>
          </a:p>
          <a:p>
            <a:r>
              <a:rPr lang="en-US" err="1"/>
              <a:t>Tumour</a:t>
            </a:r>
            <a:r>
              <a:rPr lang="en-US"/>
              <a:t> may invade nearby tissue and </a:t>
            </a:r>
            <a:r>
              <a:rPr lang="en-US">
                <a:latin typeface="Calisto MT"/>
                <a:ea typeface="Calibri"/>
                <a:cs typeface="Calibri"/>
              </a:rPr>
              <a:t>             </a:t>
            </a:r>
            <a:r>
              <a:rPr lang="en-US">
                <a:latin typeface="Calibri"/>
                <a:ea typeface="Calibri"/>
                <a:cs typeface="Calibri"/>
              </a:rPr>
              <a:t>Unexplained weight loss (NHS,2022) </a:t>
            </a:r>
          </a:p>
          <a:p>
            <a:pPr marL="0" indent="0">
              <a:buNone/>
            </a:pPr>
            <a:r>
              <a:rPr lang="en-US"/>
              <a:t>    spread  (metastasis) (Mayo Clinic,2024)</a:t>
            </a:r>
          </a:p>
          <a:p>
            <a:pPr marL="0" indent="0">
              <a:buNone/>
            </a:pPr>
            <a:r>
              <a:rPr lang="en-US" b="1"/>
              <a:t>Main cause </a:t>
            </a:r>
            <a:r>
              <a:rPr lang="en-US"/>
              <a:t>– Smoking and exposure to second-hand smoke                                                </a:t>
            </a:r>
          </a:p>
        </p:txBody>
      </p:sp>
      <p:pic>
        <p:nvPicPr>
          <p:cNvPr id="5" name="Content Placeholder 3" descr="The Effects of Smoking on Your Body: An Infographic Guide">
            <a:extLst>
              <a:ext uri="{FF2B5EF4-FFF2-40B4-BE49-F238E27FC236}">
                <a16:creationId xmlns:a16="http://schemas.microsoft.com/office/drawing/2014/main" id="{7CCFF279-E05A-1D08-27E5-0C5FEDA335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369512" t="-14151" r="369512" b="13207"/>
          <a:stretch>
            <a:fillRect/>
          </a:stretch>
        </p:blipFill>
        <p:spPr>
          <a:xfrm>
            <a:off x="2129526" y="2378567"/>
            <a:ext cx="1841869" cy="1204194"/>
          </a:xfrm>
          <a:prstGeom prst="rect">
            <a:avLst/>
          </a:prstGeom>
        </p:spPr>
      </p:pic>
      <p:pic>
        <p:nvPicPr>
          <p:cNvPr id="8" name="Content Placeholder 3" descr="The Effects of Smoking on Your Body: An Infographic Guide">
            <a:extLst>
              <a:ext uri="{FF2B5EF4-FFF2-40B4-BE49-F238E27FC236}">
                <a16:creationId xmlns:a16="http://schemas.microsoft.com/office/drawing/2014/main" id="{03B00AAD-BE4D-CB48-CB69-AFB82A4E91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1496" y="2636302"/>
            <a:ext cx="1841868" cy="1192939"/>
          </a:xfrm>
          <a:prstGeom prst="rect">
            <a:avLst/>
          </a:prstGeom>
        </p:spPr>
      </p:pic>
      <p:pic>
        <p:nvPicPr>
          <p:cNvPr id="4" name="Recording (14)">
            <a:hlinkClick r:id="" action="ppaction://media"/>
            <a:extLst>
              <a:ext uri="{FF2B5EF4-FFF2-40B4-BE49-F238E27FC236}">
                <a16:creationId xmlns:a16="http://schemas.microsoft.com/office/drawing/2014/main" id="{0AE11D42-E094-B69A-25E8-05E82331C2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07259" y="481751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57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91FCE-EC07-890D-BA34-54C5982B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0FBF4-0AF1-8625-55EA-63FF9AA00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err="1"/>
              <a:t>Mr</a:t>
            </a:r>
            <a:r>
              <a:rPr lang="en-US" b="1"/>
              <a:t> John Roberts</a:t>
            </a:r>
          </a:p>
          <a:p>
            <a:r>
              <a:rPr lang="en-US"/>
              <a:t>69 years old</a:t>
            </a:r>
          </a:p>
          <a:p>
            <a:r>
              <a:rPr lang="en-US"/>
              <a:t>40 years smoking history</a:t>
            </a:r>
          </a:p>
          <a:p>
            <a:r>
              <a:rPr lang="en-US"/>
              <a:t>Employment history – worked in construction (exposed to silica dust)</a:t>
            </a:r>
          </a:p>
          <a:p>
            <a:r>
              <a:rPr lang="en-US"/>
              <a:t>Stage III NSCLC</a:t>
            </a:r>
          </a:p>
          <a:p>
            <a:r>
              <a:rPr lang="en-US"/>
              <a:t>Oxygen saturation 91%</a:t>
            </a:r>
          </a:p>
          <a:p>
            <a:r>
              <a:rPr lang="en-US"/>
              <a:t>COPD history</a:t>
            </a:r>
          </a:p>
          <a:p>
            <a:r>
              <a:rPr lang="en-US"/>
              <a:t>Symptoms- breathlessness, weight loss, fatigue, and persistent cough</a:t>
            </a:r>
          </a:p>
        </p:txBody>
      </p:sp>
      <p:pic>
        <p:nvPicPr>
          <p:cNvPr id="4" name="Recording (21)">
            <a:hlinkClick r:id="" action="ppaction://media"/>
            <a:extLst>
              <a:ext uri="{FF2B5EF4-FFF2-40B4-BE49-F238E27FC236}">
                <a16:creationId xmlns:a16="http://schemas.microsoft.com/office/drawing/2014/main" id="{93780629-F69D-AAD4-ED69-23BBD61B78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56738" y="465050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60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1031D-3A2A-3659-900C-CFA03E689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DIAGNOSIS OF 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AE817-F104-D563-1948-D05BD78157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 Diagnosis of </a:t>
            </a:r>
            <a:r>
              <a:rPr lang="en-US" b="1" err="1"/>
              <a:t>Mr</a:t>
            </a:r>
            <a:r>
              <a:rPr lang="en-US" b="1"/>
              <a:t> John Roberts</a:t>
            </a:r>
          </a:p>
          <a:p>
            <a:r>
              <a:rPr lang="en-US"/>
              <a:t>Persistent cough and breathlessness</a:t>
            </a:r>
          </a:p>
          <a:p>
            <a:r>
              <a:rPr lang="en-US"/>
              <a:t>Chest X-ray detected abnormal lung mass</a:t>
            </a:r>
          </a:p>
          <a:p>
            <a:r>
              <a:rPr lang="en-US"/>
              <a:t>CT </a:t>
            </a:r>
            <a:r>
              <a:rPr lang="en-US" err="1"/>
              <a:t>sca</a:t>
            </a:r>
            <a:r>
              <a:rPr lang="en-US"/>
              <a:t>n confirmed </a:t>
            </a:r>
            <a:r>
              <a:rPr lang="en-US" err="1"/>
              <a:t>tumour</a:t>
            </a:r>
            <a:r>
              <a:rPr lang="en-US"/>
              <a:t> in the right lung</a:t>
            </a:r>
          </a:p>
          <a:p>
            <a:r>
              <a:rPr lang="en-US"/>
              <a:t>Biopsy confirmed Stage III Non-Small Cell Lung Cancer </a:t>
            </a:r>
          </a:p>
          <a:p>
            <a:pPr marL="0" indent="0">
              <a:buNone/>
            </a:pPr>
            <a:r>
              <a:rPr lang="en-US"/>
              <a:t>   (NICE,2019)</a:t>
            </a:r>
          </a:p>
        </p:txBody>
      </p:sp>
      <p:pic>
        <p:nvPicPr>
          <p:cNvPr id="4" name="Recording (26)">
            <a:hlinkClick r:id="" action="ppaction://media"/>
            <a:extLst>
              <a:ext uri="{FF2B5EF4-FFF2-40B4-BE49-F238E27FC236}">
                <a16:creationId xmlns:a16="http://schemas.microsoft.com/office/drawing/2014/main" id="{8CE1C06C-88E5-8F3F-45E9-055BAC0FC3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62793" y="434779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14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59DF6-59CE-4212-16CD-488606246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/>
              <a:t>CARE PLANS GOALS </a:t>
            </a: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28FA8CA2-4672-C23A-C659-5B7AEA4264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528" r="25641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655F8-AF8D-2589-7698-F31E1987D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Care Goals</a:t>
            </a:r>
            <a:endParaRPr lang="en-US"/>
          </a:p>
          <a:p>
            <a:r>
              <a:rPr lang="en-US"/>
              <a:t>Slow the progression of the cancer</a:t>
            </a:r>
          </a:p>
          <a:p>
            <a:r>
              <a:rPr lang="en-US"/>
              <a:t>Manage symptoms such as pain, breathlessness and fatigue</a:t>
            </a:r>
          </a:p>
          <a:p>
            <a:r>
              <a:rPr lang="en-US"/>
              <a:t>Maintain quality of life</a:t>
            </a:r>
          </a:p>
          <a:p>
            <a:r>
              <a:rPr lang="en-US"/>
              <a:t>Provide emotional and psychological support</a:t>
            </a:r>
          </a:p>
          <a:p>
            <a:pPr marL="0" indent="0">
              <a:buNone/>
            </a:pPr>
            <a:r>
              <a:rPr lang="en-US"/>
              <a:t>    (NHS,2022)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ing (38)">
            <a:hlinkClick r:id="" action="ppaction://media"/>
            <a:extLst>
              <a:ext uri="{FF2B5EF4-FFF2-40B4-BE49-F238E27FC236}">
                <a16:creationId xmlns:a16="http://schemas.microsoft.com/office/drawing/2014/main" id="{99515FE7-D35B-7D9E-8E76-B42F3CB797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60080" y="509935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38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6784F-D724-1325-A8A6-AF2CAD93B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TREATMENT PLAN AND NURSING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8AD39-DF57-6A51-6D6E-6D2565899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Treatme</a:t>
            </a:r>
            <a:r>
              <a:rPr lang="en-US" b="1">
                <a:solidFill>
                  <a:srgbClr val="000000"/>
                </a:solidFill>
                <a:latin typeface="Calisto MT"/>
              </a:rPr>
              <a:t>nt plan                                               Nursing care</a:t>
            </a:r>
          </a:p>
          <a:p>
            <a:r>
              <a:rPr lang="en-US"/>
              <a:t>Chemotherapy to slow </a:t>
            </a:r>
            <a:r>
              <a:rPr lang="en-US" err="1"/>
              <a:t>tumour</a:t>
            </a:r>
            <a:r>
              <a:rPr lang="en-US"/>
              <a:t> growth          Oxygen therapy to support breathing</a:t>
            </a:r>
          </a:p>
          <a:p>
            <a:r>
              <a:rPr lang="en-US"/>
              <a:t>Radiotherapy to shrink the </a:t>
            </a:r>
            <a:r>
              <a:rPr lang="en-US" err="1"/>
              <a:t>tumour</a:t>
            </a:r>
            <a:r>
              <a:rPr lang="en-US"/>
              <a:t>                 Pain and symptom management</a:t>
            </a:r>
          </a:p>
          <a:p>
            <a:r>
              <a:rPr lang="en-US"/>
              <a:t>Possible immunotherapy treatment                Nutritional support and eating advice</a:t>
            </a:r>
          </a:p>
          <a:p>
            <a:r>
              <a:rPr lang="en-US"/>
              <a:t>Treatment managed by oncology team          Emotional and psychological support</a:t>
            </a:r>
          </a:p>
          <a:p>
            <a:pPr marL="0" indent="0">
              <a:buNone/>
            </a:pPr>
            <a:r>
              <a:rPr lang="en-US"/>
              <a:t>   (NICE,2019)                                                            (Macmillan Cancer Support,2026)</a:t>
            </a:r>
          </a:p>
        </p:txBody>
      </p:sp>
      <p:pic>
        <p:nvPicPr>
          <p:cNvPr id="4" name="Recording (31)">
            <a:hlinkClick r:id="" action="ppaction://media"/>
            <a:extLst>
              <a:ext uri="{FF2B5EF4-FFF2-40B4-BE49-F238E27FC236}">
                <a16:creationId xmlns:a16="http://schemas.microsoft.com/office/drawing/2014/main" id="{3DF51F62-A2DE-CC9D-D042-BC652D96D6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1478" y="49845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0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99042-4230-5BCD-1C0C-1EFF9C462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/>
              <a:t>MONITORING THE PATIENT</a:t>
            </a:r>
          </a:p>
        </p:txBody>
      </p:sp>
      <p:pic>
        <p:nvPicPr>
          <p:cNvPr id="15" name="Picture 14" descr="Scan of a human brain in a neurology clinic">
            <a:extLst>
              <a:ext uri="{FF2B5EF4-FFF2-40B4-BE49-F238E27FC236}">
                <a16:creationId xmlns:a16="http://schemas.microsoft.com/office/drawing/2014/main" id="{4FCC93EC-1E8F-FC48-664F-C15957016A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215" r="3910" b="1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B51B0-81A7-1EAA-1BE3-F760198F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Regular CT scans to monitor the </a:t>
            </a:r>
            <a:r>
              <a:rPr lang="en-US" err="1"/>
              <a:t>tumour</a:t>
            </a:r>
            <a:r>
              <a:rPr lang="en-US"/>
              <a:t> growth</a:t>
            </a:r>
          </a:p>
          <a:p>
            <a:r>
              <a:rPr lang="en-US"/>
              <a:t>Blood tests to monitor treatment effects</a:t>
            </a:r>
          </a:p>
          <a:p>
            <a:r>
              <a:rPr lang="en-US"/>
              <a:t>Oxygen saturation monitoring</a:t>
            </a:r>
          </a:p>
          <a:p>
            <a:r>
              <a:rPr lang="en-US"/>
              <a:t>Assessment of symptoms such as </a:t>
            </a:r>
            <a:r>
              <a:rPr lang="en-US" err="1"/>
              <a:t>breathlesness</a:t>
            </a:r>
            <a:endParaRPr lang="en-US"/>
          </a:p>
          <a:p>
            <a:pPr marL="0" indent="0">
              <a:buNone/>
            </a:pPr>
            <a:r>
              <a:rPr lang="en-US"/>
              <a:t>   (NICE,2019)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ing (37)">
            <a:hlinkClick r:id="" action="ppaction://media"/>
            <a:extLst>
              <a:ext uri="{FF2B5EF4-FFF2-40B4-BE49-F238E27FC236}">
                <a16:creationId xmlns:a16="http://schemas.microsoft.com/office/drawing/2014/main" id="{84A7E343-F49B-6B24-3861-0BAAF4498C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72190" y="47862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33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164B-6714-5728-1D78-30FDB3BF8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COMMUNICATION AND ETHICAL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5FDAC-316E-7016-A307-F490122DB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/>
              <a:t>Patient-</a:t>
            </a:r>
            <a:r>
              <a:rPr lang="en-US" b="1" err="1"/>
              <a:t>Centred</a:t>
            </a:r>
            <a:r>
              <a:rPr lang="en-US" b="1"/>
              <a:t> Care for </a:t>
            </a:r>
            <a:r>
              <a:rPr lang="en-US" b="1" err="1"/>
              <a:t>Mr</a:t>
            </a:r>
            <a:r>
              <a:rPr lang="en-US" b="1"/>
              <a:t> Roberts</a:t>
            </a:r>
          </a:p>
          <a:p>
            <a:r>
              <a:rPr lang="en-US"/>
              <a:t>To give clear communication about diagnosis and the treatment</a:t>
            </a:r>
          </a:p>
          <a:p>
            <a:r>
              <a:rPr lang="en-US"/>
              <a:t>To obtain informed consent before any procedures</a:t>
            </a:r>
          </a:p>
          <a:p>
            <a:r>
              <a:rPr lang="en-US"/>
              <a:t>Clear communication to enable the patient to make informed choices about their own healthcare</a:t>
            </a:r>
          </a:p>
          <a:p>
            <a:r>
              <a:rPr lang="en-US"/>
              <a:t>Respect for patient dignity and autonomy</a:t>
            </a:r>
          </a:p>
          <a:p>
            <a:r>
              <a:rPr lang="en-US"/>
              <a:t>Family involvement in care decisions if the patient wishes</a:t>
            </a:r>
          </a:p>
          <a:p>
            <a:pPr marL="0" indent="0">
              <a:buNone/>
            </a:pPr>
            <a:r>
              <a:rPr lang="en-US"/>
              <a:t>   (NIH,2020)</a:t>
            </a:r>
          </a:p>
          <a:p>
            <a:pPr marL="0" indent="0">
              <a:buNone/>
            </a:pPr>
            <a:r>
              <a:rPr lang="en-US"/>
              <a:t>    </a:t>
            </a:r>
          </a:p>
          <a:p>
            <a:pPr marL="0" indent="0">
              <a:buNone/>
            </a:pPr>
            <a:endParaRPr lang="en-US" b="1"/>
          </a:p>
        </p:txBody>
      </p:sp>
      <p:pic>
        <p:nvPicPr>
          <p:cNvPr id="4" name="Recording (29)">
            <a:hlinkClick r:id="" action="ppaction://media"/>
            <a:extLst>
              <a:ext uri="{FF2B5EF4-FFF2-40B4-BE49-F238E27FC236}">
                <a16:creationId xmlns:a16="http://schemas.microsoft.com/office/drawing/2014/main" id="{354E03A2-DE7E-9AF7-1D95-B56A4295E8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75532" y="465050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06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7F856-6AF8-22C4-640E-3E773C0E3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MULTIDISCIPLINARY  TEAM SUPPORTING THE PATIENT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601B3-70B0-7037-E92C-B1A89E05B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Healthcare Team Supporting </a:t>
            </a:r>
            <a:r>
              <a:rPr lang="en-US" b="1" err="1"/>
              <a:t>Mr</a:t>
            </a:r>
            <a:r>
              <a:rPr lang="en-US" b="1"/>
              <a:t> Roberts</a:t>
            </a:r>
          </a:p>
          <a:p>
            <a:r>
              <a:rPr lang="en-US"/>
              <a:t>Oncologist- manages cancer treatment                           </a:t>
            </a:r>
          </a:p>
          <a:p>
            <a:r>
              <a:rPr lang="en-US"/>
              <a:t>Respiratory specialist- monitors lung function</a:t>
            </a:r>
          </a:p>
          <a:p>
            <a:r>
              <a:rPr lang="en-US"/>
              <a:t>Clinical nurse specialist- patient support</a:t>
            </a:r>
          </a:p>
          <a:p>
            <a:r>
              <a:rPr lang="en-US"/>
              <a:t>Radiographer- imaging and radiotherapy</a:t>
            </a:r>
          </a:p>
          <a:p>
            <a:pPr marL="0" indent="0">
              <a:buNone/>
            </a:pPr>
            <a:r>
              <a:rPr lang="en-US"/>
              <a:t>    (LUNG CANCER NURSING UK, </a:t>
            </a:r>
            <a:r>
              <a:rPr lang="en-US" err="1"/>
              <a:t>n.d</a:t>
            </a:r>
            <a:r>
              <a:rPr lang="en-US"/>
              <a:t>)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b="1"/>
          </a:p>
        </p:txBody>
      </p:sp>
      <p:pic>
        <p:nvPicPr>
          <p:cNvPr id="4" name="Picture 3" descr="A guide to multidisciplinary healthcare teams | GHE Australia">
            <a:extLst>
              <a:ext uri="{FF2B5EF4-FFF2-40B4-BE49-F238E27FC236}">
                <a16:creationId xmlns:a16="http://schemas.microsoft.com/office/drawing/2014/main" id="{8B10C951-6711-E6B7-F939-32B4EB4578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9815" y="2220761"/>
            <a:ext cx="4295384" cy="3502067"/>
          </a:xfrm>
          <a:prstGeom prst="rect">
            <a:avLst/>
          </a:prstGeom>
        </p:spPr>
      </p:pic>
      <p:pic>
        <p:nvPicPr>
          <p:cNvPr id="5" name="Recording (33)">
            <a:hlinkClick r:id="" action="ppaction://media"/>
            <a:extLst>
              <a:ext uri="{FF2B5EF4-FFF2-40B4-BE49-F238E27FC236}">
                <a16:creationId xmlns:a16="http://schemas.microsoft.com/office/drawing/2014/main" id="{0F9C0730-6F43-AEC9-A2BB-EB54AED527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44026" y="488014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05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FA4AB-1804-AD64-62D5-21D108EB0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F3FE1-D257-08F8-ED19-AE444FD3B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60845"/>
            <a:ext cx="11192306" cy="45243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Cancer Research UK (2017). </a:t>
            </a:r>
            <a:r>
              <a:rPr lang="en-US" sz="1400" i="1">
                <a:latin typeface="Calibri"/>
                <a:ea typeface="Calibri"/>
                <a:cs typeface="Calibri"/>
              </a:rPr>
              <a:t>Lung cancer. </a:t>
            </a:r>
            <a:r>
              <a:rPr lang="en-US" sz="1400">
                <a:latin typeface="Calibri"/>
                <a:ea typeface="Calibri"/>
                <a:cs typeface="Calibri"/>
              </a:rPr>
              <a:t>[online] </a:t>
            </a:r>
            <a:r>
              <a:rPr lang="en-US" sz="1200">
                <a:latin typeface="Calibri"/>
                <a:ea typeface="Calibri"/>
                <a:cs typeface="Calibri"/>
              </a:rPr>
              <a:t>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2"/>
              </a:rPr>
              <a:t>https://www.cancerresearchuk.org/about-cancer/lung-cancer</a:t>
            </a:r>
            <a:r>
              <a:rPr lang="en-US" sz="1200">
                <a:latin typeface="Calibri"/>
                <a:ea typeface="Calibri"/>
                <a:cs typeface="Calibri"/>
              </a:rPr>
              <a:t>  (Accessed 25/02/2026) </a:t>
            </a:r>
            <a:endParaRPr lang="en-US" sz="140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Gas exchange physiology Britannica. (2020). </a:t>
            </a:r>
            <a:r>
              <a:rPr lang="en-US" sz="1400" i="1">
                <a:latin typeface="Calibri"/>
                <a:ea typeface="Calibri"/>
                <a:cs typeface="Calibri"/>
              </a:rPr>
              <a:t>Encyclopedia Britannica. </a:t>
            </a:r>
            <a:r>
              <a:rPr lang="en-US" sz="1400">
                <a:latin typeface="Calibri"/>
                <a:ea typeface="Calibri"/>
                <a:cs typeface="Calibri"/>
              </a:rPr>
              <a:t>[online]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3"/>
              </a:rPr>
              <a:t>https://www.britannica.com/science/gas-exchange</a:t>
            </a:r>
            <a:r>
              <a:rPr lang="en-US" sz="1400">
                <a:latin typeface="Calibri"/>
                <a:ea typeface="Calibri"/>
                <a:cs typeface="Calibri"/>
              </a:rPr>
              <a:t> 7 (Accessed: 24/02/2026) 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LUNG CANCER NURSING UK (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n.d</a:t>
            </a:r>
            <a:r>
              <a:rPr lang="en-US" sz="1400" dirty="0">
                <a:latin typeface="Calibri"/>
                <a:ea typeface="Calibri"/>
                <a:cs typeface="Calibri"/>
              </a:rPr>
              <a:t>).</a:t>
            </a:r>
            <a:r>
              <a:rPr lang="en-US" sz="1400" i="1" dirty="0">
                <a:latin typeface="Calibri"/>
                <a:ea typeface="Calibri"/>
                <a:cs typeface="Calibri"/>
              </a:rPr>
              <a:t> The Lung Cancer </a:t>
            </a:r>
            <a:r>
              <a:rPr lang="en-US" sz="1400" i="1" dirty="0" err="1">
                <a:latin typeface="Calibri"/>
                <a:ea typeface="Calibri"/>
                <a:cs typeface="Calibri"/>
              </a:rPr>
              <a:t>MultiDisciplinary</a:t>
            </a:r>
            <a:r>
              <a:rPr lang="en-US" sz="1400" i="1" dirty="0">
                <a:latin typeface="Calibri"/>
                <a:ea typeface="Calibri"/>
                <a:cs typeface="Calibri"/>
              </a:rPr>
              <a:t> Team</a:t>
            </a:r>
            <a:r>
              <a:rPr lang="en-US" sz="1400" dirty="0">
                <a:latin typeface="Calibri"/>
                <a:ea typeface="Calibri"/>
                <a:cs typeface="Calibri"/>
              </a:rPr>
              <a:t>.[online]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4"/>
              </a:rPr>
              <a:t>https://www.lcnuk.org/lung-cancer-multidisciplinary-team</a:t>
            </a:r>
            <a:r>
              <a:rPr lang="en-US" sz="1400" dirty="0">
                <a:latin typeface="Calibri"/>
                <a:ea typeface="Calibri"/>
                <a:cs typeface="Calibri"/>
              </a:rPr>
              <a:t> (Accessed 13/03/2026)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Macmillan Cancer Support (2026). </a:t>
            </a:r>
            <a:r>
              <a:rPr lang="en-US" sz="1400" i="1">
                <a:latin typeface="Calibri"/>
                <a:ea typeface="Calibri"/>
                <a:cs typeface="Calibri"/>
              </a:rPr>
              <a:t>Macmillan nurses.</a:t>
            </a:r>
            <a:r>
              <a:rPr lang="en-US" sz="1400">
                <a:latin typeface="Calibri"/>
                <a:ea typeface="Calibri"/>
                <a:cs typeface="Calibri"/>
              </a:rPr>
              <a:t> [online]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5"/>
              </a:rPr>
              <a:t>https://www.macmillan.org.uk/cancer-information-and-support/get-help/macmillan-nurses</a:t>
            </a:r>
            <a:r>
              <a:rPr lang="en-US" sz="1400">
                <a:latin typeface="Calibri"/>
                <a:ea typeface="Calibri"/>
                <a:cs typeface="Calibri"/>
              </a:rPr>
              <a:t> (Accessed 11/03/2026)</a:t>
            </a:r>
          </a:p>
          <a:p>
            <a:r>
              <a:rPr lang="en-US" sz="1400">
                <a:latin typeface="Calibri"/>
                <a:ea typeface="Calibri"/>
                <a:cs typeface="Calibri"/>
              </a:rPr>
              <a:t>Mayo Clinic (2024). </a:t>
            </a:r>
            <a:r>
              <a:rPr lang="en-US" sz="1400" i="1">
                <a:latin typeface="Calibri"/>
                <a:ea typeface="Calibri"/>
                <a:cs typeface="Calibri"/>
              </a:rPr>
              <a:t>Lung cancer.</a:t>
            </a:r>
            <a:r>
              <a:rPr lang="en-US" sz="1400">
                <a:latin typeface="Calibri"/>
                <a:ea typeface="Calibri"/>
                <a:cs typeface="Calibri"/>
              </a:rPr>
              <a:t> [online]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6"/>
              </a:rPr>
              <a:t>https://www.mayoclinic.org/diseases-conditions/lung-cancer/symptoms-causes/syc-20374620</a:t>
            </a:r>
            <a:r>
              <a:rPr lang="en-US" sz="1400">
                <a:latin typeface="Calibri"/>
                <a:ea typeface="Calibri"/>
                <a:cs typeface="Calibri"/>
              </a:rPr>
              <a:t> (Accessed 10/03/2026)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NHS (2022). </a:t>
            </a:r>
            <a:r>
              <a:rPr lang="en-US" sz="1400" i="1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Lung Cancer.</a:t>
            </a:r>
            <a:r>
              <a:rPr lang="en-US" sz="14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[online] Available at: </a:t>
            </a:r>
            <a:r>
              <a:rPr lang="en-US" sz="14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7"/>
              </a:rPr>
              <a:t>https://www.nhs.uk/conditions/lung-cancer/</a:t>
            </a:r>
            <a:r>
              <a:rPr lang="en-US" sz="14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(Accessed 10/03/2026)</a:t>
            </a:r>
            <a:endParaRPr lang="en-US" sz="1500">
              <a:solidFill>
                <a:srgbClr val="000000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NHS (2022). </a:t>
            </a:r>
            <a:r>
              <a:rPr lang="en-US" sz="1400" i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Living with Lung cancer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8"/>
              </a:rPr>
              <a:t>https://www.nhs.uk/conditions/lung-cancer/living-with/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(Accessed 11/03/2026)</a:t>
            </a:r>
          </a:p>
          <a:p>
            <a:endParaRPr lang="en-US" sz="1400">
              <a:solidFill>
                <a:srgbClr val="000000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400">
              <a:solidFill>
                <a:srgbClr val="000000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400">
              <a:solidFill>
                <a:srgbClr val="000000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400">
              <a:solidFill>
                <a:srgbClr val="2C3E50"/>
              </a:solidFill>
              <a:highlight>
                <a:srgbClr val="FEF1C4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66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7710B-20FC-F67A-821F-317180CA8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0D600-CD71-6C8A-03FD-537B895AC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938075"/>
            <a:ext cx="10691265" cy="502381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40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NICE (2019). </a:t>
            </a:r>
            <a:r>
              <a:rPr lang="en-US" sz="1400" i="1">
                <a:latin typeface="Calibri"/>
                <a:ea typeface="Calibri"/>
                <a:cs typeface="Calibri"/>
              </a:rPr>
              <a:t>Lung cancer: diagnosis and management.</a:t>
            </a:r>
            <a:r>
              <a:rPr lang="en-US" sz="1400">
                <a:latin typeface="Calibri"/>
                <a:ea typeface="Calibri"/>
                <a:cs typeface="Calibri"/>
              </a:rPr>
              <a:t> [online] Available at: </a:t>
            </a:r>
            <a:r>
              <a:rPr lang="en-US" sz="1400">
                <a:latin typeface="Calibri"/>
                <a:ea typeface="Calibri"/>
                <a:cs typeface="Calibri"/>
                <a:hlinkClick r:id="rId2"/>
              </a:rPr>
              <a:t>https://www.nice.org.uk/guidance/ng122/chapter/diagnosis-and-staging</a:t>
            </a:r>
            <a:r>
              <a:rPr lang="en-US" sz="1400">
                <a:latin typeface="Calibri"/>
                <a:ea typeface="Calibri"/>
                <a:cs typeface="Calibri"/>
              </a:rPr>
              <a:t> (Accessed 11/03/2026)</a:t>
            </a:r>
          </a:p>
          <a:p>
            <a:r>
              <a:rPr lang="en-US" sz="1400">
                <a:latin typeface="Calibri"/>
                <a:ea typeface="Calibri"/>
                <a:cs typeface="Calibri"/>
              </a:rPr>
              <a:t>Office for National statistics (2019). </a:t>
            </a:r>
            <a:r>
              <a:rPr lang="en-US" sz="1400" i="1">
                <a:latin typeface="Calibri"/>
                <a:ea typeface="Calibri"/>
                <a:cs typeface="Calibri"/>
              </a:rPr>
              <a:t>Cancer survival in England: adult, stage at diagnosis and childhood-patients followed up to 2018.</a:t>
            </a:r>
            <a:r>
              <a:rPr lang="en-US" sz="1400">
                <a:latin typeface="Calibri"/>
                <a:ea typeface="Calibri"/>
                <a:cs typeface="Calibri"/>
              </a:rPr>
              <a:t> [online] Available at: </a:t>
            </a:r>
            <a:r>
              <a:rPr lang="en-US" sz="1400">
                <a:latin typeface="Calibri"/>
                <a:ea typeface="Calibri"/>
                <a:cs typeface="Calibri"/>
                <a:hlinkClick r:id="rId3"/>
              </a:rPr>
              <a:t>https://www.ons.gov.uk/peoplepopulationandcommunity/healthandsocialcare/conditionsanddiseases/bulletins/cancersurvivalinengland/stageatdiagnosisandchildhoodpatientsfollowedupto2018</a:t>
            </a:r>
            <a:r>
              <a:rPr lang="en-US" sz="1400">
                <a:latin typeface="Calibri"/>
                <a:ea typeface="Calibri"/>
                <a:cs typeface="Calibri"/>
              </a:rPr>
              <a:t> (Accessed 25/02/2026)</a:t>
            </a:r>
          </a:p>
          <a:p>
            <a:r>
              <a:rPr lang="en-US" sz="1400">
                <a:latin typeface="Calibri"/>
                <a:ea typeface="Calibri"/>
                <a:cs typeface="Calibri"/>
              </a:rPr>
              <a:t>Seed, S. (2024). </a:t>
            </a:r>
            <a:r>
              <a:rPr lang="en-US" sz="1400" i="1">
                <a:latin typeface="Calibri"/>
                <a:ea typeface="Calibri"/>
                <a:cs typeface="Calibri"/>
              </a:rPr>
              <a:t>How the Lungs and Respiratory System Work. </a:t>
            </a:r>
            <a:r>
              <a:rPr lang="en-US" sz="1400">
                <a:latin typeface="Calibri"/>
                <a:ea typeface="Calibri"/>
                <a:cs typeface="Calibri"/>
              </a:rPr>
              <a:t>[online] Available at: </a:t>
            </a:r>
            <a:r>
              <a:rPr lang="en-US" sz="1400">
                <a:latin typeface="Calibri"/>
                <a:ea typeface="Calibri"/>
                <a:cs typeface="Calibri"/>
                <a:hlinkClick r:id="rId4"/>
              </a:rPr>
              <a:t>https://www.webmd.com/lung/how-we-breathe</a:t>
            </a:r>
            <a:r>
              <a:rPr lang="en-US" sz="1400">
                <a:latin typeface="Calibri"/>
                <a:ea typeface="Calibri"/>
                <a:cs typeface="Calibri"/>
              </a:rPr>
              <a:t> (Accessed: 24/02/2026)</a:t>
            </a:r>
          </a:p>
        </p:txBody>
      </p:sp>
    </p:spTree>
    <p:extLst>
      <p:ext uri="{BB962C8B-B14F-4D97-AF65-F5344CB8AC3E}">
        <p14:creationId xmlns:p14="http://schemas.microsoft.com/office/powerpoint/2010/main" val="36807840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ChronicleVTI</vt:lpstr>
      <vt:lpstr>Care Plan for a Fictional Patient with Lung Cancer</vt:lpstr>
      <vt:lpstr>OVERVIEW OF LUNG CANCER</vt:lpstr>
      <vt:lpstr>ANATOMY OF  THE RESPIRATORY SYSTEM </vt:lpstr>
      <vt:lpstr>NORMAL PHYSIOLOGY OF GAS EXCHANGE</vt:lpstr>
      <vt:lpstr>Pathophysiology and symptoms of lung cancer </vt:lpstr>
      <vt:lpstr>Fictional patient profile</vt:lpstr>
      <vt:lpstr>DIAGNOSIS OF  THE PATIENT</vt:lpstr>
      <vt:lpstr>CARE PLANS GOALS </vt:lpstr>
      <vt:lpstr>TREATMENT PLAN AND NURSING CARE</vt:lpstr>
      <vt:lpstr>MONITORING THE PATIENT</vt:lpstr>
      <vt:lpstr>COMMUNICATION AND ETHICAL CARE</vt:lpstr>
      <vt:lpstr>MULTIDISCIPLINARY  TEAM SUPPORTING THE PATIENT </vt:lpstr>
      <vt:lpstr>REFERENCES</vt:lpstr>
      <vt:lpstr>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41</cp:revision>
  <dcterms:created xsi:type="dcterms:W3CDTF">2026-02-24T20:42:01Z</dcterms:created>
  <dcterms:modified xsi:type="dcterms:W3CDTF">2026-03-23T10:58:45Z</dcterms:modified>
</cp:coreProperties>
</file>