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47"/>
    <p:restoredTop sz="95238"/>
  </p:normalViewPr>
  <p:slideViewPr>
    <p:cSldViewPr snapToGrid="0" snapToObjects="1">
      <p:cViewPr varScale="1">
        <p:scale>
          <a:sx n="97" d="100"/>
          <a:sy n="97" d="100"/>
        </p:scale>
        <p:origin x="3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5FCD3-9ED9-E447-A94C-E0B51212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758" y="2079187"/>
            <a:ext cx="5039463" cy="1049235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Foreign </a:t>
            </a: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Languages</a:t>
            </a: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(SPANISH)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Cultural </a:t>
            </a:r>
            <a:r>
              <a:rPr lang="ro-RO" sz="2400" dirty="0" err="1">
                <a:latin typeface="Arial" panose="020B0604020202020204" pitchFamily="34" charset="0"/>
                <a:cs typeface="Arial" panose="020B0604020202020204" pitchFamily="34" charset="0"/>
              </a:rPr>
              <a:t>Awareness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ro-RO" sz="1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ro-RO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 video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353B1E-7283-4A49-BE2A-EA80F370CA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1579" y="2079187"/>
            <a:ext cx="3035681" cy="3449638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59EB36F-575D-B648-8F23-AE1C243DC353}"/>
              </a:ext>
            </a:extLst>
          </p:cNvPr>
          <p:cNvSpPr txBox="1">
            <a:spLocks/>
          </p:cNvSpPr>
          <p:nvPr/>
        </p:nvSpPr>
        <p:spPr>
          <a:xfrm>
            <a:off x="1451578" y="452422"/>
            <a:ext cx="487039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Wales</a:t>
            </a:r>
            <a:b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Trinity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Saint David</a:t>
            </a: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Hospitality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Tourism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Management BA International Hotel Management</a:t>
            </a:r>
          </a:p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LEVEL 5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0750857-5EED-BB4A-A17A-1F3B66581DA7}"/>
              </a:ext>
            </a:extLst>
          </p:cNvPr>
          <p:cNvSpPr txBox="1">
            <a:spLocks/>
          </p:cNvSpPr>
          <p:nvPr/>
        </p:nvSpPr>
        <p:spPr>
          <a:xfrm>
            <a:off x="7666489" y="4704674"/>
            <a:ext cx="378372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Module NO.: BMIH5003 </a:t>
            </a: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Lead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Rodrigo F.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Aguilera</a:t>
            </a:r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b="1" dirty="0">
                <a:latin typeface="Arial" panose="020B0604020202020204" pitchFamily="34" charset="0"/>
                <a:cs typeface="Arial" panose="020B0604020202020204" pitchFamily="34" charset="0"/>
              </a:rPr>
              <a:t>Cecilia Enache</a:t>
            </a:r>
          </a:p>
          <a:p>
            <a:pPr algn="r"/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Student No.: 2129006</a:t>
            </a:r>
          </a:p>
        </p:txBody>
      </p:sp>
    </p:spTree>
    <p:extLst>
      <p:ext uri="{BB962C8B-B14F-4D97-AF65-F5344CB8AC3E}">
        <p14:creationId xmlns:p14="http://schemas.microsoft.com/office/powerpoint/2010/main" val="3247118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75F698E-7DAA-2844-B120-8F56B65DBBFA}"/>
              </a:ext>
            </a:extLst>
          </p:cNvPr>
          <p:cNvSpPr/>
          <p:nvPr/>
        </p:nvSpPr>
        <p:spPr>
          <a:xfrm>
            <a:off x="940905" y="699126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o-RO" dirty="0" err="1"/>
              <a:t>Hola</a:t>
            </a:r>
            <a:r>
              <a:rPr lang="ro-RO" dirty="0"/>
              <a:t>! </a:t>
            </a:r>
          </a:p>
          <a:p>
            <a:r>
              <a:rPr lang="ro-RO" dirty="0" err="1"/>
              <a:t>Me</a:t>
            </a:r>
            <a:r>
              <a:rPr lang="ro-RO" dirty="0"/>
              <a:t> </a:t>
            </a:r>
            <a:r>
              <a:rPr lang="ro-RO" dirty="0" err="1"/>
              <a:t>llamo</a:t>
            </a:r>
            <a:r>
              <a:rPr lang="ro-RO" dirty="0"/>
              <a:t> Cecilia.</a:t>
            </a:r>
          </a:p>
          <a:p>
            <a:r>
              <a:rPr lang="ro-RO" dirty="0" err="1"/>
              <a:t>Vengo</a:t>
            </a:r>
            <a:r>
              <a:rPr lang="ro-RO" dirty="0"/>
              <a:t> de Romania, </a:t>
            </a:r>
            <a:r>
              <a:rPr lang="ro-RO" dirty="0" err="1"/>
              <a:t>pero</a:t>
            </a:r>
            <a:r>
              <a:rPr lang="ro-RO" dirty="0"/>
              <a:t> </a:t>
            </a:r>
            <a:r>
              <a:rPr lang="ro-RO" dirty="0" err="1"/>
              <a:t>estoy</a:t>
            </a:r>
            <a:r>
              <a:rPr lang="ro-RO" dirty="0"/>
              <a:t> en </a:t>
            </a:r>
            <a:r>
              <a:rPr lang="ro-RO" dirty="0" err="1"/>
              <a:t>Londres</a:t>
            </a:r>
            <a:r>
              <a:rPr lang="ro-RO" dirty="0"/>
              <a:t>. </a:t>
            </a:r>
          </a:p>
          <a:p>
            <a:r>
              <a:rPr lang="ro-RO" dirty="0" err="1"/>
              <a:t>Yo</a:t>
            </a:r>
            <a:r>
              <a:rPr lang="ro-RO" dirty="0"/>
              <a:t> </a:t>
            </a:r>
            <a:r>
              <a:rPr lang="ro-RO" dirty="0" err="1"/>
              <a:t>soy</a:t>
            </a:r>
            <a:r>
              <a:rPr lang="ro-RO" dirty="0"/>
              <a:t> Romana y Ortodoxa.</a:t>
            </a:r>
          </a:p>
          <a:p>
            <a:r>
              <a:rPr lang="ro-RO" dirty="0" err="1"/>
              <a:t>Yo</a:t>
            </a:r>
            <a:r>
              <a:rPr lang="ro-RO" dirty="0"/>
              <a:t> </a:t>
            </a:r>
            <a:r>
              <a:rPr lang="ro-RO" dirty="0" err="1"/>
              <a:t>soy</a:t>
            </a:r>
            <a:r>
              <a:rPr lang="ro-RO" dirty="0"/>
              <a:t> una </a:t>
            </a:r>
            <a:r>
              <a:rPr lang="ro-RO" dirty="0" err="1"/>
              <a:t>estudiante</a:t>
            </a:r>
            <a:r>
              <a:rPr lang="ro-RO" dirty="0"/>
              <a:t> de </a:t>
            </a:r>
            <a:r>
              <a:rPr lang="ro-RO" dirty="0" err="1"/>
              <a:t>universidad</a:t>
            </a:r>
            <a:r>
              <a:rPr lang="ro-RO" dirty="0"/>
              <a:t>; </a:t>
            </a:r>
          </a:p>
          <a:p>
            <a:r>
              <a:rPr lang="ro-RO" dirty="0" err="1"/>
              <a:t>Estoy</a:t>
            </a:r>
            <a:r>
              <a:rPr lang="ro-RO" dirty="0"/>
              <a:t> </a:t>
            </a:r>
            <a:r>
              <a:rPr lang="ro-RO" dirty="0" err="1"/>
              <a:t>aprendiendo</a:t>
            </a:r>
            <a:r>
              <a:rPr lang="ro-RO" dirty="0"/>
              <a:t> </a:t>
            </a:r>
            <a:r>
              <a:rPr lang="ro-RO" dirty="0" err="1"/>
              <a:t>espaniol</a:t>
            </a:r>
            <a:r>
              <a:rPr lang="ro-RO" dirty="0"/>
              <a:t> y </a:t>
            </a:r>
            <a:r>
              <a:rPr lang="ro-RO" dirty="0" err="1"/>
              <a:t>me</a:t>
            </a:r>
            <a:r>
              <a:rPr lang="ro-RO" dirty="0"/>
              <a:t> </a:t>
            </a:r>
            <a:r>
              <a:rPr lang="ro-RO" dirty="0" err="1"/>
              <a:t>gustaria</a:t>
            </a:r>
            <a:r>
              <a:rPr lang="ro-RO" dirty="0"/>
              <a:t> </a:t>
            </a:r>
            <a:r>
              <a:rPr lang="ro-RO" dirty="0" err="1"/>
              <a:t>visitar</a:t>
            </a:r>
            <a:r>
              <a:rPr lang="ro-RO" dirty="0"/>
              <a:t> Barcelona. </a:t>
            </a:r>
          </a:p>
          <a:p>
            <a:r>
              <a:rPr lang="ro-RO" dirty="0" err="1"/>
              <a:t>Yo</a:t>
            </a:r>
            <a:r>
              <a:rPr lang="ro-RO" dirty="0"/>
              <a:t> </a:t>
            </a:r>
            <a:r>
              <a:rPr lang="ro-RO" dirty="0" err="1"/>
              <a:t>siempre</a:t>
            </a:r>
            <a:r>
              <a:rPr lang="ro-RO" dirty="0"/>
              <a:t> sere latina </a:t>
            </a:r>
            <a:r>
              <a:rPr lang="ro-RO" dirty="0">
                <a:sym typeface="Wingdings" pitchFamily="2" charset="2"/>
              </a:rPr>
              <a:t></a:t>
            </a:r>
            <a:endParaRPr lang="ro-RO" dirty="0"/>
          </a:p>
          <a:p>
            <a:r>
              <a:rPr lang="ro-RO" dirty="0"/>
              <a:t>Mi </a:t>
            </a:r>
            <a:r>
              <a:rPr lang="ro-RO" dirty="0" err="1"/>
              <a:t>amigo</a:t>
            </a:r>
            <a:r>
              <a:rPr lang="ro-RO" dirty="0"/>
              <a:t> </a:t>
            </a:r>
            <a:r>
              <a:rPr lang="ro-RO" dirty="0" err="1"/>
              <a:t>es</a:t>
            </a:r>
            <a:r>
              <a:rPr lang="ro-RO" dirty="0"/>
              <a:t> Fernando. El </a:t>
            </a:r>
            <a:r>
              <a:rPr lang="ro-RO" dirty="0" err="1"/>
              <a:t>no</a:t>
            </a:r>
            <a:r>
              <a:rPr lang="ro-RO" dirty="0"/>
              <a:t> </a:t>
            </a:r>
            <a:r>
              <a:rPr lang="ro-RO" dirty="0" err="1"/>
              <a:t>es</a:t>
            </a:r>
            <a:r>
              <a:rPr lang="ro-RO" dirty="0"/>
              <a:t> un </a:t>
            </a:r>
            <a:r>
              <a:rPr lang="ro-RO" dirty="0" err="1"/>
              <a:t>estudiante</a:t>
            </a:r>
            <a:r>
              <a:rPr lang="ro-RO" dirty="0"/>
              <a:t>, el </a:t>
            </a:r>
            <a:r>
              <a:rPr lang="ro-RO" dirty="0" err="1"/>
              <a:t>es</a:t>
            </a:r>
            <a:r>
              <a:rPr lang="ro-RO" dirty="0"/>
              <a:t> un profesor.</a:t>
            </a:r>
          </a:p>
          <a:p>
            <a:r>
              <a:rPr lang="ro-RO" dirty="0"/>
              <a:t>Mi </a:t>
            </a:r>
            <a:r>
              <a:rPr lang="ro-RO" dirty="0" err="1"/>
              <a:t>Padre</a:t>
            </a:r>
            <a:r>
              <a:rPr lang="ro-RO" dirty="0"/>
              <a:t> </a:t>
            </a:r>
            <a:r>
              <a:rPr lang="ro-RO" dirty="0" err="1"/>
              <a:t>es</a:t>
            </a:r>
            <a:r>
              <a:rPr lang="ro-RO" dirty="0"/>
              <a:t> un </a:t>
            </a:r>
            <a:r>
              <a:rPr lang="ro-RO" dirty="0" err="1"/>
              <a:t>enfermero</a:t>
            </a:r>
            <a:r>
              <a:rPr lang="ro-RO" dirty="0"/>
              <a:t> en el </a:t>
            </a:r>
            <a:r>
              <a:rPr lang="ro-RO" dirty="0" err="1"/>
              <a:t>hospital</a:t>
            </a:r>
            <a:r>
              <a:rPr lang="ro-RO" dirty="0"/>
              <a:t> municipal. </a:t>
            </a:r>
          </a:p>
          <a:p>
            <a:r>
              <a:rPr lang="ro-RO" dirty="0"/>
              <a:t>Mi Madre </a:t>
            </a:r>
            <a:r>
              <a:rPr lang="ro-RO" dirty="0" err="1"/>
              <a:t>es</a:t>
            </a:r>
            <a:r>
              <a:rPr lang="ro-RO" dirty="0"/>
              <a:t> </a:t>
            </a:r>
            <a:r>
              <a:rPr lang="ro-RO" dirty="0" err="1"/>
              <a:t>profesora</a:t>
            </a:r>
            <a:r>
              <a:rPr lang="ro-RO" dirty="0"/>
              <a:t> y </a:t>
            </a:r>
            <a:r>
              <a:rPr lang="ro-RO" dirty="0" err="1"/>
              <a:t>ella</a:t>
            </a:r>
            <a:r>
              <a:rPr lang="ro-RO" dirty="0"/>
              <a:t> </a:t>
            </a:r>
            <a:r>
              <a:rPr lang="ro-RO" dirty="0" err="1"/>
              <a:t>esta</a:t>
            </a:r>
            <a:r>
              <a:rPr lang="ro-RO" dirty="0"/>
              <a:t> en la </a:t>
            </a:r>
            <a:r>
              <a:rPr lang="ro-RO" dirty="0" err="1"/>
              <a:t>escuela</a:t>
            </a:r>
            <a:r>
              <a:rPr lang="ro-RO" dirty="0"/>
              <a:t>. </a:t>
            </a:r>
          </a:p>
          <a:p>
            <a:r>
              <a:rPr lang="ro-RO" dirty="0"/>
              <a:t>Mi </a:t>
            </a:r>
            <a:r>
              <a:rPr lang="ro-RO" dirty="0" err="1"/>
              <a:t>compleanos</a:t>
            </a:r>
            <a:r>
              <a:rPr lang="ro-RO" dirty="0"/>
              <a:t> </a:t>
            </a:r>
            <a:r>
              <a:rPr lang="ro-RO" dirty="0" err="1"/>
              <a:t>es</a:t>
            </a:r>
            <a:r>
              <a:rPr lang="ro-RO" dirty="0"/>
              <a:t> </a:t>
            </a:r>
            <a:r>
              <a:rPr lang="ro-RO" dirty="0" err="1"/>
              <a:t>manana</a:t>
            </a:r>
            <a:r>
              <a:rPr lang="ro-RO" dirty="0"/>
              <a:t>, el dos de </a:t>
            </a:r>
            <a:r>
              <a:rPr lang="ro-RO" dirty="0" err="1"/>
              <a:t>Agosto</a:t>
            </a:r>
            <a:r>
              <a:rPr lang="ro-RO" dirty="0"/>
              <a:t>, y </a:t>
            </a:r>
            <a:r>
              <a:rPr lang="ro-RO" dirty="0" err="1"/>
              <a:t>tengo</a:t>
            </a:r>
            <a:r>
              <a:rPr lang="ro-RO" dirty="0"/>
              <a:t> </a:t>
            </a:r>
            <a:r>
              <a:rPr lang="ro-RO" dirty="0" err="1"/>
              <a:t>que</a:t>
            </a:r>
            <a:r>
              <a:rPr lang="ro-RO" dirty="0"/>
              <a:t> </a:t>
            </a:r>
            <a:r>
              <a:rPr lang="ro-RO" dirty="0" err="1"/>
              <a:t>cenar</a:t>
            </a:r>
            <a:r>
              <a:rPr lang="ro-RO" dirty="0"/>
              <a:t> con mi </a:t>
            </a:r>
            <a:r>
              <a:rPr lang="ro-RO" dirty="0" err="1"/>
              <a:t>amigos</a:t>
            </a:r>
            <a:r>
              <a:rPr lang="ro-RO" dirty="0"/>
              <a:t>.  </a:t>
            </a:r>
            <a:r>
              <a:rPr lang="ro-RO" dirty="0" err="1"/>
              <a:t>Yo</a:t>
            </a:r>
            <a:r>
              <a:rPr lang="ro-RO" dirty="0"/>
              <a:t> </a:t>
            </a:r>
            <a:r>
              <a:rPr lang="ro-RO" dirty="0" err="1"/>
              <a:t>no</a:t>
            </a:r>
            <a:r>
              <a:rPr lang="ro-RO" dirty="0"/>
              <a:t> ir a un restaurante, </a:t>
            </a:r>
            <a:r>
              <a:rPr lang="ro-RO" dirty="0" err="1"/>
              <a:t>me</a:t>
            </a:r>
            <a:r>
              <a:rPr lang="ro-RO" dirty="0"/>
              <a:t> gusta la </a:t>
            </a:r>
            <a:r>
              <a:rPr lang="ro-RO" dirty="0" err="1"/>
              <a:t>cena</a:t>
            </a:r>
            <a:r>
              <a:rPr lang="ro-RO" dirty="0"/>
              <a:t> en mi casa. </a:t>
            </a:r>
            <a:r>
              <a:rPr lang="ro-RO" dirty="0" err="1"/>
              <a:t>Pero</a:t>
            </a:r>
            <a:r>
              <a:rPr lang="ro-RO" dirty="0"/>
              <a:t> </a:t>
            </a:r>
            <a:r>
              <a:rPr lang="ro-RO" dirty="0" err="1"/>
              <a:t>hoy</a:t>
            </a:r>
            <a:r>
              <a:rPr lang="ro-RO" dirty="0"/>
              <a:t> </a:t>
            </a:r>
            <a:r>
              <a:rPr lang="ro-RO" dirty="0" err="1"/>
              <a:t>tengo</a:t>
            </a:r>
            <a:r>
              <a:rPr lang="ro-RO" dirty="0"/>
              <a:t> </a:t>
            </a:r>
            <a:r>
              <a:rPr lang="ro-RO" dirty="0" err="1"/>
              <a:t>que</a:t>
            </a:r>
            <a:r>
              <a:rPr lang="ro-RO" dirty="0"/>
              <a:t> </a:t>
            </a:r>
            <a:r>
              <a:rPr lang="ro-RO" dirty="0" err="1"/>
              <a:t>trabajar</a:t>
            </a:r>
            <a:r>
              <a:rPr lang="ro-RO" dirty="0"/>
              <a:t> en mi casa. </a:t>
            </a:r>
          </a:p>
          <a:p>
            <a:r>
              <a:rPr lang="ro-RO" dirty="0" err="1"/>
              <a:t>Gracias</a:t>
            </a:r>
            <a:r>
              <a:rPr lang="ro-RO" dirty="0"/>
              <a:t>! </a:t>
            </a:r>
            <a:r>
              <a:rPr lang="ro-RO" dirty="0" err="1"/>
              <a:t>Adios</a:t>
            </a:r>
            <a:r>
              <a:rPr lang="ro-RO" dirty="0"/>
              <a:t>! </a:t>
            </a:r>
          </a:p>
        </p:txBody>
      </p:sp>
      <p:pic>
        <p:nvPicPr>
          <p:cNvPr id="4" name="Cecilia_Video Presentation.mov">
            <a:hlinkClick r:id="" action="ppaction://media"/>
            <a:extLst>
              <a:ext uri="{FF2B5EF4-FFF2-40B4-BE49-F238E27FC236}">
                <a16:creationId xmlns:a16="http://schemas.microsoft.com/office/drawing/2014/main" id="{566D71BE-ABB6-4B4D-A225-7E30950FBD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1200" y="381000"/>
            <a:ext cx="107696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46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145</TotalTime>
  <Words>152</Words>
  <Application>Microsoft Macintosh PowerPoint</Application>
  <PresentationFormat>Widescreen</PresentationFormat>
  <Paragraphs>21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Gill Sans MT</vt:lpstr>
      <vt:lpstr>Wingdings</vt:lpstr>
      <vt:lpstr>Gallery</vt:lpstr>
      <vt:lpstr>Foreign Languages (SPANISH) and Cultural Awareness         Introduction video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Cecilia Enache</dc:creator>
  <cp:lastModifiedBy>Cecilia Enache</cp:lastModifiedBy>
  <cp:revision>8</cp:revision>
  <dcterms:created xsi:type="dcterms:W3CDTF">2023-05-02T12:57:45Z</dcterms:created>
  <dcterms:modified xsi:type="dcterms:W3CDTF">2023-05-18T14:01:49Z</dcterms:modified>
</cp:coreProperties>
</file>