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6"/>
  </p:notesMasterIdLst>
  <p:handoutMasterIdLst>
    <p:handoutMasterId r:id="rId27"/>
  </p:handoutMasterIdLst>
  <p:sldIdLst>
    <p:sldId id="292" r:id="rId5"/>
    <p:sldId id="276" r:id="rId6"/>
    <p:sldId id="305" r:id="rId7"/>
    <p:sldId id="306" r:id="rId8"/>
    <p:sldId id="308" r:id="rId9"/>
    <p:sldId id="298" r:id="rId10"/>
    <p:sldId id="297" r:id="rId11"/>
    <p:sldId id="299" r:id="rId12"/>
    <p:sldId id="293" r:id="rId13"/>
    <p:sldId id="295" r:id="rId14"/>
    <p:sldId id="310" r:id="rId15"/>
    <p:sldId id="311" r:id="rId16"/>
    <p:sldId id="312" r:id="rId17"/>
    <p:sldId id="278" r:id="rId18"/>
    <p:sldId id="279" r:id="rId19"/>
    <p:sldId id="294" r:id="rId20"/>
    <p:sldId id="282" r:id="rId21"/>
    <p:sldId id="304" r:id="rId22"/>
    <p:sldId id="301" r:id="rId23"/>
    <p:sldId id="289" r:id="rId24"/>
    <p:sldId id="307" r:id="rId25"/>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EC2D8"/>
    <a:srgbClr val="446992"/>
    <a:srgbClr val="98432A"/>
    <a:srgbClr val="D84400"/>
    <a:srgbClr val="44678D"/>
    <a:srgbClr val="263E5A"/>
    <a:srgbClr val="D6E0EB"/>
    <a:srgbClr val="728DAB"/>
    <a:srgbClr val="C95B3A"/>
    <a:srgbClr val="2D4C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D6C649-A460-4852-8E71-AEF391341B10}" v="1" dt="2025-05-16T10:23:33.831"/>
  </p1510:revLst>
</p1510:revInfo>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4" autoAdjust="0"/>
    <p:restoredTop sz="95634"/>
  </p:normalViewPr>
  <p:slideViewPr>
    <p:cSldViewPr snapToGrid="0" showGuides="1">
      <p:cViewPr>
        <p:scale>
          <a:sx n="53" d="100"/>
          <a:sy n="53" d="100"/>
        </p:scale>
        <p:origin x="916" y="104"/>
      </p:cViewPr>
      <p:guideLst>
        <p:guide orient="horz" pos="1536"/>
        <p:guide pos="312"/>
      </p:guideLst>
    </p:cSldViewPr>
  </p:slideViewPr>
  <p:outlineViewPr>
    <p:cViewPr>
      <p:scale>
        <a:sx n="33" d="100"/>
        <a:sy n="33" d="100"/>
      </p:scale>
      <p:origin x="0" y="-1616"/>
    </p:cViewPr>
  </p:outlineViewPr>
  <p:notesTextViewPr>
    <p:cViewPr>
      <p:scale>
        <a:sx n="1" d="1"/>
        <a:sy n="1" d="1"/>
      </p:scale>
      <p:origin x="0" y="0"/>
    </p:cViewPr>
  </p:notesTextViewPr>
  <p:sorterViewPr>
    <p:cViewPr>
      <p:scale>
        <a:sx n="150" d="100"/>
        <a:sy n="150" d="100"/>
      </p:scale>
      <p:origin x="0" y="-13766"/>
    </p:cViewPr>
  </p:sorterViewPr>
  <p:notesViewPr>
    <p:cSldViewPr snapToGrid="0">
      <p:cViewPr varScale="1">
        <p:scale>
          <a:sx n="58" d="100"/>
          <a:sy n="58" d="100"/>
        </p:scale>
        <p:origin x="2491" y="6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ad Cassamo" userId="fdce8208-b601-4f8e-aa2e-995454d7cb29" providerId="ADAL" clId="{D3D6C649-A460-4852-8E71-AEF391341B10}"/>
    <pc:docChg chg="custSel delSld modSld">
      <pc:chgData name="Muhammad Cassamo" userId="fdce8208-b601-4f8e-aa2e-995454d7cb29" providerId="ADAL" clId="{D3D6C649-A460-4852-8E71-AEF391341B10}" dt="2025-05-16T10:23:39.969" v="6" actId="14100"/>
      <pc:docMkLst>
        <pc:docMk/>
      </pc:docMkLst>
      <pc:sldChg chg="addSp delSp modSp mod">
        <pc:chgData name="Muhammad Cassamo" userId="fdce8208-b601-4f8e-aa2e-995454d7cb29" providerId="ADAL" clId="{D3D6C649-A460-4852-8E71-AEF391341B10}" dt="2025-05-16T10:23:39.969" v="6" actId="14100"/>
        <pc:sldMkLst>
          <pc:docMk/>
          <pc:sldMk cId="2519727083" sldId="295"/>
        </pc:sldMkLst>
        <pc:picChg chg="add mod">
          <ac:chgData name="Muhammad Cassamo" userId="fdce8208-b601-4f8e-aa2e-995454d7cb29" providerId="ADAL" clId="{D3D6C649-A460-4852-8E71-AEF391341B10}" dt="2025-05-16T10:23:39.969" v="6" actId="14100"/>
          <ac:picMkLst>
            <pc:docMk/>
            <pc:sldMk cId="2519727083" sldId="295"/>
            <ac:picMk id="2" creationId="{E78E724F-800E-4474-BFF0-678F8B40B4D2}"/>
          </ac:picMkLst>
        </pc:picChg>
        <pc:picChg chg="del">
          <ac:chgData name="Muhammad Cassamo" userId="fdce8208-b601-4f8e-aa2e-995454d7cb29" providerId="ADAL" clId="{D3D6C649-A460-4852-8E71-AEF391341B10}" dt="2025-05-16T10:23:27.428" v="2" actId="478"/>
          <ac:picMkLst>
            <pc:docMk/>
            <pc:sldMk cId="2519727083" sldId="295"/>
            <ac:picMk id="29" creationId="{9D092436-19C1-4EA0-9DE4-16D1BB14FA72}"/>
          </ac:picMkLst>
        </pc:picChg>
      </pc:sldChg>
      <pc:sldChg chg="del">
        <pc:chgData name="Muhammad Cassamo" userId="fdce8208-b601-4f8e-aa2e-995454d7cb29" providerId="ADAL" clId="{D3D6C649-A460-4852-8E71-AEF391341B10}" dt="2025-05-16T10:08:10.852" v="0" actId="2696"/>
        <pc:sldMkLst>
          <pc:docMk/>
          <pc:sldMk cId="2507164635" sldId="302"/>
        </pc:sldMkLst>
      </pc:sldChg>
      <pc:sldChg chg="del">
        <pc:chgData name="Muhammad Cassamo" userId="fdce8208-b601-4f8e-aa2e-995454d7cb29" providerId="ADAL" clId="{D3D6C649-A460-4852-8E71-AEF391341B10}" dt="2025-05-16T10:09:06.679" v="1" actId="2696"/>
        <pc:sldMkLst>
          <pc:docMk/>
          <pc:sldMk cId="2538741130" sldId="303"/>
        </pc:sldMkLst>
      </pc:sldChg>
    </pc:docChg>
  </pc:docChgLst>
  <pc:docChgLst>
    <pc:chgData name="Muhammad Cassamo" userId="fdce8208-b601-4f8e-aa2e-995454d7cb29" providerId="ADAL" clId="{04FCA163-5546-407F-B1D4-A0AA94B7CD04}"/>
    <pc:docChg chg="custSel addSld modSld">
      <pc:chgData name="Muhammad Cassamo" userId="fdce8208-b601-4f8e-aa2e-995454d7cb29" providerId="ADAL" clId="{04FCA163-5546-407F-B1D4-A0AA94B7CD04}" dt="2025-01-27T12:28:31.927" v="133" actId="14100"/>
      <pc:docMkLst>
        <pc:docMk/>
      </pc:docMkLst>
      <pc:sldChg chg="modSp mod modAnim">
        <pc:chgData name="Muhammad Cassamo" userId="fdce8208-b601-4f8e-aa2e-995454d7cb29" providerId="ADAL" clId="{04FCA163-5546-407F-B1D4-A0AA94B7CD04}" dt="2025-01-27T12:17:37.402" v="120" actId="255"/>
        <pc:sldMkLst>
          <pc:docMk/>
          <pc:sldMk cId="1505119266" sldId="300"/>
        </pc:sldMkLst>
        <pc:spChg chg="mod">
          <ac:chgData name="Muhammad Cassamo" userId="fdce8208-b601-4f8e-aa2e-995454d7cb29" providerId="ADAL" clId="{04FCA163-5546-407F-B1D4-A0AA94B7CD04}" dt="2025-01-27T12:13:40.095" v="9" actId="20577"/>
          <ac:spMkLst>
            <pc:docMk/>
            <pc:sldMk cId="1505119266" sldId="300"/>
            <ac:spMk id="10" creationId="{4C6EC6F6-F346-241D-C2AD-CEA21AF2E091}"/>
          </ac:spMkLst>
        </pc:spChg>
        <pc:spChg chg="mod">
          <ac:chgData name="Muhammad Cassamo" userId="fdce8208-b601-4f8e-aa2e-995454d7cb29" providerId="ADAL" clId="{04FCA163-5546-407F-B1D4-A0AA94B7CD04}" dt="2025-01-27T12:17:37.402" v="120" actId="255"/>
          <ac:spMkLst>
            <pc:docMk/>
            <pc:sldMk cId="1505119266" sldId="300"/>
            <ac:spMk id="11" creationId="{B0ED60E1-1FBB-46ED-A153-4361116AC60C}"/>
          </ac:spMkLst>
        </pc:spChg>
      </pc:sldChg>
      <pc:sldChg chg="addSp delSp modSp mod">
        <pc:chgData name="Muhammad Cassamo" userId="fdce8208-b601-4f8e-aa2e-995454d7cb29" providerId="ADAL" clId="{04FCA163-5546-407F-B1D4-A0AA94B7CD04}" dt="2025-01-27T12:28:31.927" v="133" actId="14100"/>
        <pc:sldMkLst>
          <pc:docMk/>
          <pc:sldMk cId="2507164635" sldId="302"/>
        </pc:sldMkLst>
        <pc:spChg chg="del">
          <ac:chgData name="Muhammad Cassamo" userId="fdce8208-b601-4f8e-aa2e-995454d7cb29" providerId="ADAL" clId="{04FCA163-5546-407F-B1D4-A0AA94B7CD04}" dt="2025-01-27T12:27:49.606" v="121" actId="478"/>
          <ac:spMkLst>
            <pc:docMk/>
            <pc:sldMk cId="2507164635" sldId="302"/>
            <ac:spMk id="2" creationId="{EC557839-2403-479B-83C1-85DB6E7B2C15}"/>
          </ac:spMkLst>
        </pc:spChg>
        <pc:spChg chg="add del mod">
          <ac:chgData name="Muhammad Cassamo" userId="fdce8208-b601-4f8e-aa2e-995454d7cb29" providerId="ADAL" clId="{04FCA163-5546-407F-B1D4-A0AA94B7CD04}" dt="2025-01-27T12:27:52.141" v="122" actId="478"/>
          <ac:spMkLst>
            <pc:docMk/>
            <pc:sldMk cId="2507164635" sldId="302"/>
            <ac:spMk id="4" creationId="{267B91D1-0C10-42E1-9881-30339D76060D}"/>
          </ac:spMkLst>
        </pc:spChg>
        <pc:picChg chg="add mod">
          <ac:chgData name="Muhammad Cassamo" userId="fdce8208-b601-4f8e-aa2e-995454d7cb29" providerId="ADAL" clId="{04FCA163-5546-407F-B1D4-A0AA94B7CD04}" dt="2025-01-27T12:28:31.927" v="133" actId="14100"/>
          <ac:picMkLst>
            <pc:docMk/>
            <pc:sldMk cId="2507164635" sldId="302"/>
            <ac:picMk id="6" creationId="{62E08733-0985-4E8A-BA39-C9DCBC8470A2}"/>
          </ac:picMkLst>
        </pc:picChg>
      </pc:sldChg>
      <pc:sldChg chg="add">
        <pc:chgData name="Muhammad Cassamo" userId="fdce8208-b601-4f8e-aa2e-995454d7cb29" providerId="ADAL" clId="{04FCA163-5546-407F-B1D4-A0AA94B7CD04}" dt="2025-01-27T12:13:31.215" v="0" actId="2890"/>
        <pc:sldMkLst>
          <pc:docMk/>
          <pc:sldMk cId="2164542046" sldId="304"/>
        </pc:sldMkLst>
      </pc:sldChg>
    </pc:docChg>
  </pc:docChgLst>
  <pc:docChgLst>
    <pc:chgData name="Muhammad Cassamo" userId="fdce8208-b601-4f8e-aa2e-995454d7cb29" providerId="ADAL" clId="{DC7623CB-B800-4B48-9785-577C42EDFE3E}"/>
    <pc:docChg chg="custSel addSld modSld sldOrd">
      <pc:chgData name="Muhammad Cassamo" userId="fdce8208-b601-4f8e-aa2e-995454d7cb29" providerId="ADAL" clId="{DC7623CB-B800-4B48-9785-577C42EDFE3E}" dt="2024-10-13T19:40:04.067" v="219"/>
      <pc:docMkLst>
        <pc:docMk/>
      </pc:docMkLst>
      <pc:sldChg chg="modTransition">
        <pc:chgData name="Muhammad Cassamo" userId="fdce8208-b601-4f8e-aa2e-995454d7cb29" providerId="ADAL" clId="{DC7623CB-B800-4B48-9785-577C42EDFE3E}" dt="2024-10-13T19:33:06.575" v="93"/>
        <pc:sldMkLst>
          <pc:docMk/>
          <pc:sldMk cId="2775535166" sldId="275"/>
        </pc:sldMkLst>
      </pc:sldChg>
      <pc:sldChg chg="ord modTransition">
        <pc:chgData name="Muhammad Cassamo" userId="fdce8208-b601-4f8e-aa2e-995454d7cb29" providerId="ADAL" clId="{DC7623CB-B800-4B48-9785-577C42EDFE3E}" dt="2024-10-13T19:33:17.702" v="95"/>
        <pc:sldMkLst>
          <pc:docMk/>
          <pc:sldMk cId="77554804" sldId="276"/>
        </pc:sldMkLst>
      </pc:sldChg>
      <pc:sldChg chg="modTransition modAnim">
        <pc:chgData name="Muhammad Cassamo" userId="fdce8208-b601-4f8e-aa2e-995454d7cb29" providerId="ADAL" clId="{DC7623CB-B800-4B48-9785-577C42EDFE3E}" dt="2024-10-13T19:36:19.270" v="121"/>
        <pc:sldMkLst>
          <pc:docMk/>
          <pc:sldMk cId="1640288181" sldId="278"/>
        </pc:sldMkLst>
      </pc:sldChg>
      <pc:sldChg chg="modTransition">
        <pc:chgData name="Muhammad Cassamo" userId="fdce8208-b601-4f8e-aa2e-995454d7cb29" providerId="ADAL" clId="{DC7623CB-B800-4B48-9785-577C42EDFE3E}" dt="2024-10-13T19:36:38.233" v="122"/>
        <pc:sldMkLst>
          <pc:docMk/>
          <pc:sldMk cId="1246021298" sldId="279"/>
        </pc:sldMkLst>
      </pc:sldChg>
      <pc:sldChg chg="modTransition">
        <pc:chgData name="Muhammad Cassamo" userId="fdce8208-b601-4f8e-aa2e-995454d7cb29" providerId="ADAL" clId="{DC7623CB-B800-4B48-9785-577C42EDFE3E}" dt="2024-10-13T19:36:53.479" v="124"/>
        <pc:sldMkLst>
          <pc:docMk/>
          <pc:sldMk cId="3157109385" sldId="282"/>
        </pc:sldMkLst>
      </pc:sldChg>
      <pc:sldChg chg="modTransition">
        <pc:chgData name="Muhammad Cassamo" userId="fdce8208-b601-4f8e-aa2e-995454d7cb29" providerId="ADAL" clId="{DC7623CB-B800-4B48-9785-577C42EDFE3E}" dt="2024-10-13T19:38:30.025" v="138"/>
        <pc:sldMkLst>
          <pc:docMk/>
          <pc:sldMk cId="529279411" sldId="289"/>
        </pc:sldMkLst>
      </pc:sldChg>
      <pc:sldChg chg="modSp mod">
        <pc:chgData name="Muhammad Cassamo" userId="fdce8208-b601-4f8e-aa2e-995454d7cb29" providerId="ADAL" clId="{DC7623CB-B800-4B48-9785-577C42EDFE3E}" dt="2024-10-11T09:51:37.642" v="53" actId="14100"/>
        <pc:sldMkLst>
          <pc:docMk/>
          <pc:sldMk cId="3898447929" sldId="292"/>
        </pc:sldMkLst>
        <pc:spChg chg="mod">
          <ac:chgData name="Muhammad Cassamo" userId="fdce8208-b601-4f8e-aa2e-995454d7cb29" providerId="ADAL" clId="{DC7623CB-B800-4B48-9785-577C42EDFE3E}" dt="2024-10-11T09:51:37.642" v="53" actId="14100"/>
          <ac:spMkLst>
            <pc:docMk/>
            <pc:sldMk cId="3898447929" sldId="292"/>
            <ac:spMk id="7" creationId="{93A3B864-5E85-99D2-93E5-5CA1F4F35DC7}"/>
          </ac:spMkLst>
        </pc:spChg>
        <pc:spChg chg="mod">
          <ac:chgData name="Muhammad Cassamo" userId="fdce8208-b601-4f8e-aa2e-995454d7cb29" providerId="ADAL" clId="{DC7623CB-B800-4B48-9785-577C42EDFE3E}" dt="2024-10-11T09:51:32.115" v="52" actId="1076"/>
          <ac:spMkLst>
            <pc:docMk/>
            <pc:sldMk cId="3898447929" sldId="292"/>
            <ac:spMk id="9" creationId="{485E0237-B9A1-0B58-E0AA-05EF84817EB4}"/>
          </ac:spMkLst>
        </pc:spChg>
      </pc:sldChg>
      <pc:sldChg chg="modAnim">
        <pc:chgData name="Muhammad Cassamo" userId="fdce8208-b601-4f8e-aa2e-995454d7cb29" providerId="ADAL" clId="{DC7623CB-B800-4B48-9785-577C42EDFE3E}" dt="2024-10-13T19:35:17.446" v="114"/>
        <pc:sldMkLst>
          <pc:docMk/>
          <pc:sldMk cId="4182148033" sldId="293"/>
        </pc:sldMkLst>
      </pc:sldChg>
      <pc:sldChg chg="modTransition">
        <pc:chgData name="Muhammad Cassamo" userId="fdce8208-b601-4f8e-aa2e-995454d7cb29" providerId="ADAL" clId="{DC7623CB-B800-4B48-9785-577C42EDFE3E}" dt="2024-10-13T19:36:46.184" v="123"/>
        <pc:sldMkLst>
          <pc:docMk/>
          <pc:sldMk cId="32955924" sldId="294"/>
        </pc:sldMkLst>
      </pc:sldChg>
      <pc:sldChg chg="modAnim">
        <pc:chgData name="Muhammad Cassamo" userId="fdce8208-b601-4f8e-aa2e-995454d7cb29" providerId="ADAL" clId="{DC7623CB-B800-4B48-9785-577C42EDFE3E}" dt="2024-10-13T19:34:22.295" v="107"/>
        <pc:sldMkLst>
          <pc:docMk/>
          <pc:sldMk cId="903509386" sldId="298"/>
        </pc:sldMkLst>
      </pc:sldChg>
      <pc:sldChg chg="modTransition">
        <pc:chgData name="Muhammad Cassamo" userId="fdce8208-b601-4f8e-aa2e-995454d7cb29" providerId="ADAL" clId="{DC7623CB-B800-4B48-9785-577C42EDFE3E}" dt="2024-10-13T19:34:42.061" v="109"/>
        <pc:sldMkLst>
          <pc:docMk/>
          <pc:sldMk cId="241458785" sldId="299"/>
        </pc:sldMkLst>
      </pc:sldChg>
      <pc:sldChg chg="modAnim">
        <pc:chgData name="Muhammad Cassamo" userId="fdce8208-b601-4f8e-aa2e-995454d7cb29" providerId="ADAL" clId="{DC7623CB-B800-4B48-9785-577C42EDFE3E}" dt="2024-10-13T19:38:03.249" v="135"/>
        <pc:sldMkLst>
          <pc:docMk/>
          <pc:sldMk cId="1505119266" sldId="300"/>
        </pc:sldMkLst>
      </pc:sldChg>
      <pc:sldChg chg="modTransition">
        <pc:chgData name="Muhammad Cassamo" userId="fdce8208-b601-4f8e-aa2e-995454d7cb29" providerId="ADAL" clId="{DC7623CB-B800-4B48-9785-577C42EDFE3E}" dt="2024-10-13T19:38:23.322" v="137"/>
        <pc:sldMkLst>
          <pc:docMk/>
          <pc:sldMk cId="485862909" sldId="301"/>
        </pc:sldMkLst>
      </pc:sldChg>
      <pc:sldChg chg="delSp modSp new mod modTransition">
        <pc:chgData name="Muhammad Cassamo" userId="fdce8208-b601-4f8e-aa2e-995454d7cb29" providerId="ADAL" clId="{DC7623CB-B800-4B48-9785-577C42EDFE3E}" dt="2024-10-13T19:33:11.687" v="94"/>
        <pc:sldMkLst>
          <pc:docMk/>
          <pc:sldMk cId="2507164635" sldId="302"/>
        </pc:sldMkLst>
        <pc:spChg chg="mod">
          <ac:chgData name="Muhammad Cassamo" userId="fdce8208-b601-4f8e-aa2e-995454d7cb29" providerId="ADAL" clId="{DC7623CB-B800-4B48-9785-577C42EDFE3E}" dt="2024-10-11T10:30:38.315" v="92" actId="1076"/>
          <ac:spMkLst>
            <pc:docMk/>
            <pc:sldMk cId="2507164635" sldId="302"/>
            <ac:spMk id="2" creationId="{EC557839-2403-479B-83C1-85DB6E7B2C15}"/>
          </ac:spMkLst>
        </pc:spChg>
        <pc:spChg chg="del">
          <ac:chgData name="Muhammad Cassamo" userId="fdce8208-b601-4f8e-aa2e-995454d7cb29" providerId="ADAL" clId="{DC7623CB-B800-4B48-9785-577C42EDFE3E}" dt="2024-10-11T10:30:20.170" v="58" actId="478"/>
          <ac:spMkLst>
            <pc:docMk/>
            <pc:sldMk cId="2507164635" sldId="302"/>
            <ac:spMk id="3" creationId="{261E4D3A-0EB7-4DA9-BDFE-8DFEB131A024}"/>
          </ac:spMkLst>
        </pc:spChg>
        <pc:spChg chg="del">
          <ac:chgData name="Muhammad Cassamo" userId="fdce8208-b601-4f8e-aa2e-995454d7cb29" providerId="ADAL" clId="{DC7623CB-B800-4B48-9785-577C42EDFE3E}" dt="2024-10-11T10:30:17.329" v="57" actId="478"/>
          <ac:spMkLst>
            <pc:docMk/>
            <pc:sldMk cId="2507164635" sldId="302"/>
            <ac:spMk id="4" creationId="{50336651-DB0E-4125-95C0-FB5A05BA8C36}"/>
          </ac:spMkLst>
        </pc:spChg>
      </pc:sldChg>
      <pc:sldChg chg="modSp add mod modTransition">
        <pc:chgData name="Muhammad Cassamo" userId="fdce8208-b601-4f8e-aa2e-995454d7cb29" providerId="ADAL" clId="{DC7623CB-B800-4B48-9785-577C42EDFE3E}" dt="2024-10-13T19:40:04.067" v="219"/>
        <pc:sldMkLst>
          <pc:docMk/>
          <pc:sldMk cId="2538741130" sldId="303"/>
        </pc:sldMkLst>
        <pc:spChg chg="mod">
          <ac:chgData name="Muhammad Cassamo" userId="fdce8208-b601-4f8e-aa2e-995454d7cb29" providerId="ADAL" clId="{DC7623CB-B800-4B48-9785-577C42EDFE3E}" dt="2024-10-13T19:39:39.196" v="218" actId="207"/>
          <ac:spMkLst>
            <pc:docMk/>
            <pc:sldMk cId="2538741130" sldId="303"/>
            <ac:spMk id="56" creationId="{19576725-5FD5-0E5D-4FD3-2E35020D830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1/3/2026</a:t>
            </a:fld>
            <a:endParaRPr lang="en-US" dirty="0"/>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dirty="0"/>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a:extLst>
              <a:ext uri="{FF2B5EF4-FFF2-40B4-BE49-F238E27FC236}">
                <a16:creationId xmlns:a16="http://schemas.microsoft.com/office/drawing/2014/main" id="{87834D1B-A726-18FB-799A-8294A1FE8A9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9" name="Date Placeholder 8">
            <a:extLst>
              <a:ext uri="{FF2B5EF4-FFF2-40B4-BE49-F238E27FC236}">
                <a16:creationId xmlns:a16="http://schemas.microsoft.com/office/drawing/2014/main" id="{063B9152-B336-5993-1C67-48946279B0E6}"/>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6253B2-FD87-4AAE-AF69-14FE02FB4D05}" type="datetimeFigureOut">
              <a:rPr lang="en-US" smtClean="0"/>
              <a:t>1/3/2026</a:t>
            </a:fld>
            <a:endParaRPr lang="en-US"/>
          </a:p>
        </p:txBody>
      </p:sp>
      <p:sp>
        <p:nvSpPr>
          <p:cNvPr id="10" name="Notes Placeholder 9">
            <a:extLst>
              <a:ext uri="{FF2B5EF4-FFF2-40B4-BE49-F238E27FC236}">
                <a16:creationId xmlns:a16="http://schemas.microsoft.com/office/drawing/2014/main" id="{598999B6-0E65-F457-D4BF-F96BE9F9A9A7}"/>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Slide Number Placeholder 10">
            <a:extLst>
              <a:ext uri="{FF2B5EF4-FFF2-40B4-BE49-F238E27FC236}">
                <a16:creationId xmlns:a16="http://schemas.microsoft.com/office/drawing/2014/main" id="{976FEA9E-549C-DA0D-8B3C-832BF1072B45}"/>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DEDBB3-C345-4EAB-AB5D-9FB3AF589CFF}" type="slidenum">
              <a:rPr lang="en-US" smtClean="0"/>
              <a:t>‹#›</a:t>
            </a:fld>
            <a:endParaRPr lang="en-US"/>
          </a:p>
        </p:txBody>
      </p:sp>
      <p:sp>
        <p:nvSpPr>
          <p:cNvPr id="12" name="Slide Image Placeholder 11">
            <a:extLst>
              <a:ext uri="{FF2B5EF4-FFF2-40B4-BE49-F238E27FC236}">
                <a16:creationId xmlns:a16="http://schemas.microsoft.com/office/drawing/2014/main" id="{F627E2FE-9CC2-836E-40FC-1A1183B95164}"/>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13" name="Footer Placeholder 12">
            <a:extLst>
              <a:ext uri="{FF2B5EF4-FFF2-40B4-BE49-F238E27FC236}">
                <a16:creationId xmlns:a16="http://schemas.microsoft.com/office/drawing/2014/main" id="{413B0C97-27B2-A894-9DEA-82E460C91F15}"/>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a:t>
            </a:fld>
            <a:endParaRPr lang="en-US" altLang="zh-CN" noProof="0" dirty="0"/>
          </a:p>
        </p:txBody>
      </p:sp>
    </p:spTree>
    <p:extLst>
      <p:ext uri="{BB962C8B-B14F-4D97-AF65-F5344CB8AC3E}">
        <p14:creationId xmlns:p14="http://schemas.microsoft.com/office/powerpoint/2010/main" val="6431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2</a:t>
            </a:fld>
            <a:endParaRPr lang="en-US" altLang="zh-CN" noProof="0" dirty="0"/>
          </a:p>
        </p:txBody>
      </p:sp>
    </p:spTree>
    <p:extLst>
      <p:ext uri="{BB962C8B-B14F-4D97-AF65-F5344CB8AC3E}">
        <p14:creationId xmlns:p14="http://schemas.microsoft.com/office/powerpoint/2010/main" val="33906354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9</a:t>
            </a:fld>
            <a:endParaRPr lang="en-US" altLang="zh-CN" noProof="0" dirty="0"/>
          </a:p>
        </p:txBody>
      </p:sp>
    </p:spTree>
    <p:extLst>
      <p:ext uri="{BB962C8B-B14F-4D97-AF65-F5344CB8AC3E}">
        <p14:creationId xmlns:p14="http://schemas.microsoft.com/office/powerpoint/2010/main" val="39541750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10</a:t>
            </a:fld>
            <a:endParaRPr lang="en-US" altLang="zh-CN" dirty="0"/>
          </a:p>
        </p:txBody>
      </p:sp>
    </p:spTree>
    <p:extLst>
      <p:ext uri="{BB962C8B-B14F-4D97-AF65-F5344CB8AC3E}">
        <p14:creationId xmlns:p14="http://schemas.microsoft.com/office/powerpoint/2010/main" val="24243314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87236E-6F5B-EA4E-2852-8086C985DD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756DB8-BE37-AC1D-F356-D734E190BDF1}"/>
              </a:ext>
            </a:extLst>
          </p:cNvPr>
          <p:cNvSpPr>
            <a:spLocks noGrp="1" noRot="1" noChangeAspect="1"/>
          </p:cNvSpPr>
          <p:nvPr>
            <p:ph type="sldImg"/>
          </p:nvPr>
        </p:nvSpPr>
        <p:spPr>
          <a:xfrm>
            <a:off x="685800" y="1143000"/>
            <a:ext cx="5486400" cy="3086100"/>
          </a:xfrm>
          <a:prstGeom prst="rect">
            <a:avLst/>
          </a:prstGeom>
        </p:spPr>
      </p:sp>
      <p:sp>
        <p:nvSpPr>
          <p:cNvPr id="3" name="Notes Placeholder 2">
            <a:extLst>
              <a:ext uri="{FF2B5EF4-FFF2-40B4-BE49-F238E27FC236}">
                <a16:creationId xmlns:a16="http://schemas.microsoft.com/office/drawing/2014/main" id="{AF6E4F10-42C2-4D0D-E1C5-14F077C78B58}"/>
              </a:ext>
            </a:extLst>
          </p:cNvPr>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9414A4EA-8A82-1B4B-6CC3-6304B91C8B06}"/>
              </a:ext>
            </a:extLst>
          </p:cNvPr>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11</a:t>
            </a:fld>
            <a:endParaRPr lang="en-US" altLang="zh-CN" noProof="0" dirty="0"/>
          </a:p>
        </p:txBody>
      </p:sp>
    </p:spTree>
    <p:extLst>
      <p:ext uri="{BB962C8B-B14F-4D97-AF65-F5344CB8AC3E}">
        <p14:creationId xmlns:p14="http://schemas.microsoft.com/office/powerpoint/2010/main" val="21196082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for Q3 </a:t>
            </a:r>
            <a:r>
              <a:rPr lang="en-US" dirty="0"/>
              <a:t>Give examples if needed:</a:t>
            </a:r>
          </a:p>
          <a:p>
            <a:r>
              <a:rPr lang="en-US" dirty="0"/>
              <a:t>building confidence in people-facing roles</a:t>
            </a:r>
          </a:p>
          <a:p>
            <a:r>
              <a:rPr lang="en-US" dirty="0"/>
              <a:t>developing practical, hands-on skills</a:t>
            </a:r>
          </a:p>
          <a:p>
            <a:r>
              <a:rPr lang="en-US" dirty="0"/>
              <a:t>exploring leadership or responsibility</a:t>
            </a:r>
          </a:p>
          <a:p>
            <a:r>
              <a:rPr lang="en-US" dirty="0"/>
              <a:t>improving </a:t>
            </a:r>
            <a:r>
              <a:rPr lang="en-US" dirty="0" err="1"/>
              <a:t>organisation</a:t>
            </a:r>
            <a:r>
              <a:rPr lang="en-US" dirty="0"/>
              <a:t> and planning</a:t>
            </a:r>
          </a:p>
          <a:p>
            <a:r>
              <a:rPr lang="en-US" dirty="0"/>
              <a:t>gaining clarity about career options</a:t>
            </a:r>
          </a:p>
          <a:p>
            <a:endParaRPr lang="en-GB" dirty="0"/>
          </a:p>
        </p:txBody>
      </p:sp>
      <p:sp>
        <p:nvSpPr>
          <p:cNvPr id="4" name="Slide Number Placeholder 3"/>
          <p:cNvSpPr>
            <a:spLocks noGrp="1"/>
          </p:cNvSpPr>
          <p:nvPr>
            <p:ph type="sldNum" sz="quarter" idx="5"/>
          </p:nvPr>
        </p:nvSpPr>
        <p:spPr/>
        <p:txBody>
          <a:bodyPr/>
          <a:lstStyle/>
          <a:p>
            <a:fld id="{F2DEDBB3-C345-4EAB-AB5D-9FB3AF589CFF}" type="slidenum">
              <a:rPr lang="en-US" smtClean="0"/>
              <a:t>12</a:t>
            </a:fld>
            <a:endParaRPr lang="en-US"/>
          </a:p>
        </p:txBody>
      </p:sp>
    </p:spTree>
    <p:extLst>
      <p:ext uri="{BB962C8B-B14F-4D97-AF65-F5344CB8AC3E}">
        <p14:creationId xmlns:p14="http://schemas.microsoft.com/office/powerpoint/2010/main" val="2434897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14</a:t>
            </a:fld>
            <a:endParaRPr lang="en-US" altLang="zh-CN" noProof="0" dirty="0"/>
          </a:p>
        </p:txBody>
      </p:sp>
    </p:spTree>
    <p:extLst>
      <p:ext uri="{BB962C8B-B14F-4D97-AF65-F5344CB8AC3E}">
        <p14:creationId xmlns:p14="http://schemas.microsoft.com/office/powerpoint/2010/main" val="24172318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15</a:t>
            </a:fld>
            <a:endParaRPr lang="en-US" altLang="zh-CN" dirty="0"/>
          </a:p>
        </p:txBody>
      </p:sp>
    </p:spTree>
    <p:extLst>
      <p:ext uri="{BB962C8B-B14F-4D97-AF65-F5344CB8AC3E}">
        <p14:creationId xmlns:p14="http://schemas.microsoft.com/office/powerpoint/2010/main" val="28809061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16</a:t>
            </a:fld>
            <a:endParaRPr lang="en-US" altLang="zh-CN" noProof="0" dirty="0"/>
          </a:p>
        </p:txBody>
      </p:sp>
    </p:spTree>
    <p:extLst>
      <p:ext uri="{BB962C8B-B14F-4D97-AF65-F5344CB8AC3E}">
        <p14:creationId xmlns:p14="http://schemas.microsoft.com/office/powerpoint/2010/main" val="31931104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17</a:t>
            </a:fld>
            <a:endParaRPr lang="en-US" altLang="zh-CN" noProof="0" dirty="0"/>
          </a:p>
        </p:txBody>
      </p:sp>
    </p:spTree>
    <p:extLst>
      <p:ext uri="{BB962C8B-B14F-4D97-AF65-F5344CB8AC3E}">
        <p14:creationId xmlns:p14="http://schemas.microsoft.com/office/powerpoint/2010/main" val="32717247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18</a:t>
            </a:fld>
            <a:endParaRPr lang="en-US" altLang="zh-CN" noProof="0" dirty="0"/>
          </a:p>
        </p:txBody>
      </p:sp>
    </p:spTree>
    <p:extLst>
      <p:ext uri="{BB962C8B-B14F-4D97-AF65-F5344CB8AC3E}">
        <p14:creationId xmlns:p14="http://schemas.microsoft.com/office/powerpoint/2010/main" val="29324725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dirty="0"/>
              <a:t>Hand them the worksheet to complete</a:t>
            </a:r>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19</a:t>
            </a:fld>
            <a:endParaRPr lang="en-US" altLang="zh-CN" noProof="0" dirty="0"/>
          </a:p>
        </p:txBody>
      </p:sp>
    </p:spTree>
    <p:extLst>
      <p:ext uri="{BB962C8B-B14F-4D97-AF65-F5344CB8AC3E}">
        <p14:creationId xmlns:p14="http://schemas.microsoft.com/office/powerpoint/2010/main" val="36877725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20</a:t>
            </a:fld>
            <a:endParaRPr lang="en-US" altLang="zh-CN" noProof="0" dirty="0"/>
          </a:p>
        </p:txBody>
      </p:sp>
    </p:spTree>
    <p:extLst>
      <p:ext uri="{BB962C8B-B14F-4D97-AF65-F5344CB8AC3E}">
        <p14:creationId xmlns:p14="http://schemas.microsoft.com/office/powerpoint/2010/main" val="14169090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484764" y="1986926"/>
            <a:ext cx="5257793" cy="2057441"/>
          </a:xfrm>
        </p:spPr>
        <p:txBody>
          <a:bodyPr>
            <a:noAutofit/>
          </a:body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509005"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hasCustomPrompt="1"/>
          </p:nvPr>
        </p:nvSpPr>
        <p:spPr>
          <a:xfrm>
            <a:off x="1601366" y="4172084"/>
            <a:ext cx="1570612" cy="760288"/>
          </a:xfrm>
          <a:prstGeom prst="rect">
            <a:avLst/>
          </a:prstGeom>
        </p:spPr>
        <p:txBody>
          <a:bodyPr>
            <a:noAutofit/>
          </a:bodyPr>
          <a:lstStyle>
            <a:lvl1pPr marL="0" indent="0">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noProof="0"/>
              <a:t>Click to edit Master title style </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512572" y="3435545"/>
            <a:ext cx="4253399" cy="1740114"/>
          </a:xfrm>
        </p:spPr>
        <p:txBody>
          <a:bodyPr>
            <a:noAutofit/>
          </a:bodyPr>
          <a:lstStyle/>
          <a:p>
            <a:r>
              <a:rPr lang="en-US" noProof="0"/>
              <a:t>Click to edit Master title style</a:t>
            </a:r>
            <a:endParaRPr lang="en-US" noProof="0"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4" name="Freeform: Shape 13">
            <a:extLst>
              <a:ext uri="{FF2B5EF4-FFF2-40B4-BE49-F238E27FC236}">
                <a16:creationId xmlns:a16="http://schemas.microsoft.com/office/drawing/2014/main" id="{70174533-8C0E-4E82-A582-891A0555FA1F}"/>
              </a:ext>
            </a:extLst>
          </p:cNvPr>
          <p:cNvSpPr/>
          <p:nvPr userDrawn="1"/>
        </p:nvSpPr>
        <p:spPr>
          <a:xfrm>
            <a:off x="7328126" y="231031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5" name="Freeform: Shape 14">
            <a:extLst>
              <a:ext uri="{FF2B5EF4-FFF2-40B4-BE49-F238E27FC236}">
                <a16:creationId xmlns:a16="http://schemas.microsoft.com/office/drawing/2014/main" id="{071E3938-A754-4D49-B509-249EE9BD83AB}"/>
              </a:ext>
            </a:extLst>
          </p:cNvPr>
          <p:cNvSpPr/>
          <p:nvPr userDrawn="1"/>
        </p:nvSpPr>
        <p:spPr>
          <a:xfrm>
            <a:off x="8375472" y="409533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24" name="Content placeholder 47" descr="Click icon to add picture">
            <a:extLst>
              <a:ext uri="{FF2B5EF4-FFF2-40B4-BE49-F238E27FC236}">
                <a16:creationId xmlns:a16="http://schemas.microsoft.com/office/drawing/2014/main" id="{5414CF94-2913-4AE7-AAC3-3D61FE742888}"/>
              </a:ext>
            </a:extLst>
          </p:cNvPr>
          <p:cNvSpPr>
            <a:spLocks noGrp="1"/>
          </p:cNvSpPr>
          <p:nvPr>
            <p:ph type="body" sz="quarter" idx="28" hasCustomPrompt="1"/>
          </p:nvPr>
        </p:nvSpPr>
        <p:spPr>
          <a:xfrm>
            <a:off x="6274027" y="1076241"/>
            <a:ext cx="1913128" cy="1054727"/>
          </a:xfrm>
          <a:prstGeom prst="rect">
            <a:avLst/>
          </a:prstGeom>
        </p:spPr>
        <p:txBody>
          <a:bodyPr anchor="ctr">
            <a:noAutofit/>
          </a:bodyPr>
          <a:lstStyle>
            <a:lvl1pPr marL="0" indent="0" algn="ctr">
              <a:lnSpc>
                <a:spcPct val="100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26" name="Content placeholder 47" descr="Click icon to add picture">
            <a:extLst>
              <a:ext uri="{FF2B5EF4-FFF2-40B4-BE49-F238E27FC236}">
                <a16:creationId xmlns:a16="http://schemas.microsoft.com/office/drawing/2014/main" id="{3CE3485A-395E-4C5F-A00F-D230FF7CFB93}"/>
              </a:ext>
            </a:extLst>
          </p:cNvPr>
          <p:cNvSpPr>
            <a:spLocks noGrp="1"/>
          </p:cNvSpPr>
          <p:nvPr>
            <p:ph type="body" sz="quarter" idx="29" hasCustomPrompt="1"/>
          </p:nvPr>
        </p:nvSpPr>
        <p:spPr>
          <a:xfrm>
            <a:off x="8375472" y="1076241"/>
            <a:ext cx="1904890" cy="1054728"/>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33" name="Content placeholder 47" descr="Click icon to add picture">
            <a:extLst>
              <a:ext uri="{FF2B5EF4-FFF2-40B4-BE49-F238E27FC236}">
                <a16:creationId xmlns:a16="http://schemas.microsoft.com/office/drawing/2014/main" id="{6A8DFBFF-5B07-49C6-ADB8-341FCD1E7531}"/>
              </a:ext>
            </a:extLst>
          </p:cNvPr>
          <p:cNvSpPr>
            <a:spLocks noGrp="1"/>
          </p:cNvSpPr>
          <p:nvPr>
            <p:ph type="body" sz="quarter" idx="30" hasCustomPrompt="1"/>
          </p:nvPr>
        </p:nvSpPr>
        <p:spPr>
          <a:xfrm>
            <a:off x="7321949" y="2844725"/>
            <a:ext cx="1914694" cy="1089194"/>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34" name="Content placeholder 47" descr="Click icon to add picture">
            <a:extLst>
              <a:ext uri="{FF2B5EF4-FFF2-40B4-BE49-F238E27FC236}">
                <a16:creationId xmlns:a16="http://schemas.microsoft.com/office/drawing/2014/main" id="{1AC7F192-CFC3-470A-9467-330212C6F52D}"/>
              </a:ext>
            </a:extLst>
          </p:cNvPr>
          <p:cNvSpPr>
            <a:spLocks noGrp="1"/>
          </p:cNvSpPr>
          <p:nvPr>
            <p:ph type="body" sz="quarter" idx="31" hasCustomPrompt="1"/>
          </p:nvPr>
        </p:nvSpPr>
        <p:spPr>
          <a:xfrm>
            <a:off x="9409651" y="2826795"/>
            <a:ext cx="1913128" cy="1107124"/>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35" name="Content placeholder 47" descr="Click icon to add picture">
            <a:extLst>
              <a:ext uri="{FF2B5EF4-FFF2-40B4-BE49-F238E27FC236}">
                <a16:creationId xmlns:a16="http://schemas.microsoft.com/office/drawing/2014/main" id="{A5D53FF3-B0CD-4D31-9128-2D2E0E89F09C}"/>
              </a:ext>
            </a:extLst>
          </p:cNvPr>
          <p:cNvSpPr>
            <a:spLocks noGrp="1"/>
          </p:cNvSpPr>
          <p:nvPr>
            <p:ph type="body" sz="quarter" idx="32" hasCustomPrompt="1"/>
          </p:nvPr>
        </p:nvSpPr>
        <p:spPr>
          <a:xfrm>
            <a:off x="8367234" y="4631270"/>
            <a:ext cx="1913128" cy="1075689"/>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6" name="Freeform: Shape 6">
            <a:extLst>
              <a:ext uri="{FF2B5EF4-FFF2-40B4-BE49-F238E27FC236}">
                <a16:creationId xmlns:a16="http://schemas.microsoft.com/office/drawing/2014/main" id="{4D27EAE5-5D14-4E2B-9A4E-E1CE7C26F40F}"/>
              </a:ext>
            </a:extLst>
          </p:cNvPr>
          <p:cNvSpPr/>
          <p:nvPr userDrawn="1"/>
        </p:nvSpPr>
        <p:spPr>
          <a:xfrm>
            <a:off x="630971" y="606175"/>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0">
            <a:extLst>
              <a:ext uri="{FF2B5EF4-FFF2-40B4-BE49-F238E27FC236}">
                <a16:creationId xmlns:a16="http://schemas.microsoft.com/office/drawing/2014/main" id="{01796F5D-2CC8-44C2-B5B5-E61BEFFF5A72}"/>
              </a:ext>
            </a:extLst>
          </p:cNvPr>
          <p:cNvSpPr/>
          <p:nvPr userDrawn="1"/>
        </p:nvSpPr>
        <p:spPr>
          <a:xfrm>
            <a:off x="5252937" y="2290859"/>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73093633-6A91-42B5-961C-4B3A5DDF2146}"/>
              </a:ext>
            </a:extLst>
          </p:cNvPr>
          <p:cNvSpPr/>
          <p:nvPr userDrawn="1"/>
        </p:nvSpPr>
        <p:spPr>
          <a:xfrm>
            <a:off x="6310033" y="405642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p:txBody>
          <a:bodyPr/>
          <a:lstStyle/>
          <a:p>
            <a:r>
              <a:rPr lang="en-US" noProof="0" dirty="0"/>
              <a:t>Presentation Title</a:t>
            </a:r>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862097048"/>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509574" y="2096892"/>
            <a:ext cx="5117162" cy="1325563"/>
          </a:xfrm>
        </p:spPr>
        <p:txBody>
          <a:bodyPr>
            <a:noAutofit/>
          </a:bodyPr>
          <a:lstStyle/>
          <a:p>
            <a:r>
              <a:rPr lang="en-US"/>
              <a:t>Click to edit Master title style</a:t>
            </a:r>
            <a:endParaRPr lang="en-US" dirty="0"/>
          </a:p>
        </p:txBody>
      </p:sp>
      <p:sp>
        <p:nvSpPr>
          <p:cNvPr id="14" name="Content placeholder 47">
            <a:extLst>
              <a:ext uri="{FF2B5EF4-FFF2-40B4-BE49-F238E27FC236}">
                <a16:creationId xmlns:a16="http://schemas.microsoft.com/office/drawing/2014/main"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1" name="Picture Placeholder 20">
            <a:extLst>
              <a:ext uri="{FF2B5EF4-FFF2-40B4-BE49-F238E27FC236}">
                <a16:creationId xmlns:a16="http://schemas.microsoft.com/office/drawing/2014/main"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p>
            <a:r>
              <a:rPr lang="en-US" noProof="0" dirty="0"/>
              <a:t>Presentation Title</a:t>
            </a:r>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4161259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18" name="Hexagon 17">
            <a:extLst>
              <a:ext uri="{FF2B5EF4-FFF2-40B4-BE49-F238E27FC236}">
                <a16:creationId xmlns:a16="http://schemas.microsoft.com/office/drawing/2014/main" id="{ADF8D8A3-175E-9A50-A98B-3766DAAB5EE2}"/>
              </a:ext>
            </a:extLst>
          </p:cNvPr>
          <p:cNvSpPr/>
          <p:nvPr userDrawn="1"/>
        </p:nvSpPr>
        <p:spPr>
          <a:xfrm rot="5400000">
            <a:off x="1308232" y="2004972"/>
            <a:ext cx="3593592" cy="2880360"/>
          </a:xfrm>
          <a:prstGeom prst="hexagon">
            <a:avLst>
              <a:gd name="adj" fmla="val 31211"/>
              <a:gd name="vf" fmla="val 11547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Text 47" descr="Click icon to add picture">
            <a:extLst>
              <a:ext uri="{FF2B5EF4-FFF2-40B4-BE49-F238E27FC236}">
                <a16:creationId xmlns:a16="http://schemas.microsoft.com/office/drawing/2014/main" id="{B264F104-ED4D-9A7F-E598-295893E05B7F}"/>
              </a:ext>
            </a:extLst>
          </p:cNvPr>
          <p:cNvSpPr>
            <a:spLocks noGrp="1"/>
          </p:cNvSpPr>
          <p:nvPr>
            <p:ph type="body" sz="quarter" idx="28" hasCustomPrompt="1"/>
          </p:nvPr>
        </p:nvSpPr>
        <p:spPr>
          <a:xfrm>
            <a:off x="2319235" y="2911781"/>
            <a:ext cx="1570612" cy="1070829"/>
          </a:xfrm>
          <a:prstGeom prst="rect">
            <a:avLst/>
          </a:prstGeom>
        </p:spPr>
        <p:txBody>
          <a:bodyPr>
            <a:noAutofit/>
          </a:bodyPr>
          <a:lstStyle>
            <a:lvl1pPr marL="0" indent="0" algn="ctr">
              <a:lnSpc>
                <a:spcPct val="113000"/>
              </a:lnSpc>
              <a:buNone/>
              <a:defRPr sz="1800" b="1" cap="all" baseline="0">
                <a:solidFill>
                  <a:schemeClr val="tx2"/>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17" name="Picture Placeholder 16">
            <a:extLst>
              <a:ext uri="{FF2B5EF4-FFF2-40B4-BE49-F238E27FC236}">
                <a16:creationId xmlns:a16="http://schemas.microsoft.com/office/drawing/2014/main" id="{7A084A88-6A62-9495-6CFE-1127D5CAAAB2}"/>
              </a:ext>
            </a:extLst>
          </p:cNvPr>
          <p:cNvSpPr>
            <a:spLocks noGrp="1"/>
          </p:cNvSpPr>
          <p:nvPr>
            <p:ph type="pic" sz="quarter" idx="47"/>
          </p:nvPr>
        </p:nvSpPr>
        <p:spPr>
          <a:xfrm>
            <a:off x="581710" y="555648"/>
            <a:ext cx="5045662" cy="5783096"/>
          </a:xfrm>
          <a:custGeom>
            <a:avLst/>
            <a:gdLst>
              <a:gd name="connsiteX0" fmla="*/ 2523318 w 5045662"/>
              <a:gd name="connsiteY0" fmla="*/ 1092708 h 5783096"/>
              <a:gd name="connsiteX1" fmla="*/ 1083139 w 5045662"/>
              <a:gd name="connsiteY1" fmla="*/ 1991697 h 5783096"/>
              <a:gd name="connsiteX2" fmla="*/ 1083139 w 5045662"/>
              <a:gd name="connsiteY2" fmla="*/ 3787311 h 5783096"/>
              <a:gd name="connsiteX3" fmla="*/ 2523318 w 5045662"/>
              <a:gd name="connsiteY3" fmla="*/ 4686300 h 5783096"/>
              <a:gd name="connsiteX4" fmla="*/ 3963497 w 5045662"/>
              <a:gd name="connsiteY4" fmla="*/ 3787311 h 5783096"/>
              <a:gd name="connsiteX5" fmla="*/ 3963497 w 5045662"/>
              <a:gd name="connsiteY5" fmla="*/ 1991697 h 5783096"/>
              <a:gd name="connsiteX6" fmla="*/ 2470122 w 5045662"/>
              <a:gd name="connsiteY6" fmla="*/ 0 h 5783096"/>
              <a:gd name="connsiteX7" fmla="*/ 5037208 w 5045662"/>
              <a:gd name="connsiteY7" fmla="*/ 1458369 h 5783096"/>
              <a:gd name="connsiteX8" fmla="*/ 5045662 w 5045662"/>
              <a:gd name="connsiteY8" fmla="*/ 4339769 h 5783096"/>
              <a:gd name="connsiteX9" fmla="*/ 2561576 w 5045662"/>
              <a:gd name="connsiteY9" fmla="*/ 5783096 h 5783096"/>
              <a:gd name="connsiteX10" fmla="*/ 24164 w 5045662"/>
              <a:gd name="connsiteY10" fmla="*/ 4354881 h 5783096"/>
              <a:gd name="connsiteX11" fmla="*/ 0 w 5045662"/>
              <a:gd name="connsiteY11" fmla="*/ 1453765 h 5783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45662" h="5783096">
                <a:moveTo>
                  <a:pt x="2523318" y="1092708"/>
                </a:moveTo>
                <a:lnTo>
                  <a:pt x="1083139" y="1991697"/>
                </a:lnTo>
                <a:lnTo>
                  <a:pt x="1083139" y="3787311"/>
                </a:lnTo>
                <a:lnTo>
                  <a:pt x="2523318" y="4686300"/>
                </a:lnTo>
                <a:lnTo>
                  <a:pt x="3963497" y="3787311"/>
                </a:lnTo>
                <a:lnTo>
                  <a:pt x="3963497" y="1991697"/>
                </a:lnTo>
                <a:close/>
                <a:moveTo>
                  <a:pt x="2470122" y="0"/>
                </a:moveTo>
                <a:lnTo>
                  <a:pt x="5037208" y="1458369"/>
                </a:lnTo>
                <a:cubicBezTo>
                  <a:pt x="5040026" y="2418836"/>
                  <a:pt x="5042844" y="3379302"/>
                  <a:pt x="5045662" y="4339769"/>
                </a:cubicBezTo>
                <a:lnTo>
                  <a:pt x="2561576" y="5783096"/>
                </a:lnTo>
                <a:lnTo>
                  <a:pt x="24164" y="4354881"/>
                </a:lnTo>
                <a:lnTo>
                  <a:pt x="0" y="1453765"/>
                </a:lnTo>
                <a:close/>
              </a:path>
            </a:pathLst>
          </a:custGeom>
        </p:spPr>
        <p:txBody>
          <a:bodyPr wrap="square" tIns="457200">
            <a:noAutofit/>
          </a:bodyP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3407711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2BC57-1D8D-9F59-24F9-1E8232279959}"/>
              </a:ext>
            </a:extLst>
          </p:cNvPr>
          <p:cNvSpPr>
            <a:spLocks noGrp="1"/>
          </p:cNvSpPr>
          <p:nvPr>
            <p:ph type="title"/>
          </p:nvPr>
        </p:nvSpPr>
        <p:spPr>
          <a:xfrm>
            <a:off x="587829" y="507076"/>
            <a:ext cx="10515600" cy="1115434"/>
          </a:xfrm>
        </p:spPr>
        <p:txBody>
          <a:bodyPr/>
          <a:lstStyle/>
          <a:p>
            <a:r>
              <a:rPr lang="en-US"/>
              <a:t>Click to edit Master title style</a:t>
            </a:r>
          </a:p>
        </p:txBody>
      </p:sp>
      <p:sp>
        <p:nvSpPr>
          <p:cNvPr id="11" name="Content placeholder 47">
            <a:extLst>
              <a:ext uri="{FF2B5EF4-FFF2-40B4-BE49-F238E27FC236}">
                <a16:creationId xmlns:a16="http://schemas.microsoft.com/office/drawing/2014/main" id="{561744A6-D3EA-42C3-8E71-3BB8BA1E6149}"/>
              </a:ext>
            </a:extLst>
          </p:cNvPr>
          <p:cNvSpPr>
            <a:spLocks noGrp="1"/>
          </p:cNvSpPr>
          <p:nvPr>
            <p:ph type="chart" sz="quarter" idx="27" hasCustomPrompt="1"/>
          </p:nvPr>
        </p:nvSpPr>
        <p:spPr>
          <a:xfrm>
            <a:off x="587829" y="1622510"/>
            <a:ext cx="10889796" cy="4155757"/>
          </a:xfrm>
          <a:prstGeom prst="rect">
            <a:avLst/>
          </a:prstGeom>
        </p:spPr>
        <p:txBody>
          <a:bodyPr/>
          <a:lstStyle>
            <a:lvl1pPr>
              <a:defRPr>
                <a:solidFill>
                  <a:schemeClr val="bg1"/>
                </a:solidFill>
              </a:defRPr>
            </a:lvl1pPr>
          </a:lstStyle>
          <a:p>
            <a:r>
              <a:rPr lang="en-US" altLang="zh-CN" dirty="0"/>
              <a:t>Click to edit master text style</a:t>
            </a:r>
            <a:endParaRPr lang="zh-CN" altLang="en-US"/>
          </a:p>
        </p:txBody>
      </p:sp>
      <p:sp>
        <p:nvSpPr>
          <p:cNvPr id="3" name="Footer Placeholder 2">
            <a:extLst>
              <a:ext uri="{FF2B5EF4-FFF2-40B4-BE49-F238E27FC236}">
                <a16:creationId xmlns:a16="http://schemas.microsoft.com/office/drawing/2014/main" id="{D1C82179-6F61-D1EC-D800-74B748B37F0E}"/>
              </a:ext>
            </a:extLst>
          </p:cNvPr>
          <p:cNvSpPr>
            <a:spLocks noGrp="1"/>
          </p:cNvSpPr>
          <p:nvPr>
            <p:ph type="ftr" sz="quarter" idx="28"/>
          </p:nvPr>
        </p:nvSpPr>
        <p:spPr/>
        <p:txBody>
          <a:bodyPr/>
          <a:lstStyle/>
          <a:p>
            <a:r>
              <a:rPr lang="en-US" noProof="0" dirty="0"/>
              <a:t>Presentation Title</a:t>
            </a:r>
          </a:p>
        </p:txBody>
      </p:sp>
      <p:sp>
        <p:nvSpPr>
          <p:cNvPr id="5" name="Slide Number Placeholder 4">
            <a:extLst>
              <a:ext uri="{FF2B5EF4-FFF2-40B4-BE49-F238E27FC236}">
                <a16:creationId xmlns:a16="http://schemas.microsoft.com/office/drawing/2014/main" id="{38803A51-0211-9F66-D20B-444BC94AA39E}"/>
              </a:ext>
            </a:extLst>
          </p:cNvPr>
          <p:cNvSpPr>
            <a:spLocks noGrp="1"/>
          </p:cNvSpPr>
          <p:nvPr>
            <p:ph type="sldNum" sz="quarter" idx="29"/>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76827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with design">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581709" y="721538"/>
            <a:ext cx="10889796" cy="1418998"/>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10" name="Table placeholder">
            <a:extLst>
              <a:ext uri="{FF2B5EF4-FFF2-40B4-BE49-F238E27FC236}">
                <a16:creationId xmlns:a16="http://schemas.microsoft.com/office/drawing/2014/main" id="{CFC5FF09-DE50-4155-81A0-5DD9B700F205}"/>
              </a:ext>
            </a:extLst>
          </p:cNvPr>
          <p:cNvSpPr>
            <a:spLocks noGrp="1"/>
          </p:cNvSpPr>
          <p:nvPr>
            <p:ph type="tbl" sz="quarter" idx="27" hasCustomPrompt="1"/>
          </p:nvPr>
        </p:nvSpPr>
        <p:spPr>
          <a:xfrm>
            <a:off x="581709" y="1614198"/>
            <a:ext cx="10889796" cy="4317856"/>
          </a:xfrm>
          <a:prstGeom prst="rect">
            <a:avLst/>
          </a:prstGeom>
        </p:spPr>
        <p:txBody>
          <a:bodyPr>
            <a:noAutofit/>
          </a:bodyPr>
          <a:lstStyle>
            <a:lvl1pPr>
              <a:defRPr>
                <a:solidFill>
                  <a:schemeClr val="bg1"/>
                </a:solidFill>
              </a:defRPr>
            </a:lvl1pPr>
          </a:lstStyle>
          <a:p>
            <a:r>
              <a:rPr lang="en-US" altLang="zh-CN" dirty="0"/>
              <a:t>Click to edit master text style</a:t>
            </a:r>
            <a:endParaRPr lang="zh-CN" altLang="en-US"/>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p>
            <a:r>
              <a:rPr lang="en-US" noProof="0" dirty="0"/>
              <a:t>Presentation Title</a:t>
            </a:r>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121256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BF58E95-E9E1-28E6-FB2F-DE808892233F}"/>
              </a:ext>
            </a:extLst>
          </p:cNvPr>
          <p:cNvSpPr>
            <a:spLocks noGrp="1"/>
          </p:cNvSpPr>
          <p:nvPr>
            <p:ph type="title" hasCustomPrompt="1"/>
          </p:nvPr>
        </p:nvSpPr>
        <p:spPr>
          <a:xfrm>
            <a:off x="6099079" y="1856195"/>
            <a:ext cx="4518122" cy="1688906"/>
          </a:xfrm>
        </p:spPr>
        <p:txBody>
          <a:bodyPr anchor="b">
            <a:noAutofit/>
          </a:bodyPr>
          <a:lstStyle>
            <a:lvl1pPr>
              <a:defRPr sz="2700">
                <a:latin typeface="+mn-lt"/>
              </a:defRPr>
            </a:lvl1pPr>
          </a:lstStyle>
          <a:p>
            <a:r>
              <a:rPr lang="en-US" noProof="0" dirty="0"/>
              <a:t>Click to edit </a:t>
            </a:r>
            <a:r>
              <a:rPr lang="en-US" altLang="zh-CN" noProof="0" dirty="0"/>
              <a:t>Text </a:t>
            </a:r>
            <a:r>
              <a:rPr lang="en-US" noProof="0" dirty="0"/>
              <a:t>style</a:t>
            </a:r>
          </a:p>
        </p:txBody>
      </p:sp>
      <p:sp>
        <p:nvSpPr>
          <p:cNvPr id="11" name="subtitle 47">
            <a:extLst>
              <a:ext uri="{FF2B5EF4-FFF2-40B4-BE49-F238E27FC236}">
                <a16:creationId xmlns:a16="http://schemas.microsoft.com/office/drawing/2014/main" id="{3B45AD65-2B81-A368-E5F0-5C61D0B1DFEB}"/>
              </a:ext>
            </a:extLst>
          </p:cNvPr>
          <p:cNvSpPr>
            <a:spLocks noGrp="1"/>
          </p:cNvSpPr>
          <p:nvPr>
            <p:ph type="body" sz="quarter" idx="29" hasCustomPrompt="1"/>
          </p:nvPr>
        </p:nvSpPr>
        <p:spPr>
          <a:xfrm>
            <a:off x="6095999" y="3695015"/>
            <a:ext cx="4672693" cy="1688906"/>
          </a:xfrm>
          <a:prstGeom prst="rect">
            <a:avLst/>
          </a:prstGeom>
        </p:spPr>
        <p:txBody>
          <a:bodyPr>
            <a:noAutofit/>
          </a:bodyPr>
          <a:lstStyle>
            <a:lvl1pPr marL="0" indent="0">
              <a:lnSpc>
                <a:spcPct val="100000"/>
              </a:lnSpc>
              <a:buNone/>
              <a:defRPr sz="1500" b="0">
                <a:solidFill>
                  <a:schemeClr val="accent2"/>
                </a:solidFill>
                <a:latin typeface="+mn-lt"/>
              </a:defRPr>
            </a:lvl1pPr>
            <a:lvl2pPr>
              <a:defRPr sz="1000"/>
            </a:lvl2pPr>
            <a:lvl3pPr>
              <a:defRPr sz="900"/>
            </a:lvl3pPr>
            <a:lvl4pPr>
              <a:defRPr sz="800"/>
            </a:lvl4pPr>
            <a:lvl5pPr>
              <a:defRPr sz="800"/>
            </a:lvl5pPr>
          </a:lstStyle>
          <a:p>
            <a:pPr lvl="0"/>
            <a:r>
              <a:rPr lang="en-US" altLang="zh-CN" noProof="0" dirty="0"/>
              <a:t>Click to edit Master text styles </a:t>
            </a:r>
          </a:p>
        </p:txBody>
      </p:sp>
      <p:sp>
        <p:nvSpPr>
          <p:cNvPr id="4" name="Freeform: Shape 5">
            <a:extLst>
              <a:ext uri="{FF2B5EF4-FFF2-40B4-BE49-F238E27FC236}">
                <a16:creationId xmlns:a16="http://schemas.microsoft.com/office/drawing/2014/main" id="{0CA4AA19-0D07-46AB-AC12-64054BBBB499}"/>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5" name="Freeform: Shape 6">
            <a:extLst>
              <a:ext uri="{FF2B5EF4-FFF2-40B4-BE49-F238E27FC236}">
                <a16:creationId xmlns:a16="http://schemas.microsoft.com/office/drawing/2014/main" id="{DF781D9E-0DF5-4DDA-84E6-35DFB054158C}"/>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noProof="0" dirty="0"/>
          </a:p>
        </p:txBody>
      </p:sp>
      <p:sp>
        <p:nvSpPr>
          <p:cNvPr id="6" name="Freeform: Shape 7">
            <a:extLst>
              <a:ext uri="{FF2B5EF4-FFF2-40B4-BE49-F238E27FC236}">
                <a16:creationId xmlns:a16="http://schemas.microsoft.com/office/drawing/2014/main" id="{86BA1075-E23C-4BC9-8F67-B2E408F864D2}"/>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8" name="Freeform: Shape 11">
            <a:extLst>
              <a:ext uri="{FF2B5EF4-FFF2-40B4-BE49-F238E27FC236}">
                <a16:creationId xmlns:a16="http://schemas.microsoft.com/office/drawing/2014/main" id="{B2A4CA75-D17E-243B-9C56-A63C75AF6D56}"/>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Footer Placeholder 2">
            <a:extLst>
              <a:ext uri="{FF2B5EF4-FFF2-40B4-BE49-F238E27FC236}">
                <a16:creationId xmlns:a16="http://schemas.microsoft.com/office/drawing/2014/main" id="{7964077E-956B-EA3A-700F-A833D82341FE}"/>
              </a:ext>
            </a:extLst>
          </p:cNvPr>
          <p:cNvSpPr>
            <a:spLocks noGrp="1"/>
          </p:cNvSpPr>
          <p:nvPr>
            <p:ph type="ftr" sz="quarter" idx="30"/>
          </p:nvPr>
        </p:nvSpPr>
        <p:spPr/>
        <p:txBody>
          <a:bodyPr>
            <a:noAutofit/>
          </a:bodyPr>
          <a:lstStyle/>
          <a:p>
            <a:r>
              <a:rPr lang="en-US" noProof="0" dirty="0"/>
              <a:t>Presentation Title</a:t>
            </a:r>
          </a:p>
        </p:txBody>
      </p:sp>
      <p:sp>
        <p:nvSpPr>
          <p:cNvPr id="10" name="Slide Number Placeholder 9">
            <a:extLst>
              <a:ext uri="{FF2B5EF4-FFF2-40B4-BE49-F238E27FC236}">
                <a16:creationId xmlns:a16="http://schemas.microsoft.com/office/drawing/2014/main" id="{8ED455D4-27F3-B6AD-2A20-7475F307E5E4}"/>
              </a:ext>
            </a:extLst>
          </p:cNvPr>
          <p:cNvSpPr>
            <a:spLocks noGrp="1"/>
          </p:cNvSpPr>
          <p:nvPr>
            <p:ph type="sldNum" sz="quarter" idx="31"/>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25641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 Team Members">
    <p:spTree>
      <p:nvGrpSpPr>
        <p:cNvPr id="1" name=""/>
        <p:cNvGrpSpPr/>
        <p:nvPr/>
      </p:nvGrpSpPr>
      <p:grpSpPr>
        <a:xfrm>
          <a:off x="0" y="0"/>
          <a:ext cx="0" cy="0"/>
          <a:chOff x="0" y="0"/>
          <a:chExt cx="0" cy="0"/>
        </a:xfrm>
      </p:grpSpPr>
      <p:sp>
        <p:nvSpPr>
          <p:cNvPr id="16" name="Title Placeholder 4">
            <a:extLst>
              <a:ext uri="{FF2B5EF4-FFF2-40B4-BE49-F238E27FC236}">
                <a16:creationId xmlns:a16="http://schemas.microsoft.com/office/drawing/2014/main" id="{DCA6F28B-ACF1-D3CB-8968-4F64BEA02E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60" name="Content placeholder 47">
            <a:extLst>
              <a:ext uri="{FF2B5EF4-FFF2-40B4-BE49-F238E27FC236}">
                <a16:creationId xmlns:a16="http://schemas.microsoft.com/office/drawing/2014/main" id="{E2F72F6F-0172-47B0-8D9E-0EED383332E2}"/>
              </a:ext>
            </a:extLst>
          </p:cNvPr>
          <p:cNvSpPr>
            <a:spLocks noGrp="1"/>
          </p:cNvSpPr>
          <p:nvPr>
            <p:ph type="pic" sz="quarter" idx="48"/>
          </p:nvPr>
        </p:nvSpPr>
        <p:spPr>
          <a:xfrm>
            <a:off x="1114798"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52" name="Content placeholder 47" descr="Click icon to add picture">
            <a:extLst>
              <a:ext uri="{FF2B5EF4-FFF2-40B4-BE49-F238E27FC236}">
                <a16:creationId xmlns:a16="http://schemas.microsoft.com/office/drawing/2014/main" id="{2369DDD8-CFC2-4980-A0DB-411AA173B475}"/>
              </a:ext>
            </a:extLst>
          </p:cNvPr>
          <p:cNvSpPr>
            <a:spLocks noGrp="1"/>
          </p:cNvSpPr>
          <p:nvPr>
            <p:ph type="body" sz="quarter" idx="27" hasCustomPrompt="1"/>
          </p:nvPr>
        </p:nvSpPr>
        <p:spPr>
          <a:xfrm>
            <a:off x="1214003" y="4764289"/>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3" name="Content placeholder 47">
            <a:extLst>
              <a:ext uri="{FF2B5EF4-FFF2-40B4-BE49-F238E27FC236}">
                <a16:creationId xmlns:a16="http://schemas.microsoft.com/office/drawing/2014/main" id="{B66AC261-5929-40D2-A646-8F16675DE383}"/>
              </a:ext>
            </a:extLst>
          </p:cNvPr>
          <p:cNvSpPr>
            <a:spLocks noGrp="1"/>
          </p:cNvSpPr>
          <p:nvPr>
            <p:ph type="body" sz="quarter" idx="28" hasCustomPrompt="1"/>
          </p:nvPr>
        </p:nvSpPr>
        <p:spPr>
          <a:xfrm>
            <a:off x="1214003" y="5295180"/>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1" name="Content placeholder 47">
            <a:extLst>
              <a:ext uri="{FF2B5EF4-FFF2-40B4-BE49-F238E27FC236}">
                <a16:creationId xmlns:a16="http://schemas.microsoft.com/office/drawing/2014/main" id="{B33A9FB2-1610-4389-B352-D99255F77BEC}"/>
              </a:ext>
            </a:extLst>
          </p:cNvPr>
          <p:cNvSpPr>
            <a:spLocks noGrp="1"/>
          </p:cNvSpPr>
          <p:nvPr>
            <p:ph type="pic" sz="quarter" idx="49"/>
          </p:nvPr>
        </p:nvSpPr>
        <p:spPr>
          <a:xfrm>
            <a:off x="3623536" y="1840730"/>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DEE851A8-3FB7-B319-A053-BE08A45763C5}"/>
              </a:ext>
            </a:extLst>
          </p:cNvPr>
          <p:cNvSpPr>
            <a:spLocks noGrp="1"/>
          </p:cNvSpPr>
          <p:nvPr>
            <p:ph type="body" sz="quarter" idx="54" hasCustomPrompt="1"/>
          </p:nvPr>
        </p:nvSpPr>
        <p:spPr>
          <a:xfrm>
            <a:off x="3720440" y="4045832"/>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Content placeholder 47">
            <a:extLst>
              <a:ext uri="{FF2B5EF4-FFF2-40B4-BE49-F238E27FC236}">
                <a16:creationId xmlns:a16="http://schemas.microsoft.com/office/drawing/2014/main" id="{5743B59B-3EAA-B249-07CE-9C9C5B0B6AB1}"/>
              </a:ext>
            </a:extLst>
          </p:cNvPr>
          <p:cNvSpPr>
            <a:spLocks noGrp="1"/>
          </p:cNvSpPr>
          <p:nvPr>
            <p:ph type="body" sz="quarter" idx="55" hasCustomPrompt="1"/>
          </p:nvPr>
        </p:nvSpPr>
        <p:spPr>
          <a:xfrm>
            <a:off x="3720440" y="4576723"/>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2" name="Content placeholder 47">
            <a:extLst>
              <a:ext uri="{FF2B5EF4-FFF2-40B4-BE49-F238E27FC236}">
                <a16:creationId xmlns:a16="http://schemas.microsoft.com/office/drawing/2014/main" id="{0AC60B87-71AC-4AA8-9AE7-B3B427BACB12}"/>
              </a:ext>
            </a:extLst>
          </p:cNvPr>
          <p:cNvSpPr>
            <a:spLocks noGrp="1"/>
          </p:cNvSpPr>
          <p:nvPr>
            <p:ph type="pic" sz="quarter" idx="50"/>
          </p:nvPr>
        </p:nvSpPr>
        <p:spPr>
          <a:xfrm>
            <a:off x="6113401"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19" name="Content placeholder 47" descr="Click icon to add picture">
            <a:extLst>
              <a:ext uri="{FF2B5EF4-FFF2-40B4-BE49-F238E27FC236}">
                <a16:creationId xmlns:a16="http://schemas.microsoft.com/office/drawing/2014/main" id="{110FBA5D-2CEB-4D44-16CA-0F24099B1401}"/>
              </a:ext>
            </a:extLst>
          </p:cNvPr>
          <p:cNvSpPr>
            <a:spLocks noGrp="1"/>
          </p:cNvSpPr>
          <p:nvPr>
            <p:ph type="body" sz="quarter" idx="52" hasCustomPrompt="1"/>
          </p:nvPr>
        </p:nvSpPr>
        <p:spPr>
          <a:xfrm>
            <a:off x="6218710" y="4764289"/>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2108E774-D145-FA07-58F1-7DB37A30A596}"/>
              </a:ext>
            </a:extLst>
          </p:cNvPr>
          <p:cNvSpPr>
            <a:spLocks noGrp="1"/>
          </p:cNvSpPr>
          <p:nvPr>
            <p:ph type="body" sz="quarter" idx="53" hasCustomPrompt="1"/>
          </p:nvPr>
        </p:nvSpPr>
        <p:spPr>
          <a:xfrm>
            <a:off x="6218710" y="5295180"/>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3" name="Content placeholder 47">
            <a:extLst>
              <a:ext uri="{FF2B5EF4-FFF2-40B4-BE49-F238E27FC236}">
                <a16:creationId xmlns:a16="http://schemas.microsoft.com/office/drawing/2014/main" id="{05B25D7D-82BA-4FF5-9C92-4AD181847515}"/>
              </a:ext>
            </a:extLst>
          </p:cNvPr>
          <p:cNvSpPr>
            <a:spLocks noGrp="1"/>
          </p:cNvSpPr>
          <p:nvPr>
            <p:ph type="pic" sz="quarter" idx="51"/>
          </p:nvPr>
        </p:nvSpPr>
        <p:spPr>
          <a:xfrm>
            <a:off x="8500328" y="1836331"/>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5" name="Content placeholder 47" descr="Click icon to add picture">
            <a:extLst>
              <a:ext uri="{FF2B5EF4-FFF2-40B4-BE49-F238E27FC236}">
                <a16:creationId xmlns:a16="http://schemas.microsoft.com/office/drawing/2014/main" id="{A9C2624B-E6E6-C673-E8FF-F4BF909C3AC2}"/>
              </a:ext>
            </a:extLst>
          </p:cNvPr>
          <p:cNvSpPr>
            <a:spLocks noGrp="1"/>
          </p:cNvSpPr>
          <p:nvPr>
            <p:ph type="body" sz="quarter" idx="56" hasCustomPrompt="1"/>
          </p:nvPr>
        </p:nvSpPr>
        <p:spPr>
          <a:xfrm>
            <a:off x="8635340" y="4045832"/>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a:extLst>
              <a:ext uri="{FF2B5EF4-FFF2-40B4-BE49-F238E27FC236}">
                <a16:creationId xmlns:a16="http://schemas.microsoft.com/office/drawing/2014/main" id="{A003837A-CCD7-3699-D86F-CB884CA4C675}"/>
              </a:ext>
            </a:extLst>
          </p:cNvPr>
          <p:cNvSpPr>
            <a:spLocks noGrp="1"/>
          </p:cNvSpPr>
          <p:nvPr>
            <p:ph type="body" sz="quarter" idx="57" hasCustomPrompt="1"/>
          </p:nvPr>
        </p:nvSpPr>
        <p:spPr>
          <a:xfrm>
            <a:off x="8635340" y="4576723"/>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 name="Footer Placeholder 1">
            <a:extLst>
              <a:ext uri="{FF2B5EF4-FFF2-40B4-BE49-F238E27FC236}">
                <a16:creationId xmlns:a16="http://schemas.microsoft.com/office/drawing/2014/main" id="{89028585-56FF-7B3D-783D-D06964F7C099}"/>
              </a:ext>
            </a:extLst>
          </p:cNvPr>
          <p:cNvSpPr>
            <a:spLocks noGrp="1"/>
          </p:cNvSpPr>
          <p:nvPr>
            <p:ph type="ftr" sz="quarter" idx="58"/>
          </p:nvPr>
        </p:nvSpPr>
        <p:spPr/>
        <p:txBody>
          <a:bodyPr>
            <a:noAutofit/>
          </a:bodyPr>
          <a:lstStyle/>
          <a:p>
            <a:r>
              <a:rPr lang="en-US" noProof="0" dirty="0"/>
              <a:t>Presentation Title</a:t>
            </a:r>
          </a:p>
        </p:txBody>
      </p:sp>
      <p:sp>
        <p:nvSpPr>
          <p:cNvPr id="3" name="Slide Number Placeholder 2">
            <a:extLst>
              <a:ext uri="{FF2B5EF4-FFF2-40B4-BE49-F238E27FC236}">
                <a16:creationId xmlns:a16="http://schemas.microsoft.com/office/drawing/2014/main" id="{7D090978-DDC9-0FA2-2CFD-733C8B854F3C}"/>
              </a:ext>
            </a:extLst>
          </p:cNvPr>
          <p:cNvSpPr>
            <a:spLocks noGrp="1"/>
          </p:cNvSpPr>
          <p:nvPr>
            <p:ph type="sldNum" sz="quarter" idx="5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26368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 Team Member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92FA2A-46BA-2A19-C3CE-EC6985867B92}"/>
              </a:ext>
            </a:extLst>
          </p:cNvPr>
          <p:cNvSpPr>
            <a:spLocks noGrp="1"/>
          </p:cNvSpPr>
          <p:nvPr>
            <p:ph type="title"/>
          </p:nvPr>
        </p:nvSpPr>
        <p:spPr>
          <a:xfrm>
            <a:off x="509574" y="2367293"/>
            <a:ext cx="3909993" cy="3629708"/>
          </a:xfrm>
        </p:spPr>
        <p:txBody>
          <a:bodyPr anchor="t">
            <a:noAutofit/>
          </a:bodyPr>
          <a:lstStyle/>
          <a:p>
            <a:r>
              <a:rPr lang="en-US"/>
              <a:t>Click to edit Master title style</a:t>
            </a:r>
            <a:endParaRPr lang="en-US" dirty="0"/>
          </a:p>
        </p:txBody>
      </p:sp>
      <p:sp>
        <p:nvSpPr>
          <p:cNvPr id="38" name="Content placeholder 47">
            <a:extLst>
              <a:ext uri="{FF2B5EF4-FFF2-40B4-BE49-F238E27FC236}">
                <a16:creationId xmlns:a16="http://schemas.microsoft.com/office/drawing/2014/main" id="{BF9EDF7D-3BB1-43C0-92BB-091CCC520477}"/>
              </a:ext>
            </a:extLst>
          </p:cNvPr>
          <p:cNvSpPr>
            <a:spLocks noGrp="1"/>
          </p:cNvSpPr>
          <p:nvPr>
            <p:ph type="pic" sz="quarter" idx="48"/>
          </p:nvPr>
        </p:nvSpPr>
        <p:spPr>
          <a:xfrm>
            <a:off x="426979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39" name="Content placeholder 47" descr="Click icon to add picture">
            <a:extLst>
              <a:ext uri="{FF2B5EF4-FFF2-40B4-BE49-F238E27FC236}">
                <a16:creationId xmlns:a16="http://schemas.microsoft.com/office/drawing/2014/main" id="{15896C2C-7C25-4BC0-AF9B-DF590A2909AA}"/>
              </a:ext>
            </a:extLst>
          </p:cNvPr>
          <p:cNvSpPr>
            <a:spLocks noGrp="1"/>
          </p:cNvSpPr>
          <p:nvPr>
            <p:ph type="body" sz="quarter" idx="27" hasCustomPrompt="1"/>
          </p:nvPr>
        </p:nvSpPr>
        <p:spPr>
          <a:xfrm>
            <a:off x="5520210" y="522515"/>
            <a:ext cx="2289842" cy="626551"/>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CAC554EF-FF8F-4055-A716-E82F461413B7}"/>
              </a:ext>
            </a:extLst>
          </p:cNvPr>
          <p:cNvSpPr>
            <a:spLocks noGrp="1"/>
          </p:cNvSpPr>
          <p:nvPr>
            <p:ph type="body" sz="quarter" idx="28" hasCustomPrompt="1"/>
          </p:nvPr>
        </p:nvSpPr>
        <p:spPr>
          <a:xfrm>
            <a:off x="5520211" y="1165881"/>
            <a:ext cx="2289842" cy="506399"/>
          </a:xfrm>
          <a:prstGeom prst="rect">
            <a:avLst/>
          </a:prstGeom>
        </p:spPr>
        <p:txBody>
          <a:bodyPr>
            <a:noAutofit/>
          </a:bodyPr>
          <a:lstStyle>
            <a:lvl1pPr marL="0" indent="0" algn="l">
              <a:lnSpc>
                <a:spcPct val="90000"/>
              </a:lnSpc>
              <a:spcBef>
                <a:spcPts val="0"/>
              </a:spcBef>
              <a:buNone/>
              <a:defRPr sz="1400" b="0"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56" name="Content placeholder 47">
            <a:extLst>
              <a:ext uri="{FF2B5EF4-FFF2-40B4-BE49-F238E27FC236}">
                <a16:creationId xmlns:a16="http://schemas.microsoft.com/office/drawing/2014/main" id="{4F0742C0-A9F2-4886-B17E-6915399483C3}"/>
              </a:ext>
            </a:extLst>
          </p:cNvPr>
          <p:cNvSpPr>
            <a:spLocks noGrp="1"/>
          </p:cNvSpPr>
          <p:nvPr>
            <p:ph type="pic" sz="quarter" idx="72"/>
          </p:nvPr>
        </p:nvSpPr>
        <p:spPr>
          <a:xfrm>
            <a:off x="805991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41" name="Content placeholder 47" descr="Click icon to add picture">
            <a:extLst>
              <a:ext uri="{FF2B5EF4-FFF2-40B4-BE49-F238E27FC236}">
                <a16:creationId xmlns:a16="http://schemas.microsoft.com/office/drawing/2014/main" id="{CE3DC674-39AB-43B9-AC30-97A68D221596}"/>
              </a:ext>
            </a:extLst>
          </p:cNvPr>
          <p:cNvSpPr>
            <a:spLocks noGrp="1"/>
          </p:cNvSpPr>
          <p:nvPr>
            <p:ph type="body" sz="quarter" idx="55" hasCustomPrompt="1"/>
          </p:nvPr>
        </p:nvSpPr>
        <p:spPr>
          <a:xfrm>
            <a:off x="9309889" y="642667"/>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2" name="Content placeholder 47">
            <a:extLst>
              <a:ext uri="{FF2B5EF4-FFF2-40B4-BE49-F238E27FC236}">
                <a16:creationId xmlns:a16="http://schemas.microsoft.com/office/drawing/2014/main" id="{F12189CA-0E22-41A5-91FD-03761860993D}"/>
              </a:ext>
            </a:extLst>
          </p:cNvPr>
          <p:cNvSpPr>
            <a:spLocks noGrp="1"/>
          </p:cNvSpPr>
          <p:nvPr>
            <p:ph type="body" sz="quarter" idx="56" hasCustomPrompt="1"/>
          </p:nvPr>
        </p:nvSpPr>
        <p:spPr>
          <a:xfrm>
            <a:off x="9309891" y="1165881"/>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8" name="Content placeholder 47">
            <a:extLst>
              <a:ext uri="{FF2B5EF4-FFF2-40B4-BE49-F238E27FC236}">
                <a16:creationId xmlns:a16="http://schemas.microsoft.com/office/drawing/2014/main" id="{A962C62E-F92F-445A-9243-8B433747A548}"/>
              </a:ext>
            </a:extLst>
          </p:cNvPr>
          <p:cNvSpPr>
            <a:spLocks noGrp="1"/>
          </p:cNvSpPr>
          <p:nvPr>
            <p:ph type="pic" sz="quarter" idx="69"/>
          </p:nvPr>
        </p:nvSpPr>
        <p:spPr>
          <a:xfrm>
            <a:off x="426979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43" name="Content placeholder 47" descr="Click icon to add picture">
            <a:extLst>
              <a:ext uri="{FF2B5EF4-FFF2-40B4-BE49-F238E27FC236}">
                <a16:creationId xmlns:a16="http://schemas.microsoft.com/office/drawing/2014/main" id="{DE6F9463-BB2D-43FC-BE8F-21D3F9A2539C}"/>
              </a:ext>
            </a:extLst>
          </p:cNvPr>
          <p:cNvSpPr>
            <a:spLocks noGrp="1"/>
          </p:cNvSpPr>
          <p:nvPr>
            <p:ph type="body" sz="quarter" idx="57" hasCustomPrompt="1"/>
          </p:nvPr>
        </p:nvSpPr>
        <p:spPr>
          <a:xfrm>
            <a:off x="5520210" y="2105171"/>
            <a:ext cx="2193021" cy="617418"/>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4" name="Content placeholder 47">
            <a:extLst>
              <a:ext uri="{FF2B5EF4-FFF2-40B4-BE49-F238E27FC236}">
                <a16:creationId xmlns:a16="http://schemas.microsoft.com/office/drawing/2014/main" id="{7DF27694-08A2-4530-B763-5A9B9D4DC6E0}"/>
              </a:ext>
            </a:extLst>
          </p:cNvPr>
          <p:cNvSpPr>
            <a:spLocks noGrp="1"/>
          </p:cNvSpPr>
          <p:nvPr>
            <p:ph type="body" sz="quarter" idx="58" hasCustomPrompt="1"/>
          </p:nvPr>
        </p:nvSpPr>
        <p:spPr>
          <a:xfrm>
            <a:off x="5520212" y="2739721"/>
            <a:ext cx="2193021" cy="506399"/>
          </a:xfrm>
          <a:prstGeom prst="rect">
            <a:avLst/>
          </a:prstGeom>
        </p:spPr>
        <p:txBody>
          <a:bodyPr>
            <a:noAutofit/>
          </a:bodyPr>
          <a:lstStyle>
            <a:lvl1pPr marL="0" indent="0" algn="l">
              <a:lnSpc>
                <a:spcPct val="100000"/>
              </a:lnSpc>
              <a:spcBef>
                <a:spcPts val="0"/>
              </a:spcBef>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1" name="Content placeholder 47">
            <a:extLst>
              <a:ext uri="{FF2B5EF4-FFF2-40B4-BE49-F238E27FC236}">
                <a16:creationId xmlns:a16="http://schemas.microsoft.com/office/drawing/2014/main" id="{2EA753B3-D0BB-4484-85D1-E28345D99F4C}"/>
              </a:ext>
            </a:extLst>
          </p:cNvPr>
          <p:cNvSpPr>
            <a:spLocks noGrp="1"/>
          </p:cNvSpPr>
          <p:nvPr>
            <p:ph type="pic" sz="quarter" idx="73"/>
          </p:nvPr>
        </p:nvSpPr>
        <p:spPr>
          <a:xfrm>
            <a:off x="805991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dirty="0"/>
          </a:p>
        </p:txBody>
      </p:sp>
      <p:sp>
        <p:nvSpPr>
          <p:cNvPr id="45" name="Content placeholder 47" descr="Click icon to add picture">
            <a:extLst>
              <a:ext uri="{FF2B5EF4-FFF2-40B4-BE49-F238E27FC236}">
                <a16:creationId xmlns:a16="http://schemas.microsoft.com/office/drawing/2014/main" id="{20398AA4-3D68-487D-BE7C-9F1D45E3F5FF}"/>
              </a:ext>
            </a:extLst>
          </p:cNvPr>
          <p:cNvSpPr>
            <a:spLocks noGrp="1"/>
          </p:cNvSpPr>
          <p:nvPr>
            <p:ph type="body" sz="quarter" idx="59" hasCustomPrompt="1"/>
          </p:nvPr>
        </p:nvSpPr>
        <p:spPr>
          <a:xfrm>
            <a:off x="9309890" y="2032203"/>
            <a:ext cx="2098039" cy="701144"/>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6" name="Content placeholder 47">
            <a:extLst>
              <a:ext uri="{FF2B5EF4-FFF2-40B4-BE49-F238E27FC236}">
                <a16:creationId xmlns:a16="http://schemas.microsoft.com/office/drawing/2014/main" id="{6B623D7A-5E96-42AB-9B1F-14E445503187}"/>
              </a:ext>
            </a:extLst>
          </p:cNvPr>
          <p:cNvSpPr>
            <a:spLocks noGrp="1"/>
          </p:cNvSpPr>
          <p:nvPr>
            <p:ph type="body" sz="quarter" idx="60" hasCustomPrompt="1"/>
          </p:nvPr>
        </p:nvSpPr>
        <p:spPr>
          <a:xfrm>
            <a:off x="9309890" y="274640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9" name="Content placeholder 47">
            <a:extLst>
              <a:ext uri="{FF2B5EF4-FFF2-40B4-BE49-F238E27FC236}">
                <a16:creationId xmlns:a16="http://schemas.microsoft.com/office/drawing/2014/main" id="{EAA5B0EA-1F3B-4D8B-9BB9-F9037A393705}"/>
              </a:ext>
            </a:extLst>
          </p:cNvPr>
          <p:cNvSpPr>
            <a:spLocks noGrp="1"/>
          </p:cNvSpPr>
          <p:nvPr>
            <p:ph type="pic" sz="quarter" idx="70"/>
          </p:nvPr>
        </p:nvSpPr>
        <p:spPr>
          <a:xfrm>
            <a:off x="426979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47" name="Content placeholder 47" descr="Click icon to add picture">
            <a:extLst>
              <a:ext uri="{FF2B5EF4-FFF2-40B4-BE49-F238E27FC236}">
                <a16:creationId xmlns:a16="http://schemas.microsoft.com/office/drawing/2014/main" id="{2C93687D-1E42-4B01-9F16-9FA098CE1153}"/>
              </a:ext>
            </a:extLst>
          </p:cNvPr>
          <p:cNvSpPr>
            <a:spLocks noGrp="1"/>
          </p:cNvSpPr>
          <p:nvPr>
            <p:ph type="body" sz="quarter" idx="61" hasCustomPrompt="1"/>
          </p:nvPr>
        </p:nvSpPr>
        <p:spPr>
          <a:xfrm>
            <a:off x="5520210" y="3775516"/>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0" name="Content placeholder 47">
            <a:extLst>
              <a:ext uri="{FF2B5EF4-FFF2-40B4-BE49-F238E27FC236}">
                <a16:creationId xmlns:a16="http://schemas.microsoft.com/office/drawing/2014/main" id="{7AB91474-458B-45F7-9773-FA375C2CF7FD}"/>
              </a:ext>
            </a:extLst>
          </p:cNvPr>
          <p:cNvSpPr>
            <a:spLocks noGrp="1"/>
          </p:cNvSpPr>
          <p:nvPr>
            <p:ph type="body" sz="quarter" idx="62" hasCustomPrompt="1"/>
          </p:nvPr>
        </p:nvSpPr>
        <p:spPr>
          <a:xfrm>
            <a:off x="552021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2" name="Content placeholder 47">
            <a:extLst>
              <a:ext uri="{FF2B5EF4-FFF2-40B4-BE49-F238E27FC236}">
                <a16:creationId xmlns:a16="http://schemas.microsoft.com/office/drawing/2014/main" id="{52E587E7-A09A-4FB2-8774-8073E737F106}"/>
              </a:ext>
            </a:extLst>
          </p:cNvPr>
          <p:cNvSpPr>
            <a:spLocks noGrp="1"/>
          </p:cNvSpPr>
          <p:nvPr>
            <p:ph type="pic" sz="quarter" idx="74"/>
          </p:nvPr>
        </p:nvSpPr>
        <p:spPr>
          <a:xfrm>
            <a:off x="805991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51" name="Content placeholder 47" descr="Click icon to add picture">
            <a:extLst>
              <a:ext uri="{FF2B5EF4-FFF2-40B4-BE49-F238E27FC236}">
                <a16:creationId xmlns:a16="http://schemas.microsoft.com/office/drawing/2014/main" id="{FBF01DC7-D684-4484-B2AA-B50F7B1A00DA}"/>
              </a:ext>
            </a:extLst>
          </p:cNvPr>
          <p:cNvSpPr>
            <a:spLocks noGrp="1"/>
          </p:cNvSpPr>
          <p:nvPr>
            <p:ph type="body" sz="quarter" idx="63" hasCustomPrompt="1"/>
          </p:nvPr>
        </p:nvSpPr>
        <p:spPr>
          <a:xfrm>
            <a:off x="9309889" y="3775516"/>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2" name="Content placeholder 47">
            <a:extLst>
              <a:ext uri="{FF2B5EF4-FFF2-40B4-BE49-F238E27FC236}">
                <a16:creationId xmlns:a16="http://schemas.microsoft.com/office/drawing/2014/main" id="{6046C90F-8A25-4E70-9BC9-4496C6B94EBC}"/>
              </a:ext>
            </a:extLst>
          </p:cNvPr>
          <p:cNvSpPr>
            <a:spLocks noGrp="1"/>
          </p:cNvSpPr>
          <p:nvPr>
            <p:ph type="body" sz="quarter" idx="64" hasCustomPrompt="1"/>
          </p:nvPr>
        </p:nvSpPr>
        <p:spPr>
          <a:xfrm>
            <a:off x="930989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5" name="Content placeholder 47">
            <a:extLst>
              <a:ext uri="{FF2B5EF4-FFF2-40B4-BE49-F238E27FC236}">
                <a16:creationId xmlns:a16="http://schemas.microsoft.com/office/drawing/2014/main" id="{D05B9A22-6B21-40BB-BBC1-9586C432A97B}"/>
              </a:ext>
            </a:extLst>
          </p:cNvPr>
          <p:cNvSpPr>
            <a:spLocks noGrp="1"/>
          </p:cNvSpPr>
          <p:nvPr>
            <p:ph type="pic" sz="quarter" idx="71"/>
          </p:nvPr>
        </p:nvSpPr>
        <p:spPr>
          <a:xfrm>
            <a:off x="426979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53" name="Content placeholder 47" descr="Click icon to add picture">
            <a:extLst>
              <a:ext uri="{FF2B5EF4-FFF2-40B4-BE49-F238E27FC236}">
                <a16:creationId xmlns:a16="http://schemas.microsoft.com/office/drawing/2014/main" id="{F5E2B418-8D0E-4995-A3ED-4348C6F4A1AF}"/>
              </a:ext>
            </a:extLst>
          </p:cNvPr>
          <p:cNvSpPr>
            <a:spLocks noGrp="1"/>
          </p:cNvSpPr>
          <p:nvPr>
            <p:ph type="body" sz="quarter" idx="65" hasCustomPrompt="1"/>
          </p:nvPr>
        </p:nvSpPr>
        <p:spPr>
          <a:xfrm>
            <a:off x="5520210" y="5369449"/>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8" name="Content placeholder 47">
            <a:extLst>
              <a:ext uri="{FF2B5EF4-FFF2-40B4-BE49-F238E27FC236}">
                <a16:creationId xmlns:a16="http://schemas.microsoft.com/office/drawing/2014/main" id="{90A2A6E4-4D11-4F28-9D68-BC28580EBC05}"/>
              </a:ext>
            </a:extLst>
          </p:cNvPr>
          <p:cNvSpPr>
            <a:spLocks noGrp="1"/>
          </p:cNvSpPr>
          <p:nvPr>
            <p:ph type="body" sz="quarter" idx="66" hasCustomPrompt="1"/>
          </p:nvPr>
        </p:nvSpPr>
        <p:spPr>
          <a:xfrm>
            <a:off x="552021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3" name="Content placeholder 47">
            <a:extLst>
              <a:ext uri="{FF2B5EF4-FFF2-40B4-BE49-F238E27FC236}">
                <a16:creationId xmlns:a16="http://schemas.microsoft.com/office/drawing/2014/main" id="{A74DEBE4-2F74-4EB7-9501-8D37A3151B2A}"/>
              </a:ext>
            </a:extLst>
          </p:cNvPr>
          <p:cNvSpPr>
            <a:spLocks noGrp="1"/>
          </p:cNvSpPr>
          <p:nvPr>
            <p:ph type="pic" sz="quarter" idx="75"/>
          </p:nvPr>
        </p:nvSpPr>
        <p:spPr>
          <a:xfrm>
            <a:off x="805991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59" name="Content placeholder 47" descr="Click icon to add picture">
            <a:extLst>
              <a:ext uri="{FF2B5EF4-FFF2-40B4-BE49-F238E27FC236}">
                <a16:creationId xmlns:a16="http://schemas.microsoft.com/office/drawing/2014/main" id="{070D69EE-1032-4604-B201-FD13AE846E9E}"/>
              </a:ext>
            </a:extLst>
          </p:cNvPr>
          <p:cNvSpPr>
            <a:spLocks noGrp="1"/>
          </p:cNvSpPr>
          <p:nvPr>
            <p:ph type="body" sz="quarter" idx="67" hasCustomPrompt="1"/>
          </p:nvPr>
        </p:nvSpPr>
        <p:spPr>
          <a:xfrm>
            <a:off x="9313612" y="5369449"/>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0" name="Content placeholder 47">
            <a:extLst>
              <a:ext uri="{FF2B5EF4-FFF2-40B4-BE49-F238E27FC236}">
                <a16:creationId xmlns:a16="http://schemas.microsoft.com/office/drawing/2014/main" id="{B65187B8-CD7A-46B0-A851-E2456586E758}"/>
              </a:ext>
            </a:extLst>
          </p:cNvPr>
          <p:cNvSpPr>
            <a:spLocks noGrp="1"/>
          </p:cNvSpPr>
          <p:nvPr>
            <p:ph type="body" sz="quarter" idx="68" hasCustomPrompt="1"/>
          </p:nvPr>
        </p:nvSpPr>
        <p:spPr>
          <a:xfrm>
            <a:off x="930989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 name="Footer Placeholder 4">
            <a:extLst>
              <a:ext uri="{FF2B5EF4-FFF2-40B4-BE49-F238E27FC236}">
                <a16:creationId xmlns:a16="http://schemas.microsoft.com/office/drawing/2014/main" id="{B2964988-2386-5A15-B085-00BD5D58E53C}"/>
              </a:ext>
            </a:extLst>
          </p:cNvPr>
          <p:cNvSpPr>
            <a:spLocks noGrp="1"/>
          </p:cNvSpPr>
          <p:nvPr>
            <p:ph type="ftr" sz="quarter" idx="76"/>
          </p:nvPr>
        </p:nvSpPr>
        <p:spPr/>
        <p:txBody>
          <a:bodyPr>
            <a:noAutofit/>
          </a:bodyPr>
          <a:lstStyle/>
          <a:p>
            <a:r>
              <a:rPr lang="en-US" noProof="0" dirty="0"/>
              <a:t>Presentation Title</a:t>
            </a:r>
          </a:p>
        </p:txBody>
      </p:sp>
      <p:sp>
        <p:nvSpPr>
          <p:cNvPr id="6" name="Slide Number Placeholder 5">
            <a:extLst>
              <a:ext uri="{FF2B5EF4-FFF2-40B4-BE49-F238E27FC236}">
                <a16:creationId xmlns:a16="http://schemas.microsoft.com/office/drawing/2014/main" id="{062CC095-C330-BF75-42CE-50A46EAD82C5}"/>
              </a:ext>
            </a:extLst>
          </p:cNvPr>
          <p:cNvSpPr>
            <a:spLocks noGrp="1"/>
          </p:cNvSpPr>
          <p:nvPr>
            <p:ph type="sldNum" sz="quarter" idx="77"/>
          </p:nvPr>
        </p:nvSpPr>
        <p:spPr/>
        <p:txBody>
          <a:bodyPr>
            <a:noAutofit/>
          </a:bodyPr>
          <a:lstStyle>
            <a:lvl1pPr>
              <a:defRPr b="0"/>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743117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with Icons">
    <p:spTree>
      <p:nvGrpSpPr>
        <p:cNvPr id="1" name=""/>
        <p:cNvGrpSpPr/>
        <p:nvPr/>
      </p:nvGrpSpPr>
      <p:grpSpPr>
        <a:xfrm>
          <a:off x="0" y="0"/>
          <a:ext cx="0" cy="0"/>
          <a:chOff x="0" y="0"/>
          <a:chExt cx="0" cy="0"/>
        </a:xfrm>
      </p:grpSpPr>
      <p:sp>
        <p:nvSpPr>
          <p:cNvPr id="4" name="Freeform: Shape 6">
            <a:extLst>
              <a:ext uri="{FF2B5EF4-FFF2-40B4-BE49-F238E27FC236}">
                <a16:creationId xmlns:a16="http://schemas.microsoft.com/office/drawing/2014/main" id="{A533F602-EEC9-45F6-8223-8C8F4914919D}"/>
              </a:ext>
            </a:extLst>
          </p:cNvPr>
          <p:cNvSpPr/>
          <p:nvPr userDrawn="1"/>
        </p:nvSpPr>
        <p:spPr>
          <a:xfrm>
            <a:off x="2121636" y="2070606"/>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7">
            <a:extLst>
              <a:ext uri="{FF2B5EF4-FFF2-40B4-BE49-F238E27FC236}">
                <a16:creationId xmlns:a16="http://schemas.microsoft.com/office/drawing/2014/main" id="{08F73F8C-5CF8-4470-AE2B-8E6D7952FF3E}"/>
              </a:ext>
            </a:extLst>
          </p:cNvPr>
          <p:cNvSpPr/>
          <p:nvPr userDrawn="1"/>
        </p:nvSpPr>
        <p:spPr>
          <a:xfrm>
            <a:off x="4174867" y="207344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Freeform: Shape 8">
            <a:extLst>
              <a:ext uri="{FF2B5EF4-FFF2-40B4-BE49-F238E27FC236}">
                <a16:creationId xmlns:a16="http://schemas.microsoft.com/office/drawing/2014/main" id="{1299AD72-44AB-4D37-ABBB-9E295508DDB5}"/>
              </a:ext>
            </a:extLst>
          </p:cNvPr>
          <p:cNvSpPr/>
          <p:nvPr userDrawn="1"/>
        </p:nvSpPr>
        <p:spPr>
          <a:xfrm>
            <a:off x="6308379" y="206452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Freeform: Shape 9">
            <a:extLst>
              <a:ext uri="{FF2B5EF4-FFF2-40B4-BE49-F238E27FC236}">
                <a16:creationId xmlns:a16="http://schemas.microsoft.com/office/drawing/2014/main" id="{834981F1-A16D-4CA2-8001-0D2A65539268}"/>
              </a:ext>
            </a:extLst>
          </p:cNvPr>
          <p:cNvSpPr/>
          <p:nvPr userDrawn="1"/>
        </p:nvSpPr>
        <p:spPr>
          <a:xfrm>
            <a:off x="8407152" y="206898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1" name="Content placeholder 47" descr="Click icon to add picture">
            <a:extLst>
              <a:ext uri="{FF2B5EF4-FFF2-40B4-BE49-F238E27FC236}">
                <a16:creationId xmlns:a16="http://schemas.microsoft.com/office/drawing/2014/main" id="{7AA46292-B7E4-4DB5-85D0-C4F19D66F86C}"/>
              </a:ext>
            </a:extLst>
          </p:cNvPr>
          <p:cNvSpPr>
            <a:spLocks noGrp="1"/>
          </p:cNvSpPr>
          <p:nvPr>
            <p:ph type="body" sz="quarter" idx="27" hasCustomPrompt="1"/>
          </p:nvPr>
        </p:nvSpPr>
        <p:spPr>
          <a:xfrm>
            <a:off x="821770"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2" name="Content placeholder 47">
            <a:extLst>
              <a:ext uri="{FF2B5EF4-FFF2-40B4-BE49-F238E27FC236}">
                <a16:creationId xmlns:a16="http://schemas.microsoft.com/office/drawing/2014/main" id="{382E7D57-1A1A-432F-AEA9-9730DEE1572B}"/>
              </a:ext>
            </a:extLst>
          </p:cNvPr>
          <p:cNvSpPr>
            <a:spLocks noGrp="1"/>
          </p:cNvSpPr>
          <p:nvPr>
            <p:ph type="body" sz="quarter" idx="28" hasCustomPrompt="1"/>
          </p:nvPr>
        </p:nvSpPr>
        <p:spPr>
          <a:xfrm>
            <a:off x="912627"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3" name="Content placeholder 47" descr="Click icon to add picture">
            <a:extLst>
              <a:ext uri="{FF2B5EF4-FFF2-40B4-BE49-F238E27FC236}">
                <a16:creationId xmlns:a16="http://schemas.microsoft.com/office/drawing/2014/main" id="{E51F0384-440E-45B9-91E7-78CA13DE0B98}"/>
              </a:ext>
            </a:extLst>
          </p:cNvPr>
          <p:cNvSpPr>
            <a:spLocks noGrp="1"/>
          </p:cNvSpPr>
          <p:nvPr>
            <p:ph type="body" sz="quarter" idx="49" hasCustomPrompt="1"/>
          </p:nvPr>
        </p:nvSpPr>
        <p:spPr>
          <a:xfrm>
            <a:off x="2888314"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a:extLst>
              <a:ext uri="{FF2B5EF4-FFF2-40B4-BE49-F238E27FC236}">
                <a16:creationId xmlns:a16="http://schemas.microsoft.com/office/drawing/2014/main" id="{35EAE525-3692-40E8-894E-B19171FF64F6}"/>
              </a:ext>
            </a:extLst>
          </p:cNvPr>
          <p:cNvSpPr>
            <a:spLocks noGrp="1"/>
          </p:cNvSpPr>
          <p:nvPr>
            <p:ph type="body" sz="quarter" idx="50" hasCustomPrompt="1"/>
          </p:nvPr>
        </p:nvSpPr>
        <p:spPr>
          <a:xfrm>
            <a:off x="2979171"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5" name="Content placeholder 47" descr="Click icon to add picture">
            <a:extLst>
              <a:ext uri="{FF2B5EF4-FFF2-40B4-BE49-F238E27FC236}">
                <a16:creationId xmlns:a16="http://schemas.microsoft.com/office/drawing/2014/main" id="{847DC539-F391-4470-96EB-486AB02DADBB}"/>
              </a:ext>
            </a:extLst>
          </p:cNvPr>
          <p:cNvSpPr>
            <a:spLocks noGrp="1"/>
          </p:cNvSpPr>
          <p:nvPr>
            <p:ph type="body" sz="quarter" idx="51" hasCustomPrompt="1"/>
          </p:nvPr>
        </p:nvSpPr>
        <p:spPr>
          <a:xfrm>
            <a:off x="5073898"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6" name="Content placeholder 47">
            <a:extLst>
              <a:ext uri="{FF2B5EF4-FFF2-40B4-BE49-F238E27FC236}">
                <a16:creationId xmlns:a16="http://schemas.microsoft.com/office/drawing/2014/main" id="{50988645-D146-4AFE-B87D-279279577176}"/>
              </a:ext>
            </a:extLst>
          </p:cNvPr>
          <p:cNvSpPr>
            <a:spLocks noGrp="1"/>
          </p:cNvSpPr>
          <p:nvPr>
            <p:ph type="body" sz="quarter" idx="52" hasCustomPrompt="1"/>
          </p:nvPr>
        </p:nvSpPr>
        <p:spPr>
          <a:xfrm>
            <a:off x="5164755"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7" name="Content placeholder 47" descr="Click icon to add picture">
            <a:extLst>
              <a:ext uri="{FF2B5EF4-FFF2-40B4-BE49-F238E27FC236}">
                <a16:creationId xmlns:a16="http://schemas.microsoft.com/office/drawing/2014/main" id="{6712E8AC-14E0-42CC-8037-7C1D0E044B61}"/>
              </a:ext>
            </a:extLst>
          </p:cNvPr>
          <p:cNvSpPr>
            <a:spLocks noGrp="1"/>
          </p:cNvSpPr>
          <p:nvPr>
            <p:ph type="body" sz="quarter" idx="53" hasCustomPrompt="1"/>
          </p:nvPr>
        </p:nvSpPr>
        <p:spPr>
          <a:xfrm>
            <a:off x="7259482"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8" name="Content placeholder 47">
            <a:extLst>
              <a:ext uri="{FF2B5EF4-FFF2-40B4-BE49-F238E27FC236}">
                <a16:creationId xmlns:a16="http://schemas.microsoft.com/office/drawing/2014/main" id="{C68DF822-6F14-4839-BD33-6874C8136EE0}"/>
              </a:ext>
            </a:extLst>
          </p:cNvPr>
          <p:cNvSpPr>
            <a:spLocks noGrp="1"/>
          </p:cNvSpPr>
          <p:nvPr>
            <p:ph type="body" sz="quarter" idx="54" hasCustomPrompt="1"/>
          </p:nvPr>
        </p:nvSpPr>
        <p:spPr>
          <a:xfrm>
            <a:off x="7350339"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9" name="Content placeholder 47" descr="Click icon to add picture">
            <a:extLst>
              <a:ext uri="{FF2B5EF4-FFF2-40B4-BE49-F238E27FC236}">
                <a16:creationId xmlns:a16="http://schemas.microsoft.com/office/drawing/2014/main" id="{2D1F75C7-DA21-4400-B066-F38190B4F520}"/>
              </a:ext>
            </a:extLst>
          </p:cNvPr>
          <p:cNvSpPr>
            <a:spLocks noGrp="1"/>
          </p:cNvSpPr>
          <p:nvPr>
            <p:ph type="body" sz="quarter" idx="55" hasCustomPrompt="1"/>
          </p:nvPr>
        </p:nvSpPr>
        <p:spPr>
          <a:xfrm>
            <a:off x="9445066"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F7CF6BF0-A40D-4F18-B9DF-D9C4106065D2}"/>
              </a:ext>
            </a:extLst>
          </p:cNvPr>
          <p:cNvSpPr>
            <a:spLocks noGrp="1"/>
          </p:cNvSpPr>
          <p:nvPr>
            <p:ph type="body" sz="quarter" idx="56" hasCustomPrompt="1"/>
          </p:nvPr>
        </p:nvSpPr>
        <p:spPr>
          <a:xfrm>
            <a:off x="9535923"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41" name="Content placeholder 47">
            <a:extLst>
              <a:ext uri="{FF2B5EF4-FFF2-40B4-BE49-F238E27FC236}">
                <a16:creationId xmlns:a16="http://schemas.microsoft.com/office/drawing/2014/main" id="{95C6B2A2-937E-4C7D-92E3-8A105DD43A98}"/>
              </a:ext>
            </a:extLst>
          </p:cNvPr>
          <p:cNvSpPr>
            <a:spLocks noGrp="1"/>
          </p:cNvSpPr>
          <p:nvPr>
            <p:ph type="pic" sz="quarter" idx="57"/>
          </p:nvPr>
        </p:nvSpPr>
        <p:spPr>
          <a:xfrm>
            <a:off x="983282"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2" name="Content placeholder 47">
            <a:extLst>
              <a:ext uri="{FF2B5EF4-FFF2-40B4-BE49-F238E27FC236}">
                <a16:creationId xmlns:a16="http://schemas.microsoft.com/office/drawing/2014/main" id="{A9ECEF10-95EB-4F03-B3B1-8FC0E421618E}"/>
              </a:ext>
            </a:extLst>
          </p:cNvPr>
          <p:cNvSpPr>
            <a:spLocks noGrp="1"/>
          </p:cNvSpPr>
          <p:nvPr>
            <p:ph type="pic" sz="quarter" idx="58"/>
          </p:nvPr>
        </p:nvSpPr>
        <p:spPr>
          <a:xfrm>
            <a:off x="310934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3" name="Content placeholder 47">
            <a:extLst>
              <a:ext uri="{FF2B5EF4-FFF2-40B4-BE49-F238E27FC236}">
                <a16:creationId xmlns:a16="http://schemas.microsoft.com/office/drawing/2014/main" id="{12D92FE1-9874-49B8-8FDC-F903A4843015}"/>
              </a:ext>
            </a:extLst>
          </p:cNvPr>
          <p:cNvSpPr>
            <a:spLocks noGrp="1"/>
          </p:cNvSpPr>
          <p:nvPr>
            <p:ph type="pic" sz="quarter" idx="59"/>
          </p:nvPr>
        </p:nvSpPr>
        <p:spPr>
          <a:xfrm>
            <a:off x="5235410"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4" name="Content placeholder 47">
            <a:extLst>
              <a:ext uri="{FF2B5EF4-FFF2-40B4-BE49-F238E27FC236}">
                <a16:creationId xmlns:a16="http://schemas.microsoft.com/office/drawing/2014/main" id="{12070F52-AB91-476E-9FE0-5403568A11DD}"/>
              </a:ext>
            </a:extLst>
          </p:cNvPr>
          <p:cNvSpPr>
            <a:spLocks noGrp="1"/>
          </p:cNvSpPr>
          <p:nvPr>
            <p:ph type="pic" sz="quarter" idx="60"/>
          </p:nvPr>
        </p:nvSpPr>
        <p:spPr>
          <a:xfrm>
            <a:off x="7361474"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5" name="Content placeholder 47">
            <a:extLst>
              <a:ext uri="{FF2B5EF4-FFF2-40B4-BE49-F238E27FC236}">
                <a16:creationId xmlns:a16="http://schemas.microsoft.com/office/drawing/2014/main" id="{13AE459B-26D7-43FC-BE0B-EF7B119D7D40}"/>
              </a:ext>
            </a:extLst>
          </p:cNvPr>
          <p:cNvSpPr>
            <a:spLocks noGrp="1"/>
          </p:cNvSpPr>
          <p:nvPr>
            <p:ph type="pic" sz="quarter" idx="61"/>
          </p:nvPr>
        </p:nvSpPr>
        <p:spPr>
          <a:xfrm>
            <a:off x="948753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25" name="Title Placeholder 4">
            <a:extLst>
              <a:ext uri="{FF2B5EF4-FFF2-40B4-BE49-F238E27FC236}">
                <a16:creationId xmlns:a16="http://schemas.microsoft.com/office/drawing/2014/main" id="{C8ECEE37-7B17-4FD7-2612-FBD357E104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F7F2CD23-FF0B-8184-9F40-957043412F1C}"/>
              </a:ext>
            </a:extLst>
          </p:cNvPr>
          <p:cNvSpPr>
            <a:spLocks noGrp="1"/>
          </p:cNvSpPr>
          <p:nvPr>
            <p:ph type="ftr" sz="quarter" idx="62"/>
          </p:nvPr>
        </p:nvSpPr>
        <p:spPr/>
        <p:txBody>
          <a:bodyPr>
            <a:noAutofit/>
          </a:bodyPr>
          <a:lstStyle/>
          <a:p>
            <a:r>
              <a:rPr lang="en-US" noProof="0" dirty="0"/>
              <a:t>Presentation Title</a:t>
            </a:r>
          </a:p>
        </p:txBody>
      </p:sp>
      <p:sp>
        <p:nvSpPr>
          <p:cNvPr id="3" name="Slide Number Placeholder 2">
            <a:extLst>
              <a:ext uri="{FF2B5EF4-FFF2-40B4-BE49-F238E27FC236}">
                <a16:creationId xmlns:a16="http://schemas.microsoft.com/office/drawing/2014/main" id="{7876D293-58F2-B8E9-6576-2676F210D7CF}"/>
              </a:ext>
            </a:extLst>
          </p:cNvPr>
          <p:cNvSpPr>
            <a:spLocks noGrp="1"/>
          </p:cNvSpPr>
          <p:nvPr>
            <p:ph type="sldNum" sz="quarter" idx="63"/>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693317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2" name="Content placeholder 47">
            <a:extLst>
              <a:ext uri="{FF2B5EF4-FFF2-40B4-BE49-F238E27FC236}">
                <a16:creationId xmlns:a16="http://schemas.microsoft.com/office/drawing/2014/main" id="{67FF6BA4-2B1B-4B51-9FE3-A67E3DCC3184}"/>
              </a:ext>
            </a:extLst>
          </p:cNvPr>
          <p:cNvSpPr>
            <a:spLocks noGrp="1"/>
          </p:cNvSpPr>
          <p:nvPr>
            <p:ph type="body" sz="quarter" idx="32" hasCustomPrompt="1"/>
          </p:nvPr>
        </p:nvSpPr>
        <p:spPr>
          <a:xfrm>
            <a:off x="838200"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0" name="Content placeholder 47">
            <a:extLst>
              <a:ext uri="{FF2B5EF4-FFF2-40B4-BE49-F238E27FC236}">
                <a16:creationId xmlns:a16="http://schemas.microsoft.com/office/drawing/2014/main" id="{88E2377A-ED6B-4D69-A9DC-647CB22A5204}"/>
              </a:ext>
            </a:extLst>
          </p:cNvPr>
          <p:cNvSpPr>
            <a:spLocks noGrp="1"/>
          </p:cNvSpPr>
          <p:nvPr>
            <p:ph type="body" sz="quarter" idx="50" hasCustomPrompt="1"/>
          </p:nvPr>
        </p:nvSpPr>
        <p:spPr>
          <a:xfrm>
            <a:off x="3000303" y="2929823"/>
            <a:ext cx="1867186" cy="2471878"/>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1" name="Content placeholder 47">
            <a:extLst>
              <a:ext uri="{FF2B5EF4-FFF2-40B4-BE49-F238E27FC236}">
                <a16:creationId xmlns:a16="http://schemas.microsoft.com/office/drawing/2014/main" id="{ECC27D7D-FA65-E93F-3C7E-AADBF7E0CC2C}"/>
              </a:ext>
            </a:extLst>
          </p:cNvPr>
          <p:cNvSpPr>
            <a:spLocks noGrp="1"/>
          </p:cNvSpPr>
          <p:nvPr>
            <p:ph type="body" sz="quarter" idx="51" hasCustomPrompt="1"/>
          </p:nvPr>
        </p:nvSpPr>
        <p:spPr>
          <a:xfrm>
            <a:off x="5164216"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3" name="Content placeholder 47">
            <a:extLst>
              <a:ext uri="{FF2B5EF4-FFF2-40B4-BE49-F238E27FC236}">
                <a16:creationId xmlns:a16="http://schemas.microsoft.com/office/drawing/2014/main" id="{DF5280E4-E86B-9E17-04A1-072A8148C3BD}"/>
              </a:ext>
            </a:extLst>
          </p:cNvPr>
          <p:cNvSpPr>
            <a:spLocks noGrp="1"/>
          </p:cNvSpPr>
          <p:nvPr>
            <p:ph type="body" sz="quarter" idx="52" hasCustomPrompt="1"/>
          </p:nvPr>
        </p:nvSpPr>
        <p:spPr>
          <a:xfrm>
            <a:off x="7326319"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Content placeholder 47">
            <a:extLst>
              <a:ext uri="{FF2B5EF4-FFF2-40B4-BE49-F238E27FC236}">
                <a16:creationId xmlns:a16="http://schemas.microsoft.com/office/drawing/2014/main" id="{42F4F0D3-AF64-7F92-FF1C-F5D1DC62A388}"/>
              </a:ext>
            </a:extLst>
          </p:cNvPr>
          <p:cNvSpPr>
            <a:spLocks noGrp="1"/>
          </p:cNvSpPr>
          <p:nvPr>
            <p:ph type="body" sz="quarter" idx="53" hasCustomPrompt="1"/>
          </p:nvPr>
        </p:nvSpPr>
        <p:spPr>
          <a:xfrm>
            <a:off x="9488424"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Content placeholder 47">
            <a:extLst>
              <a:ext uri="{FF2B5EF4-FFF2-40B4-BE49-F238E27FC236}">
                <a16:creationId xmlns:a16="http://schemas.microsoft.com/office/drawing/2014/main" id="{43D089D6-48B5-43AB-A887-EEF910BA9161}"/>
              </a:ext>
            </a:extLst>
          </p:cNvPr>
          <p:cNvSpPr>
            <a:spLocks noGrp="1"/>
          </p:cNvSpPr>
          <p:nvPr>
            <p:ph type="body" sz="quarter" idx="27" hasCustomPrompt="1"/>
          </p:nvPr>
        </p:nvSpPr>
        <p:spPr>
          <a:xfrm>
            <a:off x="838200"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4" name="Title Placeholder 4">
            <a:extLst>
              <a:ext uri="{FF2B5EF4-FFF2-40B4-BE49-F238E27FC236}">
                <a16:creationId xmlns:a16="http://schemas.microsoft.com/office/drawing/2014/main" id="{69ABDED2-7EB3-3ABE-90D0-E6C00F806D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25" name="Content placeholder 47">
            <a:extLst>
              <a:ext uri="{FF2B5EF4-FFF2-40B4-BE49-F238E27FC236}">
                <a16:creationId xmlns:a16="http://schemas.microsoft.com/office/drawing/2014/main" id="{476A31DC-7395-007C-8BA1-C38E5B289CF5}"/>
              </a:ext>
            </a:extLst>
          </p:cNvPr>
          <p:cNvSpPr>
            <a:spLocks noGrp="1"/>
          </p:cNvSpPr>
          <p:nvPr>
            <p:ph type="body" sz="quarter" idx="46" hasCustomPrompt="1"/>
          </p:nvPr>
        </p:nvSpPr>
        <p:spPr>
          <a:xfrm>
            <a:off x="3000756"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6" name="Content placeholder 47">
            <a:extLst>
              <a:ext uri="{FF2B5EF4-FFF2-40B4-BE49-F238E27FC236}">
                <a16:creationId xmlns:a16="http://schemas.microsoft.com/office/drawing/2014/main" id="{35CE0786-D87B-DD89-C418-C53C1B7E610B}"/>
              </a:ext>
            </a:extLst>
          </p:cNvPr>
          <p:cNvSpPr>
            <a:spLocks noGrp="1"/>
          </p:cNvSpPr>
          <p:nvPr>
            <p:ph type="body" sz="quarter" idx="47" hasCustomPrompt="1"/>
          </p:nvPr>
        </p:nvSpPr>
        <p:spPr>
          <a:xfrm>
            <a:off x="5163312"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8" name="Content placeholder 47">
            <a:extLst>
              <a:ext uri="{FF2B5EF4-FFF2-40B4-BE49-F238E27FC236}">
                <a16:creationId xmlns:a16="http://schemas.microsoft.com/office/drawing/2014/main" id="{7C7F2E6C-1DCD-3C6A-4830-5BF230A3AAB2}"/>
              </a:ext>
            </a:extLst>
          </p:cNvPr>
          <p:cNvSpPr>
            <a:spLocks noGrp="1"/>
          </p:cNvSpPr>
          <p:nvPr>
            <p:ph type="body" sz="quarter" idx="48" hasCustomPrompt="1"/>
          </p:nvPr>
        </p:nvSpPr>
        <p:spPr>
          <a:xfrm>
            <a:off x="7325868"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9" name="Content placeholder 47">
            <a:extLst>
              <a:ext uri="{FF2B5EF4-FFF2-40B4-BE49-F238E27FC236}">
                <a16:creationId xmlns:a16="http://schemas.microsoft.com/office/drawing/2014/main" id="{56A87F6E-D6C5-8903-BC20-313810046034}"/>
              </a:ext>
            </a:extLst>
          </p:cNvPr>
          <p:cNvSpPr>
            <a:spLocks noGrp="1"/>
          </p:cNvSpPr>
          <p:nvPr>
            <p:ph type="body" sz="quarter" idx="49" hasCustomPrompt="1"/>
          </p:nvPr>
        </p:nvSpPr>
        <p:spPr>
          <a:xfrm>
            <a:off x="9488424"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11" name="Footer Placeholder 10">
            <a:extLst>
              <a:ext uri="{FF2B5EF4-FFF2-40B4-BE49-F238E27FC236}">
                <a16:creationId xmlns:a16="http://schemas.microsoft.com/office/drawing/2014/main" id="{7218367E-FDD8-A1F8-8E0F-A365771B85F7}"/>
              </a:ext>
            </a:extLst>
          </p:cNvPr>
          <p:cNvSpPr>
            <a:spLocks noGrp="1"/>
          </p:cNvSpPr>
          <p:nvPr>
            <p:ph type="ftr" sz="quarter" idx="54"/>
          </p:nvPr>
        </p:nvSpPr>
        <p:spPr/>
        <p:txBody>
          <a:bodyPr>
            <a:noAutofit/>
          </a:bodyPr>
          <a:lstStyle/>
          <a:p>
            <a:r>
              <a:rPr lang="en-US" noProof="0" dirty="0"/>
              <a:t>Presentation Title</a:t>
            </a:r>
          </a:p>
        </p:txBody>
      </p:sp>
      <p:sp>
        <p:nvSpPr>
          <p:cNvPr id="12" name="Slide Number Placeholder 11">
            <a:extLst>
              <a:ext uri="{FF2B5EF4-FFF2-40B4-BE49-F238E27FC236}">
                <a16:creationId xmlns:a16="http://schemas.microsoft.com/office/drawing/2014/main" id="{77ECE300-0AB8-85A0-D4D3-B948DDA7B00F}"/>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498592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6" name="Freeform: Shape 25">
            <a:extLst>
              <a:ext uri="{FF2B5EF4-FFF2-40B4-BE49-F238E27FC236}">
                <a16:creationId xmlns:a16="http://schemas.microsoft.com/office/drawing/2014/main" id="{D61EE2E4-C5DD-4944-B70C-8F0A3F741A59}"/>
              </a:ext>
            </a:extLst>
          </p:cNvPr>
          <p:cNvSpPr/>
          <p:nvPr userDrawn="1"/>
        </p:nvSpPr>
        <p:spPr>
          <a:xfrm>
            <a:off x="1295508" y="3039919"/>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7" name="Freeform: Shape 26">
            <a:extLst>
              <a:ext uri="{FF2B5EF4-FFF2-40B4-BE49-F238E27FC236}">
                <a16:creationId xmlns:a16="http://schemas.microsoft.com/office/drawing/2014/main" id="{91FA36A8-94E8-4069-B957-F7145D77BD5F}"/>
              </a:ext>
            </a:extLst>
          </p:cNvPr>
          <p:cNvSpPr/>
          <p:nvPr userDrawn="1"/>
        </p:nvSpPr>
        <p:spPr>
          <a:xfrm>
            <a:off x="3670763"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8" name="Freeform: Shape 27">
            <a:extLst>
              <a:ext uri="{FF2B5EF4-FFF2-40B4-BE49-F238E27FC236}">
                <a16:creationId xmlns:a16="http://schemas.microsoft.com/office/drawing/2014/main" id="{7D38D67C-B6B8-4EB2-BC07-4A8128F44D16}"/>
              </a:ext>
            </a:extLst>
          </p:cNvPr>
          <p:cNvSpPr/>
          <p:nvPr userDrawn="1"/>
        </p:nvSpPr>
        <p:spPr>
          <a:xfrm>
            <a:off x="4865676" y="3722308"/>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9" name="Freeform: Shape 28">
            <a:extLst>
              <a:ext uri="{FF2B5EF4-FFF2-40B4-BE49-F238E27FC236}">
                <a16:creationId xmlns:a16="http://schemas.microsoft.com/office/drawing/2014/main" id="{6B2E4C8C-D96E-4A66-A3D2-3580DACCF801}"/>
              </a:ext>
            </a:extLst>
          </p:cNvPr>
          <p:cNvSpPr/>
          <p:nvPr userDrawn="1"/>
        </p:nvSpPr>
        <p:spPr>
          <a:xfrm>
            <a:off x="7245668" y="3725411"/>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0" name="Freeform: Shape 29">
            <a:extLst>
              <a:ext uri="{FF2B5EF4-FFF2-40B4-BE49-F238E27FC236}">
                <a16:creationId xmlns:a16="http://schemas.microsoft.com/office/drawing/2014/main" id="{74E0B8B0-45C7-4733-BBDC-B82F9307E431}"/>
              </a:ext>
            </a:extLst>
          </p:cNvPr>
          <p:cNvSpPr/>
          <p:nvPr userDrawn="1"/>
        </p:nvSpPr>
        <p:spPr>
          <a:xfrm>
            <a:off x="8440729"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1" name="Freeform: Shape 30">
            <a:extLst>
              <a:ext uri="{FF2B5EF4-FFF2-40B4-BE49-F238E27FC236}">
                <a16:creationId xmlns:a16="http://schemas.microsoft.com/office/drawing/2014/main" id="{F0BBECC2-631C-4C53-A9E8-6C87D48A3B01}"/>
              </a:ext>
            </a:extLst>
          </p:cNvPr>
          <p:cNvSpPr/>
          <p:nvPr userDrawn="1"/>
        </p:nvSpPr>
        <p:spPr>
          <a:xfrm>
            <a:off x="1274779" y="1667026"/>
            <a:ext cx="7152768" cy="2736950"/>
          </a:xfrm>
          <a:custGeom>
            <a:avLst/>
            <a:gdLst>
              <a:gd name="connsiteX0" fmla="*/ 0 w 5958191"/>
              <a:gd name="connsiteY0" fmla="*/ 2052536 h 2733472"/>
              <a:gd name="connsiteX1" fmla="*/ 1186774 w 5958191"/>
              <a:gd name="connsiteY1" fmla="*/ 1361872 h 2733472"/>
              <a:gd name="connsiteX2" fmla="*/ 2368685 w 5958191"/>
              <a:gd name="connsiteY2" fmla="*/ 2057400 h 2733472"/>
              <a:gd name="connsiteX3" fmla="*/ 2378413 w 5958191"/>
              <a:gd name="connsiteY3" fmla="*/ 690664 h 2733472"/>
              <a:gd name="connsiteX4" fmla="*/ 3570051 w 5958191"/>
              <a:gd name="connsiteY4" fmla="*/ 0 h 2733472"/>
              <a:gd name="connsiteX5" fmla="*/ 4761689 w 5958191"/>
              <a:gd name="connsiteY5" fmla="*/ 680936 h 2733472"/>
              <a:gd name="connsiteX6" fmla="*/ 4756825 w 5958191"/>
              <a:gd name="connsiteY6" fmla="*/ 2052536 h 2733472"/>
              <a:gd name="connsiteX7" fmla="*/ 5958191 w 5958191"/>
              <a:gd name="connsiteY7" fmla="*/ 2733472 h 2733472"/>
              <a:gd name="connsiteX8" fmla="*/ 5958191 w 5958191"/>
              <a:gd name="connsiteY8" fmla="*/ 2733472 h 2733472"/>
              <a:gd name="connsiteX0" fmla="*/ 0 w 7159557"/>
              <a:gd name="connsiteY0" fmla="*/ 2052536 h 2733472"/>
              <a:gd name="connsiteX1" fmla="*/ 1186774 w 7159557"/>
              <a:gd name="connsiteY1" fmla="*/ 1361872 h 2733472"/>
              <a:gd name="connsiteX2" fmla="*/ 2368685 w 7159557"/>
              <a:gd name="connsiteY2" fmla="*/ 2057400 h 2733472"/>
              <a:gd name="connsiteX3" fmla="*/ 2378413 w 7159557"/>
              <a:gd name="connsiteY3" fmla="*/ 690664 h 2733472"/>
              <a:gd name="connsiteX4" fmla="*/ 3570051 w 7159557"/>
              <a:gd name="connsiteY4" fmla="*/ 0 h 2733472"/>
              <a:gd name="connsiteX5" fmla="*/ 4761689 w 7159557"/>
              <a:gd name="connsiteY5" fmla="*/ 680936 h 2733472"/>
              <a:gd name="connsiteX6" fmla="*/ 4756825 w 7159557"/>
              <a:gd name="connsiteY6" fmla="*/ 2052536 h 2733472"/>
              <a:gd name="connsiteX7" fmla="*/ 5958191 w 7159557"/>
              <a:gd name="connsiteY7" fmla="*/ 2733472 h 2733472"/>
              <a:gd name="connsiteX8" fmla="*/ 7159557 w 7159557"/>
              <a:gd name="connsiteY8" fmla="*/ 2067128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62264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7400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2536 h 2733472"/>
              <a:gd name="connsiteX0" fmla="*/ 0 w 7159556"/>
              <a:gd name="connsiteY0" fmla="*/ 2052536 h 2733472"/>
              <a:gd name="connsiteX1" fmla="*/ 1186774 w 7159556"/>
              <a:gd name="connsiteY1" fmla="*/ 1361872 h 2733472"/>
              <a:gd name="connsiteX2" fmla="*/ 2368685 w 7159556"/>
              <a:gd name="connsiteY2" fmla="*/ 2057400 h 2733472"/>
              <a:gd name="connsiteX3" fmla="*/ 2378413 w 7159556"/>
              <a:gd name="connsiteY3" fmla="*/ 690664 h 2733472"/>
              <a:gd name="connsiteX4" fmla="*/ 3570051 w 7159556"/>
              <a:gd name="connsiteY4" fmla="*/ 0 h 2733472"/>
              <a:gd name="connsiteX5" fmla="*/ 4761689 w 7159556"/>
              <a:gd name="connsiteY5" fmla="*/ 680936 h 2733472"/>
              <a:gd name="connsiteX6" fmla="*/ 4756825 w 7159556"/>
              <a:gd name="connsiteY6" fmla="*/ 2052536 h 2733472"/>
              <a:gd name="connsiteX7" fmla="*/ 5958191 w 7159556"/>
              <a:gd name="connsiteY7" fmla="*/ 2733472 h 2733472"/>
              <a:gd name="connsiteX8" fmla="*/ 7159556 w 7159556"/>
              <a:gd name="connsiteY8" fmla="*/ 2052536 h 2733472"/>
              <a:gd name="connsiteX0" fmla="*/ 0 w 7145649"/>
              <a:gd name="connsiteY0" fmla="*/ 2049060 h 2733472"/>
              <a:gd name="connsiteX1" fmla="*/ 1172867 w 7145649"/>
              <a:gd name="connsiteY1" fmla="*/ 1361872 h 2733472"/>
              <a:gd name="connsiteX2" fmla="*/ 2354778 w 7145649"/>
              <a:gd name="connsiteY2" fmla="*/ 2057400 h 2733472"/>
              <a:gd name="connsiteX3" fmla="*/ 2364506 w 7145649"/>
              <a:gd name="connsiteY3" fmla="*/ 690664 h 2733472"/>
              <a:gd name="connsiteX4" fmla="*/ 3556144 w 7145649"/>
              <a:gd name="connsiteY4" fmla="*/ 0 h 2733472"/>
              <a:gd name="connsiteX5" fmla="*/ 4747782 w 7145649"/>
              <a:gd name="connsiteY5" fmla="*/ 680936 h 2733472"/>
              <a:gd name="connsiteX6" fmla="*/ 4742918 w 7145649"/>
              <a:gd name="connsiteY6" fmla="*/ 2052536 h 2733472"/>
              <a:gd name="connsiteX7" fmla="*/ 5944284 w 7145649"/>
              <a:gd name="connsiteY7" fmla="*/ 2733472 h 2733472"/>
              <a:gd name="connsiteX8" fmla="*/ 7145649 w 7145649"/>
              <a:gd name="connsiteY8" fmla="*/ 2052536 h 2733472"/>
              <a:gd name="connsiteX0" fmla="*/ 0 w 7156079"/>
              <a:gd name="connsiteY0" fmla="*/ 2035152 h 2733472"/>
              <a:gd name="connsiteX1" fmla="*/ 1183297 w 7156079"/>
              <a:gd name="connsiteY1" fmla="*/ 1361872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1731 w 7156079"/>
              <a:gd name="connsiteY2" fmla="*/ 2029586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82592 w 7156079"/>
              <a:gd name="connsiteY2" fmla="*/ 2033063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72162 w 7156079"/>
              <a:gd name="connsiteY2" fmla="*/ 202611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6 h 2761286"/>
              <a:gd name="connsiteX1" fmla="*/ 1183297 w 7156079"/>
              <a:gd name="connsiteY1" fmla="*/ 1372302 h 2761286"/>
              <a:gd name="connsiteX2" fmla="*/ 2372162 w 7156079"/>
              <a:gd name="connsiteY2" fmla="*/ 2053924 h 2761286"/>
              <a:gd name="connsiteX3" fmla="*/ 2374936 w 7156079"/>
              <a:gd name="connsiteY3" fmla="*/ 71847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62966 h 2761286"/>
              <a:gd name="connsiteX1" fmla="*/ 1183297 w 7156079"/>
              <a:gd name="connsiteY1" fmla="*/ 1372302 h 2761286"/>
              <a:gd name="connsiteX2" fmla="*/ 2372162 w 7156079"/>
              <a:gd name="connsiteY2" fmla="*/ 2053924 h 2761286"/>
              <a:gd name="connsiteX3" fmla="*/ 2371460 w 7156079"/>
              <a:gd name="connsiteY3" fmla="*/ 70804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35152 h 2733472"/>
              <a:gd name="connsiteX1" fmla="*/ 1183297 w 7156079"/>
              <a:gd name="connsiteY1" fmla="*/ 1344488 h 2733472"/>
              <a:gd name="connsiteX2" fmla="*/ 2372162 w 7156079"/>
              <a:gd name="connsiteY2" fmla="*/ 2026110 h 2733472"/>
              <a:gd name="connsiteX3" fmla="*/ 2371460 w 7156079"/>
              <a:gd name="connsiteY3" fmla="*/ 680234 h 2733472"/>
              <a:gd name="connsiteX4" fmla="*/ 3573527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7 h 2761287"/>
              <a:gd name="connsiteX1" fmla="*/ 1183297 w 7156079"/>
              <a:gd name="connsiteY1" fmla="*/ 1372303 h 2761287"/>
              <a:gd name="connsiteX2" fmla="*/ 2372162 w 7156079"/>
              <a:gd name="connsiteY2" fmla="*/ 2053925 h 2761287"/>
              <a:gd name="connsiteX3" fmla="*/ 2371460 w 7156079"/>
              <a:gd name="connsiteY3" fmla="*/ 708049 h 2761287"/>
              <a:gd name="connsiteX4" fmla="*/ 3563096 w 7156079"/>
              <a:gd name="connsiteY4" fmla="*/ 0 h 2761287"/>
              <a:gd name="connsiteX5" fmla="*/ 4758212 w 7156079"/>
              <a:gd name="connsiteY5" fmla="*/ 708751 h 2761287"/>
              <a:gd name="connsiteX6" fmla="*/ 4753348 w 7156079"/>
              <a:gd name="connsiteY6" fmla="*/ 2080351 h 2761287"/>
              <a:gd name="connsiteX7" fmla="*/ 5954714 w 7156079"/>
              <a:gd name="connsiteY7" fmla="*/ 2761287 h 2761287"/>
              <a:gd name="connsiteX8" fmla="*/ 7156079 w 7156079"/>
              <a:gd name="connsiteY8" fmla="*/ 2080351 h 2761287"/>
              <a:gd name="connsiteX0" fmla="*/ 0 w 7156079"/>
              <a:gd name="connsiteY0" fmla="*/ 2045583 h 2743903"/>
              <a:gd name="connsiteX1" fmla="*/ 1183297 w 7156079"/>
              <a:gd name="connsiteY1" fmla="*/ 1354919 h 2743903"/>
              <a:gd name="connsiteX2" fmla="*/ 2372162 w 7156079"/>
              <a:gd name="connsiteY2" fmla="*/ 2036541 h 2743903"/>
              <a:gd name="connsiteX3" fmla="*/ 2371460 w 7156079"/>
              <a:gd name="connsiteY3" fmla="*/ 690665 h 2743903"/>
              <a:gd name="connsiteX4" fmla="*/ 3563096 w 7156079"/>
              <a:gd name="connsiteY4" fmla="*/ 0 h 2743903"/>
              <a:gd name="connsiteX5" fmla="*/ 4758212 w 7156079"/>
              <a:gd name="connsiteY5" fmla="*/ 691367 h 2743903"/>
              <a:gd name="connsiteX6" fmla="*/ 4753348 w 7156079"/>
              <a:gd name="connsiteY6" fmla="*/ 2062967 h 2743903"/>
              <a:gd name="connsiteX7" fmla="*/ 5954714 w 7156079"/>
              <a:gd name="connsiteY7" fmla="*/ 2743903 h 2743903"/>
              <a:gd name="connsiteX8" fmla="*/ 7156079 w 7156079"/>
              <a:gd name="connsiteY8" fmla="*/ 2062967 h 2743903"/>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8212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42917 w 7156079"/>
              <a:gd name="connsiteY6" fmla="*/ 2062967 h 2750857"/>
              <a:gd name="connsiteX7" fmla="*/ 5954714 w 7156079"/>
              <a:gd name="connsiteY7" fmla="*/ 2750857 h 2750857"/>
              <a:gd name="connsiteX8" fmla="*/ 7156079 w 7156079"/>
              <a:gd name="connsiteY8" fmla="*/ 2069921 h 2750857"/>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62967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60301 w 7156079"/>
              <a:gd name="connsiteY6" fmla="*/ 2052536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52536 h 2736950"/>
              <a:gd name="connsiteX7" fmla="*/ 5954714 w 7156079"/>
              <a:gd name="connsiteY7" fmla="*/ 2736950 h 2736950"/>
              <a:gd name="connsiteX8" fmla="*/ 7156079 w 7156079"/>
              <a:gd name="connsiteY8" fmla="*/ 2069921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6014 h 2736950"/>
              <a:gd name="connsiteX0" fmla="*/ 0 w 7124788"/>
              <a:gd name="connsiteY0" fmla="*/ 2052537 h 2736950"/>
              <a:gd name="connsiteX1" fmla="*/ 1183297 w 7124788"/>
              <a:gd name="connsiteY1" fmla="*/ 1361873 h 2736950"/>
              <a:gd name="connsiteX2" fmla="*/ 2372162 w 7124788"/>
              <a:gd name="connsiteY2" fmla="*/ 2043495 h 2736950"/>
              <a:gd name="connsiteX3" fmla="*/ 2371460 w 7124788"/>
              <a:gd name="connsiteY3" fmla="*/ 697619 h 2736950"/>
              <a:gd name="connsiteX4" fmla="*/ 3559620 w 7124788"/>
              <a:gd name="connsiteY4" fmla="*/ 0 h 2736950"/>
              <a:gd name="connsiteX5" fmla="*/ 4751259 w 7124788"/>
              <a:gd name="connsiteY5" fmla="*/ 698321 h 2736950"/>
              <a:gd name="connsiteX6" fmla="*/ 4742917 w 7124788"/>
              <a:gd name="connsiteY6" fmla="*/ 2052536 h 2736950"/>
              <a:gd name="connsiteX7" fmla="*/ 5954714 w 7124788"/>
              <a:gd name="connsiteY7" fmla="*/ 2736950 h 2736950"/>
              <a:gd name="connsiteX8" fmla="*/ 7124788 w 7124788"/>
              <a:gd name="connsiteY8" fmla="*/ 2045583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52537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67128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59537"/>
              <a:gd name="connsiteY0" fmla="*/ 2062264 h 2736950"/>
              <a:gd name="connsiteX1" fmla="*/ 1207616 w 7159537"/>
              <a:gd name="connsiteY1" fmla="*/ 1361873 h 2736950"/>
              <a:gd name="connsiteX2" fmla="*/ 2400389 w 7159537"/>
              <a:gd name="connsiteY2" fmla="*/ 2055218 h 2736950"/>
              <a:gd name="connsiteX3" fmla="*/ 2395779 w 7159537"/>
              <a:gd name="connsiteY3" fmla="*/ 697619 h 2736950"/>
              <a:gd name="connsiteX4" fmla="*/ 3583939 w 7159537"/>
              <a:gd name="connsiteY4" fmla="*/ 0 h 2736950"/>
              <a:gd name="connsiteX5" fmla="*/ 4775578 w 7159537"/>
              <a:gd name="connsiteY5" fmla="*/ 698321 h 2736950"/>
              <a:gd name="connsiteX6" fmla="*/ 4767236 w 7159537"/>
              <a:gd name="connsiteY6" fmla="*/ 2052536 h 2736950"/>
              <a:gd name="connsiteX7" fmla="*/ 5979033 w 7159537"/>
              <a:gd name="connsiteY7" fmla="*/ 2736950 h 2736950"/>
              <a:gd name="connsiteX8" fmla="*/ 7159537 w 7159537"/>
              <a:gd name="connsiteY8" fmla="*/ 2052536 h 2736950"/>
              <a:gd name="connsiteX0" fmla="*/ 0 w 7149809"/>
              <a:gd name="connsiteY0" fmla="*/ 2071991 h 2736950"/>
              <a:gd name="connsiteX1" fmla="*/ 1197888 w 7149809"/>
              <a:gd name="connsiteY1" fmla="*/ 1361873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22208 w 7149809"/>
              <a:gd name="connsiteY1" fmla="*/ 1357009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582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47456 h 2736950"/>
              <a:gd name="connsiteX7" fmla="*/ 5969305 w 7149809"/>
              <a:gd name="connsiteY7" fmla="*/ 2736950 h 2736950"/>
              <a:gd name="connsiteX8" fmla="*/ 7149809 w 7149809"/>
              <a:gd name="connsiteY8" fmla="*/ 2052536 h 2736950"/>
              <a:gd name="connsiteX0" fmla="*/ 0 w 7152768"/>
              <a:gd name="connsiteY0" fmla="*/ 2063113 h 2736950"/>
              <a:gd name="connsiteX1" fmla="*/ 1197659 w 7152768"/>
              <a:gd name="connsiteY1" fmla="*/ 1371385 h 2736950"/>
              <a:gd name="connsiteX2" fmla="*/ 2393620 w 7152768"/>
              <a:gd name="connsiteY2" fmla="*/ 2055218 h 2736950"/>
              <a:gd name="connsiteX3" fmla="*/ 2389010 w 7152768"/>
              <a:gd name="connsiteY3" fmla="*/ 697619 h 2736950"/>
              <a:gd name="connsiteX4" fmla="*/ 3577170 w 7152768"/>
              <a:gd name="connsiteY4" fmla="*/ 0 h 2736950"/>
              <a:gd name="connsiteX5" fmla="*/ 4773889 w 7152768"/>
              <a:gd name="connsiteY5" fmla="*/ 698321 h 2736950"/>
              <a:gd name="connsiteX6" fmla="*/ 4760467 w 7152768"/>
              <a:gd name="connsiteY6" fmla="*/ 2047456 h 2736950"/>
              <a:gd name="connsiteX7" fmla="*/ 5972264 w 7152768"/>
              <a:gd name="connsiteY7" fmla="*/ 2736950 h 2736950"/>
              <a:gd name="connsiteX8" fmla="*/ 7152768 w 7152768"/>
              <a:gd name="connsiteY8" fmla="*/ 2052536 h 2736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52768" h="2736950">
                <a:moveTo>
                  <a:pt x="0" y="2063113"/>
                </a:moveTo>
                <a:cubicBezTo>
                  <a:pt x="405781" y="1831271"/>
                  <a:pt x="752967" y="1616359"/>
                  <a:pt x="1197659" y="1371385"/>
                </a:cubicBezTo>
                <a:lnTo>
                  <a:pt x="2393620" y="2055218"/>
                </a:lnTo>
                <a:cubicBezTo>
                  <a:pt x="2396863" y="1599639"/>
                  <a:pt x="2385767" y="1153198"/>
                  <a:pt x="2389010" y="697619"/>
                </a:cubicBezTo>
                <a:lnTo>
                  <a:pt x="3577170" y="0"/>
                </a:lnTo>
                <a:lnTo>
                  <a:pt x="4773889" y="698321"/>
                </a:lnTo>
                <a:cubicBezTo>
                  <a:pt x="4772268" y="1155521"/>
                  <a:pt x="4762088" y="1590256"/>
                  <a:pt x="4760467" y="2047456"/>
                </a:cubicBezTo>
                <a:lnTo>
                  <a:pt x="5972264" y="2736950"/>
                </a:lnTo>
                <a:lnTo>
                  <a:pt x="7152768" y="2052536"/>
                </a:lnTo>
              </a:path>
            </a:pathLst>
          </a:custGeom>
          <a:noFill/>
          <a:ln w="38100" cap="flat" cmpd="sng" algn="ctr">
            <a:solidFill>
              <a:schemeClr val="accent1">
                <a:lumMod val="75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2" name="Freeform: Shape 31">
            <a:extLst>
              <a:ext uri="{FF2B5EF4-FFF2-40B4-BE49-F238E27FC236}">
                <a16:creationId xmlns:a16="http://schemas.microsoft.com/office/drawing/2014/main" id="{274DD645-8640-45D5-9B60-F31EC01D3CC0}"/>
              </a:ext>
            </a:extLst>
          </p:cNvPr>
          <p:cNvSpPr/>
          <p:nvPr userDrawn="1"/>
        </p:nvSpPr>
        <p:spPr>
          <a:xfrm>
            <a:off x="8440979" y="1677475"/>
            <a:ext cx="2373549" cy="2062264"/>
          </a:xfrm>
          <a:custGeom>
            <a:avLst/>
            <a:gdLst>
              <a:gd name="connsiteX0" fmla="*/ 2373549 w 2373549"/>
              <a:gd name="connsiteY0" fmla="*/ 680936 h 2062264"/>
              <a:gd name="connsiteX1" fmla="*/ 1186774 w 2373549"/>
              <a:gd name="connsiteY1" fmla="*/ 0 h 2062264"/>
              <a:gd name="connsiteX2" fmla="*/ 0 w 2373549"/>
              <a:gd name="connsiteY2" fmla="*/ 690664 h 2062264"/>
              <a:gd name="connsiteX3" fmla="*/ 0 w 2373549"/>
              <a:gd name="connsiteY3" fmla="*/ 2062264 h 2062264"/>
            </a:gdLst>
            <a:ahLst/>
            <a:cxnLst>
              <a:cxn ang="0">
                <a:pos x="connsiteX0" y="connsiteY0"/>
              </a:cxn>
              <a:cxn ang="0">
                <a:pos x="connsiteX1" y="connsiteY1"/>
              </a:cxn>
              <a:cxn ang="0">
                <a:pos x="connsiteX2" y="connsiteY2"/>
              </a:cxn>
              <a:cxn ang="0">
                <a:pos x="connsiteX3" y="connsiteY3"/>
              </a:cxn>
            </a:cxnLst>
            <a:rect l="l" t="t" r="r" b="b"/>
            <a:pathLst>
              <a:path w="2373549" h="2062264">
                <a:moveTo>
                  <a:pt x="2373549" y="680936"/>
                </a:moveTo>
                <a:lnTo>
                  <a:pt x="1186774" y="0"/>
                </a:lnTo>
                <a:lnTo>
                  <a:pt x="0" y="690664"/>
                </a:lnTo>
                <a:lnTo>
                  <a:pt x="0" y="2062264"/>
                </a:lnTo>
              </a:path>
            </a:pathLst>
          </a:custGeom>
          <a:noFill/>
          <a:ln w="38100" cap="flat" cmpd="sng" algn="ctr">
            <a:solidFill>
              <a:srgbClr val="44678D"/>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3" name="Freeform: Shape 34">
            <a:extLst>
              <a:ext uri="{FF2B5EF4-FFF2-40B4-BE49-F238E27FC236}">
                <a16:creationId xmlns:a16="http://schemas.microsoft.com/office/drawing/2014/main" id="{71C09F09-7119-47FD-8E60-E4A92C9A3119}"/>
              </a:ext>
            </a:extLst>
          </p:cNvPr>
          <p:cNvSpPr/>
          <p:nvPr userDrawn="1"/>
        </p:nvSpPr>
        <p:spPr>
          <a:xfrm flipH="1">
            <a:off x="10715501" y="2243467"/>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4" name="Freeform: Shape 45">
            <a:extLst>
              <a:ext uri="{FF2B5EF4-FFF2-40B4-BE49-F238E27FC236}">
                <a16:creationId xmlns:a16="http://schemas.microsoft.com/office/drawing/2014/main" id="{E99BCE04-19B9-4541-925F-AC59CF760E7F}"/>
              </a:ext>
            </a:extLst>
          </p:cNvPr>
          <p:cNvSpPr/>
          <p:nvPr userDrawn="1"/>
        </p:nvSpPr>
        <p:spPr>
          <a:xfrm flipH="1">
            <a:off x="9534557" y="1571099"/>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5" name="Freeform: Shape 46">
            <a:extLst>
              <a:ext uri="{FF2B5EF4-FFF2-40B4-BE49-F238E27FC236}">
                <a16:creationId xmlns:a16="http://schemas.microsoft.com/office/drawing/2014/main" id="{F2B610BB-26F6-44A5-B7DB-CEEDCAE916ED}"/>
              </a:ext>
            </a:extLst>
          </p:cNvPr>
          <p:cNvSpPr/>
          <p:nvPr userDrawn="1"/>
        </p:nvSpPr>
        <p:spPr>
          <a:xfrm flipH="1">
            <a:off x="8328171" y="2258376"/>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6" name="Freeform: Shape 47">
            <a:extLst>
              <a:ext uri="{FF2B5EF4-FFF2-40B4-BE49-F238E27FC236}">
                <a16:creationId xmlns:a16="http://schemas.microsoft.com/office/drawing/2014/main" id="{C979636C-DE09-47B7-8972-BAE28DFA91DF}"/>
              </a:ext>
            </a:extLst>
          </p:cNvPr>
          <p:cNvSpPr/>
          <p:nvPr userDrawn="1"/>
        </p:nvSpPr>
        <p:spPr>
          <a:xfrm flipH="1">
            <a:off x="8333460" y="361085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7" name="Freeform: Shape 48">
            <a:extLst>
              <a:ext uri="{FF2B5EF4-FFF2-40B4-BE49-F238E27FC236}">
                <a16:creationId xmlns:a16="http://schemas.microsoft.com/office/drawing/2014/main" id="{01B12467-C508-4D89-94B3-6D23C6199703}"/>
              </a:ext>
            </a:extLst>
          </p:cNvPr>
          <p:cNvSpPr/>
          <p:nvPr userDrawn="1"/>
        </p:nvSpPr>
        <p:spPr>
          <a:xfrm flipH="1">
            <a:off x="7146016" y="429086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8" name="Freeform: Shape 49">
            <a:extLst>
              <a:ext uri="{FF2B5EF4-FFF2-40B4-BE49-F238E27FC236}">
                <a16:creationId xmlns:a16="http://schemas.microsoft.com/office/drawing/2014/main" id="{9EA72422-90A8-454F-8133-112CD2B85BEA}"/>
              </a:ext>
            </a:extLst>
          </p:cNvPr>
          <p:cNvSpPr/>
          <p:nvPr userDrawn="1"/>
        </p:nvSpPr>
        <p:spPr>
          <a:xfrm flipH="1">
            <a:off x="5937847"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9" name="Freeform: Shape 50">
            <a:extLst>
              <a:ext uri="{FF2B5EF4-FFF2-40B4-BE49-F238E27FC236}">
                <a16:creationId xmlns:a16="http://schemas.microsoft.com/office/drawing/2014/main" id="{3C67727D-D0D9-4CA6-99EE-0B89D465A706}"/>
              </a:ext>
            </a:extLst>
          </p:cNvPr>
          <p:cNvSpPr/>
          <p:nvPr userDrawn="1"/>
        </p:nvSpPr>
        <p:spPr>
          <a:xfrm flipH="1">
            <a:off x="5951993" y="225130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0" name="Freeform: Shape 51">
            <a:extLst>
              <a:ext uri="{FF2B5EF4-FFF2-40B4-BE49-F238E27FC236}">
                <a16:creationId xmlns:a16="http://schemas.microsoft.com/office/drawing/2014/main" id="{C88A67D0-B01F-4CC8-B248-2CF85911F456}"/>
              </a:ext>
            </a:extLst>
          </p:cNvPr>
          <p:cNvSpPr/>
          <p:nvPr userDrawn="1"/>
        </p:nvSpPr>
        <p:spPr>
          <a:xfrm flipH="1">
            <a:off x="4778156" y="1565771"/>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1" name="Freeform: Shape 52">
            <a:extLst>
              <a:ext uri="{FF2B5EF4-FFF2-40B4-BE49-F238E27FC236}">
                <a16:creationId xmlns:a16="http://schemas.microsoft.com/office/drawing/2014/main" id="{DBF6CA39-E979-4287-833E-20A9B455F7D6}"/>
              </a:ext>
            </a:extLst>
          </p:cNvPr>
          <p:cNvSpPr/>
          <p:nvPr userDrawn="1"/>
        </p:nvSpPr>
        <p:spPr>
          <a:xfrm flipH="1">
            <a:off x="3565843" y="2247823"/>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2" name="Freeform: Shape 53">
            <a:extLst>
              <a:ext uri="{FF2B5EF4-FFF2-40B4-BE49-F238E27FC236}">
                <a16:creationId xmlns:a16="http://schemas.microsoft.com/office/drawing/2014/main" id="{9EAA4E60-7510-4920-A426-5630491CFAC2}"/>
              </a:ext>
            </a:extLst>
          </p:cNvPr>
          <p:cNvSpPr/>
          <p:nvPr userDrawn="1"/>
        </p:nvSpPr>
        <p:spPr>
          <a:xfrm flipH="1">
            <a:off x="3565952"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83" name="Freeform: Shape 54">
            <a:extLst>
              <a:ext uri="{FF2B5EF4-FFF2-40B4-BE49-F238E27FC236}">
                <a16:creationId xmlns:a16="http://schemas.microsoft.com/office/drawing/2014/main" id="{322F7ECD-1942-42EE-B5E0-FC1E0206BFFD}"/>
              </a:ext>
            </a:extLst>
          </p:cNvPr>
          <p:cNvSpPr/>
          <p:nvPr userDrawn="1"/>
        </p:nvSpPr>
        <p:spPr>
          <a:xfrm flipH="1">
            <a:off x="2386318" y="296278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4" name="Freeform: Shape 55">
            <a:extLst>
              <a:ext uri="{FF2B5EF4-FFF2-40B4-BE49-F238E27FC236}">
                <a16:creationId xmlns:a16="http://schemas.microsoft.com/office/drawing/2014/main" id="{2465D6BD-72DA-4C13-97C2-7CF8D7F2F0C4}"/>
              </a:ext>
            </a:extLst>
          </p:cNvPr>
          <p:cNvSpPr/>
          <p:nvPr userDrawn="1"/>
        </p:nvSpPr>
        <p:spPr>
          <a:xfrm flipH="1">
            <a:off x="1190302" y="361221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5" name="Content placeholder 47" descr="Click icon to add picture">
            <a:extLst>
              <a:ext uri="{FF2B5EF4-FFF2-40B4-BE49-F238E27FC236}">
                <a16:creationId xmlns:a16="http://schemas.microsoft.com/office/drawing/2014/main" id="{E7C6BEEA-1766-44A1-A28D-2E817DBF2267}"/>
              </a:ext>
            </a:extLst>
          </p:cNvPr>
          <p:cNvSpPr>
            <a:spLocks noGrp="1"/>
          </p:cNvSpPr>
          <p:nvPr>
            <p:ph type="body" sz="quarter" idx="27" hasCustomPrompt="1"/>
          </p:nvPr>
        </p:nvSpPr>
        <p:spPr>
          <a:xfrm>
            <a:off x="1507136" y="386500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6" name="Content placeholder 47">
            <a:extLst>
              <a:ext uri="{FF2B5EF4-FFF2-40B4-BE49-F238E27FC236}">
                <a16:creationId xmlns:a16="http://schemas.microsoft.com/office/drawing/2014/main" id="{597D4D7A-8D7E-492C-8795-D491CF53B5FA}"/>
              </a:ext>
            </a:extLst>
          </p:cNvPr>
          <p:cNvSpPr>
            <a:spLocks noGrp="1"/>
          </p:cNvSpPr>
          <p:nvPr>
            <p:ph type="body" sz="quarter" idx="28" hasCustomPrompt="1"/>
          </p:nvPr>
        </p:nvSpPr>
        <p:spPr>
          <a:xfrm>
            <a:off x="1507136" y="444707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7" name="Content placeholder 47" descr="Click icon to add picture">
            <a:extLst>
              <a:ext uri="{FF2B5EF4-FFF2-40B4-BE49-F238E27FC236}">
                <a16:creationId xmlns:a16="http://schemas.microsoft.com/office/drawing/2014/main" id="{A7396594-2DE7-4DB9-B6B4-92F63F06EFCF}"/>
              </a:ext>
            </a:extLst>
          </p:cNvPr>
          <p:cNvSpPr>
            <a:spLocks noGrp="1"/>
          </p:cNvSpPr>
          <p:nvPr>
            <p:ph type="body" sz="quarter" idx="38" hasCustomPrompt="1"/>
          </p:nvPr>
        </p:nvSpPr>
        <p:spPr>
          <a:xfrm>
            <a:off x="3889942" y="235564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8" name="Content placeholder 47">
            <a:extLst>
              <a:ext uri="{FF2B5EF4-FFF2-40B4-BE49-F238E27FC236}">
                <a16:creationId xmlns:a16="http://schemas.microsoft.com/office/drawing/2014/main" id="{CC680CF7-ED60-4FFF-B04E-B24ECDDD3512}"/>
              </a:ext>
            </a:extLst>
          </p:cNvPr>
          <p:cNvSpPr>
            <a:spLocks noGrp="1"/>
          </p:cNvSpPr>
          <p:nvPr>
            <p:ph type="body" sz="quarter" idx="39" hasCustomPrompt="1"/>
          </p:nvPr>
        </p:nvSpPr>
        <p:spPr>
          <a:xfrm>
            <a:off x="3889942" y="2937719"/>
            <a:ext cx="1877575" cy="506399"/>
          </a:xfrm>
          <a:prstGeom prst="rect">
            <a:avLst/>
          </a:prstGeom>
        </p:spPr>
        <p:txBody>
          <a:bodyPr>
            <a:noAutofit/>
          </a:bodyPr>
          <a:lstStyle>
            <a:lvl1pPr marL="0" indent="0" algn="ctr">
              <a:lnSpc>
                <a:spcPct val="90000"/>
              </a:lnSpc>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9" name="Content placeholder 47" descr="Click icon to add picture">
            <a:extLst>
              <a:ext uri="{FF2B5EF4-FFF2-40B4-BE49-F238E27FC236}">
                <a16:creationId xmlns:a16="http://schemas.microsoft.com/office/drawing/2014/main" id="{042E6E66-3835-45DF-80D9-C4AFDF3401FF}"/>
              </a:ext>
            </a:extLst>
          </p:cNvPr>
          <p:cNvSpPr>
            <a:spLocks noGrp="1"/>
          </p:cNvSpPr>
          <p:nvPr>
            <p:ph type="body" sz="quarter" idx="40" hasCustomPrompt="1"/>
          </p:nvPr>
        </p:nvSpPr>
        <p:spPr>
          <a:xfrm>
            <a:off x="5107230" y="4469081"/>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0" name="Content placeholder 47">
            <a:extLst>
              <a:ext uri="{FF2B5EF4-FFF2-40B4-BE49-F238E27FC236}">
                <a16:creationId xmlns:a16="http://schemas.microsoft.com/office/drawing/2014/main" id="{A6E85C70-1784-4A0C-8897-EDE98D39BC01}"/>
              </a:ext>
            </a:extLst>
          </p:cNvPr>
          <p:cNvSpPr>
            <a:spLocks noGrp="1"/>
          </p:cNvSpPr>
          <p:nvPr>
            <p:ph type="body" sz="quarter" idx="41" hasCustomPrompt="1"/>
          </p:nvPr>
        </p:nvSpPr>
        <p:spPr>
          <a:xfrm>
            <a:off x="5107230"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1" name="Content placeholder 47" descr="Click icon to add picture">
            <a:extLst>
              <a:ext uri="{FF2B5EF4-FFF2-40B4-BE49-F238E27FC236}">
                <a16:creationId xmlns:a16="http://schemas.microsoft.com/office/drawing/2014/main" id="{4CD55BC2-05D0-49CB-B0A5-C96ACB411B57}"/>
              </a:ext>
            </a:extLst>
          </p:cNvPr>
          <p:cNvSpPr>
            <a:spLocks noGrp="1"/>
          </p:cNvSpPr>
          <p:nvPr>
            <p:ph type="body" sz="quarter" idx="42" hasCustomPrompt="1"/>
          </p:nvPr>
        </p:nvSpPr>
        <p:spPr>
          <a:xfrm>
            <a:off x="7501941" y="4469081"/>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2" name="Content placeholder 47">
            <a:extLst>
              <a:ext uri="{FF2B5EF4-FFF2-40B4-BE49-F238E27FC236}">
                <a16:creationId xmlns:a16="http://schemas.microsoft.com/office/drawing/2014/main" id="{49DB7120-2F2C-4F89-AA8C-ABC4F3FF25F3}"/>
              </a:ext>
            </a:extLst>
          </p:cNvPr>
          <p:cNvSpPr>
            <a:spLocks noGrp="1"/>
          </p:cNvSpPr>
          <p:nvPr>
            <p:ph type="body" sz="quarter" idx="43" hasCustomPrompt="1"/>
          </p:nvPr>
        </p:nvSpPr>
        <p:spPr>
          <a:xfrm>
            <a:off x="7501941"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3" name="Content placeholder 47" descr="Click icon to add picture">
            <a:extLst>
              <a:ext uri="{FF2B5EF4-FFF2-40B4-BE49-F238E27FC236}">
                <a16:creationId xmlns:a16="http://schemas.microsoft.com/office/drawing/2014/main" id="{AEB1F7BA-7D83-4C23-A72B-82DF9377E9C3}"/>
              </a:ext>
            </a:extLst>
          </p:cNvPr>
          <p:cNvSpPr>
            <a:spLocks noGrp="1"/>
          </p:cNvSpPr>
          <p:nvPr>
            <p:ph type="body" sz="quarter" idx="44" hasCustomPrompt="1"/>
          </p:nvPr>
        </p:nvSpPr>
        <p:spPr>
          <a:xfrm>
            <a:off x="8734718" y="235564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4" name="Content placeholder 47">
            <a:extLst>
              <a:ext uri="{FF2B5EF4-FFF2-40B4-BE49-F238E27FC236}">
                <a16:creationId xmlns:a16="http://schemas.microsoft.com/office/drawing/2014/main" id="{7C32F3EB-1AC3-40E9-B66D-ADB19CC74F0F}"/>
              </a:ext>
            </a:extLst>
          </p:cNvPr>
          <p:cNvSpPr>
            <a:spLocks noGrp="1"/>
          </p:cNvSpPr>
          <p:nvPr>
            <p:ph type="body" sz="quarter" idx="45" hasCustomPrompt="1"/>
          </p:nvPr>
        </p:nvSpPr>
        <p:spPr>
          <a:xfrm>
            <a:off x="8734718" y="293771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2" name="Title 1">
            <a:extLst>
              <a:ext uri="{FF2B5EF4-FFF2-40B4-BE49-F238E27FC236}">
                <a16:creationId xmlns:a16="http://schemas.microsoft.com/office/drawing/2014/main" id="{667E7569-B8BF-39D0-D742-EF98B83E4E1D}"/>
              </a:ext>
            </a:extLst>
          </p:cNvPr>
          <p:cNvSpPr>
            <a:spLocks noGrp="1"/>
          </p:cNvSpPr>
          <p:nvPr>
            <p:ph type="title"/>
          </p:nvPr>
        </p:nvSpPr>
        <p:spPr>
          <a:xfrm>
            <a:off x="578914" y="726705"/>
            <a:ext cx="10515600" cy="1205058"/>
          </a:xfrm>
        </p:spPr>
        <p:txBody>
          <a:bodyPr anchor="t">
            <a:noAutofit/>
          </a:bodyPr>
          <a:lstStyle>
            <a:lvl1pPr algn="l">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9FC159C7-D006-5B5F-1FEA-689C432B8C8C}"/>
              </a:ext>
            </a:extLst>
          </p:cNvPr>
          <p:cNvSpPr>
            <a:spLocks noGrp="1"/>
          </p:cNvSpPr>
          <p:nvPr>
            <p:ph type="ftr" sz="quarter" idx="46"/>
          </p:nvPr>
        </p:nvSpPr>
        <p:spPr/>
        <p:txBody>
          <a:bodyPr>
            <a:noAutofit/>
          </a:bodyPr>
          <a:lstStyle/>
          <a:p>
            <a:r>
              <a:rPr lang="en-US" noProof="0" dirty="0"/>
              <a:t>Presentation Title</a:t>
            </a:r>
          </a:p>
        </p:txBody>
      </p:sp>
      <p:sp>
        <p:nvSpPr>
          <p:cNvPr id="4" name="Slide Number Placeholder 3">
            <a:extLst>
              <a:ext uri="{FF2B5EF4-FFF2-40B4-BE49-F238E27FC236}">
                <a16:creationId xmlns:a16="http://schemas.microsoft.com/office/drawing/2014/main" id="{4F0EBABD-E264-2C96-1139-289A712F35B7}"/>
              </a:ext>
            </a:extLst>
          </p:cNvPr>
          <p:cNvSpPr>
            <a:spLocks noGrp="1"/>
          </p:cNvSpPr>
          <p:nvPr>
            <p:ph type="sldNum" sz="quarter" idx="47"/>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590880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 name="Rectangle 13">
            <a:extLst>
              <a:ext uri="{FF2B5EF4-FFF2-40B4-BE49-F238E27FC236}">
                <a16:creationId xmlns:a16="http://schemas.microsoft.com/office/drawing/2014/main" id="{12BFFCE7-C68B-4904-8795-9589C3F38FD4}"/>
              </a:ext>
            </a:extLst>
          </p:cNvPr>
          <p:cNvSpPr/>
          <p:nvPr userDrawn="1"/>
        </p:nvSpPr>
        <p:spPr>
          <a:xfrm>
            <a:off x="636161" y="5854024"/>
            <a:ext cx="2330137" cy="708120"/>
          </a:xfrm>
          <a:prstGeom prst="rect">
            <a:avLst/>
          </a:prstGeom>
          <a:solidFill>
            <a:srgbClr val="0F26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7" name="Freeform: Shape 19">
            <a:extLst>
              <a:ext uri="{FF2B5EF4-FFF2-40B4-BE49-F238E27FC236}">
                <a16:creationId xmlns:a16="http://schemas.microsoft.com/office/drawing/2014/main" id="{F38B75F8-75D4-4B41-B7C7-433032DD0A6F}"/>
              </a:ext>
            </a:extLst>
          </p:cNvPr>
          <p:cNvSpPr/>
          <p:nvPr userDrawn="1"/>
        </p:nvSpPr>
        <p:spPr>
          <a:xfrm flipH="1">
            <a:off x="769290" y="491100"/>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8" name="Freeform: Shape 24">
            <a:extLst>
              <a:ext uri="{FF2B5EF4-FFF2-40B4-BE49-F238E27FC236}">
                <a16:creationId xmlns:a16="http://schemas.microsoft.com/office/drawing/2014/main" id="{671D1224-EDDC-4900-92DC-13608D44C524}"/>
              </a:ext>
            </a:extLst>
          </p:cNvPr>
          <p:cNvSpPr/>
          <p:nvPr userDrawn="1"/>
        </p:nvSpPr>
        <p:spPr>
          <a:xfrm flipH="1">
            <a:off x="783145"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15" name="Freeform 14">
            <a:extLst>
              <a:ext uri="{FF2B5EF4-FFF2-40B4-BE49-F238E27FC236}">
                <a16:creationId xmlns:a16="http://schemas.microsoft.com/office/drawing/2014/main" id="{635A9E44-4E60-1AD1-0B85-72422683B48A}"/>
              </a:ext>
            </a:extLst>
          </p:cNvPr>
          <p:cNvSpPr/>
          <p:nvPr userDrawn="1"/>
        </p:nvSpPr>
        <p:spPr>
          <a:xfrm flipH="1">
            <a:off x="0" y="3709992"/>
            <a:ext cx="115794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1" name="Subtitle 47" descr="Click icon to add picture">
            <a:extLst>
              <a:ext uri="{FF2B5EF4-FFF2-40B4-BE49-F238E27FC236}">
                <a16:creationId xmlns:a16="http://schemas.microsoft.com/office/drawing/2014/main" id="{0C7786BA-5E56-47AA-AE47-4EC07A0D4FA1}"/>
              </a:ext>
            </a:extLst>
          </p:cNvPr>
          <p:cNvSpPr>
            <a:spLocks noGrp="1"/>
          </p:cNvSpPr>
          <p:nvPr>
            <p:ph type="body" sz="quarter" idx="27" hasCustomPrompt="1"/>
          </p:nvPr>
        </p:nvSpPr>
        <p:spPr>
          <a:xfrm>
            <a:off x="4550705" y="3625598"/>
            <a:ext cx="2653545" cy="587964"/>
          </a:xfrm>
          <a:prstGeom prst="rect">
            <a:avLst/>
          </a:prstGeom>
        </p:spPr>
        <p:txBody>
          <a:bodyPr anchor="b">
            <a:noAutofit/>
          </a:bodyPr>
          <a:lstStyle>
            <a:lvl1pPr marL="0" indent="0" algn="l">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23" name="Content placeholder 47">
            <a:extLst>
              <a:ext uri="{FF2B5EF4-FFF2-40B4-BE49-F238E27FC236}">
                <a16:creationId xmlns:a16="http://schemas.microsoft.com/office/drawing/2014/main" id="{880214CF-87DD-476A-9B2E-A58DB313A61A}"/>
              </a:ext>
            </a:extLst>
          </p:cNvPr>
          <p:cNvSpPr>
            <a:spLocks noGrp="1"/>
          </p:cNvSpPr>
          <p:nvPr>
            <p:ph type="body" sz="quarter" idx="28" hasCustomPrompt="1"/>
          </p:nvPr>
        </p:nvSpPr>
        <p:spPr>
          <a:xfrm>
            <a:off x="4550705" y="4246516"/>
            <a:ext cx="2653545" cy="1727103"/>
          </a:xfrm>
          <a:prstGeom prst="rect">
            <a:avLst/>
          </a:prstGeom>
        </p:spPr>
        <p:txBody>
          <a:bodyPr>
            <a:noAutofit/>
          </a:bodyPr>
          <a:lstStyle>
            <a:lvl1pPr marL="0" indent="0" algn="l">
              <a:lnSpc>
                <a:spcPct val="100000"/>
              </a:lnSpc>
              <a:spcBef>
                <a:spcPts val="0"/>
              </a:spcBef>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noProof="0" dirty="0"/>
              <a:t>Click to edit Master text styles </a:t>
            </a:r>
          </a:p>
        </p:txBody>
      </p:sp>
      <p:sp>
        <p:nvSpPr>
          <p:cNvPr id="37" name="Picture placeholder">
            <a:extLst>
              <a:ext uri="{FF2B5EF4-FFF2-40B4-BE49-F238E27FC236}">
                <a16:creationId xmlns:a16="http://schemas.microsoft.com/office/drawing/2014/main" id="{264CF63C-079E-41AA-AA9A-762A765E699F}"/>
              </a:ext>
            </a:extLst>
          </p:cNvPr>
          <p:cNvSpPr>
            <a:spLocks noGrp="1"/>
          </p:cNvSpPr>
          <p:nvPr>
            <p:ph type="pic" sz="quarter" idx="51"/>
          </p:nvPr>
        </p:nvSpPr>
        <p:spPr>
          <a:xfrm>
            <a:off x="1788170" y="2296125"/>
            <a:ext cx="1886360" cy="214466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noProof="0"/>
              <a:t>Click icon to add picture</a:t>
            </a:r>
            <a:endParaRPr lang="en-US" altLang="zh-CN" noProof="0" dirty="0"/>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4550704" y="1690878"/>
            <a:ext cx="6599429" cy="1325563"/>
          </a:xfrm>
        </p:spPr>
        <p:txBody>
          <a:bodyPr anchor="b">
            <a:noAutofit/>
          </a:bodyPr>
          <a:lstStyle/>
          <a:p>
            <a:r>
              <a:rPr lang="en-US" noProof="0"/>
              <a:t>Click to edit Master title style</a:t>
            </a:r>
            <a:endParaRPr lang="en-US" noProof="0" dirty="0"/>
          </a:p>
        </p:txBody>
      </p:sp>
      <p:sp>
        <p:nvSpPr>
          <p:cNvPr id="18" name="Subtitle 47" descr="Click icon to add picture">
            <a:extLst>
              <a:ext uri="{FF2B5EF4-FFF2-40B4-BE49-F238E27FC236}">
                <a16:creationId xmlns:a16="http://schemas.microsoft.com/office/drawing/2014/main" id="{3C2C4001-E56F-4174-01AA-4630360BFF48}"/>
              </a:ext>
            </a:extLst>
          </p:cNvPr>
          <p:cNvSpPr>
            <a:spLocks noGrp="1"/>
          </p:cNvSpPr>
          <p:nvPr>
            <p:ph type="body" sz="quarter" idx="52" hasCustomPrompt="1"/>
          </p:nvPr>
        </p:nvSpPr>
        <p:spPr>
          <a:xfrm>
            <a:off x="7811506" y="3625598"/>
            <a:ext cx="2653545" cy="587964"/>
          </a:xfrm>
          <a:prstGeom prst="rect">
            <a:avLst/>
          </a:prstGeom>
        </p:spPr>
        <p:txBody>
          <a:bodyPr anchor="b">
            <a:noAutofit/>
          </a:bodyPr>
          <a:lstStyle>
            <a:lvl1pPr marL="0" indent="0" algn="l">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20" name="Content placeholder 47">
            <a:extLst>
              <a:ext uri="{FF2B5EF4-FFF2-40B4-BE49-F238E27FC236}">
                <a16:creationId xmlns:a16="http://schemas.microsoft.com/office/drawing/2014/main" id="{02DFC856-C546-62E9-220F-7A668D349056}"/>
              </a:ext>
            </a:extLst>
          </p:cNvPr>
          <p:cNvSpPr>
            <a:spLocks noGrp="1"/>
          </p:cNvSpPr>
          <p:nvPr>
            <p:ph type="body" sz="quarter" idx="53" hasCustomPrompt="1"/>
          </p:nvPr>
        </p:nvSpPr>
        <p:spPr>
          <a:xfrm>
            <a:off x="7811506" y="4246516"/>
            <a:ext cx="2653545" cy="1727103"/>
          </a:xfrm>
          <a:prstGeom prst="rect">
            <a:avLst/>
          </a:prstGeom>
        </p:spPr>
        <p:txBody>
          <a:bodyPr>
            <a:noAutofit/>
          </a:bodyPr>
          <a:lstStyle>
            <a:lvl1pPr marL="0" indent="0" algn="l">
              <a:lnSpc>
                <a:spcPct val="100000"/>
              </a:lnSpc>
              <a:spcBef>
                <a:spcPts val="0"/>
              </a:spcBef>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noProof="0" dirty="0"/>
              <a:t>Click to edit Master text styles </a:t>
            </a:r>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613646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F946AB17-3782-8412-C51A-DE10A0637453}"/>
              </a:ext>
            </a:extLst>
          </p:cNvPr>
          <p:cNvSpPr/>
          <p:nvPr userDrawn="1"/>
        </p:nvSpPr>
        <p:spPr>
          <a:xfrm>
            <a:off x="0" y="2860787"/>
            <a:ext cx="2361029" cy="3676532"/>
          </a:xfrm>
          <a:custGeom>
            <a:avLst/>
            <a:gdLst>
              <a:gd name="connsiteX0" fmla="*/ 773997 w 2361029"/>
              <a:gd name="connsiteY0" fmla="*/ 0 h 3676532"/>
              <a:gd name="connsiteX1" fmla="*/ 2361029 w 2361029"/>
              <a:gd name="connsiteY1" fmla="*/ 925683 h 3676532"/>
              <a:gd name="connsiteX2" fmla="*/ 2361029 w 2361029"/>
              <a:gd name="connsiteY2" fmla="*/ 2763949 h 3676532"/>
              <a:gd name="connsiteX3" fmla="*/ 769661 w 2361029"/>
              <a:gd name="connsiteY3" fmla="*/ 3676532 h 3676532"/>
              <a:gd name="connsiteX4" fmla="*/ 0 w 2361029"/>
              <a:gd name="connsiteY4" fmla="*/ 3234717 h 3676532"/>
              <a:gd name="connsiteX5" fmla="*/ 0 w 2361029"/>
              <a:gd name="connsiteY5" fmla="*/ 44688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1029" h="3676532">
                <a:moveTo>
                  <a:pt x="773997" y="0"/>
                </a:moveTo>
                <a:lnTo>
                  <a:pt x="2361029" y="925683"/>
                </a:lnTo>
                <a:lnTo>
                  <a:pt x="2361029" y="2763949"/>
                </a:lnTo>
                <a:lnTo>
                  <a:pt x="769661" y="3676532"/>
                </a:lnTo>
                <a:lnTo>
                  <a:pt x="0" y="3234717"/>
                </a:lnTo>
                <a:lnTo>
                  <a:pt x="0" y="446885"/>
                </a:lnTo>
                <a:close/>
              </a:path>
            </a:pathLst>
          </a:custGeom>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1014233" y="5253270"/>
            <a:ext cx="1710765" cy="1593273"/>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Content Placeholder 47" descr="Click icon to add picture">
            <a:extLst>
              <a:ext uri="{FF2B5EF4-FFF2-40B4-BE49-F238E27FC236}">
                <a16:creationId xmlns:a16="http://schemas.microsoft.com/office/drawing/2014/main" id="{95ADF367-2619-4E00-AB82-8FFF41D0E5C2}"/>
              </a:ext>
            </a:extLst>
          </p:cNvPr>
          <p:cNvSpPr>
            <a:spLocks noGrp="1"/>
          </p:cNvSpPr>
          <p:nvPr>
            <p:ph type="body" sz="quarter" idx="27" hasCustomPrompt="1"/>
          </p:nvPr>
        </p:nvSpPr>
        <p:spPr>
          <a:xfrm>
            <a:off x="5271609" y="1025236"/>
            <a:ext cx="5162709" cy="420683"/>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CEB04CE-793E-47B4-8D80-9B82864F2CDF}"/>
              </a:ext>
            </a:extLst>
          </p:cNvPr>
          <p:cNvSpPr>
            <a:spLocks noGrp="1"/>
          </p:cNvSpPr>
          <p:nvPr>
            <p:ph type="body" sz="quarter" idx="28" hasCustomPrompt="1"/>
          </p:nvPr>
        </p:nvSpPr>
        <p:spPr>
          <a:xfrm>
            <a:off x="5271608" y="1469069"/>
            <a:ext cx="5162709" cy="1506166"/>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4" name="Content Placeholder 47" descr="Click icon to add picture">
            <a:extLst>
              <a:ext uri="{FF2B5EF4-FFF2-40B4-BE49-F238E27FC236}">
                <a16:creationId xmlns:a16="http://schemas.microsoft.com/office/drawing/2014/main" id="{067BF8FD-2643-4122-BE3E-63F413244ECB}"/>
              </a:ext>
            </a:extLst>
          </p:cNvPr>
          <p:cNvSpPr>
            <a:spLocks noGrp="1"/>
          </p:cNvSpPr>
          <p:nvPr>
            <p:ph type="body" sz="quarter" idx="29" hasCustomPrompt="1"/>
          </p:nvPr>
        </p:nvSpPr>
        <p:spPr>
          <a:xfrm>
            <a:off x="5271609" y="2984685"/>
            <a:ext cx="5162709" cy="420683"/>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descr="Click icon to add picture">
            <a:extLst>
              <a:ext uri="{FF2B5EF4-FFF2-40B4-BE49-F238E27FC236}">
                <a16:creationId xmlns:a16="http://schemas.microsoft.com/office/drawing/2014/main" id="{02260D10-FEA1-48A7-B544-FAEEAECF5DE2}"/>
              </a:ext>
            </a:extLst>
          </p:cNvPr>
          <p:cNvSpPr>
            <a:spLocks noGrp="1"/>
          </p:cNvSpPr>
          <p:nvPr>
            <p:ph type="body" sz="quarter" idx="31" hasCustomPrompt="1"/>
          </p:nvPr>
        </p:nvSpPr>
        <p:spPr>
          <a:xfrm>
            <a:off x="5271607" y="4597473"/>
            <a:ext cx="5162709" cy="421399"/>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64584B30-8BCF-4D75-8A6C-FD82347CC7B6}"/>
              </a:ext>
            </a:extLst>
          </p:cNvPr>
          <p:cNvSpPr>
            <a:spLocks noGrp="1"/>
          </p:cNvSpPr>
          <p:nvPr>
            <p:ph type="body" sz="quarter" idx="34" hasCustomPrompt="1"/>
          </p:nvPr>
        </p:nvSpPr>
        <p:spPr>
          <a:xfrm>
            <a:off x="5271608" y="3419684"/>
            <a:ext cx="5162709" cy="1177789"/>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8" name="Content Placeholder 47">
            <a:extLst>
              <a:ext uri="{FF2B5EF4-FFF2-40B4-BE49-F238E27FC236}">
                <a16:creationId xmlns:a16="http://schemas.microsoft.com/office/drawing/2014/main" id="{A4A25056-27FA-4039-ACFA-6624F778712A}"/>
              </a:ext>
            </a:extLst>
          </p:cNvPr>
          <p:cNvSpPr>
            <a:spLocks noGrp="1"/>
          </p:cNvSpPr>
          <p:nvPr>
            <p:ph type="body" sz="quarter" idx="35" hasCustomPrompt="1"/>
          </p:nvPr>
        </p:nvSpPr>
        <p:spPr>
          <a:xfrm>
            <a:off x="5271608" y="5041922"/>
            <a:ext cx="5162709" cy="1635938"/>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631891"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502665" y="707105"/>
            <a:ext cx="3994173" cy="2277580"/>
          </a:xfrm>
        </p:spPr>
        <p:txBody>
          <a:bodyPr anchor="t">
            <a:noAutofit/>
          </a:bodyPr>
          <a:lstStyle/>
          <a:p>
            <a:r>
              <a:rPr lang="en-US"/>
              <a:t>Click to edit Master title style</a:t>
            </a:r>
            <a:endParaRPr lang="en-US" dirty="0"/>
          </a:p>
        </p:txBody>
      </p:sp>
      <p:sp>
        <p:nvSpPr>
          <p:cNvPr id="18" name="Picture Placeholder 2">
            <a:extLst>
              <a:ext uri="{FF2B5EF4-FFF2-40B4-BE49-F238E27FC236}">
                <a16:creationId xmlns:a16="http://schemas.microsoft.com/office/drawing/2014/main" id="{E53E8C9F-CD73-30CD-1F24-20F2E6149D58}"/>
              </a:ext>
            </a:extLst>
          </p:cNvPr>
          <p:cNvSpPr>
            <a:spLocks noGrp="1"/>
          </p:cNvSpPr>
          <p:nvPr>
            <p:ph type="pic" sz="quarter" idx="36"/>
          </p:nvPr>
        </p:nvSpPr>
        <p:spPr>
          <a:xfrm>
            <a:off x="4734172" y="1141669"/>
            <a:ext cx="507778"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19" name="Picture Placeholder 2">
            <a:extLst>
              <a:ext uri="{FF2B5EF4-FFF2-40B4-BE49-F238E27FC236}">
                <a16:creationId xmlns:a16="http://schemas.microsoft.com/office/drawing/2014/main" id="{CE61E189-349E-0076-EA43-7BCB6E24CE86}"/>
              </a:ext>
            </a:extLst>
          </p:cNvPr>
          <p:cNvSpPr>
            <a:spLocks noGrp="1"/>
          </p:cNvSpPr>
          <p:nvPr>
            <p:ph type="pic" sz="quarter" idx="37"/>
          </p:nvPr>
        </p:nvSpPr>
        <p:spPr>
          <a:xfrm>
            <a:off x="4724705" y="3105650"/>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21" name="Picture Placeholder 2">
            <a:extLst>
              <a:ext uri="{FF2B5EF4-FFF2-40B4-BE49-F238E27FC236}">
                <a16:creationId xmlns:a16="http://schemas.microsoft.com/office/drawing/2014/main" id="{68B04572-5D47-C3DF-CDEA-15EC646EA8FE}"/>
              </a:ext>
            </a:extLst>
          </p:cNvPr>
          <p:cNvSpPr>
            <a:spLocks noGrp="1"/>
          </p:cNvSpPr>
          <p:nvPr>
            <p:ph type="pic" sz="quarter" idx="38"/>
          </p:nvPr>
        </p:nvSpPr>
        <p:spPr>
          <a:xfrm>
            <a:off x="4714069" y="4716041"/>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62113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8" name="Content Placeholder 47">
            <a:extLst>
              <a:ext uri="{FF2B5EF4-FFF2-40B4-BE49-F238E27FC236}">
                <a16:creationId xmlns:a16="http://schemas.microsoft.com/office/drawing/2014/main" id="{3EDD8D3E-653B-4A9E-9868-3B013A65FE9F}"/>
              </a:ext>
            </a:extLst>
          </p:cNvPr>
          <p:cNvSpPr>
            <a:spLocks noGrp="1"/>
          </p:cNvSpPr>
          <p:nvPr>
            <p:ph type="pic" sz="quarter" idx="48"/>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ln w="19050">
            <a:solidFill>
              <a:schemeClr val="tx1"/>
            </a:solidFill>
          </a:ln>
        </p:spPr>
        <p:txBody>
          <a:bodyPr anchor="ctr">
            <a:noAutofit/>
          </a:bodyPr>
          <a:lstStyle>
            <a:lvl1pPr marL="0" indent="0" algn="ctr">
              <a:buNone/>
              <a:defRPr>
                <a:solidFill>
                  <a:schemeClr val="bg1"/>
                </a:solidFill>
              </a:defRPr>
            </a:lvl1pPr>
          </a:lstStyle>
          <a:p>
            <a:r>
              <a:rPr lang="en-US" altLang="zh-CN"/>
              <a:t>Click icon to add picture</a:t>
            </a:r>
            <a:endParaRPr lang="zh-CN" altLang="en-US"/>
          </a:p>
        </p:txBody>
      </p:sp>
      <p:sp>
        <p:nvSpPr>
          <p:cNvPr id="18" name="Content Placeholder 47">
            <a:extLst>
              <a:ext uri="{FF2B5EF4-FFF2-40B4-BE49-F238E27FC236}">
                <a16:creationId xmlns:a16="http://schemas.microsoft.com/office/drawing/2014/main" id="{DD4E6A9F-7400-917B-6A6B-6BAB445E85FA}"/>
              </a:ext>
            </a:extLst>
          </p:cNvPr>
          <p:cNvSpPr>
            <a:spLocks noGrp="1"/>
          </p:cNvSpPr>
          <p:nvPr>
            <p:ph type="body" sz="quarter" idx="28" hasCustomPrompt="1"/>
          </p:nvPr>
        </p:nvSpPr>
        <p:spPr>
          <a:xfrm>
            <a:off x="517427" y="3253120"/>
            <a:ext cx="4959822" cy="2007158"/>
          </a:xfrm>
          <a:prstGeom prst="rect">
            <a:avLst/>
          </a:prstGeom>
        </p:spPr>
        <p:txBody>
          <a:bodyPr>
            <a:noAutofit/>
          </a:bodyPr>
          <a:lstStyle>
            <a:lvl1pPr marL="0" indent="0">
              <a:lnSpc>
                <a:spcPct val="100000"/>
              </a:lnSpc>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19" name="Freeform: Shape 25">
            <a:extLst>
              <a:ext uri="{FF2B5EF4-FFF2-40B4-BE49-F238E27FC236}">
                <a16:creationId xmlns:a16="http://schemas.microsoft.com/office/drawing/2014/main" id="{D7BBD3E8-D5DD-C21F-3792-4880373CCDCC}"/>
              </a:ext>
            </a:extLst>
          </p:cNvPr>
          <p:cNvSpPr/>
          <p:nvPr userDrawn="1"/>
        </p:nvSpPr>
        <p:spPr>
          <a:xfrm flipH="1">
            <a:off x="7400972" y="4594440"/>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0" name="Freeform: Shape 11">
            <a:extLst>
              <a:ext uri="{FF2B5EF4-FFF2-40B4-BE49-F238E27FC236}">
                <a16:creationId xmlns:a16="http://schemas.microsoft.com/office/drawing/2014/main" id="{FC461D80-0CAC-62E5-726A-63B48BEF3F25}"/>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Title 2">
            <a:extLst>
              <a:ext uri="{FF2B5EF4-FFF2-40B4-BE49-F238E27FC236}">
                <a16:creationId xmlns:a16="http://schemas.microsoft.com/office/drawing/2014/main" id="{D4944167-AFE9-AE61-AF44-B9AEE24D17D8}"/>
              </a:ext>
            </a:extLst>
          </p:cNvPr>
          <p:cNvSpPr>
            <a:spLocks noGrp="1"/>
          </p:cNvSpPr>
          <p:nvPr>
            <p:ph type="title"/>
          </p:nvPr>
        </p:nvSpPr>
        <p:spPr>
          <a:xfrm>
            <a:off x="517427" y="2497488"/>
            <a:ext cx="9823998" cy="1325563"/>
          </a:xfrm>
        </p:spPr>
        <p:txBody>
          <a:bodyPr anchor="t">
            <a:noAutofit/>
          </a:body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47268D53-92DA-7335-4DAB-83485CAF3FE9}"/>
              </a:ext>
            </a:extLst>
          </p:cNvPr>
          <p:cNvSpPr>
            <a:spLocks noGrp="1"/>
          </p:cNvSpPr>
          <p:nvPr>
            <p:ph type="ftr" sz="quarter" idx="49"/>
          </p:nvPr>
        </p:nvSpPr>
        <p:spPr/>
        <p:txBody>
          <a:bodyPr>
            <a:noAutofit/>
          </a:bodyPr>
          <a:lstStyle/>
          <a:p>
            <a:r>
              <a:rPr lang="en-US" noProof="0" dirty="0"/>
              <a:t>Presentation Title</a:t>
            </a:r>
          </a:p>
        </p:txBody>
      </p:sp>
      <p:sp>
        <p:nvSpPr>
          <p:cNvPr id="6" name="Slide Number Placeholder 5">
            <a:extLst>
              <a:ext uri="{FF2B5EF4-FFF2-40B4-BE49-F238E27FC236}">
                <a16:creationId xmlns:a16="http://schemas.microsoft.com/office/drawing/2014/main" id="{9F9FCB16-3643-AB04-D20E-A14FFE07F67C}"/>
              </a:ext>
            </a:extLst>
          </p:cNvPr>
          <p:cNvSpPr>
            <a:spLocks noGrp="1"/>
          </p:cNvSpPr>
          <p:nvPr>
            <p:ph type="sldNum" sz="quarter" idx="50"/>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213276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rgbClr val="98432A"/>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Content Placeholder 47">
            <a:extLst>
              <a:ext uri="{FF2B5EF4-FFF2-40B4-BE49-F238E27FC236}">
                <a16:creationId xmlns:a16="http://schemas.microsoft.com/office/drawing/2014/main" id="{073CD90F-1E45-47EC-B558-D5F638F5FE6F}"/>
              </a:ext>
            </a:extLst>
          </p:cNvPr>
          <p:cNvSpPr>
            <a:spLocks noGrp="1"/>
          </p:cNvSpPr>
          <p:nvPr>
            <p:ph type="pic" sz="quarter" idx="48"/>
          </p:nvPr>
        </p:nvSpPr>
        <p:spPr>
          <a:xfrm>
            <a:off x="2754948" y="250209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9" name="Content Placeholder 47">
            <a:extLst>
              <a:ext uri="{FF2B5EF4-FFF2-40B4-BE49-F238E27FC236}">
                <a16:creationId xmlns:a16="http://schemas.microsoft.com/office/drawing/2014/main" id="{9A501203-35D0-41A5-A2A4-9F05FAB495C4}"/>
              </a:ext>
            </a:extLst>
          </p:cNvPr>
          <p:cNvSpPr>
            <a:spLocks noGrp="1"/>
          </p:cNvSpPr>
          <p:nvPr>
            <p:ph type="pic" sz="quarter" idx="49"/>
          </p:nvPr>
        </p:nvSpPr>
        <p:spPr>
          <a:xfrm>
            <a:off x="391110" y="2493385"/>
            <a:ext cx="1465840" cy="1289394"/>
          </a:xfrm>
          <a:prstGeom prst="hexagon">
            <a:avLst>
              <a:gd name="adj" fmla="val 28349"/>
              <a:gd name="vf" fmla="val 115470"/>
            </a:avLst>
          </a:prstGeom>
          <a:ln>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30" name="Content Placeholder 47">
            <a:extLst>
              <a:ext uri="{FF2B5EF4-FFF2-40B4-BE49-F238E27FC236}">
                <a16:creationId xmlns:a16="http://schemas.microsoft.com/office/drawing/2014/main" id="{1FA62038-8BB7-45FD-896E-34738A5578BD}"/>
              </a:ext>
            </a:extLst>
          </p:cNvPr>
          <p:cNvSpPr>
            <a:spLocks noGrp="1"/>
          </p:cNvSpPr>
          <p:nvPr>
            <p:ph type="pic" sz="quarter" idx="50"/>
          </p:nvPr>
        </p:nvSpPr>
        <p:spPr>
          <a:xfrm>
            <a:off x="5151412" y="5238680"/>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31" name="Content Placeholder 47">
            <a:extLst>
              <a:ext uri="{FF2B5EF4-FFF2-40B4-BE49-F238E27FC236}">
                <a16:creationId xmlns:a16="http://schemas.microsoft.com/office/drawing/2014/main" id="{9A7E0EE6-5885-489B-81A9-65DBC0016938}"/>
              </a:ext>
            </a:extLst>
          </p:cNvPr>
          <p:cNvSpPr>
            <a:spLocks noGrp="1"/>
          </p:cNvSpPr>
          <p:nvPr>
            <p:ph type="pic" sz="quarter" idx="51"/>
          </p:nvPr>
        </p:nvSpPr>
        <p:spPr>
          <a:xfrm>
            <a:off x="3948599" y="319492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hasCustomPrompt="1"/>
          </p:nvPr>
        </p:nvSpPr>
        <p:spPr>
          <a:xfrm>
            <a:off x="6096000" y="3093990"/>
            <a:ext cx="3034145" cy="1879791"/>
          </a:xfrm>
          <a:prstGeom prst="rect">
            <a:avLst/>
          </a:prstGeom>
        </p:spPr>
        <p:txBody>
          <a:bodyPr anchor="t">
            <a:noAutofit/>
          </a:bodyPr>
          <a:lstStyle>
            <a:lvl1pPr marL="0" indent="0" algn="l">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96000" y="1703538"/>
            <a:ext cx="5055698" cy="1325563"/>
          </a:xfrm>
        </p:spPr>
        <p:txBody>
          <a:bodyPr anchor="b">
            <a:noAutofit/>
          </a:bodyPr>
          <a:lstStyle/>
          <a:p>
            <a:r>
              <a:rPr lang="en-US"/>
              <a:t>Click to edit Master title style</a:t>
            </a:r>
            <a:endParaRPr lang="en-US" dirty="0"/>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bg1"/>
                </a:solidFill>
                <a:latin typeface="+mn-lt"/>
              </a:defRPr>
            </a:lvl1pPr>
          </a:lstStyle>
          <a:p>
            <a:fld id="{47FEACEE-25B4-4A2D-B147-27296E36371D}" type="slidenum">
              <a:rPr lang="en-US" altLang="zh-CN" noProof="0" smtClean="0"/>
              <a:pPr/>
              <a:t>‹#›</a:t>
            </a:fld>
            <a:endParaRPr lang="en-US" altLang="zh-CN" noProof="0"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484632" y="6217920"/>
            <a:ext cx="4114800" cy="365125"/>
          </a:xfrm>
          <a:prstGeom prst="rect">
            <a:avLst/>
          </a:prstGeom>
        </p:spPr>
        <p:txBody>
          <a:bodyPr vert="horz" lIns="91440" tIns="45720" rIns="91440" bIns="45720" rtlCol="0" anchor="ctr">
            <a:noAutofit/>
          </a:bodyPr>
          <a:lstStyle>
            <a:lvl1pPr algn="l">
              <a:defRPr sz="1200">
                <a:solidFill>
                  <a:schemeClr val="bg1"/>
                </a:solidFill>
                <a:latin typeface="+mn-lt"/>
              </a:defRPr>
            </a:lvl1pPr>
          </a:lstStyle>
          <a:p>
            <a:r>
              <a:rPr lang="en-US" noProof="0" dirty="0"/>
              <a:t>Presentation Title</a:t>
            </a:r>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52"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8" r:id="rId11"/>
    <p:sldLayoutId id="2147483661" r:id="rId12"/>
    <p:sldLayoutId id="2147483662" r:id="rId13"/>
    <p:sldLayoutId id="2147483663" r:id="rId14"/>
    <p:sldLayoutId id="2147483664" r:id="rId15"/>
    <p:sldLayoutId id="2147483665" r:id="rId16"/>
  </p:sldLayoutIdLst>
  <p:hf sldNum="0" hdr="0" dt="0"/>
  <p:txStyles>
    <p:title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16.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a:xfrm>
            <a:off x="109058" y="104562"/>
            <a:ext cx="6633500" cy="3324438"/>
          </a:xfrm>
        </p:spPr>
        <p:txBody>
          <a:bodyPr/>
          <a:lstStyle/>
          <a:p>
            <a:r>
              <a:rPr lang="en-US" altLang="zh-CN" sz="5400" dirty="0"/>
              <a:t>Week 3</a:t>
            </a:r>
            <a:br>
              <a:rPr lang="en-US" altLang="zh-CN" sz="5400" dirty="0"/>
            </a:br>
            <a:r>
              <a:rPr lang="en-US" altLang="zh-CN" sz="5400" dirty="0"/>
              <a:t>Professional Career Development</a:t>
            </a:r>
            <a:br>
              <a:rPr lang="en-US" altLang="zh-CN" sz="5400" dirty="0"/>
            </a:br>
            <a:r>
              <a:rPr lang="en-US" altLang="zh-CN" sz="5400" dirty="0"/>
              <a:t>BMSW4012</a:t>
            </a:r>
            <a:endParaRPr lang="en-US" sz="5400" dirty="0"/>
          </a:p>
        </p:txBody>
      </p:sp>
      <p:pic>
        <p:nvPicPr>
          <p:cNvPr id="30" name="Picture placeholder 29" descr="People in an office discussing work over a laptop&#10;">
            <a:extLst>
              <a:ext uri="{FF2B5EF4-FFF2-40B4-BE49-F238E27FC236}">
                <a16:creationId xmlns:a16="http://schemas.microsoft.com/office/drawing/2014/main" id="{18C88B4D-F554-49C2-A23C-DFE94D4C835B}"/>
              </a:ext>
            </a:extLst>
          </p:cNvPr>
          <p:cNvPicPr>
            <a:picLocks noGrp="1" noChangeAspect="1"/>
          </p:cNvPicPr>
          <p:nvPr>
            <p:ph type="pic" sz="quarter" idx="47"/>
          </p:nvPr>
        </p:nvPicPr>
        <p:blipFill rotWithShape="1">
          <a:blip r:embed="rId3">
            <a:extLst>
              <a:ext uri="{28A0092B-C50C-407E-A947-70E740481C1C}">
                <a14:useLocalDpi xmlns:a14="http://schemas.microsoft.com/office/drawing/2010/main"/>
              </a:ext>
            </a:extLst>
          </a:blip>
          <a:srcRect t="2475" r="2475"/>
          <a:stretch/>
        </p:blipFill>
        <p:spPr>
          <a:xfrm>
            <a:off x="6742557" y="821836"/>
            <a:ext cx="4405503" cy="5066346"/>
          </a:xfrm>
        </p:spPr>
      </p:pic>
      <p:pic>
        <p:nvPicPr>
          <p:cNvPr id="12" name="Shape 31">
            <a:extLst>
              <a:ext uri="{FF2B5EF4-FFF2-40B4-BE49-F238E27FC236}">
                <a16:creationId xmlns:a16="http://schemas.microsoft.com/office/drawing/2014/main" id="{A2E096B7-3B4F-355B-58E5-41784AC8BE29}"/>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a:ext>
            </a:extLst>
          </a:blip>
          <a:srcRect t="2555" b="2555"/>
          <a:stretch>
            <a:fillRect/>
          </a:stretch>
        </p:blipFill>
        <p:spPr>
          <a:xfrm>
            <a:off x="6284315" y="398445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13" name="Shape 33">
            <a:extLst>
              <a:ext uri="{FF2B5EF4-FFF2-40B4-BE49-F238E27FC236}">
                <a16:creationId xmlns:a16="http://schemas.microsoft.com/office/drawing/2014/main" id="{4D81E37E-7366-D88D-83B8-BBA577CA4626}"/>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a:xfrm>
            <a:off x="9897686" y="106446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Text Placeholder 2">
            <a:extLst>
              <a:ext uri="{FF2B5EF4-FFF2-40B4-BE49-F238E27FC236}">
                <a16:creationId xmlns:a16="http://schemas.microsoft.com/office/drawing/2014/main" id="{5C3E8384-F9EF-7EC7-DA29-72C266CA4628}"/>
              </a:ext>
            </a:extLst>
          </p:cNvPr>
          <p:cNvSpPr>
            <a:spLocks noGrp="1"/>
          </p:cNvSpPr>
          <p:nvPr>
            <p:ph type="body" sz="quarter" idx="28"/>
          </p:nvPr>
        </p:nvSpPr>
        <p:spPr/>
        <p:txBody>
          <a:bodyPr/>
          <a:lstStyle/>
          <a:p>
            <a:endParaRPr lang="en-GB"/>
          </a:p>
        </p:txBody>
      </p:sp>
    </p:spTree>
    <p:extLst>
      <p:ext uri="{BB962C8B-B14F-4D97-AF65-F5344CB8AC3E}">
        <p14:creationId xmlns:p14="http://schemas.microsoft.com/office/powerpoint/2010/main" val="3898447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a:xfrm>
            <a:off x="47941" y="2483193"/>
            <a:ext cx="5589990" cy="1325563"/>
          </a:xfrm>
        </p:spPr>
        <p:txBody>
          <a:bodyPr/>
          <a:lstStyle/>
          <a:p>
            <a:r>
              <a:rPr lang="en-US" altLang="zh-CN" dirty="0"/>
              <a:t>What did we do last week?</a:t>
            </a:r>
            <a:endParaRPr lang="en-US" dirty="0"/>
          </a:p>
        </p:txBody>
      </p:sp>
      <p:pic>
        <p:nvPicPr>
          <p:cNvPr id="12" name="Picture Placeholder 11" descr="People around a table on their laptops">
            <a:extLst>
              <a:ext uri="{FF2B5EF4-FFF2-40B4-BE49-F238E27FC236}">
                <a16:creationId xmlns:a16="http://schemas.microsoft.com/office/drawing/2014/main" id="{8C4B5C6A-45B4-1976-622A-4CEB4E3211BC}"/>
              </a:ext>
            </a:extLst>
          </p:cNvPr>
          <p:cNvPicPr>
            <a:picLocks noGrp="1" noChangeAspect="1"/>
          </p:cNvPicPr>
          <p:nvPr>
            <p:ph type="pic" sz="quarter" idx="51"/>
          </p:nvPr>
        </p:nvPicPr>
        <p:blipFill rotWithShape="1">
          <a:blip r:embed="rId3" cstate="print">
            <a:extLst>
              <a:ext uri="{28A0092B-C50C-407E-A947-70E740481C1C}">
                <a14:useLocalDpi xmlns:a14="http://schemas.microsoft.com/office/drawing/2010/main"/>
              </a:ext>
            </a:extLst>
          </a:blip>
          <a:srcRect l="26" r="26"/>
          <a:stretch/>
        </p:blipFill>
        <p:spPr>
          <a:xfrm>
            <a:off x="5745001" y="0"/>
            <a:ext cx="6446999" cy="6858000"/>
          </a:xfrm>
        </p:spPr>
      </p:pic>
      <p:sp>
        <p:nvSpPr>
          <p:cNvPr id="6" name="Freeform: Shape 5">
            <a:extLst>
              <a:ext uri="{FF2B5EF4-FFF2-40B4-BE49-F238E27FC236}">
                <a16:creationId xmlns:a16="http://schemas.microsoft.com/office/drawing/2014/main" id="{D91FB993-29E1-3DBD-8335-7970016F8DE7}"/>
              </a:ext>
              <a:ext uri="{C183D7F6-B498-43B3-948B-1728B52AA6E4}">
                <adec:decorative xmlns:adec="http://schemas.microsoft.com/office/drawing/2017/decorative" val="1"/>
              </a:ext>
            </a:extLst>
          </p:cNvPr>
          <p:cNvSpPr/>
          <p:nvPr/>
        </p:nvSpPr>
        <p:spPr>
          <a:xfrm>
            <a:off x="4584821" y="311581"/>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rgbClr val="F7D952"/>
              </a:solidFill>
              <a:effectLst/>
              <a:uLnTx/>
              <a:uFillTx/>
              <a:latin typeface="Posterama Text SemiBold"/>
              <a:ea typeface="+mn-ea"/>
              <a:cs typeface="+mn-cs"/>
            </a:endParaRPr>
          </a:p>
        </p:txBody>
      </p:sp>
      <p:sp>
        <p:nvSpPr>
          <p:cNvPr id="9" name="Slide Number Placeholder 13">
            <a:extLst>
              <a:ext uri="{FF2B5EF4-FFF2-40B4-BE49-F238E27FC236}">
                <a16:creationId xmlns:a16="http://schemas.microsoft.com/office/drawing/2014/main" id="{D246665A-6901-3F62-340A-A95E775ACA4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2</a:t>
            </a:fld>
            <a:endParaRPr kumimoji="0" lang="en-US" altLang="zh-CN" sz="1200" u="none" strike="noStrike" kern="1200" cap="none" spc="0" normalizeH="0" baseline="0" dirty="0">
              <a:ln>
                <a:noFill/>
              </a:ln>
              <a:solidFill>
                <a:schemeClr val="bg1"/>
              </a:solidFill>
              <a:effectLst/>
              <a:uLnTx/>
              <a:uFillTx/>
            </a:endParaRPr>
          </a:p>
        </p:txBody>
      </p:sp>
    </p:spTree>
    <p:extLst>
      <p:ext uri="{BB962C8B-B14F-4D97-AF65-F5344CB8AC3E}">
        <p14:creationId xmlns:p14="http://schemas.microsoft.com/office/powerpoint/2010/main" val="7755480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1CDCF-54C1-DE97-1C70-D22E91429E03}"/>
              </a:ext>
            </a:extLst>
          </p:cNvPr>
          <p:cNvSpPr>
            <a:spLocks noGrp="1"/>
          </p:cNvSpPr>
          <p:nvPr>
            <p:ph type="title"/>
          </p:nvPr>
        </p:nvSpPr>
        <p:spPr>
          <a:xfrm>
            <a:off x="6269200" y="2438400"/>
            <a:ext cx="4518122" cy="1688906"/>
          </a:xfrm>
        </p:spPr>
        <p:txBody>
          <a:bodyPr/>
          <a:lstStyle/>
          <a:p>
            <a:r>
              <a:rPr lang="en-GB" sz="4000" dirty="0"/>
              <a:t>10 Minute Reflection</a:t>
            </a:r>
          </a:p>
        </p:txBody>
      </p:sp>
    </p:spTree>
    <p:extLst>
      <p:ext uri="{BB962C8B-B14F-4D97-AF65-F5344CB8AC3E}">
        <p14:creationId xmlns:p14="http://schemas.microsoft.com/office/powerpoint/2010/main" val="3947554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25D94-4AA5-3AB7-5FB3-F9D0A9A99977}"/>
              </a:ext>
            </a:extLst>
          </p:cNvPr>
          <p:cNvSpPr>
            <a:spLocks noGrp="1"/>
          </p:cNvSpPr>
          <p:nvPr>
            <p:ph type="title"/>
          </p:nvPr>
        </p:nvSpPr>
        <p:spPr>
          <a:xfrm>
            <a:off x="215689" y="113155"/>
            <a:ext cx="10515600" cy="1115434"/>
          </a:xfrm>
        </p:spPr>
        <p:txBody>
          <a:bodyPr/>
          <a:lstStyle/>
          <a:p>
            <a:r>
              <a:rPr lang="en-GB" dirty="0"/>
              <a:t>Learning Objectives</a:t>
            </a:r>
          </a:p>
        </p:txBody>
      </p:sp>
      <p:sp>
        <p:nvSpPr>
          <p:cNvPr id="3" name="Chart Placeholder 2">
            <a:extLst>
              <a:ext uri="{FF2B5EF4-FFF2-40B4-BE49-F238E27FC236}">
                <a16:creationId xmlns:a16="http://schemas.microsoft.com/office/drawing/2014/main" id="{E428E456-D81D-60AC-5C3A-8B481FA1A40C}"/>
              </a:ext>
            </a:extLst>
          </p:cNvPr>
          <p:cNvSpPr>
            <a:spLocks noGrp="1"/>
          </p:cNvSpPr>
          <p:nvPr>
            <p:ph type="chart" sz="quarter" idx="27"/>
          </p:nvPr>
        </p:nvSpPr>
        <p:spPr>
          <a:xfrm>
            <a:off x="293914" y="1058984"/>
            <a:ext cx="11604171" cy="4155757"/>
          </a:xfrm>
        </p:spPr>
        <p:txBody>
          <a:bodyPr/>
          <a:lstStyle/>
          <a:p>
            <a:pPr marL="0" indent="0">
              <a:buNone/>
            </a:pPr>
            <a:r>
              <a:rPr lang="en-US" sz="2400" dirty="0"/>
              <a:t>By the end of this session, students will be able to:</a:t>
            </a:r>
          </a:p>
          <a:p>
            <a:r>
              <a:rPr lang="en-US" sz="2400" dirty="0"/>
              <a:t>Explain the purpose of goal setting and personal development planning in relation to career progression and employability.</a:t>
            </a:r>
          </a:p>
          <a:p>
            <a:r>
              <a:rPr lang="en-US" sz="2400" dirty="0"/>
              <a:t>Apply the SMART goals framework to create clear, realistic short-term and long-term goals.</a:t>
            </a:r>
          </a:p>
          <a:p>
            <a:r>
              <a:rPr lang="en-US" sz="2400" dirty="0"/>
              <a:t>Identify potential career preferences using Holland’s Career Theory and reflect on how these align with personal interests and strengths.</a:t>
            </a:r>
          </a:p>
          <a:p>
            <a:r>
              <a:rPr lang="en-US" sz="2400" dirty="0" err="1"/>
              <a:t>Recognise</a:t>
            </a:r>
            <a:r>
              <a:rPr lang="en-US" sz="2400" dirty="0"/>
              <a:t> key personality preferences using the Myers-Briggs Type Indicator (MBTI) and consider how these may influence learning, decision-making, and career choices.</a:t>
            </a:r>
          </a:p>
          <a:p>
            <a:r>
              <a:rPr lang="en-US" sz="2400" dirty="0"/>
              <a:t>Construct a basic Personal Development Plan (PDP) that includes goals, actions, timelines, and support needs.</a:t>
            </a:r>
          </a:p>
          <a:p>
            <a:r>
              <a:rPr lang="en-US" sz="2400" dirty="0"/>
              <a:t>Begin to reflect on how goal-setting models and career theories can be used as evidence within Assignment Part 1.</a:t>
            </a:r>
            <a:endParaRPr lang="en-GB" sz="2400" dirty="0"/>
          </a:p>
        </p:txBody>
      </p:sp>
    </p:spTree>
    <p:extLst>
      <p:ext uri="{BB962C8B-B14F-4D97-AF65-F5344CB8AC3E}">
        <p14:creationId xmlns:p14="http://schemas.microsoft.com/office/powerpoint/2010/main" val="3051613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AD2B7-C96E-90C9-4BC6-0D749C931DBE}"/>
              </a:ext>
            </a:extLst>
          </p:cNvPr>
          <p:cNvSpPr>
            <a:spLocks noGrp="1"/>
          </p:cNvSpPr>
          <p:nvPr>
            <p:ph type="title"/>
          </p:nvPr>
        </p:nvSpPr>
        <p:spPr>
          <a:xfrm>
            <a:off x="509574" y="2096892"/>
            <a:ext cx="5117162" cy="1325563"/>
          </a:xfrm>
        </p:spPr>
        <p:txBody>
          <a:bodyPr anchor="ctr">
            <a:normAutofit/>
          </a:bodyPr>
          <a:lstStyle/>
          <a:p>
            <a:r>
              <a:rPr lang="en-GB" dirty="0"/>
              <a:t>Holland’s Career</a:t>
            </a:r>
            <a:br>
              <a:rPr lang="en-GB" dirty="0"/>
            </a:br>
            <a:r>
              <a:rPr lang="en-GB" dirty="0"/>
              <a:t>Theory</a:t>
            </a:r>
          </a:p>
        </p:txBody>
      </p:sp>
      <p:sp>
        <p:nvSpPr>
          <p:cNvPr id="11" name="Text Placeholder 2">
            <a:extLst>
              <a:ext uri="{FF2B5EF4-FFF2-40B4-BE49-F238E27FC236}">
                <a16:creationId xmlns:a16="http://schemas.microsoft.com/office/drawing/2014/main" id="{86C648BA-AD73-071F-A5C5-59669313C91C}"/>
              </a:ext>
            </a:extLst>
          </p:cNvPr>
          <p:cNvSpPr>
            <a:spLocks noGrp="1"/>
          </p:cNvSpPr>
          <p:nvPr>
            <p:ph type="body" sz="quarter" idx="28"/>
          </p:nvPr>
        </p:nvSpPr>
        <p:spPr>
          <a:xfrm>
            <a:off x="509574" y="3435546"/>
            <a:ext cx="4260850" cy="2051050"/>
          </a:xfrm>
        </p:spPr>
        <p:txBody>
          <a:bodyPr/>
          <a:lstStyle/>
          <a:p>
            <a:endParaRPr lang="en-US"/>
          </a:p>
        </p:txBody>
      </p:sp>
      <p:pic>
        <p:nvPicPr>
          <p:cNvPr id="6" name="Picture 5">
            <a:extLst>
              <a:ext uri="{FF2B5EF4-FFF2-40B4-BE49-F238E27FC236}">
                <a16:creationId xmlns:a16="http://schemas.microsoft.com/office/drawing/2014/main" id="{ADF2FDCD-1B96-F229-2283-172D1487CCA5}"/>
              </a:ext>
            </a:extLst>
          </p:cNvPr>
          <p:cNvPicPr>
            <a:picLocks noChangeAspect="1"/>
          </p:cNvPicPr>
          <p:nvPr/>
        </p:nvPicPr>
        <p:blipFill>
          <a:blip r:embed="rId2"/>
          <a:srcRect l="1416" r="4577"/>
          <a:stretch>
            <a:fillRect/>
          </a:stretch>
        </p:blipFill>
        <p:spPr>
          <a:xfrm>
            <a:off x="5745001" y="10"/>
            <a:ext cx="6446999" cy="685799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pic>
      <p:sp>
        <p:nvSpPr>
          <p:cNvPr id="13" name="Footer Placeholder 4">
            <a:extLst>
              <a:ext uri="{FF2B5EF4-FFF2-40B4-BE49-F238E27FC236}">
                <a16:creationId xmlns:a16="http://schemas.microsoft.com/office/drawing/2014/main" id="{E9067C2C-3524-D8CF-C480-AAD7931CD84F}"/>
              </a:ext>
            </a:extLst>
          </p:cNvPr>
          <p:cNvSpPr>
            <a:spLocks noGrp="1"/>
          </p:cNvSpPr>
          <p:nvPr>
            <p:ph type="ftr" sz="quarter" idx="52"/>
          </p:nvPr>
        </p:nvSpPr>
        <p:spPr>
          <a:xfrm>
            <a:off x="484632" y="6217920"/>
            <a:ext cx="4114800" cy="365125"/>
          </a:xfrm>
        </p:spPr>
        <p:txBody>
          <a:bodyPr/>
          <a:lstStyle/>
          <a:p>
            <a:pPr>
              <a:spcAft>
                <a:spcPts val="600"/>
              </a:spcAft>
            </a:pPr>
            <a:r>
              <a:rPr lang="en-US" noProof="0"/>
              <a:t>Presentation Title</a:t>
            </a:r>
          </a:p>
        </p:txBody>
      </p:sp>
    </p:spTree>
    <p:extLst>
      <p:ext uri="{BB962C8B-B14F-4D97-AF65-F5344CB8AC3E}">
        <p14:creationId xmlns:p14="http://schemas.microsoft.com/office/powerpoint/2010/main" val="2297088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E2A1647-67D3-44D8-ADB8-14554E755B7F}"/>
              </a:ext>
            </a:extLst>
          </p:cNvPr>
          <p:cNvSpPr>
            <a:spLocks noGrp="1"/>
          </p:cNvSpPr>
          <p:nvPr>
            <p:ph type="body" sz="quarter" idx="32"/>
          </p:nvPr>
        </p:nvSpPr>
        <p:spPr>
          <a:xfrm>
            <a:off x="169259" y="2929822"/>
            <a:ext cx="1865376" cy="3592275"/>
          </a:xfrm>
        </p:spPr>
        <p:txBody>
          <a:bodyPr/>
          <a:lstStyle/>
          <a:p>
            <a:r>
              <a:rPr lang="en-GB" sz="1700" dirty="0"/>
              <a:t>Realistic/Builder: Practical, hands-on problem-solvers who prefer working with things rather than people. They enjoy physical activities, such as mechanics, engineering, or outdoor work.</a:t>
            </a:r>
          </a:p>
        </p:txBody>
      </p:sp>
      <p:sp>
        <p:nvSpPr>
          <p:cNvPr id="3" name="Text Placeholder 2">
            <a:extLst>
              <a:ext uri="{FF2B5EF4-FFF2-40B4-BE49-F238E27FC236}">
                <a16:creationId xmlns:a16="http://schemas.microsoft.com/office/drawing/2014/main" id="{674953A1-88F6-4A6A-9CF7-7065C29AD733}"/>
              </a:ext>
            </a:extLst>
          </p:cNvPr>
          <p:cNvSpPr>
            <a:spLocks noGrp="1"/>
          </p:cNvSpPr>
          <p:nvPr>
            <p:ph type="body" sz="quarter" idx="50"/>
          </p:nvPr>
        </p:nvSpPr>
        <p:spPr>
          <a:xfrm>
            <a:off x="2122404" y="2929823"/>
            <a:ext cx="1867186" cy="3592274"/>
          </a:xfrm>
        </p:spPr>
        <p:txBody>
          <a:bodyPr/>
          <a:lstStyle/>
          <a:p>
            <a:r>
              <a:rPr lang="en-GB" sz="1800" dirty="0"/>
              <a:t>Investigative/</a:t>
            </a:r>
          </a:p>
          <a:p>
            <a:r>
              <a:rPr lang="en-GB" sz="1800" dirty="0"/>
              <a:t>Thinker: Analytical, intellectual, and curious individuals who enjoy thinking, researching, and problem-solving, often found in science and research fields.</a:t>
            </a:r>
          </a:p>
        </p:txBody>
      </p:sp>
      <p:sp>
        <p:nvSpPr>
          <p:cNvPr id="4" name="Text Placeholder 3">
            <a:extLst>
              <a:ext uri="{FF2B5EF4-FFF2-40B4-BE49-F238E27FC236}">
                <a16:creationId xmlns:a16="http://schemas.microsoft.com/office/drawing/2014/main" id="{E9813945-A93B-4D81-8474-1498005707F3}"/>
              </a:ext>
            </a:extLst>
          </p:cNvPr>
          <p:cNvSpPr>
            <a:spLocks noGrp="1"/>
          </p:cNvSpPr>
          <p:nvPr>
            <p:ph type="body" sz="quarter" idx="51"/>
          </p:nvPr>
        </p:nvSpPr>
        <p:spPr>
          <a:xfrm>
            <a:off x="4076002" y="2929822"/>
            <a:ext cx="1865376" cy="3592274"/>
          </a:xfrm>
        </p:spPr>
        <p:txBody>
          <a:bodyPr/>
          <a:lstStyle/>
          <a:p>
            <a:r>
              <a:rPr lang="en-GB" sz="1800" dirty="0"/>
              <a:t>Artistic/Creator: Creative, expressive, and original, they value aesthetics and prefer work that involves art, music, writing, or design.</a:t>
            </a:r>
          </a:p>
        </p:txBody>
      </p:sp>
      <p:sp>
        <p:nvSpPr>
          <p:cNvPr id="5" name="Text Placeholder 4">
            <a:extLst>
              <a:ext uri="{FF2B5EF4-FFF2-40B4-BE49-F238E27FC236}">
                <a16:creationId xmlns:a16="http://schemas.microsoft.com/office/drawing/2014/main" id="{0B077CA2-C60D-4169-95A5-25A3B52FFF9B}"/>
              </a:ext>
            </a:extLst>
          </p:cNvPr>
          <p:cNvSpPr>
            <a:spLocks noGrp="1"/>
          </p:cNvSpPr>
          <p:nvPr>
            <p:ph type="body" sz="quarter" idx="52"/>
          </p:nvPr>
        </p:nvSpPr>
        <p:spPr>
          <a:xfrm>
            <a:off x="6051409" y="2937408"/>
            <a:ext cx="1865376" cy="3584688"/>
          </a:xfrm>
        </p:spPr>
        <p:txBody>
          <a:bodyPr/>
          <a:lstStyle/>
          <a:p>
            <a:r>
              <a:rPr lang="en-GB" sz="1800" dirty="0"/>
              <a:t>Social/Helper: Cooperative, empathetic, and people-oriented, they thrive in careers involving helping, teaching, counselling, or guiding others.</a:t>
            </a:r>
          </a:p>
        </p:txBody>
      </p:sp>
      <p:sp>
        <p:nvSpPr>
          <p:cNvPr id="6" name="Text Placeholder 5">
            <a:extLst>
              <a:ext uri="{FF2B5EF4-FFF2-40B4-BE49-F238E27FC236}">
                <a16:creationId xmlns:a16="http://schemas.microsoft.com/office/drawing/2014/main" id="{05DC991F-FA93-4435-AEEB-BF30431E4EF2}"/>
              </a:ext>
            </a:extLst>
          </p:cNvPr>
          <p:cNvSpPr>
            <a:spLocks noGrp="1"/>
          </p:cNvSpPr>
          <p:nvPr>
            <p:ph type="body" sz="quarter" idx="53"/>
          </p:nvPr>
        </p:nvSpPr>
        <p:spPr>
          <a:xfrm>
            <a:off x="8026816" y="2937408"/>
            <a:ext cx="1865376" cy="3584688"/>
          </a:xfrm>
        </p:spPr>
        <p:txBody>
          <a:bodyPr/>
          <a:lstStyle/>
          <a:p>
            <a:r>
              <a:rPr lang="en-GB" sz="1800" dirty="0"/>
              <a:t>Enterprising/ Persuader: Ambitious, energetic, and confident, they prefer leading, persuading, and managing, often seeking positions in business, sales, or politics.</a:t>
            </a:r>
          </a:p>
        </p:txBody>
      </p:sp>
      <p:sp>
        <p:nvSpPr>
          <p:cNvPr id="7" name="Text Placeholder 6">
            <a:extLst>
              <a:ext uri="{FF2B5EF4-FFF2-40B4-BE49-F238E27FC236}">
                <a16:creationId xmlns:a16="http://schemas.microsoft.com/office/drawing/2014/main" id="{E7EAD3A5-2A97-454F-B298-050E6B11C2F4}"/>
              </a:ext>
            </a:extLst>
          </p:cNvPr>
          <p:cNvSpPr>
            <a:spLocks noGrp="1"/>
          </p:cNvSpPr>
          <p:nvPr>
            <p:ph type="body" sz="quarter" idx="27"/>
          </p:nvPr>
        </p:nvSpPr>
        <p:spPr>
          <a:xfrm>
            <a:off x="170616" y="2067143"/>
            <a:ext cx="1865376" cy="866219"/>
          </a:xfrm>
        </p:spPr>
        <p:txBody>
          <a:bodyPr/>
          <a:lstStyle/>
          <a:p>
            <a:r>
              <a:rPr lang="en-GB" dirty="0"/>
              <a:t>R</a:t>
            </a:r>
          </a:p>
        </p:txBody>
      </p:sp>
      <p:sp>
        <p:nvSpPr>
          <p:cNvPr id="8" name="Title 7">
            <a:extLst>
              <a:ext uri="{FF2B5EF4-FFF2-40B4-BE49-F238E27FC236}">
                <a16:creationId xmlns:a16="http://schemas.microsoft.com/office/drawing/2014/main" id="{EA365AF1-843D-4214-A378-BEEF9C82EAF3}"/>
              </a:ext>
            </a:extLst>
          </p:cNvPr>
          <p:cNvSpPr>
            <a:spLocks noGrp="1"/>
          </p:cNvSpPr>
          <p:nvPr>
            <p:ph type="title"/>
          </p:nvPr>
        </p:nvSpPr>
        <p:spPr>
          <a:xfrm>
            <a:off x="83976" y="74645"/>
            <a:ext cx="12017828" cy="1875453"/>
          </a:xfrm>
        </p:spPr>
        <p:txBody>
          <a:bodyPr/>
          <a:lstStyle/>
          <a:p>
            <a:pPr algn="l"/>
            <a:r>
              <a:rPr lang="en-GB" sz="2800" dirty="0"/>
              <a:t>Holland’s career theory - </a:t>
            </a:r>
            <a:r>
              <a:rPr lang="en-GB" sz="2800" b="0" dirty="0"/>
              <a:t>Dr John Holland’s Theory, also known as Holland’s theory of vocational choice, is the best known and most widely researched theory about where we thrive in our work.  It’s widely used by career development professionals worldwide.</a:t>
            </a:r>
          </a:p>
        </p:txBody>
      </p:sp>
      <p:sp>
        <p:nvSpPr>
          <p:cNvPr id="9" name="Text Placeholder 8">
            <a:extLst>
              <a:ext uri="{FF2B5EF4-FFF2-40B4-BE49-F238E27FC236}">
                <a16:creationId xmlns:a16="http://schemas.microsoft.com/office/drawing/2014/main" id="{FF0C13A9-9CF0-4D18-9C75-F0BD736531BE}"/>
              </a:ext>
            </a:extLst>
          </p:cNvPr>
          <p:cNvSpPr>
            <a:spLocks noGrp="1"/>
          </p:cNvSpPr>
          <p:nvPr>
            <p:ph type="body" sz="quarter" idx="46"/>
          </p:nvPr>
        </p:nvSpPr>
        <p:spPr>
          <a:xfrm>
            <a:off x="2128938" y="2067143"/>
            <a:ext cx="1865376" cy="866219"/>
          </a:xfrm>
        </p:spPr>
        <p:txBody>
          <a:bodyPr/>
          <a:lstStyle/>
          <a:p>
            <a:r>
              <a:rPr lang="en-GB" dirty="0"/>
              <a:t>I</a:t>
            </a:r>
          </a:p>
        </p:txBody>
      </p:sp>
      <p:sp>
        <p:nvSpPr>
          <p:cNvPr id="10" name="Text Placeholder 9">
            <a:extLst>
              <a:ext uri="{FF2B5EF4-FFF2-40B4-BE49-F238E27FC236}">
                <a16:creationId xmlns:a16="http://schemas.microsoft.com/office/drawing/2014/main" id="{EE862B2E-7CB0-417B-AEAE-5460BA19ABCF}"/>
              </a:ext>
            </a:extLst>
          </p:cNvPr>
          <p:cNvSpPr>
            <a:spLocks noGrp="1"/>
          </p:cNvSpPr>
          <p:nvPr>
            <p:ph type="body" sz="quarter" idx="47"/>
          </p:nvPr>
        </p:nvSpPr>
        <p:spPr>
          <a:xfrm>
            <a:off x="4082536" y="2063604"/>
            <a:ext cx="1865376" cy="866219"/>
          </a:xfrm>
        </p:spPr>
        <p:txBody>
          <a:bodyPr/>
          <a:lstStyle/>
          <a:p>
            <a:r>
              <a:rPr lang="en-GB" dirty="0"/>
              <a:t>A</a:t>
            </a:r>
          </a:p>
        </p:txBody>
      </p:sp>
      <p:sp>
        <p:nvSpPr>
          <p:cNvPr id="11" name="Text Placeholder 10">
            <a:extLst>
              <a:ext uri="{FF2B5EF4-FFF2-40B4-BE49-F238E27FC236}">
                <a16:creationId xmlns:a16="http://schemas.microsoft.com/office/drawing/2014/main" id="{CF9E9AB8-0689-41E7-B305-00DD678C103A}"/>
              </a:ext>
            </a:extLst>
          </p:cNvPr>
          <p:cNvSpPr>
            <a:spLocks noGrp="1"/>
          </p:cNvSpPr>
          <p:nvPr>
            <p:ph type="body" sz="quarter" idx="48"/>
          </p:nvPr>
        </p:nvSpPr>
        <p:spPr>
          <a:xfrm>
            <a:off x="6051409" y="2063604"/>
            <a:ext cx="1865376" cy="866219"/>
          </a:xfrm>
        </p:spPr>
        <p:txBody>
          <a:bodyPr/>
          <a:lstStyle/>
          <a:p>
            <a:r>
              <a:rPr lang="en-GB" dirty="0"/>
              <a:t>S</a:t>
            </a:r>
          </a:p>
        </p:txBody>
      </p:sp>
      <p:sp>
        <p:nvSpPr>
          <p:cNvPr id="12" name="Text Placeholder 11">
            <a:extLst>
              <a:ext uri="{FF2B5EF4-FFF2-40B4-BE49-F238E27FC236}">
                <a16:creationId xmlns:a16="http://schemas.microsoft.com/office/drawing/2014/main" id="{D7812CBC-B06A-4C57-AEC2-BA72503E4B70}"/>
              </a:ext>
            </a:extLst>
          </p:cNvPr>
          <p:cNvSpPr>
            <a:spLocks noGrp="1"/>
          </p:cNvSpPr>
          <p:nvPr>
            <p:ph type="body" sz="quarter" idx="49"/>
          </p:nvPr>
        </p:nvSpPr>
        <p:spPr>
          <a:xfrm>
            <a:off x="8031601" y="2063604"/>
            <a:ext cx="1865376" cy="866219"/>
          </a:xfrm>
        </p:spPr>
        <p:txBody>
          <a:bodyPr/>
          <a:lstStyle/>
          <a:p>
            <a:r>
              <a:rPr lang="en-GB" dirty="0"/>
              <a:t>E</a:t>
            </a:r>
          </a:p>
        </p:txBody>
      </p:sp>
      <p:pic>
        <p:nvPicPr>
          <p:cNvPr id="17" name="Picture 16">
            <a:extLst>
              <a:ext uri="{FF2B5EF4-FFF2-40B4-BE49-F238E27FC236}">
                <a16:creationId xmlns:a16="http://schemas.microsoft.com/office/drawing/2014/main" id="{0AC6A3EB-B1B6-47CF-8E5C-0B1EE3338B4C}"/>
              </a:ext>
            </a:extLst>
          </p:cNvPr>
          <p:cNvPicPr>
            <a:picLocks noChangeAspect="1"/>
          </p:cNvPicPr>
          <p:nvPr/>
        </p:nvPicPr>
        <p:blipFill>
          <a:blip r:embed="rId2"/>
          <a:stretch>
            <a:fillRect/>
          </a:stretch>
        </p:blipFill>
        <p:spPr>
          <a:xfrm>
            <a:off x="10008757" y="2044953"/>
            <a:ext cx="1883827" cy="883997"/>
          </a:xfrm>
          <a:prstGeom prst="rect">
            <a:avLst/>
          </a:prstGeom>
        </p:spPr>
      </p:pic>
      <p:pic>
        <p:nvPicPr>
          <p:cNvPr id="19" name="Picture 18">
            <a:extLst>
              <a:ext uri="{FF2B5EF4-FFF2-40B4-BE49-F238E27FC236}">
                <a16:creationId xmlns:a16="http://schemas.microsoft.com/office/drawing/2014/main" id="{890D8FFB-D0CB-4D3A-B6FF-90AD1D7A66FD}"/>
              </a:ext>
            </a:extLst>
          </p:cNvPr>
          <p:cNvPicPr>
            <a:picLocks noChangeAspect="1"/>
          </p:cNvPicPr>
          <p:nvPr/>
        </p:nvPicPr>
        <p:blipFill>
          <a:blip r:embed="rId3"/>
          <a:stretch>
            <a:fillRect/>
          </a:stretch>
        </p:blipFill>
        <p:spPr>
          <a:xfrm>
            <a:off x="10002223" y="2928950"/>
            <a:ext cx="1993565" cy="3657917"/>
          </a:xfrm>
          <a:prstGeom prst="rect">
            <a:avLst/>
          </a:prstGeom>
        </p:spPr>
      </p:pic>
    </p:spTree>
    <p:extLst>
      <p:ext uri="{BB962C8B-B14F-4D97-AF65-F5344CB8AC3E}">
        <p14:creationId xmlns:p14="http://schemas.microsoft.com/office/powerpoint/2010/main" val="903509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Effect transition="in" filter="barn(inVertical)">
                                      <p:cBhvr>
                                        <p:cTn id="7" dur="500"/>
                                        <p:tgtEl>
                                          <p:spTgt spid="7">
                                            <p:bg/>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barn(inVertical)">
                                      <p:cBhvr>
                                        <p:cTn id="12" dur="500"/>
                                        <p:tgtEl>
                                          <p:spTgt spid="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
                                            <p:bg/>
                                          </p:spTgt>
                                        </p:tgtEl>
                                        <p:attrNameLst>
                                          <p:attrName>style.visibility</p:attrName>
                                        </p:attrNameLst>
                                      </p:cBhvr>
                                      <p:to>
                                        <p:strVal val="visible"/>
                                      </p:to>
                                    </p:set>
                                    <p:animEffect transition="in" filter="barn(inVertical)">
                                      <p:cBhvr>
                                        <p:cTn id="17" dur="500"/>
                                        <p:tgtEl>
                                          <p:spTgt spid="2">
                                            <p:bg/>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2">
                                            <p:txEl>
                                              <p:pRg st="0" end="0"/>
                                            </p:txEl>
                                          </p:spTgt>
                                        </p:tgtEl>
                                        <p:attrNameLst>
                                          <p:attrName>style.visibility</p:attrName>
                                        </p:attrNameLst>
                                      </p:cBhvr>
                                      <p:to>
                                        <p:strVal val="visible"/>
                                      </p:to>
                                    </p:set>
                                    <p:animEffect transition="in" filter="barn(inVertical)">
                                      <p:cBhvr>
                                        <p:cTn id="22" dur="500"/>
                                        <p:tgtEl>
                                          <p:spTgt spid="2">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9">
                                            <p:bg/>
                                          </p:spTgt>
                                        </p:tgtEl>
                                        <p:attrNameLst>
                                          <p:attrName>style.visibility</p:attrName>
                                        </p:attrNameLst>
                                      </p:cBhvr>
                                      <p:to>
                                        <p:strVal val="visible"/>
                                      </p:to>
                                    </p:set>
                                    <p:animEffect transition="in" filter="barn(inVertical)">
                                      <p:cBhvr>
                                        <p:cTn id="27" dur="500"/>
                                        <p:tgtEl>
                                          <p:spTgt spid="9">
                                            <p:bg/>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9">
                                            <p:txEl>
                                              <p:pRg st="0" end="0"/>
                                            </p:txEl>
                                          </p:spTgt>
                                        </p:tgtEl>
                                        <p:attrNameLst>
                                          <p:attrName>style.visibility</p:attrName>
                                        </p:attrNameLst>
                                      </p:cBhvr>
                                      <p:to>
                                        <p:strVal val="visible"/>
                                      </p:to>
                                    </p:set>
                                    <p:animEffect transition="in" filter="barn(inVertical)">
                                      <p:cBhvr>
                                        <p:cTn id="32" dur="500"/>
                                        <p:tgtEl>
                                          <p:spTgt spid="9">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bg/>
                                          </p:spTgt>
                                        </p:tgtEl>
                                        <p:attrNameLst>
                                          <p:attrName>style.visibility</p:attrName>
                                        </p:attrNameLst>
                                      </p:cBhvr>
                                      <p:to>
                                        <p:strVal val="visible"/>
                                      </p:to>
                                    </p:set>
                                    <p:animEffect transition="in" filter="barn(inVertical)">
                                      <p:cBhvr>
                                        <p:cTn id="37" dur="500"/>
                                        <p:tgtEl>
                                          <p:spTgt spid="3">
                                            <p:bg/>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3">
                                            <p:txEl>
                                              <p:pRg st="0" end="0"/>
                                            </p:txEl>
                                          </p:spTgt>
                                        </p:tgtEl>
                                        <p:attrNameLst>
                                          <p:attrName>style.visibility</p:attrName>
                                        </p:attrNameLst>
                                      </p:cBhvr>
                                      <p:to>
                                        <p:strVal val="visible"/>
                                      </p:to>
                                    </p:set>
                                    <p:animEffect transition="in" filter="barn(inVertical)">
                                      <p:cBhvr>
                                        <p:cTn id="42" dur="500"/>
                                        <p:tgtEl>
                                          <p:spTgt spid="3">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3">
                                            <p:txEl>
                                              <p:pRg st="1" end="1"/>
                                            </p:txEl>
                                          </p:spTgt>
                                        </p:tgtEl>
                                        <p:attrNameLst>
                                          <p:attrName>style.visibility</p:attrName>
                                        </p:attrNameLst>
                                      </p:cBhvr>
                                      <p:to>
                                        <p:strVal val="visible"/>
                                      </p:to>
                                    </p:set>
                                    <p:animEffect transition="in" filter="barn(inVertical)">
                                      <p:cBhvr>
                                        <p:cTn id="47" dur="500"/>
                                        <p:tgtEl>
                                          <p:spTgt spid="3">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10">
                                            <p:bg/>
                                          </p:spTgt>
                                        </p:tgtEl>
                                        <p:attrNameLst>
                                          <p:attrName>style.visibility</p:attrName>
                                        </p:attrNameLst>
                                      </p:cBhvr>
                                      <p:to>
                                        <p:strVal val="visible"/>
                                      </p:to>
                                    </p:set>
                                    <p:animEffect transition="in" filter="barn(inVertical)">
                                      <p:cBhvr>
                                        <p:cTn id="52" dur="500"/>
                                        <p:tgtEl>
                                          <p:spTgt spid="10">
                                            <p:bg/>
                                          </p:spTgt>
                                        </p:tgtEl>
                                      </p:cBhvr>
                                    </p:animEffect>
                                  </p:childTnLst>
                                </p:cTn>
                              </p:par>
                            </p:childTnLst>
                          </p:cTn>
                        </p:par>
                      </p:childTnLst>
                    </p:cTn>
                  </p:par>
                  <p:par>
                    <p:cTn id="53" fill="hold">
                      <p:stCondLst>
                        <p:cond delay="indefinite"/>
                      </p:stCondLst>
                      <p:childTnLst>
                        <p:par>
                          <p:cTn id="54" fill="hold">
                            <p:stCondLst>
                              <p:cond delay="0"/>
                            </p:stCondLst>
                            <p:childTnLst>
                              <p:par>
                                <p:cTn id="55" presetID="16" presetClass="entr" presetSubtype="21" fill="hold" grpId="0" nodeType="clickEffect">
                                  <p:stCondLst>
                                    <p:cond delay="0"/>
                                  </p:stCondLst>
                                  <p:childTnLst>
                                    <p:set>
                                      <p:cBhvr>
                                        <p:cTn id="56" dur="1" fill="hold">
                                          <p:stCondLst>
                                            <p:cond delay="0"/>
                                          </p:stCondLst>
                                        </p:cTn>
                                        <p:tgtEl>
                                          <p:spTgt spid="10">
                                            <p:txEl>
                                              <p:pRg st="0" end="0"/>
                                            </p:txEl>
                                          </p:spTgt>
                                        </p:tgtEl>
                                        <p:attrNameLst>
                                          <p:attrName>style.visibility</p:attrName>
                                        </p:attrNameLst>
                                      </p:cBhvr>
                                      <p:to>
                                        <p:strVal val="visible"/>
                                      </p:to>
                                    </p:set>
                                    <p:animEffect transition="in" filter="barn(inVertical)">
                                      <p:cBhvr>
                                        <p:cTn id="57" dur="500"/>
                                        <p:tgtEl>
                                          <p:spTgt spid="10">
                                            <p:txEl>
                                              <p:pRg st="0" end="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6" presetClass="entr" presetSubtype="21" fill="hold" grpId="0" nodeType="clickEffect">
                                  <p:stCondLst>
                                    <p:cond delay="0"/>
                                  </p:stCondLst>
                                  <p:childTnLst>
                                    <p:set>
                                      <p:cBhvr>
                                        <p:cTn id="61" dur="1" fill="hold">
                                          <p:stCondLst>
                                            <p:cond delay="0"/>
                                          </p:stCondLst>
                                        </p:cTn>
                                        <p:tgtEl>
                                          <p:spTgt spid="4">
                                            <p:bg/>
                                          </p:spTgt>
                                        </p:tgtEl>
                                        <p:attrNameLst>
                                          <p:attrName>style.visibility</p:attrName>
                                        </p:attrNameLst>
                                      </p:cBhvr>
                                      <p:to>
                                        <p:strVal val="visible"/>
                                      </p:to>
                                    </p:set>
                                    <p:animEffect transition="in" filter="barn(inVertical)">
                                      <p:cBhvr>
                                        <p:cTn id="62" dur="500"/>
                                        <p:tgtEl>
                                          <p:spTgt spid="4">
                                            <p:bg/>
                                          </p:spTgt>
                                        </p:tgtEl>
                                      </p:cBhvr>
                                    </p:animEffect>
                                  </p:childTnLst>
                                </p:cTn>
                              </p:par>
                            </p:childTnLst>
                          </p:cTn>
                        </p:par>
                      </p:childTnLst>
                    </p:cTn>
                  </p:par>
                  <p:par>
                    <p:cTn id="63" fill="hold">
                      <p:stCondLst>
                        <p:cond delay="indefinite"/>
                      </p:stCondLst>
                      <p:childTnLst>
                        <p:par>
                          <p:cTn id="64" fill="hold">
                            <p:stCondLst>
                              <p:cond delay="0"/>
                            </p:stCondLst>
                            <p:childTnLst>
                              <p:par>
                                <p:cTn id="65" presetID="16" presetClass="entr" presetSubtype="21" fill="hold" grpId="0" nodeType="clickEffect">
                                  <p:stCondLst>
                                    <p:cond delay="0"/>
                                  </p:stCondLst>
                                  <p:childTnLst>
                                    <p:set>
                                      <p:cBhvr>
                                        <p:cTn id="66" dur="1" fill="hold">
                                          <p:stCondLst>
                                            <p:cond delay="0"/>
                                          </p:stCondLst>
                                        </p:cTn>
                                        <p:tgtEl>
                                          <p:spTgt spid="4">
                                            <p:txEl>
                                              <p:pRg st="0" end="0"/>
                                            </p:txEl>
                                          </p:spTgt>
                                        </p:tgtEl>
                                        <p:attrNameLst>
                                          <p:attrName>style.visibility</p:attrName>
                                        </p:attrNameLst>
                                      </p:cBhvr>
                                      <p:to>
                                        <p:strVal val="visible"/>
                                      </p:to>
                                    </p:set>
                                    <p:animEffect transition="in" filter="barn(inVertical)">
                                      <p:cBhvr>
                                        <p:cTn id="67" dur="500"/>
                                        <p:tgtEl>
                                          <p:spTgt spid="4">
                                            <p:txEl>
                                              <p:pRg st="0" end="0"/>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6" presetClass="entr" presetSubtype="21" fill="hold" grpId="0" nodeType="clickEffect">
                                  <p:stCondLst>
                                    <p:cond delay="0"/>
                                  </p:stCondLst>
                                  <p:childTnLst>
                                    <p:set>
                                      <p:cBhvr>
                                        <p:cTn id="71" dur="1" fill="hold">
                                          <p:stCondLst>
                                            <p:cond delay="0"/>
                                          </p:stCondLst>
                                        </p:cTn>
                                        <p:tgtEl>
                                          <p:spTgt spid="11">
                                            <p:bg/>
                                          </p:spTgt>
                                        </p:tgtEl>
                                        <p:attrNameLst>
                                          <p:attrName>style.visibility</p:attrName>
                                        </p:attrNameLst>
                                      </p:cBhvr>
                                      <p:to>
                                        <p:strVal val="visible"/>
                                      </p:to>
                                    </p:set>
                                    <p:animEffect transition="in" filter="barn(inVertical)">
                                      <p:cBhvr>
                                        <p:cTn id="72" dur="500"/>
                                        <p:tgtEl>
                                          <p:spTgt spid="11">
                                            <p:bg/>
                                          </p:spTgt>
                                        </p:tgtEl>
                                      </p:cBhvr>
                                    </p:animEffect>
                                  </p:childTnLst>
                                </p:cTn>
                              </p:par>
                            </p:childTnLst>
                          </p:cTn>
                        </p:par>
                      </p:childTnLst>
                    </p:cTn>
                  </p:par>
                  <p:par>
                    <p:cTn id="73" fill="hold">
                      <p:stCondLst>
                        <p:cond delay="indefinite"/>
                      </p:stCondLst>
                      <p:childTnLst>
                        <p:par>
                          <p:cTn id="74" fill="hold">
                            <p:stCondLst>
                              <p:cond delay="0"/>
                            </p:stCondLst>
                            <p:childTnLst>
                              <p:par>
                                <p:cTn id="75" presetID="16" presetClass="entr" presetSubtype="21" fill="hold" grpId="0" nodeType="clickEffect">
                                  <p:stCondLst>
                                    <p:cond delay="0"/>
                                  </p:stCondLst>
                                  <p:childTnLst>
                                    <p:set>
                                      <p:cBhvr>
                                        <p:cTn id="76" dur="1" fill="hold">
                                          <p:stCondLst>
                                            <p:cond delay="0"/>
                                          </p:stCondLst>
                                        </p:cTn>
                                        <p:tgtEl>
                                          <p:spTgt spid="11">
                                            <p:txEl>
                                              <p:pRg st="0" end="0"/>
                                            </p:txEl>
                                          </p:spTgt>
                                        </p:tgtEl>
                                        <p:attrNameLst>
                                          <p:attrName>style.visibility</p:attrName>
                                        </p:attrNameLst>
                                      </p:cBhvr>
                                      <p:to>
                                        <p:strVal val="visible"/>
                                      </p:to>
                                    </p:set>
                                    <p:animEffect transition="in" filter="barn(inVertical)">
                                      <p:cBhvr>
                                        <p:cTn id="77" dur="500"/>
                                        <p:tgtEl>
                                          <p:spTgt spid="11">
                                            <p:txEl>
                                              <p:pRg st="0" end="0"/>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6" presetClass="entr" presetSubtype="21" fill="hold" grpId="0" nodeType="clickEffect">
                                  <p:stCondLst>
                                    <p:cond delay="0"/>
                                  </p:stCondLst>
                                  <p:childTnLst>
                                    <p:set>
                                      <p:cBhvr>
                                        <p:cTn id="81" dur="1" fill="hold">
                                          <p:stCondLst>
                                            <p:cond delay="0"/>
                                          </p:stCondLst>
                                        </p:cTn>
                                        <p:tgtEl>
                                          <p:spTgt spid="5">
                                            <p:bg/>
                                          </p:spTgt>
                                        </p:tgtEl>
                                        <p:attrNameLst>
                                          <p:attrName>style.visibility</p:attrName>
                                        </p:attrNameLst>
                                      </p:cBhvr>
                                      <p:to>
                                        <p:strVal val="visible"/>
                                      </p:to>
                                    </p:set>
                                    <p:animEffect transition="in" filter="barn(inVertical)">
                                      <p:cBhvr>
                                        <p:cTn id="82" dur="500"/>
                                        <p:tgtEl>
                                          <p:spTgt spid="5">
                                            <p:bg/>
                                          </p:spTgt>
                                        </p:tgtEl>
                                      </p:cBhvr>
                                    </p:animEffect>
                                  </p:childTnLst>
                                </p:cTn>
                              </p:par>
                            </p:childTnLst>
                          </p:cTn>
                        </p:par>
                      </p:childTnLst>
                    </p:cTn>
                  </p:par>
                  <p:par>
                    <p:cTn id="83" fill="hold">
                      <p:stCondLst>
                        <p:cond delay="indefinite"/>
                      </p:stCondLst>
                      <p:childTnLst>
                        <p:par>
                          <p:cTn id="84" fill="hold">
                            <p:stCondLst>
                              <p:cond delay="0"/>
                            </p:stCondLst>
                            <p:childTnLst>
                              <p:par>
                                <p:cTn id="85" presetID="16" presetClass="entr" presetSubtype="21" fill="hold" grpId="0" nodeType="clickEffect">
                                  <p:stCondLst>
                                    <p:cond delay="0"/>
                                  </p:stCondLst>
                                  <p:childTnLst>
                                    <p:set>
                                      <p:cBhvr>
                                        <p:cTn id="86" dur="1" fill="hold">
                                          <p:stCondLst>
                                            <p:cond delay="0"/>
                                          </p:stCondLst>
                                        </p:cTn>
                                        <p:tgtEl>
                                          <p:spTgt spid="5">
                                            <p:txEl>
                                              <p:pRg st="0" end="0"/>
                                            </p:txEl>
                                          </p:spTgt>
                                        </p:tgtEl>
                                        <p:attrNameLst>
                                          <p:attrName>style.visibility</p:attrName>
                                        </p:attrNameLst>
                                      </p:cBhvr>
                                      <p:to>
                                        <p:strVal val="visible"/>
                                      </p:to>
                                    </p:set>
                                    <p:animEffect transition="in" filter="barn(inVertical)">
                                      <p:cBhvr>
                                        <p:cTn id="87" dur="500"/>
                                        <p:tgtEl>
                                          <p:spTgt spid="5">
                                            <p:txEl>
                                              <p:pRg st="0" end="0"/>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6" presetClass="entr" presetSubtype="21" fill="hold" grpId="0" nodeType="clickEffect">
                                  <p:stCondLst>
                                    <p:cond delay="0"/>
                                  </p:stCondLst>
                                  <p:childTnLst>
                                    <p:set>
                                      <p:cBhvr>
                                        <p:cTn id="91" dur="1" fill="hold">
                                          <p:stCondLst>
                                            <p:cond delay="0"/>
                                          </p:stCondLst>
                                        </p:cTn>
                                        <p:tgtEl>
                                          <p:spTgt spid="12">
                                            <p:bg/>
                                          </p:spTgt>
                                        </p:tgtEl>
                                        <p:attrNameLst>
                                          <p:attrName>style.visibility</p:attrName>
                                        </p:attrNameLst>
                                      </p:cBhvr>
                                      <p:to>
                                        <p:strVal val="visible"/>
                                      </p:to>
                                    </p:set>
                                    <p:animEffect transition="in" filter="barn(inVertical)">
                                      <p:cBhvr>
                                        <p:cTn id="92" dur="500"/>
                                        <p:tgtEl>
                                          <p:spTgt spid="12">
                                            <p:bg/>
                                          </p:spTgt>
                                        </p:tgtEl>
                                      </p:cBhvr>
                                    </p:animEffect>
                                  </p:childTnLst>
                                </p:cTn>
                              </p:par>
                            </p:childTnLst>
                          </p:cTn>
                        </p:par>
                      </p:childTnLst>
                    </p:cTn>
                  </p:par>
                  <p:par>
                    <p:cTn id="93" fill="hold">
                      <p:stCondLst>
                        <p:cond delay="indefinite"/>
                      </p:stCondLst>
                      <p:childTnLst>
                        <p:par>
                          <p:cTn id="94" fill="hold">
                            <p:stCondLst>
                              <p:cond delay="0"/>
                            </p:stCondLst>
                            <p:childTnLst>
                              <p:par>
                                <p:cTn id="95" presetID="16" presetClass="entr" presetSubtype="21" fill="hold" grpId="0" nodeType="clickEffect">
                                  <p:stCondLst>
                                    <p:cond delay="0"/>
                                  </p:stCondLst>
                                  <p:childTnLst>
                                    <p:set>
                                      <p:cBhvr>
                                        <p:cTn id="96" dur="1" fill="hold">
                                          <p:stCondLst>
                                            <p:cond delay="0"/>
                                          </p:stCondLst>
                                        </p:cTn>
                                        <p:tgtEl>
                                          <p:spTgt spid="12">
                                            <p:txEl>
                                              <p:pRg st="0" end="0"/>
                                            </p:txEl>
                                          </p:spTgt>
                                        </p:tgtEl>
                                        <p:attrNameLst>
                                          <p:attrName>style.visibility</p:attrName>
                                        </p:attrNameLst>
                                      </p:cBhvr>
                                      <p:to>
                                        <p:strVal val="visible"/>
                                      </p:to>
                                    </p:set>
                                    <p:animEffect transition="in" filter="barn(inVertical)">
                                      <p:cBhvr>
                                        <p:cTn id="97" dur="500"/>
                                        <p:tgtEl>
                                          <p:spTgt spid="12">
                                            <p:txEl>
                                              <p:pRg st="0" end="0"/>
                                            </p:txEl>
                                          </p:spTgt>
                                        </p:tgtEl>
                                      </p:cBhvr>
                                    </p:animEffect>
                                  </p:childTnLst>
                                </p:cTn>
                              </p:par>
                            </p:childTnLst>
                          </p:cTn>
                        </p:par>
                      </p:childTnLst>
                    </p:cTn>
                  </p:par>
                  <p:par>
                    <p:cTn id="98" fill="hold">
                      <p:stCondLst>
                        <p:cond delay="indefinite"/>
                      </p:stCondLst>
                      <p:childTnLst>
                        <p:par>
                          <p:cTn id="99" fill="hold">
                            <p:stCondLst>
                              <p:cond delay="0"/>
                            </p:stCondLst>
                            <p:childTnLst>
                              <p:par>
                                <p:cTn id="100" presetID="16" presetClass="entr" presetSubtype="21" fill="hold" grpId="0" nodeType="clickEffect">
                                  <p:stCondLst>
                                    <p:cond delay="0"/>
                                  </p:stCondLst>
                                  <p:childTnLst>
                                    <p:set>
                                      <p:cBhvr>
                                        <p:cTn id="101" dur="1" fill="hold">
                                          <p:stCondLst>
                                            <p:cond delay="0"/>
                                          </p:stCondLst>
                                        </p:cTn>
                                        <p:tgtEl>
                                          <p:spTgt spid="6">
                                            <p:bg/>
                                          </p:spTgt>
                                        </p:tgtEl>
                                        <p:attrNameLst>
                                          <p:attrName>style.visibility</p:attrName>
                                        </p:attrNameLst>
                                      </p:cBhvr>
                                      <p:to>
                                        <p:strVal val="visible"/>
                                      </p:to>
                                    </p:set>
                                    <p:animEffect transition="in" filter="barn(inVertical)">
                                      <p:cBhvr>
                                        <p:cTn id="102" dur="500"/>
                                        <p:tgtEl>
                                          <p:spTgt spid="6">
                                            <p:bg/>
                                          </p:spTgt>
                                        </p:tgtEl>
                                      </p:cBhvr>
                                    </p:animEffect>
                                  </p:childTnLst>
                                </p:cTn>
                              </p:par>
                            </p:childTnLst>
                          </p:cTn>
                        </p:par>
                      </p:childTnLst>
                    </p:cTn>
                  </p:par>
                  <p:par>
                    <p:cTn id="103" fill="hold">
                      <p:stCondLst>
                        <p:cond delay="indefinite"/>
                      </p:stCondLst>
                      <p:childTnLst>
                        <p:par>
                          <p:cTn id="104" fill="hold">
                            <p:stCondLst>
                              <p:cond delay="0"/>
                            </p:stCondLst>
                            <p:childTnLst>
                              <p:par>
                                <p:cTn id="105" presetID="16" presetClass="entr" presetSubtype="21" fill="hold" grpId="0" nodeType="clickEffect">
                                  <p:stCondLst>
                                    <p:cond delay="0"/>
                                  </p:stCondLst>
                                  <p:childTnLst>
                                    <p:set>
                                      <p:cBhvr>
                                        <p:cTn id="106" dur="1" fill="hold">
                                          <p:stCondLst>
                                            <p:cond delay="0"/>
                                          </p:stCondLst>
                                        </p:cTn>
                                        <p:tgtEl>
                                          <p:spTgt spid="6">
                                            <p:txEl>
                                              <p:pRg st="0" end="0"/>
                                            </p:txEl>
                                          </p:spTgt>
                                        </p:tgtEl>
                                        <p:attrNameLst>
                                          <p:attrName>style.visibility</p:attrName>
                                        </p:attrNameLst>
                                      </p:cBhvr>
                                      <p:to>
                                        <p:strVal val="visible"/>
                                      </p:to>
                                    </p:set>
                                    <p:animEffect transition="in" filter="barn(inVertical)">
                                      <p:cBhvr>
                                        <p:cTn id="107" dur="500"/>
                                        <p:tgtEl>
                                          <p:spTgt spid="6">
                                            <p:txEl>
                                              <p:pRg st="0" end="0"/>
                                            </p:txEl>
                                          </p:spTgt>
                                        </p:tgtEl>
                                      </p:cBhvr>
                                    </p:animEffect>
                                  </p:childTnLst>
                                </p:cTn>
                              </p:par>
                            </p:childTnLst>
                          </p:cTn>
                        </p:par>
                      </p:childTnLst>
                    </p:cTn>
                  </p:par>
                  <p:par>
                    <p:cTn id="108" fill="hold">
                      <p:stCondLst>
                        <p:cond delay="indefinite"/>
                      </p:stCondLst>
                      <p:childTnLst>
                        <p:par>
                          <p:cTn id="109" fill="hold">
                            <p:stCondLst>
                              <p:cond delay="0"/>
                            </p:stCondLst>
                            <p:childTnLst>
                              <p:par>
                                <p:cTn id="110" presetID="16" presetClass="entr" presetSubtype="21" fill="hold" nodeType="clickEffect">
                                  <p:stCondLst>
                                    <p:cond delay="0"/>
                                  </p:stCondLst>
                                  <p:childTnLst>
                                    <p:set>
                                      <p:cBhvr>
                                        <p:cTn id="111" dur="1" fill="hold">
                                          <p:stCondLst>
                                            <p:cond delay="0"/>
                                          </p:stCondLst>
                                        </p:cTn>
                                        <p:tgtEl>
                                          <p:spTgt spid="17"/>
                                        </p:tgtEl>
                                        <p:attrNameLst>
                                          <p:attrName>style.visibility</p:attrName>
                                        </p:attrNameLst>
                                      </p:cBhvr>
                                      <p:to>
                                        <p:strVal val="visible"/>
                                      </p:to>
                                    </p:set>
                                    <p:animEffect transition="in" filter="barn(inVertical)">
                                      <p:cBhvr>
                                        <p:cTn id="112" dur="500"/>
                                        <p:tgtEl>
                                          <p:spTgt spid="17"/>
                                        </p:tgtEl>
                                      </p:cBhvr>
                                    </p:animEffect>
                                  </p:childTnLst>
                                </p:cTn>
                              </p:par>
                            </p:childTnLst>
                          </p:cTn>
                        </p:par>
                      </p:childTnLst>
                    </p:cTn>
                  </p:par>
                  <p:par>
                    <p:cTn id="113" fill="hold">
                      <p:stCondLst>
                        <p:cond delay="indefinite"/>
                      </p:stCondLst>
                      <p:childTnLst>
                        <p:par>
                          <p:cTn id="114" fill="hold">
                            <p:stCondLst>
                              <p:cond delay="0"/>
                            </p:stCondLst>
                            <p:childTnLst>
                              <p:par>
                                <p:cTn id="115" presetID="16" presetClass="entr" presetSubtype="21" fill="hold" nodeType="clickEffect">
                                  <p:stCondLst>
                                    <p:cond delay="0"/>
                                  </p:stCondLst>
                                  <p:childTnLst>
                                    <p:set>
                                      <p:cBhvr>
                                        <p:cTn id="116" dur="1" fill="hold">
                                          <p:stCondLst>
                                            <p:cond delay="0"/>
                                          </p:stCondLst>
                                        </p:cTn>
                                        <p:tgtEl>
                                          <p:spTgt spid="19"/>
                                        </p:tgtEl>
                                        <p:attrNameLst>
                                          <p:attrName>style.visibility</p:attrName>
                                        </p:attrNameLst>
                                      </p:cBhvr>
                                      <p:to>
                                        <p:strVal val="visible"/>
                                      </p:to>
                                    </p:set>
                                    <p:animEffect transition="in" filter="barn(inVertical)">
                                      <p:cBhvr>
                                        <p:cTn id="11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P spid="3" grpId="0" build="p" animBg="1"/>
      <p:bldP spid="4" grpId="0" build="p" animBg="1"/>
      <p:bldP spid="5" grpId="0" build="p" animBg="1"/>
      <p:bldP spid="6" grpId="0" build="p" animBg="1"/>
      <p:bldP spid="7" grpId="0" build="p" animBg="1"/>
      <p:bldP spid="9" grpId="0" build="p" animBg="1"/>
      <p:bldP spid="10" grpId="0" build="p" animBg="1"/>
      <p:bldP spid="11" grpId="0" build="p" animBg="1"/>
      <p:bldP spid="12"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C5D29F48-C25B-4765-9129-3CD3F1D39F5D}"/>
              </a:ext>
            </a:extLst>
          </p:cNvPr>
          <p:cNvPicPr>
            <a:picLocks noChangeAspect="1"/>
          </p:cNvPicPr>
          <p:nvPr/>
        </p:nvPicPr>
        <p:blipFill>
          <a:blip r:embed="rId2"/>
          <a:stretch>
            <a:fillRect/>
          </a:stretch>
        </p:blipFill>
        <p:spPr>
          <a:xfrm>
            <a:off x="45156" y="248355"/>
            <a:ext cx="7540753" cy="6361289"/>
          </a:xfrm>
          <a:prstGeom prst="rect">
            <a:avLst/>
          </a:prstGeom>
        </p:spPr>
      </p:pic>
      <p:sp>
        <p:nvSpPr>
          <p:cNvPr id="31" name="TextBox 30">
            <a:extLst>
              <a:ext uri="{FF2B5EF4-FFF2-40B4-BE49-F238E27FC236}">
                <a16:creationId xmlns:a16="http://schemas.microsoft.com/office/drawing/2014/main" id="{1E64722A-2DE2-4EE8-86F3-DD785B0DC0A0}"/>
              </a:ext>
            </a:extLst>
          </p:cNvPr>
          <p:cNvSpPr txBox="1"/>
          <p:nvPr/>
        </p:nvSpPr>
        <p:spPr>
          <a:xfrm>
            <a:off x="8593609" y="2774747"/>
            <a:ext cx="2223911" cy="2123658"/>
          </a:xfrm>
          <a:prstGeom prst="rect">
            <a:avLst/>
          </a:prstGeom>
        </p:spPr>
        <p:txBody>
          <a:bodyPr wrap="square" rtlCol="0">
            <a:spAutoFit/>
          </a:bodyPr>
          <a:lstStyle/>
          <a:p>
            <a:pPr marL="0" indent="0" algn="ctr">
              <a:lnSpc>
                <a:spcPct val="100000"/>
              </a:lnSpc>
              <a:spcBef>
                <a:spcPts val="0"/>
              </a:spcBef>
              <a:buFontTx/>
              <a:buNone/>
            </a:pPr>
            <a:r>
              <a:rPr lang="en-GB" sz="6600" dirty="0">
                <a:solidFill>
                  <a:srgbClr val="FFC000"/>
                </a:solidFill>
                <a:latin typeface="Posterama" panose="020B0504020200020000" pitchFamily="34" charset="0"/>
                <a:ea typeface="微软雅黑"/>
                <a:cs typeface="Posterama" panose="020B0504020200020000" pitchFamily="34" charset="0"/>
              </a:rPr>
              <a:t>Your Turn</a:t>
            </a:r>
          </a:p>
        </p:txBody>
      </p:sp>
    </p:spTree>
    <p:extLst>
      <p:ext uri="{BB962C8B-B14F-4D97-AF65-F5344CB8AC3E}">
        <p14:creationId xmlns:p14="http://schemas.microsoft.com/office/powerpoint/2010/main" val="1854874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Picture 28">
            <a:extLst>
              <a:ext uri="{FF2B5EF4-FFF2-40B4-BE49-F238E27FC236}">
                <a16:creationId xmlns:a16="http://schemas.microsoft.com/office/drawing/2014/main" id="{CA2E8551-F60B-49EB-B157-E9D5214DE750}"/>
              </a:ext>
            </a:extLst>
          </p:cNvPr>
          <p:cNvPicPr>
            <a:picLocks noChangeAspect="1"/>
          </p:cNvPicPr>
          <p:nvPr/>
        </p:nvPicPr>
        <p:blipFill>
          <a:blip r:embed="rId2"/>
          <a:stretch>
            <a:fillRect/>
          </a:stretch>
        </p:blipFill>
        <p:spPr>
          <a:xfrm>
            <a:off x="1268963" y="195943"/>
            <a:ext cx="9423919" cy="6456783"/>
          </a:xfrm>
          <a:prstGeom prst="rect">
            <a:avLst/>
          </a:prstGeom>
        </p:spPr>
      </p:pic>
    </p:spTree>
    <p:extLst>
      <p:ext uri="{BB962C8B-B14F-4D97-AF65-F5344CB8AC3E}">
        <p14:creationId xmlns:p14="http://schemas.microsoft.com/office/powerpoint/2010/main" val="241458785"/>
      </p:ext>
    </p:extLst>
  </p:cSld>
  <p:clrMapOvr>
    <a:masterClrMapping/>
  </p:clrMapOvr>
  <p:transition spd="slow">
    <p:wheel spokes="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Title 59">
            <a:extLst>
              <a:ext uri="{FF2B5EF4-FFF2-40B4-BE49-F238E27FC236}">
                <a16:creationId xmlns:a16="http://schemas.microsoft.com/office/drawing/2014/main" id="{0031CE36-F77D-3964-C169-771DBA49D28A}"/>
              </a:ext>
            </a:extLst>
          </p:cNvPr>
          <p:cNvSpPr>
            <a:spLocks noGrp="1"/>
          </p:cNvSpPr>
          <p:nvPr>
            <p:ph type="title"/>
          </p:nvPr>
        </p:nvSpPr>
        <p:spPr>
          <a:xfrm>
            <a:off x="2796285" y="105359"/>
            <a:ext cx="6599429" cy="758707"/>
          </a:xfrm>
        </p:spPr>
        <p:txBody>
          <a:bodyPr/>
          <a:lstStyle/>
          <a:p>
            <a:r>
              <a:rPr lang="en-US" dirty="0"/>
              <a:t>Myers Briggs type indicator</a:t>
            </a:r>
          </a:p>
        </p:txBody>
      </p:sp>
      <p:sp>
        <p:nvSpPr>
          <p:cNvPr id="43" name="Text Placeholder 42">
            <a:extLst>
              <a:ext uri="{FF2B5EF4-FFF2-40B4-BE49-F238E27FC236}">
                <a16:creationId xmlns:a16="http://schemas.microsoft.com/office/drawing/2014/main" id="{520E98B6-7B33-8FD4-A662-31DD4B85E22E}"/>
              </a:ext>
            </a:extLst>
          </p:cNvPr>
          <p:cNvSpPr>
            <a:spLocks noGrp="1"/>
          </p:cNvSpPr>
          <p:nvPr>
            <p:ph type="body" sz="quarter" idx="28"/>
          </p:nvPr>
        </p:nvSpPr>
        <p:spPr>
          <a:xfrm>
            <a:off x="2776756" y="1191237"/>
            <a:ext cx="9328558" cy="5561404"/>
          </a:xfrm>
        </p:spPr>
        <p:txBody>
          <a:bodyPr/>
          <a:lstStyle/>
          <a:p>
            <a:r>
              <a:rPr lang="en-US" sz="1800" dirty="0"/>
              <a:t>The Myers-Briggs Type Indicator </a:t>
            </a:r>
            <a:r>
              <a:rPr lang="en-GB" sz="1800" dirty="0"/>
              <a:t>categorises people into 16 different personality types based on how they perceive the world and make decisions.</a:t>
            </a:r>
          </a:p>
          <a:p>
            <a:r>
              <a:rPr lang="en-GB" sz="1800" b="1" dirty="0">
                <a:solidFill>
                  <a:srgbClr val="00B0F0"/>
                </a:solidFill>
              </a:rPr>
              <a:t>1 - Extraversion (E) vs. Introversion (I)</a:t>
            </a:r>
          </a:p>
          <a:p>
            <a:pPr marL="285750" indent="-285750">
              <a:buFont typeface="Wingdings" panose="05000000000000000000" pitchFamily="2" charset="2"/>
              <a:buChar char="Ø"/>
            </a:pPr>
            <a:r>
              <a:rPr lang="en-GB" sz="1800" dirty="0"/>
              <a:t>Extraversion: Prefers drawing energy from the outside world of people, activities, or things. </a:t>
            </a:r>
          </a:p>
          <a:p>
            <a:pPr marL="285750" indent="-285750">
              <a:buFont typeface="Wingdings" panose="05000000000000000000" pitchFamily="2" charset="2"/>
              <a:buChar char="Ø"/>
            </a:pPr>
            <a:r>
              <a:rPr lang="en-GB" sz="1800" dirty="0"/>
              <a:t>Introversion: Prefers drawing energy from one's internal world of thoughts and ideas.</a:t>
            </a:r>
          </a:p>
          <a:p>
            <a:r>
              <a:rPr lang="en-GB" sz="1800" b="1" dirty="0">
                <a:solidFill>
                  <a:srgbClr val="00B0F0"/>
                </a:solidFill>
              </a:rPr>
              <a:t>2 - Sensing (S) vs. Intuition (N)</a:t>
            </a:r>
          </a:p>
          <a:p>
            <a:pPr marL="285750" indent="-285750">
              <a:buFont typeface="Wingdings" panose="05000000000000000000" pitchFamily="2" charset="2"/>
              <a:buChar char="Ø"/>
            </a:pPr>
            <a:r>
              <a:rPr lang="en-GB" sz="1800" dirty="0"/>
              <a:t>Sensing: Focuses on information that comes from the five senses and emphasizes the present and concrete realities. </a:t>
            </a:r>
          </a:p>
          <a:p>
            <a:pPr marL="285750" indent="-285750">
              <a:buFont typeface="Wingdings" panose="05000000000000000000" pitchFamily="2" charset="2"/>
              <a:buChar char="Ø"/>
            </a:pPr>
            <a:r>
              <a:rPr lang="en-GB" sz="1800" dirty="0"/>
              <a:t>Intuition: Focuses on patterns, meanings, and future possibilities, often abstract and theoretical. </a:t>
            </a:r>
          </a:p>
          <a:p>
            <a:r>
              <a:rPr lang="en-GB" sz="1800" b="1" dirty="0">
                <a:solidFill>
                  <a:srgbClr val="00B0F0"/>
                </a:solidFill>
              </a:rPr>
              <a:t>3 - Thinking (T) vs. Feeling (F)</a:t>
            </a:r>
          </a:p>
          <a:p>
            <a:pPr marL="285750" indent="-285750">
              <a:buFont typeface="Wingdings" panose="05000000000000000000" pitchFamily="2" charset="2"/>
              <a:buChar char="Ø"/>
            </a:pPr>
            <a:r>
              <a:rPr lang="en-GB" sz="1800" dirty="0"/>
              <a:t>Thinking: Makes decisions based on logic, consistency, and objective principles. </a:t>
            </a:r>
          </a:p>
          <a:p>
            <a:pPr marL="285750" indent="-285750">
              <a:buFont typeface="Wingdings" panose="05000000000000000000" pitchFamily="2" charset="2"/>
              <a:buChar char="Ø"/>
            </a:pPr>
            <a:r>
              <a:rPr lang="en-GB" sz="1800" dirty="0"/>
              <a:t>Feeling: Makes decisions based on personal values, relationships, and considering the impact on others. </a:t>
            </a:r>
          </a:p>
          <a:p>
            <a:r>
              <a:rPr lang="en-GB" sz="1800" b="1" dirty="0">
                <a:solidFill>
                  <a:srgbClr val="00B0F0"/>
                </a:solidFill>
              </a:rPr>
              <a:t>4 - Judging (J) vs. Perceiving (P)</a:t>
            </a:r>
          </a:p>
          <a:p>
            <a:pPr marL="285750" indent="-285750">
              <a:buFont typeface="Wingdings" panose="05000000000000000000" pitchFamily="2" charset="2"/>
              <a:buChar char="Ø"/>
            </a:pPr>
            <a:r>
              <a:rPr lang="en-GB" sz="1800" dirty="0"/>
              <a:t>Judging: Prefers structure, planning, and decisiveness, seeking closure. </a:t>
            </a:r>
          </a:p>
          <a:p>
            <a:pPr marL="285750" indent="-285750">
              <a:buFont typeface="Wingdings" panose="05000000000000000000" pitchFamily="2" charset="2"/>
              <a:buChar char="Ø"/>
            </a:pPr>
            <a:r>
              <a:rPr lang="en-GB" sz="1800" dirty="0"/>
              <a:t>Perceiving: Prefers flexibility, spontaneity, and keeping options open.</a:t>
            </a:r>
            <a:endParaRPr lang="en-US" sz="1800" dirty="0"/>
          </a:p>
        </p:txBody>
      </p:sp>
    </p:spTree>
    <p:extLst>
      <p:ext uri="{BB962C8B-B14F-4D97-AF65-F5344CB8AC3E}">
        <p14:creationId xmlns:p14="http://schemas.microsoft.com/office/powerpoint/2010/main" val="4182148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3">
                                            <p:txEl>
                                              <p:pRg st="1" end="1"/>
                                            </p:txEl>
                                          </p:spTgt>
                                        </p:tgtEl>
                                        <p:attrNameLst>
                                          <p:attrName>style.visibility</p:attrName>
                                        </p:attrNameLst>
                                      </p:cBhvr>
                                      <p:to>
                                        <p:strVal val="visible"/>
                                      </p:to>
                                    </p:set>
                                    <p:anim calcmode="lin" valueType="num">
                                      <p:cBhvr additive="base">
                                        <p:cTn id="7" dur="500" fill="hold"/>
                                        <p:tgtEl>
                                          <p:spTgt spid="4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3">
                                            <p:txEl>
                                              <p:pRg st="2" end="2"/>
                                            </p:txEl>
                                          </p:spTgt>
                                        </p:tgtEl>
                                        <p:attrNameLst>
                                          <p:attrName>style.visibility</p:attrName>
                                        </p:attrNameLst>
                                      </p:cBhvr>
                                      <p:to>
                                        <p:strVal val="visible"/>
                                      </p:to>
                                    </p:set>
                                    <p:anim calcmode="lin" valueType="num">
                                      <p:cBhvr additive="base">
                                        <p:cTn id="11" dur="500" fill="hold"/>
                                        <p:tgtEl>
                                          <p:spTgt spid="4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3">
                                            <p:txEl>
                                              <p:pRg st="3" end="3"/>
                                            </p:txEl>
                                          </p:spTgt>
                                        </p:tgtEl>
                                        <p:attrNameLst>
                                          <p:attrName>style.visibility</p:attrName>
                                        </p:attrNameLst>
                                      </p:cBhvr>
                                      <p:to>
                                        <p:strVal val="visible"/>
                                      </p:to>
                                    </p:set>
                                    <p:anim calcmode="lin" valueType="num">
                                      <p:cBhvr additive="base">
                                        <p:cTn id="15" dur="500" fill="hold"/>
                                        <p:tgtEl>
                                          <p:spTgt spid="4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43">
                                            <p:txEl>
                                              <p:pRg st="4" end="4"/>
                                            </p:txEl>
                                          </p:spTgt>
                                        </p:tgtEl>
                                        <p:attrNameLst>
                                          <p:attrName>style.visibility</p:attrName>
                                        </p:attrNameLst>
                                      </p:cBhvr>
                                      <p:to>
                                        <p:strVal val="visible"/>
                                      </p:to>
                                    </p:set>
                                    <p:anim calcmode="lin" valueType="num">
                                      <p:cBhvr additive="base">
                                        <p:cTn id="21" dur="500" fill="hold"/>
                                        <p:tgtEl>
                                          <p:spTgt spid="4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43">
                                            <p:txEl>
                                              <p:pRg st="5" end="5"/>
                                            </p:txEl>
                                          </p:spTgt>
                                        </p:tgtEl>
                                        <p:attrNameLst>
                                          <p:attrName>style.visibility</p:attrName>
                                        </p:attrNameLst>
                                      </p:cBhvr>
                                      <p:to>
                                        <p:strVal val="visible"/>
                                      </p:to>
                                    </p:set>
                                    <p:anim calcmode="lin" valueType="num">
                                      <p:cBhvr additive="base">
                                        <p:cTn id="25" dur="500" fill="hold"/>
                                        <p:tgtEl>
                                          <p:spTgt spid="4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43">
                                            <p:txEl>
                                              <p:pRg st="6" end="6"/>
                                            </p:txEl>
                                          </p:spTgt>
                                        </p:tgtEl>
                                        <p:attrNameLst>
                                          <p:attrName>style.visibility</p:attrName>
                                        </p:attrNameLst>
                                      </p:cBhvr>
                                      <p:to>
                                        <p:strVal val="visible"/>
                                      </p:to>
                                    </p:set>
                                    <p:anim calcmode="lin" valueType="num">
                                      <p:cBhvr additive="base">
                                        <p:cTn id="29" dur="500" fill="hold"/>
                                        <p:tgtEl>
                                          <p:spTgt spid="4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3">
                                            <p:txEl>
                                              <p:pRg st="7" end="7"/>
                                            </p:txEl>
                                          </p:spTgt>
                                        </p:tgtEl>
                                        <p:attrNameLst>
                                          <p:attrName>style.visibility</p:attrName>
                                        </p:attrNameLst>
                                      </p:cBhvr>
                                      <p:to>
                                        <p:strVal val="visible"/>
                                      </p:to>
                                    </p:set>
                                    <p:anim calcmode="lin" valueType="num">
                                      <p:cBhvr additive="base">
                                        <p:cTn id="35" dur="500" fill="hold"/>
                                        <p:tgtEl>
                                          <p:spTgt spid="4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3">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3">
                                            <p:txEl>
                                              <p:pRg st="8" end="8"/>
                                            </p:txEl>
                                          </p:spTgt>
                                        </p:tgtEl>
                                        <p:attrNameLst>
                                          <p:attrName>style.visibility</p:attrName>
                                        </p:attrNameLst>
                                      </p:cBhvr>
                                      <p:to>
                                        <p:strVal val="visible"/>
                                      </p:to>
                                    </p:set>
                                    <p:anim calcmode="lin" valueType="num">
                                      <p:cBhvr additive="base">
                                        <p:cTn id="39" dur="500" fill="hold"/>
                                        <p:tgtEl>
                                          <p:spTgt spid="43">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3">
                                            <p:txEl>
                                              <p:pRg st="8" end="8"/>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43">
                                            <p:txEl>
                                              <p:pRg st="9" end="9"/>
                                            </p:txEl>
                                          </p:spTgt>
                                        </p:tgtEl>
                                        <p:attrNameLst>
                                          <p:attrName>style.visibility</p:attrName>
                                        </p:attrNameLst>
                                      </p:cBhvr>
                                      <p:to>
                                        <p:strVal val="visible"/>
                                      </p:to>
                                    </p:set>
                                    <p:anim calcmode="lin" valueType="num">
                                      <p:cBhvr additive="base">
                                        <p:cTn id="43" dur="500" fill="hold"/>
                                        <p:tgtEl>
                                          <p:spTgt spid="4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3">
                                            <p:txEl>
                                              <p:pRg st="10" end="10"/>
                                            </p:txEl>
                                          </p:spTgt>
                                        </p:tgtEl>
                                        <p:attrNameLst>
                                          <p:attrName>style.visibility</p:attrName>
                                        </p:attrNameLst>
                                      </p:cBhvr>
                                      <p:to>
                                        <p:strVal val="visible"/>
                                      </p:to>
                                    </p:set>
                                    <p:anim calcmode="lin" valueType="num">
                                      <p:cBhvr additive="base">
                                        <p:cTn id="49" dur="500" fill="hold"/>
                                        <p:tgtEl>
                                          <p:spTgt spid="43">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3">
                                            <p:txEl>
                                              <p:pRg st="10" end="10"/>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43">
                                            <p:txEl>
                                              <p:pRg st="11" end="11"/>
                                            </p:txEl>
                                          </p:spTgt>
                                        </p:tgtEl>
                                        <p:attrNameLst>
                                          <p:attrName>style.visibility</p:attrName>
                                        </p:attrNameLst>
                                      </p:cBhvr>
                                      <p:to>
                                        <p:strVal val="visible"/>
                                      </p:to>
                                    </p:set>
                                    <p:anim calcmode="lin" valueType="num">
                                      <p:cBhvr additive="base">
                                        <p:cTn id="53" dur="500" fill="hold"/>
                                        <p:tgtEl>
                                          <p:spTgt spid="43">
                                            <p:txEl>
                                              <p:pRg st="11" end="11"/>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3">
                                            <p:txEl>
                                              <p:pRg st="11" end="11"/>
                                            </p:txEl>
                                          </p:spTgt>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43">
                                            <p:txEl>
                                              <p:pRg st="12" end="12"/>
                                            </p:txEl>
                                          </p:spTgt>
                                        </p:tgtEl>
                                        <p:attrNameLst>
                                          <p:attrName>style.visibility</p:attrName>
                                        </p:attrNameLst>
                                      </p:cBhvr>
                                      <p:to>
                                        <p:strVal val="visible"/>
                                      </p:to>
                                    </p:set>
                                    <p:anim calcmode="lin" valueType="num">
                                      <p:cBhvr additive="base">
                                        <p:cTn id="57" dur="500" fill="hold"/>
                                        <p:tgtEl>
                                          <p:spTgt spid="43">
                                            <p:txEl>
                                              <p:pRg st="12" end="12"/>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4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21E73BA-53B9-C0C1-476A-00736A64AB79}"/>
              </a:ext>
            </a:extLst>
          </p:cNvPr>
          <p:cNvSpPr>
            <a:spLocks noGrp="1"/>
          </p:cNvSpPr>
          <p:nvPr>
            <p:ph type="title"/>
          </p:nvPr>
        </p:nvSpPr>
        <p:spPr>
          <a:xfrm>
            <a:off x="165781" y="1007894"/>
            <a:ext cx="3994173" cy="2277580"/>
          </a:xfrm>
        </p:spPr>
        <p:txBody>
          <a:bodyPr/>
          <a:lstStyle/>
          <a:p>
            <a:r>
              <a:rPr lang="en-US" dirty="0">
                <a:solidFill>
                  <a:srgbClr val="00B050"/>
                </a:solidFill>
              </a:rPr>
              <a:t>Test</a:t>
            </a:r>
            <a:br>
              <a:rPr lang="en-US" dirty="0">
                <a:solidFill>
                  <a:srgbClr val="00B050"/>
                </a:solidFill>
              </a:rPr>
            </a:br>
            <a:r>
              <a:rPr lang="en-US" dirty="0">
                <a:solidFill>
                  <a:srgbClr val="00B050"/>
                </a:solidFill>
              </a:rPr>
              <a:t>Your Turn</a:t>
            </a:r>
          </a:p>
        </p:txBody>
      </p:sp>
      <p:sp>
        <p:nvSpPr>
          <p:cNvPr id="15" name="Slide Number Placeholder 13">
            <a:extLst>
              <a:ext uri="{FF2B5EF4-FFF2-40B4-BE49-F238E27FC236}">
                <a16:creationId xmlns:a16="http://schemas.microsoft.com/office/drawing/2014/main" id="{55AB7753-4245-72E4-BEDB-33038672BA35}"/>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10</a:t>
            </a:fld>
            <a:endParaRPr kumimoji="0" lang="en-US" altLang="zh-CN" sz="1200" u="none" strike="noStrike" kern="1200" cap="none" spc="0" normalizeH="0" baseline="0" dirty="0">
              <a:ln>
                <a:noFill/>
              </a:ln>
              <a:solidFill>
                <a:schemeClr val="bg1"/>
              </a:solidFill>
              <a:effectLst/>
              <a:uLnTx/>
              <a:uFillTx/>
            </a:endParaRPr>
          </a:p>
        </p:txBody>
      </p:sp>
      <p:pic>
        <p:nvPicPr>
          <p:cNvPr id="2" name="Picture 1">
            <a:extLst>
              <a:ext uri="{FF2B5EF4-FFF2-40B4-BE49-F238E27FC236}">
                <a16:creationId xmlns:a16="http://schemas.microsoft.com/office/drawing/2014/main" id="{E78E724F-800E-4474-BFF0-678F8B40B4D2}"/>
              </a:ext>
            </a:extLst>
          </p:cNvPr>
          <p:cNvPicPr>
            <a:picLocks noChangeAspect="1"/>
          </p:cNvPicPr>
          <p:nvPr/>
        </p:nvPicPr>
        <p:blipFill>
          <a:blip r:embed="rId3"/>
          <a:stretch>
            <a:fillRect/>
          </a:stretch>
        </p:blipFill>
        <p:spPr>
          <a:xfrm>
            <a:off x="2666999" y="69979"/>
            <a:ext cx="7481711" cy="6718041"/>
          </a:xfrm>
          <a:prstGeom prst="rect">
            <a:avLst/>
          </a:prstGeom>
        </p:spPr>
      </p:pic>
    </p:spTree>
    <p:extLst>
      <p:ext uri="{BB962C8B-B14F-4D97-AF65-F5344CB8AC3E}">
        <p14:creationId xmlns:p14="http://schemas.microsoft.com/office/powerpoint/2010/main" val="2519727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12F275-8676-88FB-8AB6-AF46497A3778}"/>
            </a:ext>
          </a:extLst>
        </p:cNvPr>
        <p:cNvGrpSpPr/>
        <p:nvPr/>
      </p:nvGrpSpPr>
      <p:grpSpPr>
        <a:xfrm>
          <a:off x="0" y="0"/>
          <a:ext cx="0" cy="0"/>
          <a:chOff x="0" y="0"/>
          <a:chExt cx="0" cy="0"/>
        </a:xfrm>
      </p:grpSpPr>
      <p:sp>
        <p:nvSpPr>
          <p:cNvPr id="60" name="Title 59">
            <a:extLst>
              <a:ext uri="{FF2B5EF4-FFF2-40B4-BE49-F238E27FC236}">
                <a16:creationId xmlns:a16="http://schemas.microsoft.com/office/drawing/2014/main" id="{1FD781C8-71A7-4CE2-3F4F-DD2770BCD9FC}"/>
              </a:ext>
            </a:extLst>
          </p:cNvPr>
          <p:cNvSpPr>
            <a:spLocks noGrp="1"/>
          </p:cNvSpPr>
          <p:nvPr>
            <p:ph type="title"/>
          </p:nvPr>
        </p:nvSpPr>
        <p:spPr>
          <a:xfrm>
            <a:off x="2796285" y="105359"/>
            <a:ext cx="6599429" cy="758707"/>
          </a:xfrm>
        </p:spPr>
        <p:txBody>
          <a:bodyPr/>
          <a:lstStyle/>
          <a:p>
            <a:r>
              <a:rPr lang="en-US" dirty="0"/>
              <a:t>Myers Briggs type indicator</a:t>
            </a:r>
          </a:p>
        </p:txBody>
      </p:sp>
      <p:sp>
        <p:nvSpPr>
          <p:cNvPr id="43" name="Text Placeholder 42">
            <a:extLst>
              <a:ext uri="{FF2B5EF4-FFF2-40B4-BE49-F238E27FC236}">
                <a16:creationId xmlns:a16="http://schemas.microsoft.com/office/drawing/2014/main" id="{324C667B-38F2-E962-52E9-9B490DCB6F67}"/>
              </a:ext>
            </a:extLst>
          </p:cNvPr>
          <p:cNvSpPr>
            <a:spLocks noGrp="1"/>
          </p:cNvSpPr>
          <p:nvPr>
            <p:ph type="body" sz="quarter" idx="28"/>
          </p:nvPr>
        </p:nvSpPr>
        <p:spPr>
          <a:xfrm>
            <a:off x="2776756" y="1191237"/>
            <a:ext cx="9328558" cy="5561404"/>
          </a:xfrm>
        </p:spPr>
        <p:txBody>
          <a:bodyPr/>
          <a:lstStyle/>
          <a:p>
            <a:r>
              <a:rPr lang="en-US" sz="1800" dirty="0"/>
              <a:t>The Myers-Briggs Type Indicator </a:t>
            </a:r>
            <a:r>
              <a:rPr lang="en-GB" sz="1800" dirty="0"/>
              <a:t>categorises people into 16 different personality types based on how they perceive the world and make decisions.</a:t>
            </a:r>
          </a:p>
          <a:p>
            <a:r>
              <a:rPr lang="en-GB" sz="1800" b="1" dirty="0">
                <a:solidFill>
                  <a:srgbClr val="00B0F0"/>
                </a:solidFill>
              </a:rPr>
              <a:t>1 - Extraversion (E) vs. Introversion (I)</a:t>
            </a:r>
          </a:p>
          <a:p>
            <a:pPr marL="285750" indent="-285750">
              <a:buFont typeface="Wingdings" panose="05000000000000000000" pitchFamily="2" charset="2"/>
              <a:buChar char="Ø"/>
            </a:pPr>
            <a:r>
              <a:rPr lang="en-GB" sz="1800" dirty="0"/>
              <a:t>Extraversion: Prefers drawing energy from the outside world of people, activities, or things. </a:t>
            </a:r>
          </a:p>
          <a:p>
            <a:pPr marL="285750" indent="-285750">
              <a:buFont typeface="Wingdings" panose="05000000000000000000" pitchFamily="2" charset="2"/>
              <a:buChar char="Ø"/>
            </a:pPr>
            <a:r>
              <a:rPr lang="en-GB" sz="1800" dirty="0"/>
              <a:t>Introversion: Prefers drawing energy from one's internal world of thoughts and ideas.</a:t>
            </a:r>
          </a:p>
          <a:p>
            <a:r>
              <a:rPr lang="en-GB" sz="1800" b="1" dirty="0">
                <a:solidFill>
                  <a:srgbClr val="00B0F0"/>
                </a:solidFill>
              </a:rPr>
              <a:t>2 - Sensing (S) vs. Intuition (N)</a:t>
            </a:r>
          </a:p>
          <a:p>
            <a:pPr marL="285750" indent="-285750">
              <a:buFont typeface="Wingdings" panose="05000000000000000000" pitchFamily="2" charset="2"/>
              <a:buChar char="Ø"/>
            </a:pPr>
            <a:r>
              <a:rPr lang="en-GB" sz="1800" dirty="0"/>
              <a:t>Sensing: Focuses on information that comes from the five senses and emphasizes the present and concrete realities. </a:t>
            </a:r>
          </a:p>
          <a:p>
            <a:pPr marL="285750" indent="-285750">
              <a:buFont typeface="Wingdings" panose="05000000000000000000" pitchFamily="2" charset="2"/>
              <a:buChar char="Ø"/>
            </a:pPr>
            <a:r>
              <a:rPr lang="en-GB" sz="1800" dirty="0"/>
              <a:t>Intuition: Focuses on patterns, meanings, and future possibilities, often abstract and theoretical. </a:t>
            </a:r>
          </a:p>
          <a:p>
            <a:r>
              <a:rPr lang="en-GB" sz="1800" b="1" dirty="0">
                <a:solidFill>
                  <a:srgbClr val="00B0F0"/>
                </a:solidFill>
              </a:rPr>
              <a:t>3 - Thinking (T) vs. Feeling (F)</a:t>
            </a:r>
          </a:p>
          <a:p>
            <a:pPr marL="285750" indent="-285750">
              <a:buFont typeface="Wingdings" panose="05000000000000000000" pitchFamily="2" charset="2"/>
              <a:buChar char="Ø"/>
            </a:pPr>
            <a:r>
              <a:rPr lang="en-GB" sz="1800" dirty="0"/>
              <a:t>Thinking: Makes decisions based on logic, consistency, and objective principles. </a:t>
            </a:r>
          </a:p>
          <a:p>
            <a:pPr marL="285750" indent="-285750">
              <a:buFont typeface="Wingdings" panose="05000000000000000000" pitchFamily="2" charset="2"/>
              <a:buChar char="Ø"/>
            </a:pPr>
            <a:r>
              <a:rPr lang="en-GB" sz="1800" dirty="0"/>
              <a:t>Feeling: Makes decisions based on personal values, relationships, and considering the impact on others. </a:t>
            </a:r>
          </a:p>
          <a:p>
            <a:r>
              <a:rPr lang="en-GB" sz="1800" b="1" dirty="0">
                <a:solidFill>
                  <a:srgbClr val="00B0F0"/>
                </a:solidFill>
              </a:rPr>
              <a:t>4 - Judging (J) vs. Perceiving (P)</a:t>
            </a:r>
          </a:p>
          <a:p>
            <a:pPr marL="285750" indent="-285750">
              <a:buFont typeface="Wingdings" panose="05000000000000000000" pitchFamily="2" charset="2"/>
              <a:buChar char="Ø"/>
            </a:pPr>
            <a:r>
              <a:rPr lang="en-GB" sz="1800" dirty="0"/>
              <a:t>Judging: Prefers structure, planning, and decisiveness, seeking closure. </a:t>
            </a:r>
          </a:p>
          <a:p>
            <a:pPr marL="285750" indent="-285750">
              <a:buFont typeface="Wingdings" panose="05000000000000000000" pitchFamily="2" charset="2"/>
              <a:buChar char="Ø"/>
            </a:pPr>
            <a:r>
              <a:rPr lang="en-GB" sz="1800" dirty="0"/>
              <a:t>Perceiving: Prefers flexibility, spontaneity, and keeping options open.</a:t>
            </a:r>
            <a:endParaRPr lang="en-US" sz="1800" dirty="0"/>
          </a:p>
        </p:txBody>
      </p:sp>
    </p:spTree>
    <p:extLst>
      <p:ext uri="{BB962C8B-B14F-4D97-AF65-F5344CB8AC3E}">
        <p14:creationId xmlns:p14="http://schemas.microsoft.com/office/powerpoint/2010/main" val="933997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3">
                                            <p:txEl>
                                              <p:pRg st="1" end="1"/>
                                            </p:txEl>
                                          </p:spTgt>
                                        </p:tgtEl>
                                        <p:attrNameLst>
                                          <p:attrName>style.visibility</p:attrName>
                                        </p:attrNameLst>
                                      </p:cBhvr>
                                      <p:to>
                                        <p:strVal val="visible"/>
                                      </p:to>
                                    </p:set>
                                    <p:anim calcmode="lin" valueType="num">
                                      <p:cBhvr additive="base">
                                        <p:cTn id="7" dur="500" fill="hold"/>
                                        <p:tgtEl>
                                          <p:spTgt spid="4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3">
                                            <p:txEl>
                                              <p:pRg st="2" end="2"/>
                                            </p:txEl>
                                          </p:spTgt>
                                        </p:tgtEl>
                                        <p:attrNameLst>
                                          <p:attrName>style.visibility</p:attrName>
                                        </p:attrNameLst>
                                      </p:cBhvr>
                                      <p:to>
                                        <p:strVal val="visible"/>
                                      </p:to>
                                    </p:set>
                                    <p:anim calcmode="lin" valueType="num">
                                      <p:cBhvr additive="base">
                                        <p:cTn id="11" dur="500" fill="hold"/>
                                        <p:tgtEl>
                                          <p:spTgt spid="4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3">
                                            <p:txEl>
                                              <p:pRg st="3" end="3"/>
                                            </p:txEl>
                                          </p:spTgt>
                                        </p:tgtEl>
                                        <p:attrNameLst>
                                          <p:attrName>style.visibility</p:attrName>
                                        </p:attrNameLst>
                                      </p:cBhvr>
                                      <p:to>
                                        <p:strVal val="visible"/>
                                      </p:to>
                                    </p:set>
                                    <p:anim calcmode="lin" valueType="num">
                                      <p:cBhvr additive="base">
                                        <p:cTn id="15" dur="500" fill="hold"/>
                                        <p:tgtEl>
                                          <p:spTgt spid="4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43">
                                            <p:txEl>
                                              <p:pRg st="4" end="4"/>
                                            </p:txEl>
                                          </p:spTgt>
                                        </p:tgtEl>
                                        <p:attrNameLst>
                                          <p:attrName>style.visibility</p:attrName>
                                        </p:attrNameLst>
                                      </p:cBhvr>
                                      <p:to>
                                        <p:strVal val="visible"/>
                                      </p:to>
                                    </p:set>
                                    <p:anim calcmode="lin" valueType="num">
                                      <p:cBhvr additive="base">
                                        <p:cTn id="21" dur="500" fill="hold"/>
                                        <p:tgtEl>
                                          <p:spTgt spid="4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43">
                                            <p:txEl>
                                              <p:pRg st="5" end="5"/>
                                            </p:txEl>
                                          </p:spTgt>
                                        </p:tgtEl>
                                        <p:attrNameLst>
                                          <p:attrName>style.visibility</p:attrName>
                                        </p:attrNameLst>
                                      </p:cBhvr>
                                      <p:to>
                                        <p:strVal val="visible"/>
                                      </p:to>
                                    </p:set>
                                    <p:anim calcmode="lin" valueType="num">
                                      <p:cBhvr additive="base">
                                        <p:cTn id="25" dur="500" fill="hold"/>
                                        <p:tgtEl>
                                          <p:spTgt spid="4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43">
                                            <p:txEl>
                                              <p:pRg st="6" end="6"/>
                                            </p:txEl>
                                          </p:spTgt>
                                        </p:tgtEl>
                                        <p:attrNameLst>
                                          <p:attrName>style.visibility</p:attrName>
                                        </p:attrNameLst>
                                      </p:cBhvr>
                                      <p:to>
                                        <p:strVal val="visible"/>
                                      </p:to>
                                    </p:set>
                                    <p:anim calcmode="lin" valueType="num">
                                      <p:cBhvr additive="base">
                                        <p:cTn id="29" dur="500" fill="hold"/>
                                        <p:tgtEl>
                                          <p:spTgt spid="4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3">
                                            <p:txEl>
                                              <p:pRg st="7" end="7"/>
                                            </p:txEl>
                                          </p:spTgt>
                                        </p:tgtEl>
                                        <p:attrNameLst>
                                          <p:attrName>style.visibility</p:attrName>
                                        </p:attrNameLst>
                                      </p:cBhvr>
                                      <p:to>
                                        <p:strVal val="visible"/>
                                      </p:to>
                                    </p:set>
                                    <p:anim calcmode="lin" valueType="num">
                                      <p:cBhvr additive="base">
                                        <p:cTn id="35" dur="500" fill="hold"/>
                                        <p:tgtEl>
                                          <p:spTgt spid="4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3">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3">
                                            <p:txEl>
                                              <p:pRg st="8" end="8"/>
                                            </p:txEl>
                                          </p:spTgt>
                                        </p:tgtEl>
                                        <p:attrNameLst>
                                          <p:attrName>style.visibility</p:attrName>
                                        </p:attrNameLst>
                                      </p:cBhvr>
                                      <p:to>
                                        <p:strVal val="visible"/>
                                      </p:to>
                                    </p:set>
                                    <p:anim calcmode="lin" valueType="num">
                                      <p:cBhvr additive="base">
                                        <p:cTn id="39" dur="500" fill="hold"/>
                                        <p:tgtEl>
                                          <p:spTgt spid="43">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3">
                                            <p:txEl>
                                              <p:pRg st="8" end="8"/>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43">
                                            <p:txEl>
                                              <p:pRg st="9" end="9"/>
                                            </p:txEl>
                                          </p:spTgt>
                                        </p:tgtEl>
                                        <p:attrNameLst>
                                          <p:attrName>style.visibility</p:attrName>
                                        </p:attrNameLst>
                                      </p:cBhvr>
                                      <p:to>
                                        <p:strVal val="visible"/>
                                      </p:to>
                                    </p:set>
                                    <p:anim calcmode="lin" valueType="num">
                                      <p:cBhvr additive="base">
                                        <p:cTn id="43" dur="500" fill="hold"/>
                                        <p:tgtEl>
                                          <p:spTgt spid="4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3">
                                            <p:txEl>
                                              <p:pRg st="10" end="10"/>
                                            </p:txEl>
                                          </p:spTgt>
                                        </p:tgtEl>
                                        <p:attrNameLst>
                                          <p:attrName>style.visibility</p:attrName>
                                        </p:attrNameLst>
                                      </p:cBhvr>
                                      <p:to>
                                        <p:strVal val="visible"/>
                                      </p:to>
                                    </p:set>
                                    <p:anim calcmode="lin" valueType="num">
                                      <p:cBhvr additive="base">
                                        <p:cTn id="49" dur="500" fill="hold"/>
                                        <p:tgtEl>
                                          <p:spTgt spid="43">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3">
                                            <p:txEl>
                                              <p:pRg st="10" end="10"/>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43">
                                            <p:txEl>
                                              <p:pRg st="11" end="11"/>
                                            </p:txEl>
                                          </p:spTgt>
                                        </p:tgtEl>
                                        <p:attrNameLst>
                                          <p:attrName>style.visibility</p:attrName>
                                        </p:attrNameLst>
                                      </p:cBhvr>
                                      <p:to>
                                        <p:strVal val="visible"/>
                                      </p:to>
                                    </p:set>
                                    <p:anim calcmode="lin" valueType="num">
                                      <p:cBhvr additive="base">
                                        <p:cTn id="53" dur="500" fill="hold"/>
                                        <p:tgtEl>
                                          <p:spTgt spid="43">
                                            <p:txEl>
                                              <p:pRg st="11" end="11"/>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3">
                                            <p:txEl>
                                              <p:pRg st="11" end="11"/>
                                            </p:txEl>
                                          </p:spTgt>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43">
                                            <p:txEl>
                                              <p:pRg st="12" end="12"/>
                                            </p:txEl>
                                          </p:spTgt>
                                        </p:tgtEl>
                                        <p:attrNameLst>
                                          <p:attrName>style.visibility</p:attrName>
                                        </p:attrNameLst>
                                      </p:cBhvr>
                                      <p:to>
                                        <p:strVal val="visible"/>
                                      </p:to>
                                    </p:set>
                                    <p:anim calcmode="lin" valueType="num">
                                      <p:cBhvr additive="base">
                                        <p:cTn id="57" dur="500" fill="hold"/>
                                        <p:tgtEl>
                                          <p:spTgt spid="43">
                                            <p:txEl>
                                              <p:pRg st="12" end="12"/>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4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51697-2779-4E6E-275E-BF83161DB272}"/>
              </a:ext>
            </a:extLst>
          </p:cNvPr>
          <p:cNvSpPr>
            <a:spLocks noGrp="1"/>
          </p:cNvSpPr>
          <p:nvPr>
            <p:ph type="title"/>
          </p:nvPr>
        </p:nvSpPr>
        <p:spPr>
          <a:xfrm>
            <a:off x="220762" y="216447"/>
            <a:ext cx="10889796" cy="1418998"/>
          </a:xfrm>
        </p:spPr>
        <p:txBody>
          <a:bodyPr/>
          <a:lstStyle/>
          <a:p>
            <a:r>
              <a:rPr lang="en-GB" dirty="0"/>
              <a:t>What does this all mean though?</a:t>
            </a:r>
          </a:p>
        </p:txBody>
      </p:sp>
      <p:sp>
        <p:nvSpPr>
          <p:cNvPr id="3" name="Table Placeholder 2">
            <a:extLst>
              <a:ext uri="{FF2B5EF4-FFF2-40B4-BE49-F238E27FC236}">
                <a16:creationId xmlns:a16="http://schemas.microsoft.com/office/drawing/2014/main" id="{62E8FC73-717D-20BC-EA15-C01524A22E6B}"/>
              </a:ext>
            </a:extLst>
          </p:cNvPr>
          <p:cNvSpPr>
            <a:spLocks noGrp="1"/>
          </p:cNvSpPr>
          <p:nvPr>
            <p:ph type="tbl" sz="quarter" idx="27"/>
          </p:nvPr>
        </p:nvSpPr>
        <p:spPr>
          <a:xfrm>
            <a:off x="220762" y="1108871"/>
            <a:ext cx="10889796" cy="4317856"/>
          </a:xfrm>
        </p:spPr>
        <p:txBody>
          <a:bodyPr/>
          <a:lstStyle/>
          <a:p>
            <a:pPr marL="0" indent="0">
              <a:buNone/>
            </a:pPr>
            <a:r>
              <a:rPr lang="en-US" sz="3200" dirty="0"/>
              <a:t>1. What I’ve learned about myself</a:t>
            </a:r>
          </a:p>
          <a:p>
            <a:r>
              <a:rPr lang="en-US" sz="3200" dirty="0"/>
              <a:t>My Holland code(s) suggest I am drawn to…</a:t>
            </a:r>
          </a:p>
          <a:p>
            <a:r>
              <a:rPr lang="en-US" sz="3200" dirty="0"/>
              <a:t>My MBTI preferences suggest I tend to…</a:t>
            </a:r>
          </a:p>
          <a:p>
            <a:endParaRPr lang="en-US" sz="3200" dirty="0"/>
          </a:p>
          <a:p>
            <a:pPr marL="0" indent="0">
              <a:buNone/>
            </a:pPr>
            <a:r>
              <a:rPr lang="en-US" sz="3200" dirty="0"/>
              <a:t>2. Patterns I can see</a:t>
            </a:r>
          </a:p>
          <a:p>
            <a:pPr marL="0" indent="0">
              <a:buNone/>
            </a:pPr>
            <a:r>
              <a:rPr lang="en-US" sz="3200" dirty="0"/>
              <a:t>One type of work or environment that suits me is…</a:t>
            </a:r>
          </a:p>
          <a:p>
            <a:pPr marL="0" indent="0">
              <a:buNone/>
            </a:pPr>
            <a:r>
              <a:rPr lang="en-US" sz="3200" dirty="0"/>
              <a:t>One type of work or environment I may struggle with is…</a:t>
            </a:r>
          </a:p>
          <a:p>
            <a:pPr marL="0" indent="0">
              <a:buNone/>
            </a:pPr>
            <a:endParaRPr lang="en-US" sz="3200" dirty="0"/>
          </a:p>
          <a:p>
            <a:pPr marL="0" indent="0">
              <a:buNone/>
            </a:pPr>
            <a:r>
              <a:rPr lang="en-US" sz="3200" dirty="0"/>
              <a:t>3. Based on my results, a realistic direction for my development right now is to focus on…</a:t>
            </a:r>
            <a:endParaRPr lang="en-GB" sz="3200" dirty="0"/>
          </a:p>
        </p:txBody>
      </p:sp>
    </p:spTree>
    <p:extLst>
      <p:ext uri="{BB962C8B-B14F-4D97-AF65-F5344CB8AC3E}">
        <p14:creationId xmlns:p14="http://schemas.microsoft.com/office/powerpoint/2010/main" val="14223994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54D6F-DEDA-1FAD-8A90-ACBECD016F95}"/>
              </a:ext>
            </a:extLst>
          </p:cNvPr>
          <p:cNvSpPr>
            <a:spLocks noGrp="1"/>
          </p:cNvSpPr>
          <p:nvPr>
            <p:ph type="title"/>
          </p:nvPr>
        </p:nvSpPr>
        <p:spPr/>
        <p:txBody>
          <a:bodyPr/>
          <a:lstStyle/>
          <a:p>
            <a:r>
              <a:rPr lang="en-GB" dirty="0"/>
              <a:t>Now, you need to set a SMART Goal! </a:t>
            </a:r>
          </a:p>
        </p:txBody>
      </p:sp>
      <p:pic>
        <p:nvPicPr>
          <p:cNvPr id="5" name="Picture 4">
            <a:extLst>
              <a:ext uri="{FF2B5EF4-FFF2-40B4-BE49-F238E27FC236}">
                <a16:creationId xmlns:a16="http://schemas.microsoft.com/office/drawing/2014/main" id="{6E7BBA80-6A40-1177-3EFD-FE1691CB0569}"/>
              </a:ext>
            </a:extLst>
          </p:cNvPr>
          <p:cNvPicPr>
            <a:picLocks noChangeAspect="1"/>
          </p:cNvPicPr>
          <p:nvPr/>
        </p:nvPicPr>
        <p:blipFill>
          <a:blip r:embed="rId2"/>
          <a:stretch>
            <a:fillRect/>
          </a:stretch>
        </p:blipFill>
        <p:spPr>
          <a:xfrm>
            <a:off x="673769" y="1830785"/>
            <a:ext cx="10936522" cy="4570016"/>
          </a:xfrm>
          <a:prstGeom prst="rect">
            <a:avLst/>
          </a:prstGeom>
        </p:spPr>
      </p:pic>
    </p:spTree>
    <p:extLst>
      <p:ext uri="{BB962C8B-B14F-4D97-AF65-F5344CB8AC3E}">
        <p14:creationId xmlns:p14="http://schemas.microsoft.com/office/powerpoint/2010/main" val="29669256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4C6EC6F6-F346-241D-C2AD-CEA21AF2E091}"/>
              </a:ext>
            </a:extLst>
          </p:cNvPr>
          <p:cNvSpPr>
            <a:spLocks noGrp="1"/>
          </p:cNvSpPr>
          <p:nvPr>
            <p:ph type="title"/>
          </p:nvPr>
        </p:nvSpPr>
        <p:spPr>
          <a:xfrm>
            <a:off x="121299" y="105860"/>
            <a:ext cx="4180113" cy="1115434"/>
          </a:xfrm>
        </p:spPr>
        <p:txBody>
          <a:bodyPr/>
          <a:lstStyle/>
          <a:p>
            <a:r>
              <a:rPr lang="en-US" dirty="0"/>
              <a:t>S.M.A.R.T goals</a:t>
            </a:r>
          </a:p>
        </p:txBody>
      </p:sp>
      <p:sp>
        <p:nvSpPr>
          <p:cNvPr id="8" name="Slide Number Placeholder 13">
            <a:extLst>
              <a:ext uri="{FF2B5EF4-FFF2-40B4-BE49-F238E27FC236}">
                <a16:creationId xmlns:a16="http://schemas.microsoft.com/office/drawing/2014/main" id="{CFA8B549-5835-0C7F-9027-5D0D38A50DEB}"/>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14</a:t>
            </a:fld>
            <a:endParaRPr kumimoji="0" lang="en-US" altLang="zh-CN" sz="1200" u="none" strike="noStrike" kern="1200" cap="none" spc="0" normalizeH="0" baseline="0" dirty="0">
              <a:ln>
                <a:noFill/>
              </a:ln>
              <a:solidFill>
                <a:schemeClr val="bg1"/>
              </a:solidFill>
              <a:effectLst/>
              <a:uLnTx/>
              <a:uFillTx/>
            </a:endParaRPr>
          </a:p>
        </p:txBody>
      </p:sp>
      <p:sp>
        <p:nvSpPr>
          <p:cNvPr id="11" name="TextBox 10">
            <a:extLst>
              <a:ext uri="{FF2B5EF4-FFF2-40B4-BE49-F238E27FC236}">
                <a16:creationId xmlns:a16="http://schemas.microsoft.com/office/drawing/2014/main" id="{B0ED60E1-1FBB-46ED-A153-4361116AC60C}"/>
              </a:ext>
            </a:extLst>
          </p:cNvPr>
          <p:cNvSpPr txBox="1"/>
          <p:nvPr/>
        </p:nvSpPr>
        <p:spPr>
          <a:xfrm>
            <a:off x="108469" y="1028343"/>
            <a:ext cx="11962232" cy="5586145"/>
          </a:xfrm>
          <a:prstGeom prst="rect">
            <a:avLst/>
          </a:prstGeom>
          <a:noFill/>
        </p:spPr>
        <p:txBody>
          <a:bodyPr wrap="square">
            <a:spAutoFit/>
          </a:bodyPr>
          <a:lstStyle/>
          <a:p>
            <a:r>
              <a:rPr lang="en-GB" sz="2100" dirty="0">
                <a:solidFill>
                  <a:schemeClr val="bg1"/>
                </a:solidFill>
              </a:rPr>
              <a:t>SMART goals are a framework for setting clear, actionable objectives that increase the likelihood of success. </a:t>
            </a:r>
            <a:r>
              <a:rPr lang="en-GB" sz="2100" dirty="0">
                <a:solidFill>
                  <a:srgbClr val="00B050"/>
                </a:solidFill>
              </a:rPr>
              <a:t>SMART</a:t>
            </a:r>
            <a:r>
              <a:rPr lang="en-GB" sz="2100" dirty="0">
                <a:solidFill>
                  <a:schemeClr val="bg1"/>
                </a:solidFill>
              </a:rPr>
              <a:t> stands for:</a:t>
            </a:r>
          </a:p>
          <a:p>
            <a:r>
              <a:rPr lang="en-GB" sz="2100" dirty="0">
                <a:solidFill>
                  <a:srgbClr val="FF0000"/>
                </a:solidFill>
              </a:rPr>
              <a:t>Specific:</a:t>
            </a:r>
            <a:r>
              <a:rPr lang="en-GB" sz="2100" dirty="0">
                <a:solidFill>
                  <a:schemeClr val="bg1"/>
                </a:solidFill>
              </a:rPr>
              <a:t> Clearly define what you want to achieve. Avoid vague goals. Instead, focus on the "who," "what," "where," "when," and "why" of the goal. </a:t>
            </a:r>
            <a:r>
              <a:rPr lang="en-GB" sz="2100" dirty="0">
                <a:solidFill>
                  <a:srgbClr val="FFC000"/>
                </a:solidFill>
              </a:rPr>
              <a:t>Example:</a:t>
            </a:r>
            <a:r>
              <a:rPr lang="en-GB" sz="2100" dirty="0">
                <a:solidFill>
                  <a:schemeClr val="bg1"/>
                </a:solidFill>
              </a:rPr>
              <a:t> "I want to increase my sales by 20% in the next quarter.“</a:t>
            </a:r>
          </a:p>
          <a:p>
            <a:r>
              <a:rPr lang="en-GB" sz="2100" dirty="0">
                <a:solidFill>
                  <a:srgbClr val="FF0000"/>
                </a:solidFill>
              </a:rPr>
              <a:t>Measurable:</a:t>
            </a:r>
            <a:r>
              <a:rPr lang="en-GB" sz="2100" dirty="0">
                <a:solidFill>
                  <a:schemeClr val="bg1"/>
                </a:solidFill>
              </a:rPr>
              <a:t> Ensure that the goal can be quantified or tracked. This allows you to monitor progress and know when the goal has been achieved. </a:t>
            </a:r>
            <a:r>
              <a:rPr lang="en-GB" sz="2100" dirty="0">
                <a:solidFill>
                  <a:srgbClr val="FFC000"/>
                </a:solidFill>
              </a:rPr>
              <a:t>Example:</a:t>
            </a:r>
            <a:r>
              <a:rPr lang="en-GB" sz="2100" dirty="0">
                <a:solidFill>
                  <a:schemeClr val="bg1"/>
                </a:solidFill>
              </a:rPr>
              <a:t> "I want to lose 10 pounds in two months.“</a:t>
            </a:r>
          </a:p>
          <a:p>
            <a:r>
              <a:rPr lang="en-GB" sz="2100" dirty="0">
                <a:solidFill>
                  <a:srgbClr val="FF0000"/>
                </a:solidFill>
              </a:rPr>
              <a:t>Achievable:</a:t>
            </a:r>
            <a:r>
              <a:rPr lang="en-GB" sz="2100" dirty="0">
                <a:solidFill>
                  <a:schemeClr val="bg1"/>
                </a:solidFill>
              </a:rPr>
              <a:t> Set a goal that is realistic and attainable based on your resources and constraints. It should stretch your abilities but still be possible. </a:t>
            </a:r>
            <a:r>
              <a:rPr lang="en-GB" sz="2100" dirty="0">
                <a:solidFill>
                  <a:srgbClr val="FFC000"/>
                </a:solidFill>
              </a:rPr>
              <a:t>Example:</a:t>
            </a:r>
            <a:r>
              <a:rPr lang="en-GB" sz="2100" dirty="0">
                <a:solidFill>
                  <a:schemeClr val="bg1"/>
                </a:solidFill>
              </a:rPr>
              <a:t> "I will complete a 5K run in the next six weeks.“</a:t>
            </a:r>
          </a:p>
          <a:p>
            <a:r>
              <a:rPr lang="en-GB" sz="2100" dirty="0">
                <a:solidFill>
                  <a:srgbClr val="FF0000"/>
                </a:solidFill>
              </a:rPr>
              <a:t>Relevant:</a:t>
            </a:r>
            <a:r>
              <a:rPr lang="en-GB" sz="2100" dirty="0">
                <a:solidFill>
                  <a:schemeClr val="bg1"/>
                </a:solidFill>
              </a:rPr>
              <a:t> The goal should align with your broader objectives, values, or long-term plans. It needs to be meaningful and worth the effort. </a:t>
            </a:r>
            <a:r>
              <a:rPr lang="en-GB" sz="2100" dirty="0">
                <a:solidFill>
                  <a:srgbClr val="FFC000"/>
                </a:solidFill>
              </a:rPr>
              <a:t>Example:</a:t>
            </a:r>
            <a:r>
              <a:rPr lang="en-GB" sz="2100" dirty="0">
                <a:solidFill>
                  <a:schemeClr val="bg1"/>
                </a:solidFill>
              </a:rPr>
              <a:t> "Learning Spanish will help me communicate with my clients and expand my business.“</a:t>
            </a:r>
          </a:p>
          <a:p>
            <a:r>
              <a:rPr lang="en-GB" sz="2100" dirty="0">
                <a:solidFill>
                  <a:srgbClr val="FF0000"/>
                </a:solidFill>
              </a:rPr>
              <a:t>Time-bound:</a:t>
            </a:r>
            <a:r>
              <a:rPr lang="en-GB" sz="2100" dirty="0">
                <a:solidFill>
                  <a:schemeClr val="bg1"/>
                </a:solidFill>
              </a:rPr>
              <a:t> Set a clear deadline or timeframe for when you want to accomplish the goal. This creates a sense of urgency and helps prevent procrastination. </a:t>
            </a:r>
            <a:r>
              <a:rPr lang="en-GB" sz="2100" dirty="0">
                <a:solidFill>
                  <a:srgbClr val="FFC000"/>
                </a:solidFill>
              </a:rPr>
              <a:t>Example:</a:t>
            </a:r>
            <a:r>
              <a:rPr lang="en-GB" sz="2100" dirty="0">
                <a:solidFill>
                  <a:schemeClr val="bg1"/>
                </a:solidFill>
              </a:rPr>
              <a:t> "I will save $5,000 by the end of the year. "SMART goals help create a clear path toward achievement by making goals actionable and trackable, increasing motivation and focus.</a:t>
            </a:r>
          </a:p>
        </p:txBody>
      </p:sp>
    </p:spTree>
    <p:extLst>
      <p:ext uri="{BB962C8B-B14F-4D97-AF65-F5344CB8AC3E}">
        <p14:creationId xmlns:p14="http://schemas.microsoft.com/office/powerpoint/2010/main" val="16402881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11">
                                            <p:txEl>
                                              <p:pRg st="1" end="1"/>
                                            </p:txEl>
                                          </p:spTgt>
                                        </p:tgtEl>
                                        <p:attrNameLst>
                                          <p:attrName>style.visibility</p:attrName>
                                        </p:attrNameLst>
                                      </p:cBhvr>
                                      <p:to>
                                        <p:strVal val="visible"/>
                                      </p:to>
                                    </p:set>
                                    <p:animEffect transition="in" filter="wipe(down)">
                                      <p:cBhvr>
                                        <p:cTn id="7" dur="580">
                                          <p:stCondLst>
                                            <p:cond delay="0"/>
                                          </p:stCondLst>
                                        </p:cTn>
                                        <p:tgtEl>
                                          <p:spTgt spid="11">
                                            <p:txEl>
                                              <p:pRg st="1" end="1"/>
                                            </p:txEl>
                                          </p:spTgt>
                                        </p:tgtEl>
                                      </p:cBhvr>
                                    </p:animEffect>
                                    <p:anim calcmode="lin" valueType="num">
                                      <p:cBhvr>
                                        <p:cTn id="8" dur="1822" tmFilter="0,0; 0.14,0.36; 0.43,0.73; 0.71,0.91; 1.0,1.0">
                                          <p:stCondLst>
                                            <p:cond delay="0"/>
                                          </p:stCondLst>
                                        </p:cTn>
                                        <p:tgtEl>
                                          <p:spTgt spid="11">
                                            <p:txEl>
                                              <p:pRg st="1" end="1"/>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1">
                                            <p:txEl>
                                              <p:pRg st="1" end="1"/>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1">
                                            <p:txEl>
                                              <p:pRg st="1" end="1"/>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1">
                                            <p:txEl>
                                              <p:pRg st="1" end="1"/>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1">
                                            <p:txEl>
                                              <p:pRg st="1" end="1"/>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11">
                                            <p:txEl>
                                              <p:pRg st="1" end="1"/>
                                            </p:txEl>
                                          </p:spTgt>
                                        </p:tgtEl>
                                      </p:cBhvr>
                                      <p:to x="100000" y="60000"/>
                                    </p:animScale>
                                    <p:animScale>
                                      <p:cBhvr>
                                        <p:cTn id="14" dur="166" decel="50000">
                                          <p:stCondLst>
                                            <p:cond delay="676"/>
                                          </p:stCondLst>
                                        </p:cTn>
                                        <p:tgtEl>
                                          <p:spTgt spid="11">
                                            <p:txEl>
                                              <p:pRg st="1" end="1"/>
                                            </p:txEl>
                                          </p:spTgt>
                                        </p:tgtEl>
                                      </p:cBhvr>
                                      <p:to x="100000" y="100000"/>
                                    </p:animScale>
                                    <p:animScale>
                                      <p:cBhvr>
                                        <p:cTn id="15" dur="26">
                                          <p:stCondLst>
                                            <p:cond delay="1312"/>
                                          </p:stCondLst>
                                        </p:cTn>
                                        <p:tgtEl>
                                          <p:spTgt spid="11">
                                            <p:txEl>
                                              <p:pRg st="1" end="1"/>
                                            </p:txEl>
                                          </p:spTgt>
                                        </p:tgtEl>
                                      </p:cBhvr>
                                      <p:to x="100000" y="80000"/>
                                    </p:animScale>
                                    <p:animScale>
                                      <p:cBhvr>
                                        <p:cTn id="16" dur="166" decel="50000">
                                          <p:stCondLst>
                                            <p:cond delay="1338"/>
                                          </p:stCondLst>
                                        </p:cTn>
                                        <p:tgtEl>
                                          <p:spTgt spid="11">
                                            <p:txEl>
                                              <p:pRg st="1" end="1"/>
                                            </p:txEl>
                                          </p:spTgt>
                                        </p:tgtEl>
                                      </p:cBhvr>
                                      <p:to x="100000" y="100000"/>
                                    </p:animScale>
                                    <p:animScale>
                                      <p:cBhvr>
                                        <p:cTn id="17" dur="26">
                                          <p:stCondLst>
                                            <p:cond delay="1642"/>
                                          </p:stCondLst>
                                        </p:cTn>
                                        <p:tgtEl>
                                          <p:spTgt spid="11">
                                            <p:txEl>
                                              <p:pRg st="1" end="1"/>
                                            </p:txEl>
                                          </p:spTgt>
                                        </p:tgtEl>
                                      </p:cBhvr>
                                      <p:to x="100000" y="90000"/>
                                    </p:animScale>
                                    <p:animScale>
                                      <p:cBhvr>
                                        <p:cTn id="18" dur="166" decel="50000">
                                          <p:stCondLst>
                                            <p:cond delay="1668"/>
                                          </p:stCondLst>
                                        </p:cTn>
                                        <p:tgtEl>
                                          <p:spTgt spid="11">
                                            <p:txEl>
                                              <p:pRg st="1" end="1"/>
                                            </p:txEl>
                                          </p:spTgt>
                                        </p:tgtEl>
                                      </p:cBhvr>
                                      <p:to x="100000" y="100000"/>
                                    </p:animScale>
                                    <p:animScale>
                                      <p:cBhvr>
                                        <p:cTn id="19" dur="26">
                                          <p:stCondLst>
                                            <p:cond delay="1808"/>
                                          </p:stCondLst>
                                        </p:cTn>
                                        <p:tgtEl>
                                          <p:spTgt spid="11">
                                            <p:txEl>
                                              <p:pRg st="1" end="1"/>
                                            </p:txEl>
                                          </p:spTgt>
                                        </p:tgtEl>
                                      </p:cBhvr>
                                      <p:to x="100000" y="95000"/>
                                    </p:animScale>
                                    <p:animScale>
                                      <p:cBhvr>
                                        <p:cTn id="20" dur="166" decel="50000">
                                          <p:stCondLst>
                                            <p:cond delay="1834"/>
                                          </p:stCondLst>
                                        </p:cTn>
                                        <p:tgtEl>
                                          <p:spTgt spid="11">
                                            <p:txEl>
                                              <p:pRg st="1" end="1"/>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11">
                                            <p:txEl>
                                              <p:pRg st="2" end="2"/>
                                            </p:txEl>
                                          </p:spTgt>
                                        </p:tgtEl>
                                        <p:attrNameLst>
                                          <p:attrName>style.visibility</p:attrName>
                                        </p:attrNameLst>
                                      </p:cBhvr>
                                      <p:to>
                                        <p:strVal val="visible"/>
                                      </p:to>
                                    </p:set>
                                    <p:animEffect transition="in" filter="wipe(down)">
                                      <p:cBhvr>
                                        <p:cTn id="25" dur="580">
                                          <p:stCondLst>
                                            <p:cond delay="0"/>
                                          </p:stCondLst>
                                        </p:cTn>
                                        <p:tgtEl>
                                          <p:spTgt spid="11">
                                            <p:txEl>
                                              <p:pRg st="2" end="2"/>
                                            </p:txEl>
                                          </p:spTgt>
                                        </p:tgtEl>
                                      </p:cBhvr>
                                    </p:animEffect>
                                    <p:anim calcmode="lin" valueType="num">
                                      <p:cBhvr>
                                        <p:cTn id="26" dur="1822" tmFilter="0,0; 0.14,0.36; 0.43,0.73; 0.71,0.91; 1.0,1.0">
                                          <p:stCondLst>
                                            <p:cond delay="0"/>
                                          </p:stCondLst>
                                        </p:cTn>
                                        <p:tgtEl>
                                          <p:spTgt spid="11">
                                            <p:txEl>
                                              <p:pRg st="2" end="2"/>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1">
                                            <p:txEl>
                                              <p:pRg st="2" end="2"/>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1">
                                            <p:txEl>
                                              <p:pRg st="2" end="2"/>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1">
                                            <p:txEl>
                                              <p:pRg st="2" end="2"/>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1">
                                            <p:txEl>
                                              <p:pRg st="2" end="2"/>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11">
                                            <p:txEl>
                                              <p:pRg st="2" end="2"/>
                                            </p:txEl>
                                          </p:spTgt>
                                        </p:tgtEl>
                                      </p:cBhvr>
                                      <p:to x="100000" y="60000"/>
                                    </p:animScale>
                                    <p:animScale>
                                      <p:cBhvr>
                                        <p:cTn id="32" dur="166" decel="50000">
                                          <p:stCondLst>
                                            <p:cond delay="676"/>
                                          </p:stCondLst>
                                        </p:cTn>
                                        <p:tgtEl>
                                          <p:spTgt spid="11">
                                            <p:txEl>
                                              <p:pRg st="2" end="2"/>
                                            </p:txEl>
                                          </p:spTgt>
                                        </p:tgtEl>
                                      </p:cBhvr>
                                      <p:to x="100000" y="100000"/>
                                    </p:animScale>
                                    <p:animScale>
                                      <p:cBhvr>
                                        <p:cTn id="33" dur="26">
                                          <p:stCondLst>
                                            <p:cond delay="1312"/>
                                          </p:stCondLst>
                                        </p:cTn>
                                        <p:tgtEl>
                                          <p:spTgt spid="11">
                                            <p:txEl>
                                              <p:pRg st="2" end="2"/>
                                            </p:txEl>
                                          </p:spTgt>
                                        </p:tgtEl>
                                      </p:cBhvr>
                                      <p:to x="100000" y="80000"/>
                                    </p:animScale>
                                    <p:animScale>
                                      <p:cBhvr>
                                        <p:cTn id="34" dur="166" decel="50000">
                                          <p:stCondLst>
                                            <p:cond delay="1338"/>
                                          </p:stCondLst>
                                        </p:cTn>
                                        <p:tgtEl>
                                          <p:spTgt spid="11">
                                            <p:txEl>
                                              <p:pRg st="2" end="2"/>
                                            </p:txEl>
                                          </p:spTgt>
                                        </p:tgtEl>
                                      </p:cBhvr>
                                      <p:to x="100000" y="100000"/>
                                    </p:animScale>
                                    <p:animScale>
                                      <p:cBhvr>
                                        <p:cTn id="35" dur="26">
                                          <p:stCondLst>
                                            <p:cond delay="1642"/>
                                          </p:stCondLst>
                                        </p:cTn>
                                        <p:tgtEl>
                                          <p:spTgt spid="11">
                                            <p:txEl>
                                              <p:pRg st="2" end="2"/>
                                            </p:txEl>
                                          </p:spTgt>
                                        </p:tgtEl>
                                      </p:cBhvr>
                                      <p:to x="100000" y="90000"/>
                                    </p:animScale>
                                    <p:animScale>
                                      <p:cBhvr>
                                        <p:cTn id="36" dur="166" decel="50000">
                                          <p:stCondLst>
                                            <p:cond delay="1668"/>
                                          </p:stCondLst>
                                        </p:cTn>
                                        <p:tgtEl>
                                          <p:spTgt spid="11">
                                            <p:txEl>
                                              <p:pRg st="2" end="2"/>
                                            </p:txEl>
                                          </p:spTgt>
                                        </p:tgtEl>
                                      </p:cBhvr>
                                      <p:to x="100000" y="100000"/>
                                    </p:animScale>
                                    <p:animScale>
                                      <p:cBhvr>
                                        <p:cTn id="37" dur="26">
                                          <p:stCondLst>
                                            <p:cond delay="1808"/>
                                          </p:stCondLst>
                                        </p:cTn>
                                        <p:tgtEl>
                                          <p:spTgt spid="11">
                                            <p:txEl>
                                              <p:pRg st="2" end="2"/>
                                            </p:txEl>
                                          </p:spTgt>
                                        </p:tgtEl>
                                      </p:cBhvr>
                                      <p:to x="100000" y="95000"/>
                                    </p:animScale>
                                    <p:animScale>
                                      <p:cBhvr>
                                        <p:cTn id="38" dur="166" decel="50000">
                                          <p:stCondLst>
                                            <p:cond delay="1834"/>
                                          </p:stCondLst>
                                        </p:cTn>
                                        <p:tgtEl>
                                          <p:spTgt spid="11">
                                            <p:txEl>
                                              <p:pRg st="2" end="2"/>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11">
                                            <p:txEl>
                                              <p:pRg st="3" end="3"/>
                                            </p:txEl>
                                          </p:spTgt>
                                        </p:tgtEl>
                                        <p:attrNameLst>
                                          <p:attrName>style.visibility</p:attrName>
                                        </p:attrNameLst>
                                      </p:cBhvr>
                                      <p:to>
                                        <p:strVal val="visible"/>
                                      </p:to>
                                    </p:set>
                                    <p:animEffect transition="in" filter="wipe(down)">
                                      <p:cBhvr>
                                        <p:cTn id="43" dur="580">
                                          <p:stCondLst>
                                            <p:cond delay="0"/>
                                          </p:stCondLst>
                                        </p:cTn>
                                        <p:tgtEl>
                                          <p:spTgt spid="11">
                                            <p:txEl>
                                              <p:pRg st="3" end="3"/>
                                            </p:txEl>
                                          </p:spTgt>
                                        </p:tgtEl>
                                      </p:cBhvr>
                                    </p:animEffect>
                                    <p:anim calcmode="lin" valueType="num">
                                      <p:cBhvr>
                                        <p:cTn id="44" dur="1822" tmFilter="0,0; 0.14,0.36; 0.43,0.73; 0.71,0.91; 1.0,1.0">
                                          <p:stCondLst>
                                            <p:cond delay="0"/>
                                          </p:stCondLst>
                                        </p:cTn>
                                        <p:tgtEl>
                                          <p:spTgt spid="11">
                                            <p:txEl>
                                              <p:pRg st="3" end="3"/>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11">
                                            <p:txEl>
                                              <p:pRg st="3" end="3"/>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11">
                                            <p:txEl>
                                              <p:pRg st="3" end="3"/>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11">
                                            <p:txEl>
                                              <p:pRg st="3" end="3"/>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11">
                                            <p:txEl>
                                              <p:pRg st="3" end="3"/>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11">
                                            <p:txEl>
                                              <p:pRg st="3" end="3"/>
                                            </p:txEl>
                                          </p:spTgt>
                                        </p:tgtEl>
                                      </p:cBhvr>
                                      <p:to x="100000" y="60000"/>
                                    </p:animScale>
                                    <p:animScale>
                                      <p:cBhvr>
                                        <p:cTn id="50" dur="166" decel="50000">
                                          <p:stCondLst>
                                            <p:cond delay="676"/>
                                          </p:stCondLst>
                                        </p:cTn>
                                        <p:tgtEl>
                                          <p:spTgt spid="11">
                                            <p:txEl>
                                              <p:pRg st="3" end="3"/>
                                            </p:txEl>
                                          </p:spTgt>
                                        </p:tgtEl>
                                      </p:cBhvr>
                                      <p:to x="100000" y="100000"/>
                                    </p:animScale>
                                    <p:animScale>
                                      <p:cBhvr>
                                        <p:cTn id="51" dur="26">
                                          <p:stCondLst>
                                            <p:cond delay="1312"/>
                                          </p:stCondLst>
                                        </p:cTn>
                                        <p:tgtEl>
                                          <p:spTgt spid="11">
                                            <p:txEl>
                                              <p:pRg st="3" end="3"/>
                                            </p:txEl>
                                          </p:spTgt>
                                        </p:tgtEl>
                                      </p:cBhvr>
                                      <p:to x="100000" y="80000"/>
                                    </p:animScale>
                                    <p:animScale>
                                      <p:cBhvr>
                                        <p:cTn id="52" dur="166" decel="50000">
                                          <p:stCondLst>
                                            <p:cond delay="1338"/>
                                          </p:stCondLst>
                                        </p:cTn>
                                        <p:tgtEl>
                                          <p:spTgt spid="11">
                                            <p:txEl>
                                              <p:pRg st="3" end="3"/>
                                            </p:txEl>
                                          </p:spTgt>
                                        </p:tgtEl>
                                      </p:cBhvr>
                                      <p:to x="100000" y="100000"/>
                                    </p:animScale>
                                    <p:animScale>
                                      <p:cBhvr>
                                        <p:cTn id="53" dur="26">
                                          <p:stCondLst>
                                            <p:cond delay="1642"/>
                                          </p:stCondLst>
                                        </p:cTn>
                                        <p:tgtEl>
                                          <p:spTgt spid="11">
                                            <p:txEl>
                                              <p:pRg st="3" end="3"/>
                                            </p:txEl>
                                          </p:spTgt>
                                        </p:tgtEl>
                                      </p:cBhvr>
                                      <p:to x="100000" y="90000"/>
                                    </p:animScale>
                                    <p:animScale>
                                      <p:cBhvr>
                                        <p:cTn id="54" dur="166" decel="50000">
                                          <p:stCondLst>
                                            <p:cond delay="1668"/>
                                          </p:stCondLst>
                                        </p:cTn>
                                        <p:tgtEl>
                                          <p:spTgt spid="11">
                                            <p:txEl>
                                              <p:pRg st="3" end="3"/>
                                            </p:txEl>
                                          </p:spTgt>
                                        </p:tgtEl>
                                      </p:cBhvr>
                                      <p:to x="100000" y="100000"/>
                                    </p:animScale>
                                    <p:animScale>
                                      <p:cBhvr>
                                        <p:cTn id="55" dur="26">
                                          <p:stCondLst>
                                            <p:cond delay="1808"/>
                                          </p:stCondLst>
                                        </p:cTn>
                                        <p:tgtEl>
                                          <p:spTgt spid="11">
                                            <p:txEl>
                                              <p:pRg st="3" end="3"/>
                                            </p:txEl>
                                          </p:spTgt>
                                        </p:tgtEl>
                                      </p:cBhvr>
                                      <p:to x="100000" y="95000"/>
                                    </p:animScale>
                                    <p:animScale>
                                      <p:cBhvr>
                                        <p:cTn id="56" dur="166" decel="50000">
                                          <p:stCondLst>
                                            <p:cond delay="1834"/>
                                          </p:stCondLst>
                                        </p:cTn>
                                        <p:tgtEl>
                                          <p:spTgt spid="11">
                                            <p:txEl>
                                              <p:pRg st="3" end="3"/>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11">
                                            <p:txEl>
                                              <p:pRg st="4" end="4"/>
                                            </p:txEl>
                                          </p:spTgt>
                                        </p:tgtEl>
                                        <p:attrNameLst>
                                          <p:attrName>style.visibility</p:attrName>
                                        </p:attrNameLst>
                                      </p:cBhvr>
                                      <p:to>
                                        <p:strVal val="visible"/>
                                      </p:to>
                                    </p:set>
                                    <p:animEffect transition="in" filter="wipe(down)">
                                      <p:cBhvr>
                                        <p:cTn id="61" dur="580">
                                          <p:stCondLst>
                                            <p:cond delay="0"/>
                                          </p:stCondLst>
                                        </p:cTn>
                                        <p:tgtEl>
                                          <p:spTgt spid="11">
                                            <p:txEl>
                                              <p:pRg st="4" end="4"/>
                                            </p:txEl>
                                          </p:spTgt>
                                        </p:tgtEl>
                                      </p:cBhvr>
                                    </p:animEffect>
                                    <p:anim calcmode="lin" valueType="num">
                                      <p:cBhvr>
                                        <p:cTn id="62" dur="1822" tmFilter="0,0; 0.14,0.36; 0.43,0.73; 0.71,0.91; 1.0,1.0">
                                          <p:stCondLst>
                                            <p:cond delay="0"/>
                                          </p:stCondLst>
                                        </p:cTn>
                                        <p:tgtEl>
                                          <p:spTgt spid="11">
                                            <p:txEl>
                                              <p:pRg st="4" end="4"/>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1">
                                            <p:txEl>
                                              <p:pRg st="4" end="4"/>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1">
                                            <p:txEl>
                                              <p:pRg st="4" end="4"/>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1">
                                            <p:txEl>
                                              <p:pRg st="4" end="4"/>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1">
                                            <p:txEl>
                                              <p:pRg st="4" end="4"/>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11">
                                            <p:txEl>
                                              <p:pRg st="4" end="4"/>
                                            </p:txEl>
                                          </p:spTgt>
                                        </p:tgtEl>
                                      </p:cBhvr>
                                      <p:to x="100000" y="60000"/>
                                    </p:animScale>
                                    <p:animScale>
                                      <p:cBhvr>
                                        <p:cTn id="68" dur="166" decel="50000">
                                          <p:stCondLst>
                                            <p:cond delay="676"/>
                                          </p:stCondLst>
                                        </p:cTn>
                                        <p:tgtEl>
                                          <p:spTgt spid="11">
                                            <p:txEl>
                                              <p:pRg st="4" end="4"/>
                                            </p:txEl>
                                          </p:spTgt>
                                        </p:tgtEl>
                                      </p:cBhvr>
                                      <p:to x="100000" y="100000"/>
                                    </p:animScale>
                                    <p:animScale>
                                      <p:cBhvr>
                                        <p:cTn id="69" dur="26">
                                          <p:stCondLst>
                                            <p:cond delay="1312"/>
                                          </p:stCondLst>
                                        </p:cTn>
                                        <p:tgtEl>
                                          <p:spTgt spid="11">
                                            <p:txEl>
                                              <p:pRg st="4" end="4"/>
                                            </p:txEl>
                                          </p:spTgt>
                                        </p:tgtEl>
                                      </p:cBhvr>
                                      <p:to x="100000" y="80000"/>
                                    </p:animScale>
                                    <p:animScale>
                                      <p:cBhvr>
                                        <p:cTn id="70" dur="166" decel="50000">
                                          <p:stCondLst>
                                            <p:cond delay="1338"/>
                                          </p:stCondLst>
                                        </p:cTn>
                                        <p:tgtEl>
                                          <p:spTgt spid="11">
                                            <p:txEl>
                                              <p:pRg st="4" end="4"/>
                                            </p:txEl>
                                          </p:spTgt>
                                        </p:tgtEl>
                                      </p:cBhvr>
                                      <p:to x="100000" y="100000"/>
                                    </p:animScale>
                                    <p:animScale>
                                      <p:cBhvr>
                                        <p:cTn id="71" dur="26">
                                          <p:stCondLst>
                                            <p:cond delay="1642"/>
                                          </p:stCondLst>
                                        </p:cTn>
                                        <p:tgtEl>
                                          <p:spTgt spid="11">
                                            <p:txEl>
                                              <p:pRg st="4" end="4"/>
                                            </p:txEl>
                                          </p:spTgt>
                                        </p:tgtEl>
                                      </p:cBhvr>
                                      <p:to x="100000" y="90000"/>
                                    </p:animScale>
                                    <p:animScale>
                                      <p:cBhvr>
                                        <p:cTn id="72" dur="166" decel="50000">
                                          <p:stCondLst>
                                            <p:cond delay="1668"/>
                                          </p:stCondLst>
                                        </p:cTn>
                                        <p:tgtEl>
                                          <p:spTgt spid="11">
                                            <p:txEl>
                                              <p:pRg st="4" end="4"/>
                                            </p:txEl>
                                          </p:spTgt>
                                        </p:tgtEl>
                                      </p:cBhvr>
                                      <p:to x="100000" y="100000"/>
                                    </p:animScale>
                                    <p:animScale>
                                      <p:cBhvr>
                                        <p:cTn id="73" dur="26">
                                          <p:stCondLst>
                                            <p:cond delay="1808"/>
                                          </p:stCondLst>
                                        </p:cTn>
                                        <p:tgtEl>
                                          <p:spTgt spid="11">
                                            <p:txEl>
                                              <p:pRg st="4" end="4"/>
                                            </p:txEl>
                                          </p:spTgt>
                                        </p:tgtEl>
                                      </p:cBhvr>
                                      <p:to x="100000" y="95000"/>
                                    </p:animScale>
                                    <p:animScale>
                                      <p:cBhvr>
                                        <p:cTn id="74" dur="166" decel="50000">
                                          <p:stCondLst>
                                            <p:cond delay="1834"/>
                                          </p:stCondLst>
                                        </p:cTn>
                                        <p:tgtEl>
                                          <p:spTgt spid="11">
                                            <p:txEl>
                                              <p:pRg st="4" end="4"/>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nodeType="clickEffect">
                                  <p:stCondLst>
                                    <p:cond delay="0"/>
                                  </p:stCondLst>
                                  <p:childTnLst>
                                    <p:set>
                                      <p:cBhvr>
                                        <p:cTn id="78" dur="1" fill="hold">
                                          <p:stCondLst>
                                            <p:cond delay="0"/>
                                          </p:stCondLst>
                                        </p:cTn>
                                        <p:tgtEl>
                                          <p:spTgt spid="11">
                                            <p:txEl>
                                              <p:pRg st="5" end="5"/>
                                            </p:txEl>
                                          </p:spTgt>
                                        </p:tgtEl>
                                        <p:attrNameLst>
                                          <p:attrName>style.visibility</p:attrName>
                                        </p:attrNameLst>
                                      </p:cBhvr>
                                      <p:to>
                                        <p:strVal val="visible"/>
                                      </p:to>
                                    </p:set>
                                    <p:animEffect transition="in" filter="wipe(down)">
                                      <p:cBhvr>
                                        <p:cTn id="79" dur="580">
                                          <p:stCondLst>
                                            <p:cond delay="0"/>
                                          </p:stCondLst>
                                        </p:cTn>
                                        <p:tgtEl>
                                          <p:spTgt spid="11">
                                            <p:txEl>
                                              <p:pRg st="5" end="5"/>
                                            </p:txEl>
                                          </p:spTgt>
                                        </p:tgtEl>
                                      </p:cBhvr>
                                    </p:animEffect>
                                    <p:anim calcmode="lin" valueType="num">
                                      <p:cBhvr>
                                        <p:cTn id="80" dur="1822" tmFilter="0,0; 0.14,0.36; 0.43,0.73; 0.71,0.91; 1.0,1.0">
                                          <p:stCondLst>
                                            <p:cond delay="0"/>
                                          </p:stCondLst>
                                        </p:cTn>
                                        <p:tgtEl>
                                          <p:spTgt spid="11">
                                            <p:txEl>
                                              <p:pRg st="5" end="5"/>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11">
                                            <p:txEl>
                                              <p:pRg st="5" end="5"/>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11">
                                            <p:txEl>
                                              <p:pRg st="5" end="5"/>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11">
                                            <p:txEl>
                                              <p:pRg st="5" end="5"/>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11">
                                            <p:txEl>
                                              <p:pRg st="5" end="5"/>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11">
                                            <p:txEl>
                                              <p:pRg st="5" end="5"/>
                                            </p:txEl>
                                          </p:spTgt>
                                        </p:tgtEl>
                                      </p:cBhvr>
                                      <p:to x="100000" y="60000"/>
                                    </p:animScale>
                                    <p:animScale>
                                      <p:cBhvr>
                                        <p:cTn id="86" dur="166" decel="50000">
                                          <p:stCondLst>
                                            <p:cond delay="676"/>
                                          </p:stCondLst>
                                        </p:cTn>
                                        <p:tgtEl>
                                          <p:spTgt spid="11">
                                            <p:txEl>
                                              <p:pRg st="5" end="5"/>
                                            </p:txEl>
                                          </p:spTgt>
                                        </p:tgtEl>
                                      </p:cBhvr>
                                      <p:to x="100000" y="100000"/>
                                    </p:animScale>
                                    <p:animScale>
                                      <p:cBhvr>
                                        <p:cTn id="87" dur="26">
                                          <p:stCondLst>
                                            <p:cond delay="1312"/>
                                          </p:stCondLst>
                                        </p:cTn>
                                        <p:tgtEl>
                                          <p:spTgt spid="11">
                                            <p:txEl>
                                              <p:pRg st="5" end="5"/>
                                            </p:txEl>
                                          </p:spTgt>
                                        </p:tgtEl>
                                      </p:cBhvr>
                                      <p:to x="100000" y="80000"/>
                                    </p:animScale>
                                    <p:animScale>
                                      <p:cBhvr>
                                        <p:cTn id="88" dur="166" decel="50000">
                                          <p:stCondLst>
                                            <p:cond delay="1338"/>
                                          </p:stCondLst>
                                        </p:cTn>
                                        <p:tgtEl>
                                          <p:spTgt spid="11">
                                            <p:txEl>
                                              <p:pRg st="5" end="5"/>
                                            </p:txEl>
                                          </p:spTgt>
                                        </p:tgtEl>
                                      </p:cBhvr>
                                      <p:to x="100000" y="100000"/>
                                    </p:animScale>
                                    <p:animScale>
                                      <p:cBhvr>
                                        <p:cTn id="89" dur="26">
                                          <p:stCondLst>
                                            <p:cond delay="1642"/>
                                          </p:stCondLst>
                                        </p:cTn>
                                        <p:tgtEl>
                                          <p:spTgt spid="11">
                                            <p:txEl>
                                              <p:pRg st="5" end="5"/>
                                            </p:txEl>
                                          </p:spTgt>
                                        </p:tgtEl>
                                      </p:cBhvr>
                                      <p:to x="100000" y="90000"/>
                                    </p:animScale>
                                    <p:animScale>
                                      <p:cBhvr>
                                        <p:cTn id="90" dur="166" decel="50000">
                                          <p:stCondLst>
                                            <p:cond delay="1668"/>
                                          </p:stCondLst>
                                        </p:cTn>
                                        <p:tgtEl>
                                          <p:spTgt spid="11">
                                            <p:txEl>
                                              <p:pRg st="5" end="5"/>
                                            </p:txEl>
                                          </p:spTgt>
                                        </p:tgtEl>
                                      </p:cBhvr>
                                      <p:to x="100000" y="100000"/>
                                    </p:animScale>
                                    <p:animScale>
                                      <p:cBhvr>
                                        <p:cTn id="91" dur="26">
                                          <p:stCondLst>
                                            <p:cond delay="1808"/>
                                          </p:stCondLst>
                                        </p:cTn>
                                        <p:tgtEl>
                                          <p:spTgt spid="11">
                                            <p:txEl>
                                              <p:pRg st="5" end="5"/>
                                            </p:txEl>
                                          </p:spTgt>
                                        </p:tgtEl>
                                      </p:cBhvr>
                                      <p:to x="100000" y="95000"/>
                                    </p:animScale>
                                    <p:animScale>
                                      <p:cBhvr>
                                        <p:cTn id="92" dur="166" decel="50000">
                                          <p:stCondLst>
                                            <p:cond delay="1834"/>
                                          </p:stCondLst>
                                        </p:cTn>
                                        <p:tgtEl>
                                          <p:spTgt spid="11">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13">
            <a:extLst>
              <a:ext uri="{FF2B5EF4-FFF2-40B4-BE49-F238E27FC236}">
                <a16:creationId xmlns:a16="http://schemas.microsoft.com/office/drawing/2014/main" id="{4800F032-5102-94C2-865C-AE9D448B2744}"/>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15</a:t>
            </a:fld>
            <a:endParaRPr kumimoji="0" lang="en-US" altLang="zh-CN" sz="1200" u="none" strike="noStrike" kern="1200" cap="none" spc="0" normalizeH="0" baseline="0" dirty="0">
              <a:ln>
                <a:noFill/>
              </a:ln>
              <a:solidFill>
                <a:schemeClr val="bg1"/>
              </a:solidFill>
              <a:effectLst/>
              <a:uLnTx/>
              <a:uFillTx/>
            </a:endParaRPr>
          </a:p>
        </p:txBody>
      </p:sp>
      <p:pic>
        <p:nvPicPr>
          <p:cNvPr id="10" name="Picture 9">
            <a:extLst>
              <a:ext uri="{FF2B5EF4-FFF2-40B4-BE49-F238E27FC236}">
                <a16:creationId xmlns:a16="http://schemas.microsoft.com/office/drawing/2014/main" id="{DC205C34-C9BF-43E0-8857-7B54663AB52E}"/>
              </a:ext>
            </a:extLst>
          </p:cNvPr>
          <p:cNvPicPr>
            <a:picLocks noChangeAspect="1"/>
          </p:cNvPicPr>
          <p:nvPr/>
        </p:nvPicPr>
        <p:blipFill>
          <a:blip r:embed="rId3"/>
          <a:stretch>
            <a:fillRect/>
          </a:stretch>
        </p:blipFill>
        <p:spPr>
          <a:xfrm>
            <a:off x="101600" y="124178"/>
            <a:ext cx="12011377" cy="6634714"/>
          </a:xfrm>
          <a:prstGeom prst="rect">
            <a:avLst/>
          </a:prstGeom>
        </p:spPr>
      </p:pic>
    </p:spTree>
    <p:extLst>
      <p:ext uri="{BB962C8B-B14F-4D97-AF65-F5344CB8AC3E}">
        <p14:creationId xmlns:p14="http://schemas.microsoft.com/office/powerpoint/2010/main" val="124602129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13">
            <a:extLst>
              <a:ext uri="{FF2B5EF4-FFF2-40B4-BE49-F238E27FC236}">
                <a16:creationId xmlns:a16="http://schemas.microsoft.com/office/drawing/2014/main" id="{7B1FF929-CED0-79CA-154D-98463CC4A60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16</a:t>
            </a:fld>
            <a:endParaRPr kumimoji="0" lang="en-US" altLang="zh-CN" sz="1200" u="none" strike="noStrike" kern="1200" cap="none" spc="0" normalizeH="0" baseline="0" dirty="0">
              <a:ln>
                <a:noFill/>
              </a:ln>
              <a:solidFill>
                <a:schemeClr val="bg1"/>
              </a:solidFill>
              <a:effectLst/>
              <a:uLnTx/>
              <a:uFillTx/>
            </a:endParaRPr>
          </a:p>
        </p:txBody>
      </p:sp>
      <p:graphicFrame>
        <p:nvGraphicFramePr>
          <p:cNvPr id="10" name="Table 11">
            <a:extLst>
              <a:ext uri="{FF2B5EF4-FFF2-40B4-BE49-F238E27FC236}">
                <a16:creationId xmlns:a16="http://schemas.microsoft.com/office/drawing/2014/main" id="{70866B20-78F0-4118-A9C9-1C45B5453AC8}"/>
              </a:ext>
            </a:extLst>
          </p:cNvPr>
          <p:cNvGraphicFramePr>
            <a:graphicFrameLocks noGrp="1"/>
          </p:cNvGraphicFramePr>
          <p:nvPr>
            <p:extLst>
              <p:ext uri="{D42A27DB-BD31-4B8C-83A1-F6EECF244321}">
                <p14:modId xmlns:p14="http://schemas.microsoft.com/office/powerpoint/2010/main" val="497967673"/>
              </p:ext>
            </p:extLst>
          </p:nvPr>
        </p:nvGraphicFramePr>
        <p:xfrm>
          <a:off x="83976" y="111967"/>
          <a:ext cx="12008497" cy="6578084"/>
        </p:xfrm>
        <a:graphic>
          <a:graphicData uri="http://schemas.openxmlformats.org/drawingml/2006/table">
            <a:tbl>
              <a:tblPr firstRow="1" bandRow="1">
                <a:tableStyleId>{5C22544A-7EE6-4342-B048-85BDC9FD1C3A}</a:tableStyleId>
              </a:tblPr>
              <a:tblGrid>
                <a:gridCol w="2538155">
                  <a:extLst>
                    <a:ext uri="{9D8B030D-6E8A-4147-A177-3AD203B41FA5}">
                      <a16:colId xmlns:a16="http://schemas.microsoft.com/office/drawing/2014/main" val="2729722541"/>
                    </a:ext>
                  </a:extLst>
                </a:gridCol>
                <a:gridCol w="4735171">
                  <a:extLst>
                    <a:ext uri="{9D8B030D-6E8A-4147-A177-3AD203B41FA5}">
                      <a16:colId xmlns:a16="http://schemas.microsoft.com/office/drawing/2014/main" val="3509685617"/>
                    </a:ext>
                  </a:extLst>
                </a:gridCol>
                <a:gridCol w="4735171">
                  <a:extLst>
                    <a:ext uri="{9D8B030D-6E8A-4147-A177-3AD203B41FA5}">
                      <a16:colId xmlns:a16="http://schemas.microsoft.com/office/drawing/2014/main" val="3837222568"/>
                    </a:ext>
                  </a:extLst>
                </a:gridCol>
              </a:tblGrid>
              <a:tr h="684559">
                <a:tc>
                  <a:txBody>
                    <a:bodyPr/>
                    <a:lstStyle/>
                    <a:p>
                      <a:pPr algn="ctr"/>
                      <a:r>
                        <a:rPr lang="en-GB" dirty="0">
                          <a:solidFill>
                            <a:schemeClr val="tx1"/>
                          </a:solidFill>
                        </a:rPr>
                        <a:t>SMART</a:t>
                      </a:r>
                    </a:p>
                  </a:txBody>
                  <a:tcPr/>
                </a:tc>
                <a:tc>
                  <a:txBody>
                    <a:bodyPr/>
                    <a:lstStyle/>
                    <a:p>
                      <a:pPr algn="ctr"/>
                      <a:r>
                        <a:rPr lang="en-GB" dirty="0">
                          <a:solidFill>
                            <a:schemeClr val="tx1"/>
                          </a:solidFill>
                        </a:rPr>
                        <a:t>Objectives</a:t>
                      </a:r>
                    </a:p>
                  </a:txBody>
                  <a:tcPr/>
                </a:tc>
                <a:tc>
                  <a:txBody>
                    <a:bodyPr/>
                    <a:lstStyle/>
                    <a:p>
                      <a:pPr algn="ctr"/>
                      <a:r>
                        <a:rPr lang="en-GB" dirty="0">
                          <a:solidFill>
                            <a:schemeClr val="tx1"/>
                          </a:solidFill>
                        </a:rPr>
                        <a:t>Example</a:t>
                      </a:r>
                    </a:p>
                  </a:txBody>
                  <a:tcPr/>
                </a:tc>
                <a:extLst>
                  <a:ext uri="{0D108BD9-81ED-4DB2-BD59-A6C34878D82A}">
                    <a16:rowId xmlns:a16="http://schemas.microsoft.com/office/drawing/2014/main" val="612251860"/>
                  </a:ext>
                </a:extLst>
              </a:tr>
              <a:tr h="1178705">
                <a:tc>
                  <a:txBody>
                    <a:bodyPr/>
                    <a:lstStyle/>
                    <a:p>
                      <a:pPr algn="ctr"/>
                      <a:endParaRPr lang="en-GB" sz="3200" dirty="0"/>
                    </a:p>
                    <a:p>
                      <a:pPr algn="ctr"/>
                      <a:r>
                        <a:rPr lang="en-GB" sz="3200" dirty="0"/>
                        <a:t>S</a:t>
                      </a:r>
                    </a:p>
                  </a:txBody>
                  <a:tcPr/>
                </a:tc>
                <a:tc>
                  <a:txBody>
                    <a:bodyPr/>
                    <a:lstStyle/>
                    <a:p>
                      <a:pPr algn="ctr"/>
                      <a:endParaRPr lang="en-GB" sz="3200" dirty="0"/>
                    </a:p>
                    <a:p>
                      <a:pPr algn="ctr"/>
                      <a:r>
                        <a:rPr lang="en-GB" sz="3200" dirty="0"/>
                        <a:t>Specific </a:t>
                      </a:r>
                    </a:p>
                  </a:txBody>
                  <a:tcPr/>
                </a:tc>
                <a:tc>
                  <a:txBody>
                    <a:bodyPr/>
                    <a:lstStyle/>
                    <a:p>
                      <a:r>
                        <a:rPr lang="en-GB" sz="2000" dirty="0"/>
                        <a:t>Start selling flowers from my garden.</a:t>
                      </a:r>
                    </a:p>
                  </a:txBody>
                  <a:tcPr/>
                </a:tc>
                <a:extLst>
                  <a:ext uri="{0D108BD9-81ED-4DB2-BD59-A6C34878D82A}">
                    <a16:rowId xmlns:a16="http://schemas.microsoft.com/office/drawing/2014/main" val="187653096"/>
                  </a:ext>
                </a:extLst>
              </a:tr>
              <a:tr h="1178705">
                <a:tc>
                  <a:txBody>
                    <a:bodyPr/>
                    <a:lstStyle/>
                    <a:p>
                      <a:pPr algn="ctr"/>
                      <a:endParaRPr lang="en-GB" sz="3200" dirty="0"/>
                    </a:p>
                    <a:p>
                      <a:pPr algn="ctr"/>
                      <a:r>
                        <a:rPr lang="en-GB" sz="3200" dirty="0"/>
                        <a:t>M</a:t>
                      </a:r>
                    </a:p>
                  </a:txBody>
                  <a:tcPr/>
                </a:tc>
                <a:tc>
                  <a:txBody>
                    <a:bodyPr/>
                    <a:lstStyle/>
                    <a:p>
                      <a:pPr algn="ctr"/>
                      <a:endParaRPr lang="en-GB" sz="3200" dirty="0"/>
                    </a:p>
                    <a:p>
                      <a:pPr algn="ctr"/>
                      <a:r>
                        <a:rPr lang="en-GB" sz="3200" dirty="0"/>
                        <a:t>Measurable</a:t>
                      </a:r>
                    </a:p>
                  </a:txBody>
                  <a:tcPr/>
                </a:tc>
                <a:tc>
                  <a:txBody>
                    <a:bodyPr/>
                    <a:lstStyle/>
                    <a:p>
                      <a:r>
                        <a:rPr lang="en-GB" sz="2000" dirty="0"/>
                        <a:t>Spend around 2 hours/day on Marketing &amp; Promotion.</a:t>
                      </a:r>
                    </a:p>
                  </a:txBody>
                  <a:tcPr/>
                </a:tc>
                <a:extLst>
                  <a:ext uri="{0D108BD9-81ED-4DB2-BD59-A6C34878D82A}">
                    <a16:rowId xmlns:a16="http://schemas.microsoft.com/office/drawing/2014/main" val="1552244985"/>
                  </a:ext>
                </a:extLst>
              </a:tr>
              <a:tr h="1178705">
                <a:tc>
                  <a:txBody>
                    <a:bodyPr/>
                    <a:lstStyle/>
                    <a:p>
                      <a:pPr algn="ctr"/>
                      <a:endParaRPr lang="en-GB" sz="3200" dirty="0"/>
                    </a:p>
                    <a:p>
                      <a:pPr algn="ctr"/>
                      <a:r>
                        <a:rPr lang="en-GB" sz="3200" dirty="0"/>
                        <a:t>A</a:t>
                      </a:r>
                    </a:p>
                  </a:txBody>
                  <a:tcPr/>
                </a:tc>
                <a:tc>
                  <a:txBody>
                    <a:bodyPr/>
                    <a:lstStyle/>
                    <a:p>
                      <a:pPr algn="ctr"/>
                      <a:endParaRPr lang="en-GB" sz="3200" dirty="0"/>
                    </a:p>
                    <a:p>
                      <a:pPr algn="ctr"/>
                      <a:r>
                        <a:rPr lang="en-GB" sz="3200" dirty="0"/>
                        <a:t>Achievable</a:t>
                      </a:r>
                    </a:p>
                  </a:txBody>
                  <a:tcPr/>
                </a:tc>
                <a:tc>
                  <a:txBody>
                    <a:bodyPr/>
                    <a:lstStyle/>
                    <a:p>
                      <a:r>
                        <a:rPr lang="en-GB" sz="2000" dirty="0"/>
                        <a:t>I have experience in growing flowers and I also have equipment and knowledge.</a:t>
                      </a:r>
                    </a:p>
                  </a:txBody>
                  <a:tcPr/>
                </a:tc>
                <a:extLst>
                  <a:ext uri="{0D108BD9-81ED-4DB2-BD59-A6C34878D82A}">
                    <a16:rowId xmlns:a16="http://schemas.microsoft.com/office/drawing/2014/main" val="1950574318"/>
                  </a:ext>
                </a:extLst>
              </a:tr>
              <a:tr h="1178705">
                <a:tc>
                  <a:txBody>
                    <a:bodyPr/>
                    <a:lstStyle/>
                    <a:p>
                      <a:pPr algn="ctr"/>
                      <a:endParaRPr lang="en-GB" sz="3200" dirty="0"/>
                    </a:p>
                    <a:p>
                      <a:pPr algn="ctr"/>
                      <a:r>
                        <a:rPr lang="en-GB" sz="3200" dirty="0"/>
                        <a:t>R</a:t>
                      </a:r>
                    </a:p>
                  </a:txBody>
                  <a:tcPr/>
                </a:tc>
                <a:tc>
                  <a:txBody>
                    <a:bodyPr/>
                    <a:lstStyle/>
                    <a:p>
                      <a:pPr algn="ctr"/>
                      <a:endParaRPr lang="en-GB" sz="3200" dirty="0"/>
                    </a:p>
                    <a:p>
                      <a:pPr algn="ctr"/>
                      <a:r>
                        <a:rPr lang="en-GB" sz="3200" dirty="0"/>
                        <a:t>Realistic</a:t>
                      </a:r>
                    </a:p>
                  </a:txBody>
                  <a:tcPr/>
                </a:tc>
                <a:tc>
                  <a:txBody>
                    <a:bodyPr/>
                    <a:lstStyle/>
                    <a:p>
                      <a:r>
                        <a:rPr lang="en-GB" sz="2000" dirty="0"/>
                        <a:t>I am passionate about gardening and I can earn an extra income.</a:t>
                      </a:r>
                    </a:p>
                  </a:txBody>
                  <a:tcPr/>
                </a:tc>
                <a:extLst>
                  <a:ext uri="{0D108BD9-81ED-4DB2-BD59-A6C34878D82A}">
                    <a16:rowId xmlns:a16="http://schemas.microsoft.com/office/drawing/2014/main" val="2727822830"/>
                  </a:ext>
                </a:extLst>
              </a:tr>
              <a:tr h="1178705">
                <a:tc>
                  <a:txBody>
                    <a:bodyPr/>
                    <a:lstStyle/>
                    <a:p>
                      <a:pPr algn="ctr"/>
                      <a:endParaRPr lang="en-GB" sz="3200" dirty="0"/>
                    </a:p>
                    <a:p>
                      <a:pPr algn="ctr"/>
                      <a:r>
                        <a:rPr lang="en-GB" sz="3200" dirty="0"/>
                        <a:t>T</a:t>
                      </a:r>
                    </a:p>
                  </a:txBody>
                  <a:tcPr/>
                </a:tc>
                <a:tc>
                  <a:txBody>
                    <a:bodyPr/>
                    <a:lstStyle/>
                    <a:p>
                      <a:pPr algn="ctr"/>
                      <a:endParaRPr lang="en-GB" sz="3200" dirty="0"/>
                    </a:p>
                    <a:p>
                      <a:pPr algn="ctr"/>
                      <a:r>
                        <a:rPr lang="en-GB" sz="3200" dirty="0"/>
                        <a:t>Time bound</a:t>
                      </a:r>
                    </a:p>
                  </a:txBody>
                  <a:tcPr/>
                </a:tc>
                <a:tc>
                  <a:txBody>
                    <a:bodyPr/>
                    <a:lstStyle/>
                    <a:p>
                      <a:r>
                        <a:rPr lang="en-GB" sz="2000" dirty="0"/>
                        <a:t>I will start planning today in order to be ready to sell within the next 3 months.</a:t>
                      </a:r>
                    </a:p>
                  </a:txBody>
                  <a:tcPr/>
                </a:tc>
                <a:extLst>
                  <a:ext uri="{0D108BD9-81ED-4DB2-BD59-A6C34878D82A}">
                    <a16:rowId xmlns:a16="http://schemas.microsoft.com/office/drawing/2014/main" val="1725247370"/>
                  </a:ext>
                </a:extLst>
              </a:tr>
            </a:tbl>
          </a:graphicData>
        </a:graphic>
      </p:graphicFrame>
    </p:spTree>
    <p:extLst>
      <p:ext uri="{BB962C8B-B14F-4D97-AF65-F5344CB8AC3E}">
        <p14:creationId xmlns:p14="http://schemas.microsoft.com/office/powerpoint/2010/main" val="329559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Title 55">
            <a:extLst>
              <a:ext uri="{FF2B5EF4-FFF2-40B4-BE49-F238E27FC236}">
                <a16:creationId xmlns:a16="http://schemas.microsoft.com/office/drawing/2014/main" id="{19576725-5FD5-0E5D-4FD3-2E35020D8306}"/>
              </a:ext>
            </a:extLst>
          </p:cNvPr>
          <p:cNvSpPr>
            <a:spLocks noGrp="1"/>
          </p:cNvSpPr>
          <p:nvPr>
            <p:ph type="title"/>
          </p:nvPr>
        </p:nvSpPr>
        <p:spPr>
          <a:xfrm>
            <a:off x="71535" y="2472611"/>
            <a:ext cx="3800669" cy="3629708"/>
          </a:xfrm>
        </p:spPr>
        <p:txBody>
          <a:bodyPr/>
          <a:lstStyle/>
          <a:p>
            <a:r>
              <a:rPr lang="en-GB" dirty="0"/>
              <a:t>Write a SMART Goal for yourself</a:t>
            </a:r>
            <a:endParaRPr lang="en-US" dirty="0"/>
          </a:p>
        </p:txBody>
      </p:sp>
      <p:pic>
        <p:nvPicPr>
          <p:cNvPr id="52" name="Picture 51">
            <a:extLst>
              <a:ext uri="{FF2B5EF4-FFF2-40B4-BE49-F238E27FC236}">
                <a16:creationId xmlns:a16="http://schemas.microsoft.com/office/drawing/2014/main" id="{194E20D0-3ED0-4DB0-BFDB-BBDAE7C823F3}"/>
              </a:ext>
            </a:extLst>
          </p:cNvPr>
          <p:cNvPicPr>
            <a:picLocks noChangeAspect="1"/>
          </p:cNvPicPr>
          <p:nvPr/>
        </p:nvPicPr>
        <p:blipFill>
          <a:blip r:embed="rId3"/>
          <a:stretch>
            <a:fillRect/>
          </a:stretch>
        </p:blipFill>
        <p:spPr>
          <a:xfrm>
            <a:off x="3981528" y="111967"/>
            <a:ext cx="8138937" cy="6662057"/>
          </a:xfrm>
          <a:prstGeom prst="rect">
            <a:avLst/>
          </a:prstGeom>
        </p:spPr>
      </p:pic>
    </p:spTree>
    <p:extLst>
      <p:ext uri="{BB962C8B-B14F-4D97-AF65-F5344CB8AC3E}">
        <p14:creationId xmlns:p14="http://schemas.microsoft.com/office/powerpoint/2010/main" val="31571093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4C6EC6F6-F346-241D-C2AD-CEA21AF2E091}"/>
              </a:ext>
            </a:extLst>
          </p:cNvPr>
          <p:cNvSpPr>
            <a:spLocks noGrp="1"/>
          </p:cNvSpPr>
          <p:nvPr>
            <p:ph type="title"/>
          </p:nvPr>
        </p:nvSpPr>
        <p:spPr>
          <a:xfrm>
            <a:off x="108469" y="72304"/>
            <a:ext cx="8737475" cy="1115434"/>
          </a:xfrm>
        </p:spPr>
        <p:txBody>
          <a:bodyPr/>
          <a:lstStyle/>
          <a:p>
            <a:r>
              <a:rPr lang="en-US" dirty="0"/>
              <a:t>Personal Development Plan (PDP)</a:t>
            </a:r>
          </a:p>
        </p:txBody>
      </p:sp>
      <p:sp>
        <p:nvSpPr>
          <p:cNvPr id="8" name="Slide Number Placeholder 13">
            <a:extLst>
              <a:ext uri="{FF2B5EF4-FFF2-40B4-BE49-F238E27FC236}">
                <a16:creationId xmlns:a16="http://schemas.microsoft.com/office/drawing/2014/main" id="{CFA8B549-5835-0C7F-9027-5D0D38A50DEB}"/>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18</a:t>
            </a:fld>
            <a:endParaRPr kumimoji="0" lang="en-US" altLang="zh-CN" sz="1200" u="none" strike="noStrike" kern="1200" cap="none" spc="0" normalizeH="0" baseline="0" dirty="0">
              <a:ln>
                <a:noFill/>
              </a:ln>
              <a:solidFill>
                <a:schemeClr val="bg1"/>
              </a:solidFill>
              <a:effectLst/>
              <a:uLnTx/>
              <a:uFillTx/>
            </a:endParaRPr>
          </a:p>
        </p:txBody>
      </p:sp>
      <p:sp>
        <p:nvSpPr>
          <p:cNvPr id="11" name="TextBox 10">
            <a:extLst>
              <a:ext uri="{FF2B5EF4-FFF2-40B4-BE49-F238E27FC236}">
                <a16:creationId xmlns:a16="http://schemas.microsoft.com/office/drawing/2014/main" id="{B0ED60E1-1FBB-46ED-A153-4361116AC60C}"/>
              </a:ext>
            </a:extLst>
          </p:cNvPr>
          <p:cNvSpPr txBox="1"/>
          <p:nvPr/>
        </p:nvSpPr>
        <p:spPr>
          <a:xfrm>
            <a:off x="108469" y="1028343"/>
            <a:ext cx="11962232" cy="5647700"/>
          </a:xfrm>
          <a:prstGeom prst="rect">
            <a:avLst/>
          </a:prstGeom>
          <a:noFill/>
        </p:spPr>
        <p:txBody>
          <a:bodyPr wrap="square">
            <a:spAutoFit/>
          </a:bodyPr>
          <a:lstStyle/>
          <a:p>
            <a:r>
              <a:rPr lang="en-GB" sz="1900" b="1" dirty="0">
                <a:solidFill>
                  <a:schemeClr val="bg1"/>
                </a:solidFill>
              </a:rPr>
              <a:t>1 – Self assessment:</a:t>
            </a:r>
          </a:p>
          <a:p>
            <a:pPr marL="342900" indent="-342900">
              <a:buFont typeface="Wingdings" panose="05000000000000000000" pitchFamily="2" charset="2"/>
              <a:buChar char="§"/>
            </a:pPr>
            <a:r>
              <a:rPr lang="en-GB" sz="1900" dirty="0">
                <a:solidFill>
                  <a:schemeClr val="bg1"/>
                </a:solidFill>
              </a:rPr>
              <a:t>This involves reflecting on your current skills, strengths, weaknesses, and experiences. It’s about understanding where you are now in terms of personal and professional development.</a:t>
            </a:r>
          </a:p>
          <a:p>
            <a:r>
              <a:rPr lang="en-GB" sz="1900" b="1" dirty="0">
                <a:solidFill>
                  <a:schemeClr val="bg1"/>
                </a:solidFill>
              </a:rPr>
              <a:t>2 - Goal Setting:</a:t>
            </a:r>
          </a:p>
          <a:p>
            <a:pPr marL="342900" indent="-342900">
              <a:buFont typeface="Wingdings" panose="05000000000000000000" pitchFamily="2" charset="2"/>
              <a:buChar char="§"/>
            </a:pPr>
            <a:r>
              <a:rPr lang="en-GB" sz="1900" dirty="0">
                <a:solidFill>
                  <a:schemeClr val="bg1"/>
                </a:solidFill>
              </a:rPr>
              <a:t>Identify both short-term and long-term goals that you want to achieve. Goals can be related to career advancement, personal growth, education, or skill development.</a:t>
            </a:r>
          </a:p>
          <a:p>
            <a:pPr marL="342900" indent="-342900">
              <a:buFont typeface="Wingdings" panose="05000000000000000000" pitchFamily="2" charset="2"/>
              <a:buChar char="§"/>
            </a:pPr>
            <a:r>
              <a:rPr lang="en-GB" sz="1900" dirty="0">
                <a:solidFill>
                  <a:schemeClr val="bg1"/>
                </a:solidFill>
              </a:rPr>
              <a:t>Goals should follow the SMART framework</a:t>
            </a:r>
          </a:p>
          <a:p>
            <a:r>
              <a:rPr lang="en-GB" sz="1900" b="1" dirty="0">
                <a:solidFill>
                  <a:schemeClr val="bg1"/>
                </a:solidFill>
              </a:rPr>
              <a:t>3 – Action plan:</a:t>
            </a:r>
          </a:p>
          <a:p>
            <a:pPr marL="342900" indent="-342900">
              <a:buFont typeface="Wingdings" panose="05000000000000000000" pitchFamily="2" charset="2"/>
              <a:buChar char="§"/>
            </a:pPr>
            <a:r>
              <a:rPr lang="en-GB" sz="1900" dirty="0">
                <a:solidFill>
                  <a:schemeClr val="bg1"/>
                </a:solidFill>
              </a:rPr>
              <a:t>Create a step-by-step plan that outlines the specific actions you need to take to achieve your goals. This may include acquiring new skills, attending courses, seeking mentorship, or gaining work experience.</a:t>
            </a:r>
          </a:p>
          <a:p>
            <a:r>
              <a:rPr lang="en-GB" sz="1900" b="1" dirty="0">
                <a:solidFill>
                  <a:schemeClr val="bg1"/>
                </a:solidFill>
              </a:rPr>
              <a:t>4 – Timeline &amp; milestones:</a:t>
            </a:r>
          </a:p>
          <a:p>
            <a:pPr marL="342900" indent="-342900">
              <a:buFont typeface="Wingdings" panose="05000000000000000000" pitchFamily="2" charset="2"/>
              <a:buChar char="§"/>
            </a:pPr>
            <a:r>
              <a:rPr lang="en-GB" sz="1900" dirty="0">
                <a:solidFill>
                  <a:schemeClr val="bg1"/>
                </a:solidFill>
              </a:rPr>
              <a:t>Establish deadlines and milestones to track your progress. This helps ensure you stay on track and make steady progress toward your goals.</a:t>
            </a:r>
          </a:p>
          <a:p>
            <a:r>
              <a:rPr lang="en-GB" sz="1900" b="1" dirty="0">
                <a:solidFill>
                  <a:schemeClr val="bg1"/>
                </a:solidFill>
              </a:rPr>
              <a:t>5 – Resources &amp; support:</a:t>
            </a:r>
          </a:p>
          <a:p>
            <a:pPr marL="342900" indent="-342900">
              <a:buFont typeface="Wingdings" panose="05000000000000000000" pitchFamily="2" charset="2"/>
              <a:buChar char="§"/>
            </a:pPr>
            <a:r>
              <a:rPr lang="en-GB" sz="1900" dirty="0">
                <a:solidFill>
                  <a:schemeClr val="bg1"/>
                </a:solidFill>
              </a:rPr>
              <a:t>Identify the resources and support you need to achieve your goals. This can include educational tools, mentors, coaches, or even financial resources.</a:t>
            </a:r>
          </a:p>
          <a:p>
            <a:r>
              <a:rPr lang="en-GB" sz="1900" b="1" dirty="0">
                <a:solidFill>
                  <a:schemeClr val="bg1"/>
                </a:solidFill>
              </a:rPr>
              <a:t>6 – Monitoring &amp; review:</a:t>
            </a:r>
          </a:p>
          <a:p>
            <a:pPr marL="342900" indent="-342900">
              <a:buFont typeface="Wingdings" panose="05000000000000000000" pitchFamily="2" charset="2"/>
              <a:buChar char="§"/>
            </a:pPr>
            <a:r>
              <a:rPr lang="en-GB" sz="1900" dirty="0">
                <a:solidFill>
                  <a:schemeClr val="bg1"/>
                </a:solidFill>
              </a:rPr>
              <a:t>Regularly review and update your PDP to reflect any changes in your goals or progress. This ensures that your plan remains relevant and aligned with your evolving ambitions.</a:t>
            </a:r>
          </a:p>
        </p:txBody>
      </p:sp>
    </p:spTree>
    <p:extLst>
      <p:ext uri="{BB962C8B-B14F-4D97-AF65-F5344CB8AC3E}">
        <p14:creationId xmlns:p14="http://schemas.microsoft.com/office/powerpoint/2010/main" val="2164542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circle(in)">
                                      <p:cBhvr>
                                        <p:cTn id="7" dur="2000"/>
                                        <p:tgtEl>
                                          <p:spTgt spid="11">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11">
                                            <p:txEl>
                                              <p:pRg st="1" end="1"/>
                                            </p:txEl>
                                          </p:spTgt>
                                        </p:tgtEl>
                                        <p:attrNameLst>
                                          <p:attrName>style.visibility</p:attrName>
                                        </p:attrNameLst>
                                      </p:cBhvr>
                                      <p:to>
                                        <p:strVal val="visible"/>
                                      </p:to>
                                    </p:set>
                                    <p:animEffect transition="in" filter="circle(in)">
                                      <p:cBhvr>
                                        <p:cTn id="10" dur="2000"/>
                                        <p:tgtEl>
                                          <p:spTgt spid="11">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animEffect transition="in" filter="circle(in)">
                                      <p:cBhvr>
                                        <p:cTn id="15" dur="2000"/>
                                        <p:tgtEl>
                                          <p:spTgt spid="11">
                                            <p:txEl>
                                              <p:pRg st="2" end="2"/>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11">
                                            <p:txEl>
                                              <p:pRg st="3" end="3"/>
                                            </p:txEl>
                                          </p:spTgt>
                                        </p:tgtEl>
                                        <p:attrNameLst>
                                          <p:attrName>style.visibility</p:attrName>
                                        </p:attrNameLst>
                                      </p:cBhvr>
                                      <p:to>
                                        <p:strVal val="visible"/>
                                      </p:to>
                                    </p:set>
                                    <p:animEffect transition="in" filter="circle(in)">
                                      <p:cBhvr>
                                        <p:cTn id="18" dur="2000"/>
                                        <p:tgtEl>
                                          <p:spTgt spid="11">
                                            <p:txEl>
                                              <p:pRg st="3" end="3"/>
                                            </p:txEl>
                                          </p:spTgt>
                                        </p:tgtEl>
                                      </p:cBhvr>
                                    </p:animEffect>
                                  </p:childTnLst>
                                </p:cTn>
                              </p:par>
                              <p:par>
                                <p:cTn id="19" presetID="6" presetClass="entr" presetSubtype="16" fill="hold" nodeType="withEffect">
                                  <p:stCondLst>
                                    <p:cond delay="0"/>
                                  </p:stCondLst>
                                  <p:childTnLst>
                                    <p:set>
                                      <p:cBhvr>
                                        <p:cTn id="20" dur="1" fill="hold">
                                          <p:stCondLst>
                                            <p:cond delay="0"/>
                                          </p:stCondLst>
                                        </p:cTn>
                                        <p:tgtEl>
                                          <p:spTgt spid="11">
                                            <p:txEl>
                                              <p:pRg st="4" end="4"/>
                                            </p:txEl>
                                          </p:spTgt>
                                        </p:tgtEl>
                                        <p:attrNameLst>
                                          <p:attrName>style.visibility</p:attrName>
                                        </p:attrNameLst>
                                      </p:cBhvr>
                                      <p:to>
                                        <p:strVal val="visible"/>
                                      </p:to>
                                    </p:set>
                                    <p:animEffect transition="in" filter="circle(in)">
                                      <p:cBhvr>
                                        <p:cTn id="21" dur="2000"/>
                                        <p:tgtEl>
                                          <p:spTgt spid="11">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11">
                                            <p:txEl>
                                              <p:pRg st="5" end="5"/>
                                            </p:txEl>
                                          </p:spTgt>
                                        </p:tgtEl>
                                        <p:attrNameLst>
                                          <p:attrName>style.visibility</p:attrName>
                                        </p:attrNameLst>
                                      </p:cBhvr>
                                      <p:to>
                                        <p:strVal val="visible"/>
                                      </p:to>
                                    </p:set>
                                    <p:animEffect transition="in" filter="circle(in)">
                                      <p:cBhvr>
                                        <p:cTn id="26" dur="2000"/>
                                        <p:tgtEl>
                                          <p:spTgt spid="11">
                                            <p:txEl>
                                              <p:pRg st="5" end="5"/>
                                            </p:txEl>
                                          </p:spTgt>
                                        </p:tgtEl>
                                      </p:cBhvr>
                                    </p:animEffect>
                                  </p:childTnLst>
                                </p:cTn>
                              </p:par>
                              <p:par>
                                <p:cTn id="27" presetID="6" presetClass="entr" presetSubtype="16" fill="hold" nodeType="withEffect">
                                  <p:stCondLst>
                                    <p:cond delay="0"/>
                                  </p:stCondLst>
                                  <p:childTnLst>
                                    <p:set>
                                      <p:cBhvr>
                                        <p:cTn id="28" dur="1" fill="hold">
                                          <p:stCondLst>
                                            <p:cond delay="0"/>
                                          </p:stCondLst>
                                        </p:cTn>
                                        <p:tgtEl>
                                          <p:spTgt spid="11">
                                            <p:txEl>
                                              <p:pRg st="6" end="6"/>
                                            </p:txEl>
                                          </p:spTgt>
                                        </p:tgtEl>
                                        <p:attrNameLst>
                                          <p:attrName>style.visibility</p:attrName>
                                        </p:attrNameLst>
                                      </p:cBhvr>
                                      <p:to>
                                        <p:strVal val="visible"/>
                                      </p:to>
                                    </p:set>
                                    <p:animEffect transition="in" filter="circle(in)">
                                      <p:cBhvr>
                                        <p:cTn id="29" dur="2000"/>
                                        <p:tgtEl>
                                          <p:spTgt spid="11">
                                            <p:txEl>
                                              <p:pRg st="6" end="6"/>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nodeType="clickEffect">
                                  <p:stCondLst>
                                    <p:cond delay="0"/>
                                  </p:stCondLst>
                                  <p:childTnLst>
                                    <p:set>
                                      <p:cBhvr>
                                        <p:cTn id="33" dur="1" fill="hold">
                                          <p:stCondLst>
                                            <p:cond delay="0"/>
                                          </p:stCondLst>
                                        </p:cTn>
                                        <p:tgtEl>
                                          <p:spTgt spid="11">
                                            <p:txEl>
                                              <p:pRg st="7" end="7"/>
                                            </p:txEl>
                                          </p:spTgt>
                                        </p:tgtEl>
                                        <p:attrNameLst>
                                          <p:attrName>style.visibility</p:attrName>
                                        </p:attrNameLst>
                                      </p:cBhvr>
                                      <p:to>
                                        <p:strVal val="visible"/>
                                      </p:to>
                                    </p:set>
                                    <p:animEffect transition="in" filter="circle(in)">
                                      <p:cBhvr>
                                        <p:cTn id="34" dur="2000"/>
                                        <p:tgtEl>
                                          <p:spTgt spid="11">
                                            <p:txEl>
                                              <p:pRg st="7" end="7"/>
                                            </p:txEl>
                                          </p:spTgt>
                                        </p:tgtEl>
                                      </p:cBhvr>
                                    </p:animEffect>
                                  </p:childTnLst>
                                </p:cTn>
                              </p:par>
                              <p:par>
                                <p:cTn id="35" presetID="6" presetClass="entr" presetSubtype="16" fill="hold" nodeType="withEffect">
                                  <p:stCondLst>
                                    <p:cond delay="0"/>
                                  </p:stCondLst>
                                  <p:childTnLst>
                                    <p:set>
                                      <p:cBhvr>
                                        <p:cTn id="36" dur="1" fill="hold">
                                          <p:stCondLst>
                                            <p:cond delay="0"/>
                                          </p:stCondLst>
                                        </p:cTn>
                                        <p:tgtEl>
                                          <p:spTgt spid="11">
                                            <p:txEl>
                                              <p:pRg st="8" end="8"/>
                                            </p:txEl>
                                          </p:spTgt>
                                        </p:tgtEl>
                                        <p:attrNameLst>
                                          <p:attrName>style.visibility</p:attrName>
                                        </p:attrNameLst>
                                      </p:cBhvr>
                                      <p:to>
                                        <p:strVal val="visible"/>
                                      </p:to>
                                    </p:set>
                                    <p:animEffect transition="in" filter="circle(in)">
                                      <p:cBhvr>
                                        <p:cTn id="37" dur="2000"/>
                                        <p:tgtEl>
                                          <p:spTgt spid="11">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nodeType="clickEffect">
                                  <p:stCondLst>
                                    <p:cond delay="0"/>
                                  </p:stCondLst>
                                  <p:childTnLst>
                                    <p:set>
                                      <p:cBhvr>
                                        <p:cTn id="41" dur="1" fill="hold">
                                          <p:stCondLst>
                                            <p:cond delay="0"/>
                                          </p:stCondLst>
                                        </p:cTn>
                                        <p:tgtEl>
                                          <p:spTgt spid="11">
                                            <p:txEl>
                                              <p:pRg st="9" end="9"/>
                                            </p:txEl>
                                          </p:spTgt>
                                        </p:tgtEl>
                                        <p:attrNameLst>
                                          <p:attrName>style.visibility</p:attrName>
                                        </p:attrNameLst>
                                      </p:cBhvr>
                                      <p:to>
                                        <p:strVal val="visible"/>
                                      </p:to>
                                    </p:set>
                                    <p:animEffect transition="in" filter="circle(in)">
                                      <p:cBhvr>
                                        <p:cTn id="42" dur="2000"/>
                                        <p:tgtEl>
                                          <p:spTgt spid="11">
                                            <p:txEl>
                                              <p:pRg st="9" end="9"/>
                                            </p:txEl>
                                          </p:spTgt>
                                        </p:tgtEl>
                                      </p:cBhvr>
                                    </p:animEffect>
                                  </p:childTnLst>
                                </p:cTn>
                              </p:par>
                              <p:par>
                                <p:cTn id="43" presetID="6" presetClass="entr" presetSubtype="16" fill="hold" nodeType="withEffect">
                                  <p:stCondLst>
                                    <p:cond delay="0"/>
                                  </p:stCondLst>
                                  <p:childTnLst>
                                    <p:set>
                                      <p:cBhvr>
                                        <p:cTn id="44" dur="1" fill="hold">
                                          <p:stCondLst>
                                            <p:cond delay="0"/>
                                          </p:stCondLst>
                                        </p:cTn>
                                        <p:tgtEl>
                                          <p:spTgt spid="11">
                                            <p:txEl>
                                              <p:pRg st="10" end="10"/>
                                            </p:txEl>
                                          </p:spTgt>
                                        </p:tgtEl>
                                        <p:attrNameLst>
                                          <p:attrName>style.visibility</p:attrName>
                                        </p:attrNameLst>
                                      </p:cBhvr>
                                      <p:to>
                                        <p:strVal val="visible"/>
                                      </p:to>
                                    </p:set>
                                    <p:animEffect transition="in" filter="circle(in)">
                                      <p:cBhvr>
                                        <p:cTn id="45" dur="2000"/>
                                        <p:tgtEl>
                                          <p:spTgt spid="11">
                                            <p:txEl>
                                              <p:pRg st="10" end="1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6" presetClass="entr" presetSubtype="16" fill="hold" nodeType="clickEffect">
                                  <p:stCondLst>
                                    <p:cond delay="0"/>
                                  </p:stCondLst>
                                  <p:childTnLst>
                                    <p:set>
                                      <p:cBhvr>
                                        <p:cTn id="49" dur="1" fill="hold">
                                          <p:stCondLst>
                                            <p:cond delay="0"/>
                                          </p:stCondLst>
                                        </p:cTn>
                                        <p:tgtEl>
                                          <p:spTgt spid="11">
                                            <p:txEl>
                                              <p:pRg st="11" end="11"/>
                                            </p:txEl>
                                          </p:spTgt>
                                        </p:tgtEl>
                                        <p:attrNameLst>
                                          <p:attrName>style.visibility</p:attrName>
                                        </p:attrNameLst>
                                      </p:cBhvr>
                                      <p:to>
                                        <p:strVal val="visible"/>
                                      </p:to>
                                    </p:set>
                                    <p:animEffect transition="in" filter="circle(in)">
                                      <p:cBhvr>
                                        <p:cTn id="50" dur="2000"/>
                                        <p:tgtEl>
                                          <p:spTgt spid="11">
                                            <p:txEl>
                                              <p:pRg st="11" end="11"/>
                                            </p:txEl>
                                          </p:spTgt>
                                        </p:tgtEl>
                                      </p:cBhvr>
                                    </p:animEffect>
                                  </p:childTnLst>
                                </p:cTn>
                              </p:par>
                              <p:par>
                                <p:cTn id="51" presetID="6" presetClass="entr" presetSubtype="16" fill="hold" nodeType="withEffect">
                                  <p:stCondLst>
                                    <p:cond delay="0"/>
                                  </p:stCondLst>
                                  <p:childTnLst>
                                    <p:set>
                                      <p:cBhvr>
                                        <p:cTn id="52" dur="1" fill="hold">
                                          <p:stCondLst>
                                            <p:cond delay="0"/>
                                          </p:stCondLst>
                                        </p:cTn>
                                        <p:tgtEl>
                                          <p:spTgt spid="11">
                                            <p:txEl>
                                              <p:pRg st="12" end="12"/>
                                            </p:txEl>
                                          </p:spTgt>
                                        </p:tgtEl>
                                        <p:attrNameLst>
                                          <p:attrName>style.visibility</p:attrName>
                                        </p:attrNameLst>
                                      </p:cBhvr>
                                      <p:to>
                                        <p:strVal val="visible"/>
                                      </p:to>
                                    </p:set>
                                    <p:animEffect transition="in" filter="circle(in)">
                                      <p:cBhvr>
                                        <p:cTn id="53" dur="2000"/>
                                        <p:tgtEl>
                                          <p:spTgt spid="11">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Title 55">
            <a:extLst>
              <a:ext uri="{FF2B5EF4-FFF2-40B4-BE49-F238E27FC236}">
                <a16:creationId xmlns:a16="http://schemas.microsoft.com/office/drawing/2014/main" id="{19576725-5FD5-0E5D-4FD3-2E35020D8306}"/>
              </a:ext>
            </a:extLst>
          </p:cNvPr>
          <p:cNvSpPr>
            <a:spLocks noGrp="1"/>
          </p:cNvSpPr>
          <p:nvPr>
            <p:ph type="title"/>
          </p:nvPr>
        </p:nvSpPr>
        <p:spPr>
          <a:xfrm>
            <a:off x="394282" y="1356876"/>
            <a:ext cx="11403435" cy="3735241"/>
          </a:xfrm>
        </p:spPr>
        <p:txBody>
          <a:bodyPr/>
          <a:lstStyle/>
          <a:p>
            <a:r>
              <a:rPr lang="en-GB" sz="8800" dirty="0">
                <a:solidFill>
                  <a:srgbClr val="FFFF00"/>
                </a:solidFill>
              </a:rPr>
              <a:t>Write a Personal Development Plan for yourself</a:t>
            </a:r>
            <a:endParaRPr lang="en-US" sz="8800" dirty="0">
              <a:solidFill>
                <a:srgbClr val="FFFF00"/>
              </a:solidFill>
            </a:endParaRPr>
          </a:p>
        </p:txBody>
      </p:sp>
    </p:spTree>
    <p:extLst>
      <p:ext uri="{BB962C8B-B14F-4D97-AF65-F5344CB8AC3E}">
        <p14:creationId xmlns:p14="http://schemas.microsoft.com/office/powerpoint/2010/main" val="4858629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AD2C8D04-263D-9589-1CFF-A5968D7C33D7}"/>
              </a:ext>
            </a:extLst>
          </p:cNvPr>
          <p:cNvSpPr>
            <a:spLocks noGrp="1"/>
          </p:cNvSpPr>
          <p:nvPr>
            <p:ph type="title"/>
          </p:nvPr>
        </p:nvSpPr>
        <p:spPr>
          <a:xfrm>
            <a:off x="5884332" y="2022320"/>
            <a:ext cx="3972732" cy="1325563"/>
          </a:xfrm>
        </p:spPr>
        <p:txBody>
          <a:bodyPr/>
          <a:lstStyle/>
          <a:p>
            <a:r>
              <a:rPr lang="en-US" sz="6600" dirty="0">
                <a:solidFill>
                  <a:srgbClr val="FFFF00"/>
                </a:solidFill>
              </a:rPr>
              <a:t>Any questions?</a:t>
            </a:r>
          </a:p>
        </p:txBody>
      </p:sp>
      <p:pic>
        <p:nvPicPr>
          <p:cNvPr id="14" name="Picture Placeholder 13" descr="People working in office">
            <a:extLst>
              <a:ext uri="{FF2B5EF4-FFF2-40B4-BE49-F238E27FC236}">
                <a16:creationId xmlns:a16="http://schemas.microsoft.com/office/drawing/2014/main" id="{496155F4-61B2-441D-9F16-788866450DA2}"/>
              </a:ext>
            </a:extLst>
          </p:cNvPr>
          <p:cNvPicPr>
            <a:picLocks noGrp="1" noChangeAspect="1"/>
          </p:cNvPicPr>
          <p:nvPr>
            <p:ph type="pic" sz="quarter" idx="49"/>
          </p:nvPr>
        </p:nvPicPr>
        <p:blipFill rotWithShape="1">
          <a:blip r:embed="rId3" cstate="print">
            <a:extLst>
              <a:ext uri="{28A0092B-C50C-407E-A947-70E740481C1C}">
                <a14:useLocalDpi xmlns:a14="http://schemas.microsoft.com/office/drawing/2010/main"/>
              </a:ext>
            </a:extLst>
          </a:blip>
          <a:srcRect/>
          <a:stretch/>
        </p:blipFill>
        <p:spPr/>
      </p:pic>
      <p:pic>
        <p:nvPicPr>
          <p:cNvPr id="16" name="Picture Placeholder 15" descr="People in an office discussing work over a laptop&#10;">
            <a:extLst>
              <a:ext uri="{FF2B5EF4-FFF2-40B4-BE49-F238E27FC236}">
                <a16:creationId xmlns:a16="http://schemas.microsoft.com/office/drawing/2014/main" id="{BCD5762E-DD49-42B3-9CA8-46A4AD7193E2}"/>
              </a:ext>
            </a:extLst>
          </p:cNvPr>
          <p:cNvPicPr>
            <a:picLocks noGrp="1" noChangeAspect="1"/>
          </p:cNvPicPr>
          <p:nvPr>
            <p:ph type="pic" sz="quarter" idx="48"/>
          </p:nvPr>
        </p:nvPicPr>
        <p:blipFill rotWithShape="1">
          <a:blip r:embed="rId4" cstate="print">
            <a:extLst>
              <a:ext uri="{28A0092B-C50C-407E-A947-70E740481C1C}">
                <a14:useLocalDpi xmlns:a14="http://schemas.microsoft.com/office/drawing/2010/main"/>
              </a:ext>
            </a:extLst>
          </a:blip>
          <a:srcRect/>
          <a:stretch/>
        </p:blipFill>
        <p:spPr/>
      </p:pic>
      <p:pic>
        <p:nvPicPr>
          <p:cNvPr id="18" name="Picture Placeholder 17" descr="Layout of website design sketches on white paper">
            <a:extLst>
              <a:ext uri="{FF2B5EF4-FFF2-40B4-BE49-F238E27FC236}">
                <a16:creationId xmlns:a16="http://schemas.microsoft.com/office/drawing/2014/main" id="{1051CD21-1408-4D13-BF0B-0D7013AD2D0C}"/>
              </a:ext>
            </a:extLst>
          </p:cNvPr>
          <p:cNvPicPr>
            <a:picLocks noGrp="1" noChangeAspect="1"/>
          </p:cNvPicPr>
          <p:nvPr>
            <p:ph type="pic" sz="quarter" idx="51"/>
          </p:nvPr>
        </p:nvPicPr>
        <p:blipFill rotWithShape="1">
          <a:blip r:embed="rId5" cstate="print">
            <a:extLst>
              <a:ext uri="{28A0092B-C50C-407E-A947-70E740481C1C}">
                <a14:useLocalDpi xmlns:a14="http://schemas.microsoft.com/office/drawing/2010/main"/>
              </a:ext>
            </a:extLst>
          </a:blip>
          <a:srcRect/>
          <a:stretch/>
        </p:blipFill>
        <p:spPr/>
      </p:pic>
      <p:pic>
        <p:nvPicPr>
          <p:cNvPr id="28" name="Picture Placeholder 27" descr="Businesswoman reviewing sticky notes on a wall">
            <a:extLst>
              <a:ext uri="{FF2B5EF4-FFF2-40B4-BE49-F238E27FC236}">
                <a16:creationId xmlns:a16="http://schemas.microsoft.com/office/drawing/2014/main" id="{B746A775-E65C-70F6-9DB4-E51F7F2DAECE}"/>
              </a:ext>
            </a:extLst>
          </p:cNvPr>
          <p:cNvPicPr>
            <a:picLocks noGrp="1" noChangeAspect="1"/>
          </p:cNvPicPr>
          <p:nvPr>
            <p:ph type="pic" sz="quarter" idx="50"/>
          </p:nvPr>
        </p:nvPicPr>
        <p:blipFill>
          <a:blip r:embed="rId6" cstate="print">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529279411"/>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7FBA7F-F752-DD73-4F65-BB096C4D50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234688-287C-0E97-1E5B-5A51B09A08B2}"/>
              </a:ext>
            </a:extLst>
          </p:cNvPr>
          <p:cNvSpPr>
            <a:spLocks noGrp="1"/>
          </p:cNvSpPr>
          <p:nvPr>
            <p:ph type="title"/>
          </p:nvPr>
        </p:nvSpPr>
        <p:spPr>
          <a:xfrm>
            <a:off x="215689" y="113155"/>
            <a:ext cx="10515600" cy="1115434"/>
          </a:xfrm>
        </p:spPr>
        <p:txBody>
          <a:bodyPr/>
          <a:lstStyle/>
          <a:p>
            <a:r>
              <a:rPr lang="en-GB" dirty="0"/>
              <a:t>Learning Objectives</a:t>
            </a:r>
          </a:p>
        </p:txBody>
      </p:sp>
      <p:sp>
        <p:nvSpPr>
          <p:cNvPr id="3" name="Chart Placeholder 2">
            <a:extLst>
              <a:ext uri="{FF2B5EF4-FFF2-40B4-BE49-F238E27FC236}">
                <a16:creationId xmlns:a16="http://schemas.microsoft.com/office/drawing/2014/main" id="{021BD587-F749-C266-C904-3929DAA1B79F}"/>
              </a:ext>
            </a:extLst>
          </p:cNvPr>
          <p:cNvSpPr>
            <a:spLocks noGrp="1"/>
          </p:cNvSpPr>
          <p:nvPr>
            <p:ph type="chart" sz="quarter" idx="27"/>
          </p:nvPr>
        </p:nvSpPr>
        <p:spPr>
          <a:xfrm>
            <a:off x="293914" y="1058984"/>
            <a:ext cx="11604171" cy="4155757"/>
          </a:xfrm>
        </p:spPr>
        <p:txBody>
          <a:bodyPr/>
          <a:lstStyle/>
          <a:p>
            <a:pPr marL="0" indent="0">
              <a:buNone/>
            </a:pPr>
            <a:r>
              <a:rPr lang="en-US" sz="2400" dirty="0"/>
              <a:t>By the end of this session, students will be able to:</a:t>
            </a:r>
          </a:p>
          <a:p>
            <a:r>
              <a:rPr lang="en-US" sz="2400" dirty="0"/>
              <a:t>Explain the purpose of goal setting and personal development planning in relation to career progression and employability.</a:t>
            </a:r>
          </a:p>
          <a:p>
            <a:r>
              <a:rPr lang="en-US" sz="2400" dirty="0"/>
              <a:t>Apply the SMART goals framework to create clear, realistic short-term and long-term goals.</a:t>
            </a:r>
          </a:p>
          <a:p>
            <a:r>
              <a:rPr lang="en-US" sz="2400" dirty="0"/>
              <a:t>Identify potential career preferences using Holland’s Career Theory and reflect on how these align with personal interests and strengths.</a:t>
            </a:r>
          </a:p>
          <a:p>
            <a:r>
              <a:rPr lang="en-US" sz="2400" dirty="0" err="1"/>
              <a:t>Recognise</a:t>
            </a:r>
            <a:r>
              <a:rPr lang="en-US" sz="2400" dirty="0"/>
              <a:t> key personality preferences using the Myers-Briggs Type Indicator (MBTI) and consider how these may influence learning, decision-making, and career choices.</a:t>
            </a:r>
          </a:p>
          <a:p>
            <a:r>
              <a:rPr lang="en-US" sz="2400" dirty="0"/>
              <a:t>Construct a basic Personal Development Plan (PDP) that includes goals, actions, timelines, and support needs.</a:t>
            </a:r>
          </a:p>
          <a:p>
            <a:r>
              <a:rPr lang="en-US" sz="2400" dirty="0"/>
              <a:t>Begin to reflect on how goal-setting models and career theories can be used as evidence within Assignment Part 1.</a:t>
            </a:r>
            <a:endParaRPr lang="en-GB" sz="2400" dirty="0"/>
          </a:p>
        </p:txBody>
      </p:sp>
    </p:spTree>
    <p:extLst>
      <p:ext uri="{BB962C8B-B14F-4D97-AF65-F5344CB8AC3E}">
        <p14:creationId xmlns:p14="http://schemas.microsoft.com/office/powerpoint/2010/main" val="193700013"/>
      </p:ext>
    </p:extLst>
  </p:cSld>
  <p:clrMapOvr>
    <a:masterClrMapping/>
  </p:clrMapOvr>
</p:sld>
</file>

<file path=ppt/theme/theme1.xml><?xml version="1.0" encoding="utf-8"?>
<a:theme xmlns:a="http://schemas.openxmlformats.org/drawingml/2006/main" name="Custom">
  <a:themeElements>
    <a:clrScheme name="Custom 7">
      <a:dk1>
        <a:srgbClr val="000000"/>
      </a:dk1>
      <a:lt1>
        <a:srgbClr val="FFFFFF"/>
      </a:lt1>
      <a:dk2>
        <a:srgbClr val="0F253E"/>
      </a:dk2>
      <a:lt2>
        <a:srgbClr val="E7E6E6"/>
      </a:lt2>
      <a:accent1>
        <a:srgbClr val="4472C4"/>
      </a:accent1>
      <a:accent2>
        <a:srgbClr val="B83903"/>
      </a:accent2>
      <a:accent3>
        <a:srgbClr val="75262A"/>
      </a:accent3>
      <a:accent4>
        <a:srgbClr val="F79320"/>
      </a:accent4>
      <a:accent5>
        <a:srgbClr val="44668D"/>
      </a:accent5>
      <a:accent6>
        <a:srgbClr val="0F253E"/>
      </a:accent6>
      <a:hlink>
        <a:srgbClr val="AEC0D9"/>
      </a:hlink>
      <a:folHlink>
        <a:srgbClr val="B83903"/>
      </a:folHlink>
    </a:clrScheme>
    <a:fontScheme name="Custom 10">
      <a:majorFont>
        <a:latin typeface="Posterama Text Black"/>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Hexagon Dark Presentation_win32_v5" id="{58BAEBF1-5D61-4C15-85CE-FF9951014D92}" vid="{276E4683-2F29-4A34-B0D2-95452F46AA5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337AE0CD-4570-4F66-89CD-DDD19F091E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8C25491-3B09-4F3E-8C86-936D290E4013}">
  <ds:schemaRefs>
    <ds:schemaRef ds:uri="http://schemas.microsoft.com/sharepoint/v3/contenttype/forms"/>
  </ds:schemaRefs>
</ds:datastoreItem>
</file>

<file path=customXml/itemProps3.xml><?xml version="1.0" encoding="utf-8"?>
<ds:datastoreItem xmlns:ds="http://schemas.openxmlformats.org/officeDocument/2006/customXml" ds:itemID="{F4D5854E-F453-4846-A87D-6EF3DCF73E3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Hexagon presentation dark</Template>
  <TotalTime>16</TotalTime>
  <Words>1632</Words>
  <Application>Microsoft Office PowerPoint</Application>
  <PresentationFormat>Widescreen</PresentationFormat>
  <Paragraphs>152</Paragraphs>
  <Slides>21</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等线</vt:lpstr>
      <vt:lpstr>Posterama Text Black</vt:lpstr>
      <vt:lpstr>Posterama Text SemiBold</vt:lpstr>
      <vt:lpstr>Abadi</vt:lpstr>
      <vt:lpstr>Arial</vt:lpstr>
      <vt:lpstr>Calibri</vt:lpstr>
      <vt:lpstr>Posterama</vt:lpstr>
      <vt:lpstr>Wingdings</vt:lpstr>
      <vt:lpstr>Custom</vt:lpstr>
      <vt:lpstr>Week 3 Professional Career Development BMSW4012</vt:lpstr>
      <vt:lpstr>What did we do last week?</vt:lpstr>
      <vt:lpstr>10 Minute Reflection</vt:lpstr>
      <vt:lpstr>Learning Objectives</vt:lpstr>
      <vt:lpstr>Holland’s Career Theory</vt:lpstr>
      <vt:lpstr>Holland’s career theory - Dr John Holland’s Theory, also known as Holland’s theory of vocational choice, is the best known and most widely researched theory about where we thrive in our work.  It’s widely used by career development professionals worldwide.</vt:lpstr>
      <vt:lpstr>PowerPoint Presentation</vt:lpstr>
      <vt:lpstr>PowerPoint Presentation</vt:lpstr>
      <vt:lpstr>Myers Briggs type indicator</vt:lpstr>
      <vt:lpstr>Test Your Turn</vt:lpstr>
      <vt:lpstr>Myers Briggs type indicator</vt:lpstr>
      <vt:lpstr>What does this all mean though?</vt:lpstr>
      <vt:lpstr>Now, you need to set a SMART Goal! </vt:lpstr>
      <vt:lpstr>S.M.A.R.T goals</vt:lpstr>
      <vt:lpstr>PowerPoint Presentation</vt:lpstr>
      <vt:lpstr>PowerPoint Presentation</vt:lpstr>
      <vt:lpstr>Write a SMART Goal for yourself</vt:lpstr>
      <vt:lpstr>Personal Development Plan (PDP)</vt:lpstr>
      <vt:lpstr>Write a Personal Development Plan for yourself</vt:lpstr>
      <vt:lpstr>Any questions?</vt:lpstr>
      <vt:lpstr>Learning Objectives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3</dc:title>
  <dc:creator>Muhammad Cassamo</dc:creator>
  <cp:lastModifiedBy>Ffion Cumberpatch</cp:lastModifiedBy>
  <cp:revision>3</cp:revision>
  <dcterms:created xsi:type="dcterms:W3CDTF">2024-10-10T18:41:23Z</dcterms:created>
  <dcterms:modified xsi:type="dcterms:W3CDTF">2026-01-03T11:48:03Z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