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 showGuides="1">
      <p:cViewPr varScale="1">
        <p:scale>
          <a:sx n="81" d="100"/>
          <a:sy n="81" d="100"/>
        </p:scale>
        <p:origin x="294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A01C-3DA0-4FBA-BB3F-F05BBF043C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Equality, diversity and inclusive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F78168-2532-4375-9B72-694C152CD7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Wk</a:t>
            </a:r>
            <a:r>
              <a:rPr lang="en-GB" dirty="0"/>
              <a:t> 7: children and young peoples rights in practice </a:t>
            </a:r>
          </a:p>
        </p:txBody>
      </p:sp>
    </p:spTree>
    <p:extLst>
      <p:ext uri="{BB962C8B-B14F-4D97-AF65-F5344CB8AC3E}">
        <p14:creationId xmlns:p14="http://schemas.microsoft.com/office/powerpoint/2010/main" val="68080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B803A-C562-442B-8FE2-10EA76F55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5358" y="287867"/>
            <a:ext cx="7729728" cy="1188720"/>
          </a:xfrm>
        </p:spPr>
        <p:txBody>
          <a:bodyPr/>
          <a:lstStyle/>
          <a:p>
            <a:r>
              <a:rPr lang="en-GB" dirty="0"/>
              <a:t>Todays session: 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A9902-E1E4-44EF-8D0C-9C28B511F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156" y="1840090"/>
            <a:ext cx="11492088" cy="4730044"/>
          </a:xfrm>
        </p:spPr>
        <p:txBody>
          <a:bodyPr>
            <a:normAutofit lnSpcReduction="10000"/>
          </a:bodyPr>
          <a:lstStyle/>
          <a:p>
            <a:r>
              <a:rPr lang="en-GB" sz="2400" i="1" dirty="0"/>
              <a:t>Today we have guest speaker to share their experiences of working with children and young people.</a:t>
            </a:r>
          </a:p>
          <a:p>
            <a:pPr marL="0" indent="0">
              <a:buNone/>
            </a:pPr>
            <a:r>
              <a:rPr lang="en-GB" sz="2400" i="1" dirty="0"/>
              <a:t>                                    Please take note of any questions you have.</a:t>
            </a:r>
          </a:p>
          <a:p>
            <a:pPr marL="0" indent="0">
              <a:buNone/>
            </a:pPr>
            <a:r>
              <a:rPr lang="en-GB" sz="2400" dirty="0"/>
              <a:t>           Please share your thoughts and join the discussion once the speaker has finished.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Identify a variety of factors that must be considered when working with children and young people. Including the possible challenges and risks to both child and practitioner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you identify professionalism at work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you identify the Importance of advocacy. and accountability? How?</a:t>
            </a:r>
          </a:p>
        </p:txBody>
      </p:sp>
    </p:spTree>
    <p:extLst>
      <p:ext uri="{BB962C8B-B14F-4D97-AF65-F5344CB8AC3E}">
        <p14:creationId xmlns:p14="http://schemas.microsoft.com/office/powerpoint/2010/main" val="395958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7A78F-7EC4-4FA1-BE3B-6E2FFDE2E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7CA4D-B8CB-4C9D-B9F0-688AD3DA9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Can you relate to the guest speakers experiences?</a:t>
            </a:r>
          </a:p>
          <a:p>
            <a:endParaRPr lang="en-GB" sz="2400" dirty="0"/>
          </a:p>
          <a:p>
            <a:r>
              <a:rPr lang="en-GB" sz="2400" dirty="0"/>
              <a:t>Can you make any recommendations’?</a:t>
            </a:r>
          </a:p>
          <a:p>
            <a:endParaRPr lang="en-GB" sz="2400" dirty="0"/>
          </a:p>
          <a:p>
            <a:r>
              <a:rPr lang="en-GB" sz="2400" dirty="0"/>
              <a:t>What do you think? Would you do things differently?</a:t>
            </a:r>
          </a:p>
          <a:p>
            <a:endParaRPr lang="en-GB" sz="2400" dirty="0"/>
          </a:p>
          <a:p>
            <a:r>
              <a:rPr lang="en-GB" sz="2400" dirty="0"/>
              <a:t>Consider your own presentation for assignment two</a:t>
            </a:r>
          </a:p>
        </p:txBody>
      </p:sp>
    </p:spTree>
    <p:extLst>
      <p:ext uri="{BB962C8B-B14F-4D97-AF65-F5344CB8AC3E}">
        <p14:creationId xmlns:p14="http://schemas.microsoft.com/office/powerpoint/2010/main" val="3558774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A9B24-A480-4A61-858C-18072F0BF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65289"/>
            <a:ext cx="7729728" cy="1188720"/>
          </a:xfrm>
        </p:spPr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3A401-7829-4D59-8A9C-1E90A89CD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05" y="2066306"/>
            <a:ext cx="11720946" cy="4526405"/>
          </a:xfrm>
        </p:spPr>
        <p:txBody>
          <a:bodyPr>
            <a:normAutofit fontScale="85000" lnSpcReduction="20000"/>
          </a:bodyPr>
          <a:lstStyle/>
          <a:p>
            <a:r>
              <a:rPr lang="en-GB" sz="2200" b="1" dirty="0"/>
              <a:t>Post your answers in the chat section-</a:t>
            </a:r>
          </a:p>
          <a:p>
            <a:r>
              <a:rPr lang="en-GB" sz="2200" dirty="0"/>
              <a:t>What is equality, diversity and inclusion?</a:t>
            </a:r>
          </a:p>
          <a:p>
            <a:r>
              <a:rPr lang="en-GB" sz="2200" dirty="0"/>
              <a:t>What does exclusion result from an in?</a:t>
            </a:r>
          </a:p>
          <a:p>
            <a:r>
              <a:rPr lang="en-GB" sz="2200" dirty="0"/>
              <a:t>Name 3 historical events/ movements relating to equality and diversity rights</a:t>
            </a:r>
          </a:p>
          <a:p>
            <a:r>
              <a:rPr lang="en-GB" sz="2200" dirty="0"/>
              <a:t>What is the current law called which protects people against discrimination?</a:t>
            </a:r>
          </a:p>
          <a:p>
            <a:r>
              <a:rPr lang="en-GB" sz="2200" dirty="0"/>
              <a:t>Who is protected?</a:t>
            </a:r>
          </a:p>
          <a:p>
            <a:r>
              <a:rPr lang="en-GB" sz="2200" dirty="0"/>
              <a:t>What are the protected characteristics?</a:t>
            </a:r>
          </a:p>
          <a:p>
            <a:r>
              <a:rPr lang="en-GB" sz="2200" dirty="0"/>
              <a:t>What three types of organisations must not discriminate?</a:t>
            </a:r>
          </a:p>
          <a:p>
            <a:r>
              <a:rPr lang="en-GB" sz="2200" dirty="0"/>
              <a:t>What may happen if they do?</a:t>
            </a:r>
          </a:p>
          <a:p>
            <a:r>
              <a:rPr lang="en-GB" sz="2200" dirty="0"/>
              <a:t>What does the UNCRC stand for? </a:t>
            </a:r>
          </a:p>
          <a:p>
            <a:r>
              <a:rPr lang="en-GB" sz="2200" dirty="0"/>
              <a:t>How many articles in The UNCRC?</a:t>
            </a:r>
          </a:p>
          <a:p>
            <a:r>
              <a:rPr lang="en-GB" sz="2200" dirty="0"/>
              <a:t>Name the articles considered as the principles which the convention is built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094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3CEE0-F9B8-4CA6-BE01-2337C6552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DO IF..?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F1CE2-BAB1-4A06-91F6-B0383AB24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Look at the different scenarios found in the files tab, in groups;</a:t>
            </a:r>
          </a:p>
          <a:p>
            <a:endParaRPr lang="en-GB" sz="2400" dirty="0"/>
          </a:p>
          <a:p>
            <a:r>
              <a:rPr lang="en-GB" sz="2400" dirty="0"/>
              <a:t>Discuss what you think, and what you might do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33A5FC-0A7C-4DAA-BB0D-64731A6EA977}"/>
              </a:ext>
            </a:extLst>
          </p:cNvPr>
          <p:cNvSpPr txBox="1"/>
          <p:nvPr/>
        </p:nvSpPr>
        <p:spPr>
          <a:xfrm>
            <a:off x="10160000" y="2494844"/>
            <a:ext cx="17610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18F722-B48C-49AF-84BF-89D1AF022B68}"/>
              </a:ext>
            </a:extLst>
          </p:cNvPr>
          <p:cNvSpPr txBox="1"/>
          <p:nvPr/>
        </p:nvSpPr>
        <p:spPr>
          <a:xfrm>
            <a:off x="9358489" y="4312356"/>
            <a:ext cx="17610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  <a:endParaRPr kumimoji="0" lang="en-GB" sz="9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3402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827DB-2604-48C8-80BF-186B663AD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do if…?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69DA4-3C54-4013-B615-8D166AE6E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Scenario 1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Scenario 2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Scenario 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86001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50</TotalTime>
  <Words>290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MT</vt:lpstr>
      <vt:lpstr>Wingdings</vt:lpstr>
      <vt:lpstr>Parcel</vt:lpstr>
      <vt:lpstr>Equality, diversity and inclusive practice</vt:lpstr>
      <vt:lpstr>Todays session: aims and objectives</vt:lpstr>
      <vt:lpstr>discussion</vt:lpstr>
      <vt:lpstr>recap</vt:lpstr>
      <vt:lpstr>WHAT WOULD YOU DO IF..?</vt:lpstr>
      <vt:lpstr>What would you do if…?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Equality, diversity and inclusive practice</dc:title>
  <dc:creator>rach .</dc:creator>
  <cp:lastModifiedBy>rach .</cp:lastModifiedBy>
  <cp:revision>8</cp:revision>
  <dcterms:created xsi:type="dcterms:W3CDTF">2021-01-07T20:38:00Z</dcterms:created>
  <dcterms:modified xsi:type="dcterms:W3CDTF">2021-01-29T08:27:45Z</dcterms:modified>
</cp:coreProperties>
</file>