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6" Type="http://schemas.openxmlformats.org/officeDocument/2006/relationships/image" Target="../media/image28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13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6" Type="http://schemas.openxmlformats.org/officeDocument/2006/relationships/image" Target="../media/image28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Relationship Id="rId14" Type="http://schemas.openxmlformats.org/officeDocument/2006/relationships/image" Target="../media/image2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4B1584-C969-4361-9709-9FED069A6F47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ACF69-AA65-46E3-8A3D-389390D66B7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Key points:</a:t>
          </a:r>
        </a:p>
      </dgm:t>
    </dgm:pt>
    <dgm:pt modelId="{963D9056-B270-405B-902D-1FE5FC657BFF}" type="parTrans" cxnId="{25D5EEB8-874B-4E2B-BB55-7B465E784FF5}">
      <dgm:prSet/>
      <dgm:spPr/>
      <dgm:t>
        <a:bodyPr/>
        <a:lstStyle/>
        <a:p>
          <a:endParaRPr lang="en-US"/>
        </a:p>
      </dgm:t>
    </dgm:pt>
    <dgm:pt modelId="{75975B4D-28B6-444E-899B-65935B522DC3}" type="sibTrans" cxnId="{25D5EEB8-874B-4E2B-BB55-7B465E784FF5}">
      <dgm:prSet/>
      <dgm:spPr/>
      <dgm:t>
        <a:bodyPr/>
        <a:lstStyle/>
        <a:p>
          <a:endParaRPr lang="en-US"/>
        </a:p>
      </dgm:t>
    </dgm:pt>
    <dgm:pt modelId="{BA2FF934-4734-4C44-BB5D-8D799CD9A2A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Flight Foods Ltd manufactures ready meals for airlines.</a:t>
          </a:r>
        </a:p>
      </dgm:t>
    </dgm:pt>
    <dgm:pt modelId="{79344AF6-2F67-4D98-8894-5DDC9A0C1EBD}" type="parTrans" cxnId="{6360ED7C-9FE5-4BCC-85A7-3FDBB8BAFDE1}">
      <dgm:prSet/>
      <dgm:spPr/>
      <dgm:t>
        <a:bodyPr/>
        <a:lstStyle/>
        <a:p>
          <a:endParaRPr lang="en-US"/>
        </a:p>
      </dgm:t>
    </dgm:pt>
    <dgm:pt modelId="{F955FCE1-3700-4722-9041-1A0BFF7C144A}" type="sibTrans" cxnId="{6360ED7C-9FE5-4BCC-85A7-3FDBB8BAFDE1}">
      <dgm:prSet/>
      <dgm:spPr/>
      <dgm:t>
        <a:bodyPr/>
        <a:lstStyle/>
        <a:p>
          <a:endParaRPr lang="en-US"/>
        </a:p>
      </dgm:t>
    </dgm:pt>
    <dgm:pt modelId="{B933E3E9-A55A-4516-8E04-D295CC8F6D9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The company is losing customers due to poor food quality.</a:t>
          </a:r>
        </a:p>
      </dgm:t>
    </dgm:pt>
    <dgm:pt modelId="{D9C19DD0-0DC2-42D4-87DC-F51D0095B61F}" type="parTrans" cxnId="{4ABB6DDB-66DF-4E21-96D2-62C43224F058}">
      <dgm:prSet/>
      <dgm:spPr/>
      <dgm:t>
        <a:bodyPr/>
        <a:lstStyle/>
        <a:p>
          <a:endParaRPr lang="en-US"/>
        </a:p>
      </dgm:t>
    </dgm:pt>
    <dgm:pt modelId="{04F17024-E95C-434B-ADCD-0FB512AE143F}" type="sibTrans" cxnId="{4ABB6DDB-66DF-4E21-96D2-62C43224F058}">
      <dgm:prSet/>
      <dgm:spPr/>
      <dgm:t>
        <a:bodyPr/>
        <a:lstStyle/>
        <a:p>
          <a:endParaRPr lang="en-US"/>
        </a:p>
      </dgm:t>
    </dgm:pt>
    <dgm:pt modelId="{A303E6E9-61B1-480A-9FE1-0862B2625AD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Airlines reported issues such as:</a:t>
          </a:r>
        </a:p>
      </dgm:t>
    </dgm:pt>
    <dgm:pt modelId="{6F316640-9B2E-447E-949A-C08751F36E9A}" type="parTrans" cxnId="{C17BA36D-CB27-486C-8E7E-9A7F3B8D151E}">
      <dgm:prSet/>
      <dgm:spPr/>
      <dgm:t>
        <a:bodyPr/>
        <a:lstStyle/>
        <a:p>
          <a:endParaRPr lang="en-US"/>
        </a:p>
      </dgm:t>
    </dgm:pt>
    <dgm:pt modelId="{6B4A0B4F-551D-4C6D-9A1E-AC09EF74BECD}" type="sibTrans" cxnId="{C17BA36D-CB27-486C-8E7E-9A7F3B8D151E}">
      <dgm:prSet/>
      <dgm:spPr/>
      <dgm:t>
        <a:bodyPr/>
        <a:lstStyle/>
        <a:p>
          <a:endParaRPr lang="en-US"/>
        </a:p>
      </dgm:t>
    </dgm:pt>
    <dgm:pt modelId="{7EFABBDA-7E40-47B6-9DE4-D9223F1E00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Undercooked food</a:t>
          </a:r>
        </a:p>
      </dgm:t>
    </dgm:pt>
    <dgm:pt modelId="{0C2E7ABC-AC32-4A39-999C-B23AF9BE6014}" type="parTrans" cxnId="{682616A8-753F-41AA-91BF-0787621B276A}">
      <dgm:prSet/>
      <dgm:spPr/>
      <dgm:t>
        <a:bodyPr/>
        <a:lstStyle/>
        <a:p>
          <a:endParaRPr lang="en-US"/>
        </a:p>
      </dgm:t>
    </dgm:pt>
    <dgm:pt modelId="{2BDC3DE1-51FC-45F3-B154-7D533C81F34A}" type="sibTrans" cxnId="{682616A8-753F-41AA-91BF-0787621B276A}">
      <dgm:prSet/>
      <dgm:spPr/>
      <dgm:t>
        <a:bodyPr/>
        <a:lstStyle/>
        <a:p>
          <a:endParaRPr lang="en-US"/>
        </a:p>
      </dgm:t>
    </dgm:pt>
    <dgm:pt modelId="{7B7E9612-2BB5-4073-A115-4292B30AEB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Poor packaging</a:t>
          </a:r>
        </a:p>
      </dgm:t>
    </dgm:pt>
    <dgm:pt modelId="{04B4AE45-EE9C-49AB-9D59-A30670323598}" type="parTrans" cxnId="{6010C09A-833E-4652-AEDD-F66A1779ECB5}">
      <dgm:prSet/>
      <dgm:spPr/>
      <dgm:t>
        <a:bodyPr/>
        <a:lstStyle/>
        <a:p>
          <a:endParaRPr lang="en-US"/>
        </a:p>
      </dgm:t>
    </dgm:pt>
    <dgm:pt modelId="{24FDD93E-D76E-4CEE-9210-727D67F5152F}" type="sibTrans" cxnId="{6010C09A-833E-4652-AEDD-F66A1779ECB5}">
      <dgm:prSet/>
      <dgm:spPr/>
      <dgm:t>
        <a:bodyPr/>
        <a:lstStyle/>
        <a:p>
          <a:endParaRPr lang="en-US"/>
        </a:p>
      </dgm:t>
    </dgm:pt>
    <dgm:pt modelId="{8C121F6F-10FC-4936-AB05-1F963ECB1A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Meat in vegetarian meals</a:t>
          </a:r>
        </a:p>
      </dgm:t>
    </dgm:pt>
    <dgm:pt modelId="{539F25E6-649A-4FE9-99FF-96CE4833BA93}" type="parTrans" cxnId="{3A805A3B-C3B7-432B-8C83-852766F29419}">
      <dgm:prSet/>
      <dgm:spPr/>
      <dgm:t>
        <a:bodyPr/>
        <a:lstStyle/>
        <a:p>
          <a:endParaRPr lang="en-US"/>
        </a:p>
      </dgm:t>
    </dgm:pt>
    <dgm:pt modelId="{3DE1B6AB-6702-4DC2-9F00-BACB977AECB3}" type="sibTrans" cxnId="{3A805A3B-C3B7-432B-8C83-852766F29419}">
      <dgm:prSet/>
      <dgm:spPr/>
      <dgm:t>
        <a:bodyPr/>
        <a:lstStyle/>
        <a:p>
          <a:endParaRPr lang="en-US"/>
        </a:p>
      </dgm:t>
    </dgm:pt>
    <dgm:pt modelId="{FB360C81-D168-4F18-872E-CFBA54BA0E0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A consultancy firm investigated the problem.</a:t>
          </a:r>
        </a:p>
      </dgm:t>
    </dgm:pt>
    <dgm:pt modelId="{D8FFAA74-8559-4427-8AC6-03224818AB9C}" type="parTrans" cxnId="{36E46A22-8D48-4115-B5DF-65AE8C83A503}">
      <dgm:prSet/>
      <dgm:spPr/>
      <dgm:t>
        <a:bodyPr/>
        <a:lstStyle/>
        <a:p>
          <a:endParaRPr lang="en-US"/>
        </a:p>
      </dgm:t>
    </dgm:pt>
    <dgm:pt modelId="{6B93A511-1568-417E-A603-AD8272A57E7E}" type="sibTrans" cxnId="{36E46A22-8D48-4115-B5DF-65AE8C83A503}">
      <dgm:prSet/>
      <dgm:spPr/>
      <dgm:t>
        <a:bodyPr/>
        <a:lstStyle/>
        <a:p>
          <a:endParaRPr lang="en-US"/>
        </a:p>
      </dgm:t>
    </dgm:pt>
    <dgm:pt modelId="{6298A66D-8661-46A0-878E-3E91A81D0C7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The investigation revealed communication problems in the factory.</a:t>
          </a:r>
        </a:p>
      </dgm:t>
    </dgm:pt>
    <dgm:pt modelId="{D341C650-7569-45CA-92B2-26C70059EA33}" type="parTrans" cxnId="{C7E18879-23F1-4D74-B2FC-DEB516AEDB63}">
      <dgm:prSet/>
      <dgm:spPr/>
      <dgm:t>
        <a:bodyPr/>
        <a:lstStyle/>
        <a:p>
          <a:endParaRPr lang="en-US"/>
        </a:p>
      </dgm:t>
    </dgm:pt>
    <dgm:pt modelId="{32CAA0C9-714B-413B-A009-8BD8114BA12A}" type="sibTrans" cxnId="{C7E18879-23F1-4D74-B2FC-DEB516AEDB63}">
      <dgm:prSet/>
      <dgm:spPr/>
      <dgm:t>
        <a:bodyPr/>
        <a:lstStyle/>
        <a:p>
          <a:endParaRPr lang="en-US"/>
        </a:p>
      </dgm:t>
    </dgm:pt>
    <dgm:pt modelId="{0EB6338D-A3F4-4C43-AB0F-74FB976AAF43}" type="pres">
      <dgm:prSet presAssocID="{434B1584-C969-4361-9709-9FED069A6F47}" presName="root" presStyleCnt="0">
        <dgm:presLayoutVars>
          <dgm:dir/>
          <dgm:resizeHandles val="exact"/>
        </dgm:presLayoutVars>
      </dgm:prSet>
      <dgm:spPr/>
    </dgm:pt>
    <dgm:pt modelId="{788B981B-DF94-4A2D-9F12-747A642131C0}" type="pres">
      <dgm:prSet presAssocID="{315ACF69-AA65-46E3-8A3D-389390D66B73}" presName="compNode" presStyleCnt="0"/>
      <dgm:spPr/>
    </dgm:pt>
    <dgm:pt modelId="{EAFCE7DA-5A2B-4516-8FE9-A2C26D89B91A}" type="pres">
      <dgm:prSet presAssocID="{315ACF69-AA65-46E3-8A3D-389390D66B7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6836D46-5F05-4494-A9F4-E856B32BA754}" type="pres">
      <dgm:prSet presAssocID="{315ACF69-AA65-46E3-8A3D-389390D66B73}" presName="iconSpace" presStyleCnt="0"/>
      <dgm:spPr/>
    </dgm:pt>
    <dgm:pt modelId="{2F69E7CA-708A-44C1-B864-E766BEB03959}" type="pres">
      <dgm:prSet presAssocID="{315ACF69-AA65-46E3-8A3D-389390D66B73}" presName="parTx" presStyleLbl="revTx" presStyleIdx="0" presStyleCnt="12">
        <dgm:presLayoutVars>
          <dgm:chMax val="0"/>
          <dgm:chPref val="0"/>
        </dgm:presLayoutVars>
      </dgm:prSet>
      <dgm:spPr/>
    </dgm:pt>
    <dgm:pt modelId="{13B7BBC0-7BF9-406C-AB71-A6AACBC81DD1}" type="pres">
      <dgm:prSet presAssocID="{315ACF69-AA65-46E3-8A3D-389390D66B73}" presName="txSpace" presStyleCnt="0"/>
      <dgm:spPr/>
    </dgm:pt>
    <dgm:pt modelId="{927CEB6E-9DCD-4434-9F55-3F5CB31EE468}" type="pres">
      <dgm:prSet presAssocID="{315ACF69-AA65-46E3-8A3D-389390D66B73}" presName="desTx" presStyleLbl="revTx" presStyleIdx="1" presStyleCnt="12">
        <dgm:presLayoutVars/>
      </dgm:prSet>
      <dgm:spPr/>
    </dgm:pt>
    <dgm:pt modelId="{E5199F68-BF2E-41B1-898B-C391B7E6E13F}" type="pres">
      <dgm:prSet presAssocID="{75975B4D-28B6-444E-899B-65935B522DC3}" presName="sibTrans" presStyleCnt="0"/>
      <dgm:spPr/>
    </dgm:pt>
    <dgm:pt modelId="{06FCCE2F-2DC2-49B1-B9F6-A820FC246824}" type="pres">
      <dgm:prSet presAssocID="{BA2FF934-4734-4C44-BB5D-8D799CD9A2A4}" presName="compNode" presStyleCnt="0"/>
      <dgm:spPr/>
    </dgm:pt>
    <dgm:pt modelId="{C604A8B5-97FE-4CEF-A1CF-4CC0355188A6}" type="pres">
      <dgm:prSet presAssocID="{BA2FF934-4734-4C44-BB5D-8D799CD9A2A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E51371F9-D04B-43D0-BC5F-1B5EE5CF00AB}" type="pres">
      <dgm:prSet presAssocID="{BA2FF934-4734-4C44-BB5D-8D799CD9A2A4}" presName="iconSpace" presStyleCnt="0"/>
      <dgm:spPr/>
    </dgm:pt>
    <dgm:pt modelId="{B7ECB32B-E096-440E-A618-AB25081F1B4A}" type="pres">
      <dgm:prSet presAssocID="{BA2FF934-4734-4C44-BB5D-8D799CD9A2A4}" presName="parTx" presStyleLbl="revTx" presStyleIdx="2" presStyleCnt="12">
        <dgm:presLayoutVars>
          <dgm:chMax val="0"/>
          <dgm:chPref val="0"/>
        </dgm:presLayoutVars>
      </dgm:prSet>
      <dgm:spPr/>
    </dgm:pt>
    <dgm:pt modelId="{BFA99511-1FC7-40FE-A854-FA267B2894FE}" type="pres">
      <dgm:prSet presAssocID="{BA2FF934-4734-4C44-BB5D-8D799CD9A2A4}" presName="txSpace" presStyleCnt="0"/>
      <dgm:spPr/>
    </dgm:pt>
    <dgm:pt modelId="{E7848B6C-AD9B-4E3D-AA26-C6803DA18E10}" type="pres">
      <dgm:prSet presAssocID="{BA2FF934-4734-4C44-BB5D-8D799CD9A2A4}" presName="desTx" presStyleLbl="revTx" presStyleIdx="3" presStyleCnt="12">
        <dgm:presLayoutVars/>
      </dgm:prSet>
      <dgm:spPr/>
    </dgm:pt>
    <dgm:pt modelId="{595F4911-BE36-4F52-B332-BB8F25594864}" type="pres">
      <dgm:prSet presAssocID="{F955FCE1-3700-4722-9041-1A0BFF7C144A}" presName="sibTrans" presStyleCnt="0"/>
      <dgm:spPr/>
    </dgm:pt>
    <dgm:pt modelId="{3317B8D2-5B27-4ADB-950F-0558CE39E82D}" type="pres">
      <dgm:prSet presAssocID="{B933E3E9-A55A-4516-8E04-D295CC8F6D9E}" presName="compNode" presStyleCnt="0"/>
      <dgm:spPr/>
    </dgm:pt>
    <dgm:pt modelId="{FE5FDC90-EE4B-4E54-90FB-6B4A95BFF2BF}" type="pres">
      <dgm:prSet presAssocID="{B933E3E9-A55A-4516-8E04-D295CC8F6D9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37143CC5-055F-4EAB-A1AD-7D6700C92C26}" type="pres">
      <dgm:prSet presAssocID="{B933E3E9-A55A-4516-8E04-D295CC8F6D9E}" presName="iconSpace" presStyleCnt="0"/>
      <dgm:spPr/>
    </dgm:pt>
    <dgm:pt modelId="{22DDDC2E-DD7C-4264-B916-7C1F9B6DB417}" type="pres">
      <dgm:prSet presAssocID="{B933E3E9-A55A-4516-8E04-D295CC8F6D9E}" presName="parTx" presStyleLbl="revTx" presStyleIdx="4" presStyleCnt="12">
        <dgm:presLayoutVars>
          <dgm:chMax val="0"/>
          <dgm:chPref val="0"/>
        </dgm:presLayoutVars>
      </dgm:prSet>
      <dgm:spPr/>
    </dgm:pt>
    <dgm:pt modelId="{88E24438-F2F4-4EAF-8D88-69ED36345F21}" type="pres">
      <dgm:prSet presAssocID="{B933E3E9-A55A-4516-8E04-D295CC8F6D9E}" presName="txSpace" presStyleCnt="0"/>
      <dgm:spPr/>
    </dgm:pt>
    <dgm:pt modelId="{4FD84DCB-AF92-4B77-85A0-9C268BBB6CF0}" type="pres">
      <dgm:prSet presAssocID="{B933E3E9-A55A-4516-8E04-D295CC8F6D9E}" presName="desTx" presStyleLbl="revTx" presStyleIdx="5" presStyleCnt="12">
        <dgm:presLayoutVars/>
      </dgm:prSet>
      <dgm:spPr/>
    </dgm:pt>
    <dgm:pt modelId="{8D542590-9579-4805-A3DC-C51163BCF641}" type="pres">
      <dgm:prSet presAssocID="{04F17024-E95C-434B-ADCD-0FB512AE143F}" presName="sibTrans" presStyleCnt="0"/>
      <dgm:spPr/>
    </dgm:pt>
    <dgm:pt modelId="{214F4C52-E459-448A-A023-F1158E15C42B}" type="pres">
      <dgm:prSet presAssocID="{A303E6E9-61B1-480A-9FE1-0862B2625AD2}" presName="compNode" presStyleCnt="0"/>
      <dgm:spPr/>
    </dgm:pt>
    <dgm:pt modelId="{C5224B78-575D-4CC8-AB96-8224AAA6DBB7}" type="pres">
      <dgm:prSet presAssocID="{A303E6E9-61B1-480A-9FE1-0862B2625AD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BA9C3BDB-AA53-4579-9ACC-CE12638FB87A}" type="pres">
      <dgm:prSet presAssocID="{A303E6E9-61B1-480A-9FE1-0862B2625AD2}" presName="iconSpace" presStyleCnt="0"/>
      <dgm:spPr/>
    </dgm:pt>
    <dgm:pt modelId="{B6BF25B4-B466-41DC-B9E7-70B32E2AD27F}" type="pres">
      <dgm:prSet presAssocID="{A303E6E9-61B1-480A-9FE1-0862B2625AD2}" presName="parTx" presStyleLbl="revTx" presStyleIdx="6" presStyleCnt="12">
        <dgm:presLayoutVars>
          <dgm:chMax val="0"/>
          <dgm:chPref val="0"/>
        </dgm:presLayoutVars>
      </dgm:prSet>
      <dgm:spPr/>
    </dgm:pt>
    <dgm:pt modelId="{B3E695B0-0422-4738-9B20-CE2378780F2A}" type="pres">
      <dgm:prSet presAssocID="{A303E6E9-61B1-480A-9FE1-0862B2625AD2}" presName="txSpace" presStyleCnt="0"/>
      <dgm:spPr/>
    </dgm:pt>
    <dgm:pt modelId="{8617F737-6B70-413B-A6FF-00D77A2D8263}" type="pres">
      <dgm:prSet presAssocID="{A303E6E9-61B1-480A-9FE1-0862B2625AD2}" presName="desTx" presStyleLbl="revTx" presStyleIdx="7" presStyleCnt="12">
        <dgm:presLayoutVars/>
      </dgm:prSet>
      <dgm:spPr/>
    </dgm:pt>
    <dgm:pt modelId="{AF4D2F6B-9F15-42C0-8CC9-7E6B0D651A0E}" type="pres">
      <dgm:prSet presAssocID="{6B4A0B4F-551D-4C6D-9A1E-AC09EF74BECD}" presName="sibTrans" presStyleCnt="0"/>
      <dgm:spPr/>
    </dgm:pt>
    <dgm:pt modelId="{71C54430-DF62-47D3-8507-67D7712066C3}" type="pres">
      <dgm:prSet presAssocID="{FB360C81-D168-4F18-872E-CFBA54BA0E01}" presName="compNode" presStyleCnt="0"/>
      <dgm:spPr/>
    </dgm:pt>
    <dgm:pt modelId="{4A034FE4-A77B-4836-8236-9F8146FF4690}" type="pres">
      <dgm:prSet presAssocID="{FB360C81-D168-4F18-872E-CFBA54BA0E0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A94D4F0-B165-456E-A3D2-A4408F254204}" type="pres">
      <dgm:prSet presAssocID="{FB360C81-D168-4F18-872E-CFBA54BA0E01}" presName="iconSpace" presStyleCnt="0"/>
      <dgm:spPr/>
    </dgm:pt>
    <dgm:pt modelId="{A476AF0E-EB09-46D0-BE98-6A4FFD1EC68C}" type="pres">
      <dgm:prSet presAssocID="{FB360C81-D168-4F18-872E-CFBA54BA0E01}" presName="parTx" presStyleLbl="revTx" presStyleIdx="8" presStyleCnt="12">
        <dgm:presLayoutVars>
          <dgm:chMax val="0"/>
          <dgm:chPref val="0"/>
        </dgm:presLayoutVars>
      </dgm:prSet>
      <dgm:spPr/>
    </dgm:pt>
    <dgm:pt modelId="{486F7306-E043-4056-9DB6-7EA794D7E8A6}" type="pres">
      <dgm:prSet presAssocID="{FB360C81-D168-4F18-872E-CFBA54BA0E01}" presName="txSpace" presStyleCnt="0"/>
      <dgm:spPr/>
    </dgm:pt>
    <dgm:pt modelId="{325976E2-29B2-4F76-80EC-F0A1A396BAC0}" type="pres">
      <dgm:prSet presAssocID="{FB360C81-D168-4F18-872E-CFBA54BA0E01}" presName="desTx" presStyleLbl="revTx" presStyleIdx="9" presStyleCnt="12">
        <dgm:presLayoutVars/>
      </dgm:prSet>
      <dgm:spPr/>
    </dgm:pt>
    <dgm:pt modelId="{200D39C7-F594-4392-9732-CAC3A2EBC281}" type="pres">
      <dgm:prSet presAssocID="{6B93A511-1568-417E-A603-AD8272A57E7E}" presName="sibTrans" presStyleCnt="0"/>
      <dgm:spPr/>
    </dgm:pt>
    <dgm:pt modelId="{5F1494F3-D4FF-4EA0-A011-4E36A88F9CB4}" type="pres">
      <dgm:prSet presAssocID="{6298A66D-8661-46A0-878E-3E91A81D0C78}" presName="compNode" presStyleCnt="0"/>
      <dgm:spPr/>
    </dgm:pt>
    <dgm:pt modelId="{BD9C0AFC-C540-4118-815C-F8A277DFC559}" type="pres">
      <dgm:prSet presAssocID="{6298A66D-8661-46A0-878E-3E91A81D0C7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4EC687A-4ED6-4F7E-8E31-82AB7E2B5AF7}" type="pres">
      <dgm:prSet presAssocID="{6298A66D-8661-46A0-878E-3E91A81D0C78}" presName="iconSpace" presStyleCnt="0"/>
      <dgm:spPr/>
    </dgm:pt>
    <dgm:pt modelId="{1377C82D-3E17-4AF5-B9D6-0BAC62ACB5AF}" type="pres">
      <dgm:prSet presAssocID="{6298A66D-8661-46A0-878E-3E91A81D0C78}" presName="parTx" presStyleLbl="revTx" presStyleIdx="10" presStyleCnt="12">
        <dgm:presLayoutVars>
          <dgm:chMax val="0"/>
          <dgm:chPref val="0"/>
        </dgm:presLayoutVars>
      </dgm:prSet>
      <dgm:spPr/>
    </dgm:pt>
    <dgm:pt modelId="{4327ED76-C507-4672-ACF8-13E3147E1672}" type="pres">
      <dgm:prSet presAssocID="{6298A66D-8661-46A0-878E-3E91A81D0C78}" presName="txSpace" presStyleCnt="0"/>
      <dgm:spPr/>
    </dgm:pt>
    <dgm:pt modelId="{5EC5380E-1B01-4ABB-9902-C72365E67A74}" type="pres">
      <dgm:prSet presAssocID="{6298A66D-8661-46A0-878E-3E91A81D0C78}" presName="desTx" presStyleLbl="revTx" presStyleIdx="11" presStyleCnt="12">
        <dgm:presLayoutVars/>
      </dgm:prSet>
      <dgm:spPr/>
    </dgm:pt>
  </dgm:ptLst>
  <dgm:cxnLst>
    <dgm:cxn modelId="{3854DC16-4157-469A-980A-021E2DE203FE}" type="presOf" srcId="{B933E3E9-A55A-4516-8E04-D295CC8F6D9E}" destId="{22DDDC2E-DD7C-4264-B916-7C1F9B6DB417}" srcOrd="0" destOrd="0" presId="urn:microsoft.com/office/officeart/2018/5/layout/CenteredIconLabelDescriptionList"/>
    <dgm:cxn modelId="{36E46A22-8D48-4115-B5DF-65AE8C83A503}" srcId="{434B1584-C969-4361-9709-9FED069A6F47}" destId="{FB360C81-D168-4F18-872E-CFBA54BA0E01}" srcOrd="4" destOrd="0" parTransId="{D8FFAA74-8559-4427-8AC6-03224818AB9C}" sibTransId="{6B93A511-1568-417E-A603-AD8272A57E7E}"/>
    <dgm:cxn modelId="{3A805A3B-C3B7-432B-8C83-852766F29419}" srcId="{A303E6E9-61B1-480A-9FE1-0862B2625AD2}" destId="{8C121F6F-10FC-4936-AB05-1F963ECB1A32}" srcOrd="2" destOrd="0" parTransId="{539F25E6-649A-4FE9-99FF-96CE4833BA93}" sibTransId="{3DE1B6AB-6702-4DC2-9F00-BACB977AECB3}"/>
    <dgm:cxn modelId="{FE1CEE3D-3B73-4965-BCCE-AC4A4AABF01D}" type="presOf" srcId="{315ACF69-AA65-46E3-8A3D-389390D66B73}" destId="{2F69E7CA-708A-44C1-B864-E766BEB03959}" srcOrd="0" destOrd="0" presId="urn:microsoft.com/office/officeart/2018/5/layout/CenteredIconLabelDescriptionList"/>
    <dgm:cxn modelId="{C17BA36D-CB27-486C-8E7E-9A7F3B8D151E}" srcId="{434B1584-C969-4361-9709-9FED069A6F47}" destId="{A303E6E9-61B1-480A-9FE1-0862B2625AD2}" srcOrd="3" destOrd="0" parTransId="{6F316640-9B2E-447E-949A-C08751F36E9A}" sibTransId="{6B4A0B4F-551D-4C6D-9A1E-AC09EF74BECD}"/>
    <dgm:cxn modelId="{BF8C0E76-F94F-4ED6-8393-C7342D0211AA}" type="presOf" srcId="{6298A66D-8661-46A0-878E-3E91A81D0C78}" destId="{1377C82D-3E17-4AF5-B9D6-0BAC62ACB5AF}" srcOrd="0" destOrd="0" presId="urn:microsoft.com/office/officeart/2018/5/layout/CenteredIconLabelDescriptionList"/>
    <dgm:cxn modelId="{24E23B76-A642-4641-B823-3E595B7A4972}" type="presOf" srcId="{8C121F6F-10FC-4936-AB05-1F963ECB1A32}" destId="{8617F737-6B70-413B-A6FF-00D77A2D8263}" srcOrd="0" destOrd="2" presId="urn:microsoft.com/office/officeart/2018/5/layout/CenteredIconLabelDescriptionList"/>
    <dgm:cxn modelId="{C7E18879-23F1-4D74-B2FC-DEB516AEDB63}" srcId="{434B1584-C969-4361-9709-9FED069A6F47}" destId="{6298A66D-8661-46A0-878E-3E91A81D0C78}" srcOrd="5" destOrd="0" parTransId="{D341C650-7569-45CA-92B2-26C70059EA33}" sibTransId="{32CAA0C9-714B-413B-A009-8BD8114BA12A}"/>
    <dgm:cxn modelId="{6360ED7C-9FE5-4BCC-85A7-3FDBB8BAFDE1}" srcId="{434B1584-C969-4361-9709-9FED069A6F47}" destId="{BA2FF934-4734-4C44-BB5D-8D799CD9A2A4}" srcOrd="1" destOrd="0" parTransId="{79344AF6-2F67-4D98-8894-5DDC9A0C1EBD}" sibTransId="{F955FCE1-3700-4722-9041-1A0BFF7C144A}"/>
    <dgm:cxn modelId="{0D3EF68E-9422-4D16-A6E8-AF6CDC2B624E}" type="presOf" srcId="{434B1584-C969-4361-9709-9FED069A6F47}" destId="{0EB6338D-A3F4-4C43-AB0F-74FB976AAF43}" srcOrd="0" destOrd="0" presId="urn:microsoft.com/office/officeart/2018/5/layout/CenteredIconLabelDescriptionList"/>
    <dgm:cxn modelId="{02C99499-BA5F-4A16-B807-22A61808EE02}" type="presOf" srcId="{A303E6E9-61B1-480A-9FE1-0862B2625AD2}" destId="{B6BF25B4-B466-41DC-B9E7-70B32E2AD27F}" srcOrd="0" destOrd="0" presId="urn:microsoft.com/office/officeart/2018/5/layout/CenteredIconLabelDescriptionList"/>
    <dgm:cxn modelId="{6010C09A-833E-4652-AEDD-F66A1779ECB5}" srcId="{A303E6E9-61B1-480A-9FE1-0862B2625AD2}" destId="{7B7E9612-2BB5-4073-A115-4292B30AEB3C}" srcOrd="1" destOrd="0" parTransId="{04B4AE45-EE9C-49AB-9D59-A30670323598}" sibTransId="{24FDD93E-D76E-4CEE-9210-727D67F5152F}"/>
    <dgm:cxn modelId="{682616A8-753F-41AA-91BF-0787621B276A}" srcId="{A303E6E9-61B1-480A-9FE1-0862B2625AD2}" destId="{7EFABBDA-7E40-47B6-9DE4-D9223F1E0010}" srcOrd="0" destOrd="0" parTransId="{0C2E7ABC-AC32-4A39-999C-B23AF9BE6014}" sibTransId="{2BDC3DE1-51FC-45F3-B154-7D533C81F34A}"/>
    <dgm:cxn modelId="{25D5EEB8-874B-4E2B-BB55-7B465E784FF5}" srcId="{434B1584-C969-4361-9709-9FED069A6F47}" destId="{315ACF69-AA65-46E3-8A3D-389390D66B73}" srcOrd="0" destOrd="0" parTransId="{963D9056-B270-405B-902D-1FE5FC657BFF}" sibTransId="{75975B4D-28B6-444E-899B-65935B522DC3}"/>
    <dgm:cxn modelId="{C9CBB7D1-3EB8-4276-B9D1-F425E38B371C}" type="presOf" srcId="{7B7E9612-2BB5-4073-A115-4292B30AEB3C}" destId="{8617F737-6B70-413B-A6FF-00D77A2D8263}" srcOrd="0" destOrd="1" presId="urn:microsoft.com/office/officeart/2018/5/layout/CenteredIconLabelDescriptionList"/>
    <dgm:cxn modelId="{580A11D3-3819-4AD5-9372-DD0C865BAA1A}" type="presOf" srcId="{BA2FF934-4734-4C44-BB5D-8D799CD9A2A4}" destId="{B7ECB32B-E096-440E-A618-AB25081F1B4A}" srcOrd="0" destOrd="0" presId="urn:microsoft.com/office/officeart/2018/5/layout/CenteredIconLabelDescriptionList"/>
    <dgm:cxn modelId="{4ABB6DDB-66DF-4E21-96D2-62C43224F058}" srcId="{434B1584-C969-4361-9709-9FED069A6F47}" destId="{B933E3E9-A55A-4516-8E04-D295CC8F6D9E}" srcOrd="2" destOrd="0" parTransId="{D9C19DD0-0DC2-42D4-87DC-F51D0095B61F}" sibTransId="{04F17024-E95C-434B-ADCD-0FB512AE143F}"/>
    <dgm:cxn modelId="{C6516FDD-9E06-4BE9-A9B2-A9031BF7715C}" type="presOf" srcId="{7EFABBDA-7E40-47B6-9DE4-D9223F1E0010}" destId="{8617F737-6B70-413B-A6FF-00D77A2D8263}" srcOrd="0" destOrd="0" presId="urn:microsoft.com/office/officeart/2018/5/layout/CenteredIconLabelDescriptionList"/>
    <dgm:cxn modelId="{1E1D24EB-0131-4A59-921D-6C6D6A95C085}" type="presOf" srcId="{FB360C81-D168-4F18-872E-CFBA54BA0E01}" destId="{A476AF0E-EB09-46D0-BE98-6A4FFD1EC68C}" srcOrd="0" destOrd="0" presId="urn:microsoft.com/office/officeart/2018/5/layout/CenteredIconLabelDescriptionList"/>
    <dgm:cxn modelId="{40F96BEE-5D92-4AC9-AA23-FB3111FC759E}" type="presParOf" srcId="{0EB6338D-A3F4-4C43-AB0F-74FB976AAF43}" destId="{788B981B-DF94-4A2D-9F12-747A642131C0}" srcOrd="0" destOrd="0" presId="urn:microsoft.com/office/officeart/2018/5/layout/CenteredIconLabelDescriptionList"/>
    <dgm:cxn modelId="{D1EF43D3-F584-4FF8-B8C9-CBC82BACE49E}" type="presParOf" srcId="{788B981B-DF94-4A2D-9F12-747A642131C0}" destId="{EAFCE7DA-5A2B-4516-8FE9-A2C26D89B91A}" srcOrd="0" destOrd="0" presId="urn:microsoft.com/office/officeart/2018/5/layout/CenteredIconLabelDescriptionList"/>
    <dgm:cxn modelId="{CCA5C348-5857-4609-B9FA-5C769E91828B}" type="presParOf" srcId="{788B981B-DF94-4A2D-9F12-747A642131C0}" destId="{66836D46-5F05-4494-A9F4-E856B32BA754}" srcOrd="1" destOrd="0" presId="urn:microsoft.com/office/officeart/2018/5/layout/CenteredIconLabelDescriptionList"/>
    <dgm:cxn modelId="{F2314DB3-26CB-4414-8551-248C61ED7AB5}" type="presParOf" srcId="{788B981B-DF94-4A2D-9F12-747A642131C0}" destId="{2F69E7CA-708A-44C1-B864-E766BEB03959}" srcOrd="2" destOrd="0" presId="urn:microsoft.com/office/officeart/2018/5/layout/CenteredIconLabelDescriptionList"/>
    <dgm:cxn modelId="{36ED0839-6AE3-4A19-87FD-695F231194CA}" type="presParOf" srcId="{788B981B-DF94-4A2D-9F12-747A642131C0}" destId="{13B7BBC0-7BF9-406C-AB71-A6AACBC81DD1}" srcOrd="3" destOrd="0" presId="urn:microsoft.com/office/officeart/2018/5/layout/CenteredIconLabelDescriptionList"/>
    <dgm:cxn modelId="{D4838D53-4C32-4DCA-9F95-F603B10BE5C6}" type="presParOf" srcId="{788B981B-DF94-4A2D-9F12-747A642131C0}" destId="{927CEB6E-9DCD-4434-9F55-3F5CB31EE468}" srcOrd="4" destOrd="0" presId="urn:microsoft.com/office/officeart/2018/5/layout/CenteredIconLabelDescriptionList"/>
    <dgm:cxn modelId="{987B889C-D657-49F7-A0A7-77C0701569B6}" type="presParOf" srcId="{0EB6338D-A3F4-4C43-AB0F-74FB976AAF43}" destId="{E5199F68-BF2E-41B1-898B-C391B7E6E13F}" srcOrd="1" destOrd="0" presId="urn:microsoft.com/office/officeart/2018/5/layout/CenteredIconLabelDescriptionList"/>
    <dgm:cxn modelId="{9360ECF3-2741-49F1-A591-658ED4BD5D43}" type="presParOf" srcId="{0EB6338D-A3F4-4C43-AB0F-74FB976AAF43}" destId="{06FCCE2F-2DC2-49B1-B9F6-A820FC246824}" srcOrd="2" destOrd="0" presId="urn:microsoft.com/office/officeart/2018/5/layout/CenteredIconLabelDescriptionList"/>
    <dgm:cxn modelId="{37975B3C-D096-4B3B-BEE0-C406F954B238}" type="presParOf" srcId="{06FCCE2F-2DC2-49B1-B9F6-A820FC246824}" destId="{C604A8B5-97FE-4CEF-A1CF-4CC0355188A6}" srcOrd="0" destOrd="0" presId="urn:microsoft.com/office/officeart/2018/5/layout/CenteredIconLabelDescriptionList"/>
    <dgm:cxn modelId="{B6D770F2-01B0-4B45-9C99-F41AE0A87052}" type="presParOf" srcId="{06FCCE2F-2DC2-49B1-B9F6-A820FC246824}" destId="{E51371F9-D04B-43D0-BC5F-1B5EE5CF00AB}" srcOrd="1" destOrd="0" presId="urn:microsoft.com/office/officeart/2018/5/layout/CenteredIconLabelDescriptionList"/>
    <dgm:cxn modelId="{C556B399-16B6-4585-9B7E-0E5AF22EEB2F}" type="presParOf" srcId="{06FCCE2F-2DC2-49B1-B9F6-A820FC246824}" destId="{B7ECB32B-E096-440E-A618-AB25081F1B4A}" srcOrd="2" destOrd="0" presId="urn:microsoft.com/office/officeart/2018/5/layout/CenteredIconLabelDescriptionList"/>
    <dgm:cxn modelId="{2495FA3F-6173-485B-BCCF-8389F2A3900A}" type="presParOf" srcId="{06FCCE2F-2DC2-49B1-B9F6-A820FC246824}" destId="{BFA99511-1FC7-40FE-A854-FA267B2894FE}" srcOrd="3" destOrd="0" presId="urn:microsoft.com/office/officeart/2018/5/layout/CenteredIconLabelDescriptionList"/>
    <dgm:cxn modelId="{2F4A8DE1-8900-4590-B166-70E970D58C37}" type="presParOf" srcId="{06FCCE2F-2DC2-49B1-B9F6-A820FC246824}" destId="{E7848B6C-AD9B-4E3D-AA26-C6803DA18E10}" srcOrd="4" destOrd="0" presId="urn:microsoft.com/office/officeart/2018/5/layout/CenteredIconLabelDescriptionList"/>
    <dgm:cxn modelId="{31EAA905-E621-4AFB-98A4-2CD2AC078549}" type="presParOf" srcId="{0EB6338D-A3F4-4C43-AB0F-74FB976AAF43}" destId="{595F4911-BE36-4F52-B332-BB8F25594864}" srcOrd="3" destOrd="0" presId="urn:microsoft.com/office/officeart/2018/5/layout/CenteredIconLabelDescriptionList"/>
    <dgm:cxn modelId="{123F769A-F3EB-4233-BE5E-D4B3DAF9002A}" type="presParOf" srcId="{0EB6338D-A3F4-4C43-AB0F-74FB976AAF43}" destId="{3317B8D2-5B27-4ADB-950F-0558CE39E82D}" srcOrd="4" destOrd="0" presId="urn:microsoft.com/office/officeart/2018/5/layout/CenteredIconLabelDescriptionList"/>
    <dgm:cxn modelId="{8DE1A64A-987E-42BC-AA5D-98752BF12B22}" type="presParOf" srcId="{3317B8D2-5B27-4ADB-950F-0558CE39E82D}" destId="{FE5FDC90-EE4B-4E54-90FB-6B4A95BFF2BF}" srcOrd="0" destOrd="0" presId="urn:microsoft.com/office/officeart/2018/5/layout/CenteredIconLabelDescriptionList"/>
    <dgm:cxn modelId="{080FA0CF-F8A7-4216-A089-69916789F370}" type="presParOf" srcId="{3317B8D2-5B27-4ADB-950F-0558CE39E82D}" destId="{37143CC5-055F-4EAB-A1AD-7D6700C92C26}" srcOrd="1" destOrd="0" presId="urn:microsoft.com/office/officeart/2018/5/layout/CenteredIconLabelDescriptionList"/>
    <dgm:cxn modelId="{0A7A0C46-DAD2-48B4-8123-D90ABA06C93F}" type="presParOf" srcId="{3317B8D2-5B27-4ADB-950F-0558CE39E82D}" destId="{22DDDC2E-DD7C-4264-B916-7C1F9B6DB417}" srcOrd="2" destOrd="0" presId="urn:microsoft.com/office/officeart/2018/5/layout/CenteredIconLabelDescriptionList"/>
    <dgm:cxn modelId="{02A9EC0A-70E0-4354-A7DF-1712EDB8633C}" type="presParOf" srcId="{3317B8D2-5B27-4ADB-950F-0558CE39E82D}" destId="{88E24438-F2F4-4EAF-8D88-69ED36345F21}" srcOrd="3" destOrd="0" presId="urn:microsoft.com/office/officeart/2018/5/layout/CenteredIconLabelDescriptionList"/>
    <dgm:cxn modelId="{0D8DAD0E-DB40-4889-8255-AE8B437B6394}" type="presParOf" srcId="{3317B8D2-5B27-4ADB-950F-0558CE39E82D}" destId="{4FD84DCB-AF92-4B77-85A0-9C268BBB6CF0}" srcOrd="4" destOrd="0" presId="urn:microsoft.com/office/officeart/2018/5/layout/CenteredIconLabelDescriptionList"/>
    <dgm:cxn modelId="{118121F9-8B11-485E-A975-5887A25D709E}" type="presParOf" srcId="{0EB6338D-A3F4-4C43-AB0F-74FB976AAF43}" destId="{8D542590-9579-4805-A3DC-C51163BCF641}" srcOrd="5" destOrd="0" presId="urn:microsoft.com/office/officeart/2018/5/layout/CenteredIconLabelDescriptionList"/>
    <dgm:cxn modelId="{B51495C6-036E-462A-81B8-69BB16109BAB}" type="presParOf" srcId="{0EB6338D-A3F4-4C43-AB0F-74FB976AAF43}" destId="{214F4C52-E459-448A-A023-F1158E15C42B}" srcOrd="6" destOrd="0" presId="urn:microsoft.com/office/officeart/2018/5/layout/CenteredIconLabelDescriptionList"/>
    <dgm:cxn modelId="{962C3EDA-1CF5-4F54-BB06-CF52F512914C}" type="presParOf" srcId="{214F4C52-E459-448A-A023-F1158E15C42B}" destId="{C5224B78-575D-4CC8-AB96-8224AAA6DBB7}" srcOrd="0" destOrd="0" presId="urn:microsoft.com/office/officeart/2018/5/layout/CenteredIconLabelDescriptionList"/>
    <dgm:cxn modelId="{B3A46BE2-7047-4A55-8D4E-B7465D1FD1A8}" type="presParOf" srcId="{214F4C52-E459-448A-A023-F1158E15C42B}" destId="{BA9C3BDB-AA53-4579-9ACC-CE12638FB87A}" srcOrd="1" destOrd="0" presId="urn:microsoft.com/office/officeart/2018/5/layout/CenteredIconLabelDescriptionList"/>
    <dgm:cxn modelId="{1401E176-51AD-41D9-B1FA-56CCC6188AE4}" type="presParOf" srcId="{214F4C52-E459-448A-A023-F1158E15C42B}" destId="{B6BF25B4-B466-41DC-B9E7-70B32E2AD27F}" srcOrd="2" destOrd="0" presId="urn:microsoft.com/office/officeart/2018/5/layout/CenteredIconLabelDescriptionList"/>
    <dgm:cxn modelId="{5FEC7949-8471-46B6-BCCA-674715B3593B}" type="presParOf" srcId="{214F4C52-E459-448A-A023-F1158E15C42B}" destId="{B3E695B0-0422-4738-9B20-CE2378780F2A}" srcOrd="3" destOrd="0" presId="urn:microsoft.com/office/officeart/2018/5/layout/CenteredIconLabelDescriptionList"/>
    <dgm:cxn modelId="{D81EFD95-F641-4C91-8FE6-43DD16266049}" type="presParOf" srcId="{214F4C52-E459-448A-A023-F1158E15C42B}" destId="{8617F737-6B70-413B-A6FF-00D77A2D8263}" srcOrd="4" destOrd="0" presId="urn:microsoft.com/office/officeart/2018/5/layout/CenteredIconLabelDescriptionList"/>
    <dgm:cxn modelId="{C3DA5982-CEA9-4FA5-9810-D102C2437BBA}" type="presParOf" srcId="{0EB6338D-A3F4-4C43-AB0F-74FB976AAF43}" destId="{AF4D2F6B-9F15-42C0-8CC9-7E6B0D651A0E}" srcOrd="7" destOrd="0" presId="urn:microsoft.com/office/officeart/2018/5/layout/CenteredIconLabelDescriptionList"/>
    <dgm:cxn modelId="{EC3A320A-BCCD-4070-BB7D-73E4DD6434F9}" type="presParOf" srcId="{0EB6338D-A3F4-4C43-AB0F-74FB976AAF43}" destId="{71C54430-DF62-47D3-8507-67D7712066C3}" srcOrd="8" destOrd="0" presId="urn:microsoft.com/office/officeart/2018/5/layout/CenteredIconLabelDescriptionList"/>
    <dgm:cxn modelId="{553F9C20-0F37-47DA-A4A9-2F803D55AF79}" type="presParOf" srcId="{71C54430-DF62-47D3-8507-67D7712066C3}" destId="{4A034FE4-A77B-4836-8236-9F8146FF4690}" srcOrd="0" destOrd="0" presId="urn:microsoft.com/office/officeart/2018/5/layout/CenteredIconLabelDescriptionList"/>
    <dgm:cxn modelId="{1FB05D12-6DAB-49C9-8F33-8FAA69EF83D6}" type="presParOf" srcId="{71C54430-DF62-47D3-8507-67D7712066C3}" destId="{5A94D4F0-B165-456E-A3D2-A4408F254204}" srcOrd="1" destOrd="0" presId="urn:microsoft.com/office/officeart/2018/5/layout/CenteredIconLabelDescriptionList"/>
    <dgm:cxn modelId="{B293254A-988D-4E25-9E36-51AAAB7F3FE4}" type="presParOf" srcId="{71C54430-DF62-47D3-8507-67D7712066C3}" destId="{A476AF0E-EB09-46D0-BE98-6A4FFD1EC68C}" srcOrd="2" destOrd="0" presId="urn:microsoft.com/office/officeart/2018/5/layout/CenteredIconLabelDescriptionList"/>
    <dgm:cxn modelId="{ADE0225D-39D0-4061-9CA1-D9021271F006}" type="presParOf" srcId="{71C54430-DF62-47D3-8507-67D7712066C3}" destId="{486F7306-E043-4056-9DB6-7EA794D7E8A6}" srcOrd="3" destOrd="0" presId="urn:microsoft.com/office/officeart/2018/5/layout/CenteredIconLabelDescriptionList"/>
    <dgm:cxn modelId="{D52F844F-71BC-46B3-863A-DB22A4097A93}" type="presParOf" srcId="{71C54430-DF62-47D3-8507-67D7712066C3}" destId="{325976E2-29B2-4F76-80EC-F0A1A396BAC0}" srcOrd="4" destOrd="0" presId="urn:microsoft.com/office/officeart/2018/5/layout/CenteredIconLabelDescriptionList"/>
    <dgm:cxn modelId="{751CCAF7-410F-4D4A-BF69-10E23C1883A3}" type="presParOf" srcId="{0EB6338D-A3F4-4C43-AB0F-74FB976AAF43}" destId="{200D39C7-F594-4392-9732-CAC3A2EBC281}" srcOrd="9" destOrd="0" presId="urn:microsoft.com/office/officeart/2018/5/layout/CenteredIconLabelDescriptionList"/>
    <dgm:cxn modelId="{D0FD4D42-3F2D-444A-8181-36484B2E2D04}" type="presParOf" srcId="{0EB6338D-A3F4-4C43-AB0F-74FB976AAF43}" destId="{5F1494F3-D4FF-4EA0-A011-4E36A88F9CB4}" srcOrd="10" destOrd="0" presId="urn:microsoft.com/office/officeart/2018/5/layout/CenteredIconLabelDescriptionList"/>
    <dgm:cxn modelId="{C881CA49-02AB-493E-AA19-53B1B05A2DE2}" type="presParOf" srcId="{5F1494F3-D4FF-4EA0-A011-4E36A88F9CB4}" destId="{BD9C0AFC-C540-4118-815C-F8A277DFC559}" srcOrd="0" destOrd="0" presId="urn:microsoft.com/office/officeart/2018/5/layout/CenteredIconLabelDescriptionList"/>
    <dgm:cxn modelId="{91C891BD-EDE0-4053-BBA5-12326C8FE72C}" type="presParOf" srcId="{5F1494F3-D4FF-4EA0-A011-4E36A88F9CB4}" destId="{44EC687A-4ED6-4F7E-8E31-82AB7E2B5AF7}" srcOrd="1" destOrd="0" presId="urn:microsoft.com/office/officeart/2018/5/layout/CenteredIconLabelDescriptionList"/>
    <dgm:cxn modelId="{2157F26B-12E8-45C6-BAAA-498183367778}" type="presParOf" srcId="{5F1494F3-D4FF-4EA0-A011-4E36A88F9CB4}" destId="{1377C82D-3E17-4AF5-B9D6-0BAC62ACB5AF}" srcOrd="2" destOrd="0" presId="urn:microsoft.com/office/officeart/2018/5/layout/CenteredIconLabelDescriptionList"/>
    <dgm:cxn modelId="{98B0EB9A-69D8-4C40-B9AC-03886E7381BA}" type="presParOf" srcId="{5F1494F3-D4FF-4EA0-A011-4E36A88F9CB4}" destId="{4327ED76-C507-4672-ACF8-13E3147E1672}" srcOrd="3" destOrd="0" presId="urn:microsoft.com/office/officeart/2018/5/layout/CenteredIconLabelDescriptionList"/>
    <dgm:cxn modelId="{69FFA2A6-B081-4AE1-B128-2719A4BC7F47}" type="presParOf" srcId="{5F1494F3-D4FF-4EA0-A011-4E36A88F9CB4}" destId="{5EC5380E-1B01-4ABB-9902-C72365E67A7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9B1CEE-AECD-4135-8F10-C0224FA2D2B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F15D60-232B-4A9C-844D-CC5775D86B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Overall solutions for the company:</a:t>
          </a:r>
        </a:p>
      </dgm:t>
    </dgm:pt>
    <dgm:pt modelId="{15ACDFAD-B4A0-464C-A586-E2DA75F0279D}" type="parTrans" cxnId="{93285768-E046-49C5-BB9F-041D3F244AB1}">
      <dgm:prSet/>
      <dgm:spPr/>
      <dgm:t>
        <a:bodyPr/>
        <a:lstStyle/>
        <a:p>
          <a:endParaRPr lang="en-US"/>
        </a:p>
      </dgm:t>
    </dgm:pt>
    <dgm:pt modelId="{D56DBCA0-94BA-4657-9527-3CB731877E7F}" type="sibTrans" cxnId="{93285768-E046-49C5-BB9F-041D3F244AB1}">
      <dgm:prSet/>
      <dgm:spPr/>
      <dgm:t>
        <a:bodyPr/>
        <a:lstStyle/>
        <a:p>
          <a:endParaRPr lang="en-US"/>
        </a:p>
      </dgm:t>
    </dgm:pt>
    <dgm:pt modelId="{E399D142-CC4E-4827-BCDE-015452B554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Provide food hygiene training before work starts</a:t>
          </a:r>
        </a:p>
      </dgm:t>
    </dgm:pt>
    <dgm:pt modelId="{8E25F575-BF27-4231-9746-D64B82D8F26C}" type="parTrans" cxnId="{C343F301-A995-4F29-9F3C-41CA473E9609}">
      <dgm:prSet/>
      <dgm:spPr/>
      <dgm:t>
        <a:bodyPr/>
        <a:lstStyle/>
        <a:p>
          <a:endParaRPr lang="en-US"/>
        </a:p>
      </dgm:t>
    </dgm:pt>
    <dgm:pt modelId="{29FD99FB-F369-4EC0-BF4B-27EE1E2F92B0}" type="sibTrans" cxnId="{C343F301-A995-4F29-9F3C-41CA473E9609}">
      <dgm:prSet/>
      <dgm:spPr/>
      <dgm:t>
        <a:bodyPr/>
        <a:lstStyle/>
        <a:p>
          <a:endParaRPr lang="en-US"/>
        </a:p>
      </dgm:t>
    </dgm:pt>
    <dgm:pt modelId="{EAC27767-18FC-49F1-8B3E-096163CBDB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Introduce clear communication procedures</a:t>
          </a:r>
        </a:p>
      </dgm:t>
    </dgm:pt>
    <dgm:pt modelId="{E02911DF-F439-4F21-8894-F7543A56C824}" type="parTrans" cxnId="{82A06BB8-98B4-4F46-B456-6F3A16FEB070}">
      <dgm:prSet/>
      <dgm:spPr/>
      <dgm:t>
        <a:bodyPr/>
        <a:lstStyle/>
        <a:p>
          <a:endParaRPr lang="en-US"/>
        </a:p>
      </dgm:t>
    </dgm:pt>
    <dgm:pt modelId="{9271A872-CF1E-4D38-802F-A17535577085}" type="sibTrans" cxnId="{82A06BB8-98B4-4F46-B456-6F3A16FEB070}">
      <dgm:prSet/>
      <dgm:spPr/>
      <dgm:t>
        <a:bodyPr/>
        <a:lstStyle/>
        <a:p>
          <a:endParaRPr lang="en-US"/>
        </a:p>
      </dgm:t>
    </dgm:pt>
    <dgm:pt modelId="{2A66DC62-1F89-4752-B0B5-E303848821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Use visual instructions and diagrams</a:t>
          </a:r>
        </a:p>
      </dgm:t>
    </dgm:pt>
    <dgm:pt modelId="{3A378A92-51A0-4EC3-9261-E855AD955FF0}" type="parTrans" cxnId="{755AE3EE-0AA0-4145-8362-3AFF86C05236}">
      <dgm:prSet/>
      <dgm:spPr/>
      <dgm:t>
        <a:bodyPr/>
        <a:lstStyle/>
        <a:p>
          <a:endParaRPr lang="en-US"/>
        </a:p>
      </dgm:t>
    </dgm:pt>
    <dgm:pt modelId="{46FC8D6B-5CBF-4BFA-A99A-7468508F07AC}" type="sibTrans" cxnId="{755AE3EE-0AA0-4145-8362-3AFF86C05236}">
      <dgm:prSet/>
      <dgm:spPr/>
      <dgm:t>
        <a:bodyPr/>
        <a:lstStyle/>
        <a:p>
          <a:endParaRPr lang="en-US"/>
        </a:p>
      </dgm:t>
    </dgm:pt>
    <dgm:pt modelId="{2817B4C4-06A8-4FFC-B13C-E0347611AD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 factory noise</a:t>
          </a:r>
        </a:p>
      </dgm:t>
    </dgm:pt>
    <dgm:pt modelId="{D9C67F9A-2165-4CB1-B791-3B08D8F6E4C6}" type="parTrans" cxnId="{C8FA98AC-AB50-4CF6-A6A0-51C95D6163E5}">
      <dgm:prSet/>
      <dgm:spPr/>
      <dgm:t>
        <a:bodyPr/>
        <a:lstStyle/>
        <a:p>
          <a:endParaRPr lang="en-US"/>
        </a:p>
      </dgm:t>
    </dgm:pt>
    <dgm:pt modelId="{1C7F5285-63DF-49E3-B2F3-BE6E6F017688}" type="sibTrans" cxnId="{C8FA98AC-AB50-4CF6-A6A0-51C95D6163E5}">
      <dgm:prSet/>
      <dgm:spPr/>
      <dgm:t>
        <a:bodyPr/>
        <a:lstStyle/>
        <a:p>
          <a:endParaRPr lang="en-US"/>
        </a:p>
      </dgm:t>
    </dgm:pt>
    <dgm:pt modelId="{1AF8CF93-AE80-49A5-9D25-1A64941F9A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Provide language support</a:t>
          </a:r>
        </a:p>
      </dgm:t>
    </dgm:pt>
    <dgm:pt modelId="{E61091AC-7D87-406E-9983-5D7011868511}" type="parTrans" cxnId="{7726A80A-7580-455A-AB33-25F319907AF6}">
      <dgm:prSet/>
      <dgm:spPr/>
      <dgm:t>
        <a:bodyPr/>
        <a:lstStyle/>
        <a:p>
          <a:endParaRPr lang="en-US"/>
        </a:p>
      </dgm:t>
    </dgm:pt>
    <dgm:pt modelId="{5E20F32D-75F3-428D-8939-F0102DD3D2AF}" type="sibTrans" cxnId="{7726A80A-7580-455A-AB33-25F319907AF6}">
      <dgm:prSet/>
      <dgm:spPr/>
      <dgm:t>
        <a:bodyPr/>
        <a:lstStyle/>
        <a:p>
          <a:endParaRPr lang="en-US"/>
        </a:p>
      </dgm:t>
    </dgm:pt>
    <dgm:pt modelId="{0B97F5FF-E35A-46FA-ADCD-82DA7C114C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supervision and leadership</a:t>
          </a:r>
        </a:p>
      </dgm:t>
    </dgm:pt>
    <dgm:pt modelId="{42080919-2238-4F5F-B270-16582FF46498}" type="parTrans" cxnId="{DCC93261-FCBB-4899-AF11-8D0C2CC99AA3}">
      <dgm:prSet/>
      <dgm:spPr/>
      <dgm:t>
        <a:bodyPr/>
        <a:lstStyle/>
        <a:p>
          <a:endParaRPr lang="en-US"/>
        </a:p>
      </dgm:t>
    </dgm:pt>
    <dgm:pt modelId="{F7B9427B-6C59-467C-A970-FDB7EBB2CC5A}" type="sibTrans" cxnId="{DCC93261-FCBB-4899-AF11-8D0C2CC99AA3}">
      <dgm:prSet/>
      <dgm:spPr/>
      <dgm:t>
        <a:bodyPr/>
        <a:lstStyle/>
        <a:p>
          <a:endParaRPr lang="en-US"/>
        </a:p>
      </dgm:t>
    </dgm:pt>
    <dgm:pt modelId="{2AD49614-D3FE-4001-BBD2-A408512EE8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Introduce regular team meetings</a:t>
          </a:r>
        </a:p>
      </dgm:t>
    </dgm:pt>
    <dgm:pt modelId="{8064DBD8-1EEC-42BB-B94E-7039021EE755}" type="parTrans" cxnId="{28459C84-1148-4282-8E76-AB14F43B6AA5}">
      <dgm:prSet/>
      <dgm:spPr/>
      <dgm:t>
        <a:bodyPr/>
        <a:lstStyle/>
        <a:p>
          <a:endParaRPr lang="en-US"/>
        </a:p>
      </dgm:t>
    </dgm:pt>
    <dgm:pt modelId="{021AC2E0-0130-477C-BF45-F6953F5BABD6}" type="sibTrans" cxnId="{28459C84-1148-4282-8E76-AB14F43B6AA5}">
      <dgm:prSet/>
      <dgm:spPr/>
      <dgm:t>
        <a:bodyPr/>
        <a:lstStyle/>
        <a:p>
          <a:endParaRPr lang="en-US"/>
        </a:p>
      </dgm:t>
    </dgm:pt>
    <dgm:pt modelId="{B3CCEF6B-3DD1-438E-B186-D0C3D29A8010}" type="pres">
      <dgm:prSet presAssocID="{C29B1CEE-AECD-4135-8F10-C0224FA2D2B3}" presName="root" presStyleCnt="0">
        <dgm:presLayoutVars>
          <dgm:dir/>
          <dgm:resizeHandles val="exact"/>
        </dgm:presLayoutVars>
      </dgm:prSet>
      <dgm:spPr/>
    </dgm:pt>
    <dgm:pt modelId="{F0DCF067-ADC4-4156-98A1-B1006CD11429}" type="pres">
      <dgm:prSet presAssocID="{43F15D60-232B-4A9C-844D-CC5775D86B27}" presName="compNode" presStyleCnt="0"/>
      <dgm:spPr/>
    </dgm:pt>
    <dgm:pt modelId="{4ADF1EBB-5AB5-4B25-AA3E-76ADD16C2EEF}" type="pres">
      <dgm:prSet presAssocID="{43F15D60-232B-4A9C-844D-CC5775D86B2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804C08C-4E6D-46AE-8EBC-B9945BE51C76}" type="pres">
      <dgm:prSet presAssocID="{43F15D60-232B-4A9C-844D-CC5775D86B27}" presName="spaceRect" presStyleCnt="0"/>
      <dgm:spPr/>
    </dgm:pt>
    <dgm:pt modelId="{C1BB1E43-1FE3-4E0D-AC6C-618BE39E32F0}" type="pres">
      <dgm:prSet presAssocID="{43F15D60-232B-4A9C-844D-CC5775D86B27}" presName="textRect" presStyleLbl="revTx" presStyleIdx="0" presStyleCnt="8">
        <dgm:presLayoutVars>
          <dgm:chMax val="1"/>
          <dgm:chPref val="1"/>
        </dgm:presLayoutVars>
      </dgm:prSet>
      <dgm:spPr/>
    </dgm:pt>
    <dgm:pt modelId="{F80A498F-9E8C-42D4-B13D-476446991881}" type="pres">
      <dgm:prSet presAssocID="{D56DBCA0-94BA-4657-9527-3CB731877E7F}" presName="sibTrans" presStyleCnt="0"/>
      <dgm:spPr/>
    </dgm:pt>
    <dgm:pt modelId="{9E106E0D-1A4C-46D9-BC00-3EB6F4861CB2}" type="pres">
      <dgm:prSet presAssocID="{E399D142-CC4E-4827-BCDE-015452B554BE}" presName="compNode" presStyleCnt="0"/>
      <dgm:spPr/>
    </dgm:pt>
    <dgm:pt modelId="{0C4D98B6-2695-42A1-9F12-EBC219EB774A}" type="pres">
      <dgm:prSet presAssocID="{E399D142-CC4E-4827-BCDE-015452B554B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5DC8376-8ADB-4549-8D6C-4C9F74F7FD5F}" type="pres">
      <dgm:prSet presAssocID="{E399D142-CC4E-4827-BCDE-015452B554BE}" presName="spaceRect" presStyleCnt="0"/>
      <dgm:spPr/>
    </dgm:pt>
    <dgm:pt modelId="{0D992891-EAF4-426A-92ED-71E7BCC305D4}" type="pres">
      <dgm:prSet presAssocID="{E399D142-CC4E-4827-BCDE-015452B554BE}" presName="textRect" presStyleLbl="revTx" presStyleIdx="1" presStyleCnt="8">
        <dgm:presLayoutVars>
          <dgm:chMax val="1"/>
          <dgm:chPref val="1"/>
        </dgm:presLayoutVars>
      </dgm:prSet>
      <dgm:spPr/>
    </dgm:pt>
    <dgm:pt modelId="{5AAF173E-D90E-4A02-9A8E-A751E4534C4A}" type="pres">
      <dgm:prSet presAssocID="{29FD99FB-F369-4EC0-BF4B-27EE1E2F92B0}" presName="sibTrans" presStyleCnt="0"/>
      <dgm:spPr/>
    </dgm:pt>
    <dgm:pt modelId="{DBFCD534-FCF5-4531-B898-B5F28DF8E800}" type="pres">
      <dgm:prSet presAssocID="{EAC27767-18FC-49F1-8B3E-096163CBDBC3}" presName="compNode" presStyleCnt="0"/>
      <dgm:spPr/>
    </dgm:pt>
    <dgm:pt modelId="{6DE1773A-6923-4719-8355-EB98EECEB3DF}" type="pres">
      <dgm:prSet presAssocID="{EAC27767-18FC-49F1-8B3E-096163CBDBC3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DFC8493-4AB7-4BBB-8DA2-90B2499939BE}" type="pres">
      <dgm:prSet presAssocID="{EAC27767-18FC-49F1-8B3E-096163CBDBC3}" presName="spaceRect" presStyleCnt="0"/>
      <dgm:spPr/>
    </dgm:pt>
    <dgm:pt modelId="{BEA39CFE-58FE-4FE0-B052-831685B7C94E}" type="pres">
      <dgm:prSet presAssocID="{EAC27767-18FC-49F1-8B3E-096163CBDBC3}" presName="textRect" presStyleLbl="revTx" presStyleIdx="2" presStyleCnt="8">
        <dgm:presLayoutVars>
          <dgm:chMax val="1"/>
          <dgm:chPref val="1"/>
        </dgm:presLayoutVars>
      </dgm:prSet>
      <dgm:spPr/>
    </dgm:pt>
    <dgm:pt modelId="{DC98E5BF-8DC7-4815-8CF6-CA750C6B9AEC}" type="pres">
      <dgm:prSet presAssocID="{9271A872-CF1E-4D38-802F-A17535577085}" presName="sibTrans" presStyleCnt="0"/>
      <dgm:spPr/>
    </dgm:pt>
    <dgm:pt modelId="{7514CB32-6C7D-43E8-B976-B49D2348B537}" type="pres">
      <dgm:prSet presAssocID="{2A66DC62-1F89-4752-B0B5-E30384882195}" presName="compNode" presStyleCnt="0"/>
      <dgm:spPr/>
    </dgm:pt>
    <dgm:pt modelId="{BBDAFCC0-DAB6-4F76-AFEE-711C5C59D258}" type="pres">
      <dgm:prSet presAssocID="{2A66DC62-1F89-4752-B0B5-E3038488219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3DB9EFD-2467-4F5E-93F5-A58BE23A3836}" type="pres">
      <dgm:prSet presAssocID="{2A66DC62-1F89-4752-B0B5-E30384882195}" presName="spaceRect" presStyleCnt="0"/>
      <dgm:spPr/>
    </dgm:pt>
    <dgm:pt modelId="{A73B7CF9-243B-4178-AD97-88AD5C722209}" type="pres">
      <dgm:prSet presAssocID="{2A66DC62-1F89-4752-B0B5-E30384882195}" presName="textRect" presStyleLbl="revTx" presStyleIdx="3" presStyleCnt="8">
        <dgm:presLayoutVars>
          <dgm:chMax val="1"/>
          <dgm:chPref val="1"/>
        </dgm:presLayoutVars>
      </dgm:prSet>
      <dgm:spPr/>
    </dgm:pt>
    <dgm:pt modelId="{C352F32A-55FA-4550-BA64-130BA1205687}" type="pres">
      <dgm:prSet presAssocID="{46FC8D6B-5CBF-4BFA-A99A-7468508F07AC}" presName="sibTrans" presStyleCnt="0"/>
      <dgm:spPr/>
    </dgm:pt>
    <dgm:pt modelId="{69D0F5A5-367A-4D44-A076-0792F33571C0}" type="pres">
      <dgm:prSet presAssocID="{2817B4C4-06A8-4FFC-B13C-E0347611AD2F}" presName="compNode" presStyleCnt="0"/>
      <dgm:spPr/>
    </dgm:pt>
    <dgm:pt modelId="{A8986450-EE42-4E20-AF37-D3E719A01872}" type="pres">
      <dgm:prSet presAssocID="{2817B4C4-06A8-4FFC-B13C-E0347611AD2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39BA649B-86CA-4F0C-91E5-9E0C3B581A31}" type="pres">
      <dgm:prSet presAssocID="{2817B4C4-06A8-4FFC-B13C-E0347611AD2F}" presName="spaceRect" presStyleCnt="0"/>
      <dgm:spPr/>
    </dgm:pt>
    <dgm:pt modelId="{2B5CC9C0-61E2-4CBE-A8AE-AA433D098D2E}" type="pres">
      <dgm:prSet presAssocID="{2817B4C4-06A8-4FFC-B13C-E0347611AD2F}" presName="textRect" presStyleLbl="revTx" presStyleIdx="4" presStyleCnt="8">
        <dgm:presLayoutVars>
          <dgm:chMax val="1"/>
          <dgm:chPref val="1"/>
        </dgm:presLayoutVars>
      </dgm:prSet>
      <dgm:spPr/>
    </dgm:pt>
    <dgm:pt modelId="{68368B52-4E5F-49D2-B23A-9FC404CCADCE}" type="pres">
      <dgm:prSet presAssocID="{1C7F5285-63DF-49E3-B2F3-BE6E6F017688}" presName="sibTrans" presStyleCnt="0"/>
      <dgm:spPr/>
    </dgm:pt>
    <dgm:pt modelId="{BC026409-7AF6-4E8C-8A58-8B516EBF8600}" type="pres">
      <dgm:prSet presAssocID="{1AF8CF93-AE80-49A5-9D25-1A64941F9A61}" presName="compNode" presStyleCnt="0"/>
      <dgm:spPr/>
    </dgm:pt>
    <dgm:pt modelId="{9FBA1562-8501-4899-951E-547671BF9985}" type="pres">
      <dgm:prSet presAssocID="{1AF8CF93-AE80-49A5-9D25-1A64941F9A6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B27714AC-D5A3-4C90-B55C-41B884788F9E}" type="pres">
      <dgm:prSet presAssocID="{1AF8CF93-AE80-49A5-9D25-1A64941F9A61}" presName="spaceRect" presStyleCnt="0"/>
      <dgm:spPr/>
    </dgm:pt>
    <dgm:pt modelId="{9691339A-BEDC-4582-9CA6-CAC7D09978DC}" type="pres">
      <dgm:prSet presAssocID="{1AF8CF93-AE80-49A5-9D25-1A64941F9A61}" presName="textRect" presStyleLbl="revTx" presStyleIdx="5" presStyleCnt="8">
        <dgm:presLayoutVars>
          <dgm:chMax val="1"/>
          <dgm:chPref val="1"/>
        </dgm:presLayoutVars>
      </dgm:prSet>
      <dgm:spPr/>
    </dgm:pt>
    <dgm:pt modelId="{DFA7C355-0981-4010-BB54-14351A0DBF61}" type="pres">
      <dgm:prSet presAssocID="{5E20F32D-75F3-428D-8939-F0102DD3D2AF}" presName="sibTrans" presStyleCnt="0"/>
      <dgm:spPr/>
    </dgm:pt>
    <dgm:pt modelId="{CFB2AAB9-41CB-435B-AD6C-039AE3323089}" type="pres">
      <dgm:prSet presAssocID="{0B97F5FF-E35A-46FA-ADCD-82DA7C114C82}" presName="compNode" presStyleCnt="0"/>
      <dgm:spPr/>
    </dgm:pt>
    <dgm:pt modelId="{8BE06B6E-49AE-45AF-AC50-EAEF22F754ED}" type="pres">
      <dgm:prSet presAssocID="{0B97F5FF-E35A-46FA-ADCD-82DA7C114C8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294504A-04C7-4055-9AA8-7D48B6955B6D}" type="pres">
      <dgm:prSet presAssocID="{0B97F5FF-E35A-46FA-ADCD-82DA7C114C82}" presName="spaceRect" presStyleCnt="0"/>
      <dgm:spPr/>
    </dgm:pt>
    <dgm:pt modelId="{65B02860-E8C4-4390-98CC-0D8FF30151AF}" type="pres">
      <dgm:prSet presAssocID="{0B97F5FF-E35A-46FA-ADCD-82DA7C114C82}" presName="textRect" presStyleLbl="revTx" presStyleIdx="6" presStyleCnt="8">
        <dgm:presLayoutVars>
          <dgm:chMax val="1"/>
          <dgm:chPref val="1"/>
        </dgm:presLayoutVars>
      </dgm:prSet>
      <dgm:spPr/>
    </dgm:pt>
    <dgm:pt modelId="{49163EB3-D886-4BAE-AB20-3E6479A24109}" type="pres">
      <dgm:prSet presAssocID="{F7B9427B-6C59-467C-A970-FDB7EBB2CC5A}" presName="sibTrans" presStyleCnt="0"/>
      <dgm:spPr/>
    </dgm:pt>
    <dgm:pt modelId="{F39E6161-F6B9-460A-8B25-ACD0446C8ADC}" type="pres">
      <dgm:prSet presAssocID="{2AD49614-D3FE-4001-BBD2-A408512EE82A}" presName="compNode" presStyleCnt="0"/>
      <dgm:spPr/>
    </dgm:pt>
    <dgm:pt modelId="{FB570C1E-5F24-44EB-8A14-20E9F66C17E6}" type="pres">
      <dgm:prSet presAssocID="{2AD49614-D3FE-4001-BBD2-A408512EE82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957E06F-1A4A-4209-BCBB-4C0A5FC3AA43}" type="pres">
      <dgm:prSet presAssocID="{2AD49614-D3FE-4001-BBD2-A408512EE82A}" presName="spaceRect" presStyleCnt="0"/>
      <dgm:spPr/>
    </dgm:pt>
    <dgm:pt modelId="{7E761EB0-D2C3-44B8-9F67-EF5838C12389}" type="pres">
      <dgm:prSet presAssocID="{2AD49614-D3FE-4001-BBD2-A408512EE82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343F301-A995-4F29-9F3C-41CA473E9609}" srcId="{C29B1CEE-AECD-4135-8F10-C0224FA2D2B3}" destId="{E399D142-CC4E-4827-BCDE-015452B554BE}" srcOrd="1" destOrd="0" parTransId="{8E25F575-BF27-4231-9746-D64B82D8F26C}" sibTransId="{29FD99FB-F369-4EC0-BF4B-27EE1E2F92B0}"/>
    <dgm:cxn modelId="{AC453806-B10B-4500-B2BA-F2CA8BD71243}" type="presOf" srcId="{0B97F5FF-E35A-46FA-ADCD-82DA7C114C82}" destId="{65B02860-E8C4-4390-98CC-0D8FF30151AF}" srcOrd="0" destOrd="0" presId="urn:microsoft.com/office/officeart/2018/2/layout/IconLabelList"/>
    <dgm:cxn modelId="{7726A80A-7580-455A-AB33-25F319907AF6}" srcId="{C29B1CEE-AECD-4135-8F10-C0224FA2D2B3}" destId="{1AF8CF93-AE80-49A5-9D25-1A64941F9A61}" srcOrd="5" destOrd="0" parTransId="{E61091AC-7D87-406E-9983-5D7011868511}" sibTransId="{5E20F32D-75F3-428D-8939-F0102DD3D2AF}"/>
    <dgm:cxn modelId="{4234D93C-28E5-4A71-9D39-F856911B66DE}" type="presOf" srcId="{C29B1CEE-AECD-4135-8F10-C0224FA2D2B3}" destId="{B3CCEF6B-3DD1-438E-B186-D0C3D29A8010}" srcOrd="0" destOrd="0" presId="urn:microsoft.com/office/officeart/2018/2/layout/IconLabelList"/>
    <dgm:cxn modelId="{DCC93261-FCBB-4899-AF11-8D0C2CC99AA3}" srcId="{C29B1CEE-AECD-4135-8F10-C0224FA2D2B3}" destId="{0B97F5FF-E35A-46FA-ADCD-82DA7C114C82}" srcOrd="6" destOrd="0" parTransId="{42080919-2238-4F5F-B270-16582FF46498}" sibTransId="{F7B9427B-6C59-467C-A970-FDB7EBB2CC5A}"/>
    <dgm:cxn modelId="{93285768-E046-49C5-BB9F-041D3F244AB1}" srcId="{C29B1CEE-AECD-4135-8F10-C0224FA2D2B3}" destId="{43F15D60-232B-4A9C-844D-CC5775D86B27}" srcOrd="0" destOrd="0" parTransId="{15ACDFAD-B4A0-464C-A586-E2DA75F0279D}" sibTransId="{D56DBCA0-94BA-4657-9527-3CB731877E7F}"/>
    <dgm:cxn modelId="{AB88E57B-AE6C-4EA6-A104-D5BDD43F815D}" type="presOf" srcId="{E399D142-CC4E-4827-BCDE-015452B554BE}" destId="{0D992891-EAF4-426A-92ED-71E7BCC305D4}" srcOrd="0" destOrd="0" presId="urn:microsoft.com/office/officeart/2018/2/layout/IconLabelList"/>
    <dgm:cxn modelId="{28459C84-1148-4282-8E76-AB14F43B6AA5}" srcId="{C29B1CEE-AECD-4135-8F10-C0224FA2D2B3}" destId="{2AD49614-D3FE-4001-BBD2-A408512EE82A}" srcOrd="7" destOrd="0" parTransId="{8064DBD8-1EEC-42BB-B94E-7039021EE755}" sibTransId="{021AC2E0-0130-477C-BF45-F6953F5BABD6}"/>
    <dgm:cxn modelId="{6198479C-64C7-4A60-82AC-A7A740442165}" type="presOf" srcId="{43F15D60-232B-4A9C-844D-CC5775D86B27}" destId="{C1BB1E43-1FE3-4E0D-AC6C-618BE39E32F0}" srcOrd="0" destOrd="0" presId="urn:microsoft.com/office/officeart/2018/2/layout/IconLabelList"/>
    <dgm:cxn modelId="{FB6D8FA4-9453-4BB1-8040-7785BAF84F01}" type="presOf" srcId="{2AD49614-D3FE-4001-BBD2-A408512EE82A}" destId="{7E761EB0-D2C3-44B8-9F67-EF5838C12389}" srcOrd="0" destOrd="0" presId="urn:microsoft.com/office/officeart/2018/2/layout/IconLabelList"/>
    <dgm:cxn modelId="{C8FA98AC-AB50-4CF6-A6A0-51C95D6163E5}" srcId="{C29B1CEE-AECD-4135-8F10-C0224FA2D2B3}" destId="{2817B4C4-06A8-4FFC-B13C-E0347611AD2F}" srcOrd="4" destOrd="0" parTransId="{D9C67F9A-2165-4CB1-B791-3B08D8F6E4C6}" sibTransId="{1C7F5285-63DF-49E3-B2F3-BE6E6F017688}"/>
    <dgm:cxn modelId="{82A06BB8-98B4-4F46-B456-6F3A16FEB070}" srcId="{C29B1CEE-AECD-4135-8F10-C0224FA2D2B3}" destId="{EAC27767-18FC-49F1-8B3E-096163CBDBC3}" srcOrd="2" destOrd="0" parTransId="{E02911DF-F439-4F21-8894-F7543A56C824}" sibTransId="{9271A872-CF1E-4D38-802F-A17535577085}"/>
    <dgm:cxn modelId="{5D2BCCC8-98C8-401C-B51F-27A9248EBA95}" type="presOf" srcId="{1AF8CF93-AE80-49A5-9D25-1A64941F9A61}" destId="{9691339A-BEDC-4582-9CA6-CAC7D09978DC}" srcOrd="0" destOrd="0" presId="urn:microsoft.com/office/officeart/2018/2/layout/IconLabelList"/>
    <dgm:cxn modelId="{A69C0DCD-F568-4654-B8A1-580F95772B1A}" type="presOf" srcId="{2817B4C4-06A8-4FFC-B13C-E0347611AD2F}" destId="{2B5CC9C0-61E2-4CBE-A8AE-AA433D098D2E}" srcOrd="0" destOrd="0" presId="urn:microsoft.com/office/officeart/2018/2/layout/IconLabelList"/>
    <dgm:cxn modelId="{755AE3EE-0AA0-4145-8362-3AFF86C05236}" srcId="{C29B1CEE-AECD-4135-8F10-C0224FA2D2B3}" destId="{2A66DC62-1F89-4752-B0B5-E30384882195}" srcOrd="3" destOrd="0" parTransId="{3A378A92-51A0-4EC3-9261-E855AD955FF0}" sibTransId="{46FC8D6B-5CBF-4BFA-A99A-7468508F07AC}"/>
    <dgm:cxn modelId="{261F6EF1-C2FA-4353-A323-E6A117AA69B6}" type="presOf" srcId="{2A66DC62-1F89-4752-B0B5-E30384882195}" destId="{A73B7CF9-243B-4178-AD97-88AD5C722209}" srcOrd="0" destOrd="0" presId="urn:microsoft.com/office/officeart/2018/2/layout/IconLabelList"/>
    <dgm:cxn modelId="{50559FFF-C7C5-4C98-9DB3-8B6DBB2AA7BD}" type="presOf" srcId="{EAC27767-18FC-49F1-8B3E-096163CBDBC3}" destId="{BEA39CFE-58FE-4FE0-B052-831685B7C94E}" srcOrd="0" destOrd="0" presId="urn:microsoft.com/office/officeart/2018/2/layout/IconLabelList"/>
    <dgm:cxn modelId="{D8F4A25D-F463-48D4-A3A7-F446AAD10662}" type="presParOf" srcId="{B3CCEF6B-3DD1-438E-B186-D0C3D29A8010}" destId="{F0DCF067-ADC4-4156-98A1-B1006CD11429}" srcOrd="0" destOrd="0" presId="urn:microsoft.com/office/officeart/2018/2/layout/IconLabelList"/>
    <dgm:cxn modelId="{2F48437D-0F73-47E0-ADD7-4B3F658695C0}" type="presParOf" srcId="{F0DCF067-ADC4-4156-98A1-B1006CD11429}" destId="{4ADF1EBB-5AB5-4B25-AA3E-76ADD16C2EEF}" srcOrd="0" destOrd="0" presId="urn:microsoft.com/office/officeart/2018/2/layout/IconLabelList"/>
    <dgm:cxn modelId="{51163534-7F9A-410C-B1A2-0CED1016CA4C}" type="presParOf" srcId="{F0DCF067-ADC4-4156-98A1-B1006CD11429}" destId="{1804C08C-4E6D-46AE-8EBC-B9945BE51C76}" srcOrd="1" destOrd="0" presId="urn:microsoft.com/office/officeart/2018/2/layout/IconLabelList"/>
    <dgm:cxn modelId="{DC02F79A-615C-4B99-A941-B9AAEE2A2EF6}" type="presParOf" srcId="{F0DCF067-ADC4-4156-98A1-B1006CD11429}" destId="{C1BB1E43-1FE3-4E0D-AC6C-618BE39E32F0}" srcOrd="2" destOrd="0" presId="urn:microsoft.com/office/officeart/2018/2/layout/IconLabelList"/>
    <dgm:cxn modelId="{E009699F-B99C-4A53-B7F5-0954FC91D796}" type="presParOf" srcId="{B3CCEF6B-3DD1-438E-B186-D0C3D29A8010}" destId="{F80A498F-9E8C-42D4-B13D-476446991881}" srcOrd="1" destOrd="0" presId="urn:microsoft.com/office/officeart/2018/2/layout/IconLabelList"/>
    <dgm:cxn modelId="{69FC3342-202F-43C8-AA48-8C04D099A357}" type="presParOf" srcId="{B3CCEF6B-3DD1-438E-B186-D0C3D29A8010}" destId="{9E106E0D-1A4C-46D9-BC00-3EB6F4861CB2}" srcOrd="2" destOrd="0" presId="urn:microsoft.com/office/officeart/2018/2/layout/IconLabelList"/>
    <dgm:cxn modelId="{433DEEF7-6B2D-4E3D-8690-36B27C17D958}" type="presParOf" srcId="{9E106E0D-1A4C-46D9-BC00-3EB6F4861CB2}" destId="{0C4D98B6-2695-42A1-9F12-EBC219EB774A}" srcOrd="0" destOrd="0" presId="urn:microsoft.com/office/officeart/2018/2/layout/IconLabelList"/>
    <dgm:cxn modelId="{D47E84AB-F5B7-4178-B331-7DCB5CD62105}" type="presParOf" srcId="{9E106E0D-1A4C-46D9-BC00-3EB6F4861CB2}" destId="{05DC8376-8ADB-4549-8D6C-4C9F74F7FD5F}" srcOrd="1" destOrd="0" presId="urn:microsoft.com/office/officeart/2018/2/layout/IconLabelList"/>
    <dgm:cxn modelId="{4A9896D8-6581-4F1B-B7B9-93E517D528C7}" type="presParOf" srcId="{9E106E0D-1A4C-46D9-BC00-3EB6F4861CB2}" destId="{0D992891-EAF4-426A-92ED-71E7BCC305D4}" srcOrd="2" destOrd="0" presId="urn:microsoft.com/office/officeart/2018/2/layout/IconLabelList"/>
    <dgm:cxn modelId="{DDF3EAF2-F69F-4A49-A974-6A6825D4660D}" type="presParOf" srcId="{B3CCEF6B-3DD1-438E-B186-D0C3D29A8010}" destId="{5AAF173E-D90E-4A02-9A8E-A751E4534C4A}" srcOrd="3" destOrd="0" presId="urn:microsoft.com/office/officeart/2018/2/layout/IconLabelList"/>
    <dgm:cxn modelId="{E2D99891-F001-4FE3-9AA7-666CB0EB1733}" type="presParOf" srcId="{B3CCEF6B-3DD1-438E-B186-D0C3D29A8010}" destId="{DBFCD534-FCF5-4531-B898-B5F28DF8E800}" srcOrd="4" destOrd="0" presId="urn:microsoft.com/office/officeart/2018/2/layout/IconLabelList"/>
    <dgm:cxn modelId="{A4283A1D-A236-47CC-A29D-B2B1081CF382}" type="presParOf" srcId="{DBFCD534-FCF5-4531-B898-B5F28DF8E800}" destId="{6DE1773A-6923-4719-8355-EB98EECEB3DF}" srcOrd="0" destOrd="0" presId="urn:microsoft.com/office/officeart/2018/2/layout/IconLabelList"/>
    <dgm:cxn modelId="{90C90DFF-1B17-4CB2-9FDB-A7A08CAE0B8F}" type="presParOf" srcId="{DBFCD534-FCF5-4531-B898-B5F28DF8E800}" destId="{ADFC8493-4AB7-4BBB-8DA2-90B2499939BE}" srcOrd="1" destOrd="0" presId="urn:microsoft.com/office/officeart/2018/2/layout/IconLabelList"/>
    <dgm:cxn modelId="{97F8F287-DA29-49E6-9CBD-29D674DABBEC}" type="presParOf" srcId="{DBFCD534-FCF5-4531-B898-B5F28DF8E800}" destId="{BEA39CFE-58FE-4FE0-B052-831685B7C94E}" srcOrd="2" destOrd="0" presId="urn:microsoft.com/office/officeart/2018/2/layout/IconLabelList"/>
    <dgm:cxn modelId="{83CA9607-D7B9-46A5-A221-102E67A3F9E1}" type="presParOf" srcId="{B3CCEF6B-3DD1-438E-B186-D0C3D29A8010}" destId="{DC98E5BF-8DC7-4815-8CF6-CA750C6B9AEC}" srcOrd="5" destOrd="0" presId="urn:microsoft.com/office/officeart/2018/2/layout/IconLabelList"/>
    <dgm:cxn modelId="{42DD6575-61C7-4E2F-A44D-5C41C5EC635A}" type="presParOf" srcId="{B3CCEF6B-3DD1-438E-B186-D0C3D29A8010}" destId="{7514CB32-6C7D-43E8-B976-B49D2348B537}" srcOrd="6" destOrd="0" presId="urn:microsoft.com/office/officeart/2018/2/layout/IconLabelList"/>
    <dgm:cxn modelId="{4D695AD6-5B4A-456E-AFBD-31DF1E94B4CC}" type="presParOf" srcId="{7514CB32-6C7D-43E8-B976-B49D2348B537}" destId="{BBDAFCC0-DAB6-4F76-AFEE-711C5C59D258}" srcOrd="0" destOrd="0" presId="urn:microsoft.com/office/officeart/2018/2/layout/IconLabelList"/>
    <dgm:cxn modelId="{2265AD01-0DE9-4167-9345-D55952629707}" type="presParOf" srcId="{7514CB32-6C7D-43E8-B976-B49D2348B537}" destId="{13DB9EFD-2467-4F5E-93F5-A58BE23A3836}" srcOrd="1" destOrd="0" presId="urn:microsoft.com/office/officeart/2018/2/layout/IconLabelList"/>
    <dgm:cxn modelId="{18FEFE6B-A3E3-4D0A-B921-1BDE95EDDCD3}" type="presParOf" srcId="{7514CB32-6C7D-43E8-B976-B49D2348B537}" destId="{A73B7CF9-243B-4178-AD97-88AD5C722209}" srcOrd="2" destOrd="0" presId="urn:microsoft.com/office/officeart/2018/2/layout/IconLabelList"/>
    <dgm:cxn modelId="{40790465-F782-4C8E-A9DF-6E1BE26E4B98}" type="presParOf" srcId="{B3CCEF6B-3DD1-438E-B186-D0C3D29A8010}" destId="{C352F32A-55FA-4550-BA64-130BA1205687}" srcOrd="7" destOrd="0" presId="urn:microsoft.com/office/officeart/2018/2/layout/IconLabelList"/>
    <dgm:cxn modelId="{B455FF81-7B21-4B20-A7E9-6AC8DA1B4D1B}" type="presParOf" srcId="{B3CCEF6B-3DD1-438E-B186-D0C3D29A8010}" destId="{69D0F5A5-367A-4D44-A076-0792F33571C0}" srcOrd="8" destOrd="0" presId="urn:microsoft.com/office/officeart/2018/2/layout/IconLabelList"/>
    <dgm:cxn modelId="{724C7EF1-8ED2-41C4-A24D-8A521E1FFA84}" type="presParOf" srcId="{69D0F5A5-367A-4D44-A076-0792F33571C0}" destId="{A8986450-EE42-4E20-AF37-D3E719A01872}" srcOrd="0" destOrd="0" presId="urn:microsoft.com/office/officeart/2018/2/layout/IconLabelList"/>
    <dgm:cxn modelId="{417D43B1-860F-47AB-9CC0-D88F4C1B7AF3}" type="presParOf" srcId="{69D0F5A5-367A-4D44-A076-0792F33571C0}" destId="{39BA649B-86CA-4F0C-91E5-9E0C3B581A31}" srcOrd="1" destOrd="0" presId="urn:microsoft.com/office/officeart/2018/2/layout/IconLabelList"/>
    <dgm:cxn modelId="{82C57A8A-0BCE-4C63-88B3-AD8D3D3CEBBD}" type="presParOf" srcId="{69D0F5A5-367A-4D44-A076-0792F33571C0}" destId="{2B5CC9C0-61E2-4CBE-A8AE-AA433D098D2E}" srcOrd="2" destOrd="0" presId="urn:microsoft.com/office/officeart/2018/2/layout/IconLabelList"/>
    <dgm:cxn modelId="{6EF5AA43-9957-4D3A-9FA1-8F79EFCFB391}" type="presParOf" srcId="{B3CCEF6B-3DD1-438E-B186-D0C3D29A8010}" destId="{68368B52-4E5F-49D2-B23A-9FC404CCADCE}" srcOrd="9" destOrd="0" presId="urn:microsoft.com/office/officeart/2018/2/layout/IconLabelList"/>
    <dgm:cxn modelId="{FDFCA3F8-EAC0-4D5B-B8F4-E453D5B74D40}" type="presParOf" srcId="{B3CCEF6B-3DD1-438E-B186-D0C3D29A8010}" destId="{BC026409-7AF6-4E8C-8A58-8B516EBF8600}" srcOrd="10" destOrd="0" presId="urn:microsoft.com/office/officeart/2018/2/layout/IconLabelList"/>
    <dgm:cxn modelId="{8EE1DC76-3445-4312-AC4E-C7919A88D28E}" type="presParOf" srcId="{BC026409-7AF6-4E8C-8A58-8B516EBF8600}" destId="{9FBA1562-8501-4899-951E-547671BF9985}" srcOrd="0" destOrd="0" presId="urn:microsoft.com/office/officeart/2018/2/layout/IconLabelList"/>
    <dgm:cxn modelId="{887AA42F-10FC-471B-8975-491E3873FDC8}" type="presParOf" srcId="{BC026409-7AF6-4E8C-8A58-8B516EBF8600}" destId="{B27714AC-D5A3-4C90-B55C-41B884788F9E}" srcOrd="1" destOrd="0" presId="urn:microsoft.com/office/officeart/2018/2/layout/IconLabelList"/>
    <dgm:cxn modelId="{127D5559-6BB1-4B0E-A914-A31CC199B9A5}" type="presParOf" srcId="{BC026409-7AF6-4E8C-8A58-8B516EBF8600}" destId="{9691339A-BEDC-4582-9CA6-CAC7D09978DC}" srcOrd="2" destOrd="0" presId="urn:microsoft.com/office/officeart/2018/2/layout/IconLabelList"/>
    <dgm:cxn modelId="{B4451A54-7650-4B48-8794-66815CD368C7}" type="presParOf" srcId="{B3CCEF6B-3DD1-438E-B186-D0C3D29A8010}" destId="{DFA7C355-0981-4010-BB54-14351A0DBF61}" srcOrd="11" destOrd="0" presId="urn:microsoft.com/office/officeart/2018/2/layout/IconLabelList"/>
    <dgm:cxn modelId="{C2A2AC02-1335-476C-9C10-CC34D9F04577}" type="presParOf" srcId="{B3CCEF6B-3DD1-438E-B186-D0C3D29A8010}" destId="{CFB2AAB9-41CB-435B-AD6C-039AE3323089}" srcOrd="12" destOrd="0" presId="urn:microsoft.com/office/officeart/2018/2/layout/IconLabelList"/>
    <dgm:cxn modelId="{CBE171A8-8D5B-45B5-9DB4-05FFE4864F29}" type="presParOf" srcId="{CFB2AAB9-41CB-435B-AD6C-039AE3323089}" destId="{8BE06B6E-49AE-45AF-AC50-EAEF22F754ED}" srcOrd="0" destOrd="0" presId="urn:microsoft.com/office/officeart/2018/2/layout/IconLabelList"/>
    <dgm:cxn modelId="{8E9726CB-7DCB-45EB-BF4B-60D8D40CF19E}" type="presParOf" srcId="{CFB2AAB9-41CB-435B-AD6C-039AE3323089}" destId="{F294504A-04C7-4055-9AA8-7D48B6955B6D}" srcOrd="1" destOrd="0" presId="urn:microsoft.com/office/officeart/2018/2/layout/IconLabelList"/>
    <dgm:cxn modelId="{D039E848-E722-4F32-AF25-24895C9CDFD8}" type="presParOf" srcId="{CFB2AAB9-41CB-435B-AD6C-039AE3323089}" destId="{65B02860-E8C4-4390-98CC-0D8FF30151AF}" srcOrd="2" destOrd="0" presId="urn:microsoft.com/office/officeart/2018/2/layout/IconLabelList"/>
    <dgm:cxn modelId="{C6843A22-BDC4-4B2E-A0C0-E6B95EF3ECBB}" type="presParOf" srcId="{B3CCEF6B-3DD1-438E-B186-D0C3D29A8010}" destId="{49163EB3-D886-4BAE-AB20-3E6479A24109}" srcOrd="13" destOrd="0" presId="urn:microsoft.com/office/officeart/2018/2/layout/IconLabelList"/>
    <dgm:cxn modelId="{3ADD44CA-2103-441A-8450-F577EBA7C02E}" type="presParOf" srcId="{B3CCEF6B-3DD1-438E-B186-D0C3D29A8010}" destId="{F39E6161-F6B9-460A-8B25-ACD0446C8ADC}" srcOrd="14" destOrd="0" presId="urn:microsoft.com/office/officeart/2018/2/layout/IconLabelList"/>
    <dgm:cxn modelId="{A1EBCCF5-F871-43E2-A809-7593F0DCF7FB}" type="presParOf" srcId="{F39E6161-F6B9-460A-8B25-ACD0446C8ADC}" destId="{FB570C1E-5F24-44EB-8A14-20E9F66C17E6}" srcOrd="0" destOrd="0" presId="urn:microsoft.com/office/officeart/2018/2/layout/IconLabelList"/>
    <dgm:cxn modelId="{7B056849-FD45-4A58-904D-A2BC02AAECAA}" type="presParOf" srcId="{F39E6161-F6B9-460A-8B25-ACD0446C8ADC}" destId="{1957E06F-1A4A-4209-BCBB-4C0A5FC3AA43}" srcOrd="1" destOrd="0" presId="urn:microsoft.com/office/officeart/2018/2/layout/IconLabelList"/>
    <dgm:cxn modelId="{4CD10D01-0433-422B-A5C6-4F97926D6766}" type="presParOf" srcId="{F39E6161-F6B9-460A-8B25-ACD0446C8ADC}" destId="{7E761EB0-D2C3-44B8-9F67-EF5838C123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F44DFB-AE58-4528-8CBF-B57F55CBEE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59DE286-130B-49DB-B01A-B588946A8DA0}">
      <dgm:prSet/>
      <dgm:spPr/>
      <dgm:t>
        <a:bodyPr/>
        <a:lstStyle/>
        <a:p>
          <a:r>
            <a:rPr lang="en-US"/>
            <a:t>Flight Foods Ltd is experiencing serious communication problems.</a:t>
          </a:r>
        </a:p>
      </dgm:t>
    </dgm:pt>
    <dgm:pt modelId="{FD30A23D-F034-49BB-9238-2BE6FE18144D}" type="parTrans" cxnId="{5BD5EA33-FC32-4BEB-ABE2-607D98C24F28}">
      <dgm:prSet/>
      <dgm:spPr/>
      <dgm:t>
        <a:bodyPr/>
        <a:lstStyle/>
        <a:p>
          <a:endParaRPr lang="en-US"/>
        </a:p>
      </dgm:t>
    </dgm:pt>
    <dgm:pt modelId="{528C9F00-A3A4-4AEE-9F0E-5E8C2F21870F}" type="sibTrans" cxnId="{5BD5EA33-FC32-4BEB-ABE2-607D98C24F28}">
      <dgm:prSet/>
      <dgm:spPr/>
      <dgm:t>
        <a:bodyPr/>
        <a:lstStyle/>
        <a:p>
          <a:endParaRPr lang="en-US"/>
        </a:p>
      </dgm:t>
    </dgm:pt>
    <dgm:pt modelId="{73461763-7D8C-4020-B01F-9129F5DB56D4}">
      <dgm:prSet/>
      <dgm:spPr/>
      <dgm:t>
        <a:bodyPr/>
        <a:lstStyle/>
        <a:p>
          <a:r>
            <a:rPr lang="en-US"/>
            <a:t>These problems are caused by:</a:t>
          </a:r>
        </a:p>
      </dgm:t>
    </dgm:pt>
    <dgm:pt modelId="{56CE7399-0E97-4B82-9953-2ADFECD13F90}" type="parTrans" cxnId="{41A344D9-FDF0-4FB6-A072-88D7203CCD44}">
      <dgm:prSet/>
      <dgm:spPr/>
      <dgm:t>
        <a:bodyPr/>
        <a:lstStyle/>
        <a:p>
          <a:endParaRPr lang="en-US"/>
        </a:p>
      </dgm:t>
    </dgm:pt>
    <dgm:pt modelId="{F9447C6C-EDD8-4EF2-8B0B-0D805903B183}" type="sibTrans" cxnId="{41A344D9-FDF0-4FB6-A072-88D7203CCD44}">
      <dgm:prSet/>
      <dgm:spPr/>
      <dgm:t>
        <a:bodyPr/>
        <a:lstStyle/>
        <a:p>
          <a:endParaRPr lang="en-US"/>
        </a:p>
      </dgm:t>
    </dgm:pt>
    <dgm:pt modelId="{2C9F6A14-9F8D-437C-8C2E-6844EADEDEC0}">
      <dgm:prSet/>
      <dgm:spPr/>
      <dgm:t>
        <a:bodyPr/>
        <a:lstStyle/>
        <a:p>
          <a:r>
            <a:rPr lang="en-US"/>
            <a:t>Environmental noise</a:t>
          </a:r>
        </a:p>
      </dgm:t>
    </dgm:pt>
    <dgm:pt modelId="{E7D44FF3-CC09-40E4-8D9D-6F8661A72C68}" type="parTrans" cxnId="{FB410E59-43F5-4755-9AA7-613CEF8898C3}">
      <dgm:prSet/>
      <dgm:spPr/>
      <dgm:t>
        <a:bodyPr/>
        <a:lstStyle/>
        <a:p>
          <a:endParaRPr lang="en-US"/>
        </a:p>
      </dgm:t>
    </dgm:pt>
    <dgm:pt modelId="{B3412907-F2A5-4347-955C-001A72617647}" type="sibTrans" cxnId="{FB410E59-43F5-4755-9AA7-613CEF8898C3}">
      <dgm:prSet/>
      <dgm:spPr/>
      <dgm:t>
        <a:bodyPr/>
        <a:lstStyle/>
        <a:p>
          <a:endParaRPr lang="en-US"/>
        </a:p>
      </dgm:t>
    </dgm:pt>
    <dgm:pt modelId="{42444244-9C9D-4382-B756-CA66244A8131}">
      <dgm:prSet/>
      <dgm:spPr/>
      <dgm:t>
        <a:bodyPr/>
        <a:lstStyle/>
        <a:p>
          <a:r>
            <a:rPr lang="en-US"/>
            <a:t>Language barriers</a:t>
          </a:r>
        </a:p>
      </dgm:t>
    </dgm:pt>
    <dgm:pt modelId="{42F95203-7CE6-425A-92F9-C7D703175E59}" type="parTrans" cxnId="{06D9F98E-C946-4CF8-A2D6-262E95564CB2}">
      <dgm:prSet/>
      <dgm:spPr/>
      <dgm:t>
        <a:bodyPr/>
        <a:lstStyle/>
        <a:p>
          <a:endParaRPr lang="en-US"/>
        </a:p>
      </dgm:t>
    </dgm:pt>
    <dgm:pt modelId="{7B71DCD3-72B5-476D-BC3E-18D9A9A70517}" type="sibTrans" cxnId="{06D9F98E-C946-4CF8-A2D6-262E95564CB2}">
      <dgm:prSet/>
      <dgm:spPr/>
      <dgm:t>
        <a:bodyPr/>
        <a:lstStyle/>
        <a:p>
          <a:endParaRPr lang="en-US"/>
        </a:p>
      </dgm:t>
    </dgm:pt>
    <dgm:pt modelId="{1578007E-5169-46E8-B195-0FEAEF569F11}">
      <dgm:prSet/>
      <dgm:spPr/>
      <dgm:t>
        <a:bodyPr/>
        <a:lstStyle/>
        <a:p>
          <a:r>
            <a:rPr lang="en-US"/>
            <a:t>Cultural differences</a:t>
          </a:r>
        </a:p>
      </dgm:t>
    </dgm:pt>
    <dgm:pt modelId="{3A0546E1-ECD7-4E3F-A12B-2D03ACA820A4}" type="parTrans" cxnId="{20E657E1-5FBC-4C85-96EA-F6C6F799AD3C}">
      <dgm:prSet/>
      <dgm:spPr/>
      <dgm:t>
        <a:bodyPr/>
        <a:lstStyle/>
        <a:p>
          <a:endParaRPr lang="en-US"/>
        </a:p>
      </dgm:t>
    </dgm:pt>
    <dgm:pt modelId="{7E745E4E-E577-47BF-B3DE-953E71FD050E}" type="sibTrans" cxnId="{20E657E1-5FBC-4C85-96EA-F6C6F799AD3C}">
      <dgm:prSet/>
      <dgm:spPr/>
      <dgm:t>
        <a:bodyPr/>
        <a:lstStyle/>
        <a:p>
          <a:endParaRPr lang="en-US"/>
        </a:p>
      </dgm:t>
    </dgm:pt>
    <dgm:pt modelId="{40403CCE-ADF0-425B-87B8-CB629FC3D1BA}">
      <dgm:prSet/>
      <dgm:spPr/>
      <dgm:t>
        <a:bodyPr/>
        <a:lstStyle/>
        <a:p>
          <a:r>
            <a:rPr lang="en-US"/>
            <a:t>Generational gaps</a:t>
          </a:r>
        </a:p>
      </dgm:t>
    </dgm:pt>
    <dgm:pt modelId="{91343918-0F1B-4E6F-B779-A7FC071A4DE6}" type="parTrans" cxnId="{160CEB75-DC99-4D0C-8B5B-74B6CC3F9906}">
      <dgm:prSet/>
      <dgm:spPr/>
      <dgm:t>
        <a:bodyPr/>
        <a:lstStyle/>
        <a:p>
          <a:endParaRPr lang="en-US"/>
        </a:p>
      </dgm:t>
    </dgm:pt>
    <dgm:pt modelId="{8CD94CF3-6E4A-46BE-B7CD-BBD5ADD06257}" type="sibTrans" cxnId="{160CEB75-DC99-4D0C-8B5B-74B6CC3F9906}">
      <dgm:prSet/>
      <dgm:spPr/>
      <dgm:t>
        <a:bodyPr/>
        <a:lstStyle/>
        <a:p>
          <a:endParaRPr lang="en-US"/>
        </a:p>
      </dgm:t>
    </dgm:pt>
    <dgm:pt modelId="{ADAA20DB-F6BD-4D24-BAB1-095CFE32336A}">
      <dgm:prSet/>
      <dgm:spPr/>
      <dgm:t>
        <a:bodyPr/>
        <a:lstStyle/>
        <a:p>
          <a:r>
            <a:rPr lang="en-US"/>
            <a:t>Emotional issues</a:t>
          </a:r>
        </a:p>
      </dgm:t>
    </dgm:pt>
    <dgm:pt modelId="{FD9E3E63-A761-4D29-B41C-D4EAE764E134}" type="parTrans" cxnId="{4CB7FF5E-F34A-4A6B-ACC4-6E6AA191D5AD}">
      <dgm:prSet/>
      <dgm:spPr/>
      <dgm:t>
        <a:bodyPr/>
        <a:lstStyle/>
        <a:p>
          <a:endParaRPr lang="en-US"/>
        </a:p>
      </dgm:t>
    </dgm:pt>
    <dgm:pt modelId="{F7B85713-7004-41C9-B48B-5D558DB9D9BF}" type="sibTrans" cxnId="{4CB7FF5E-F34A-4A6B-ACC4-6E6AA191D5AD}">
      <dgm:prSet/>
      <dgm:spPr/>
      <dgm:t>
        <a:bodyPr/>
        <a:lstStyle/>
        <a:p>
          <a:endParaRPr lang="en-US"/>
        </a:p>
      </dgm:t>
    </dgm:pt>
    <dgm:pt modelId="{E3C527A0-15AE-47B8-A4A6-F4FF57F6E008}">
      <dgm:prSet/>
      <dgm:spPr/>
      <dgm:t>
        <a:bodyPr/>
        <a:lstStyle/>
        <a:p>
          <a:r>
            <a:rPr lang="en-US"/>
            <a:t>Applying communication theories such as Shannon &amp; Weaver, Berlo, and Schramm helps explain these issues.</a:t>
          </a:r>
        </a:p>
      </dgm:t>
    </dgm:pt>
    <dgm:pt modelId="{4EDF5F84-FA60-4734-A93B-37DAE40021DE}" type="parTrans" cxnId="{F923CD1E-1C13-476D-94E9-E4569E429C3A}">
      <dgm:prSet/>
      <dgm:spPr/>
      <dgm:t>
        <a:bodyPr/>
        <a:lstStyle/>
        <a:p>
          <a:endParaRPr lang="en-US"/>
        </a:p>
      </dgm:t>
    </dgm:pt>
    <dgm:pt modelId="{E653EA66-233A-4E0A-9ED6-C38EDB2453AC}" type="sibTrans" cxnId="{F923CD1E-1C13-476D-94E9-E4569E429C3A}">
      <dgm:prSet/>
      <dgm:spPr/>
      <dgm:t>
        <a:bodyPr/>
        <a:lstStyle/>
        <a:p>
          <a:endParaRPr lang="en-US"/>
        </a:p>
      </dgm:t>
    </dgm:pt>
    <dgm:pt modelId="{866FD095-B91B-4ABD-924E-4E102D081502}">
      <dgm:prSet/>
      <dgm:spPr/>
      <dgm:t>
        <a:bodyPr/>
        <a:lstStyle/>
        <a:p>
          <a:r>
            <a:rPr lang="en-US"/>
            <a:t>By improving training, communication methods, and management practices, Flight Foods Ltd can improve food quality and regain customer trust.</a:t>
          </a:r>
        </a:p>
      </dgm:t>
    </dgm:pt>
    <dgm:pt modelId="{3E9471FE-4DA8-46DE-B866-870DE60A2F90}" type="parTrans" cxnId="{430A53E7-E718-42D0-AF3A-F22081DF95D5}">
      <dgm:prSet/>
      <dgm:spPr/>
      <dgm:t>
        <a:bodyPr/>
        <a:lstStyle/>
        <a:p>
          <a:endParaRPr lang="en-US"/>
        </a:p>
      </dgm:t>
    </dgm:pt>
    <dgm:pt modelId="{13AF4983-835C-4CCD-86CD-C7F97B22C299}" type="sibTrans" cxnId="{430A53E7-E718-42D0-AF3A-F22081DF95D5}">
      <dgm:prSet/>
      <dgm:spPr/>
      <dgm:t>
        <a:bodyPr/>
        <a:lstStyle/>
        <a:p>
          <a:endParaRPr lang="en-US"/>
        </a:p>
      </dgm:t>
    </dgm:pt>
    <dgm:pt modelId="{E1CB51F4-095D-4A0D-A826-29FD3BE2776C}" type="pres">
      <dgm:prSet presAssocID="{CFF44DFB-AE58-4528-8CBF-B57F55CBEE2B}" presName="root" presStyleCnt="0">
        <dgm:presLayoutVars>
          <dgm:dir/>
          <dgm:resizeHandles val="exact"/>
        </dgm:presLayoutVars>
      </dgm:prSet>
      <dgm:spPr/>
    </dgm:pt>
    <dgm:pt modelId="{F917AA42-1C81-4D92-B686-5A20358DDDA7}" type="pres">
      <dgm:prSet presAssocID="{E59DE286-130B-49DB-B01A-B588946A8DA0}" presName="compNode" presStyleCnt="0"/>
      <dgm:spPr/>
    </dgm:pt>
    <dgm:pt modelId="{78F5AE05-0EEE-4A3C-9BC5-113C571930BF}" type="pres">
      <dgm:prSet presAssocID="{E59DE286-130B-49DB-B01A-B588946A8DA0}" presName="bgRect" presStyleLbl="bgShp" presStyleIdx="0" presStyleCnt="4"/>
      <dgm:spPr/>
    </dgm:pt>
    <dgm:pt modelId="{D8409D89-20EF-4C59-98C8-D313B3EFC6AD}" type="pres">
      <dgm:prSet presAssocID="{E59DE286-130B-49DB-B01A-B588946A8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0CD6922E-674B-4158-84D1-55289D1A4EE7}" type="pres">
      <dgm:prSet presAssocID="{E59DE286-130B-49DB-B01A-B588946A8DA0}" presName="spaceRect" presStyleCnt="0"/>
      <dgm:spPr/>
    </dgm:pt>
    <dgm:pt modelId="{60987826-A52F-461A-8F8C-E3A9657F1921}" type="pres">
      <dgm:prSet presAssocID="{E59DE286-130B-49DB-B01A-B588946A8DA0}" presName="parTx" presStyleLbl="revTx" presStyleIdx="0" presStyleCnt="5">
        <dgm:presLayoutVars>
          <dgm:chMax val="0"/>
          <dgm:chPref val="0"/>
        </dgm:presLayoutVars>
      </dgm:prSet>
      <dgm:spPr/>
    </dgm:pt>
    <dgm:pt modelId="{D6122146-8358-4C22-9905-72055D70D6C7}" type="pres">
      <dgm:prSet presAssocID="{528C9F00-A3A4-4AEE-9F0E-5E8C2F21870F}" presName="sibTrans" presStyleCnt="0"/>
      <dgm:spPr/>
    </dgm:pt>
    <dgm:pt modelId="{6D6B44A8-3DDD-49D1-AB57-7B1F720D45D7}" type="pres">
      <dgm:prSet presAssocID="{73461763-7D8C-4020-B01F-9129F5DB56D4}" presName="compNode" presStyleCnt="0"/>
      <dgm:spPr/>
    </dgm:pt>
    <dgm:pt modelId="{F95271AF-8DC0-4C33-8B31-276E148566C7}" type="pres">
      <dgm:prSet presAssocID="{73461763-7D8C-4020-B01F-9129F5DB56D4}" presName="bgRect" presStyleLbl="bgShp" presStyleIdx="1" presStyleCnt="4"/>
      <dgm:spPr/>
    </dgm:pt>
    <dgm:pt modelId="{3CEFD2FD-4DF9-4933-8664-6A5357BA7334}" type="pres">
      <dgm:prSet presAssocID="{73461763-7D8C-4020-B01F-9129F5DB56D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F6E9281-BDA6-4FEF-AB9E-0B249BA301D9}" type="pres">
      <dgm:prSet presAssocID="{73461763-7D8C-4020-B01F-9129F5DB56D4}" presName="spaceRect" presStyleCnt="0"/>
      <dgm:spPr/>
    </dgm:pt>
    <dgm:pt modelId="{E283CD2F-1294-4787-9C84-9E0F9FF87F15}" type="pres">
      <dgm:prSet presAssocID="{73461763-7D8C-4020-B01F-9129F5DB56D4}" presName="parTx" presStyleLbl="revTx" presStyleIdx="1" presStyleCnt="5">
        <dgm:presLayoutVars>
          <dgm:chMax val="0"/>
          <dgm:chPref val="0"/>
        </dgm:presLayoutVars>
      </dgm:prSet>
      <dgm:spPr/>
    </dgm:pt>
    <dgm:pt modelId="{777C82BE-8DE8-4D0B-9F3D-E6D4DE301C48}" type="pres">
      <dgm:prSet presAssocID="{73461763-7D8C-4020-B01F-9129F5DB56D4}" presName="desTx" presStyleLbl="revTx" presStyleIdx="2" presStyleCnt="5">
        <dgm:presLayoutVars/>
      </dgm:prSet>
      <dgm:spPr/>
    </dgm:pt>
    <dgm:pt modelId="{CBDE4240-546B-42F2-B58C-FD35ABC8C560}" type="pres">
      <dgm:prSet presAssocID="{F9447C6C-EDD8-4EF2-8B0B-0D805903B183}" presName="sibTrans" presStyleCnt="0"/>
      <dgm:spPr/>
    </dgm:pt>
    <dgm:pt modelId="{529BA567-BA47-4C65-A6CE-3BA4C394266C}" type="pres">
      <dgm:prSet presAssocID="{E3C527A0-15AE-47B8-A4A6-F4FF57F6E008}" presName="compNode" presStyleCnt="0"/>
      <dgm:spPr/>
    </dgm:pt>
    <dgm:pt modelId="{1C1CB370-A3FB-43B4-BD8D-205367CA1399}" type="pres">
      <dgm:prSet presAssocID="{E3C527A0-15AE-47B8-A4A6-F4FF57F6E008}" presName="bgRect" presStyleLbl="bgShp" presStyleIdx="2" presStyleCnt="4"/>
      <dgm:spPr/>
    </dgm:pt>
    <dgm:pt modelId="{2DF230AE-16AF-4FB9-9984-07A1B5308E4B}" type="pres">
      <dgm:prSet presAssocID="{E3C527A0-15AE-47B8-A4A6-F4FF57F6E0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1C846D1-F583-452E-A70A-071F06F571A6}" type="pres">
      <dgm:prSet presAssocID="{E3C527A0-15AE-47B8-A4A6-F4FF57F6E008}" presName="spaceRect" presStyleCnt="0"/>
      <dgm:spPr/>
    </dgm:pt>
    <dgm:pt modelId="{6461F3AD-DFE1-42E5-B8E1-A4520E7D7BE3}" type="pres">
      <dgm:prSet presAssocID="{E3C527A0-15AE-47B8-A4A6-F4FF57F6E008}" presName="parTx" presStyleLbl="revTx" presStyleIdx="3" presStyleCnt="5">
        <dgm:presLayoutVars>
          <dgm:chMax val="0"/>
          <dgm:chPref val="0"/>
        </dgm:presLayoutVars>
      </dgm:prSet>
      <dgm:spPr/>
    </dgm:pt>
    <dgm:pt modelId="{5DA1E167-98F4-403C-8EE9-F3CAEECC8078}" type="pres">
      <dgm:prSet presAssocID="{E653EA66-233A-4E0A-9ED6-C38EDB2453AC}" presName="sibTrans" presStyleCnt="0"/>
      <dgm:spPr/>
    </dgm:pt>
    <dgm:pt modelId="{1513E9D8-BFD2-4EEC-854E-06F1558E23C0}" type="pres">
      <dgm:prSet presAssocID="{866FD095-B91B-4ABD-924E-4E102D081502}" presName="compNode" presStyleCnt="0"/>
      <dgm:spPr/>
    </dgm:pt>
    <dgm:pt modelId="{4971FF59-B6CE-493D-BA42-F5ADCB3C0461}" type="pres">
      <dgm:prSet presAssocID="{866FD095-B91B-4ABD-924E-4E102D081502}" presName="bgRect" presStyleLbl="bgShp" presStyleIdx="3" presStyleCnt="4"/>
      <dgm:spPr/>
    </dgm:pt>
    <dgm:pt modelId="{D69DFB27-6ADB-47B1-AAD2-6D0DB6214E31}" type="pres">
      <dgm:prSet presAssocID="{866FD095-B91B-4ABD-924E-4E102D0815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183F26E-2F42-4419-A0ED-677FB64A52A6}" type="pres">
      <dgm:prSet presAssocID="{866FD095-B91B-4ABD-924E-4E102D081502}" presName="spaceRect" presStyleCnt="0"/>
      <dgm:spPr/>
    </dgm:pt>
    <dgm:pt modelId="{EA098414-CCB3-4B4F-9904-2748F1B7AE56}" type="pres">
      <dgm:prSet presAssocID="{866FD095-B91B-4ABD-924E-4E102D08150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358D04-E9B5-4DBF-9753-E3CC53202216}" type="presOf" srcId="{2C9F6A14-9F8D-437C-8C2E-6844EADEDEC0}" destId="{777C82BE-8DE8-4D0B-9F3D-E6D4DE301C48}" srcOrd="0" destOrd="0" presId="urn:microsoft.com/office/officeart/2018/2/layout/IconVerticalSolidList"/>
    <dgm:cxn modelId="{48789B16-75D9-438C-A6E1-0C5B99F87FCA}" type="presOf" srcId="{866FD095-B91B-4ABD-924E-4E102D081502}" destId="{EA098414-CCB3-4B4F-9904-2748F1B7AE56}" srcOrd="0" destOrd="0" presId="urn:microsoft.com/office/officeart/2018/2/layout/IconVerticalSolidList"/>
    <dgm:cxn modelId="{912A531A-34BA-4F99-B08D-E73F5697FF4F}" type="presOf" srcId="{73461763-7D8C-4020-B01F-9129F5DB56D4}" destId="{E283CD2F-1294-4787-9C84-9E0F9FF87F15}" srcOrd="0" destOrd="0" presId="urn:microsoft.com/office/officeart/2018/2/layout/IconVerticalSolidList"/>
    <dgm:cxn modelId="{F923CD1E-1C13-476D-94E9-E4569E429C3A}" srcId="{CFF44DFB-AE58-4528-8CBF-B57F55CBEE2B}" destId="{E3C527A0-15AE-47B8-A4A6-F4FF57F6E008}" srcOrd="2" destOrd="0" parTransId="{4EDF5F84-FA60-4734-A93B-37DAE40021DE}" sibTransId="{E653EA66-233A-4E0A-9ED6-C38EDB2453AC}"/>
    <dgm:cxn modelId="{5BD5EA33-FC32-4BEB-ABE2-607D98C24F28}" srcId="{CFF44DFB-AE58-4528-8CBF-B57F55CBEE2B}" destId="{E59DE286-130B-49DB-B01A-B588946A8DA0}" srcOrd="0" destOrd="0" parTransId="{FD30A23D-F034-49BB-9238-2BE6FE18144D}" sibTransId="{528C9F00-A3A4-4AEE-9F0E-5E8C2F21870F}"/>
    <dgm:cxn modelId="{F8FCDD5B-051A-4A9B-B696-E712D02D9A49}" type="presOf" srcId="{E3C527A0-15AE-47B8-A4A6-F4FF57F6E008}" destId="{6461F3AD-DFE1-42E5-B8E1-A4520E7D7BE3}" srcOrd="0" destOrd="0" presId="urn:microsoft.com/office/officeart/2018/2/layout/IconVerticalSolidList"/>
    <dgm:cxn modelId="{4CB7FF5E-F34A-4A6B-ACC4-6E6AA191D5AD}" srcId="{73461763-7D8C-4020-B01F-9129F5DB56D4}" destId="{ADAA20DB-F6BD-4D24-BAB1-095CFE32336A}" srcOrd="4" destOrd="0" parTransId="{FD9E3E63-A761-4D29-B41C-D4EAE764E134}" sibTransId="{F7B85713-7004-41C9-B48B-5D558DB9D9BF}"/>
    <dgm:cxn modelId="{7EA0316C-321B-45F7-8849-C1414616619A}" type="presOf" srcId="{40403CCE-ADF0-425B-87B8-CB629FC3D1BA}" destId="{777C82BE-8DE8-4D0B-9F3D-E6D4DE301C48}" srcOrd="0" destOrd="3" presId="urn:microsoft.com/office/officeart/2018/2/layout/IconVerticalSolidList"/>
    <dgm:cxn modelId="{C711536D-A49E-40EE-B87D-184917312071}" type="presOf" srcId="{42444244-9C9D-4382-B756-CA66244A8131}" destId="{777C82BE-8DE8-4D0B-9F3D-E6D4DE301C48}" srcOrd="0" destOrd="1" presId="urn:microsoft.com/office/officeart/2018/2/layout/IconVerticalSolidList"/>
    <dgm:cxn modelId="{328A9E54-6285-4D23-9697-BA4E18BB855C}" type="presOf" srcId="{CFF44DFB-AE58-4528-8CBF-B57F55CBEE2B}" destId="{E1CB51F4-095D-4A0D-A826-29FD3BE2776C}" srcOrd="0" destOrd="0" presId="urn:microsoft.com/office/officeart/2018/2/layout/IconVerticalSolidList"/>
    <dgm:cxn modelId="{160CEB75-DC99-4D0C-8B5B-74B6CC3F9906}" srcId="{73461763-7D8C-4020-B01F-9129F5DB56D4}" destId="{40403CCE-ADF0-425B-87B8-CB629FC3D1BA}" srcOrd="3" destOrd="0" parTransId="{91343918-0F1B-4E6F-B779-A7FC071A4DE6}" sibTransId="{8CD94CF3-6E4A-46BE-B7CD-BBD5ADD06257}"/>
    <dgm:cxn modelId="{FB410E59-43F5-4755-9AA7-613CEF8898C3}" srcId="{73461763-7D8C-4020-B01F-9129F5DB56D4}" destId="{2C9F6A14-9F8D-437C-8C2E-6844EADEDEC0}" srcOrd="0" destOrd="0" parTransId="{E7D44FF3-CC09-40E4-8D9D-6F8661A72C68}" sibTransId="{B3412907-F2A5-4347-955C-001A72617647}"/>
    <dgm:cxn modelId="{3C45E17C-C190-4B96-AEF4-04114A9E88CE}" type="presOf" srcId="{E59DE286-130B-49DB-B01A-B588946A8DA0}" destId="{60987826-A52F-461A-8F8C-E3A9657F1921}" srcOrd="0" destOrd="0" presId="urn:microsoft.com/office/officeart/2018/2/layout/IconVerticalSolidList"/>
    <dgm:cxn modelId="{06D9F98E-C946-4CF8-A2D6-262E95564CB2}" srcId="{73461763-7D8C-4020-B01F-9129F5DB56D4}" destId="{42444244-9C9D-4382-B756-CA66244A8131}" srcOrd="1" destOrd="0" parTransId="{42F95203-7CE6-425A-92F9-C7D703175E59}" sibTransId="{7B71DCD3-72B5-476D-BC3E-18D9A9A70517}"/>
    <dgm:cxn modelId="{918EF8B1-3822-4BE9-8EA0-C656040D869C}" type="presOf" srcId="{ADAA20DB-F6BD-4D24-BAB1-095CFE32336A}" destId="{777C82BE-8DE8-4D0B-9F3D-E6D4DE301C48}" srcOrd="0" destOrd="4" presId="urn:microsoft.com/office/officeart/2018/2/layout/IconVerticalSolidList"/>
    <dgm:cxn modelId="{555FD0D5-B8E3-4549-8D07-9D244C62DD2D}" type="presOf" srcId="{1578007E-5169-46E8-B195-0FEAEF569F11}" destId="{777C82BE-8DE8-4D0B-9F3D-E6D4DE301C48}" srcOrd="0" destOrd="2" presId="urn:microsoft.com/office/officeart/2018/2/layout/IconVerticalSolidList"/>
    <dgm:cxn modelId="{41A344D9-FDF0-4FB6-A072-88D7203CCD44}" srcId="{CFF44DFB-AE58-4528-8CBF-B57F55CBEE2B}" destId="{73461763-7D8C-4020-B01F-9129F5DB56D4}" srcOrd="1" destOrd="0" parTransId="{56CE7399-0E97-4B82-9953-2ADFECD13F90}" sibTransId="{F9447C6C-EDD8-4EF2-8B0B-0D805903B183}"/>
    <dgm:cxn modelId="{20E657E1-5FBC-4C85-96EA-F6C6F799AD3C}" srcId="{73461763-7D8C-4020-B01F-9129F5DB56D4}" destId="{1578007E-5169-46E8-B195-0FEAEF569F11}" srcOrd="2" destOrd="0" parTransId="{3A0546E1-ECD7-4E3F-A12B-2D03ACA820A4}" sibTransId="{7E745E4E-E577-47BF-B3DE-953E71FD050E}"/>
    <dgm:cxn modelId="{430A53E7-E718-42D0-AF3A-F22081DF95D5}" srcId="{CFF44DFB-AE58-4528-8CBF-B57F55CBEE2B}" destId="{866FD095-B91B-4ABD-924E-4E102D081502}" srcOrd="3" destOrd="0" parTransId="{3E9471FE-4DA8-46DE-B866-870DE60A2F90}" sibTransId="{13AF4983-835C-4CCD-86CD-C7F97B22C299}"/>
    <dgm:cxn modelId="{E7C1D9E7-C07D-434A-A5DC-719057377E55}" type="presParOf" srcId="{E1CB51F4-095D-4A0D-A826-29FD3BE2776C}" destId="{F917AA42-1C81-4D92-B686-5A20358DDDA7}" srcOrd="0" destOrd="0" presId="urn:microsoft.com/office/officeart/2018/2/layout/IconVerticalSolidList"/>
    <dgm:cxn modelId="{A1F129EA-279E-459C-A420-25460C16127E}" type="presParOf" srcId="{F917AA42-1C81-4D92-B686-5A20358DDDA7}" destId="{78F5AE05-0EEE-4A3C-9BC5-113C571930BF}" srcOrd="0" destOrd="0" presId="urn:microsoft.com/office/officeart/2018/2/layout/IconVerticalSolidList"/>
    <dgm:cxn modelId="{965A9FEC-B11D-43FB-B425-FBD689370449}" type="presParOf" srcId="{F917AA42-1C81-4D92-B686-5A20358DDDA7}" destId="{D8409D89-20EF-4C59-98C8-D313B3EFC6AD}" srcOrd="1" destOrd="0" presId="urn:microsoft.com/office/officeart/2018/2/layout/IconVerticalSolidList"/>
    <dgm:cxn modelId="{B0FCA2C2-0E35-4562-B53E-9433FBCAC6AC}" type="presParOf" srcId="{F917AA42-1C81-4D92-B686-5A20358DDDA7}" destId="{0CD6922E-674B-4158-84D1-55289D1A4EE7}" srcOrd="2" destOrd="0" presId="urn:microsoft.com/office/officeart/2018/2/layout/IconVerticalSolidList"/>
    <dgm:cxn modelId="{3C9F221C-FA47-47D9-BA9B-DBC89A1D996E}" type="presParOf" srcId="{F917AA42-1C81-4D92-B686-5A20358DDDA7}" destId="{60987826-A52F-461A-8F8C-E3A9657F1921}" srcOrd="3" destOrd="0" presId="urn:microsoft.com/office/officeart/2018/2/layout/IconVerticalSolidList"/>
    <dgm:cxn modelId="{AC1CA21D-89D4-40D0-8376-64FB826175E3}" type="presParOf" srcId="{E1CB51F4-095D-4A0D-A826-29FD3BE2776C}" destId="{D6122146-8358-4C22-9905-72055D70D6C7}" srcOrd="1" destOrd="0" presId="urn:microsoft.com/office/officeart/2018/2/layout/IconVerticalSolidList"/>
    <dgm:cxn modelId="{6D575F0F-68D7-4877-8A50-012A0B50F2FA}" type="presParOf" srcId="{E1CB51F4-095D-4A0D-A826-29FD3BE2776C}" destId="{6D6B44A8-3DDD-49D1-AB57-7B1F720D45D7}" srcOrd="2" destOrd="0" presId="urn:microsoft.com/office/officeart/2018/2/layout/IconVerticalSolidList"/>
    <dgm:cxn modelId="{E7959794-270C-4C17-B33E-5BE5010B5C28}" type="presParOf" srcId="{6D6B44A8-3DDD-49D1-AB57-7B1F720D45D7}" destId="{F95271AF-8DC0-4C33-8B31-276E148566C7}" srcOrd="0" destOrd="0" presId="urn:microsoft.com/office/officeart/2018/2/layout/IconVerticalSolidList"/>
    <dgm:cxn modelId="{33F0A92E-28D2-4A71-A616-438BC4F5A015}" type="presParOf" srcId="{6D6B44A8-3DDD-49D1-AB57-7B1F720D45D7}" destId="{3CEFD2FD-4DF9-4933-8664-6A5357BA7334}" srcOrd="1" destOrd="0" presId="urn:microsoft.com/office/officeart/2018/2/layout/IconVerticalSolidList"/>
    <dgm:cxn modelId="{CF6B469E-B44B-48E7-B7BB-71CA95843560}" type="presParOf" srcId="{6D6B44A8-3DDD-49D1-AB57-7B1F720D45D7}" destId="{FF6E9281-BDA6-4FEF-AB9E-0B249BA301D9}" srcOrd="2" destOrd="0" presId="urn:microsoft.com/office/officeart/2018/2/layout/IconVerticalSolidList"/>
    <dgm:cxn modelId="{DE04E33B-6215-41BB-AFB8-EBB0BE607D83}" type="presParOf" srcId="{6D6B44A8-3DDD-49D1-AB57-7B1F720D45D7}" destId="{E283CD2F-1294-4787-9C84-9E0F9FF87F15}" srcOrd="3" destOrd="0" presId="urn:microsoft.com/office/officeart/2018/2/layout/IconVerticalSolidList"/>
    <dgm:cxn modelId="{C0AF71B8-BE66-454D-A40F-09CF5E913EB4}" type="presParOf" srcId="{6D6B44A8-3DDD-49D1-AB57-7B1F720D45D7}" destId="{777C82BE-8DE8-4D0B-9F3D-E6D4DE301C48}" srcOrd="4" destOrd="0" presId="urn:microsoft.com/office/officeart/2018/2/layout/IconVerticalSolidList"/>
    <dgm:cxn modelId="{713185C9-C8F1-4551-912A-6C8A75D46596}" type="presParOf" srcId="{E1CB51F4-095D-4A0D-A826-29FD3BE2776C}" destId="{CBDE4240-546B-42F2-B58C-FD35ABC8C560}" srcOrd="3" destOrd="0" presId="urn:microsoft.com/office/officeart/2018/2/layout/IconVerticalSolidList"/>
    <dgm:cxn modelId="{0F2285A5-E1E8-4499-9371-48656D2F50C6}" type="presParOf" srcId="{E1CB51F4-095D-4A0D-A826-29FD3BE2776C}" destId="{529BA567-BA47-4C65-A6CE-3BA4C394266C}" srcOrd="4" destOrd="0" presId="urn:microsoft.com/office/officeart/2018/2/layout/IconVerticalSolidList"/>
    <dgm:cxn modelId="{D1093966-56BA-45F3-A2E0-7A55EAFE7421}" type="presParOf" srcId="{529BA567-BA47-4C65-A6CE-3BA4C394266C}" destId="{1C1CB370-A3FB-43B4-BD8D-205367CA1399}" srcOrd="0" destOrd="0" presId="urn:microsoft.com/office/officeart/2018/2/layout/IconVerticalSolidList"/>
    <dgm:cxn modelId="{AB64A974-5161-4447-9855-E446CB07D676}" type="presParOf" srcId="{529BA567-BA47-4C65-A6CE-3BA4C394266C}" destId="{2DF230AE-16AF-4FB9-9984-07A1B5308E4B}" srcOrd="1" destOrd="0" presId="urn:microsoft.com/office/officeart/2018/2/layout/IconVerticalSolidList"/>
    <dgm:cxn modelId="{F224664C-E557-4F53-A6A6-E9510558EF64}" type="presParOf" srcId="{529BA567-BA47-4C65-A6CE-3BA4C394266C}" destId="{61C846D1-F583-452E-A70A-071F06F571A6}" srcOrd="2" destOrd="0" presId="urn:microsoft.com/office/officeart/2018/2/layout/IconVerticalSolidList"/>
    <dgm:cxn modelId="{E5BEF5B7-9DD7-4981-8E41-0D8823E9F21A}" type="presParOf" srcId="{529BA567-BA47-4C65-A6CE-3BA4C394266C}" destId="{6461F3AD-DFE1-42E5-B8E1-A4520E7D7BE3}" srcOrd="3" destOrd="0" presId="urn:microsoft.com/office/officeart/2018/2/layout/IconVerticalSolidList"/>
    <dgm:cxn modelId="{309D808B-AA46-4FFB-AEDE-0A2DAF18C0A9}" type="presParOf" srcId="{E1CB51F4-095D-4A0D-A826-29FD3BE2776C}" destId="{5DA1E167-98F4-403C-8EE9-F3CAEECC8078}" srcOrd="5" destOrd="0" presId="urn:microsoft.com/office/officeart/2018/2/layout/IconVerticalSolidList"/>
    <dgm:cxn modelId="{C5DF5F17-77DF-4F9C-9283-A14DD8C41573}" type="presParOf" srcId="{E1CB51F4-095D-4A0D-A826-29FD3BE2776C}" destId="{1513E9D8-BFD2-4EEC-854E-06F1558E23C0}" srcOrd="6" destOrd="0" presId="urn:microsoft.com/office/officeart/2018/2/layout/IconVerticalSolidList"/>
    <dgm:cxn modelId="{16B6B426-26B6-498F-9453-FEC253CCCC44}" type="presParOf" srcId="{1513E9D8-BFD2-4EEC-854E-06F1558E23C0}" destId="{4971FF59-B6CE-493D-BA42-F5ADCB3C0461}" srcOrd="0" destOrd="0" presId="urn:microsoft.com/office/officeart/2018/2/layout/IconVerticalSolidList"/>
    <dgm:cxn modelId="{16B2283F-B2F7-4398-BB89-0E7A414859D0}" type="presParOf" srcId="{1513E9D8-BFD2-4EEC-854E-06F1558E23C0}" destId="{D69DFB27-6ADB-47B1-AAD2-6D0DB6214E31}" srcOrd="1" destOrd="0" presId="urn:microsoft.com/office/officeart/2018/2/layout/IconVerticalSolidList"/>
    <dgm:cxn modelId="{06C2E8A0-DDBA-41D0-92AE-AB04D457B663}" type="presParOf" srcId="{1513E9D8-BFD2-4EEC-854E-06F1558E23C0}" destId="{3183F26E-2F42-4419-A0ED-677FB64A52A6}" srcOrd="2" destOrd="0" presId="urn:microsoft.com/office/officeart/2018/2/layout/IconVerticalSolidList"/>
    <dgm:cxn modelId="{83334D52-E5AB-4792-8F94-697778246422}" type="presParOf" srcId="{1513E9D8-BFD2-4EEC-854E-06F1558E23C0}" destId="{EA098414-CCB3-4B4F-9904-2748F1B7AE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149ADE-2458-40DD-9BFF-DFE137D5DF8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DE3755-D2B0-492A-B2C9-931C658B18A5}">
      <dgm:prSet/>
      <dgm:spPr/>
      <dgm:t>
        <a:bodyPr/>
        <a:lstStyle/>
        <a:p>
          <a:r>
            <a:rPr lang="en-US" b="0" i="0" baseline="0"/>
            <a:t>Shannon, C. &amp; Weaver, W. (1949) </a:t>
          </a:r>
          <a:r>
            <a:rPr lang="en-US" b="0" i="1" baseline="0"/>
            <a:t>The Mathematical Theory of Communication</a:t>
          </a:r>
          <a:r>
            <a:rPr lang="en-US" b="0" i="0" baseline="0"/>
            <a:t>.</a:t>
          </a:r>
          <a:endParaRPr lang="en-US"/>
        </a:p>
      </dgm:t>
    </dgm:pt>
    <dgm:pt modelId="{43AED913-7E47-463B-85B0-F9E393593B37}" type="parTrans" cxnId="{D1FBE5B8-74F3-4B9D-A1DB-9D78207C0B4E}">
      <dgm:prSet/>
      <dgm:spPr/>
      <dgm:t>
        <a:bodyPr/>
        <a:lstStyle/>
        <a:p>
          <a:endParaRPr lang="en-US"/>
        </a:p>
      </dgm:t>
    </dgm:pt>
    <dgm:pt modelId="{CBFFA2C8-77EE-48AB-A48E-B25AEFEAB4AA}" type="sibTrans" cxnId="{D1FBE5B8-74F3-4B9D-A1DB-9D78207C0B4E}">
      <dgm:prSet/>
      <dgm:spPr/>
      <dgm:t>
        <a:bodyPr/>
        <a:lstStyle/>
        <a:p>
          <a:endParaRPr lang="en-US"/>
        </a:p>
      </dgm:t>
    </dgm:pt>
    <dgm:pt modelId="{4EF29691-A877-4022-9D51-A320964AB4E5}">
      <dgm:prSet/>
      <dgm:spPr/>
      <dgm:t>
        <a:bodyPr/>
        <a:lstStyle/>
        <a:p>
          <a:r>
            <a:rPr lang="en-US" b="0" i="0" baseline="0"/>
            <a:t>Berlo, D. (1960) </a:t>
          </a:r>
          <a:r>
            <a:rPr lang="en-US" b="0" i="1" baseline="0"/>
            <a:t>The Process of Communication</a:t>
          </a:r>
          <a:r>
            <a:rPr lang="en-US" b="0" i="0" baseline="0"/>
            <a:t>.</a:t>
          </a:r>
          <a:endParaRPr lang="en-US"/>
        </a:p>
      </dgm:t>
    </dgm:pt>
    <dgm:pt modelId="{D6BAD44D-5F33-4458-990E-BCFFC792CF0D}" type="parTrans" cxnId="{4F472A73-A84E-46E4-8048-A9A70613981B}">
      <dgm:prSet/>
      <dgm:spPr/>
      <dgm:t>
        <a:bodyPr/>
        <a:lstStyle/>
        <a:p>
          <a:endParaRPr lang="en-US"/>
        </a:p>
      </dgm:t>
    </dgm:pt>
    <dgm:pt modelId="{4BAF006F-B3AB-4A0E-A014-D4E8CF51B93B}" type="sibTrans" cxnId="{4F472A73-A84E-46E4-8048-A9A70613981B}">
      <dgm:prSet/>
      <dgm:spPr/>
      <dgm:t>
        <a:bodyPr/>
        <a:lstStyle/>
        <a:p>
          <a:endParaRPr lang="en-US"/>
        </a:p>
      </dgm:t>
    </dgm:pt>
    <dgm:pt modelId="{80453D92-F739-4152-A274-B2681734023E}">
      <dgm:prSet/>
      <dgm:spPr/>
      <dgm:t>
        <a:bodyPr/>
        <a:lstStyle/>
        <a:p>
          <a:r>
            <a:rPr lang="en-US" b="0" i="0" baseline="0"/>
            <a:t>Schramm, W. (1954) </a:t>
          </a:r>
          <a:r>
            <a:rPr lang="en-US" b="0" i="1" baseline="0"/>
            <a:t>How Communication Works</a:t>
          </a:r>
          <a:r>
            <a:rPr lang="en-US" b="0" i="0" baseline="0"/>
            <a:t>.</a:t>
          </a:r>
          <a:endParaRPr lang="en-US"/>
        </a:p>
      </dgm:t>
    </dgm:pt>
    <dgm:pt modelId="{C591CEF3-C5F3-4081-B69D-57FFE40602A2}" type="parTrans" cxnId="{CA8DDFB3-CF21-452F-9A9B-14603E330DFA}">
      <dgm:prSet/>
      <dgm:spPr/>
      <dgm:t>
        <a:bodyPr/>
        <a:lstStyle/>
        <a:p>
          <a:endParaRPr lang="en-US"/>
        </a:p>
      </dgm:t>
    </dgm:pt>
    <dgm:pt modelId="{605E38CD-2881-4C78-ABE4-A552553419AA}" type="sibTrans" cxnId="{CA8DDFB3-CF21-452F-9A9B-14603E330DFA}">
      <dgm:prSet/>
      <dgm:spPr/>
      <dgm:t>
        <a:bodyPr/>
        <a:lstStyle/>
        <a:p>
          <a:endParaRPr lang="en-US"/>
        </a:p>
      </dgm:t>
    </dgm:pt>
    <dgm:pt modelId="{8D53B53B-1A14-4FAD-9D82-20BED5EC54C2}" type="pres">
      <dgm:prSet presAssocID="{4A149ADE-2458-40DD-9BFF-DFE137D5DF8E}" presName="linear" presStyleCnt="0">
        <dgm:presLayoutVars>
          <dgm:animLvl val="lvl"/>
          <dgm:resizeHandles val="exact"/>
        </dgm:presLayoutVars>
      </dgm:prSet>
      <dgm:spPr/>
    </dgm:pt>
    <dgm:pt modelId="{F4CB333D-930D-4525-87DF-5A670663DAF6}" type="pres">
      <dgm:prSet presAssocID="{DBDE3755-D2B0-492A-B2C9-931C658B18A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B65C5C0-563D-4A30-A0D3-6F2F105B1E6F}" type="pres">
      <dgm:prSet presAssocID="{CBFFA2C8-77EE-48AB-A48E-B25AEFEAB4AA}" presName="spacer" presStyleCnt="0"/>
      <dgm:spPr/>
    </dgm:pt>
    <dgm:pt modelId="{03C536ED-8938-411D-AA2C-6368BF3911C4}" type="pres">
      <dgm:prSet presAssocID="{4EF29691-A877-4022-9D51-A320964AB4E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FA4F3FD-EC44-4D20-A89B-EF2DBACFAF6C}" type="pres">
      <dgm:prSet presAssocID="{4BAF006F-B3AB-4A0E-A014-D4E8CF51B93B}" presName="spacer" presStyleCnt="0"/>
      <dgm:spPr/>
    </dgm:pt>
    <dgm:pt modelId="{32D50D68-4A9A-4B39-9309-FCF6A26520F1}" type="pres">
      <dgm:prSet presAssocID="{80453D92-F739-4152-A274-B2681734023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9A5451F-D572-4D22-B415-621F3AAE4F4E}" type="presOf" srcId="{80453D92-F739-4152-A274-B2681734023E}" destId="{32D50D68-4A9A-4B39-9309-FCF6A26520F1}" srcOrd="0" destOrd="0" presId="urn:microsoft.com/office/officeart/2005/8/layout/vList2"/>
    <dgm:cxn modelId="{4F472A73-A84E-46E4-8048-A9A70613981B}" srcId="{4A149ADE-2458-40DD-9BFF-DFE137D5DF8E}" destId="{4EF29691-A877-4022-9D51-A320964AB4E5}" srcOrd="1" destOrd="0" parTransId="{D6BAD44D-5F33-4458-990E-BCFFC792CF0D}" sibTransId="{4BAF006F-B3AB-4A0E-A014-D4E8CF51B93B}"/>
    <dgm:cxn modelId="{1060D384-B388-46AD-BEB4-42AC237519A0}" type="presOf" srcId="{4EF29691-A877-4022-9D51-A320964AB4E5}" destId="{03C536ED-8938-411D-AA2C-6368BF3911C4}" srcOrd="0" destOrd="0" presId="urn:microsoft.com/office/officeart/2005/8/layout/vList2"/>
    <dgm:cxn modelId="{CA8DDFB3-CF21-452F-9A9B-14603E330DFA}" srcId="{4A149ADE-2458-40DD-9BFF-DFE137D5DF8E}" destId="{80453D92-F739-4152-A274-B2681734023E}" srcOrd="2" destOrd="0" parTransId="{C591CEF3-C5F3-4081-B69D-57FFE40602A2}" sibTransId="{605E38CD-2881-4C78-ABE4-A552553419AA}"/>
    <dgm:cxn modelId="{D1FBE5B8-74F3-4B9D-A1DB-9D78207C0B4E}" srcId="{4A149ADE-2458-40DD-9BFF-DFE137D5DF8E}" destId="{DBDE3755-D2B0-492A-B2C9-931C658B18A5}" srcOrd="0" destOrd="0" parTransId="{43AED913-7E47-463B-85B0-F9E393593B37}" sibTransId="{CBFFA2C8-77EE-48AB-A48E-B25AEFEAB4AA}"/>
    <dgm:cxn modelId="{DBFA6FBB-64D5-4D38-8EEC-880B3076B2EF}" type="presOf" srcId="{DBDE3755-D2B0-492A-B2C9-931C658B18A5}" destId="{F4CB333D-930D-4525-87DF-5A670663DAF6}" srcOrd="0" destOrd="0" presId="urn:microsoft.com/office/officeart/2005/8/layout/vList2"/>
    <dgm:cxn modelId="{7CFB14C7-92A8-47EE-82A1-E64757E52261}" type="presOf" srcId="{4A149ADE-2458-40DD-9BFF-DFE137D5DF8E}" destId="{8D53B53B-1A14-4FAD-9D82-20BED5EC54C2}" srcOrd="0" destOrd="0" presId="urn:microsoft.com/office/officeart/2005/8/layout/vList2"/>
    <dgm:cxn modelId="{5DC5B560-71FA-413A-81DC-82155EEFF93C}" type="presParOf" srcId="{8D53B53B-1A14-4FAD-9D82-20BED5EC54C2}" destId="{F4CB333D-930D-4525-87DF-5A670663DAF6}" srcOrd="0" destOrd="0" presId="urn:microsoft.com/office/officeart/2005/8/layout/vList2"/>
    <dgm:cxn modelId="{7BBDDECD-A536-451B-B120-CEF1A6B83800}" type="presParOf" srcId="{8D53B53B-1A14-4FAD-9D82-20BED5EC54C2}" destId="{9B65C5C0-563D-4A30-A0D3-6F2F105B1E6F}" srcOrd="1" destOrd="0" presId="urn:microsoft.com/office/officeart/2005/8/layout/vList2"/>
    <dgm:cxn modelId="{1E6F4C8A-D7C9-4E91-AF07-406181822942}" type="presParOf" srcId="{8D53B53B-1A14-4FAD-9D82-20BED5EC54C2}" destId="{03C536ED-8938-411D-AA2C-6368BF3911C4}" srcOrd="2" destOrd="0" presId="urn:microsoft.com/office/officeart/2005/8/layout/vList2"/>
    <dgm:cxn modelId="{8C90CADC-C262-49FD-88EB-F3EA47B89DF8}" type="presParOf" srcId="{8D53B53B-1A14-4FAD-9D82-20BED5EC54C2}" destId="{DFA4F3FD-EC44-4D20-A89B-EF2DBACFAF6C}" srcOrd="3" destOrd="0" presId="urn:microsoft.com/office/officeart/2005/8/layout/vList2"/>
    <dgm:cxn modelId="{235E4554-6E85-4ED4-91E7-4FDC648C0570}" type="presParOf" srcId="{8D53B53B-1A14-4FAD-9D82-20BED5EC54C2}" destId="{32D50D68-4A9A-4B39-9309-FCF6A26520F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CE7DA-5A2B-4516-8FE9-A2C26D89B91A}">
      <dsp:nvSpPr>
        <dsp:cNvPr id="0" name=""/>
        <dsp:cNvSpPr/>
      </dsp:nvSpPr>
      <dsp:spPr>
        <a:xfrm>
          <a:off x="497863" y="1080929"/>
          <a:ext cx="535253" cy="535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9E7CA-708A-44C1-B864-E766BEB03959}">
      <dsp:nvSpPr>
        <dsp:cNvPr id="0" name=""/>
        <dsp:cNvSpPr/>
      </dsp:nvSpPr>
      <dsp:spPr>
        <a:xfrm>
          <a:off x="841" y="1710330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Key points:</a:t>
          </a:r>
        </a:p>
      </dsp:txBody>
      <dsp:txXfrm>
        <a:off x="841" y="1710330"/>
        <a:ext cx="1529296" cy="1086375"/>
      </dsp:txXfrm>
    </dsp:sp>
    <dsp:sp modelId="{927CEB6E-9DCD-4434-9F55-3F5CB31EE468}">
      <dsp:nvSpPr>
        <dsp:cNvPr id="0" name=""/>
        <dsp:cNvSpPr/>
      </dsp:nvSpPr>
      <dsp:spPr>
        <a:xfrm>
          <a:off x="841" y="2840496"/>
          <a:ext cx="1529296" cy="42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04A8B5-97FE-4CEF-A1CF-4CC0355188A6}">
      <dsp:nvSpPr>
        <dsp:cNvPr id="0" name=""/>
        <dsp:cNvSpPr/>
      </dsp:nvSpPr>
      <dsp:spPr>
        <a:xfrm>
          <a:off x="2294787" y="1080929"/>
          <a:ext cx="535253" cy="535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CB32B-E096-440E-A618-AB25081F1B4A}">
      <dsp:nvSpPr>
        <dsp:cNvPr id="0" name=""/>
        <dsp:cNvSpPr/>
      </dsp:nvSpPr>
      <dsp:spPr>
        <a:xfrm>
          <a:off x="1797765" y="1710330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Flight Foods Ltd manufactures ready meals for airlines.</a:t>
          </a:r>
        </a:p>
      </dsp:txBody>
      <dsp:txXfrm>
        <a:off x="1797765" y="1710330"/>
        <a:ext cx="1529296" cy="1086375"/>
      </dsp:txXfrm>
    </dsp:sp>
    <dsp:sp modelId="{E7848B6C-AD9B-4E3D-AA26-C6803DA18E10}">
      <dsp:nvSpPr>
        <dsp:cNvPr id="0" name=""/>
        <dsp:cNvSpPr/>
      </dsp:nvSpPr>
      <dsp:spPr>
        <a:xfrm>
          <a:off x="1797765" y="2840496"/>
          <a:ext cx="1529296" cy="42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5FDC90-EE4B-4E54-90FB-6B4A95BFF2BF}">
      <dsp:nvSpPr>
        <dsp:cNvPr id="0" name=""/>
        <dsp:cNvSpPr/>
      </dsp:nvSpPr>
      <dsp:spPr>
        <a:xfrm>
          <a:off x="4091711" y="1080929"/>
          <a:ext cx="535253" cy="535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DDC2E-DD7C-4264-B916-7C1F9B6DB417}">
      <dsp:nvSpPr>
        <dsp:cNvPr id="0" name=""/>
        <dsp:cNvSpPr/>
      </dsp:nvSpPr>
      <dsp:spPr>
        <a:xfrm>
          <a:off x="3594689" y="1710330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The company is losing customers due to poor food quality.</a:t>
          </a:r>
        </a:p>
      </dsp:txBody>
      <dsp:txXfrm>
        <a:off x="3594689" y="1710330"/>
        <a:ext cx="1529296" cy="1086375"/>
      </dsp:txXfrm>
    </dsp:sp>
    <dsp:sp modelId="{4FD84DCB-AF92-4B77-85A0-9C268BBB6CF0}">
      <dsp:nvSpPr>
        <dsp:cNvPr id="0" name=""/>
        <dsp:cNvSpPr/>
      </dsp:nvSpPr>
      <dsp:spPr>
        <a:xfrm>
          <a:off x="3594689" y="2840496"/>
          <a:ext cx="1529296" cy="42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224B78-575D-4CC8-AB96-8224AAA6DBB7}">
      <dsp:nvSpPr>
        <dsp:cNvPr id="0" name=""/>
        <dsp:cNvSpPr/>
      </dsp:nvSpPr>
      <dsp:spPr>
        <a:xfrm>
          <a:off x="5888634" y="965985"/>
          <a:ext cx="535253" cy="5352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F25B4-B466-41DC-B9E7-70B32E2AD27F}">
      <dsp:nvSpPr>
        <dsp:cNvPr id="0" name=""/>
        <dsp:cNvSpPr/>
      </dsp:nvSpPr>
      <dsp:spPr>
        <a:xfrm>
          <a:off x="5391613" y="1605272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Airlines reported issues such as:</a:t>
          </a:r>
        </a:p>
      </dsp:txBody>
      <dsp:txXfrm>
        <a:off x="5391613" y="1605272"/>
        <a:ext cx="1529296" cy="1086375"/>
      </dsp:txXfrm>
    </dsp:sp>
    <dsp:sp modelId="{8617F737-6B70-413B-A6FF-00D77A2D8263}">
      <dsp:nvSpPr>
        <dsp:cNvPr id="0" name=""/>
        <dsp:cNvSpPr/>
      </dsp:nvSpPr>
      <dsp:spPr>
        <a:xfrm>
          <a:off x="5391613" y="2740035"/>
          <a:ext cx="1529296" cy="64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Undercooked food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Poor packaging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Meat in vegetarian meals</a:t>
          </a:r>
        </a:p>
      </dsp:txBody>
      <dsp:txXfrm>
        <a:off x="5391613" y="2740035"/>
        <a:ext cx="1529296" cy="645317"/>
      </dsp:txXfrm>
    </dsp:sp>
    <dsp:sp modelId="{4A034FE4-A77B-4836-8236-9F8146FF4690}">
      <dsp:nvSpPr>
        <dsp:cNvPr id="0" name=""/>
        <dsp:cNvSpPr/>
      </dsp:nvSpPr>
      <dsp:spPr>
        <a:xfrm>
          <a:off x="7685558" y="965985"/>
          <a:ext cx="535253" cy="5352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6AF0E-EB09-46D0-BE98-6A4FFD1EC68C}">
      <dsp:nvSpPr>
        <dsp:cNvPr id="0" name=""/>
        <dsp:cNvSpPr/>
      </dsp:nvSpPr>
      <dsp:spPr>
        <a:xfrm>
          <a:off x="7188537" y="1605272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A consultancy firm investigated the problem.</a:t>
          </a:r>
        </a:p>
      </dsp:txBody>
      <dsp:txXfrm>
        <a:off x="7188537" y="1605272"/>
        <a:ext cx="1529296" cy="1086375"/>
      </dsp:txXfrm>
    </dsp:sp>
    <dsp:sp modelId="{325976E2-29B2-4F76-80EC-F0A1A396BAC0}">
      <dsp:nvSpPr>
        <dsp:cNvPr id="0" name=""/>
        <dsp:cNvSpPr/>
      </dsp:nvSpPr>
      <dsp:spPr>
        <a:xfrm>
          <a:off x="7188537" y="2740035"/>
          <a:ext cx="1529296" cy="64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9C0AFC-C540-4118-815C-F8A277DFC559}">
      <dsp:nvSpPr>
        <dsp:cNvPr id="0" name=""/>
        <dsp:cNvSpPr/>
      </dsp:nvSpPr>
      <dsp:spPr>
        <a:xfrm>
          <a:off x="9482482" y="965985"/>
          <a:ext cx="535253" cy="5352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7C82D-3E17-4AF5-B9D6-0BAC62ACB5AF}">
      <dsp:nvSpPr>
        <dsp:cNvPr id="0" name=""/>
        <dsp:cNvSpPr/>
      </dsp:nvSpPr>
      <dsp:spPr>
        <a:xfrm>
          <a:off x="8985461" y="1605272"/>
          <a:ext cx="1529296" cy="108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400" kern="1200"/>
            <a:t>The investigation revealed communication problems in the factory.</a:t>
          </a:r>
        </a:p>
      </dsp:txBody>
      <dsp:txXfrm>
        <a:off x="8985461" y="1605272"/>
        <a:ext cx="1529296" cy="1086375"/>
      </dsp:txXfrm>
    </dsp:sp>
    <dsp:sp modelId="{5EC5380E-1B01-4ABB-9902-C72365E67A74}">
      <dsp:nvSpPr>
        <dsp:cNvPr id="0" name=""/>
        <dsp:cNvSpPr/>
      </dsp:nvSpPr>
      <dsp:spPr>
        <a:xfrm>
          <a:off x="8985461" y="2740035"/>
          <a:ext cx="1529296" cy="64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F1EBB-5AB5-4B25-AA3E-76ADD16C2EEF}">
      <dsp:nvSpPr>
        <dsp:cNvPr id="0" name=""/>
        <dsp:cNvSpPr/>
      </dsp:nvSpPr>
      <dsp:spPr>
        <a:xfrm>
          <a:off x="704911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B1E43-1FE3-4E0D-AC6C-618BE39E32F0}">
      <dsp:nvSpPr>
        <dsp:cNvPr id="0" name=""/>
        <dsp:cNvSpPr/>
      </dsp:nvSpPr>
      <dsp:spPr>
        <a:xfrm>
          <a:off x="309008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Overall solutions for the company:</a:t>
          </a:r>
        </a:p>
      </dsp:txBody>
      <dsp:txXfrm>
        <a:off x="309008" y="1419853"/>
        <a:ext cx="1439648" cy="575859"/>
      </dsp:txXfrm>
    </dsp:sp>
    <dsp:sp modelId="{0C4D98B6-2695-42A1-9F12-EBC219EB774A}">
      <dsp:nvSpPr>
        <dsp:cNvPr id="0" name=""/>
        <dsp:cNvSpPr/>
      </dsp:nvSpPr>
      <dsp:spPr>
        <a:xfrm>
          <a:off x="2396498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992891-EAF4-426A-92ED-71E7BCC305D4}">
      <dsp:nvSpPr>
        <dsp:cNvPr id="0" name=""/>
        <dsp:cNvSpPr/>
      </dsp:nvSpPr>
      <dsp:spPr>
        <a:xfrm>
          <a:off x="2000595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Provide food hygiene training before work starts</a:t>
          </a:r>
        </a:p>
      </dsp:txBody>
      <dsp:txXfrm>
        <a:off x="2000595" y="1419853"/>
        <a:ext cx="1439648" cy="575859"/>
      </dsp:txXfrm>
    </dsp:sp>
    <dsp:sp modelId="{6DE1773A-6923-4719-8355-EB98EECEB3DF}">
      <dsp:nvSpPr>
        <dsp:cNvPr id="0" name=""/>
        <dsp:cNvSpPr/>
      </dsp:nvSpPr>
      <dsp:spPr>
        <a:xfrm>
          <a:off x="4088085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39CFE-58FE-4FE0-B052-831685B7C94E}">
      <dsp:nvSpPr>
        <dsp:cNvPr id="0" name=""/>
        <dsp:cNvSpPr/>
      </dsp:nvSpPr>
      <dsp:spPr>
        <a:xfrm>
          <a:off x="3692182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Introduce clear communication procedures</a:t>
          </a:r>
        </a:p>
      </dsp:txBody>
      <dsp:txXfrm>
        <a:off x="3692182" y="1419853"/>
        <a:ext cx="1439648" cy="575859"/>
      </dsp:txXfrm>
    </dsp:sp>
    <dsp:sp modelId="{BBDAFCC0-DAB6-4F76-AFEE-711C5C59D258}">
      <dsp:nvSpPr>
        <dsp:cNvPr id="0" name=""/>
        <dsp:cNvSpPr/>
      </dsp:nvSpPr>
      <dsp:spPr>
        <a:xfrm>
          <a:off x="5779672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3B7CF9-243B-4178-AD97-88AD5C722209}">
      <dsp:nvSpPr>
        <dsp:cNvPr id="0" name=""/>
        <dsp:cNvSpPr/>
      </dsp:nvSpPr>
      <dsp:spPr>
        <a:xfrm>
          <a:off x="5383769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Use visual instructions and diagrams</a:t>
          </a:r>
        </a:p>
      </dsp:txBody>
      <dsp:txXfrm>
        <a:off x="5383769" y="1419853"/>
        <a:ext cx="1439648" cy="575859"/>
      </dsp:txXfrm>
    </dsp:sp>
    <dsp:sp modelId="{A8986450-EE42-4E20-AF37-D3E719A01872}">
      <dsp:nvSpPr>
        <dsp:cNvPr id="0" name=""/>
        <dsp:cNvSpPr/>
      </dsp:nvSpPr>
      <dsp:spPr>
        <a:xfrm>
          <a:off x="7471259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CC9C0-61E2-4CBE-A8AE-AA433D098D2E}">
      <dsp:nvSpPr>
        <dsp:cNvPr id="0" name=""/>
        <dsp:cNvSpPr/>
      </dsp:nvSpPr>
      <dsp:spPr>
        <a:xfrm>
          <a:off x="7075356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Reduce factory noise</a:t>
          </a:r>
        </a:p>
      </dsp:txBody>
      <dsp:txXfrm>
        <a:off x="7075356" y="1419853"/>
        <a:ext cx="1439648" cy="575859"/>
      </dsp:txXfrm>
    </dsp:sp>
    <dsp:sp modelId="{9FBA1562-8501-4899-951E-547671BF9985}">
      <dsp:nvSpPr>
        <dsp:cNvPr id="0" name=""/>
        <dsp:cNvSpPr/>
      </dsp:nvSpPr>
      <dsp:spPr>
        <a:xfrm>
          <a:off x="9162846" y="510931"/>
          <a:ext cx="647841" cy="6478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1339A-BEDC-4582-9CA6-CAC7D09978DC}">
      <dsp:nvSpPr>
        <dsp:cNvPr id="0" name=""/>
        <dsp:cNvSpPr/>
      </dsp:nvSpPr>
      <dsp:spPr>
        <a:xfrm>
          <a:off x="8766943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Provide language support</a:t>
          </a:r>
        </a:p>
      </dsp:txBody>
      <dsp:txXfrm>
        <a:off x="8766943" y="1419853"/>
        <a:ext cx="1439648" cy="575859"/>
      </dsp:txXfrm>
    </dsp:sp>
    <dsp:sp modelId="{8BE06B6E-49AE-45AF-AC50-EAEF22F754ED}">
      <dsp:nvSpPr>
        <dsp:cNvPr id="0" name=""/>
        <dsp:cNvSpPr/>
      </dsp:nvSpPr>
      <dsp:spPr>
        <a:xfrm>
          <a:off x="4088085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B02860-E8C4-4390-98CC-0D8FF30151AF}">
      <dsp:nvSpPr>
        <dsp:cNvPr id="0" name=""/>
        <dsp:cNvSpPr/>
      </dsp:nvSpPr>
      <dsp:spPr>
        <a:xfrm>
          <a:off x="3692182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Improve supervision and leadership</a:t>
          </a:r>
        </a:p>
      </dsp:txBody>
      <dsp:txXfrm>
        <a:off x="3692182" y="3264547"/>
        <a:ext cx="1439648" cy="575859"/>
      </dsp:txXfrm>
    </dsp:sp>
    <dsp:sp modelId="{FB570C1E-5F24-44EB-8A14-20E9F66C17E6}">
      <dsp:nvSpPr>
        <dsp:cNvPr id="0" name=""/>
        <dsp:cNvSpPr/>
      </dsp:nvSpPr>
      <dsp:spPr>
        <a:xfrm>
          <a:off x="5779672" y="2355625"/>
          <a:ext cx="647841" cy="64784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61EB0-D2C3-44B8-9F67-EF5838C12389}">
      <dsp:nvSpPr>
        <dsp:cNvPr id="0" name=""/>
        <dsp:cNvSpPr/>
      </dsp:nvSpPr>
      <dsp:spPr>
        <a:xfrm>
          <a:off x="5383769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Introduce regular team meetings</a:t>
          </a:r>
        </a:p>
      </dsp:txBody>
      <dsp:txXfrm>
        <a:off x="5383769" y="3264547"/>
        <a:ext cx="1439648" cy="575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F5AE05-0EEE-4A3C-9BC5-113C571930BF}">
      <dsp:nvSpPr>
        <dsp:cNvPr id="0" name=""/>
        <dsp:cNvSpPr/>
      </dsp:nvSpPr>
      <dsp:spPr>
        <a:xfrm>
          <a:off x="0" y="4968"/>
          <a:ext cx="5861090" cy="1156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09D89-20EF-4C59-98C8-D313B3EFC6AD}">
      <dsp:nvSpPr>
        <dsp:cNvPr id="0" name=""/>
        <dsp:cNvSpPr/>
      </dsp:nvSpPr>
      <dsp:spPr>
        <a:xfrm>
          <a:off x="349830" y="265173"/>
          <a:ext cx="636056" cy="6360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87826-A52F-461A-8F8C-E3A9657F1921}">
      <dsp:nvSpPr>
        <dsp:cNvPr id="0" name=""/>
        <dsp:cNvSpPr/>
      </dsp:nvSpPr>
      <dsp:spPr>
        <a:xfrm>
          <a:off x="1335717" y="4968"/>
          <a:ext cx="4524066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Flight Foods Ltd is experiencing serious communication problems.</a:t>
          </a:r>
        </a:p>
      </dsp:txBody>
      <dsp:txXfrm>
        <a:off x="1335717" y="4968"/>
        <a:ext cx="4524066" cy="1156465"/>
      </dsp:txXfrm>
    </dsp:sp>
    <dsp:sp modelId="{F95271AF-8DC0-4C33-8B31-276E148566C7}">
      <dsp:nvSpPr>
        <dsp:cNvPr id="0" name=""/>
        <dsp:cNvSpPr/>
      </dsp:nvSpPr>
      <dsp:spPr>
        <a:xfrm>
          <a:off x="0" y="1450551"/>
          <a:ext cx="5861090" cy="1156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FD2FD-4DF9-4933-8664-6A5357BA7334}">
      <dsp:nvSpPr>
        <dsp:cNvPr id="0" name=""/>
        <dsp:cNvSpPr/>
      </dsp:nvSpPr>
      <dsp:spPr>
        <a:xfrm>
          <a:off x="349830" y="1710755"/>
          <a:ext cx="636056" cy="6360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3CD2F-1294-4787-9C84-9E0F9FF87F15}">
      <dsp:nvSpPr>
        <dsp:cNvPr id="0" name=""/>
        <dsp:cNvSpPr/>
      </dsp:nvSpPr>
      <dsp:spPr>
        <a:xfrm>
          <a:off x="1335717" y="1450551"/>
          <a:ext cx="2637490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These problems are caused by:</a:t>
          </a:r>
        </a:p>
      </dsp:txBody>
      <dsp:txXfrm>
        <a:off x="1335717" y="1450551"/>
        <a:ext cx="2637490" cy="1156465"/>
      </dsp:txXfrm>
    </dsp:sp>
    <dsp:sp modelId="{777C82BE-8DE8-4D0B-9F3D-E6D4DE301C48}">
      <dsp:nvSpPr>
        <dsp:cNvPr id="0" name=""/>
        <dsp:cNvSpPr/>
      </dsp:nvSpPr>
      <dsp:spPr>
        <a:xfrm>
          <a:off x="3973208" y="1450551"/>
          <a:ext cx="1886575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Environmental noise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Language barriers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Cultural differences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Generational gaps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Emotional issues</a:t>
          </a:r>
        </a:p>
      </dsp:txBody>
      <dsp:txXfrm>
        <a:off x="3973208" y="1450551"/>
        <a:ext cx="1886575" cy="1156465"/>
      </dsp:txXfrm>
    </dsp:sp>
    <dsp:sp modelId="{1C1CB370-A3FB-43B4-BD8D-205367CA1399}">
      <dsp:nvSpPr>
        <dsp:cNvPr id="0" name=""/>
        <dsp:cNvSpPr/>
      </dsp:nvSpPr>
      <dsp:spPr>
        <a:xfrm>
          <a:off x="0" y="2896133"/>
          <a:ext cx="5861090" cy="1156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230AE-16AF-4FB9-9984-07A1B5308E4B}">
      <dsp:nvSpPr>
        <dsp:cNvPr id="0" name=""/>
        <dsp:cNvSpPr/>
      </dsp:nvSpPr>
      <dsp:spPr>
        <a:xfrm>
          <a:off x="349830" y="3156338"/>
          <a:ext cx="636056" cy="6360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1F3AD-DFE1-42E5-B8E1-A4520E7D7BE3}">
      <dsp:nvSpPr>
        <dsp:cNvPr id="0" name=""/>
        <dsp:cNvSpPr/>
      </dsp:nvSpPr>
      <dsp:spPr>
        <a:xfrm>
          <a:off x="1335717" y="2896133"/>
          <a:ext cx="4524066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Applying communication theories such as Shannon &amp; Weaver, Berlo, and Schramm helps explain these issues.</a:t>
          </a:r>
        </a:p>
      </dsp:txBody>
      <dsp:txXfrm>
        <a:off x="1335717" y="2896133"/>
        <a:ext cx="4524066" cy="1156465"/>
      </dsp:txXfrm>
    </dsp:sp>
    <dsp:sp modelId="{4971FF59-B6CE-493D-BA42-F5ADCB3C0461}">
      <dsp:nvSpPr>
        <dsp:cNvPr id="0" name=""/>
        <dsp:cNvSpPr/>
      </dsp:nvSpPr>
      <dsp:spPr>
        <a:xfrm>
          <a:off x="0" y="4341715"/>
          <a:ext cx="5861090" cy="11564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9DFB27-6ADB-47B1-AAD2-6D0DB6214E31}">
      <dsp:nvSpPr>
        <dsp:cNvPr id="0" name=""/>
        <dsp:cNvSpPr/>
      </dsp:nvSpPr>
      <dsp:spPr>
        <a:xfrm>
          <a:off x="349830" y="4601920"/>
          <a:ext cx="636056" cy="6360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98414-CCB3-4B4F-9904-2748F1B7AE56}">
      <dsp:nvSpPr>
        <dsp:cNvPr id="0" name=""/>
        <dsp:cNvSpPr/>
      </dsp:nvSpPr>
      <dsp:spPr>
        <a:xfrm>
          <a:off x="1335717" y="4341715"/>
          <a:ext cx="4524066" cy="1156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93" tIns="122393" rIns="122393" bIns="12239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By improving training, communication methods, and management practices, Flight Foods Ltd can improve food quality and regain customer trust.</a:t>
          </a:r>
        </a:p>
      </dsp:txBody>
      <dsp:txXfrm>
        <a:off x="1335717" y="4341715"/>
        <a:ext cx="4524066" cy="11564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CB333D-930D-4525-87DF-5A670663DAF6}">
      <dsp:nvSpPr>
        <dsp:cNvPr id="0" name=""/>
        <dsp:cNvSpPr/>
      </dsp:nvSpPr>
      <dsp:spPr>
        <a:xfrm>
          <a:off x="0" y="19894"/>
          <a:ext cx="5861090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Shannon, C. &amp; Weaver, W. (1949) </a:t>
          </a:r>
          <a:r>
            <a:rPr lang="en-US" sz="3200" b="0" i="1" kern="1200" baseline="0"/>
            <a:t>The Mathematical Theory of Communication</a:t>
          </a:r>
          <a:r>
            <a:rPr lang="en-US" sz="3200" b="0" i="0" kern="1200" baseline="0"/>
            <a:t>.</a:t>
          </a:r>
          <a:endParaRPr lang="en-US" sz="3200" kern="1200"/>
        </a:p>
      </dsp:txBody>
      <dsp:txXfrm>
        <a:off x="85900" y="105794"/>
        <a:ext cx="5689290" cy="1587880"/>
      </dsp:txXfrm>
    </dsp:sp>
    <dsp:sp modelId="{03C536ED-8938-411D-AA2C-6368BF3911C4}">
      <dsp:nvSpPr>
        <dsp:cNvPr id="0" name=""/>
        <dsp:cNvSpPr/>
      </dsp:nvSpPr>
      <dsp:spPr>
        <a:xfrm>
          <a:off x="0" y="1871735"/>
          <a:ext cx="5861090" cy="175968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Berlo, D. (1960) </a:t>
          </a:r>
          <a:r>
            <a:rPr lang="en-US" sz="3200" b="0" i="1" kern="1200" baseline="0"/>
            <a:t>The Process of Communication</a:t>
          </a:r>
          <a:r>
            <a:rPr lang="en-US" sz="3200" b="0" i="0" kern="1200" baseline="0"/>
            <a:t>.</a:t>
          </a:r>
          <a:endParaRPr lang="en-US" sz="3200" kern="1200"/>
        </a:p>
      </dsp:txBody>
      <dsp:txXfrm>
        <a:off x="85900" y="1957635"/>
        <a:ext cx="5689290" cy="1587880"/>
      </dsp:txXfrm>
    </dsp:sp>
    <dsp:sp modelId="{32D50D68-4A9A-4B39-9309-FCF6A26520F1}">
      <dsp:nvSpPr>
        <dsp:cNvPr id="0" name=""/>
        <dsp:cNvSpPr/>
      </dsp:nvSpPr>
      <dsp:spPr>
        <a:xfrm>
          <a:off x="0" y="3723575"/>
          <a:ext cx="5861090" cy="175968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Schramm, W. (1954) </a:t>
          </a:r>
          <a:r>
            <a:rPr lang="en-US" sz="3200" b="0" i="1" kern="1200" baseline="0"/>
            <a:t>How Communication Works</a:t>
          </a:r>
          <a:r>
            <a:rPr lang="en-US" sz="3200" b="0" i="0" kern="1200" baseline="0"/>
            <a:t>.</a:t>
          </a:r>
          <a:endParaRPr lang="en-US" sz="3200" kern="1200"/>
        </a:p>
      </dsp:txBody>
      <dsp:txXfrm>
        <a:off x="85900" y="3809475"/>
        <a:ext cx="5689290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0829F-34CD-42C7-9A3E-A63964D0825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1D929-2774-45E4-A2DA-20945D10C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394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C1D929-2774-45E4-A2DA-20945D10CB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15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BA005-51E9-CA0C-8AF7-B1E4A06C0B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2B3B2-3D12-1A47-86A7-35A5B732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73550-9E0A-DE83-C0C7-A961279DF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E7C86-CBE1-DCB1-1E9F-BF1A37FC6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1A9AE-1BFD-8ED5-29FB-7A627CB2E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2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F427E-9979-85EB-9FC8-4A62D2E4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88D48-34FB-FBBD-079C-9ADCD5C92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70AE6-7B7B-7F2A-8585-2FEBB666D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EE02FC-33A8-612F-D1A4-27688FC73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AD465-3164-064B-1687-D3B87998A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58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6E3D9-334A-6817-4BA5-EA37183F4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21F44E-74D7-9D74-FF18-D2F2F251C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44A1B-3CD7-E60F-B58A-810872FE8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F443C-5DBB-B95A-643D-4C795049D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E1AA7-7A9E-EEB2-7E7C-BA430E704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649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BB594-53F4-78A1-331B-F75BE590B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02416-151B-DA37-3595-71631E2819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45706-8B63-4813-7AD9-D59E2A6024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52EDB-BC5F-87AC-EAD3-2A7ABD5B8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8216A-2961-050A-9D0C-220DB2E6B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D741C-935D-5A0A-EE73-21FF2D924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23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EB3F6-C011-8658-61B3-583CE7762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C597BA-BD0F-29B7-CF09-27E8C86F5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0E92B2-5CC7-9915-3CB1-0A70C865F4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07D9EE-3828-96C4-725B-FD7014AB67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C7C7CE-6425-966A-2296-C41CDFA853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80646D-16B6-87CE-A692-B3F2C0882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01012A-DE4A-9436-2CF2-F3EAF139B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67CD4F-42D7-7C41-93CF-B49627C90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44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13678-D8A0-04EC-EA4E-4A9AC23C8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D7C0E0-43E7-4371-F3FF-44A36DB8B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71EA-1CC3-3B59-B25F-3D1C768D0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40BB77-9044-D1CC-F247-76DB0D13D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47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37935C-CFEF-4AB2-2222-3141ED3AE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F76CE1-352F-DB8F-5A50-0A64F54B78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5E58D-BD05-D8B4-FD2B-BC50905AF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206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E821F-A85E-6635-B5B0-FC491DD1A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3F6C8-4037-590D-5406-679743F2F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38A687-6089-EA80-2064-A5DD508050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0B049-E57A-05FF-54FF-B78466D33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6F1FBF-1FCB-9FCB-B367-20313830A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C8F62-26DD-5229-E8F9-30A59F586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0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A3B50-29EE-F95B-FFFB-BBFA4E36E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69794-5988-BCC6-BD50-0E4CFA3B0F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C89AEB-A81D-1C6E-20F5-86D509B47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7E2E04-0C79-7F48-D42D-46AEAB3C3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F30B9-7567-26BF-589E-07A4CDD43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66B01-5A73-2C78-3C75-3048B5777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5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DA02F-4DAB-AAC6-36E3-89D6174D3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95898-958C-6E1D-B2CA-B10065756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29D00-4A94-272B-2A8F-7D78CD5FC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D6E57-F726-BFD9-6CBE-0BAB50802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B3D68-488B-7E23-8C34-E0A421BCE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381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D348A1-D214-9601-46CC-0DD65BF8C6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AD4C5C-ABCF-D595-BFE8-42A1F279DE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531C7-5119-643E-4714-FDED2BC98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92839-1803-57EF-7B37-6A14DFB70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3A6FE-FEB6-6DED-B81A-8B1A0A93E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243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C09F3-15DC-6B42-E648-078FD6AF2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A3123-1B28-00C7-6217-F9FA5B593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AC8EB-2887-26B0-CC50-3C111A92E2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5B3A0D-37AD-4902-BA27-D306CA0A690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15137-469D-DF56-91E6-18655A9832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7B71B-42D9-B786-3FD5-A7A06E5DF5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D6D262-836D-4021-B7B9-5E5E00480D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5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791CA-7468-3B98-9C4C-FC0B7D5ED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4200" b="1"/>
              <a:t>Communication Barriers at Flight Foods Ltd</a:t>
            </a:r>
            <a:br>
              <a:rPr lang="en-US" sz="4200"/>
            </a:br>
            <a:r>
              <a:rPr lang="en-US" sz="4200"/>
              <a:t>Mohammed Faisal 2437880</a:t>
            </a:r>
            <a:br>
              <a:rPr lang="en-US" sz="4200"/>
            </a:br>
            <a:r>
              <a:rPr lang="en-US" sz="4200"/>
              <a:t>Andrian Sanduta 2513304</a:t>
            </a:r>
            <a:br>
              <a:rPr lang="en-US" sz="4200"/>
            </a:br>
            <a:r>
              <a:rPr lang="en-US" sz="4200"/>
              <a:t>Carina Mircea 2513303</a:t>
            </a:r>
            <a:br>
              <a:rPr lang="en-US" sz="4200"/>
            </a:br>
            <a:endParaRPr lang="en-GB" sz="4200"/>
          </a:p>
        </p:txBody>
      </p:sp>
      <p:pic>
        <p:nvPicPr>
          <p:cNvPr id="4" name="Picture 3" descr="Plane in red circle">
            <a:extLst>
              <a:ext uri="{FF2B5EF4-FFF2-40B4-BE49-F238E27FC236}">
                <a16:creationId xmlns:a16="http://schemas.microsoft.com/office/drawing/2014/main" id="{99C5F461-F5C5-4129-5CA2-56AA64C384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32" r="26630" b="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32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72572-AC08-C388-1645-06ACB95E6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Introduction </a:t>
            </a:r>
          </a:p>
        </p:txBody>
      </p:sp>
      <p:pic>
        <p:nvPicPr>
          <p:cNvPr id="21" name="Graphic 20" descr="Airplane">
            <a:extLst>
              <a:ext uri="{FF2B5EF4-FFF2-40B4-BE49-F238E27FC236}">
                <a16:creationId xmlns:a16="http://schemas.microsoft.com/office/drawing/2014/main" id="{A0ABF554-450D-D600-AABA-C449D6932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5FFE4-D048-E821-EAB4-B739157DB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Introduction to Flight Foods Ltd</a:t>
            </a:r>
          </a:p>
          <a:p>
            <a:r>
              <a:rPr lang="en-US" sz="1800">
                <a:solidFill>
                  <a:schemeClr val="tx2"/>
                </a:solidFill>
              </a:rPr>
              <a:t>Communication problems in the company</a:t>
            </a:r>
          </a:p>
          <a:p>
            <a:r>
              <a:rPr lang="en-US" sz="1800">
                <a:solidFill>
                  <a:schemeClr val="tx2"/>
                </a:solidFill>
              </a:rPr>
              <a:t>Key communication barriers in the case study</a:t>
            </a:r>
          </a:p>
          <a:p>
            <a:r>
              <a:rPr lang="en-US" sz="1800">
                <a:solidFill>
                  <a:schemeClr val="tx2"/>
                </a:solidFill>
              </a:rPr>
              <a:t>Relevant communication theories</a:t>
            </a:r>
          </a:p>
          <a:p>
            <a:r>
              <a:rPr lang="en-US" sz="1800">
                <a:solidFill>
                  <a:schemeClr val="tx2"/>
                </a:solidFill>
              </a:rPr>
              <a:t>Solutions to improve communication</a:t>
            </a:r>
          </a:p>
          <a:p>
            <a:r>
              <a:rPr lang="en-US" sz="1800">
                <a:solidFill>
                  <a:schemeClr val="tx2"/>
                </a:solidFill>
              </a:rPr>
              <a:t>Conclusion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2849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09EFD-5B1C-844A-9B36-177951B5F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Background of the Case Study</a:t>
            </a:r>
            <a:br>
              <a:rPr lang="en-US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BE8251-FB2B-43FD-FF43-99F6393E82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61465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D6E3D-FD35-4428-9642-6EDA652B1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b="1"/>
              <a:t>Communication Barrier 1 – Environmental Noise</a:t>
            </a:r>
            <a:br>
              <a:rPr lang="en-US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FFE45-E6B1-E20D-D6D1-5A78374010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300"/>
              <a:t>Environmental noise refers to physical distractions that interfere with communication.</a:t>
            </a:r>
          </a:p>
          <a:p>
            <a:pPr marL="0" indent="0">
              <a:buNone/>
            </a:pPr>
            <a:endParaRPr lang="en-US" sz="1300"/>
          </a:p>
          <a:p>
            <a:pPr marL="0" indent="0">
              <a:buNone/>
            </a:pPr>
            <a:r>
              <a:rPr lang="en-US" sz="1300"/>
              <a:t>The factory has old noisy machines.</a:t>
            </a:r>
          </a:p>
          <a:p>
            <a:pPr marL="0" indent="0">
              <a:buNone/>
            </a:pPr>
            <a:r>
              <a:rPr lang="en-US" sz="1300"/>
              <a:t>Machines are clanking and banging loudly.</a:t>
            </a:r>
          </a:p>
          <a:p>
            <a:pPr marL="0" indent="0">
              <a:buNone/>
            </a:pPr>
            <a:r>
              <a:rPr lang="en-US" sz="1300"/>
              <a:t>Gary struggles to explain instructions to workers.</a:t>
            </a:r>
          </a:p>
          <a:p>
            <a:pPr marL="0" indent="0">
              <a:buNone/>
            </a:pPr>
            <a:endParaRPr lang="en-US" sz="1300"/>
          </a:p>
          <a:p>
            <a:pPr marL="0" indent="0">
              <a:buNone/>
            </a:pPr>
            <a:r>
              <a:rPr lang="en-US" sz="1300"/>
              <a:t>Theory – Shannon and Weaver Model</a:t>
            </a:r>
          </a:p>
          <a:p>
            <a:pPr marL="0" indent="0">
              <a:buNone/>
            </a:pPr>
            <a:r>
              <a:rPr lang="en-US" sz="1300"/>
              <a:t>In the Shannon and Weaver Communication Model, noise interferes with the transmission of a message.</a:t>
            </a:r>
          </a:p>
          <a:p>
            <a:pPr marL="0" indent="0">
              <a:buNone/>
            </a:pPr>
            <a:r>
              <a:rPr lang="en-US" sz="1300"/>
              <a:t>Example:</a:t>
            </a:r>
            <a:br>
              <a:rPr lang="en-US" sz="1300"/>
            </a:br>
            <a:r>
              <a:rPr lang="en-US" sz="1300"/>
              <a:t>Sender → Message → Channel → Receiver</a:t>
            </a:r>
            <a:br>
              <a:rPr lang="en-US" sz="1300"/>
            </a:br>
            <a:r>
              <a:rPr lang="en-US" sz="1300"/>
              <a:t>Noise disrupts the message.</a:t>
            </a:r>
          </a:p>
          <a:p>
            <a:pPr marL="0" indent="0">
              <a:buNone/>
            </a:pPr>
            <a:endParaRPr lang="en-US" sz="1300"/>
          </a:p>
          <a:p>
            <a:pPr marL="0" indent="0">
              <a:buNone/>
            </a:pPr>
            <a:r>
              <a:rPr lang="en-US" sz="1300"/>
              <a:t>Solution</a:t>
            </a:r>
          </a:p>
          <a:p>
            <a:r>
              <a:rPr lang="en-US" sz="1300"/>
              <a:t>Replace old noisy machines</a:t>
            </a:r>
          </a:p>
          <a:p>
            <a:r>
              <a:rPr lang="en-US" sz="1300"/>
              <a:t>Use visual instructions</a:t>
            </a:r>
          </a:p>
          <a:p>
            <a:r>
              <a:rPr lang="en-US" sz="1300"/>
              <a:t>Provide written procedures</a:t>
            </a:r>
          </a:p>
          <a:p>
            <a:r>
              <a:rPr lang="en-US" sz="1300"/>
              <a:t>Use microphones or communication systems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772789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6EFEC-7670-6DCC-19B6-9BFBC197E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b="1"/>
              <a:t>Communication Barrier 2 – Language / Body Language</a:t>
            </a:r>
            <a:br>
              <a:rPr lang="en-US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4CB9A-80AE-CC79-690B-A1AC40515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100"/>
              <a:t>Language barriers occur when workers do not share the same language.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Workers are immigrants from 5 different cultural groups</a:t>
            </a:r>
          </a:p>
          <a:p>
            <a:pPr marL="0" indent="0">
              <a:buNone/>
            </a:pPr>
            <a:r>
              <a:rPr lang="en-US" sz="1100"/>
              <a:t>Many speak their own language</a:t>
            </a:r>
          </a:p>
          <a:p>
            <a:pPr marL="0" indent="0">
              <a:buNone/>
            </a:pPr>
            <a:r>
              <a:rPr lang="en-US" sz="1100"/>
              <a:t>Gary said:</a:t>
            </a:r>
            <a:br>
              <a:rPr lang="en-US" sz="1100"/>
            </a:br>
            <a:r>
              <a:rPr lang="en-US" sz="1100" i="1"/>
              <a:t>“Most of them speak their own language with a few English words.”</a:t>
            </a:r>
            <a:endParaRPr lang="en-US" sz="1100"/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Theory – Berlo's SMCR Model</a:t>
            </a:r>
          </a:p>
          <a:p>
            <a:r>
              <a:rPr lang="en-US" sz="1100"/>
              <a:t>Berlo’s Model says communication depends on:</a:t>
            </a:r>
          </a:p>
          <a:p>
            <a:r>
              <a:rPr lang="en-US" sz="1100"/>
              <a:t>Sender</a:t>
            </a:r>
          </a:p>
          <a:p>
            <a:r>
              <a:rPr lang="en-US" sz="1100"/>
              <a:t>Message</a:t>
            </a:r>
          </a:p>
          <a:p>
            <a:r>
              <a:rPr lang="en-US" sz="1100"/>
              <a:t>Channel</a:t>
            </a:r>
          </a:p>
          <a:p>
            <a:r>
              <a:rPr lang="en-US" sz="1100"/>
              <a:t>Receiver</a:t>
            </a:r>
          </a:p>
          <a:p>
            <a:pPr marL="0" indent="0">
              <a:buNone/>
            </a:pPr>
            <a:r>
              <a:rPr lang="en-US" sz="1100"/>
              <a:t>Communication fails if sender and receiver do not share language or understanding.</a:t>
            </a:r>
          </a:p>
          <a:p>
            <a:pPr marL="0" indent="0">
              <a:buNone/>
            </a:pPr>
            <a:endParaRPr lang="en-US" sz="1100"/>
          </a:p>
          <a:p>
            <a:pPr marL="0" indent="0">
              <a:buNone/>
            </a:pPr>
            <a:r>
              <a:rPr lang="en-US" sz="1100"/>
              <a:t>Solutions</a:t>
            </a:r>
          </a:p>
          <a:p>
            <a:r>
              <a:rPr lang="en-US" sz="1100"/>
              <a:t>Provide language training</a:t>
            </a:r>
          </a:p>
          <a:p>
            <a:r>
              <a:rPr lang="en-US" sz="1100"/>
              <a:t>Use translated instructions</a:t>
            </a:r>
          </a:p>
          <a:p>
            <a:r>
              <a:rPr lang="en-US" sz="1100"/>
              <a:t>Use visual signs and diagrams</a:t>
            </a:r>
          </a:p>
          <a:p>
            <a:r>
              <a:rPr lang="en-US" sz="1100"/>
              <a:t>Hire multilingual supervisors</a:t>
            </a: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117851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1A9E1-0CD8-D48F-E01B-10DAA0984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b="1" dirty="0"/>
              <a:t>Communication Barrier 3 – Cultural Differences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8A06D-4179-C051-1B33-7C5ED73B0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400"/>
              <a:t>Workers come from five different cultures, which may influence:</a:t>
            </a:r>
          </a:p>
          <a:p>
            <a:pPr marL="0" indent="0">
              <a:buNone/>
            </a:pPr>
            <a:r>
              <a:rPr lang="en-US" sz="1400"/>
              <a:t>Work practices</a:t>
            </a:r>
          </a:p>
          <a:p>
            <a:pPr marL="0" indent="0">
              <a:buNone/>
            </a:pPr>
            <a:r>
              <a:rPr lang="en-US" sz="1400"/>
              <a:t>Food hygiene understanding</a:t>
            </a:r>
          </a:p>
          <a:p>
            <a:pPr marL="0" indent="0">
              <a:buNone/>
            </a:pPr>
            <a:r>
              <a:rPr lang="en-US" sz="1400"/>
              <a:t>Communication styles</a:t>
            </a:r>
          </a:p>
          <a:p>
            <a:pPr marL="0" indent="0">
              <a:buNone/>
            </a:pPr>
            <a:r>
              <a:rPr lang="en-US" sz="1400"/>
              <a:t>Workers may not fully understand food hygiene standards expected in the UK.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US" sz="1400"/>
              <a:t>Theory – Cultural Communication Theory</a:t>
            </a:r>
          </a:p>
          <a:p>
            <a:pPr marL="0" indent="0">
              <a:buNone/>
            </a:pPr>
            <a:r>
              <a:rPr lang="en-US" sz="1400"/>
              <a:t>Different cultures have different values, behaviours, and communication styles.</a:t>
            </a:r>
          </a:p>
          <a:p>
            <a:pPr marL="0" indent="0">
              <a:buNone/>
            </a:pPr>
            <a:endParaRPr lang="en-US" sz="1400"/>
          </a:p>
          <a:p>
            <a:pPr marL="0" indent="0">
              <a:buNone/>
            </a:pPr>
            <a:r>
              <a:rPr lang="en-US" sz="1400"/>
              <a:t>Solutions</a:t>
            </a:r>
          </a:p>
          <a:p>
            <a:r>
              <a:rPr lang="en-US" sz="1400"/>
              <a:t>Cultural awareness training</a:t>
            </a:r>
          </a:p>
          <a:p>
            <a:r>
              <a:rPr lang="en-US" sz="1400"/>
              <a:t>Clear hygiene procedures</a:t>
            </a:r>
          </a:p>
          <a:p>
            <a:r>
              <a:rPr lang="en-US" sz="1400"/>
              <a:t>Multilingual manuals</a:t>
            </a:r>
          </a:p>
          <a:p>
            <a:r>
              <a:rPr lang="en-US" sz="1400"/>
              <a:t>Team meetings to improve understanding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098308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125C5-73F5-8184-4B40-86081DE3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b="1" dirty="0"/>
              <a:t>Communication Barrier 4 – Age / Generational Differences</a:t>
            </a:r>
            <a:br>
              <a:rPr lang="en-US" b="1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C64BD-ABA8-B1E5-54C7-54F53B4939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/>
              <a:t>Workers range from </a:t>
            </a:r>
            <a:r>
              <a:rPr lang="en-US" sz="1600" b="1"/>
              <a:t>16 to 60 years old</a:t>
            </a:r>
            <a:r>
              <a:rPr lang="en-US" sz="1600"/>
              <a:t>, which may lead to different attitudes toward work and communication.</a:t>
            </a:r>
            <a:endParaRPr lang="en-US" sz="1600" b="1"/>
          </a:p>
          <a:p>
            <a:pPr marL="0" indent="0">
              <a:buNone/>
            </a:pPr>
            <a:r>
              <a:rPr lang="en-US" sz="1600"/>
              <a:t>Gary said:</a:t>
            </a:r>
          </a:p>
          <a:p>
            <a:pPr marL="0" indent="0">
              <a:buNone/>
            </a:pPr>
            <a:r>
              <a:rPr lang="en-US" sz="1600"/>
              <a:t>“The older ones seem to understand, but the younger ones do something else.”</a:t>
            </a:r>
          </a:p>
          <a:p>
            <a:endParaRPr lang="en-US" sz="1600" b="1"/>
          </a:p>
          <a:p>
            <a:pPr marL="0" indent="0">
              <a:buNone/>
            </a:pPr>
            <a:r>
              <a:rPr lang="en-US" sz="1600" b="1"/>
              <a:t>Theory – Schramm’s Model of Communication</a:t>
            </a:r>
          </a:p>
          <a:p>
            <a:pPr marL="0" indent="0">
              <a:buNone/>
            </a:pPr>
            <a:r>
              <a:rPr lang="en-US" sz="1600"/>
              <a:t>Schramm suggests communication depends on </a:t>
            </a:r>
            <a:r>
              <a:rPr lang="en-US" sz="1600" b="1"/>
              <a:t>shared experience</a:t>
            </a:r>
            <a:r>
              <a:rPr lang="en-US" sz="1600"/>
              <a:t>.</a:t>
            </a:r>
          </a:p>
          <a:p>
            <a:pPr marL="0" indent="0">
              <a:buNone/>
            </a:pPr>
            <a:r>
              <a:rPr lang="en-US" sz="1600"/>
              <a:t>Different generations have </a:t>
            </a:r>
            <a:r>
              <a:rPr lang="en-US" sz="1600" b="1"/>
              <a:t>different experiences and expectations</a:t>
            </a:r>
            <a:r>
              <a:rPr lang="en-US" sz="1600"/>
              <a:t>, which affects understanding.</a:t>
            </a:r>
          </a:p>
          <a:p>
            <a:pPr marL="0" indent="0">
              <a:buNone/>
            </a:pPr>
            <a:endParaRPr lang="en-US" sz="1600" b="1"/>
          </a:p>
          <a:p>
            <a:pPr marL="0" indent="0">
              <a:buNone/>
            </a:pPr>
            <a:r>
              <a:rPr lang="en-US" sz="1600" b="1"/>
              <a:t>Solutions</a:t>
            </a:r>
          </a:p>
          <a:p>
            <a:r>
              <a:rPr lang="en-US" sz="1600"/>
              <a:t>Provide clear training</a:t>
            </a:r>
          </a:p>
          <a:p>
            <a:r>
              <a:rPr lang="en-US" sz="1600"/>
              <a:t>Pair younger workers with experienced workers</a:t>
            </a:r>
          </a:p>
          <a:p>
            <a:r>
              <a:rPr lang="en-US" sz="1600"/>
              <a:t>Provide structured instructions</a:t>
            </a:r>
          </a:p>
          <a:p>
            <a:r>
              <a:rPr lang="en-US" sz="1600"/>
              <a:t>Use mentoring programs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712060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FC6204-95B9-4272-A4DA-7825B7758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US" b="1" dirty="0"/>
              <a:t>Communication Barrier 5 – Emotional Barriers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4FE39-3A6D-A477-3713-B3481577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/>
              <a:t>Emotions can affect communication.</a:t>
            </a:r>
          </a:p>
          <a:p>
            <a:pPr marL="0" indent="0">
              <a:buNone/>
            </a:pPr>
            <a:r>
              <a:rPr lang="en-US" sz="1600"/>
              <a:t>Gary becomes frustrated and shouts:</a:t>
            </a:r>
          </a:p>
          <a:p>
            <a:pPr marL="0" indent="0">
              <a:buNone/>
            </a:pPr>
            <a:r>
              <a:rPr lang="en-US" sz="1600"/>
              <a:t>“Idiots!”</a:t>
            </a:r>
          </a:p>
          <a:p>
            <a:pPr marL="0" indent="0">
              <a:buNone/>
            </a:pPr>
            <a:r>
              <a:rPr lang="en-US" sz="1600"/>
              <a:t>He was also:</a:t>
            </a:r>
          </a:p>
          <a:p>
            <a:pPr marL="0" indent="0">
              <a:buNone/>
            </a:pPr>
            <a:r>
              <a:rPr lang="en-US" sz="1600"/>
              <a:t>Tired, stressed, rushing to work</a:t>
            </a:r>
          </a:p>
          <a:p>
            <a:pPr marL="0" indent="0">
              <a:buNone/>
            </a:pPr>
            <a:r>
              <a:rPr lang="en-US" sz="1600"/>
              <a:t>This affects how he communicates with workers.</a:t>
            </a:r>
          </a:p>
          <a:p>
            <a:pPr marL="0" indent="0">
              <a:buNone/>
            </a:pPr>
            <a:endParaRPr lang="en-US" sz="1600" b="1"/>
          </a:p>
          <a:p>
            <a:pPr marL="0" indent="0">
              <a:buNone/>
            </a:pPr>
            <a:r>
              <a:rPr lang="en-US" sz="1600" b="1"/>
              <a:t>Theory – Emotional Intelligence in Communication</a:t>
            </a:r>
          </a:p>
          <a:p>
            <a:pPr marL="0" indent="0">
              <a:buNone/>
            </a:pPr>
            <a:r>
              <a:rPr lang="en-US" sz="1600"/>
              <a:t>Effective communication requires </a:t>
            </a:r>
            <a:r>
              <a:rPr lang="en-US" sz="1600" b="1"/>
              <a:t>self-control and emotional awareness</a:t>
            </a:r>
            <a:r>
              <a:rPr lang="en-US" sz="1600"/>
              <a:t>.</a:t>
            </a:r>
          </a:p>
          <a:p>
            <a:endParaRPr lang="en-US" sz="1600" b="1"/>
          </a:p>
          <a:p>
            <a:pPr marL="0" indent="0">
              <a:buNone/>
            </a:pPr>
            <a:r>
              <a:rPr lang="en-US" sz="1600" b="1"/>
              <a:t>Solutions</a:t>
            </a:r>
          </a:p>
          <a:p>
            <a:r>
              <a:rPr lang="en-US" sz="1600"/>
              <a:t>Stress management</a:t>
            </a:r>
          </a:p>
          <a:p>
            <a:r>
              <a:rPr lang="en-US" sz="1600"/>
              <a:t>Leadership training</a:t>
            </a:r>
          </a:p>
          <a:p>
            <a:r>
              <a:rPr lang="en-US" sz="1600"/>
              <a:t>Professional communication training</a:t>
            </a:r>
          </a:p>
          <a:p>
            <a:r>
              <a:rPr lang="en-US" sz="1600"/>
              <a:t>Better management support</a:t>
            </a:r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71412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38F93-6B06-1CE0-4286-A6BCF3A0E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Suggestions to Improve Communication</a:t>
            </a:r>
            <a:br>
              <a:rPr lang="en-US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47486C-FDC6-5C0A-DDC3-7480A173CB4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8934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E3CEF-9863-62EB-DE33-AA93E3133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n-GB" sz="620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6184D8-6C28-2D8D-8F0A-D5D6EE865C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758682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4818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756DA-3ADE-DFA6-AE82-29AA3883B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n-GB" sz="6800"/>
              <a:t>Reference List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21C986C-8614-77DD-61DC-2C0020569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903938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587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671</Words>
  <Application>Microsoft Office PowerPoint</Application>
  <PresentationFormat>Widescreen</PresentationFormat>
  <Paragraphs>124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Communication Barriers at Flight Foods Ltd Mohammed Faisal 2437880 Andrian Sanduta 2513304 Carina Mircea 2513303 </vt:lpstr>
      <vt:lpstr>Introduction </vt:lpstr>
      <vt:lpstr>Background of the Case Study </vt:lpstr>
      <vt:lpstr>Communication Barrier 1 – Environmental Noise </vt:lpstr>
      <vt:lpstr>Communication Barrier 2 – Language / Body Language </vt:lpstr>
      <vt:lpstr>Communication Barrier 3 – Cultural Differences </vt:lpstr>
      <vt:lpstr>Communication Barrier 4 – Age / Generational Differences </vt:lpstr>
      <vt:lpstr>Communication Barrier 5 – Emotional Barriers </vt:lpstr>
      <vt:lpstr>Suggestions to Improve Communication 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Faisal</dc:creator>
  <cp:lastModifiedBy>Mohammed Faisal</cp:lastModifiedBy>
  <cp:revision>1</cp:revision>
  <dcterms:created xsi:type="dcterms:W3CDTF">2026-03-08T14:17:37Z</dcterms:created>
  <dcterms:modified xsi:type="dcterms:W3CDTF">2026-03-08T16:38:40Z</dcterms:modified>
</cp:coreProperties>
</file>