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20"/>
  </p:notesMasterIdLst>
  <p:sldIdLst>
    <p:sldId id="256" r:id="rId2"/>
    <p:sldId id="257" r:id="rId3"/>
    <p:sldId id="261" r:id="rId4"/>
    <p:sldId id="259" r:id="rId5"/>
    <p:sldId id="260" r:id="rId6"/>
    <p:sldId id="274" r:id="rId7"/>
    <p:sldId id="275" r:id="rId8"/>
    <p:sldId id="276" r:id="rId9"/>
    <p:sldId id="277" r:id="rId10"/>
    <p:sldId id="278" r:id="rId11"/>
    <p:sldId id="271" r:id="rId12"/>
    <p:sldId id="273" r:id="rId13"/>
    <p:sldId id="279" r:id="rId14"/>
    <p:sldId id="280" r:id="rId15"/>
    <p:sldId id="282" r:id="rId16"/>
    <p:sldId id="281" r:id="rId17"/>
    <p:sldId id="269" r:id="rId18"/>
    <p:sldId id="270"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9931CA-D5AF-4AB3-A047-1FAC24C739EB}" v="158" dt="2026-03-06T22:42:34.9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56" d="100"/>
          <a:sy n="56" d="100"/>
        </p:scale>
        <p:origin x="100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ylyn mais" userId="5b48df3853855623" providerId="LiveId" clId="{DF91A17A-1F10-4BCC-BDD0-13F88A588BBC}"/>
    <pc:docChg chg="undo custSel addSld delSld modSld sldOrd">
      <pc:chgData name="kaylyn mais" userId="5b48df3853855623" providerId="LiveId" clId="{DF91A17A-1F10-4BCC-BDD0-13F88A588BBC}" dt="2026-03-06T22:52:39.807" v="31677" actId="20577"/>
      <pc:docMkLst>
        <pc:docMk/>
      </pc:docMkLst>
      <pc:sldChg chg="addSp delSp modSp mod modTransition delAnim modAnim delDesignElem">
        <pc:chgData name="kaylyn mais" userId="5b48df3853855623" providerId="LiveId" clId="{DF91A17A-1F10-4BCC-BDD0-13F88A588BBC}" dt="2026-02-25T12:48:28.123" v="22061"/>
        <pc:sldMkLst>
          <pc:docMk/>
          <pc:sldMk cId="3233870541" sldId="256"/>
        </pc:sldMkLst>
        <pc:picChg chg="add mod">
          <ac:chgData name="kaylyn mais" userId="5b48df3853855623" providerId="LiveId" clId="{DF91A17A-1F10-4BCC-BDD0-13F88A588BBC}" dt="2026-02-25T12:48:28.123" v="22061"/>
          <ac:picMkLst>
            <pc:docMk/>
            <pc:sldMk cId="3233870541" sldId="256"/>
            <ac:picMk id="16" creationId="{383C30AB-A771-9AD9-58CA-EBA4A53D5638}"/>
          </ac:picMkLst>
        </pc:picChg>
      </pc:sldChg>
      <pc:sldChg chg="addSp delSp modSp mod modTransition setBg delAnim modAnim delDesignElem">
        <pc:chgData name="kaylyn mais" userId="5b48df3853855623" providerId="LiveId" clId="{DF91A17A-1F10-4BCC-BDD0-13F88A588BBC}" dt="2026-02-28T21:24:18.621" v="27779"/>
        <pc:sldMkLst>
          <pc:docMk/>
          <pc:sldMk cId="3042078255" sldId="257"/>
        </pc:sldMkLst>
        <pc:spChg chg="add mod">
          <ac:chgData name="kaylyn mais" userId="5b48df3853855623" providerId="LiveId" clId="{DF91A17A-1F10-4BCC-BDD0-13F88A588BBC}" dt="2026-02-11T11:06:00.569" v="15121" actId="20577"/>
          <ac:spMkLst>
            <pc:docMk/>
            <pc:sldMk cId="3042078255" sldId="257"/>
            <ac:spMk id="2" creationId="{8F5D159F-2D0F-C637-A239-83947D0FA9FF}"/>
          </ac:spMkLst>
        </pc:spChg>
        <pc:graphicFrameChg chg="add mod modGraphic">
          <ac:chgData name="kaylyn mais" userId="5b48df3853855623" providerId="LiveId" clId="{DF91A17A-1F10-4BCC-BDD0-13F88A588BBC}" dt="2026-02-25T17:42:58.916" v="22093" actId="20577"/>
          <ac:graphicFrameMkLst>
            <pc:docMk/>
            <pc:sldMk cId="3042078255" sldId="257"/>
            <ac:graphicFrameMk id="6" creationId="{FF3E8853-D004-6E12-7741-DDDC284D79DB}"/>
          </ac:graphicFrameMkLst>
        </pc:graphicFrameChg>
        <pc:picChg chg="add mod">
          <ac:chgData name="kaylyn mais" userId="5b48df3853855623" providerId="LiveId" clId="{DF91A17A-1F10-4BCC-BDD0-13F88A588BBC}" dt="2026-02-28T21:24:18.621" v="27779"/>
          <ac:picMkLst>
            <pc:docMk/>
            <pc:sldMk cId="3042078255" sldId="257"/>
            <ac:picMk id="82" creationId="{B8B60C8E-E2BA-77B6-6C11-C5AD3FE35A42}"/>
          </ac:picMkLst>
        </pc:picChg>
      </pc:sldChg>
      <pc:sldChg chg="addSp delSp modSp new mod ord modTransition modAnim">
        <pc:chgData name="kaylyn mais" userId="5b48df3853855623" providerId="LiveId" clId="{DF91A17A-1F10-4BCC-BDD0-13F88A588BBC}" dt="2026-03-06T22:52:39.807" v="31677" actId="20577"/>
        <pc:sldMkLst>
          <pc:docMk/>
          <pc:sldMk cId="1560393439" sldId="259"/>
        </pc:sldMkLst>
        <pc:spChg chg="add mod">
          <ac:chgData name="kaylyn mais" userId="5b48df3853855623" providerId="LiveId" clId="{DF91A17A-1F10-4BCC-BDD0-13F88A588BBC}" dt="2026-02-25T18:12:24.818" v="22186" actId="14100"/>
          <ac:spMkLst>
            <pc:docMk/>
            <pc:sldMk cId="1560393439" sldId="259"/>
            <ac:spMk id="2" creationId="{244F0697-2A57-4DD9-B238-AAEC0C3317D6}"/>
          </ac:spMkLst>
        </pc:spChg>
        <pc:spChg chg="add mod">
          <ac:chgData name="kaylyn mais" userId="5b48df3853855623" providerId="LiveId" clId="{DF91A17A-1F10-4BCC-BDD0-13F88A588BBC}" dt="2026-03-06T22:52:39.807" v="31677" actId="20577"/>
          <ac:spMkLst>
            <pc:docMk/>
            <pc:sldMk cId="1560393439" sldId="259"/>
            <ac:spMk id="3" creationId="{3A3F2251-72E4-774D-B7A7-E0CB932C39C7}"/>
          </ac:spMkLst>
        </pc:spChg>
        <pc:picChg chg="add mod">
          <ac:chgData name="kaylyn mais" userId="5b48df3853855623" providerId="LiveId" clId="{DF91A17A-1F10-4BCC-BDD0-13F88A588BBC}" dt="2026-02-28T22:19:01.683" v="27810"/>
          <ac:picMkLst>
            <pc:docMk/>
            <pc:sldMk cId="1560393439" sldId="259"/>
            <ac:picMk id="46" creationId="{F4230628-3726-6EDD-2F3E-9D2E892BA972}"/>
          </ac:picMkLst>
        </pc:picChg>
      </pc:sldChg>
      <pc:sldChg chg="addSp delSp modSp new mod ord modTransition modAnim">
        <pc:chgData name="kaylyn mais" userId="5b48df3853855623" providerId="LiveId" clId="{DF91A17A-1F10-4BCC-BDD0-13F88A588BBC}" dt="2026-03-06T22:52:29.577" v="31676" actId="20577"/>
        <pc:sldMkLst>
          <pc:docMk/>
          <pc:sldMk cId="1199423858" sldId="260"/>
        </pc:sldMkLst>
        <pc:spChg chg="add mod">
          <ac:chgData name="kaylyn mais" userId="5b48df3853855623" providerId="LiveId" clId="{DF91A17A-1F10-4BCC-BDD0-13F88A588BBC}" dt="2026-02-25T18:14:44.693" v="22197" actId="255"/>
          <ac:spMkLst>
            <pc:docMk/>
            <pc:sldMk cId="1199423858" sldId="260"/>
            <ac:spMk id="2" creationId="{6F1028D3-0E6F-AD74-7F47-190FFC749A90}"/>
          </ac:spMkLst>
        </pc:spChg>
        <pc:spChg chg="add mod">
          <ac:chgData name="kaylyn mais" userId="5b48df3853855623" providerId="LiveId" clId="{DF91A17A-1F10-4BCC-BDD0-13F88A588BBC}" dt="2026-03-06T22:52:29.577" v="31676" actId="20577"/>
          <ac:spMkLst>
            <pc:docMk/>
            <pc:sldMk cId="1199423858" sldId="260"/>
            <ac:spMk id="4" creationId="{FC57E785-3D80-86E7-E26F-86BA2AB0AC4E}"/>
          </ac:spMkLst>
        </pc:spChg>
        <pc:spChg chg="add mod">
          <ac:chgData name="kaylyn mais" userId="5b48df3853855623" providerId="LiveId" clId="{DF91A17A-1F10-4BCC-BDD0-13F88A588BBC}" dt="2026-02-28T22:30:58.177" v="27913" actId="20577"/>
          <ac:spMkLst>
            <pc:docMk/>
            <pc:sldMk cId="1199423858" sldId="260"/>
            <ac:spMk id="5" creationId="{80E13AAC-9F7A-9CCB-3D52-E21FB29F7714}"/>
          </ac:spMkLst>
        </pc:spChg>
        <pc:picChg chg="add mod">
          <ac:chgData name="kaylyn mais" userId="5b48df3853855623" providerId="LiveId" clId="{DF91A17A-1F10-4BCC-BDD0-13F88A588BBC}" dt="2026-03-04T22:32:09.724" v="28681"/>
          <ac:picMkLst>
            <pc:docMk/>
            <pc:sldMk cId="1199423858" sldId="260"/>
            <ac:picMk id="15" creationId="{63ADA2C4-16A5-8C29-BD64-76B8B224B911}"/>
          </ac:picMkLst>
        </pc:picChg>
      </pc:sldChg>
      <pc:sldChg chg="addSp delSp modSp new mod ord modTransition setBg modAnim delDesignElem">
        <pc:chgData name="kaylyn mais" userId="5b48df3853855623" providerId="LiveId" clId="{DF91A17A-1F10-4BCC-BDD0-13F88A588BBC}" dt="2026-03-05T22:19:04.885" v="29364"/>
        <pc:sldMkLst>
          <pc:docMk/>
          <pc:sldMk cId="2153961512" sldId="261"/>
        </pc:sldMkLst>
        <pc:spChg chg="add mod">
          <ac:chgData name="kaylyn mais" userId="5b48df3853855623" providerId="LiveId" clId="{DF91A17A-1F10-4BCC-BDD0-13F88A588BBC}" dt="2026-02-25T18:09:06.019" v="22177" actId="14100"/>
          <ac:spMkLst>
            <pc:docMk/>
            <pc:sldMk cId="2153961512" sldId="261"/>
            <ac:spMk id="3" creationId="{DA5E6612-B9E8-F4C1-7C9F-8943FA0CCA45}"/>
          </ac:spMkLst>
        </pc:spChg>
        <pc:spChg chg="add mod">
          <ac:chgData name="kaylyn mais" userId="5b48df3853855623" providerId="LiveId" clId="{DF91A17A-1F10-4BCC-BDD0-13F88A588BBC}" dt="2026-02-25T18:10:32.385" v="22181" actId="255"/>
          <ac:spMkLst>
            <pc:docMk/>
            <pc:sldMk cId="2153961512" sldId="261"/>
            <ac:spMk id="4" creationId="{F75ECE30-9F81-68A7-1AB6-4F10BAC52407}"/>
          </ac:spMkLst>
        </pc:spChg>
        <pc:spChg chg="add del mod">
          <ac:chgData name="kaylyn mais" userId="5b48df3853855623" providerId="LiveId" clId="{DF91A17A-1F10-4BCC-BDD0-13F88A588BBC}" dt="2026-03-05T22:19:04.885" v="29364"/>
          <ac:spMkLst>
            <pc:docMk/>
            <pc:sldMk cId="2153961512" sldId="261"/>
            <ac:spMk id="8" creationId="{472EB817-90D8-F44C-22D3-C6D2BB380117}"/>
          </ac:spMkLst>
        </pc:spChg>
        <pc:picChg chg="add mod">
          <ac:chgData name="kaylyn mais" userId="5b48df3853855623" providerId="LiveId" clId="{DF91A17A-1F10-4BCC-BDD0-13F88A588BBC}" dt="2026-02-28T21:53:00.314" v="27791"/>
          <ac:picMkLst>
            <pc:docMk/>
            <pc:sldMk cId="2153961512" sldId="261"/>
            <ac:picMk id="45" creationId="{037EAEFA-EBD7-88B1-18C4-F0C829BCB231}"/>
          </ac:picMkLst>
        </pc:picChg>
      </pc:sldChg>
      <pc:sldChg chg="addSp delSp modSp new add del mod">
        <pc:chgData name="kaylyn mais" userId="5b48df3853855623" providerId="LiveId" clId="{DF91A17A-1F10-4BCC-BDD0-13F88A588BBC}" dt="2026-03-06T22:49:39.040" v="31671" actId="20577"/>
        <pc:sldMkLst>
          <pc:docMk/>
          <pc:sldMk cId="2892030323" sldId="269"/>
        </pc:sldMkLst>
        <pc:spChg chg="add mod">
          <ac:chgData name="kaylyn mais" userId="5b48df3853855623" providerId="LiveId" clId="{DF91A17A-1F10-4BCC-BDD0-13F88A588BBC}" dt="2026-02-27T22:40:28.333" v="27062" actId="14100"/>
          <ac:spMkLst>
            <pc:docMk/>
            <pc:sldMk cId="2892030323" sldId="269"/>
            <ac:spMk id="3" creationId="{62255156-CB3A-B6C1-D3FB-E9AEA943D62B}"/>
          </ac:spMkLst>
        </pc:spChg>
        <pc:spChg chg="add mod">
          <ac:chgData name="kaylyn mais" userId="5b48df3853855623" providerId="LiveId" clId="{DF91A17A-1F10-4BCC-BDD0-13F88A588BBC}" dt="2026-03-06T22:49:39.040" v="31671" actId="20577"/>
          <ac:spMkLst>
            <pc:docMk/>
            <pc:sldMk cId="2892030323" sldId="269"/>
            <ac:spMk id="5" creationId="{C2830B45-BF2C-39C3-FC27-8FCCC108CD71}"/>
          </ac:spMkLst>
        </pc:spChg>
      </pc:sldChg>
      <pc:sldChg chg="addSp modSp new add del mod">
        <pc:chgData name="kaylyn mais" userId="5b48df3853855623" providerId="LiveId" clId="{DF91A17A-1F10-4BCC-BDD0-13F88A588BBC}" dt="2026-03-06T22:47:02.446" v="31605" actId="20577"/>
        <pc:sldMkLst>
          <pc:docMk/>
          <pc:sldMk cId="1412906965" sldId="270"/>
        </pc:sldMkLst>
        <pc:spChg chg="add mod">
          <ac:chgData name="kaylyn mais" userId="5b48df3853855623" providerId="LiveId" clId="{DF91A17A-1F10-4BCC-BDD0-13F88A588BBC}" dt="2026-02-27T22:48:22.200" v="27150" actId="14100"/>
          <ac:spMkLst>
            <pc:docMk/>
            <pc:sldMk cId="1412906965" sldId="270"/>
            <ac:spMk id="2" creationId="{1CFD1A14-D58F-1722-B219-37A196089FC9}"/>
          </ac:spMkLst>
        </pc:spChg>
        <pc:spChg chg="add mod">
          <ac:chgData name="kaylyn mais" userId="5b48df3853855623" providerId="LiveId" clId="{DF91A17A-1F10-4BCC-BDD0-13F88A588BBC}" dt="2026-03-06T22:47:02.446" v="31605" actId="20577"/>
          <ac:spMkLst>
            <pc:docMk/>
            <pc:sldMk cId="1412906965" sldId="270"/>
            <ac:spMk id="3" creationId="{32A1929A-F4FE-EB18-9AAE-6B537ED0C7EB}"/>
          </ac:spMkLst>
        </pc:spChg>
      </pc:sldChg>
      <pc:sldChg chg="addSp delSp modSp new add del mod modTransition modAnim">
        <pc:chgData name="kaylyn mais" userId="5b48df3853855623" providerId="LiveId" clId="{DF91A17A-1F10-4BCC-BDD0-13F88A588BBC}" dt="2026-03-05T18:20:25.747" v="28805"/>
        <pc:sldMkLst>
          <pc:docMk/>
          <pc:sldMk cId="3138125492" sldId="271"/>
        </pc:sldMkLst>
        <pc:spChg chg="add mod">
          <ac:chgData name="kaylyn mais" userId="5b48df3853855623" providerId="LiveId" clId="{DF91A17A-1F10-4BCC-BDD0-13F88A588BBC}" dt="2026-02-25T18:23:48.368" v="22269" actId="20577"/>
          <ac:spMkLst>
            <pc:docMk/>
            <pc:sldMk cId="3138125492" sldId="271"/>
            <ac:spMk id="5" creationId="{6F64A057-FA6E-9330-FB30-45C37FAFAE32}"/>
          </ac:spMkLst>
        </pc:spChg>
        <pc:spChg chg="add mod">
          <ac:chgData name="kaylyn mais" userId="5b48df3853855623" providerId="LiveId" clId="{DF91A17A-1F10-4BCC-BDD0-13F88A588BBC}" dt="2026-02-27T22:27:13.002" v="26786" actId="20577"/>
          <ac:spMkLst>
            <pc:docMk/>
            <pc:sldMk cId="3138125492" sldId="271"/>
            <ac:spMk id="7" creationId="{485D8D28-9CE4-8AC8-BD79-103207710A67}"/>
          </ac:spMkLst>
        </pc:spChg>
        <pc:picChg chg="add del mod">
          <ac:chgData name="kaylyn mais" userId="5b48df3853855623" providerId="LiveId" clId="{DF91A17A-1F10-4BCC-BDD0-13F88A588BBC}" dt="2026-03-05T18:10:31.827" v="28795"/>
          <ac:picMkLst>
            <pc:docMk/>
            <pc:sldMk cId="3138125492" sldId="271"/>
            <ac:picMk id="4" creationId="{1343BC52-FD3D-744F-7595-30D37304A8C0}"/>
          </ac:picMkLst>
        </pc:picChg>
        <pc:picChg chg="add del mod ord">
          <ac:chgData name="kaylyn mais" userId="5b48df3853855623" providerId="LiveId" clId="{DF91A17A-1F10-4BCC-BDD0-13F88A588BBC}" dt="2026-03-05T18:11:50.707" v="28796"/>
          <ac:picMkLst>
            <pc:docMk/>
            <pc:sldMk cId="3138125492" sldId="271"/>
            <ac:picMk id="25" creationId="{0696B2C4-E6C0-96C3-7D52-C8C7AE89FDE0}"/>
          </ac:picMkLst>
        </pc:picChg>
        <pc:picChg chg="add del mod">
          <ac:chgData name="kaylyn mais" userId="5b48df3853855623" providerId="LiveId" clId="{DF91A17A-1F10-4BCC-BDD0-13F88A588BBC}" dt="2026-03-05T18:16:06.400" v="28798"/>
          <ac:picMkLst>
            <pc:docMk/>
            <pc:sldMk cId="3138125492" sldId="271"/>
            <ac:picMk id="26" creationId="{9349D30D-919B-8FE1-2728-479B1D1BAF2E}"/>
          </ac:picMkLst>
        </pc:picChg>
        <pc:picChg chg="add del mod ord">
          <ac:chgData name="kaylyn mais" userId="5b48df3853855623" providerId="LiveId" clId="{DF91A17A-1F10-4BCC-BDD0-13F88A588BBC}" dt="2026-03-05T18:16:47.928" v="28799"/>
          <ac:picMkLst>
            <pc:docMk/>
            <pc:sldMk cId="3138125492" sldId="271"/>
            <ac:picMk id="32" creationId="{4B102D3F-16E9-EC5D-DAF3-4A1A5B60F8B7}"/>
          </ac:picMkLst>
        </pc:picChg>
        <pc:picChg chg="add del mod">
          <ac:chgData name="kaylyn mais" userId="5b48df3853855623" providerId="LiveId" clId="{DF91A17A-1F10-4BCC-BDD0-13F88A588BBC}" dt="2026-03-05T18:16:53.133" v="28801"/>
          <ac:picMkLst>
            <pc:docMk/>
            <pc:sldMk cId="3138125492" sldId="271"/>
            <ac:picMk id="33" creationId="{3A06976C-6E89-8F58-D4D1-145F04BF442F}"/>
          </ac:picMkLst>
        </pc:picChg>
        <pc:picChg chg="add del mod ord">
          <ac:chgData name="kaylyn mais" userId="5b48df3853855623" providerId="LiveId" clId="{DF91A17A-1F10-4BCC-BDD0-13F88A588BBC}" dt="2026-03-05T18:17:57.990" v="28802"/>
          <ac:picMkLst>
            <pc:docMk/>
            <pc:sldMk cId="3138125492" sldId="271"/>
            <ac:picMk id="36" creationId="{13A38EC4-457B-8E2B-9ED4-C14A56E7CF9E}"/>
          </ac:picMkLst>
        </pc:picChg>
        <pc:picChg chg="add del mod">
          <ac:chgData name="kaylyn mais" userId="5b48df3853855623" providerId="LiveId" clId="{DF91A17A-1F10-4BCC-BDD0-13F88A588BBC}" dt="2026-03-05T18:19:26.707" v="28804"/>
          <ac:picMkLst>
            <pc:docMk/>
            <pc:sldMk cId="3138125492" sldId="271"/>
            <ac:picMk id="37" creationId="{5CF1B6FA-1305-005E-2689-9B8DF50271CE}"/>
          </ac:picMkLst>
        </pc:picChg>
        <pc:picChg chg="add del mod ord">
          <ac:chgData name="kaylyn mais" userId="5b48df3853855623" providerId="LiveId" clId="{DF91A17A-1F10-4BCC-BDD0-13F88A588BBC}" dt="2026-03-05T18:20:25.747" v="28805"/>
          <ac:picMkLst>
            <pc:docMk/>
            <pc:sldMk cId="3138125492" sldId="271"/>
            <ac:picMk id="43" creationId="{BB70F6C5-1165-6C36-7BD3-D5D14973C86F}"/>
          </ac:picMkLst>
        </pc:picChg>
        <pc:picChg chg="add mod">
          <ac:chgData name="kaylyn mais" userId="5b48df3853855623" providerId="LiveId" clId="{DF91A17A-1F10-4BCC-BDD0-13F88A588BBC}" dt="2026-03-05T18:20:25.747" v="28805"/>
          <ac:picMkLst>
            <pc:docMk/>
            <pc:sldMk cId="3138125492" sldId="271"/>
            <ac:picMk id="44" creationId="{5DC1F14D-6C08-1AE7-B379-B26AEAB54714}"/>
          </ac:picMkLst>
        </pc:picChg>
      </pc:sldChg>
      <pc:sldChg chg="addSp delSp modSp new mod modTransition modAnim">
        <pc:chgData name="kaylyn mais" userId="5b48df3853855623" providerId="LiveId" clId="{DF91A17A-1F10-4BCC-BDD0-13F88A588BBC}" dt="2026-03-04T23:12:14.961" v="28701"/>
        <pc:sldMkLst>
          <pc:docMk/>
          <pc:sldMk cId="345970241" sldId="273"/>
        </pc:sldMkLst>
        <pc:spChg chg="add mod">
          <ac:chgData name="kaylyn mais" userId="5b48df3853855623" providerId="LiveId" clId="{DF91A17A-1F10-4BCC-BDD0-13F88A588BBC}" dt="2026-02-25T18:25:47.727" v="22277" actId="14100"/>
          <ac:spMkLst>
            <pc:docMk/>
            <pc:sldMk cId="345970241" sldId="273"/>
            <ac:spMk id="3" creationId="{2929C026-0302-D399-3464-97CC1C66ADC1}"/>
          </ac:spMkLst>
        </pc:spChg>
        <pc:spChg chg="add mod">
          <ac:chgData name="kaylyn mais" userId="5b48df3853855623" providerId="LiveId" clId="{DF91A17A-1F10-4BCC-BDD0-13F88A588BBC}" dt="2026-02-27T22:51:25.862" v="27196" actId="20577"/>
          <ac:spMkLst>
            <pc:docMk/>
            <pc:sldMk cId="345970241" sldId="273"/>
            <ac:spMk id="4" creationId="{E3CC0084-5467-334E-F268-F4A85313FE26}"/>
          </ac:spMkLst>
        </pc:spChg>
        <pc:picChg chg="add mod">
          <ac:chgData name="kaylyn mais" userId="5b48df3853855623" providerId="LiveId" clId="{DF91A17A-1F10-4BCC-BDD0-13F88A588BBC}" dt="2026-03-04T23:12:14.961" v="28701"/>
          <ac:picMkLst>
            <pc:docMk/>
            <pc:sldMk cId="345970241" sldId="273"/>
            <ac:picMk id="10" creationId="{BE22A03A-4C4A-AEE3-17DB-01B38BD03455}"/>
          </ac:picMkLst>
        </pc:picChg>
      </pc:sldChg>
      <pc:sldChg chg="addSp delSp modSp new mod modTransition modAnim">
        <pc:chgData name="kaylyn mais" userId="5b48df3853855623" providerId="LiveId" clId="{DF91A17A-1F10-4BCC-BDD0-13F88A588BBC}" dt="2026-03-05T23:03:29.279" v="29416" actId="20577"/>
        <pc:sldMkLst>
          <pc:docMk/>
          <pc:sldMk cId="3867066434" sldId="274"/>
        </pc:sldMkLst>
        <pc:spChg chg="add mod">
          <ac:chgData name="kaylyn mais" userId="5b48df3853855623" providerId="LiveId" clId="{DF91A17A-1F10-4BCC-BDD0-13F88A588BBC}" dt="2026-02-25T18:16:57.675" v="22200" actId="255"/>
          <ac:spMkLst>
            <pc:docMk/>
            <pc:sldMk cId="3867066434" sldId="274"/>
            <ac:spMk id="2" creationId="{2D96C7F7-419D-01DC-E9B4-9707AB535B31}"/>
          </ac:spMkLst>
        </pc:spChg>
        <pc:spChg chg="add mod">
          <ac:chgData name="kaylyn mais" userId="5b48df3853855623" providerId="LiveId" clId="{DF91A17A-1F10-4BCC-BDD0-13F88A588BBC}" dt="2026-03-05T23:03:29.279" v="29416" actId="20577"/>
          <ac:spMkLst>
            <pc:docMk/>
            <pc:sldMk cId="3867066434" sldId="274"/>
            <ac:spMk id="4" creationId="{23DC3009-1AB2-FCEE-46C0-2365633B81BE}"/>
          </ac:spMkLst>
        </pc:spChg>
        <pc:picChg chg="add del mod">
          <ac:chgData name="kaylyn mais" userId="5b48df3853855623" providerId="LiveId" clId="{DF91A17A-1F10-4BCC-BDD0-13F88A588BBC}" dt="2026-03-05T22:30:48.134" v="29368"/>
          <ac:picMkLst>
            <pc:docMk/>
            <pc:sldMk cId="3867066434" sldId="274"/>
            <ac:picMk id="14" creationId="{FE5F7FA6-24B6-3FBF-16FC-CF4010BE4861}"/>
          </ac:picMkLst>
        </pc:picChg>
        <pc:picChg chg="add del mod ord">
          <ac:chgData name="kaylyn mais" userId="5b48df3853855623" providerId="LiveId" clId="{DF91A17A-1F10-4BCC-BDD0-13F88A588BBC}" dt="2026-03-05T22:30:58.371" v="29369"/>
          <ac:picMkLst>
            <pc:docMk/>
            <pc:sldMk cId="3867066434" sldId="274"/>
            <ac:picMk id="19" creationId="{FB8DF232-14D6-8D74-F8EC-E634C3A152FC}"/>
          </ac:picMkLst>
        </pc:picChg>
        <pc:picChg chg="add del mod">
          <ac:chgData name="kaylyn mais" userId="5b48df3853855623" providerId="LiveId" clId="{DF91A17A-1F10-4BCC-BDD0-13F88A588BBC}" dt="2026-03-05T22:31:08.702" v="29371"/>
          <ac:picMkLst>
            <pc:docMk/>
            <pc:sldMk cId="3867066434" sldId="274"/>
            <ac:picMk id="20" creationId="{697A5AD6-18E5-8CDD-983D-4B5FC6A21395}"/>
          </ac:picMkLst>
        </pc:picChg>
        <pc:picChg chg="add del mod ord">
          <ac:chgData name="kaylyn mais" userId="5b48df3853855623" providerId="LiveId" clId="{DF91A17A-1F10-4BCC-BDD0-13F88A588BBC}" dt="2026-03-05T22:31:27.405" v="29372"/>
          <ac:picMkLst>
            <pc:docMk/>
            <pc:sldMk cId="3867066434" sldId="274"/>
            <ac:picMk id="23" creationId="{DA874119-3E94-9DBB-A296-9E210F116B89}"/>
          </ac:picMkLst>
        </pc:picChg>
        <pc:picChg chg="add del mod">
          <ac:chgData name="kaylyn mais" userId="5b48df3853855623" providerId="LiveId" clId="{DF91A17A-1F10-4BCC-BDD0-13F88A588BBC}" dt="2026-03-05T22:31:46.642" v="29374"/>
          <ac:picMkLst>
            <pc:docMk/>
            <pc:sldMk cId="3867066434" sldId="274"/>
            <ac:picMk id="24" creationId="{84E3B2E6-4D8A-7A96-F510-C257EBF9292A}"/>
          </ac:picMkLst>
        </pc:picChg>
        <pc:picChg chg="add del mod ord">
          <ac:chgData name="kaylyn mais" userId="5b48df3853855623" providerId="LiveId" clId="{DF91A17A-1F10-4BCC-BDD0-13F88A588BBC}" dt="2026-03-05T22:32:38.943" v="29375"/>
          <ac:picMkLst>
            <pc:docMk/>
            <pc:sldMk cId="3867066434" sldId="274"/>
            <ac:picMk id="27" creationId="{B61C24CB-9EC9-93DD-07BB-48D548FC5F2D}"/>
          </ac:picMkLst>
        </pc:picChg>
        <pc:picChg chg="add del mod">
          <ac:chgData name="kaylyn mais" userId="5b48df3853855623" providerId="LiveId" clId="{DF91A17A-1F10-4BCC-BDD0-13F88A588BBC}" dt="2026-03-05T22:33:34.740" v="29377"/>
          <ac:picMkLst>
            <pc:docMk/>
            <pc:sldMk cId="3867066434" sldId="274"/>
            <ac:picMk id="28" creationId="{4DAC7075-4A40-E0B2-4481-56347AD8CFF6}"/>
          </ac:picMkLst>
        </pc:picChg>
        <pc:picChg chg="add del mod ord">
          <ac:chgData name="kaylyn mais" userId="5b48df3853855623" providerId="LiveId" clId="{DF91A17A-1F10-4BCC-BDD0-13F88A588BBC}" dt="2026-03-05T22:33:51.795" v="29378"/>
          <ac:picMkLst>
            <pc:docMk/>
            <pc:sldMk cId="3867066434" sldId="274"/>
            <ac:picMk id="31" creationId="{CF44FB53-3633-AF90-026A-220A7EEF75AD}"/>
          </ac:picMkLst>
        </pc:picChg>
        <pc:picChg chg="add del mod">
          <ac:chgData name="kaylyn mais" userId="5b48df3853855623" providerId="LiveId" clId="{DF91A17A-1F10-4BCC-BDD0-13F88A588BBC}" dt="2026-03-05T22:34:08.730" v="29380"/>
          <ac:picMkLst>
            <pc:docMk/>
            <pc:sldMk cId="3867066434" sldId="274"/>
            <ac:picMk id="32" creationId="{D08C9B86-1888-8AB6-5482-02AC46F681E0}"/>
          </ac:picMkLst>
        </pc:picChg>
        <pc:picChg chg="add del mod ord">
          <ac:chgData name="kaylyn mais" userId="5b48df3853855623" providerId="LiveId" clId="{DF91A17A-1F10-4BCC-BDD0-13F88A588BBC}" dt="2026-03-05T22:35:03.998" v="29381"/>
          <ac:picMkLst>
            <pc:docMk/>
            <pc:sldMk cId="3867066434" sldId="274"/>
            <ac:picMk id="35" creationId="{710EF5EE-8D3D-B1FE-D723-3FDA395FDBE9}"/>
          </ac:picMkLst>
        </pc:picChg>
        <pc:picChg chg="add del mod">
          <ac:chgData name="kaylyn mais" userId="5b48df3853855623" providerId="LiveId" clId="{DF91A17A-1F10-4BCC-BDD0-13F88A588BBC}" dt="2026-03-05T22:35:23.978" v="29383"/>
          <ac:picMkLst>
            <pc:docMk/>
            <pc:sldMk cId="3867066434" sldId="274"/>
            <ac:picMk id="36" creationId="{2089CE81-5F4D-3609-413F-340B7D56F899}"/>
          </ac:picMkLst>
        </pc:picChg>
        <pc:picChg chg="add del mod ord">
          <ac:chgData name="kaylyn mais" userId="5b48df3853855623" providerId="LiveId" clId="{DF91A17A-1F10-4BCC-BDD0-13F88A588BBC}" dt="2026-03-05T22:36:34.242" v="29384"/>
          <ac:picMkLst>
            <pc:docMk/>
            <pc:sldMk cId="3867066434" sldId="274"/>
            <ac:picMk id="39" creationId="{BD37B97E-DBEF-3C83-D084-0DDA5FD9AA52}"/>
          </ac:picMkLst>
        </pc:picChg>
        <pc:picChg chg="add del mod">
          <ac:chgData name="kaylyn mais" userId="5b48df3853855623" providerId="LiveId" clId="{DF91A17A-1F10-4BCC-BDD0-13F88A588BBC}" dt="2026-03-05T22:37:12.058" v="29386"/>
          <ac:picMkLst>
            <pc:docMk/>
            <pc:sldMk cId="3867066434" sldId="274"/>
            <ac:picMk id="40" creationId="{7CC29367-8A7B-480B-7F8A-CA965620796E}"/>
          </ac:picMkLst>
        </pc:picChg>
        <pc:picChg chg="add del mod ord">
          <ac:chgData name="kaylyn mais" userId="5b48df3853855623" providerId="LiveId" clId="{DF91A17A-1F10-4BCC-BDD0-13F88A588BBC}" dt="2026-03-05T22:37:51.613" v="29387"/>
          <ac:picMkLst>
            <pc:docMk/>
            <pc:sldMk cId="3867066434" sldId="274"/>
            <ac:picMk id="43" creationId="{1B1C6C1E-3852-598E-BDF3-CD39023890D4}"/>
          </ac:picMkLst>
        </pc:picChg>
        <pc:picChg chg="add del mod">
          <ac:chgData name="kaylyn mais" userId="5b48df3853855623" providerId="LiveId" clId="{DF91A17A-1F10-4BCC-BDD0-13F88A588BBC}" dt="2026-03-05T22:38:20.263" v="29389"/>
          <ac:picMkLst>
            <pc:docMk/>
            <pc:sldMk cId="3867066434" sldId="274"/>
            <ac:picMk id="44" creationId="{22FAC740-C7CF-E013-5EA2-7B6FCA2B6E36}"/>
          </ac:picMkLst>
        </pc:picChg>
        <pc:picChg chg="add del mod ord">
          <ac:chgData name="kaylyn mais" userId="5b48df3853855623" providerId="LiveId" clId="{DF91A17A-1F10-4BCC-BDD0-13F88A588BBC}" dt="2026-03-05T22:38:28.562" v="29390"/>
          <ac:picMkLst>
            <pc:docMk/>
            <pc:sldMk cId="3867066434" sldId="274"/>
            <ac:picMk id="47" creationId="{68FD02A1-E58C-D852-29E0-3ED8BD0A8F1D}"/>
          </ac:picMkLst>
        </pc:picChg>
        <pc:picChg chg="add del mod">
          <ac:chgData name="kaylyn mais" userId="5b48df3853855623" providerId="LiveId" clId="{DF91A17A-1F10-4BCC-BDD0-13F88A588BBC}" dt="2026-03-05T22:38:38.765" v="29392"/>
          <ac:picMkLst>
            <pc:docMk/>
            <pc:sldMk cId="3867066434" sldId="274"/>
            <ac:picMk id="48" creationId="{D5C7F152-0215-6403-1221-6AD14870CC41}"/>
          </ac:picMkLst>
        </pc:picChg>
        <pc:picChg chg="add del mod ord">
          <ac:chgData name="kaylyn mais" userId="5b48df3853855623" providerId="LiveId" clId="{DF91A17A-1F10-4BCC-BDD0-13F88A588BBC}" dt="2026-03-05T22:38:47.773" v="29393"/>
          <ac:picMkLst>
            <pc:docMk/>
            <pc:sldMk cId="3867066434" sldId="274"/>
            <ac:picMk id="51" creationId="{39798F4B-9A9C-CA6A-178F-F64C4B133B2E}"/>
          </ac:picMkLst>
        </pc:picChg>
        <pc:picChg chg="add del mod">
          <ac:chgData name="kaylyn mais" userId="5b48df3853855623" providerId="LiveId" clId="{DF91A17A-1F10-4BCC-BDD0-13F88A588BBC}" dt="2026-03-05T22:38:52.150" v="29395"/>
          <ac:picMkLst>
            <pc:docMk/>
            <pc:sldMk cId="3867066434" sldId="274"/>
            <ac:picMk id="52" creationId="{0E2B9C1E-9BEB-4328-1E1E-4ED7CB30C62B}"/>
          </ac:picMkLst>
        </pc:picChg>
        <pc:picChg chg="add del mod ord">
          <ac:chgData name="kaylyn mais" userId="5b48df3853855623" providerId="LiveId" clId="{DF91A17A-1F10-4BCC-BDD0-13F88A588BBC}" dt="2026-03-05T22:39:16.957" v="29396"/>
          <ac:picMkLst>
            <pc:docMk/>
            <pc:sldMk cId="3867066434" sldId="274"/>
            <ac:picMk id="55" creationId="{EC9E7132-35EB-C2FB-EA49-7A901641A99F}"/>
          </ac:picMkLst>
        </pc:picChg>
        <pc:picChg chg="add del mod">
          <ac:chgData name="kaylyn mais" userId="5b48df3853855623" providerId="LiveId" clId="{DF91A17A-1F10-4BCC-BDD0-13F88A588BBC}" dt="2026-03-05T22:39:27.292" v="29398"/>
          <ac:picMkLst>
            <pc:docMk/>
            <pc:sldMk cId="3867066434" sldId="274"/>
            <ac:picMk id="56" creationId="{1A9A0147-6FDB-5539-B243-E377122EFA07}"/>
          </ac:picMkLst>
        </pc:picChg>
        <pc:picChg chg="add del mod ord">
          <ac:chgData name="kaylyn mais" userId="5b48df3853855623" providerId="LiveId" clId="{DF91A17A-1F10-4BCC-BDD0-13F88A588BBC}" dt="2026-03-05T22:41:01.891" v="29399"/>
          <ac:picMkLst>
            <pc:docMk/>
            <pc:sldMk cId="3867066434" sldId="274"/>
            <ac:picMk id="59" creationId="{F5D3D5DB-EEE9-4260-BB57-76526B21A30A}"/>
          </ac:picMkLst>
        </pc:picChg>
        <pc:picChg chg="add del mod">
          <ac:chgData name="kaylyn mais" userId="5b48df3853855623" providerId="LiveId" clId="{DF91A17A-1F10-4BCC-BDD0-13F88A588BBC}" dt="2026-03-05T22:53:23.546" v="29401"/>
          <ac:picMkLst>
            <pc:docMk/>
            <pc:sldMk cId="3867066434" sldId="274"/>
            <ac:picMk id="60" creationId="{3EF922B0-184F-2637-E15C-B8330C722460}"/>
          </ac:picMkLst>
        </pc:picChg>
        <pc:picChg chg="add del mod ord">
          <ac:chgData name="kaylyn mais" userId="5b48df3853855623" providerId="LiveId" clId="{DF91A17A-1F10-4BCC-BDD0-13F88A588BBC}" dt="2026-03-05T22:54:03.970" v="29402"/>
          <ac:picMkLst>
            <pc:docMk/>
            <pc:sldMk cId="3867066434" sldId="274"/>
            <ac:picMk id="66" creationId="{6DD02A7C-E98B-A99B-9958-D7C874B137AD}"/>
          </ac:picMkLst>
        </pc:picChg>
        <pc:picChg chg="add del mod">
          <ac:chgData name="kaylyn mais" userId="5b48df3853855623" providerId="LiveId" clId="{DF91A17A-1F10-4BCC-BDD0-13F88A588BBC}" dt="2026-03-05T22:55:36.835" v="29404"/>
          <ac:picMkLst>
            <pc:docMk/>
            <pc:sldMk cId="3867066434" sldId="274"/>
            <ac:picMk id="67" creationId="{AAAC4358-5D95-D142-E8FD-EA2E220FFD40}"/>
          </ac:picMkLst>
        </pc:picChg>
        <pc:picChg chg="add del mod ord">
          <ac:chgData name="kaylyn mais" userId="5b48df3853855623" providerId="LiveId" clId="{DF91A17A-1F10-4BCC-BDD0-13F88A588BBC}" dt="2026-03-05T22:56:13.714" v="29405"/>
          <ac:picMkLst>
            <pc:docMk/>
            <pc:sldMk cId="3867066434" sldId="274"/>
            <ac:picMk id="70" creationId="{91738463-30AE-31B4-1196-DAF36B870BA4}"/>
          </ac:picMkLst>
        </pc:picChg>
        <pc:picChg chg="add del mod">
          <ac:chgData name="kaylyn mais" userId="5b48df3853855623" providerId="LiveId" clId="{DF91A17A-1F10-4BCC-BDD0-13F88A588BBC}" dt="2026-03-05T22:57:16.611" v="29407"/>
          <ac:picMkLst>
            <pc:docMk/>
            <pc:sldMk cId="3867066434" sldId="274"/>
            <ac:picMk id="71" creationId="{147CD662-5297-D4EF-B9B4-8CB40C87F4FF}"/>
          </ac:picMkLst>
        </pc:picChg>
        <pc:picChg chg="add del mod ord">
          <ac:chgData name="kaylyn mais" userId="5b48df3853855623" providerId="LiveId" clId="{DF91A17A-1F10-4BCC-BDD0-13F88A588BBC}" dt="2026-03-05T22:57:36.810" v="29408"/>
          <ac:picMkLst>
            <pc:docMk/>
            <pc:sldMk cId="3867066434" sldId="274"/>
            <ac:picMk id="74" creationId="{469BB577-0512-8D84-8DF6-6E560BC6FEEB}"/>
          </ac:picMkLst>
        </pc:picChg>
        <pc:picChg chg="add del mod">
          <ac:chgData name="kaylyn mais" userId="5b48df3853855623" providerId="LiveId" clId="{DF91A17A-1F10-4BCC-BDD0-13F88A588BBC}" dt="2026-03-05T22:57:41.971" v="29410"/>
          <ac:picMkLst>
            <pc:docMk/>
            <pc:sldMk cId="3867066434" sldId="274"/>
            <ac:picMk id="75" creationId="{C17E9D3E-995F-F6A2-74B2-3AB30355BB01}"/>
          </ac:picMkLst>
        </pc:picChg>
        <pc:picChg chg="add del mod ord">
          <ac:chgData name="kaylyn mais" userId="5b48df3853855623" providerId="LiveId" clId="{DF91A17A-1F10-4BCC-BDD0-13F88A588BBC}" dt="2026-03-05T22:58:58.048" v="29411"/>
          <ac:picMkLst>
            <pc:docMk/>
            <pc:sldMk cId="3867066434" sldId="274"/>
            <ac:picMk id="78" creationId="{56991DCE-DD37-457A-21F2-5B8046604A45}"/>
          </ac:picMkLst>
        </pc:picChg>
        <pc:picChg chg="add del mod">
          <ac:chgData name="kaylyn mais" userId="5b48df3853855623" providerId="LiveId" clId="{DF91A17A-1F10-4BCC-BDD0-13F88A588BBC}" dt="2026-03-05T22:59:09.103" v="29413"/>
          <ac:picMkLst>
            <pc:docMk/>
            <pc:sldMk cId="3867066434" sldId="274"/>
            <ac:picMk id="79" creationId="{F82134EF-FD3B-CC8D-CFC8-ED865F8590F6}"/>
          </ac:picMkLst>
        </pc:picChg>
        <pc:picChg chg="add del mod ord">
          <ac:chgData name="kaylyn mais" userId="5b48df3853855623" providerId="LiveId" clId="{DF91A17A-1F10-4BCC-BDD0-13F88A588BBC}" dt="2026-03-05T23:00:17.595" v="29414"/>
          <ac:picMkLst>
            <pc:docMk/>
            <pc:sldMk cId="3867066434" sldId="274"/>
            <ac:picMk id="82" creationId="{252077A2-95A3-E095-68C1-1380FC2AD566}"/>
          </ac:picMkLst>
        </pc:picChg>
        <pc:picChg chg="add mod">
          <ac:chgData name="kaylyn mais" userId="5b48df3853855623" providerId="LiveId" clId="{DF91A17A-1F10-4BCC-BDD0-13F88A588BBC}" dt="2026-03-05T23:00:17.595" v="29414"/>
          <ac:picMkLst>
            <pc:docMk/>
            <pc:sldMk cId="3867066434" sldId="274"/>
            <ac:picMk id="83" creationId="{14BB5655-52E5-6AA2-4908-20462E08C304}"/>
          </ac:picMkLst>
        </pc:picChg>
      </pc:sldChg>
      <pc:sldChg chg="addSp delSp modSp new mod modTransition modAnim">
        <pc:chgData name="kaylyn mais" userId="5b48df3853855623" providerId="LiveId" clId="{DF91A17A-1F10-4BCC-BDD0-13F88A588BBC}" dt="2026-03-06T21:46:12.492" v="29786"/>
        <pc:sldMkLst>
          <pc:docMk/>
          <pc:sldMk cId="467019059" sldId="275"/>
        </pc:sldMkLst>
        <pc:spChg chg="add mod">
          <ac:chgData name="kaylyn mais" userId="5b48df3853855623" providerId="LiveId" clId="{DF91A17A-1F10-4BCC-BDD0-13F88A588BBC}" dt="2026-02-25T18:18:12.721" v="22213" actId="20577"/>
          <ac:spMkLst>
            <pc:docMk/>
            <pc:sldMk cId="467019059" sldId="275"/>
            <ac:spMk id="2" creationId="{D0151672-6344-23CD-612E-19DB75EEB186}"/>
          </ac:spMkLst>
        </pc:spChg>
        <pc:spChg chg="add mod">
          <ac:chgData name="kaylyn mais" userId="5b48df3853855623" providerId="LiveId" clId="{DF91A17A-1F10-4BCC-BDD0-13F88A588BBC}" dt="2026-03-06T21:33:23" v="29759" actId="20577"/>
          <ac:spMkLst>
            <pc:docMk/>
            <pc:sldMk cId="467019059" sldId="275"/>
            <ac:spMk id="3" creationId="{E10AA42B-1F27-96AA-B5E2-7A849BE579E4}"/>
          </ac:spMkLst>
        </pc:spChg>
        <pc:picChg chg="add del mod ord">
          <ac:chgData name="kaylyn mais" userId="5b48df3853855623" providerId="LiveId" clId="{DF91A17A-1F10-4BCC-BDD0-13F88A588BBC}" dt="2026-03-06T21:37:49.488" v="29762"/>
          <ac:picMkLst>
            <pc:docMk/>
            <pc:sldMk cId="467019059" sldId="275"/>
            <ac:picMk id="5" creationId="{D952F8BB-B54A-0FA7-0CDC-DEDF15C23871}"/>
          </ac:picMkLst>
        </pc:picChg>
        <pc:picChg chg="add del mod">
          <ac:chgData name="kaylyn mais" userId="5b48df3853855623" providerId="LiveId" clId="{DF91A17A-1F10-4BCC-BDD0-13F88A588BBC}" dt="2026-03-06T21:38:12.256" v="29764"/>
          <ac:picMkLst>
            <pc:docMk/>
            <pc:sldMk cId="467019059" sldId="275"/>
            <ac:picMk id="6" creationId="{333F1FCC-090D-4089-3454-C6E5240592EB}"/>
          </ac:picMkLst>
        </pc:picChg>
        <pc:picChg chg="add del mod ord">
          <ac:chgData name="kaylyn mais" userId="5b48df3853855623" providerId="LiveId" clId="{DF91A17A-1F10-4BCC-BDD0-13F88A588BBC}" dt="2026-03-06T21:38:49.696" v="29765"/>
          <ac:picMkLst>
            <pc:docMk/>
            <pc:sldMk cId="467019059" sldId="275"/>
            <ac:picMk id="9" creationId="{F72389D6-1758-7ABA-539E-B1F9A77AC942}"/>
          </ac:picMkLst>
        </pc:picChg>
        <pc:picChg chg="add del mod">
          <ac:chgData name="kaylyn mais" userId="5b48df3853855623" providerId="LiveId" clId="{DF91A17A-1F10-4BCC-BDD0-13F88A588BBC}" dt="2026-03-06T21:39:01.824" v="29767"/>
          <ac:picMkLst>
            <pc:docMk/>
            <pc:sldMk cId="467019059" sldId="275"/>
            <ac:picMk id="10" creationId="{6144E82B-8E45-B689-1D80-7162C9FF0B11}"/>
          </ac:picMkLst>
        </pc:picChg>
        <pc:picChg chg="add del mod ord">
          <ac:chgData name="kaylyn mais" userId="5b48df3853855623" providerId="LiveId" clId="{DF91A17A-1F10-4BCC-BDD0-13F88A588BBC}" dt="2026-03-06T21:39:35.281" v="29768"/>
          <ac:picMkLst>
            <pc:docMk/>
            <pc:sldMk cId="467019059" sldId="275"/>
            <ac:picMk id="13" creationId="{472B5AF1-E2FC-F36F-DD0A-E1E315AAB400}"/>
          </ac:picMkLst>
        </pc:picChg>
        <pc:picChg chg="add del mod">
          <ac:chgData name="kaylyn mais" userId="5b48df3853855623" providerId="LiveId" clId="{DF91A17A-1F10-4BCC-BDD0-13F88A588BBC}" dt="2026-03-06T21:37:09.477" v="29761"/>
          <ac:picMkLst>
            <pc:docMk/>
            <pc:sldMk cId="467019059" sldId="275"/>
            <ac:picMk id="14" creationId="{0B4DD4A6-CBE9-4706-3CD3-57D3A430C5C8}"/>
          </ac:picMkLst>
        </pc:picChg>
        <pc:picChg chg="add del mod">
          <ac:chgData name="kaylyn mais" userId="5b48df3853855623" providerId="LiveId" clId="{DF91A17A-1F10-4BCC-BDD0-13F88A588BBC}" dt="2026-03-06T21:39:53.535" v="29770"/>
          <ac:picMkLst>
            <pc:docMk/>
            <pc:sldMk cId="467019059" sldId="275"/>
            <ac:picMk id="15" creationId="{117B0333-3216-CF4E-C704-DE946058F59F}"/>
          </ac:picMkLst>
        </pc:picChg>
        <pc:picChg chg="add del mod ord">
          <ac:chgData name="kaylyn mais" userId="5b48df3853855623" providerId="LiveId" clId="{DF91A17A-1F10-4BCC-BDD0-13F88A588BBC}" dt="2026-03-06T21:40:58.172" v="29771"/>
          <ac:picMkLst>
            <pc:docMk/>
            <pc:sldMk cId="467019059" sldId="275"/>
            <ac:picMk id="18" creationId="{61822E5D-A8D4-A2CC-1ACD-F3C40F26B103}"/>
          </ac:picMkLst>
        </pc:picChg>
        <pc:picChg chg="add del mod">
          <ac:chgData name="kaylyn mais" userId="5b48df3853855623" providerId="LiveId" clId="{DF91A17A-1F10-4BCC-BDD0-13F88A588BBC}" dt="2026-03-06T21:41:26.351" v="29773"/>
          <ac:picMkLst>
            <pc:docMk/>
            <pc:sldMk cId="467019059" sldId="275"/>
            <ac:picMk id="19" creationId="{180DB21E-B962-F60C-989B-741662164C5B}"/>
          </ac:picMkLst>
        </pc:picChg>
        <pc:picChg chg="add del mod ord">
          <ac:chgData name="kaylyn mais" userId="5b48df3853855623" providerId="LiveId" clId="{DF91A17A-1F10-4BCC-BDD0-13F88A588BBC}" dt="2026-03-06T21:42:00.652" v="29774"/>
          <ac:picMkLst>
            <pc:docMk/>
            <pc:sldMk cId="467019059" sldId="275"/>
            <ac:picMk id="22" creationId="{D7E9DE9F-A23B-EB0A-84BB-56C3B2D2AB41}"/>
          </ac:picMkLst>
        </pc:picChg>
        <pc:picChg chg="add del mod">
          <ac:chgData name="kaylyn mais" userId="5b48df3853855623" providerId="LiveId" clId="{DF91A17A-1F10-4BCC-BDD0-13F88A588BBC}" dt="2026-03-06T21:42:08.634" v="29776"/>
          <ac:picMkLst>
            <pc:docMk/>
            <pc:sldMk cId="467019059" sldId="275"/>
            <ac:picMk id="23" creationId="{31C2CF1C-A428-9891-E2BF-D504D10992CC}"/>
          </ac:picMkLst>
        </pc:picChg>
        <pc:picChg chg="add del mod ord">
          <ac:chgData name="kaylyn mais" userId="5b48df3853855623" providerId="LiveId" clId="{DF91A17A-1F10-4BCC-BDD0-13F88A588BBC}" dt="2026-03-06T21:42:33.935" v="29777"/>
          <ac:picMkLst>
            <pc:docMk/>
            <pc:sldMk cId="467019059" sldId="275"/>
            <ac:picMk id="26" creationId="{A044BEC6-A160-6CA8-E94F-BCF02F01A93E}"/>
          </ac:picMkLst>
        </pc:picChg>
        <pc:picChg chg="add del mod">
          <ac:chgData name="kaylyn mais" userId="5b48df3853855623" providerId="LiveId" clId="{DF91A17A-1F10-4BCC-BDD0-13F88A588BBC}" dt="2026-03-06T21:42:51.744" v="29779"/>
          <ac:picMkLst>
            <pc:docMk/>
            <pc:sldMk cId="467019059" sldId="275"/>
            <ac:picMk id="27" creationId="{2B2A62AC-9E6F-B3D9-14D2-F4AEF9ABB54C}"/>
          </ac:picMkLst>
        </pc:picChg>
        <pc:picChg chg="add del mod ord">
          <ac:chgData name="kaylyn mais" userId="5b48df3853855623" providerId="LiveId" clId="{DF91A17A-1F10-4BCC-BDD0-13F88A588BBC}" dt="2026-03-06T21:43:37.360" v="29780"/>
          <ac:picMkLst>
            <pc:docMk/>
            <pc:sldMk cId="467019059" sldId="275"/>
            <ac:picMk id="30" creationId="{40FE598A-8519-D05C-CF7C-EF5C8F8AB24C}"/>
          </ac:picMkLst>
        </pc:picChg>
        <pc:picChg chg="add del mod">
          <ac:chgData name="kaylyn mais" userId="5b48df3853855623" providerId="LiveId" clId="{DF91A17A-1F10-4BCC-BDD0-13F88A588BBC}" dt="2026-03-06T21:43:45.164" v="29782"/>
          <ac:picMkLst>
            <pc:docMk/>
            <pc:sldMk cId="467019059" sldId="275"/>
            <ac:picMk id="31" creationId="{A2CA7094-8540-42FD-A609-BBC5AE3D96C8}"/>
          </ac:picMkLst>
        </pc:picChg>
        <pc:picChg chg="add del mod ord">
          <ac:chgData name="kaylyn mais" userId="5b48df3853855623" providerId="LiveId" clId="{DF91A17A-1F10-4BCC-BDD0-13F88A588BBC}" dt="2026-03-06T21:44:38.981" v="29783"/>
          <ac:picMkLst>
            <pc:docMk/>
            <pc:sldMk cId="467019059" sldId="275"/>
            <ac:picMk id="34" creationId="{CC4EB322-9ACC-6010-1F01-349C4821173E}"/>
          </ac:picMkLst>
        </pc:picChg>
        <pc:picChg chg="add del mod">
          <ac:chgData name="kaylyn mais" userId="5b48df3853855623" providerId="LiveId" clId="{DF91A17A-1F10-4BCC-BDD0-13F88A588BBC}" dt="2026-03-06T21:44:49.557" v="29785"/>
          <ac:picMkLst>
            <pc:docMk/>
            <pc:sldMk cId="467019059" sldId="275"/>
            <ac:picMk id="35" creationId="{96E0615E-B0B1-8006-A72A-68B0B6742EAE}"/>
          </ac:picMkLst>
        </pc:picChg>
        <pc:picChg chg="add del mod ord">
          <ac:chgData name="kaylyn mais" userId="5b48df3853855623" providerId="LiveId" clId="{DF91A17A-1F10-4BCC-BDD0-13F88A588BBC}" dt="2026-03-06T21:46:12.492" v="29786"/>
          <ac:picMkLst>
            <pc:docMk/>
            <pc:sldMk cId="467019059" sldId="275"/>
            <ac:picMk id="38" creationId="{E8935B4D-CFED-72F0-174E-13F3AFA785A0}"/>
          </ac:picMkLst>
        </pc:picChg>
        <pc:picChg chg="add mod">
          <ac:chgData name="kaylyn mais" userId="5b48df3853855623" providerId="LiveId" clId="{DF91A17A-1F10-4BCC-BDD0-13F88A588BBC}" dt="2026-03-06T21:46:12.492" v="29786"/>
          <ac:picMkLst>
            <pc:docMk/>
            <pc:sldMk cId="467019059" sldId="275"/>
            <ac:picMk id="39" creationId="{500EAA82-ACAB-4A67-9C9C-2FC409552BFB}"/>
          </ac:picMkLst>
        </pc:picChg>
      </pc:sldChg>
      <pc:sldChg chg="addSp modSp new mod">
        <pc:chgData name="kaylyn mais" userId="5b48df3853855623" providerId="LiveId" clId="{DF91A17A-1F10-4BCC-BDD0-13F88A588BBC}" dt="2026-03-04T23:41:13.086" v="28734"/>
        <pc:sldMkLst>
          <pc:docMk/>
          <pc:sldMk cId="3881639264" sldId="276"/>
        </pc:sldMkLst>
        <pc:spChg chg="add mod">
          <ac:chgData name="kaylyn mais" userId="5b48df3853855623" providerId="LiveId" clId="{DF91A17A-1F10-4BCC-BDD0-13F88A588BBC}" dt="2026-02-25T18:19:53.941" v="22220" actId="14100"/>
          <ac:spMkLst>
            <pc:docMk/>
            <pc:sldMk cId="3881639264" sldId="276"/>
            <ac:spMk id="2" creationId="{FE2C6E8D-C457-E942-02AD-E61942DC2BD4}"/>
          </ac:spMkLst>
        </pc:spChg>
        <pc:spChg chg="add mod">
          <ac:chgData name="kaylyn mais" userId="5b48df3853855623" providerId="LiveId" clId="{DF91A17A-1F10-4BCC-BDD0-13F88A588BBC}" dt="2026-03-02T19:39:36.840" v="27925"/>
          <ac:spMkLst>
            <pc:docMk/>
            <pc:sldMk cId="3881639264" sldId="276"/>
            <ac:spMk id="3" creationId="{F79BE817-BB80-FF18-3097-82F387237907}"/>
          </ac:spMkLst>
        </pc:spChg>
        <pc:picChg chg="add mod">
          <ac:chgData name="kaylyn mais" userId="5b48df3853855623" providerId="LiveId" clId="{DF91A17A-1F10-4BCC-BDD0-13F88A588BBC}" dt="2026-03-04T23:41:13.086" v="28734"/>
          <ac:picMkLst>
            <pc:docMk/>
            <pc:sldMk cId="3881639264" sldId="276"/>
            <ac:picMk id="9" creationId="{8FB3E898-EE4D-1FCF-07F8-BA67C9E46BDD}"/>
          </ac:picMkLst>
        </pc:picChg>
      </pc:sldChg>
      <pc:sldChg chg="addSp delSp modSp new mod modTransition modAnim">
        <pc:chgData name="kaylyn mais" userId="5b48df3853855623" providerId="LiveId" clId="{DF91A17A-1F10-4BCC-BDD0-13F88A588BBC}" dt="2026-03-05T21:44:36.339" v="28866" actId="20577"/>
        <pc:sldMkLst>
          <pc:docMk/>
          <pc:sldMk cId="4059383559" sldId="277"/>
        </pc:sldMkLst>
        <pc:spChg chg="add mod">
          <ac:chgData name="kaylyn mais" userId="5b48df3853855623" providerId="LiveId" clId="{DF91A17A-1F10-4BCC-BDD0-13F88A588BBC}" dt="2026-02-25T18:21:31.962" v="22239" actId="20577"/>
          <ac:spMkLst>
            <pc:docMk/>
            <pc:sldMk cId="4059383559" sldId="277"/>
            <ac:spMk id="3" creationId="{10747FEB-5897-7066-7C8D-21DAB0F10D3E}"/>
          </ac:spMkLst>
        </pc:spChg>
        <pc:spChg chg="add mod">
          <ac:chgData name="kaylyn mais" userId="5b48df3853855623" providerId="LiveId" clId="{DF91A17A-1F10-4BCC-BDD0-13F88A588BBC}" dt="2026-03-05T21:44:36.339" v="28866" actId="20577"/>
          <ac:spMkLst>
            <pc:docMk/>
            <pc:sldMk cId="4059383559" sldId="277"/>
            <ac:spMk id="4" creationId="{E0F70034-F67C-0BDB-6DD5-52D501801A0D}"/>
          </ac:spMkLst>
        </pc:spChg>
        <pc:picChg chg="add mod">
          <ac:chgData name="kaylyn mais" userId="5b48df3853855623" providerId="LiveId" clId="{DF91A17A-1F10-4BCC-BDD0-13F88A588BBC}" dt="2026-03-04T22:45:40.249" v="28692"/>
          <ac:picMkLst>
            <pc:docMk/>
            <pc:sldMk cId="4059383559" sldId="277"/>
            <ac:picMk id="10" creationId="{3DAD053D-BB46-A230-E9EA-88D168CC7BD9}"/>
          </ac:picMkLst>
        </pc:picChg>
      </pc:sldChg>
      <pc:sldChg chg="addSp delSp modSp new mod modTransition modAnim">
        <pc:chgData name="kaylyn mais" userId="5b48df3853855623" providerId="LiveId" clId="{DF91A17A-1F10-4BCC-BDD0-13F88A588BBC}" dt="2026-03-04T22:49:56.967" v="28696"/>
        <pc:sldMkLst>
          <pc:docMk/>
          <pc:sldMk cId="3883171179" sldId="278"/>
        </pc:sldMkLst>
        <pc:spChg chg="add mod">
          <ac:chgData name="kaylyn mais" userId="5b48df3853855623" providerId="LiveId" clId="{DF91A17A-1F10-4BCC-BDD0-13F88A588BBC}" dt="2026-02-25T18:22:38.338" v="22263" actId="20577"/>
          <ac:spMkLst>
            <pc:docMk/>
            <pc:sldMk cId="3883171179" sldId="278"/>
            <ac:spMk id="3" creationId="{E57CB670-98C4-63C7-E218-70DC8BD7150B}"/>
          </ac:spMkLst>
        </pc:spChg>
        <pc:spChg chg="add mod">
          <ac:chgData name="kaylyn mais" userId="5b48df3853855623" providerId="LiveId" clId="{DF91A17A-1F10-4BCC-BDD0-13F88A588BBC}" dt="2026-03-02T20:08:32.278" v="28003" actId="20577"/>
          <ac:spMkLst>
            <pc:docMk/>
            <pc:sldMk cId="3883171179" sldId="278"/>
            <ac:spMk id="4" creationId="{6F8CE953-EF9D-ECC9-0C2C-13C074F6288B}"/>
          </ac:spMkLst>
        </pc:spChg>
        <pc:picChg chg="add mod">
          <ac:chgData name="kaylyn mais" userId="5b48df3853855623" providerId="LiveId" clId="{DF91A17A-1F10-4BCC-BDD0-13F88A588BBC}" dt="2026-03-04T22:49:56.967" v="28696"/>
          <ac:picMkLst>
            <pc:docMk/>
            <pc:sldMk cId="3883171179" sldId="278"/>
            <ac:picMk id="10" creationId="{8173C218-09BD-5131-1D85-92558AD6623D}"/>
          </ac:picMkLst>
        </pc:picChg>
      </pc:sldChg>
      <pc:sldChg chg="addSp delSp modSp new mod modTransition modAnim">
        <pc:chgData name="kaylyn mais" userId="5b48df3853855623" providerId="LiveId" clId="{DF91A17A-1F10-4BCC-BDD0-13F88A588BBC}" dt="2026-03-04T23:35:00.459" v="28726"/>
        <pc:sldMkLst>
          <pc:docMk/>
          <pc:sldMk cId="3266028889" sldId="279"/>
        </pc:sldMkLst>
        <pc:spChg chg="add mod">
          <ac:chgData name="kaylyn mais" userId="5b48df3853855623" providerId="LiveId" clId="{DF91A17A-1F10-4BCC-BDD0-13F88A588BBC}" dt="2026-02-25T18:28:35.151" v="22290" actId="14100"/>
          <ac:spMkLst>
            <pc:docMk/>
            <pc:sldMk cId="3266028889" sldId="279"/>
            <ac:spMk id="2" creationId="{C8DBDD62-CA7B-128E-403B-A2A7B2AC726F}"/>
          </ac:spMkLst>
        </pc:spChg>
        <pc:spChg chg="add mod">
          <ac:chgData name="kaylyn mais" userId="5b48df3853855623" providerId="LiveId" clId="{DF91A17A-1F10-4BCC-BDD0-13F88A588BBC}" dt="2026-02-27T23:06:06.386" v="27240" actId="20577"/>
          <ac:spMkLst>
            <pc:docMk/>
            <pc:sldMk cId="3266028889" sldId="279"/>
            <ac:spMk id="3" creationId="{CF20C81A-9FB2-599C-20DE-2D8F6D22FE3E}"/>
          </ac:spMkLst>
        </pc:spChg>
        <pc:picChg chg="add mod">
          <ac:chgData name="kaylyn mais" userId="5b48df3853855623" providerId="LiveId" clId="{DF91A17A-1F10-4BCC-BDD0-13F88A588BBC}" dt="2026-03-04T23:35:00.459" v="28726"/>
          <ac:picMkLst>
            <pc:docMk/>
            <pc:sldMk cId="3266028889" sldId="279"/>
            <ac:picMk id="40" creationId="{A23DE013-A343-BB0C-4764-D4D3CF21587B}"/>
          </ac:picMkLst>
        </pc:picChg>
      </pc:sldChg>
      <pc:sldChg chg="addSp delSp modSp new mod ord modTransition modAnim">
        <pc:chgData name="kaylyn mais" userId="5b48df3853855623" providerId="LiveId" clId="{DF91A17A-1F10-4BCC-BDD0-13F88A588BBC}" dt="2026-03-06T22:51:12.538" v="31675" actId="20577"/>
        <pc:sldMkLst>
          <pc:docMk/>
          <pc:sldMk cId="1974759613" sldId="280"/>
        </pc:sldMkLst>
        <pc:spChg chg="add mod">
          <ac:chgData name="kaylyn mais" userId="5b48df3853855623" providerId="LiveId" clId="{DF91A17A-1F10-4BCC-BDD0-13F88A588BBC}" dt="2026-02-25T18:29:20.807" v="22292" actId="14100"/>
          <ac:spMkLst>
            <pc:docMk/>
            <pc:sldMk cId="1974759613" sldId="280"/>
            <ac:spMk id="2" creationId="{58C57030-398F-5600-F01B-BA3997C5983D}"/>
          </ac:spMkLst>
        </pc:spChg>
        <pc:spChg chg="add mod">
          <ac:chgData name="kaylyn mais" userId="5b48df3853855623" providerId="LiveId" clId="{DF91A17A-1F10-4BCC-BDD0-13F88A588BBC}" dt="2026-03-06T22:51:12.538" v="31675" actId="20577"/>
          <ac:spMkLst>
            <pc:docMk/>
            <pc:sldMk cId="1974759613" sldId="280"/>
            <ac:spMk id="3" creationId="{F4B0EE6C-C05B-0D74-DBD3-96835E77F77B}"/>
          </ac:spMkLst>
        </pc:spChg>
        <pc:picChg chg="add del mod">
          <ac:chgData name="kaylyn mais" userId="5b48df3853855623" providerId="LiveId" clId="{DF91A17A-1F10-4BCC-BDD0-13F88A588BBC}" dt="2026-03-05T17:48:33.646" v="28792"/>
          <ac:picMkLst>
            <pc:docMk/>
            <pc:sldMk cId="1974759613" sldId="280"/>
            <ac:picMk id="19" creationId="{35272D01-AA14-E729-E014-98C3BC6DF502}"/>
          </ac:picMkLst>
        </pc:picChg>
        <pc:picChg chg="add del mod ord">
          <ac:chgData name="kaylyn mais" userId="5b48df3853855623" providerId="LiveId" clId="{DF91A17A-1F10-4BCC-BDD0-13F88A588BBC}" dt="2026-03-05T17:50:02.808" v="28793"/>
          <ac:picMkLst>
            <pc:docMk/>
            <pc:sldMk cId="1974759613" sldId="280"/>
            <ac:picMk id="33" creationId="{9F8C6AA4-3554-D4F3-3A0E-2FE1EEBA7669}"/>
          </ac:picMkLst>
        </pc:picChg>
        <pc:picChg chg="add mod">
          <ac:chgData name="kaylyn mais" userId="5b48df3853855623" providerId="LiveId" clId="{DF91A17A-1F10-4BCC-BDD0-13F88A588BBC}" dt="2026-03-05T17:50:02.808" v="28793"/>
          <ac:picMkLst>
            <pc:docMk/>
            <pc:sldMk cId="1974759613" sldId="280"/>
            <ac:picMk id="34" creationId="{45B327C4-6B68-FBE1-4CEC-8F1077A5BC73}"/>
          </ac:picMkLst>
        </pc:picChg>
      </pc:sldChg>
      <pc:sldChg chg="addSp delSp modSp new mod ord">
        <pc:chgData name="kaylyn mais" userId="5b48df3853855623" providerId="LiveId" clId="{DF91A17A-1F10-4BCC-BDD0-13F88A588BBC}" dt="2026-03-06T21:56:30.771" v="30186" actId="20577"/>
        <pc:sldMkLst>
          <pc:docMk/>
          <pc:sldMk cId="1314424251" sldId="281"/>
        </pc:sldMkLst>
        <pc:spChg chg="add mod">
          <ac:chgData name="kaylyn mais" userId="5b48df3853855623" providerId="LiveId" clId="{DF91A17A-1F10-4BCC-BDD0-13F88A588BBC}" dt="2026-03-06T21:56:30.771" v="30186" actId="20577"/>
          <ac:spMkLst>
            <pc:docMk/>
            <pc:sldMk cId="1314424251" sldId="281"/>
            <ac:spMk id="4" creationId="{0557556F-00AB-2C48-F4C4-CC4510FCFFA3}"/>
          </ac:spMkLst>
        </pc:spChg>
      </pc:sldChg>
      <pc:sldChg chg="addSp delSp modSp new mod modTransition modAnim">
        <pc:chgData name="kaylyn mais" userId="5b48df3853855623" providerId="LiveId" clId="{DF91A17A-1F10-4BCC-BDD0-13F88A588BBC}" dt="2026-03-06T22:43:20.956" v="31531" actId="20577"/>
        <pc:sldMkLst>
          <pc:docMk/>
          <pc:sldMk cId="3871643252" sldId="282"/>
        </pc:sldMkLst>
        <pc:spChg chg="add mod">
          <ac:chgData name="kaylyn mais" userId="5b48df3853855623" providerId="LiveId" clId="{DF91A17A-1F10-4BCC-BDD0-13F88A588BBC}" dt="2026-02-27T23:10:31.850" v="27314" actId="2711"/>
          <ac:spMkLst>
            <pc:docMk/>
            <pc:sldMk cId="3871643252" sldId="282"/>
            <ac:spMk id="3" creationId="{6166DF6D-BBAF-150C-BEA7-ADEFCD80B569}"/>
          </ac:spMkLst>
        </pc:spChg>
        <pc:spChg chg="add mod">
          <ac:chgData name="kaylyn mais" userId="5b48df3853855623" providerId="LiveId" clId="{DF91A17A-1F10-4BCC-BDD0-13F88A588BBC}" dt="2026-03-06T22:43:20.956" v="31531" actId="20577"/>
          <ac:spMkLst>
            <pc:docMk/>
            <pc:sldMk cId="3871643252" sldId="282"/>
            <ac:spMk id="4" creationId="{CD62542B-1BDF-4392-F41C-308340B2DE93}"/>
          </ac:spMkLst>
        </pc:spChg>
        <pc:picChg chg="add del mod">
          <ac:chgData name="kaylyn mais" userId="5b48df3853855623" providerId="LiveId" clId="{DF91A17A-1F10-4BCC-BDD0-13F88A588BBC}" dt="2026-03-05T15:36:14.912" v="28741"/>
          <ac:picMkLst>
            <pc:docMk/>
            <pc:sldMk cId="3871643252" sldId="282"/>
            <ac:picMk id="9" creationId="{458E469A-29D4-E1C3-FA72-50C57CFB9990}"/>
          </ac:picMkLst>
        </pc:picChg>
        <pc:picChg chg="add del mod ord">
          <ac:chgData name="kaylyn mais" userId="5b48df3853855623" providerId="LiveId" clId="{DF91A17A-1F10-4BCC-BDD0-13F88A588BBC}" dt="2026-03-05T15:37:23.541" v="28742"/>
          <ac:picMkLst>
            <pc:docMk/>
            <pc:sldMk cId="3871643252" sldId="282"/>
            <ac:picMk id="12" creationId="{B35EE051-3EB3-4708-02A2-649C41214A08}"/>
          </ac:picMkLst>
        </pc:picChg>
        <pc:picChg chg="add del mod">
          <ac:chgData name="kaylyn mais" userId="5b48df3853855623" providerId="LiveId" clId="{DF91A17A-1F10-4BCC-BDD0-13F88A588BBC}" dt="2026-03-05T15:37:40.602" v="28744"/>
          <ac:picMkLst>
            <pc:docMk/>
            <pc:sldMk cId="3871643252" sldId="282"/>
            <ac:picMk id="13" creationId="{413BE72E-32FD-3CD7-5294-DB4B7BCCE954}"/>
          </ac:picMkLst>
        </pc:picChg>
        <pc:picChg chg="add del mod ord">
          <ac:chgData name="kaylyn mais" userId="5b48df3853855623" providerId="LiveId" clId="{DF91A17A-1F10-4BCC-BDD0-13F88A588BBC}" dt="2026-03-05T15:38:41.301" v="28745"/>
          <ac:picMkLst>
            <pc:docMk/>
            <pc:sldMk cId="3871643252" sldId="282"/>
            <ac:picMk id="16" creationId="{7365380B-5909-C4AF-ACC4-636387C37E9A}"/>
          </ac:picMkLst>
        </pc:picChg>
        <pc:picChg chg="add del mod">
          <ac:chgData name="kaylyn mais" userId="5b48df3853855623" providerId="LiveId" clId="{DF91A17A-1F10-4BCC-BDD0-13F88A588BBC}" dt="2026-03-05T15:45:01.024" v="28747"/>
          <ac:picMkLst>
            <pc:docMk/>
            <pc:sldMk cId="3871643252" sldId="282"/>
            <ac:picMk id="17" creationId="{17B340DB-B947-C715-DF93-EC7073FCE331}"/>
          </ac:picMkLst>
        </pc:picChg>
        <pc:picChg chg="add del mod ord">
          <ac:chgData name="kaylyn mais" userId="5b48df3853855623" providerId="LiveId" clId="{DF91A17A-1F10-4BCC-BDD0-13F88A588BBC}" dt="2026-03-05T15:45:52.407" v="28748"/>
          <ac:picMkLst>
            <pc:docMk/>
            <pc:sldMk cId="3871643252" sldId="282"/>
            <ac:picMk id="26" creationId="{43559DAC-BE76-FD81-8C19-31535DDB7E97}"/>
          </ac:picMkLst>
        </pc:picChg>
        <pc:picChg chg="add del mod">
          <ac:chgData name="kaylyn mais" userId="5b48df3853855623" providerId="LiveId" clId="{DF91A17A-1F10-4BCC-BDD0-13F88A588BBC}" dt="2026-03-05T15:46:04.576" v="28750"/>
          <ac:picMkLst>
            <pc:docMk/>
            <pc:sldMk cId="3871643252" sldId="282"/>
            <ac:picMk id="27" creationId="{603E3ACF-6241-BA4A-D5D7-07411187768D}"/>
          </ac:picMkLst>
        </pc:picChg>
        <pc:picChg chg="add del mod ord">
          <ac:chgData name="kaylyn mais" userId="5b48df3853855623" providerId="LiveId" clId="{DF91A17A-1F10-4BCC-BDD0-13F88A588BBC}" dt="2026-03-05T15:47:12.601" v="28751"/>
          <ac:picMkLst>
            <pc:docMk/>
            <pc:sldMk cId="3871643252" sldId="282"/>
            <ac:picMk id="30" creationId="{BF9C68C6-24C7-D359-A916-0C767E022C74}"/>
          </ac:picMkLst>
        </pc:picChg>
        <pc:picChg chg="add del mod">
          <ac:chgData name="kaylyn mais" userId="5b48df3853855623" providerId="LiveId" clId="{DF91A17A-1F10-4BCC-BDD0-13F88A588BBC}" dt="2026-03-05T15:47:18.590" v="28753"/>
          <ac:picMkLst>
            <pc:docMk/>
            <pc:sldMk cId="3871643252" sldId="282"/>
            <ac:picMk id="31" creationId="{F1F4DF57-475B-D54A-4A0E-0E6DA9268E65}"/>
          </ac:picMkLst>
        </pc:picChg>
        <pc:picChg chg="add del mod ord">
          <ac:chgData name="kaylyn mais" userId="5b48df3853855623" providerId="LiveId" clId="{DF91A17A-1F10-4BCC-BDD0-13F88A588BBC}" dt="2026-03-05T15:48:39.529" v="28754"/>
          <ac:picMkLst>
            <pc:docMk/>
            <pc:sldMk cId="3871643252" sldId="282"/>
            <ac:picMk id="34" creationId="{283C99C5-968E-597E-1C3D-20EEA3949FD7}"/>
          </ac:picMkLst>
        </pc:picChg>
        <pc:picChg chg="add del mod">
          <ac:chgData name="kaylyn mais" userId="5b48df3853855623" providerId="LiveId" clId="{DF91A17A-1F10-4BCC-BDD0-13F88A588BBC}" dt="2026-03-05T15:50:16.460" v="28756"/>
          <ac:picMkLst>
            <pc:docMk/>
            <pc:sldMk cId="3871643252" sldId="282"/>
            <ac:picMk id="35" creationId="{05691EBA-905A-A33A-133B-45A6261CE9E9}"/>
          </ac:picMkLst>
        </pc:picChg>
        <pc:picChg chg="add del mod ord">
          <ac:chgData name="kaylyn mais" userId="5b48df3853855623" providerId="LiveId" clId="{DF91A17A-1F10-4BCC-BDD0-13F88A588BBC}" dt="2026-03-05T15:51:38.085" v="28757"/>
          <ac:picMkLst>
            <pc:docMk/>
            <pc:sldMk cId="3871643252" sldId="282"/>
            <ac:picMk id="40" creationId="{11525150-137A-8032-3646-773ADA224ED0}"/>
          </ac:picMkLst>
        </pc:picChg>
        <pc:picChg chg="add del mod">
          <ac:chgData name="kaylyn mais" userId="5b48df3853855623" providerId="LiveId" clId="{DF91A17A-1F10-4BCC-BDD0-13F88A588BBC}" dt="2026-03-05T15:53:12.675" v="28759"/>
          <ac:picMkLst>
            <pc:docMk/>
            <pc:sldMk cId="3871643252" sldId="282"/>
            <ac:picMk id="41" creationId="{E6C8E67E-5B40-FD57-982C-7B8A673431D3}"/>
          </ac:picMkLst>
        </pc:picChg>
        <pc:picChg chg="add del mod ord">
          <ac:chgData name="kaylyn mais" userId="5b48df3853855623" providerId="LiveId" clId="{DF91A17A-1F10-4BCC-BDD0-13F88A588BBC}" dt="2026-03-05T15:53:32.150" v="28760"/>
          <ac:picMkLst>
            <pc:docMk/>
            <pc:sldMk cId="3871643252" sldId="282"/>
            <ac:picMk id="46" creationId="{36F69283-C21B-C796-99B5-FA8A28143DA3}"/>
          </ac:picMkLst>
        </pc:picChg>
        <pc:picChg chg="add del mod">
          <ac:chgData name="kaylyn mais" userId="5b48df3853855623" providerId="LiveId" clId="{DF91A17A-1F10-4BCC-BDD0-13F88A588BBC}" dt="2026-03-05T15:53:38.636" v="28762"/>
          <ac:picMkLst>
            <pc:docMk/>
            <pc:sldMk cId="3871643252" sldId="282"/>
            <ac:picMk id="47" creationId="{92E12057-223C-CCC3-6DAC-60CEED6DAE72}"/>
          </ac:picMkLst>
        </pc:picChg>
        <pc:picChg chg="add del mod ord">
          <ac:chgData name="kaylyn mais" userId="5b48df3853855623" providerId="LiveId" clId="{DF91A17A-1F10-4BCC-BDD0-13F88A588BBC}" dt="2026-03-05T15:55:06.359" v="28763"/>
          <ac:picMkLst>
            <pc:docMk/>
            <pc:sldMk cId="3871643252" sldId="282"/>
            <ac:picMk id="50" creationId="{9D365E26-A71F-2236-F95A-049A339B8253}"/>
          </ac:picMkLst>
        </pc:picChg>
        <pc:picChg chg="add del mod">
          <ac:chgData name="kaylyn mais" userId="5b48df3853855623" providerId="LiveId" clId="{DF91A17A-1F10-4BCC-BDD0-13F88A588BBC}" dt="2026-03-05T17:24:44.890" v="28765"/>
          <ac:picMkLst>
            <pc:docMk/>
            <pc:sldMk cId="3871643252" sldId="282"/>
            <ac:picMk id="51" creationId="{3E78DB48-2150-D3D3-04B8-A908913B800F}"/>
          </ac:picMkLst>
        </pc:picChg>
        <pc:picChg chg="add del mod ord">
          <ac:chgData name="kaylyn mais" userId="5b48df3853855623" providerId="LiveId" clId="{DF91A17A-1F10-4BCC-BDD0-13F88A588BBC}" dt="2026-03-05T17:25:29.036" v="28766"/>
          <ac:picMkLst>
            <pc:docMk/>
            <pc:sldMk cId="3871643252" sldId="282"/>
            <ac:picMk id="54" creationId="{5C6A6FC0-78AE-92F9-A384-BD284276C51A}"/>
          </ac:picMkLst>
        </pc:picChg>
        <pc:picChg chg="add del mod">
          <ac:chgData name="kaylyn mais" userId="5b48df3853855623" providerId="LiveId" clId="{DF91A17A-1F10-4BCC-BDD0-13F88A588BBC}" dt="2026-03-05T17:25:55.126" v="28768"/>
          <ac:picMkLst>
            <pc:docMk/>
            <pc:sldMk cId="3871643252" sldId="282"/>
            <ac:picMk id="55" creationId="{533DEE00-6603-7636-56D1-2E9144EA398A}"/>
          </ac:picMkLst>
        </pc:picChg>
        <pc:picChg chg="add del mod ord">
          <ac:chgData name="kaylyn mais" userId="5b48df3853855623" providerId="LiveId" clId="{DF91A17A-1F10-4BCC-BDD0-13F88A588BBC}" dt="2026-03-05T17:26:31.193" v="28769"/>
          <ac:picMkLst>
            <pc:docMk/>
            <pc:sldMk cId="3871643252" sldId="282"/>
            <ac:picMk id="58" creationId="{C837CF9F-2375-4357-1E5B-241DA6ED50C7}"/>
          </ac:picMkLst>
        </pc:picChg>
        <pc:picChg chg="add del mod">
          <ac:chgData name="kaylyn mais" userId="5b48df3853855623" providerId="LiveId" clId="{DF91A17A-1F10-4BCC-BDD0-13F88A588BBC}" dt="2026-03-05T17:26:42.156" v="28771"/>
          <ac:picMkLst>
            <pc:docMk/>
            <pc:sldMk cId="3871643252" sldId="282"/>
            <ac:picMk id="59" creationId="{EBE86EDD-D8C0-43E0-ACAD-1FD2A2DB5974}"/>
          </ac:picMkLst>
        </pc:picChg>
        <pc:picChg chg="add del mod ord">
          <ac:chgData name="kaylyn mais" userId="5b48df3853855623" providerId="LiveId" clId="{DF91A17A-1F10-4BCC-BDD0-13F88A588BBC}" dt="2026-03-05T17:27:49.282" v="28772"/>
          <ac:picMkLst>
            <pc:docMk/>
            <pc:sldMk cId="3871643252" sldId="282"/>
            <ac:picMk id="62" creationId="{8CB395B9-11B1-501B-58BC-F15C56EEA5D0}"/>
          </ac:picMkLst>
        </pc:picChg>
        <pc:picChg chg="add del mod">
          <ac:chgData name="kaylyn mais" userId="5b48df3853855623" providerId="LiveId" clId="{DF91A17A-1F10-4BCC-BDD0-13F88A588BBC}" dt="2026-03-05T17:28:05.396" v="28774"/>
          <ac:picMkLst>
            <pc:docMk/>
            <pc:sldMk cId="3871643252" sldId="282"/>
            <ac:picMk id="63" creationId="{71EA57D8-6D21-AC70-BC05-319C2DD70954}"/>
          </ac:picMkLst>
        </pc:picChg>
        <pc:picChg chg="add del mod ord">
          <ac:chgData name="kaylyn mais" userId="5b48df3853855623" providerId="LiveId" clId="{DF91A17A-1F10-4BCC-BDD0-13F88A588BBC}" dt="2026-03-05T17:29:05.643" v="28775"/>
          <ac:picMkLst>
            <pc:docMk/>
            <pc:sldMk cId="3871643252" sldId="282"/>
            <ac:picMk id="66" creationId="{C89944B2-5431-4CE3-9ACF-5C9E4322AB65}"/>
          </ac:picMkLst>
        </pc:picChg>
        <pc:picChg chg="add del mod">
          <ac:chgData name="kaylyn mais" userId="5b48df3853855623" providerId="LiveId" clId="{DF91A17A-1F10-4BCC-BDD0-13F88A588BBC}" dt="2026-03-05T17:29:38.279" v="28777"/>
          <ac:picMkLst>
            <pc:docMk/>
            <pc:sldMk cId="3871643252" sldId="282"/>
            <ac:picMk id="67" creationId="{67DD954D-6909-079F-F438-27A10199D068}"/>
          </ac:picMkLst>
        </pc:picChg>
        <pc:picChg chg="add del mod ord">
          <ac:chgData name="kaylyn mais" userId="5b48df3853855623" providerId="LiveId" clId="{DF91A17A-1F10-4BCC-BDD0-13F88A588BBC}" dt="2026-03-05T17:30:18.298" v="28778"/>
          <ac:picMkLst>
            <pc:docMk/>
            <pc:sldMk cId="3871643252" sldId="282"/>
            <ac:picMk id="70" creationId="{243A8972-C957-F328-C439-C3C32B9CC5C3}"/>
          </ac:picMkLst>
        </pc:picChg>
        <pc:picChg chg="add del mod">
          <ac:chgData name="kaylyn mais" userId="5b48df3853855623" providerId="LiveId" clId="{DF91A17A-1F10-4BCC-BDD0-13F88A588BBC}" dt="2026-03-05T17:31:08.902" v="28780"/>
          <ac:picMkLst>
            <pc:docMk/>
            <pc:sldMk cId="3871643252" sldId="282"/>
            <ac:picMk id="71" creationId="{7889E2CA-C515-4517-FE02-F1875B5E0D32}"/>
          </ac:picMkLst>
        </pc:picChg>
        <pc:picChg chg="add del mod ord">
          <ac:chgData name="kaylyn mais" userId="5b48df3853855623" providerId="LiveId" clId="{DF91A17A-1F10-4BCC-BDD0-13F88A588BBC}" dt="2026-03-05T17:32:19.369" v="28781"/>
          <ac:picMkLst>
            <pc:docMk/>
            <pc:sldMk cId="3871643252" sldId="282"/>
            <ac:picMk id="74" creationId="{95B1A281-3C1F-1385-2E16-5971D0D6C437}"/>
          </ac:picMkLst>
        </pc:picChg>
        <pc:picChg chg="add del mod">
          <ac:chgData name="kaylyn mais" userId="5b48df3853855623" providerId="LiveId" clId="{DF91A17A-1F10-4BCC-BDD0-13F88A588BBC}" dt="2026-03-05T17:34:25.304" v="28783"/>
          <ac:picMkLst>
            <pc:docMk/>
            <pc:sldMk cId="3871643252" sldId="282"/>
            <ac:picMk id="75" creationId="{055F57AC-B1C1-708C-47F2-F74B29F0202E}"/>
          </ac:picMkLst>
        </pc:picChg>
        <pc:picChg chg="add del mod ord">
          <ac:chgData name="kaylyn mais" userId="5b48df3853855623" providerId="LiveId" clId="{DF91A17A-1F10-4BCC-BDD0-13F88A588BBC}" dt="2026-03-05T17:35:28.047" v="28784"/>
          <ac:picMkLst>
            <pc:docMk/>
            <pc:sldMk cId="3871643252" sldId="282"/>
            <ac:picMk id="80" creationId="{3A02E685-B22A-D4A7-E07B-8EC1CF1E6D54}"/>
          </ac:picMkLst>
        </pc:picChg>
        <pc:picChg chg="add del mod">
          <ac:chgData name="kaylyn mais" userId="5b48df3853855623" providerId="LiveId" clId="{DF91A17A-1F10-4BCC-BDD0-13F88A588BBC}" dt="2026-03-05T17:37:01.538" v="28786"/>
          <ac:picMkLst>
            <pc:docMk/>
            <pc:sldMk cId="3871643252" sldId="282"/>
            <ac:picMk id="81" creationId="{95C83F82-D518-61F9-E47C-919B70610A21}"/>
          </ac:picMkLst>
        </pc:picChg>
        <pc:picChg chg="add del mod ord">
          <ac:chgData name="kaylyn mais" userId="5b48df3853855623" providerId="LiveId" clId="{DF91A17A-1F10-4BCC-BDD0-13F88A588BBC}" dt="2026-03-05T17:38:32.278" v="28787"/>
          <ac:picMkLst>
            <pc:docMk/>
            <pc:sldMk cId="3871643252" sldId="282"/>
            <ac:picMk id="86" creationId="{5600493A-8907-E082-24E5-96A1AA49BDC5}"/>
          </ac:picMkLst>
        </pc:picChg>
        <pc:picChg chg="add del mod">
          <ac:chgData name="kaylyn mais" userId="5b48df3853855623" providerId="LiveId" clId="{DF91A17A-1F10-4BCC-BDD0-13F88A588BBC}" dt="2026-03-05T17:41:37.837" v="28789"/>
          <ac:picMkLst>
            <pc:docMk/>
            <pc:sldMk cId="3871643252" sldId="282"/>
            <ac:picMk id="87" creationId="{6CAB69CF-91C3-2B3F-589E-F14CF96B3856}"/>
          </ac:picMkLst>
        </pc:picChg>
        <pc:picChg chg="add del mod ord">
          <ac:chgData name="kaylyn mais" userId="5b48df3853855623" providerId="LiveId" clId="{DF91A17A-1F10-4BCC-BDD0-13F88A588BBC}" dt="2026-03-05T17:42:58.325" v="28790"/>
          <ac:picMkLst>
            <pc:docMk/>
            <pc:sldMk cId="3871643252" sldId="282"/>
            <ac:picMk id="92" creationId="{473FAED3-2B63-B820-7BFC-0E8468515074}"/>
          </ac:picMkLst>
        </pc:picChg>
        <pc:picChg chg="add mod">
          <ac:chgData name="kaylyn mais" userId="5b48df3853855623" providerId="LiveId" clId="{DF91A17A-1F10-4BCC-BDD0-13F88A588BBC}" dt="2026-03-05T17:42:58.325" v="28790"/>
          <ac:picMkLst>
            <pc:docMk/>
            <pc:sldMk cId="3871643252" sldId="282"/>
            <ac:picMk id="93" creationId="{8324F696-594A-DBCC-FBC5-A67E542002B2}"/>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A4A87E-E7C3-4C9A-9C75-5FFD07B5BE27}" type="doc">
      <dgm:prSet loTypeId="urn:microsoft.com/office/officeart/2005/8/layout/process1" loCatId="process" qsTypeId="urn:microsoft.com/office/officeart/2005/8/quickstyle/simple1" qsCatId="simple" csTypeId="urn:microsoft.com/office/officeart/2005/8/colors/colorful1" csCatId="colorful" phldr="1"/>
      <dgm:spPr/>
      <dgm:t>
        <a:bodyPr/>
        <a:lstStyle/>
        <a:p>
          <a:endParaRPr lang="en-US"/>
        </a:p>
      </dgm:t>
    </dgm:pt>
    <dgm:pt modelId="{8B8ABEE6-99B6-499D-9C22-59886CAEBDE0}">
      <dgm:prSet/>
      <dgm:spPr/>
      <dgm:t>
        <a:bodyPr/>
        <a:lstStyle/>
        <a:p>
          <a:r>
            <a:rPr lang="en-GB" dirty="0"/>
            <a:t>This presentation will focus on empowering the older person. Ageing is the process of becoming older. It presents the accumulation of changes in a human being over time.  A critical evaluation of the effectiveness, care, empowerment, and support will be explored</a:t>
          </a:r>
        </a:p>
        <a:p>
          <a:r>
            <a:rPr lang="en-US" dirty="0"/>
            <a:t>(NHS, 2020)</a:t>
          </a:r>
        </a:p>
      </dgm:t>
    </dgm:pt>
    <dgm:pt modelId="{EB3D581D-DC8B-4B11-AFD4-D3B03268AB56}" type="parTrans" cxnId="{DCE21293-8ADF-4F3E-856C-C96751E00668}">
      <dgm:prSet/>
      <dgm:spPr/>
      <dgm:t>
        <a:bodyPr/>
        <a:lstStyle/>
        <a:p>
          <a:endParaRPr lang="en-US"/>
        </a:p>
      </dgm:t>
    </dgm:pt>
    <dgm:pt modelId="{7E2F8265-65E1-4A45-9F0F-270754CC388D}" type="sibTrans" cxnId="{DCE21293-8ADF-4F3E-856C-C96751E00668}">
      <dgm:prSet/>
      <dgm:spPr/>
      <dgm:t>
        <a:bodyPr/>
        <a:lstStyle/>
        <a:p>
          <a:endParaRPr lang="en-US"/>
        </a:p>
      </dgm:t>
    </dgm:pt>
    <dgm:pt modelId="{30A19397-4EBE-488F-B520-D6C549B6303D}">
      <dgm:prSet/>
      <dgm:spPr/>
      <dgm:t>
        <a:bodyPr/>
        <a:lstStyle/>
        <a:p>
          <a:r>
            <a:rPr lang="en-GB" dirty="0"/>
            <a:t>Three major psychosocial theories of ageing will be addressed: the disengagement theory, the activity theory, and the continuity theory </a:t>
          </a:r>
        </a:p>
        <a:p>
          <a:r>
            <a:rPr lang="en-GB" dirty="0"/>
            <a:t> (Crăciun, 2023)</a:t>
          </a:r>
          <a:endParaRPr lang="en-US" dirty="0"/>
        </a:p>
      </dgm:t>
    </dgm:pt>
    <dgm:pt modelId="{F865E4F1-0FEE-4E23-941F-FA14E35277A1}" type="parTrans" cxnId="{9C633FA5-1C81-453A-BCF7-18407C66FEBB}">
      <dgm:prSet/>
      <dgm:spPr/>
      <dgm:t>
        <a:bodyPr/>
        <a:lstStyle/>
        <a:p>
          <a:endParaRPr lang="en-US"/>
        </a:p>
      </dgm:t>
    </dgm:pt>
    <dgm:pt modelId="{E4EDE2F5-95D5-407B-91BC-3B5EE739D669}" type="sibTrans" cxnId="{9C633FA5-1C81-453A-BCF7-18407C66FEBB}">
      <dgm:prSet/>
      <dgm:spPr/>
      <dgm:t>
        <a:bodyPr/>
        <a:lstStyle/>
        <a:p>
          <a:endParaRPr lang="en-US"/>
        </a:p>
      </dgm:t>
    </dgm:pt>
    <dgm:pt modelId="{E7FC889B-3591-4768-A384-E20048A7A8FB}">
      <dgm:prSet/>
      <dgm:spPr/>
      <dgm:t>
        <a:bodyPr/>
        <a:lstStyle/>
        <a:p>
          <a:r>
            <a:rPr lang="en-GB" dirty="0"/>
            <a:t>In this presentation, person-centred care, challenging stereotypes, and the impact of agism will be highlighted</a:t>
          </a:r>
        </a:p>
        <a:p>
          <a:r>
            <a:rPr lang="en-GB" dirty="0"/>
            <a:t>(Buetow, 2024)</a:t>
          </a:r>
        </a:p>
        <a:p>
          <a:endParaRPr lang="en-GB" dirty="0"/>
        </a:p>
        <a:p>
          <a:endParaRPr lang="en-US" dirty="0"/>
        </a:p>
      </dgm:t>
    </dgm:pt>
    <dgm:pt modelId="{A21C4351-D53D-4A8A-B8BF-3694E6E47860}" type="parTrans" cxnId="{AAA47AB1-FCA8-4419-919D-42D1064AC46C}">
      <dgm:prSet/>
      <dgm:spPr/>
      <dgm:t>
        <a:bodyPr/>
        <a:lstStyle/>
        <a:p>
          <a:endParaRPr lang="en-US"/>
        </a:p>
      </dgm:t>
    </dgm:pt>
    <dgm:pt modelId="{D40D5B4A-3D4F-4D89-A5DB-4109B730589A}" type="sibTrans" cxnId="{AAA47AB1-FCA8-4419-919D-42D1064AC46C}">
      <dgm:prSet/>
      <dgm:spPr/>
      <dgm:t>
        <a:bodyPr/>
        <a:lstStyle/>
        <a:p>
          <a:endParaRPr lang="en-US"/>
        </a:p>
      </dgm:t>
    </dgm:pt>
    <dgm:pt modelId="{EB3B944F-04CB-4EEC-B178-24C543D4793E}" type="pres">
      <dgm:prSet presAssocID="{05A4A87E-E7C3-4C9A-9C75-5FFD07B5BE27}" presName="Name0" presStyleCnt="0">
        <dgm:presLayoutVars>
          <dgm:dir/>
          <dgm:resizeHandles val="exact"/>
        </dgm:presLayoutVars>
      </dgm:prSet>
      <dgm:spPr/>
    </dgm:pt>
    <dgm:pt modelId="{C1DA1E0D-7106-4CBB-B3D0-74292FC2B492}" type="pres">
      <dgm:prSet presAssocID="{8B8ABEE6-99B6-499D-9C22-59886CAEBDE0}" presName="node" presStyleLbl="node1" presStyleIdx="0" presStyleCnt="3" custLinFactNeighborX="1064" custLinFactNeighborY="-980">
        <dgm:presLayoutVars>
          <dgm:bulletEnabled val="1"/>
        </dgm:presLayoutVars>
      </dgm:prSet>
      <dgm:spPr/>
    </dgm:pt>
    <dgm:pt modelId="{2C3C5F61-86D7-4C9F-9134-E5D5D92D2495}" type="pres">
      <dgm:prSet presAssocID="{7E2F8265-65E1-4A45-9F0F-270754CC388D}" presName="sibTrans" presStyleLbl="sibTrans2D1" presStyleIdx="0" presStyleCnt="2"/>
      <dgm:spPr/>
    </dgm:pt>
    <dgm:pt modelId="{40019B16-C740-476D-9860-05CEF1D0F0D8}" type="pres">
      <dgm:prSet presAssocID="{7E2F8265-65E1-4A45-9F0F-270754CC388D}" presName="connectorText" presStyleLbl="sibTrans2D1" presStyleIdx="0" presStyleCnt="2"/>
      <dgm:spPr/>
    </dgm:pt>
    <dgm:pt modelId="{E96A1220-2D32-447E-974D-79FA33743D7C}" type="pres">
      <dgm:prSet presAssocID="{30A19397-4EBE-488F-B520-D6C549B6303D}" presName="node" presStyleLbl="node1" presStyleIdx="1" presStyleCnt="3">
        <dgm:presLayoutVars>
          <dgm:bulletEnabled val="1"/>
        </dgm:presLayoutVars>
      </dgm:prSet>
      <dgm:spPr/>
    </dgm:pt>
    <dgm:pt modelId="{EB0F4560-6217-4AAA-ABCC-ACB487071FE6}" type="pres">
      <dgm:prSet presAssocID="{E4EDE2F5-95D5-407B-91BC-3B5EE739D669}" presName="sibTrans" presStyleLbl="sibTrans2D1" presStyleIdx="1" presStyleCnt="2"/>
      <dgm:spPr/>
    </dgm:pt>
    <dgm:pt modelId="{8907E108-8B71-4B7D-ABC0-5A4099E65E9A}" type="pres">
      <dgm:prSet presAssocID="{E4EDE2F5-95D5-407B-91BC-3B5EE739D669}" presName="connectorText" presStyleLbl="sibTrans2D1" presStyleIdx="1" presStyleCnt="2"/>
      <dgm:spPr/>
    </dgm:pt>
    <dgm:pt modelId="{E0DF8D77-8FA8-417F-A20F-5D353D55C6C5}" type="pres">
      <dgm:prSet presAssocID="{E7FC889B-3591-4768-A384-E20048A7A8FB}" presName="node" presStyleLbl="node1" presStyleIdx="2" presStyleCnt="3">
        <dgm:presLayoutVars>
          <dgm:bulletEnabled val="1"/>
        </dgm:presLayoutVars>
      </dgm:prSet>
      <dgm:spPr/>
    </dgm:pt>
  </dgm:ptLst>
  <dgm:cxnLst>
    <dgm:cxn modelId="{51F8C945-C70A-4B33-8F78-2D36F55FEDA4}" type="presOf" srcId="{05A4A87E-E7C3-4C9A-9C75-5FFD07B5BE27}" destId="{EB3B944F-04CB-4EEC-B178-24C543D4793E}" srcOrd="0" destOrd="0" presId="urn:microsoft.com/office/officeart/2005/8/layout/process1"/>
    <dgm:cxn modelId="{EB7EEB47-778C-428C-8787-FF9CE2929F2D}" type="presOf" srcId="{7E2F8265-65E1-4A45-9F0F-270754CC388D}" destId="{40019B16-C740-476D-9860-05CEF1D0F0D8}" srcOrd="1" destOrd="0" presId="urn:microsoft.com/office/officeart/2005/8/layout/process1"/>
    <dgm:cxn modelId="{E50F917B-228A-4113-8654-804383B1695D}" type="presOf" srcId="{E4EDE2F5-95D5-407B-91BC-3B5EE739D669}" destId="{8907E108-8B71-4B7D-ABC0-5A4099E65E9A}" srcOrd="1" destOrd="0" presId="urn:microsoft.com/office/officeart/2005/8/layout/process1"/>
    <dgm:cxn modelId="{DCE21293-8ADF-4F3E-856C-C96751E00668}" srcId="{05A4A87E-E7C3-4C9A-9C75-5FFD07B5BE27}" destId="{8B8ABEE6-99B6-499D-9C22-59886CAEBDE0}" srcOrd="0" destOrd="0" parTransId="{EB3D581D-DC8B-4B11-AFD4-D3B03268AB56}" sibTransId="{7E2F8265-65E1-4A45-9F0F-270754CC388D}"/>
    <dgm:cxn modelId="{F72E6BA1-D1EE-4408-8CE5-B517D8FCF2BD}" type="presOf" srcId="{8B8ABEE6-99B6-499D-9C22-59886CAEBDE0}" destId="{C1DA1E0D-7106-4CBB-B3D0-74292FC2B492}" srcOrd="0" destOrd="0" presId="urn:microsoft.com/office/officeart/2005/8/layout/process1"/>
    <dgm:cxn modelId="{9C633FA5-1C81-453A-BCF7-18407C66FEBB}" srcId="{05A4A87E-E7C3-4C9A-9C75-5FFD07B5BE27}" destId="{30A19397-4EBE-488F-B520-D6C549B6303D}" srcOrd="1" destOrd="0" parTransId="{F865E4F1-0FEE-4E23-941F-FA14E35277A1}" sibTransId="{E4EDE2F5-95D5-407B-91BC-3B5EE739D669}"/>
    <dgm:cxn modelId="{37A90FA6-E2E1-46AC-9D81-ECDE700FC86C}" type="presOf" srcId="{E4EDE2F5-95D5-407B-91BC-3B5EE739D669}" destId="{EB0F4560-6217-4AAA-ABCC-ACB487071FE6}" srcOrd="0" destOrd="0" presId="urn:microsoft.com/office/officeart/2005/8/layout/process1"/>
    <dgm:cxn modelId="{AAA47AB1-FCA8-4419-919D-42D1064AC46C}" srcId="{05A4A87E-E7C3-4C9A-9C75-5FFD07B5BE27}" destId="{E7FC889B-3591-4768-A384-E20048A7A8FB}" srcOrd="2" destOrd="0" parTransId="{A21C4351-D53D-4A8A-B8BF-3694E6E47860}" sibTransId="{D40D5B4A-3D4F-4D89-A5DB-4109B730589A}"/>
    <dgm:cxn modelId="{610595BD-0572-4BFB-8E01-98A5F998B1CD}" type="presOf" srcId="{30A19397-4EBE-488F-B520-D6C549B6303D}" destId="{E96A1220-2D32-447E-974D-79FA33743D7C}" srcOrd="0" destOrd="0" presId="urn:microsoft.com/office/officeart/2005/8/layout/process1"/>
    <dgm:cxn modelId="{03DD37C6-514E-4AA0-87EE-45141273420B}" type="presOf" srcId="{7E2F8265-65E1-4A45-9F0F-270754CC388D}" destId="{2C3C5F61-86D7-4C9F-9134-E5D5D92D2495}" srcOrd="0" destOrd="0" presId="urn:microsoft.com/office/officeart/2005/8/layout/process1"/>
    <dgm:cxn modelId="{BB8E09CD-705F-49BA-BA31-9A8989CEA15A}" type="presOf" srcId="{E7FC889B-3591-4768-A384-E20048A7A8FB}" destId="{E0DF8D77-8FA8-417F-A20F-5D353D55C6C5}" srcOrd="0" destOrd="0" presId="urn:microsoft.com/office/officeart/2005/8/layout/process1"/>
    <dgm:cxn modelId="{21CF9627-4E22-45DD-85FA-EE474E24E51B}" type="presParOf" srcId="{EB3B944F-04CB-4EEC-B178-24C543D4793E}" destId="{C1DA1E0D-7106-4CBB-B3D0-74292FC2B492}" srcOrd="0" destOrd="0" presId="urn:microsoft.com/office/officeart/2005/8/layout/process1"/>
    <dgm:cxn modelId="{C0F9B8D1-F2EE-40B4-8394-CC9E516CC019}" type="presParOf" srcId="{EB3B944F-04CB-4EEC-B178-24C543D4793E}" destId="{2C3C5F61-86D7-4C9F-9134-E5D5D92D2495}" srcOrd="1" destOrd="0" presId="urn:microsoft.com/office/officeart/2005/8/layout/process1"/>
    <dgm:cxn modelId="{C556D8D7-4936-4AD9-B0BE-E9953615FD44}" type="presParOf" srcId="{2C3C5F61-86D7-4C9F-9134-E5D5D92D2495}" destId="{40019B16-C740-476D-9860-05CEF1D0F0D8}" srcOrd="0" destOrd="0" presId="urn:microsoft.com/office/officeart/2005/8/layout/process1"/>
    <dgm:cxn modelId="{3E7D4DD9-BFC5-4438-892B-4DDF8F16BF77}" type="presParOf" srcId="{EB3B944F-04CB-4EEC-B178-24C543D4793E}" destId="{E96A1220-2D32-447E-974D-79FA33743D7C}" srcOrd="2" destOrd="0" presId="urn:microsoft.com/office/officeart/2005/8/layout/process1"/>
    <dgm:cxn modelId="{88502A0C-782C-4372-B5A9-9E0D72BDA0CE}" type="presParOf" srcId="{EB3B944F-04CB-4EEC-B178-24C543D4793E}" destId="{EB0F4560-6217-4AAA-ABCC-ACB487071FE6}" srcOrd="3" destOrd="0" presId="urn:microsoft.com/office/officeart/2005/8/layout/process1"/>
    <dgm:cxn modelId="{6AA28A89-9770-4682-9C70-6BDB1600D1BD}" type="presParOf" srcId="{EB0F4560-6217-4AAA-ABCC-ACB487071FE6}" destId="{8907E108-8B71-4B7D-ABC0-5A4099E65E9A}" srcOrd="0" destOrd="0" presId="urn:microsoft.com/office/officeart/2005/8/layout/process1"/>
    <dgm:cxn modelId="{60DEF4CC-C756-4B8D-91E3-78CB85705AE7}" type="presParOf" srcId="{EB3B944F-04CB-4EEC-B178-24C543D4793E}" destId="{E0DF8D77-8FA8-417F-A20F-5D353D55C6C5}" srcOrd="4"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DA1E0D-7106-4CBB-B3D0-74292FC2B492}">
      <dsp:nvSpPr>
        <dsp:cNvPr id="0" name=""/>
        <dsp:cNvSpPr/>
      </dsp:nvSpPr>
      <dsp:spPr>
        <a:xfrm>
          <a:off x="22064" y="22578"/>
          <a:ext cx="2902520" cy="3782347"/>
        </a:xfrm>
        <a:prstGeom prst="roundRect">
          <a:avLst>
            <a:gd name="adj" fmla="val 1000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This presentation will focus on empowering the older person. Ageing is the process of becoming older. It presents the accumulation of changes in a human being over time.  A critical evaluation of the effectiveness, care, empowerment, and support will be explored</a:t>
          </a:r>
        </a:p>
        <a:p>
          <a:pPr marL="0" lvl="0" indent="0" algn="ctr" defTabSz="755650">
            <a:lnSpc>
              <a:spcPct val="90000"/>
            </a:lnSpc>
            <a:spcBef>
              <a:spcPct val="0"/>
            </a:spcBef>
            <a:spcAft>
              <a:spcPct val="35000"/>
            </a:spcAft>
            <a:buNone/>
          </a:pPr>
          <a:r>
            <a:rPr lang="en-US" sz="1700" kern="1200" dirty="0"/>
            <a:t>(NHS, 2020)</a:t>
          </a:r>
        </a:p>
      </dsp:txBody>
      <dsp:txXfrm>
        <a:off x="107076" y="107590"/>
        <a:ext cx="2732496" cy="3612323"/>
      </dsp:txXfrm>
    </dsp:sp>
    <dsp:sp modelId="{2C3C5F61-86D7-4C9F-9134-E5D5D92D2495}">
      <dsp:nvSpPr>
        <dsp:cNvPr id="0" name=""/>
        <dsp:cNvSpPr/>
      </dsp:nvSpPr>
      <dsp:spPr>
        <a:xfrm rot="31453">
          <a:off x="3211735" y="1572530"/>
          <a:ext cx="608812" cy="71982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211739" y="1715659"/>
        <a:ext cx="426168" cy="431895"/>
      </dsp:txXfrm>
    </dsp:sp>
    <dsp:sp modelId="{E96A1220-2D32-447E-974D-79FA33743D7C}">
      <dsp:nvSpPr>
        <dsp:cNvPr id="0" name=""/>
        <dsp:cNvSpPr/>
      </dsp:nvSpPr>
      <dsp:spPr>
        <a:xfrm>
          <a:off x="4073239" y="59645"/>
          <a:ext cx="2902520" cy="3782347"/>
        </a:xfrm>
        <a:prstGeom prst="roundRect">
          <a:avLst>
            <a:gd name="adj" fmla="val 10000"/>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Three major psychosocial theories of ageing will be addressed: the disengagement theory, the activity theory, and the continuity theory </a:t>
          </a:r>
        </a:p>
        <a:p>
          <a:pPr marL="0" lvl="0" indent="0" algn="ctr" defTabSz="755650">
            <a:lnSpc>
              <a:spcPct val="90000"/>
            </a:lnSpc>
            <a:spcBef>
              <a:spcPct val="0"/>
            </a:spcBef>
            <a:spcAft>
              <a:spcPct val="35000"/>
            </a:spcAft>
            <a:buNone/>
          </a:pPr>
          <a:r>
            <a:rPr lang="en-GB" sz="1700" kern="1200" dirty="0"/>
            <a:t> (Crăciun, 2023)</a:t>
          </a:r>
          <a:endParaRPr lang="en-US" sz="1700" kern="1200" dirty="0"/>
        </a:p>
      </dsp:txBody>
      <dsp:txXfrm>
        <a:off x="4158251" y="144657"/>
        <a:ext cx="2732496" cy="3612323"/>
      </dsp:txXfrm>
    </dsp:sp>
    <dsp:sp modelId="{EB0F4560-6217-4AAA-ABCC-ACB487071FE6}">
      <dsp:nvSpPr>
        <dsp:cNvPr id="0" name=""/>
        <dsp:cNvSpPr/>
      </dsp:nvSpPr>
      <dsp:spPr>
        <a:xfrm>
          <a:off x="7266012" y="1590906"/>
          <a:ext cx="615334" cy="71982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266012" y="1734871"/>
        <a:ext cx="430734" cy="431895"/>
      </dsp:txXfrm>
    </dsp:sp>
    <dsp:sp modelId="{E0DF8D77-8FA8-417F-A20F-5D353D55C6C5}">
      <dsp:nvSpPr>
        <dsp:cNvPr id="0" name=""/>
        <dsp:cNvSpPr/>
      </dsp:nvSpPr>
      <dsp:spPr>
        <a:xfrm>
          <a:off x="8136768" y="59645"/>
          <a:ext cx="2902520" cy="3782347"/>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In this presentation, person-centred care, challenging stereotypes, and the impact of agism will be highlighted</a:t>
          </a:r>
        </a:p>
        <a:p>
          <a:pPr marL="0" lvl="0" indent="0" algn="ctr" defTabSz="755650">
            <a:lnSpc>
              <a:spcPct val="90000"/>
            </a:lnSpc>
            <a:spcBef>
              <a:spcPct val="0"/>
            </a:spcBef>
            <a:spcAft>
              <a:spcPct val="35000"/>
            </a:spcAft>
            <a:buNone/>
          </a:pPr>
          <a:r>
            <a:rPr lang="en-GB" sz="1700" kern="1200" dirty="0"/>
            <a:t>(Buetow, 2024)</a:t>
          </a:r>
        </a:p>
        <a:p>
          <a:pPr marL="0" lvl="0" indent="0" algn="ctr" defTabSz="755650">
            <a:lnSpc>
              <a:spcPct val="90000"/>
            </a:lnSpc>
            <a:spcBef>
              <a:spcPct val="0"/>
            </a:spcBef>
            <a:spcAft>
              <a:spcPct val="35000"/>
            </a:spcAft>
            <a:buNone/>
          </a:pPr>
          <a:endParaRPr lang="en-GB" sz="1700" kern="1200" dirty="0"/>
        </a:p>
        <a:p>
          <a:pPr marL="0" lvl="0" indent="0" algn="ctr" defTabSz="755650">
            <a:lnSpc>
              <a:spcPct val="90000"/>
            </a:lnSpc>
            <a:spcBef>
              <a:spcPct val="0"/>
            </a:spcBef>
            <a:spcAft>
              <a:spcPct val="35000"/>
            </a:spcAft>
            <a:buNone/>
          </a:pPr>
          <a:endParaRPr lang="en-US" sz="1700" kern="1200" dirty="0"/>
        </a:p>
      </dsp:txBody>
      <dsp:txXfrm>
        <a:off x="8221780" y="144657"/>
        <a:ext cx="2732496" cy="361232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98872B-AD80-4174-9DFA-C8470F5148F6}" type="datetimeFigureOut">
              <a:rPr lang="en-GB" smtClean="0"/>
              <a:t>06/03/2026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6475FF-7B33-4A47-81B1-317BE5E1E07E}" type="slidenum">
              <a:rPr lang="en-GB" smtClean="0"/>
              <a:t>‹#›</a:t>
            </a:fld>
            <a:endParaRPr lang="en-GB"/>
          </a:p>
        </p:txBody>
      </p:sp>
    </p:spTree>
    <p:extLst>
      <p:ext uri="{BB962C8B-B14F-4D97-AF65-F5344CB8AC3E}">
        <p14:creationId xmlns:p14="http://schemas.microsoft.com/office/powerpoint/2010/main" val="2529910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6475FF-7B33-4A47-81B1-317BE5E1E07E}" type="slidenum">
              <a:rPr lang="en-GB" smtClean="0"/>
              <a:t>2</a:t>
            </a:fld>
            <a:endParaRPr lang="en-GB"/>
          </a:p>
        </p:txBody>
      </p:sp>
    </p:spTree>
    <p:extLst>
      <p:ext uri="{BB962C8B-B14F-4D97-AF65-F5344CB8AC3E}">
        <p14:creationId xmlns:p14="http://schemas.microsoft.com/office/powerpoint/2010/main" val="12662315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6475FF-7B33-4A47-81B1-317BE5E1E07E}" type="slidenum">
              <a:rPr lang="en-GB" smtClean="0"/>
              <a:t>3</a:t>
            </a:fld>
            <a:endParaRPr lang="en-GB"/>
          </a:p>
        </p:txBody>
      </p:sp>
    </p:spTree>
    <p:extLst>
      <p:ext uri="{BB962C8B-B14F-4D97-AF65-F5344CB8AC3E}">
        <p14:creationId xmlns:p14="http://schemas.microsoft.com/office/powerpoint/2010/main" val="275592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6475FF-7B33-4A47-81B1-317BE5E1E07E}" type="slidenum">
              <a:rPr lang="en-GB" smtClean="0"/>
              <a:t>14</a:t>
            </a:fld>
            <a:endParaRPr lang="en-GB"/>
          </a:p>
        </p:txBody>
      </p:sp>
    </p:spTree>
    <p:extLst>
      <p:ext uri="{BB962C8B-B14F-4D97-AF65-F5344CB8AC3E}">
        <p14:creationId xmlns:p14="http://schemas.microsoft.com/office/powerpoint/2010/main" val="2750170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5898F52-2787-4BA2-BBBC-9395E9F86D50}"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439916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98F52-2787-4BA2-BBBC-9395E9F86D50}"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C8B8A27-DF03-4546-BA93-21C967D57E5C}" type="slidenum">
              <a:rPr lang="en-US" smtClean="0"/>
              <a:t>‹#›</a:t>
            </a:fld>
            <a:endParaRPr lang="en-US" dirty="0"/>
          </a:p>
        </p:txBody>
      </p:sp>
    </p:spTree>
    <p:extLst>
      <p:ext uri="{BB962C8B-B14F-4D97-AF65-F5344CB8AC3E}">
        <p14:creationId xmlns:p14="http://schemas.microsoft.com/office/powerpoint/2010/main" val="8299542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470509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5898F52-2787-4BA2-BBBC-9395E9F86D50}"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11" name="Slide Number Placeholder 5"/>
          <p:cNvSpPr>
            <a:spLocks noGrp="1"/>
          </p:cNvSpPr>
          <p:nvPr>
            <p:ph type="sldNum" sz="quarter" idx="12"/>
          </p:nvPr>
        </p:nvSpPr>
        <p:spPr>
          <a:xfrm>
            <a:off x="531812" y="787782"/>
            <a:ext cx="779767" cy="365125"/>
          </a:xfrm>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840327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5898F52-2787-4BA2-BBBC-9395E9F86D50}" type="datetimeFigureOut">
              <a:rPr lang="en-US" smtClean="0"/>
              <a:t>3/6/2026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13" name="Slide Number Placeholder 5"/>
          <p:cNvSpPr>
            <a:spLocks noGrp="1"/>
          </p:cNvSpPr>
          <p:nvPr>
            <p:ph type="sldNum" sz="quarter" idx="12"/>
          </p:nvPr>
        </p:nvSpPr>
        <p:spPr>
          <a:xfrm>
            <a:off x="531812" y="787782"/>
            <a:ext cx="779767" cy="365125"/>
          </a:xfrm>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515086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5898F52-2787-4BA2-BBBC-9395E9F86D50}" type="datetimeFigureOut">
              <a:rPr lang="en-US" smtClean="0"/>
              <a:t>3/6/2026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5" name="Slide Number Placeholder 4"/>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018530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898F52-2787-4BA2-BBBC-9395E9F86D50}" type="datetimeFigureOut">
              <a:rPr lang="en-US" smtClean="0"/>
              <a:t>3/6/2026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4" name="Slide Number Placeholder 3"/>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332768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5898F52-2787-4BA2-BBBC-9395E9F86D50}"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171647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5898F52-2787-4BA2-BBBC-9395E9F86D50}"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326959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3422693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C8B8A27-DF03-4546-BA93-21C967D57E5C}"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935513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5898F52-2787-4BA2-BBBC-9395E9F86D50}" type="datetimeFigureOut">
              <a:rPr lang="en-US" smtClean="0"/>
              <a:pPr/>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3094552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5898F52-2787-4BA2-BBBC-9395E9F86D50}" type="datetimeFigureOut">
              <a:rPr lang="en-US" smtClean="0"/>
              <a:pPr/>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C8B8A27-DF03-4546-BA93-21C967D57E5C}"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298718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5898F52-2787-4BA2-BBBC-9395E9F86D50}" type="datetimeFigureOut">
              <a:rPr lang="en-US" smtClean="0"/>
              <a:pPr/>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25361169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98F52-2787-4BA2-BBBC-9395E9F86D50}"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76322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98F52-2787-4BA2-BBBC-9395E9F86D50}"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576828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5898F52-2787-4BA2-BBBC-9395E9F86D50}" type="datetimeFigureOut">
              <a:rPr lang="en-US" smtClean="0"/>
              <a:pPr/>
              <a:t>3/6/2026</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2367884891"/>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microsoft.com/office/2007/relationships/media" Target="../media/media3.m4a"/><Relationship Id="rId7" Type="http://schemas.openxmlformats.org/officeDocument/2006/relationships/diagramData" Target="../diagrams/data1.xml"/><Relationship Id="rId12" Type="http://schemas.openxmlformats.org/officeDocument/2006/relationships/image" Target="../media/image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notesSlide" Target="../notesSlides/notesSlide1.xml"/><Relationship Id="rId11" Type="http://schemas.microsoft.com/office/2007/relationships/diagramDrawing" Target="../diagrams/drawing1.xml"/><Relationship Id="rId5" Type="http://schemas.openxmlformats.org/officeDocument/2006/relationships/slideLayout" Target="../slideLayouts/slideLayout7.xml"/><Relationship Id="rId10" Type="http://schemas.openxmlformats.org/officeDocument/2006/relationships/diagramColors" Target="../diagrams/colors1.xml"/><Relationship Id="rId4" Type="http://schemas.openxmlformats.org/officeDocument/2006/relationships/audio" Target="../media/media3.m4a"/><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A8D7F-1B04-8582-B79D-B38A5BCBBCC8}"/>
              </a:ext>
            </a:extLst>
          </p:cNvPr>
          <p:cNvSpPr>
            <a:spLocks noGrp="1"/>
          </p:cNvSpPr>
          <p:nvPr>
            <p:ph type="ctrTitle"/>
          </p:nvPr>
        </p:nvSpPr>
        <p:spPr>
          <a:xfrm>
            <a:off x="6096000" y="674370"/>
            <a:ext cx="5642610" cy="4457700"/>
          </a:xfrm>
        </p:spPr>
        <p:txBody>
          <a:bodyPr>
            <a:noAutofit/>
          </a:bodyPr>
          <a:lstStyle/>
          <a:p>
            <a:r>
              <a:rPr lang="en-GB" sz="3200" b="1" dirty="0">
                <a:latin typeface="AngsanaUPC" panose="020B0502040204020203" pitchFamily="18" charset="-34"/>
                <a:cs typeface="AngsanaUPC" panose="020B0502040204020203" pitchFamily="18" charset="-34"/>
              </a:rPr>
              <a:t>Student Name: Kaylyn Mais</a:t>
            </a:r>
            <a:br>
              <a:rPr lang="en-GB" sz="3200" b="1" dirty="0">
                <a:latin typeface="AngsanaUPC" panose="020B0502040204020203" pitchFamily="18" charset="-34"/>
                <a:cs typeface="AngsanaUPC" panose="020B0502040204020203" pitchFamily="18" charset="-34"/>
              </a:rPr>
            </a:br>
            <a:r>
              <a:rPr lang="en-GB" sz="3200" b="1" dirty="0">
                <a:latin typeface="AngsanaUPC" panose="020B0502040204020203" pitchFamily="18" charset="-34"/>
                <a:cs typeface="AngsanaUPC" panose="020B0502040204020203" pitchFamily="18" charset="-34"/>
              </a:rPr>
              <a:t>Student Number: 2245427 </a:t>
            </a:r>
            <a:br>
              <a:rPr lang="en-GB" sz="3200" b="1" dirty="0">
                <a:latin typeface="AngsanaUPC" panose="020B0502040204020203" pitchFamily="18" charset="-34"/>
                <a:cs typeface="AngsanaUPC" panose="020B0502040204020203" pitchFamily="18" charset="-34"/>
              </a:rPr>
            </a:br>
            <a:r>
              <a:rPr lang="en-GB" sz="3200" b="1" dirty="0">
                <a:latin typeface="AngsanaUPC" panose="020B0502040204020203" pitchFamily="18" charset="-34"/>
                <a:cs typeface="AngsanaUPC" panose="020B0502040204020203" pitchFamily="18" charset="-34"/>
              </a:rPr>
              <a:t>Module: Empowering the Older Person</a:t>
            </a:r>
            <a:br>
              <a:rPr lang="en-GB" sz="3200" b="1" dirty="0">
                <a:latin typeface="AngsanaUPC" panose="020B0502040204020203" pitchFamily="18" charset="-34"/>
                <a:cs typeface="AngsanaUPC" panose="020B0502040204020203" pitchFamily="18" charset="-34"/>
              </a:rPr>
            </a:br>
            <a:r>
              <a:rPr lang="en-GB" sz="3200" b="1" dirty="0">
                <a:latin typeface="AngsanaUPC" panose="020B0502040204020203" pitchFamily="18" charset="-34"/>
                <a:cs typeface="AngsanaUPC" panose="020B0502040204020203" pitchFamily="18" charset="-34"/>
              </a:rPr>
              <a:t>Module Code: BMHP6027</a:t>
            </a:r>
            <a:br>
              <a:rPr lang="en-GB" sz="3200" b="1" dirty="0">
                <a:latin typeface="AngsanaUPC" panose="020B0502040204020203" pitchFamily="18" charset="-34"/>
                <a:cs typeface="AngsanaUPC" panose="020B0502040204020203" pitchFamily="18" charset="-34"/>
              </a:rPr>
            </a:br>
            <a:r>
              <a:rPr lang="en-GB" sz="3200" b="1" dirty="0">
                <a:latin typeface="AngsanaUPC" panose="020B0502040204020203" pitchFamily="18" charset="-34"/>
                <a:cs typeface="AngsanaUPC" panose="020B0502040204020203" pitchFamily="18" charset="-34"/>
              </a:rPr>
              <a:t>Lecturer: Tomy </a:t>
            </a:r>
            <a:br>
              <a:rPr lang="en-GB" sz="3200" b="1" dirty="0">
                <a:latin typeface="AngsanaUPC" panose="020B0502040204020203" pitchFamily="18" charset="-34"/>
                <a:cs typeface="AngsanaUPC" panose="020B0502040204020203" pitchFamily="18" charset="-34"/>
              </a:rPr>
            </a:br>
            <a:r>
              <a:rPr lang="en-GB" sz="3200" b="1" dirty="0">
                <a:latin typeface="AngsanaUPC" panose="020B0502040204020203" pitchFamily="18" charset="-34"/>
                <a:cs typeface="AngsanaUPC" panose="020B0502040204020203" pitchFamily="18" charset="-34"/>
              </a:rPr>
              <a:t>Assignment Title: Component 1: Individual (Presentation PowerPoint with Voice-over)</a:t>
            </a:r>
          </a:p>
        </p:txBody>
      </p:sp>
      <p:pic>
        <p:nvPicPr>
          <p:cNvPr id="4" name="Picture 3" descr="Jigsaw puzzles in plastic figures">
            <a:extLst>
              <a:ext uri="{FF2B5EF4-FFF2-40B4-BE49-F238E27FC236}">
                <a16:creationId xmlns:a16="http://schemas.microsoft.com/office/drawing/2014/main" id="{87010F82-E5B6-3C91-0E19-E18F02004542}"/>
              </a:ext>
            </a:extLst>
          </p:cNvPr>
          <p:cNvPicPr>
            <a:picLocks noChangeAspect="1"/>
          </p:cNvPicPr>
          <p:nvPr/>
        </p:nvPicPr>
        <p:blipFill>
          <a:blip r:embed="rId4"/>
          <a:srcRect l="17171" r="13003" b="-1"/>
          <a:stretch>
            <a:fillRect/>
          </a:stretch>
        </p:blipFill>
        <p:spPr>
          <a:xfrm>
            <a:off x="21" y="-1"/>
            <a:ext cx="6095980" cy="6858001"/>
          </a:xfrm>
          <a:prstGeom prst="rect">
            <a:avLst/>
          </a:prstGeom>
        </p:spPr>
      </p:pic>
      <p:sp>
        <p:nvSpPr>
          <p:cNvPr id="5" name="TextBox 4">
            <a:extLst>
              <a:ext uri="{FF2B5EF4-FFF2-40B4-BE49-F238E27FC236}">
                <a16:creationId xmlns:a16="http://schemas.microsoft.com/office/drawing/2014/main" id="{7ADFA618-98E4-11F4-346C-23540D3704E1}"/>
              </a:ext>
            </a:extLst>
          </p:cNvPr>
          <p:cNvSpPr txBox="1"/>
          <p:nvPr/>
        </p:nvSpPr>
        <p:spPr>
          <a:xfrm>
            <a:off x="6995160" y="891540"/>
            <a:ext cx="3623310" cy="584775"/>
          </a:xfrm>
          <a:prstGeom prst="rect">
            <a:avLst/>
          </a:prstGeom>
          <a:noFill/>
        </p:spPr>
        <p:txBody>
          <a:bodyPr wrap="square" rtlCol="0">
            <a:spAutoFit/>
          </a:bodyPr>
          <a:lstStyle/>
          <a:p>
            <a:r>
              <a:rPr lang="en-GB" sz="3200" b="1" dirty="0">
                <a:latin typeface="Bahnschrift Condensed" panose="020B0502040204020203" pitchFamily="34" charset="0"/>
              </a:rPr>
              <a:t>            Title Page </a:t>
            </a:r>
          </a:p>
        </p:txBody>
      </p:sp>
      <p:pic>
        <p:nvPicPr>
          <p:cNvPr id="16" name="Audio 15">
            <a:hlinkClick r:id="" action="ppaction://media"/>
            <a:extLst>
              <a:ext uri="{FF2B5EF4-FFF2-40B4-BE49-F238E27FC236}">
                <a16:creationId xmlns:a16="http://schemas.microsoft.com/office/drawing/2014/main" id="{383C30AB-A771-9AD9-58CA-EBA4A53D563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33870541"/>
      </p:ext>
    </p:extLst>
  </p:cSld>
  <p:clrMapOvr>
    <a:masterClrMapping/>
  </p:clrMapOvr>
  <mc:AlternateContent xmlns:mc="http://schemas.openxmlformats.org/markup-compatibility/2006" xmlns:p14="http://schemas.microsoft.com/office/powerpoint/2010/main">
    <mc:Choice Requires="p14">
      <p:transition spd="slow" p14:dur="2000" advTm="12248"/>
    </mc:Choice>
    <mc:Fallback xmlns="">
      <p:transition spd="slow" advTm="12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5D159F-2D0F-C637-A239-83947D0FA9FF}"/>
              </a:ext>
            </a:extLst>
          </p:cNvPr>
          <p:cNvSpPr txBox="1"/>
          <p:nvPr/>
        </p:nvSpPr>
        <p:spPr>
          <a:xfrm>
            <a:off x="1422399" y="510363"/>
            <a:ext cx="9343065" cy="1356537"/>
          </a:xfrm>
          <a:prstGeom prst="rect">
            <a:avLst/>
          </a:prstGeom>
        </p:spPr>
        <p:txBody>
          <a:bodyPr vert="horz" lIns="91440" tIns="45720" rIns="91440" bIns="45720" rtlCol="0" anchor="ctr">
            <a:normAutofit/>
          </a:bodyPr>
          <a:lstStyle/>
          <a:p>
            <a:pPr algn="ctr">
              <a:spcBef>
                <a:spcPct val="0"/>
              </a:spcBef>
              <a:spcAft>
                <a:spcPts val="600"/>
              </a:spcAft>
            </a:pPr>
            <a:r>
              <a:rPr lang="en-US" sz="4000" kern="1200" dirty="0">
                <a:solidFill>
                  <a:schemeClr val="tx2"/>
                </a:solidFill>
                <a:latin typeface="+mj-lt"/>
                <a:ea typeface="+mj-ea"/>
                <a:cs typeface="+mj-cs"/>
              </a:rPr>
              <a:t>  </a:t>
            </a:r>
            <a:r>
              <a:rPr lang="en-US" sz="2800" b="1" kern="1200" dirty="0">
                <a:solidFill>
                  <a:srgbClr val="FF0000"/>
                </a:solidFill>
                <a:latin typeface="+mj-lt"/>
                <a:ea typeface="+mj-ea"/>
                <a:cs typeface="+mj-cs"/>
              </a:rPr>
              <a:t>Introduction  </a:t>
            </a:r>
          </a:p>
        </p:txBody>
      </p:sp>
      <p:graphicFrame>
        <p:nvGraphicFramePr>
          <p:cNvPr id="6" name="TextBox 3">
            <a:extLst>
              <a:ext uri="{FF2B5EF4-FFF2-40B4-BE49-F238E27FC236}">
                <a16:creationId xmlns:a16="http://schemas.microsoft.com/office/drawing/2014/main" id="{FF3E8853-D004-6E12-7741-DDDC284D79DB}"/>
              </a:ext>
            </a:extLst>
          </p:cNvPr>
          <p:cNvGraphicFramePr/>
          <p:nvPr>
            <p:extLst>
              <p:ext uri="{D42A27DB-BD31-4B8C-83A1-F6EECF244321}">
                <p14:modId xmlns:p14="http://schemas.microsoft.com/office/powerpoint/2010/main" val="2076340274"/>
              </p:ext>
            </p:extLst>
          </p:nvPr>
        </p:nvGraphicFramePr>
        <p:xfrm>
          <a:off x="571500" y="2372659"/>
          <a:ext cx="11049000" cy="39016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8" name="Recorded Sound">
            <a:hlinkClick r:id="" action="ppaction://media"/>
            <a:extLst>
              <a:ext uri="{FF2B5EF4-FFF2-40B4-BE49-F238E27FC236}">
                <a16:creationId xmlns:a16="http://schemas.microsoft.com/office/drawing/2014/main" id="{B386DFE7-2D05-66A8-E458-6655A40287EB}"/>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5892800" y="3225800"/>
            <a:ext cx="406400" cy="406400"/>
          </a:xfrm>
          <a:prstGeom prst="rect">
            <a:avLst/>
          </a:prstGeom>
        </p:spPr>
      </p:pic>
      <p:pic>
        <p:nvPicPr>
          <p:cNvPr id="82" name="Audio 81">
            <a:hlinkClick r:id="" action="ppaction://media"/>
            <a:extLst>
              <a:ext uri="{FF2B5EF4-FFF2-40B4-BE49-F238E27FC236}">
                <a16:creationId xmlns:a16="http://schemas.microsoft.com/office/drawing/2014/main" id="{B8B60C8E-E2BA-77B6-6C11-C5AD3FE35A42}"/>
              </a:ext>
            </a:extLst>
          </p:cNvPr>
          <p:cNvPicPr>
            <a:picLocks noChangeAspect="1"/>
          </p:cNvPicPr>
          <p:nvPr>
            <a:audioFile r:link="rId4"/>
            <p:extLst>
              <p:ext uri="{DAA4B4D4-6D71-4841-9C94-3DE7FCFB9230}">
                <p14:media xmlns:p14="http://schemas.microsoft.com/office/powerpoint/2010/main" r:embed="rId3"/>
              </p:ext>
            </p:extLst>
          </p:nvPr>
        </p:nvPicPr>
        <p:blipFill>
          <a:blip r:embed="rId12"/>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42078255"/>
      </p:ext>
    </p:extLst>
  </p:cSld>
  <p:clrMapOvr>
    <a:masterClrMapping/>
  </p:clrMapOvr>
  <mc:AlternateContent xmlns:mc="http://schemas.openxmlformats.org/markup-compatibility/2006" xmlns:p14="http://schemas.microsoft.com/office/powerpoint/2010/main">
    <mc:Choice Requires="p14">
      <p:transition spd="slow" p14:dur="2000" advTm="63378"/>
    </mc:Choice>
    <mc:Fallback xmlns="">
      <p:transition spd="slow" advTm="633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2"/>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8709" fill="hold"/>
                                        <p:tgtEl>
                                          <p:spTgt spid="4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0" fill="hold" display="0">
                  <p:stCondLst>
                    <p:cond delay="indefinite"/>
                  </p:stCondLst>
                  <p:endCondLst>
                    <p:cond evt="onStopAudio" delay="0">
                      <p:tgtEl>
                        <p:sldTgt/>
                      </p:tgtEl>
                    </p:cond>
                  </p:endCondLst>
                </p:cTn>
                <p:tgtEl>
                  <p:spTgt spid="48"/>
                </p:tgtEl>
              </p:cMediaNode>
            </p:audio>
            <p:audio isNarration="1">
              <p:cMediaNode vol="80000" showWhenStopped="0">
                <p:cTn id="11" fill="hold" display="0">
                  <p:stCondLst>
                    <p:cond delay="indefinite"/>
                  </p:stCondLst>
                  <p:endCondLst>
                    <p:cond evt="onStopAudio" delay="0">
                      <p:tgtEl>
                        <p:sldTgt/>
                      </p:tgtEl>
                    </p:cond>
                  </p:endCondLst>
                </p:cTn>
                <p:tgtEl>
                  <p:spTgt spid="82"/>
                </p:tgtEl>
              </p:cMediaNode>
            </p:audio>
          </p:childTnLst>
        </p:cTn>
      </p:par>
    </p:tnLst>
  </p:timing>
  <p:extLst>
    <p:ext uri="{E180D4A7-C9FB-4DFB-919C-405C955672EB}">
      <p14:showEvtLst xmlns:p14="http://schemas.microsoft.com/office/powerpoint/2010/main">
        <p14:playEvt time="367" objId="48"/>
        <p14:stopEvt time="9226" objId="48"/>
      </p14:showEvtLst>
    </p:ext>
  </p:extLs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5E6612-B9E8-F4C1-7C9F-8943FA0CCA45}"/>
              </a:ext>
            </a:extLst>
          </p:cNvPr>
          <p:cNvSpPr txBox="1"/>
          <p:nvPr/>
        </p:nvSpPr>
        <p:spPr>
          <a:xfrm>
            <a:off x="720090" y="171449"/>
            <a:ext cx="10641330" cy="1280161"/>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400" kern="1200" dirty="0">
                <a:solidFill>
                  <a:schemeClr val="tx2"/>
                </a:solidFill>
                <a:latin typeface="+mj-lt"/>
                <a:ea typeface="+mj-ea"/>
                <a:cs typeface="+mj-cs"/>
              </a:rPr>
              <a:t>   </a:t>
            </a:r>
            <a:r>
              <a:rPr lang="en-US" sz="3200" b="1" kern="1200" dirty="0">
                <a:solidFill>
                  <a:srgbClr val="FF0000"/>
                </a:solidFill>
                <a:latin typeface="+mj-lt"/>
                <a:ea typeface="+mj-ea"/>
                <a:cs typeface="+mj-cs"/>
              </a:rPr>
              <a:t>Ageing population in Health and Social Care</a:t>
            </a:r>
          </a:p>
        </p:txBody>
      </p:sp>
      <p:sp>
        <p:nvSpPr>
          <p:cNvPr id="4" name="TextBox 3">
            <a:extLst>
              <a:ext uri="{FF2B5EF4-FFF2-40B4-BE49-F238E27FC236}">
                <a16:creationId xmlns:a16="http://schemas.microsoft.com/office/drawing/2014/main" id="{F75ECE30-9F81-68A7-1AB6-4F10BAC52407}"/>
              </a:ext>
            </a:extLst>
          </p:cNvPr>
          <p:cNvSpPr txBox="1"/>
          <p:nvPr/>
        </p:nvSpPr>
        <p:spPr>
          <a:xfrm>
            <a:off x="1043609" y="1703069"/>
            <a:ext cx="9780601" cy="4412057"/>
          </a:xfrm>
          <a:prstGeom prst="rect">
            <a:avLst/>
          </a:prstGeom>
        </p:spPr>
        <p:txBody>
          <a:bodyPr vert="horz" lIns="91440" tIns="45720" rIns="91440" bIns="45720" rtlCol="0">
            <a:normAutofit/>
          </a:bodyPr>
          <a:lstStyle/>
          <a:p>
            <a:pPr marL="285750" indent="-285750">
              <a:lnSpc>
                <a:spcPct val="150000"/>
              </a:lnSpc>
              <a:spcAft>
                <a:spcPts val="600"/>
              </a:spcAft>
              <a:buClr>
                <a:schemeClr val="bg2">
                  <a:lumMod val="75000"/>
                </a:schemeClr>
              </a:buClr>
              <a:buFont typeface="Arial" panose="020B0604020202020204" pitchFamily="34" charset="0"/>
              <a:buChar char="•"/>
            </a:pPr>
            <a:r>
              <a:rPr lang="en-US" sz="2000" dirty="0">
                <a:latin typeface="Arial" panose="020B0604020202020204" pitchFamily="34" charset="0"/>
                <a:cs typeface="Arial" panose="020B0604020202020204" pitchFamily="34" charset="0"/>
              </a:rPr>
              <a:t>An ageing population leads to increased demand for services, making it more likely to develop chronic conditions with multiple morbidities, which are more costly to treat and shift to long-term care. </a:t>
            </a:r>
          </a:p>
          <a:p>
            <a:pPr marL="285750" indent="-285750">
              <a:lnSpc>
                <a:spcPct val="150000"/>
              </a:lnSpc>
              <a:spcAft>
                <a:spcPts val="600"/>
              </a:spcAft>
              <a:buClr>
                <a:schemeClr val="bg2">
                  <a:lumMod val="75000"/>
                </a:schemeClr>
              </a:buClr>
              <a:buFont typeface="Arial" panose="020B0604020202020204" pitchFamily="34" charset="0"/>
              <a:buChar char="•"/>
            </a:pPr>
            <a:r>
              <a:rPr lang="en-US" sz="2000" dirty="0">
                <a:latin typeface="Arial" panose="020B0604020202020204" pitchFamily="34" charset="0"/>
                <a:cs typeface="Arial" panose="020B0604020202020204" pitchFamily="34" charset="0"/>
              </a:rPr>
              <a:t>Almost one in five (19%) people are aged 65 and over, and more than 5 million (9%) are aged 75 and over. </a:t>
            </a:r>
          </a:p>
          <a:p>
            <a:pPr marL="285750" indent="-285750">
              <a:lnSpc>
                <a:spcPct val="150000"/>
              </a:lnSpc>
              <a:spcAft>
                <a:spcPts val="600"/>
              </a:spcAft>
              <a:buClr>
                <a:schemeClr val="bg2">
                  <a:lumMod val="75000"/>
                </a:schemeClr>
              </a:buClr>
              <a:buFont typeface="Arial" panose="020B0604020202020204" pitchFamily="34" charset="0"/>
              <a:buChar char="•"/>
            </a:pPr>
            <a:r>
              <a:rPr lang="en-US" sz="2000" dirty="0">
                <a:latin typeface="Arial" panose="020B0604020202020204" pitchFamily="34" charset="0"/>
                <a:cs typeface="Arial" panose="020B0604020202020204" pitchFamily="34" charset="0"/>
              </a:rPr>
              <a:t>There are 1.4 million, 3 % are aged 85 and over (Huang, et al., 2025). </a:t>
            </a:r>
          </a:p>
          <a:p>
            <a:pPr marL="285750" indent="-285750">
              <a:lnSpc>
                <a:spcPct val="150000"/>
              </a:lnSpc>
              <a:spcAft>
                <a:spcPts val="600"/>
              </a:spcAft>
              <a:buClr>
                <a:schemeClr val="bg2">
                  <a:lumMod val="75000"/>
                </a:schemeClr>
              </a:buClr>
              <a:buFont typeface="Arial" panose="020B0604020202020204" pitchFamily="34" charset="0"/>
              <a:buChar char="•"/>
            </a:pPr>
            <a:r>
              <a:rPr lang="en-US" sz="2000" dirty="0">
                <a:latin typeface="Arial" panose="020B0604020202020204" pitchFamily="34" charset="0"/>
                <a:cs typeface="Arial" panose="020B0604020202020204" pitchFamily="34" charset="0"/>
              </a:rPr>
              <a:t>An older adult </a:t>
            </a:r>
            <a:r>
              <a:rPr lang="en-GB" sz="2000" dirty="0">
                <a:latin typeface="Arial" panose="020B0604020202020204" pitchFamily="34" charset="0"/>
                <a:cs typeface="Arial" panose="020B0604020202020204" pitchFamily="34" charset="0"/>
              </a:rPr>
              <a:t>experiences physical, psychological, and emotional changes that may affect their well-being (Charles et al., </a:t>
            </a:r>
            <a:r>
              <a:rPr lang="en-US" sz="2000" dirty="0">
                <a:latin typeface="Arial" panose="020B0604020202020204" pitchFamily="34" charset="0"/>
                <a:cs typeface="Arial" panose="020B0604020202020204" pitchFamily="34" charset="0"/>
              </a:rPr>
              <a:t>2020).    </a:t>
            </a:r>
            <a:r>
              <a:rPr lang="en-GB"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pic>
        <p:nvPicPr>
          <p:cNvPr id="45" name="Audio 44">
            <a:hlinkClick r:id="" action="ppaction://media"/>
            <a:extLst>
              <a:ext uri="{FF2B5EF4-FFF2-40B4-BE49-F238E27FC236}">
                <a16:creationId xmlns:a16="http://schemas.microsoft.com/office/drawing/2014/main" id="{037EAEFA-EBD7-88B1-18C4-F0C829BCB23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53961512"/>
      </p:ext>
    </p:extLst>
  </p:cSld>
  <p:clrMapOvr>
    <a:masterClrMapping/>
  </p:clrMapOvr>
  <mc:AlternateContent xmlns:mc="http://schemas.openxmlformats.org/markup-compatibility/2006" xmlns:p14="http://schemas.microsoft.com/office/powerpoint/2010/main">
    <mc:Choice Requires="p14">
      <p:transition spd="slow" p14:dur="2000" advTm="48205"/>
    </mc:Choice>
    <mc:Fallback xmlns="">
      <p:transition spd="slow" advTm="482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4F0697-2A57-4DD9-B238-AAEC0C3317D6}"/>
              </a:ext>
            </a:extLst>
          </p:cNvPr>
          <p:cNvSpPr txBox="1"/>
          <p:nvPr/>
        </p:nvSpPr>
        <p:spPr>
          <a:xfrm flipH="1">
            <a:off x="3771899" y="500420"/>
            <a:ext cx="6768411" cy="584775"/>
          </a:xfrm>
          <a:prstGeom prst="rect">
            <a:avLst/>
          </a:prstGeom>
          <a:noFill/>
        </p:spPr>
        <p:txBody>
          <a:bodyPr wrap="square" rtlCol="0">
            <a:spAutoFit/>
          </a:bodyPr>
          <a:lstStyle/>
          <a:p>
            <a:r>
              <a:rPr lang="en-GB" sz="3200" b="1" dirty="0">
                <a:solidFill>
                  <a:srgbClr val="FF0000"/>
                </a:solidFill>
                <a:latin typeface="Algerian" panose="04020705040A02060702" pitchFamily="82" charset="0"/>
              </a:rPr>
              <a:t>Theories of ageing </a:t>
            </a:r>
          </a:p>
        </p:txBody>
      </p:sp>
      <p:sp>
        <p:nvSpPr>
          <p:cNvPr id="3" name="TextBox 2">
            <a:extLst>
              <a:ext uri="{FF2B5EF4-FFF2-40B4-BE49-F238E27FC236}">
                <a16:creationId xmlns:a16="http://schemas.microsoft.com/office/drawing/2014/main" id="{3A3F2251-72E4-774D-B7A7-E0CB932C39C7}"/>
              </a:ext>
            </a:extLst>
          </p:cNvPr>
          <p:cNvSpPr txBox="1"/>
          <p:nvPr/>
        </p:nvSpPr>
        <p:spPr>
          <a:xfrm flipH="1">
            <a:off x="720090" y="1371600"/>
            <a:ext cx="10469880" cy="4401205"/>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 theory is a methodical collection of concepts that aids in the understanding, prediction, or explanation of particular behaviours or phenomena. It is based on observation.  The objective of theories is to explain reality, conduct, and consequence (Nowak, 2012).</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Disengagement theory (1961) posits that elderly adults slow down and gradually withdraw from society, a natural and necessary process. </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Activity Theory (1963) maintains that an engaged and active lifestyle can have a positive effect on an individual's physical and mental well-being (Havighurst, R.J 1963).</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Continuity Theory states that older adults try to continue a pattern of behaviour, roles, and relationships from earlier in life. Continuity theory shows that life are </a:t>
            </a:r>
            <a:r>
              <a:rPr lang="en-GB" sz="2000" dirty="0" err="1">
                <a:latin typeface="Arial" panose="020B0604020202020204" pitchFamily="34" charset="0"/>
                <a:cs typeface="Arial" panose="020B0604020202020204" pitchFamily="34" charset="0"/>
              </a:rPr>
              <a:t>intercennted</a:t>
            </a:r>
            <a:r>
              <a:rPr lang="en-GB" sz="2000" dirty="0">
                <a:latin typeface="Arial" panose="020B0604020202020204" pitchFamily="34" charset="0"/>
                <a:cs typeface="Arial" panose="020B0604020202020204" pitchFamily="34" charset="0"/>
              </a:rPr>
              <a:t> rather than isolated events (Wang, 2012). </a:t>
            </a:r>
          </a:p>
        </p:txBody>
      </p:sp>
      <p:sp>
        <p:nvSpPr>
          <p:cNvPr id="4" name="AutoShape 4" descr="Frontiers | A novel classification system for evolutionary aging theories">
            <a:extLst>
              <a:ext uri="{FF2B5EF4-FFF2-40B4-BE49-F238E27FC236}">
                <a16:creationId xmlns:a16="http://schemas.microsoft.com/office/drawing/2014/main" id="{A58409C5-1788-C77F-C12B-A5A354BF0FC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Frontiers | A novel classification system for evolutionary aging theories">
            <a:extLst>
              <a:ext uri="{FF2B5EF4-FFF2-40B4-BE49-F238E27FC236}">
                <a16:creationId xmlns:a16="http://schemas.microsoft.com/office/drawing/2014/main" id="{AFA9FB9E-C8DD-7D88-DDE7-5650C0A1FAD0}"/>
              </a:ext>
            </a:extLst>
          </p:cNvPr>
          <p:cNvSpPr>
            <a:spLocks noChangeAspect="1" noChangeArrowheads="1"/>
          </p:cNvSpPr>
          <p:nvPr/>
        </p:nvSpPr>
        <p:spPr bwMode="auto">
          <a:xfrm flipV="1">
            <a:off x="6096000" y="3733800"/>
            <a:ext cx="2545080" cy="254508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Frontiers | A novel classification system for evolutionary aging theories">
            <a:extLst>
              <a:ext uri="{FF2B5EF4-FFF2-40B4-BE49-F238E27FC236}">
                <a16:creationId xmlns:a16="http://schemas.microsoft.com/office/drawing/2014/main" id="{79A037AB-C33C-197E-A3C8-0E0A240B160D}"/>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6" name="Audio 45">
            <a:hlinkClick r:id="" action="ppaction://media"/>
            <a:extLst>
              <a:ext uri="{FF2B5EF4-FFF2-40B4-BE49-F238E27FC236}">
                <a16:creationId xmlns:a16="http://schemas.microsoft.com/office/drawing/2014/main" id="{F4230628-3726-6EDD-2F3E-9D2E892BA97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60393439"/>
      </p:ext>
    </p:extLst>
  </p:cSld>
  <p:clrMapOvr>
    <a:masterClrMapping/>
  </p:clrMapOvr>
  <mc:AlternateContent xmlns:mc="http://schemas.openxmlformats.org/markup-compatibility/2006" xmlns:p14="http://schemas.microsoft.com/office/powerpoint/2010/main">
    <mc:Choice Requires="p14">
      <p:transition spd="slow" p14:dur="2000" advTm="55857"/>
    </mc:Choice>
    <mc:Fallback xmlns="">
      <p:transition spd="slow" advTm="558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1028D3-0E6F-AD74-7F47-190FFC749A90}"/>
              </a:ext>
            </a:extLst>
          </p:cNvPr>
          <p:cNvSpPr txBox="1"/>
          <p:nvPr/>
        </p:nvSpPr>
        <p:spPr>
          <a:xfrm>
            <a:off x="3348990" y="267178"/>
            <a:ext cx="6263640" cy="584775"/>
          </a:xfrm>
          <a:prstGeom prst="rect">
            <a:avLst/>
          </a:prstGeom>
          <a:noFill/>
        </p:spPr>
        <p:txBody>
          <a:bodyPr wrap="square" rtlCol="0">
            <a:spAutoFit/>
          </a:bodyPr>
          <a:lstStyle/>
          <a:p>
            <a:r>
              <a:rPr lang="en-GB" sz="3200" dirty="0">
                <a:solidFill>
                  <a:srgbClr val="FF0000"/>
                </a:solidFill>
                <a:latin typeface="Algerian" panose="04020705040A02060702" pitchFamily="82" charset="0"/>
              </a:rPr>
              <a:t>Key focus on Legislation </a:t>
            </a:r>
          </a:p>
        </p:txBody>
      </p:sp>
      <p:sp>
        <p:nvSpPr>
          <p:cNvPr id="4" name="TextBox 3">
            <a:extLst>
              <a:ext uri="{FF2B5EF4-FFF2-40B4-BE49-F238E27FC236}">
                <a16:creationId xmlns:a16="http://schemas.microsoft.com/office/drawing/2014/main" id="{FC57E785-3D80-86E7-E26F-86BA2AB0AC4E}"/>
              </a:ext>
            </a:extLst>
          </p:cNvPr>
          <p:cNvSpPr txBox="1"/>
          <p:nvPr/>
        </p:nvSpPr>
        <p:spPr>
          <a:xfrm>
            <a:off x="0" y="1348740"/>
            <a:ext cx="11315700" cy="5016758"/>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These acts and policies are improving care for the elderly in the UK. They are collaborating. </a:t>
            </a:r>
          </a:p>
          <a:p>
            <a:endParaRPr lang="en-GB" sz="2000" dirty="0">
              <a:latin typeface="Arial" panose="020B0604020202020204" pitchFamily="34" charset="0"/>
              <a:cs typeface="Arial" panose="020B0604020202020204" pitchFamily="34" charset="0"/>
            </a:endParaRPr>
          </a:p>
          <a:p>
            <a:r>
              <a:rPr lang="en-GB" sz="2000" b="1" dirty="0">
                <a:solidFill>
                  <a:srgbClr val="FF0000"/>
                </a:solidFill>
                <a:latin typeface="Arial" panose="020B0604020202020204" pitchFamily="34" charset="0"/>
                <a:cs typeface="Arial" panose="020B0604020202020204" pitchFamily="34" charset="0"/>
              </a:rPr>
              <a:t>The Equality Act (2020</a:t>
            </a:r>
            <a:r>
              <a:rPr lang="en-GB" sz="2000" dirty="0">
                <a:latin typeface="Arial" panose="020B0604020202020204" pitchFamily="34" charset="0"/>
                <a:cs typeface="Arial" panose="020B0604020202020204" pitchFamily="34" charset="0"/>
              </a:rPr>
              <a:t>) protects individuals from discrimination based on their characteristics, such as age. It applies to employment, education, and access to care, ensuring that individuals are treated fairly regardless of their </a:t>
            </a:r>
            <a:r>
              <a:rPr lang="en-GB" dirty="0">
                <a:latin typeface="Arial" panose="020B0604020202020204" pitchFamily="34" charset="0"/>
                <a:cs typeface="Arial" panose="020B0604020202020204" pitchFamily="34" charset="0"/>
              </a:rPr>
              <a:t>age (Horton, R., 2025). </a:t>
            </a:r>
          </a:p>
          <a:p>
            <a:endParaRPr lang="en-GB" sz="2000" dirty="0">
              <a:latin typeface="Arial" panose="020B0604020202020204" pitchFamily="34" charset="0"/>
              <a:cs typeface="Arial" panose="020B0604020202020204" pitchFamily="34" charset="0"/>
            </a:endParaRPr>
          </a:p>
          <a:p>
            <a:r>
              <a:rPr lang="en-GB" sz="2000" b="1" dirty="0">
                <a:solidFill>
                  <a:srgbClr val="FF0000"/>
                </a:solidFill>
                <a:latin typeface="Arial" panose="020B0604020202020204" pitchFamily="34" charset="0"/>
                <a:cs typeface="Arial" panose="020B0604020202020204" pitchFamily="34" charset="0"/>
              </a:rPr>
              <a:t>The Health and Social Care Act (2012</a:t>
            </a:r>
            <a:r>
              <a:rPr lang="en-GB" sz="2000" dirty="0">
                <a:solidFill>
                  <a:srgbClr val="FF0000"/>
                </a:solidFill>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emphasises the importance of non-discriminatory access to health and social care services, aiming to eliminate age-based disparities in healthcare. </a:t>
            </a:r>
          </a:p>
          <a:p>
            <a:endParaRPr lang="en-GB" sz="2000" dirty="0">
              <a:latin typeface="Arial" panose="020B0604020202020204" pitchFamily="34" charset="0"/>
              <a:cs typeface="Arial" panose="020B0604020202020204" pitchFamily="34" charset="0"/>
            </a:endParaRPr>
          </a:p>
          <a:p>
            <a:r>
              <a:rPr lang="en-GB" sz="2000" b="1" dirty="0">
                <a:solidFill>
                  <a:srgbClr val="FF0000"/>
                </a:solidFill>
                <a:latin typeface="Arial" panose="020B0604020202020204" pitchFamily="34" charset="0"/>
                <a:cs typeface="Arial" panose="020B0604020202020204" pitchFamily="34" charset="0"/>
              </a:rPr>
              <a:t>The Care Act (2014</a:t>
            </a:r>
            <a:r>
              <a:rPr lang="en-GB" sz="2000" dirty="0">
                <a:latin typeface="Arial" panose="020B0604020202020204" pitchFamily="34" charset="0"/>
                <a:cs typeface="Arial" panose="020B0604020202020204" pitchFamily="34" charset="0"/>
              </a:rPr>
              <a:t>) requires local authorities to ensure fair access to care services for older adults, emphasising the need for equality and the prevention of age-related discrimination in services (Kydd and Flemming 2015).</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The evaluation of older adults must focus on what they can do, relative to what the individual should be able to or wishes to do. Evaluation also involves a multidimensional person-centred approach that combines impact evaluation, measuring outcomes like wellbeing (Huijg et al,.2017)</a:t>
            </a:r>
          </a:p>
        </p:txBody>
      </p:sp>
      <p:sp>
        <p:nvSpPr>
          <p:cNvPr id="5" name="TextBox 4">
            <a:extLst>
              <a:ext uri="{FF2B5EF4-FFF2-40B4-BE49-F238E27FC236}">
                <a16:creationId xmlns:a16="http://schemas.microsoft.com/office/drawing/2014/main" id="{80E13AAC-9F7A-9CCB-3D52-E21FB29F7714}"/>
              </a:ext>
            </a:extLst>
          </p:cNvPr>
          <p:cNvSpPr txBox="1"/>
          <p:nvPr/>
        </p:nvSpPr>
        <p:spPr>
          <a:xfrm>
            <a:off x="8583930" y="6221490"/>
            <a:ext cx="3691890" cy="369332"/>
          </a:xfrm>
          <a:prstGeom prst="rect">
            <a:avLst/>
          </a:prstGeom>
          <a:noFill/>
        </p:spPr>
        <p:txBody>
          <a:bodyPr wrap="square" rtlCol="0">
            <a:spAutoFit/>
          </a:bodyPr>
          <a:lstStyle/>
          <a:p>
            <a:r>
              <a:rPr lang="en-GB" dirty="0"/>
              <a:t>  </a:t>
            </a:r>
          </a:p>
        </p:txBody>
      </p:sp>
      <p:pic>
        <p:nvPicPr>
          <p:cNvPr id="15" name="Audio 14">
            <a:hlinkClick r:id="" action="ppaction://media"/>
            <a:extLst>
              <a:ext uri="{FF2B5EF4-FFF2-40B4-BE49-F238E27FC236}">
                <a16:creationId xmlns:a16="http://schemas.microsoft.com/office/drawing/2014/main" id="{63ADA2C4-16A5-8C29-BD64-76B8B224B91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99423858"/>
      </p:ext>
    </p:extLst>
  </p:cSld>
  <p:clrMapOvr>
    <a:masterClrMapping/>
  </p:clrMapOvr>
  <mc:AlternateContent xmlns:mc="http://schemas.openxmlformats.org/markup-compatibility/2006" xmlns:p14="http://schemas.microsoft.com/office/powerpoint/2010/main">
    <mc:Choice Requires="p14">
      <p:transition spd="slow" p14:dur="2000" advTm="58388"/>
    </mc:Choice>
    <mc:Fallback xmlns="">
      <p:transition spd="slow" advTm="58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96C7F7-419D-01DC-E9B4-9707AB535B31}"/>
              </a:ext>
            </a:extLst>
          </p:cNvPr>
          <p:cNvSpPr txBox="1"/>
          <p:nvPr/>
        </p:nvSpPr>
        <p:spPr>
          <a:xfrm>
            <a:off x="2114550" y="217170"/>
            <a:ext cx="8794455" cy="1231106"/>
          </a:xfrm>
          <a:prstGeom prst="rect">
            <a:avLst/>
          </a:prstGeom>
          <a:noFill/>
        </p:spPr>
        <p:txBody>
          <a:bodyPr wrap="square" rtlCol="0">
            <a:spAutoFit/>
          </a:bodyPr>
          <a:lstStyle/>
          <a:p>
            <a:pPr algn="ctr"/>
            <a:r>
              <a:rPr lang="en-GB" sz="2000" b="1" dirty="0"/>
              <a:t>    </a:t>
            </a:r>
            <a:r>
              <a:rPr lang="en-GB" sz="2800" b="1" dirty="0">
                <a:solidFill>
                  <a:srgbClr val="FF0000"/>
                </a:solidFill>
              </a:rPr>
              <a:t>Broad overview of current services available for elderly people</a:t>
            </a:r>
          </a:p>
          <a:p>
            <a:pPr algn="ctr"/>
            <a:endParaRPr lang="en-GB" dirty="0"/>
          </a:p>
        </p:txBody>
      </p:sp>
      <p:sp>
        <p:nvSpPr>
          <p:cNvPr id="4" name="TextBox 3">
            <a:extLst>
              <a:ext uri="{FF2B5EF4-FFF2-40B4-BE49-F238E27FC236}">
                <a16:creationId xmlns:a16="http://schemas.microsoft.com/office/drawing/2014/main" id="{23DC3009-1AB2-FCEE-46C0-2365633B81BE}"/>
              </a:ext>
            </a:extLst>
          </p:cNvPr>
          <p:cNvSpPr txBox="1"/>
          <p:nvPr/>
        </p:nvSpPr>
        <p:spPr>
          <a:xfrm>
            <a:off x="1275908" y="1637414"/>
            <a:ext cx="10409274" cy="6217087"/>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There are various forms of help and support for elderly people to access, some of which are:</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Support living allows individuals to live independently in their own home with flexible, tailored support (Bigby et al., 2017).</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Home Care is where a paid carer provides personalized support to an individual in their home (Cooper et al., 2017).</a:t>
            </a:r>
          </a:p>
          <a:p>
            <a:r>
              <a:rPr lang="en-GB" sz="2000"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Residential care- There will usually be more care staff available. </a:t>
            </a:r>
            <a:r>
              <a:rPr lang="en-GB" sz="200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for people who need substantial help with their personal care, etc  </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 Hospital Care- an individual will be cared for by the doctors, nurses, and other healthcare professionals who work on the ward.   </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Hospice- provides care for people from the point at which their illness is diagnosed as terminal to the end of their life (Currow et al.,2020)</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Day Centre- provide a safe, structured environment offering social interaction.  </a:t>
            </a:r>
          </a:p>
          <a:p>
            <a:r>
              <a:rPr lang="en-GB" dirty="0"/>
              <a:t> </a:t>
            </a:r>
          </a:p>
        </p:txBody>
      </p:sp>
      <p:pic>
        <p:nvPicPr>
          <p:cNvPr id="83" name="Audio 82">
            <a:hlinkClick r:id="" action="ppaction://media"/>
            <a:extLst>
              <a:ext uri="{FF2B5EF4-FFF2-40B4-BE49-F238E27FC236}">
                <a16:creationId xmlns:a16="http://schemas.microsoft.com/office/drawing/2014/main" id="{14BB5655-52E5-6AA2-4908-20462E08C30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67066434"/>
      </p:ext>
    </p:extLst>
  </p:cSld>
  <p:clrMapOvr>
    <a:masterClrMapping/>
  </p:clrMapOvr>
  <mc:AlternateContent xmlns:mc="http://schemas.openxmlformats.org/markup-compatibility/2006" xmlns:p14="http://schemas.microsoft.com/office/powerpoint/2010/main">
    <mc:Choice Requires="p14">
      <p:transition spd="slow" p14:dur="2000" advTm="65110"/>
    </mc:Choice>
    <mc:Fallback xmlns="">
      <p:transition spd="slow" advTm="651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151672-6344-23CD-612E-19DB75EEB186}"/>
              </a:ext>
            </a:extLst>
          </p:cNvPr>
          <p:cNvSpPr txBox="1"/>
          <p:nvPr/>
        </p:nvSpPr>
        <p:spPr>
          <a:xfrm>
            <a:off x="2766060" y="182880"/>
            <a:ext cx="9063990" cy="584775"/>
          </a:xfrm>
          <a:prstGeom prst="rect">
            <a:avLst/>
          </a:prstGeom>
          <a:noFill/>
        </p:spPr>
        <p:txBody>
          <a:bodyPr wrap="square" rtlCol="0">
            <a:spAutoFit/>
          </a:bodyPr>
          <a:lstStyle/>
          <a:p>
            <a:r>
              <a:rPr lang="en-GB" sz="3200" b="1" dirty="0">
                <a:solidFill>
                  <a:srgbClr val="FF0000"/>
                </a:solidFill>
              </a:rPr>
              <a:t>Residential Care Strengths and Limitations </a:t>
            </a:r>
          </a:p>
        </p:txBody>
      </p:sp>
      <p:sp>
        <p:nvSpPr>
          <p:cNvPr id="3" name="TextBox 2">
            <a:extLst>
              <a:ext uri="{FF2B5EF4-FFF2-40B4-BE49-F238E27FC236}">
                <a16:creationId xmlns:a16="http://schemas.microsoft.com/office/drawing/2014/main" id="{E10AA42B-1F27-96AA-B5E2-7A849BE579E4}"/>
              </a:ext>
            </a:extLst>
          </p:cNvPr>
          <p:cNvSpPr txBox="1"/>
          <p:nvPr/>
        </p:nvSpPr>
        <p:spPr>
          <a:xfrm>
            <a:off x="1701209" y="1711842"/>
            <a:ext cx="9590567" cy="5201424"/>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Residential care homes deliver essential accommodation and 24-hour personal care and support for individuals aged 65 and over, as well as those who face challenges in managing daily life at home (Ettelt et al., 2022). </a:t>
            </a:r>
          </a:p>
          <a:p>
            <a:r>
              <a:rPr lang="en-GB" sz="2000" dirty="0">
                <a:latin typeface="Arial" panose="020B0604020202020204" pitchFamily="34" charset="0"/>
                <a:cs typeface="Arial" panose="020B0604020202020204" pitchFamily="34" charset="0"/>
              </a:rPr>
              <a:t>    They provide a safe place where individuals are cared for according to their needs. While residential homes offer essential safety and supervision, they often come with a high cost. </a:t>
            </a:r>
          </a:p>
          <a:p>
            <a:pPr marL="342900" indent="-342900">
              <a:buFont typeface="Arial" panose="020B0604020202020204" pitchFamily="34" charset="0"/>
              <a:buChar char="•"/>
            </a:pPr>
            <a:endParaRPr lang="en-GB" sz="20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While staff meet the resident’s needs and preferences, there is a risk of fostering unintentional dependency, thereby reducing the resident’s autonomy.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Living in a residential home can come with strict daily routines, e.g., mealtime, bedtimes, and potential emotional distress from leaving a familiar home (Shin et al., 2022)</a:t>
            </a:r>
          </a:p>
          <a:p>
            <a:endParaRPr lang="en-GB" dirty="0"/>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39" name="Audio 38">
            <a:hlinkClick r:id="" action="ppaction://media"/>
            <a:extLst>
              <a:ext uri="{FF2B5EF4-FFF2-40B4-BE49-F238E27FC236}">
                <a16:creationId xmlns:a16="http://schemas.microsoft.com/office/drawing/2014/main" id="{500EAA82-ACAB-4A67-9C9C-2FC409552BF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67019059"/>
      </p:ext>
    </p:extLst>
  </p:cSld>
  <p:clrMapOvr>
    <a:masterClrMapping/>
  </p:clrMapOvr>
  <mc:AlternateContent xmlns:mc="http://schemas.openxmlformats.org/markup-compatibility/2006">
    <mc:Choice xmlns:p14="http://schemas.microsoft.com/office/powerpoint/2010/main" Requires="p14">
      <p:transition spd="slow" p14:dur="2000" advTm="79603"/>
    </mc:Choice>
    <mc:Fallback>
      <p:transition spd="slow" advTm="796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2C6E8D-C457-E942-02AD-E61942DC2BD4}"/>
              </a:ext>
            </a:extLst>
          </p:cNvPr>
          <p:cNvSpPr txBox="1"/>
          <p:nvPr/>
        </p:nvSpPr>
        <p:spPr>
          <a:xfrm>
            <a:off x="3051544" y="400051"/>
            <a:ext cx="8835656" cy="523220"/>
          </a:xfrm>
          <a:prstGeom prst="rect">
            <a:avLst/>
          </a:prstGeom>
          <a:noFill/>
        </p:spPr>
        <p:txBody>
          <a:bodyPr wrap="square" rtlCol="0">
            <a:spAutoFit/>
          </a:bodyPr>
          <a:lstStyle/>
          <a:p>
            <a:r>
              <a:rPr lang="en-GB" sz="2800" b="1" dirty="0">
                <a:solidFill>
                  <a:srgbClr val="FF0000"/>
                </a:solidFill>
              </a:rPr>
              <a:t>Strengths and Limitations of Residential Care </a:t>
            </a:r>
          </a:p>
        </p:txBody>
      </p:sp>
      <p:sp>
        <p:nvSpPr>
          <p:cNvPr id="3" name="TextBox 2">
            <a:extLst>
              <a:ext uri="{FF2B5EF4-FFF2-40B4-BE49-F238E27FC236}">
                <a16:creationId xmlns:a16="http://schemas.microsoft.com/office/drawing/2014/main" id="{F79BE817-BB80-FF18-3097-82F387237907}"/>
              </a:ext>
            </a:extLst>
          </p:cNvPr>
          <p:cNvSpPr txBox="1"/>
          <p:nvPr/>
        </p:nvSpPr>
        <p:spPr>
          <a:xfrm flipH="1">
            <a:off x="2190306" y="1443841"/>
            <a:ext cx="9005777" cy="5878532"/>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There are many advantages to residential care, such as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Having staff on duty 24 hours a day</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Companionship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Regular and nutritious meals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Peace of mind for relatives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Clean and comfortable living environment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Medication management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Residents own private rooms;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However, all this comes at a high cost, with financial strain and loss of independence and autonomy.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Furthermore, inadequate staffing and poor management can have an impact on the care the resident receives (Obianuju, C.E., 2022). </a:t>
            </a:r>
          </a:p>
          <a:p>
            <a:r>
              <a:rPr lang="en-GB" sz="2000" dirty="0">
                <a:latin typeface="Arial" panose="020B0604020202020204" pitchFamily="34" charset="0"/>
                <a:cs typeface="Arial" panose="020B0604020202020204" pitchFamily="34" charset="0"/>
              </a:rPr>
              <a:t> </a:t>
            </a:r>
          </a:p>
          <a:p>
            <a:r>
              <a:rPr lang="en-GB" sz="2000" dirty="0">
                <a:latin typeface="Arial" panose="020B0604020202020204" pitchFamily="34" charset="0"/>
                <a:cs typeface="Arial" panose="020B0604020202020204" pitchFamily="34" charset="0"/>
              </a:rPr>
              <a:t>They often lack support from external health services like GPs or district nurses.  </a:t>
            </a:r>
          </a:p>
          <a:p>
            <a:endParaRPr lang="en-GB" dirty="0"/>
          </a:p>
          <a:p>
            <a:r>
              <a:rPr lang="en-GB" dirty="0"/>
              <a:t>    </a:t>
            </a:r>
          </a:p>
        </p:txBody>
      </p:sp>
      <p:pic>
        <p:nvPicPr>
          <p:cNvPr id="9" name="Audio 8">
            <a:hlinkClick r:id="" action="ppaction://media"/>
            <a:extLst>
              <a:ext uri="{FF2B5EF4-FFF2-40B4-BE49-F238E27FC236}">
                <a16:creationId xmlns:a16="http://schemas.microsoft.com/office/drawing/2014/main" id="{8FB3E898-EE4D-1FCF-07F8-BA67C9E46BD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81639264"/>
      </p:ext>
    </p:extLst>
  </p:cSld>
  <p:clrMapOvr>
    <a:masterClrMapping/>
  </p:clrMapOvr>
  <mc:AlternateContent xmlns:mc="http://schemas.openxmlformats.org/markup-compatibility/2006" xmlns:p14="http://schemas.microsoft.com/office/powerpoint/2010/main">
    <mc:Choice Requires="p14">
      <p:transition spd="slow" p14:dur="2000" advTm="780"/>
    </mc:Choice>
    <mc:Fallback xmlns="">
      <p:transition spd="slow" advTm="7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747FEB-5897-7066-7C8D-21DAB0F10D3E}"/>
              </a:ext>
            </a:extLst>
          </p:cNvPr>
          <p:cNvSpPr txBox="1"/>
          <p:nvPr/>
        </p:nvSpPr>
        <p:spPr>
          <a:xfrm flipH="1">
            <a:off x="1967023" y="701749"/>
            <a:ext cx="9494875" cy="584775"/>
          </a:xfrm>
          <a:prstGeom prst="rect">
            <a:avLst/>
          </a:prstGeom>
          <a:noFill/>
        </p:spPr>
        <p:txBody>
          <a:bodyPr wrap="square" rtlCol="0">
            <a:spAutoFit/>
          </a:bodyPr>
          <a:lstStyle/>
          <a:p>
            <a:r>
              <a:rPr lang="en-GB" sz="3200" dirty="0"/>
              <a:t>        </a:t>
            </a:r>
            <a:r>
              <a:rPr lang="en-GB" sz="3200" b="1" dirty="0">
                <a:solidFill>
                  <a:srgbClr val="FF0000"/>
                </a:solidFill>
              </a:rPr>
              <a:t>Hospital Care strength and Limitations </a:t>
            </a:r>
          </a:p>
        </p:txBody>
      </p:sp>
      <p:sp>
        <p:nvSpPr>
          <p:cNvPr id="4" name="TextBox 3">
            <a:extLst>
              <a:ext uri="{FF2B5EF4-FFF2-40B4-BE49-F238E27FC236}">
                <a16:creationId xmlns:a16="http://schemas.microsoft.com/office/drawing/2014/main" id="{E0F70034-F67C-0BDB-6DD5-52D501801A0D}"/>
              </a:ext>
            </a:extLst>
          </p:cNvPr>
          <p:cNvSpPr txBox="1"/>
          <p:nvPr/>
        </p:nvSpPr>
        <p:spPr>
          <a:xfrm flipH="1">
            <a:off x="1190847" y="1679945"/>
            <a:ext cx="9601200" cy="4370427"/>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According to the NHS (2022), hospital care provides specialist medical treatment, surgeries, and diagnostic procedures for urgent and planned needs.  Hospital care is free if you’re ordinarily resident in the UK. </a:t>
            </a:r>
          </a:p>
          <a:p>
            <a:r>
              <a:rPr lang="en-GB" sz="2000" dirty="0">
                <a:latin typeface="Arial" panose="020B0604020202020204" pitchFamily="34" charset="0"/>
                <a:cs typeface="Arial" panose="020B0604020202020204" pitchFamily="34" charset="0"/>
              </a:rPr>
              <a:t>   </a:t>
            </a:r>
          </a:p>
          <a:p>
            <a:r>
              <a:rPr lang="en-GB" sz="2000" dirty="0">
                <a:latin typeface="Arial" panose="020B0604020202020204" pitchFamily="34" charset="0"/>
                <a:cs typeface="Arial" panose="020B0604020202020204" pitchFamily="34" charset="0"/>
              </a:rPr>
              <a:t>  Some benefits of being in a hospital are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constant monitoring by a medical professional</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Immediate access to advanced diagnostics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Treatment and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Specialized, potentially life-saving intervention that cannot be performed at home.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Despite these benefits, hospital care faces significant challenges, including a severe staff shortage ( Jones, 2023)</a:t>
            </a:r>
          </a:p>
          <a:p>
            <a:endParaRPr lang="en-GB" dirty="0"/>
          </a:p>
        </p:txBody>
      </p:sp>
      <p:pic>
        <p:nvPicPr>
          <p:cNvPr id="10" name="Audio 9">
            <a:hlinkClick r:id="" action="ppaction://media"/>
            <a:extLst>
              <a:ext uri="{FF2B5EF4-FFF2-40B4-BE49-F238E27FC236}">
                <a16:creationId xmlns:a16="http://schemas.microsoft.com/office/drawing/2014/main" id="{3DAD053D-BB46-A230-E9EA-88D168CC7BD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59383559"/>
      </p:ext>
    </p:extLst>
  </p:cSld>
  <p:clrMapOvr>
    <a:masterClrMapping/>
  </p:clrMapOvr>
  <mc:AlternateContent xmlns:mc="http://schemas.openxmlformats.org/markup-compatibility/2006" xmlns:p14="http://schemas.microsoft.com/office/powerpoint/2010/main">
    <mc:Choice Requires="p14">
      <p:transition spd="slow" p14:dur="2000" advTm="58785"/>
    </mc:Choice>
    <mc:Fallback xmlns="">
      <p:transition spd="slow" advTm="587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57CB670-98C4-63C7-E218-70DC8BD7150B}"/>
              </a:ext>
            </a:extLst>
          </p:cNvPr>
          <p:cNvSpPr txBox="1"/>
          <p:nvPr/>
        </p:nvSpPr>
        <p:spPr>
          <a:xfrm flipH="1">
            <a:off x="1265274" y="127592"/>
            <a:ext cx="9590568" cy="861774"/>
          </a:xfrm>
          <a:prstGeom prst="rect">
            <a:avLst/>
          </a:prstGeom>
          <a:noFill/>
        </p:spPr>
        <p:txBody>
          <a:bodyPr wrap="square" rtlCol="0">
            <a:spAutoFit/>
          </a:bodyPr>
          <a:lstStyle/>
          <a:p>
            <a:r>
              <a:rPr lang="en-GB" sz="3200" b="1" dirty="0">
                <a:solidFill>
                  <a:srgbClr val="FF0000"/>
                </a:solidFill>
              </a:rPr>
              <a:t>           Hospital Care strength and limitation</a:t>
            </a:r>
          </a:p>
          <a:p>
            <a:endParaRPr lang="en-GB" dirty="0"/>
          </a:p>
        </p:txBody>
      </p:sp>
      <p:sp>
        <p:nvSpPr>
          <p:cNvPr id="4" name="TextBox 3">
            <a:extLst>
              <a:ext uri="{FF2B5EF4-FFF2-40B4-BE49-F238E27FC236}">
                <a16:creationId xmlns:a16="http://schemas.microsoft.com/office/drawing/2014/main" id="{6F8CE953-EF9D-ECC9-0C2C-13C074F6288B}"/>
              </a:ext>
            </a:extLst>
          </p:cNvPr>
          <p:cNvSpPr txBox="1"/>
          <p:nvPr/>
        </p:nvSpPr>
        <p:spPr>
          <a:xfrm>
            <a:off x="1703069" y="1244009"/>
            <a:ext cx="9673767" cy="3785652"/>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Although hospital care provides essential high-quality care and specialized care through a multidisciplinary team, advanced technology, and 24-hour access to urgent services, there can be limitations within the service (Browne-Farrell, G.D., 2025).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However, these limitation is a concern for hospitals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High cost and financial burden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severe staff shortages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infection risks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financial pressures from operational costs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limited funding</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Capacity and demand. </a:t>
            </a:r>
          </a:p>
        </p:txBody>
      </p:sp>
      <p:pic>
        <p:nvPicPr>
          <p:cNvPr id="10" name="Audio 9">
            <a:hlinkClick r:id="" action="ppaction://media"/>
            <a:extLst>
              <a:ext uri="{FF2B5EF4-FFF2-40B4-BE49-F238E27FC236}">
                <a16:creationId xmlns:a16="http://schemas.microsoft.com/office/drawing/2014/main" id="{8173C218-09BD-5131-1D85-92558AD6623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83171179"/>
      </p:ext>
    </p:extLst>
  </p:cSld>
  <p:clrMapOvr>
    <a:masterClrMapping/>
  </p:clrMapOvr>
  <mc:AlternateContent xmlns:mc="http://schemas.openxmlformats.org/markup-compatibility/2006" xmlns:p14="http://schemas.microsoft.com/office/powerpoint/2010/main">
    <mc:Choice Requires="p14">
      <p:transition spd="slow" p14:dur="2000" advTm="56608"/>
    </mc:Choice>
    <mc:Fallback xmlns="">
      <p:transition spd="slow" advTm="56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F64A057-FA6E-9330-FB30-45C37FAFAE32}"/>
              </a:ext>
            </a:extLst>
          </p:cNvPr>
          <p:cNvSpPr txBox="1"/>
          <p:nvPr/>
        </p:nvSpPr>
        <p:spPr>
          <a:xfrm flipH="1">
            <a:off x="1605515" y="571351"/>
            <a:ext cx="9027042" cy="954107"/>
          </a:xfrm>
          <a:prstGeom prst="rect">
            <a:avLst/>
          </a:prstGeom>
          <a:noFill/>
        </p:spPr>
        <p:txBody>
          <a:bodyPr wrap="square" rtlCol="0">
            <a:spAutoFit/>
          </a:bodyPr>
          <a:lstStyle/>
          <a:p>
            <a:r>
              <a:rPr lang="en-GB" sz="2800" b="1" dirty="0">
                <a:solidFill>
                  <a:srgbClr val="FF0000"/>
                </a:solidFill>
              </a:rPr>
              <a:t>Residential care home accessibility, Quality and funding</a:t>
            </a:r>
          </a:p>
        </p:txBody>
      </p:sp>
      <p:sp>
        <p:nvSpPr>
          <p:cNvPr id="7" name="TextBox 6">
            <a:extLst>
              <a:ext uri="{FF2B5EF4-FFF2-40B4-BE49-F238E27FC236}">
                <a16:creationId xmlns:a16="http://schemas.microsoft.com/office/drawing/2014/main" id="{485D8D28-9CE4-8AC8-BD79-103207710A67}"/>
              </a:ext>
            </a:extLst>
          </p:cNvPr>
          <p:cNvSpPr txBox="1"/>
          <p:nvPr/>
        </p:nvSpPr>
        <p:spPr>
          <a:xfrm>
            <a:off x="1318438" y="1525458"/>
            <a:ext cx="10557332" cy="4708981"/>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Accessibility, quality, and funding in a residential care home stem from a combination of chronic underfunding, shortage, and the increasing complexity of resident needs.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Accessibility issues can be </a:t>
            </a:r>
          </a:p>
          <a:p>
            <a:r>
              <a:rPr lang="en-GB" sz="2000" dirty="0">
                <a:latin typeface="Arial" panose="020B0604020202020204" pitchFamily="34" charset="0"/>
                <a:cs typeface="Arial" panose="020B0604020202020204" pitchFamily="34" charset="0"/>
              </a:rPr>
              <a:t>    Equipment failure: lack of essential equipment, such as patient lifts and hoists.  </a:t>
            </a:r>
          </a:p>
          <a:p>
            <a:r>
              <a:rPr lang="en-GB" sz="2000" dirty="0">
                <a:latin typeface="Arial" panose="020B0604020202020204" pitchFamily="34" charset="0"/>
                <a:cs typeface="Arial" panose="020B0604020202020204" pitchFamily="34" charset="0"/>
              </a:rPr>
              <a:t>    Mobility limitations: improperly installed grab bars and handrails, and a slippery bathroom floor.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Quality issues, for example</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Understaffing: A 24% turnover rate for staff in 2024 has led to fewer, less experienced staff, which directly correlates with poorer care ratings.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Funding issue</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care home sector faces a range of financial difficulties that can affect the ability to deliver high-quality care. (Shahriari, 2024).</a:t>
            </a:r>
          </a:p>
        </p:txBody>
      </p:sp>
      <p:pic>
        <p:nvPicPr>
          <p:cNvPr id="44" name="Audio 43">
            <a:hlinkClick r:id="" action="ppaction://media"/>
            <a:extLst>
              <a:ext uri="{FF2B5EF4-FFF2-40B4-BE49-F238E27FC236}">
                <a16:creationId xmlns:a16="http://schemas.microsoft.com/office/drawing/2014/main" id="{5DC1F14D-6C08-1AE7-B379-B26AEAB5471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38125492"/>
      </p:ext>
    </p:extLst>
  </p:cSld>
  <p:clrMapOvr>
    <a:masterClrMapping/>
  </p:clrMapOvr>
  <mc:AlternateContent xmlns:mc="http://schemas.openxmlformats.org/markup-compatibility/2006" xmlns:p14="http://schemas.microsoft.com/office/powerpoint/2010/main">
    <mc:Choice Requires="p14">
      <p:transition spd="slow" p14:dur="2000" advTm="55682"/>
    </mc:Choice>
    <mc:Fallback xmlns="">
      <p:transition spd="slow" advTm="556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29C026-0302-D399-3464-97CC1C66ADC1}"/>
              </a:ext>
            </a:extLst>
          </p:cNvPr>
          <p:cNvSpPr txBox="1"/>
          <p:nvPr/>
        </p:nvSpPr>
        <p:spPr>
          <a:xfrm>
            <a:off x="2594610" y="422910"/>
            <a:ext cx="7283037" cy="584775"/>
          </a:xfrm>
          <a:prstGeom prst="rect">
            <a:avLst/>
          </a:prstGeom>
          <a:noFill/>
        </p:spPr>
        <p:txBody>
          <a:bodyPr wrap="square" rtlCol="0">
            <a:spAutoFit/>
          </a:bodyPr>
          <a:lstStyle/>
          <a:p>
            <a:r>
              <a:rPr lang="en-GB" sz="3200" b="1" dirty="0">
                <a:solidFill>
                  <a:srgbClr val="FF0000"/>
                </a:solidFill>
              </a:rPr>
              <a:t>Technology innovation</a:t>
            </a:r>
          </a:p>
        </p:txBody>
      </p:sp>
      <p:sp>
        <p:nvSpPr>
          <p:cNvPr id="4" name="TextBox 3">
            <a:extLst>
              <a:ext uri="{FF2B5EF4-FFF2-40B4-BE49-F238E27FC236}">
                <a16:creationId xmlns:a16="http://schemas.microsoft.com/office/drawing/2014/main" id="{E3CC0084-5467-334E-F268-F4A85313FE26}"/>
              </a:ext>
            </a:extLst>
          </p:cNvPr>
          <p:cNvSpPr txBox="1"/>
          <p:nvPr/>
        </p:nvSpPr>
        <p:spPr>
          <a:xfrm>
            <a:off x="1017270" y="1360170"/>
            <a:ext cx="9827939" cy="464742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As the elderly population increases, there is a growing need for innovation to support independent living, health, and well-being (</a:t>
            </a:r>
            <a:r>
              <a:rPr lang="en-GB" dirty="0"/>
              <a:t>Dave, N., 2020)</a:t>
            </a: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Key innovations include: </a:t>
            </a:r>
          </a:p>
          <a:p>
            <a:r>
              <a:rPr lang="en-GB" sz="2000" dirty="0">
                <a:latin typeface="Arial" panose="020B0604020202020204" pitchFamily="34" charset="0"/>
                <a:cs typeface="Arial" panose="020B0604020202020204" pitchFamily="34" charset="0"/>
              </a:rPr>
              <a:t>Telemedicine </a:t>
            </a:r>
          </a:p>
          <a:p>
            <a:r>
              <a:rPr lang="en-GB" sz="2000" dirty="0">
                <a:latin typeface="Arial" panose="020B0604020202020204" pitchFamily="34" charset="0"/>
                <a:cs typeface="Arial" panose="020B0604020202020204" pitchFamily="34" charset="0"/>
              </a:rPr>
              <a:t>Home adaptation, e.g.  </a:t>
            </a:r>
          </a:p>
          <a:p>
            <a:r>
              <a:rPr lang="en-GB" sz="2000" dirty="0">
                <a:latin typeface="Arial" panose="020B0604020202020204" pitchFamily="34" charset="0"/>
                <a:cs typeface="Arial" panose="020B0604020202020204" pitchFamily="34" charset="0"/>
              </a:rPr>
              <a:t>Digital health tools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All may promote empowerment and independence by enabling them to manage their health, safety, and daily life at home, reducing reliance on constant human supervision. However, the use of technology can be challenging for older adults, for example, because they are not confident using the device or have limited internet access. </a:t>
            </a:r>
          </a:p>
          <a:p>
            <a:endParaRPr lang="en-GB" dirty="0"/>
          </a:p>
          <a:p>
            <a:endParaRPr lang="en-GB" dirty="0"/>
          </a:p>
        </p:txBody>
      </p:sp>
      <p:pic>
        <p:nvPicPr>
          <p:cNvPr id="10" name="Audio 9">
            <a:hlinkClick r:id="" action="ppaction://media"/>
            <a:extLst>
              <a:ext uri="{FF2B5EF4-FFF2-40B4-BE49-F238E27FC236}">
                <a16:creationId xmlns:a16="http://schemas.microsoft.com/office/drawing/2014/main" id="{BE22A03A-4C4A-AEE3-17DB-01B38BD03455}"/>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5970241"/>
      </p:ext>
    </p:extLst>
  </p:cSld>
  <p:clrMapOvr>
    <a:masterClrMapping/>
  </p:clrMapOvr>
  <mc:AlternateContent xmlns:mc="http://schemas.openxmlformats.org/markup-compatibility/2006" xmlns:p14="http://schemas.microsoft.com/office/powerpoint/2010/main">
    <mc:Choice Requires="p14">
      <p:transition spd="slow" p14:dur="2000" advTm="88619"/>
    </mc:Choice>
    <mc:Fallback xmlns="">
      <p:transition spd="slow" advTm="886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DBDD62-CA7B-128E-403B-A2A7B2AC726F}"/>
              </a:ext>
            </a:extLst>
          </p:cNvPr>
          <p:cNvSpPr txBox="1"/>
          <p:nvPr/>
        </p:nvSpPr>
        <p:spPr>
          <a:xfrm>
            <a:off x="4343400" y="114300"/>
            <a:ext cx="8251131" cy="584775"/>
          </a:xfrm>
          <a:prstGeom prst="rect">
            <a:avLst/>
          </a:prstGeom>
          <a:noFill/>
        </p:spPr>
        <p:txBody>
          <a:bodyPr wrap="square" rtlCol="0">
            <a:spAutoFit/>
          </a:bodyPr>
          <a:lstStyle/>
          <a:p>
            <a:r>
              <a:rPr lang="en-GB" sz="3200" b="1" dirty="0">
                <a:solidFill>
                  <a:srgbClr val="FF0000"/>
                </a:solidFill>
              </a:rPr>
              <a:t>Case study</a:t>
            </a:r>
          </a:p>
        </p:txBody>
      </p:sp>
      <p:sp>
        <p:nvSpPr>
          <p:cNvPr id="3" name="TextBox 2">
            <a:extLst>
              <a:ext uri="{FF2B5EF4-FFF2-40B4-BE49-F238E27FC236}">
                <a16:creationId xmlns:a16="http://schemas.microsoft.com/office/drawing/2014/main" id="{CF20C81A-9FB2-599C-20DE-2D8F6D22FE3E}"/>
              </a:ext>
            </a:extLst>
          </p:cNvPr>
          <p:cNvSpPr txBox="1"/>
          <p:nvPr/>
        </p:nvSpPr>
        <p:spPr>
          <a:xfrm flipH="1">
            <a:off x="1005840" y="742951"/>
            <a:ext cx="10541116" cy="6370975"/>
          </a:xfrm>
          <a:prstGeom prst="rect">
            <a:avLst/>
          </a:prstGeom>
          <a:noFill/>
        </p:spPr>
        <p:txBody>
          <a:bodyPr wrap="square" rtlCol="0">
            <a:spAutoFit/>
          </a:bodyPr>
          <a:lstStyle/>
          <a:p>
            <a:pPr algn="just">
              <a:lnSpc>
                <a:spcPct val="150000"/>
              </a:lnSpc>
            </a:pPr>
            <a:r>
              <a:rPr lang="en-GB" dirty="0"/>
              <a:t> </a:t>
            </a:r>
            <a:r>
              <a:rPr lang="en-GB" sz="2000" dirty="0">
                <a:latin typeface="Arial" panose="020B0604020202020204" pitchFamily="34" charset="0"/>
                <a:cs typeface="Arial" panose="020B0604020202020204" pitchFamily="34" charset="0"/>
              </a:rPr>
              <a:t>Selly, who is 85 years old, is living at home with 4 daily care visits. Selly has two falls in one week and is experiencing confusion.  </a:t>
            </a:r>
          </a:p>
          <a:p>
            <a:pPr algn="just">
              <a:lnSpc>
                <a:spcPct val="150000"/>
              </a:lnSpc>
            </a:pPr>
            <a:r>
              <a:rPr lang="en-GB" sz="2000" dirty="0">
                <a:latin typeface="Arial" panose="020B0604020202020204" pitchFamily="34" charset="0"/>
                <a:cs typeface="Arial" panose="020B0604020202020204" pitchFamily="34" charset="0"/>
              </a:rPr>
              <a:t>Disengagement theory can be applied to manage this situation, for example </a:t>
            </a:r>
          </a:p>
          <a:p>
            <a:pPr algn="just">
              <a:lnSpc>
                <a:spcPct val="150000"/>
              </a:lnSpc>
            </a:pPr>
            <a:r>
              <a:rPr lang="en-GB" sz="2000" dirty="0">
                <a:latin typeface="Arial" panose="020B0604020202020204" pitchFamily="34" charset="0"/>
                <a:cs typeface="Arial" panose="020B0604020202020204" pitchFamily="34" charset="0"/>
              </a:rPr>
              <a:t>Sally needs urgent medical assessment and a review of her care package. </a:t>
            </a:r>
          </a:p>
          <a:p>
            <a:pPr algn="just">
              <a:lnSpc>
                <a:spcPct val="150000"/>
              </a:lnSpc>
            </a:pPr>
            <a:r>
              <a:rPr lang="en-GB" sz="2000" dirty="0">
                <a:latin typeface="Arial" panose="020B0604020202020204" pitchFamily="34" charset="0"/>
                <a:cs typeface="Arial" panose="020B0604020202020204" pitchFamily="34" charset="0"/>
              </a:rPr>
              <a:t>GPs or NHS 111: Contact the GP immediately for an appointment to review the fall and confusion. </a:t>
            </a:r>
          </a:p>
          <a:p>
            <a:pPr algn="just">
              <a:lnSpc>
                <a:spcPct val="150000"/>
              </a:lnSpc>
            </a:pPr>
            <a:r>
              <a:rPr lang="en-GB" sz="2000" dirty="0">
                <a:latin typeface="Arial" panose="020B0604020202020204" pitchFamily="34" charset="0"/>
                <a:cs typeface="Arial" panose="020B0604020202020204" pitchFamily="34" charset="0"/>
              </a:rPr>
              <a:t>Request a fall risk assessment to identify the cause.  </a:t>
            </a:r>
          </a:p>
          <a:p>
            <a:pPr algn="just">
              <a:lnSpc>
                <a:spcPct val="150000"/>
              </a:lnSpc>
            </a:pPr>
            <a:r>
              <a:rPr lang="en-GB" sz="2000" dirty="0">
                <a:latin typeface="Arial" panose="020B0604020202020204" pitchFamily="34" charset="0"/>
                <a:cs typeface="Arial" panose="020B0604020202020204" pitchFamily="34" charset="0"/>
              </a:rPr>
              <a:t>Install a pendant alarm or fall detector that automatically alerts a call centre, and consider a motion-activated light. </a:t>
            </a:r>
          </a:p>
          <a:p>
            <a:pPr algn="just">
              <a:lnSpc>
                <a:spcPct val="150000"/>
              </a:lnSpc>
            </a:pPr>
            <a:r>
              <a:rPr lang="en-GB" sz="2000" dirty="0">
                <a:latin typeface="Arial" panose="020B0604020202020204" pitchFamily="34" charset="0"/>
                <a:cs typeface="Arial" panose="020B0604020202020204" pitchFamily="34" charset="0"/>
              </a:rPr>
              <a:t>Reframing the withdrawal </a:t>
            </a:r>
          </a:p>
          <a:p>
            <a:pPr algn="just">
              <a:lnSpc>
                <a:spcPct val="150000"/>
              </a:lnSpc>
            </a:pPr>
            <a:r>
              <a:rPr lang="en-GB" sz="2000" dirty="0">
                <a:latin typeface="Arial" panose="020B0604020202020204" pitchFamily="34" charset="0"/>
                <a:cs typeface="Arial" panose="020B0604020202020204" pitchFamily="34" charset="0"/>
              </a:rPr>
              <a:t>The person can voluntarily disengage from high-risk activities. </a:t>
            </a:r>
          </a:p>
          <a:p>
            <a:pPr algn="just">
              <a:lnSpc>
                <a:spcPct val="150000"/>
              </a:lnSpc>
            </a:pPr>
            <a:r>
              <a:rPr lang="en-GB" sz="2000" dirty="0">
                <a:latin typeface="Arial" panose="020B0604020202020204" pitchFamily="34" charset="0"/>
                <a:cs typeface="Arial" panose="020B0604020202020204" pitchFamily="34" charset="0"/>
              </a:rPr>
              <a:t>Focus on a safe, comfortable, and peaceful existence, reducing the demand on Sally to remain active in the way she was before (Ragini and Salwan, 2022)</a:t>
            </a:r>
          </a:p>
          <a:p>
            <a:endParaRPr lang="en-GB" dirty="0"/>
          </a:p>
        </p:txBody>
      </p:sp>
      <p:pic>
        <p:nvPicPr>
          <p:cNvPr id="40" name="Audio 39">
            <a:hlinkClick r:id="" action="ppaction://media"/>
            <a:extLst>
              <a:ext uri="{FF2B5EF4-FFF2-40B4-BE49-F238E27FC236}">
                <a16:creationId xmlns:a16="http://schemas.microsoft.com/office/drawing/2014/main" id="{A23DE013-A343-BB0C-4764-D4D3CF21587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66028889"/>
      </p:ext>
    </p:extLst>
  </p:cSld>
  <p:clrMapOvr>
    <a:masterClrMapping/>
  </p:clrMapOvr>
  <mc:AlternateContent xmlns:mc="http://schemas.openxmlformats.org/markup-compatibility/2006" xmlns:p14="http://schemas.microsoft.com/office/powerpoint/2010/main">
    <mc:Choice Requires="p14">
      <p:transition spd="slow" p14:dur="2000" advTm="69990"/>
    </mc:Choice>
    <mc:Fallback xmlns="">
      <p:transition spd="slow" advTm="699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C57030-398F-5600-F01B-BA3997C5983D}"/>
              </a:ext>
            </a:extLst>
          </p:cNvPr>
          <p:cNvSpPr txBox="1"/>
          <p:nvPr/>
        </p:nvSpPr>
        <p:spPr>
          <a:xfrm>
            <a:off x="1611630" y="480060"/>
            <a:ext cx="9648249" cy="954107"/>
          </a:xfrm>
          <a:prstGeom prst="rect">
            <a:avLst/>
          </a:prstGeom>
          <a:noFill/>
        </p:spPr>
        <p:txBody>
          <a:bodyPr wrap="square" rtlCol="0">
            <a:spAutoFit/>
          </a:bodyPr>
          <a:lstStyle/>
          <a:p>
            <a:r>
              <a:rPr lang="en-GB" sz="2800" b="1" dirty="0">
                <a:solidFill>
                  <a:srgbClr val="FF0000"/>
                </a:solidFill>
              </a:rPr>
              <a:t>Recommendations for residential care and hospital Care</a:t>
            </a:r>
          </a:p>
        </p:txBody>
      </p:sp>
      <p:sp>
        <p:nvSpPr>
          <p:cNvPr id="3" name="TextBox 2">
            <a:extLst>
              <a:ext uri="{FF2B5EF4-FFF2-40B4-BE49-F238E27FC236}">
                <a16:creationId xmlns:a16="http://schemas.microsoft.com/office/drawing/2014/main" id="{F4B0EE6C-C05B-0D74-DBD3-96835E77F77B}"/>
              </a:ext>
            </a:extLst>
          </p:cNvPr>
          <p:cNvSpPr txBox="1"/>
          <p:nvPr/>
        </p:nvSpPr>
        <p:spPr>
          <a:xfrm flipH="1">
            <a:off x="1031358" y="1945758"/>
            <a:ext cx="10483702" cy="5139869"/>
          </a:xfrm>
          <a:prstGeom prst="rect">
            <a:avLst/>
          </a:prstGeom>
          <a:noFill/>
        </p:spPr>
        <p:txBody>
          <a:bodyPr wrap="square" rtlCol="0">
            <a:spAutoFit/>
          </a:bodyPr>
          <a:lstStyle/>
          <a:p>
            <a:r>
              <a:rPr lang="en-GB" sz="2000" b="1" dirty="0">
                <a:solidFill>
                  <a:srgbClr val="FF0000"/>
                </a:solidFill>
                <a:latin typeface="Arial" panose="020B0604020202020204" pitchFamily="34" charset="0"/>
                <a:cs typeface="Arial" panose="020B0604020202020204" pitchFamily="34" charset="0"/>
              </a:rPr>
              <a:t>Recommendations for residential home:  </a:t>
            </a:r>
          </a:p>
          <a:p>
            <a:r>
              <a:rPr lang="en-GB" sz="2000" dirty="0">
                <a:latin typeface="Arial" panose="020B0604020202020204" pitchFamily="34" charset="0"/>
                <a:cs typeface="Arial" panose="020B0604020202020204" pitchFamily="34" charset="0"/>
              </a:rPr>
              <a:t>create a safe, stimulating, and financially sustainable environment. Ensuring full accessibility, implementing person-centred quality standards, and navigating complex funding options. Understanding the funding threshold is critical as costs vary significantly (Lloyd, </a:t>
            </a:r>
            <a:r>
              <a:rPr lang="en-GB" sz="2000" dirty="0" err="1">
                <a:latin typeface="Arial" panose="020B0604020202020204" pitchFamily="34" charset="0"/>
                <a:cs typeface="Arial" panose="020B0604020202020204" pitchFamily="34" charset="0"/>
              </a:rPr>
              <a:t>et,al</a:t>
            </a:r>
            <a:r>
              <a:rPr lang="en-GB" sz="2000" dirty="0">
                <a:latin typeface="Arial" panose="020B0604020202020204" pitchFamily="34" charset="0"/>
                <a:cs typeface="Arial" panose="020B0604020202020204" pitchFamily="34" charset="0"/>
              </a:rPr>
              <a:t>., 2020).</a:t>
            </a:r>
          </a:p>
          <a:p>
            <a:endParaRPr lang="en-GB" sz="2000" dirty="0">
              <a:latin typeface="Arial" panose="020B0604020202020204" pitchFamily="34" charset="0"/>
              <a:cs typeface="Arial" panose="020B0604020202020204" pitchFamily="34" charset="0"/>
            </a:endParaRPr>
          </a:p>
          <a:p>
            <a:r>
              <a:rPr lang="en-GB" sz="2000" b="1" dirty="0">
                <a:solidFill>
                  <a:srgbClr val="FF0000"/>
                </a:solidFill>
                <a:latin typeface="Arial" panose="020B0604020202020204" pitchFamily="34" charset="0"/>
                <a:cs typeface="Arial" panose="020B0604020202020204" pitchFamily="34" charset="0"/>
              </a:rPr>
              <a:t>Recommendation for hospital care: </a:t>
            </a:r>
          </a:p>
          <a:p>
            <a:r>
              <a:rPr lang="en-GB" sz="2000" dirty="0">
                <a:latin typeface="Arial" panose="020B0604020202020204" pitchFamily="34" charset="0"/>
                <a:cs typeface="Arial" panose="020B0604020202020204" pitchFamily="34" charset="0"/>
              </a:rPr>
              <a:t>Focus on shifting resources towards community-based care, integrating health and social services, and implementing specialized, person-</a:t>
            </a:r>
            <a:r>
              <a:rPr lang="en-GB" sz="2000" dirty="0" err="1">
                <a:latin typeface="Arial" panose="020B0604020202020204" pitchFamily="34" charset="0"/>
                <a:cs typeface="Arial" panose="020B0604020202020204" pitchFamily="34" charset="0"/>
              </a:rPr>
              <a:t>centered</a:t>
            </a:r>
            <a:r>
              <a:rPr lang="en-GB" sz="2000" dirty="0">
                <a:latin typeface="Arial" panose="020B0604020202020204" pitchFamily="34" charset="0"/>
                <a:cs typeface="Arial" panose="020B0604020202020204" pitchFamily="34" charset="0"/>
              </a:rPr>
              <a:t> approaches to improve quality. Also, enhancing accessibility, ensuring high-quality, dignified care, and adopting sustainable long-term funding models (Robinson et al., 2021).</a:t>
            </a:r>
          </a:p>
          <a:p>
            <a:endParaRPr lang="en-GB" dirty="0"/>
          </a:p>
          <a:p>
            <a:endParaRPr lang="en-GB" dirty="0"/>
          </a:p>
          <a:p>
            <a:endParaRPr lang="en-GB" dirty="0"/>
          </a:p>
          <a:p>
            <a:endParaRPr lang="en-GB" dirty="0"/>
          </a:p>
          <a:p>
            <a:endParaRPr lang="en-GB" dirty="0"/>
          </a:p>
          <a:p>
            <a:endParaRPr lang="en-GB" dirty="0"/>
          </a:p>
        </p:txBody>
      </p:sp>
      <p:pic>
        <p:nvPicPr>
          <p:cNvPr id="34" name="Audio 33">
            <a:hlinkClick r:id="" action="ppaction://media"/>
            <a:extLst>
              <a:ext uri="{FF2B5EF4-FFF2-40B4-BE49-F238E27FC236}">
                <a16:creationId xmlns:a16="http://schemas.microsoft.com/office/drawing/2014/main" id="{45B327C4-6B68-FBE1-4CEC-8F1077A5BC7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74759613"/>
      </p:ext>
    </p:extLst>
  </p:cSld>
  <p:clrMapOvr>
    <a:masterClrMapping/>
  </p:clrMapOvr>
  <mc:AlternateContent xmlns:mc="http://schemas.openxmlformats.org/markup-compatibility/2006" xmlns:p14="http://schemas.microsoft.com/office/powerpoint/2010/main">
    <mc:Choice Requires="p14">
      <p:transition spd="slow" p14:dur="2000" advTm="85825"/>
    </mc:Choice>
    <mc:Fallback xmlns="">
      <p:transition spd="slow" advTm="858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166DF6D-BBAF-150C-BEA7-ADEFCD80B569}"/>
              </a:ext>
            </a:extLst>
          </p:cNvPr>
          <p:cNvSpPr txBox="1"/>
          <p:nvPr/>
        </p:nvSpPr>
        <p:spPr>
          <a:xfrm>
            <a:off x="2640330" y="777240"/>
            <a:ext cx="5703570" cy="461665"/>
          </a:xfrm>
          <a:prstGeom prst="rect">
            <a:avLst/>
          </a:prstGeom>
          <a:noFill/>
        </p:spPr>
        <p:txBody>
          <a:bodyPr wrap="square" rtlCol="0">
            <a:spAutoFit/>
          </a:bodyPr>
          <a:lstStyle/>
          <a:p>
            <a:r>
              <a:rPr lang="en-GB" dirty="0"/>
              <a:t>                                 </a:t>
            </a:r>
            <a:r>
              <a:rPr lang="en-GB" sz="2400" b="1" dirty="0">
                <a:solidFill>
                  <a:srgbClr val="FF0000"/>
                </a:solidFill>
                <a:latin typeface="Arial" panose="020B0604020202020204" pitchFamily="34" charset="0"/>
                <a:cs typeface="Arial" panose="020B0604020202020204" pitchFamily="34" charset="0"/>
              </a:rPr>
              <a:t>Conclusion</a:t>
            </a:r>
          </a:p>
        </p:txBody>
      </p:sp>
      <p:sp>
        <p:nvSpPr>
          <p:cNvPr id="4" name="TextBox 3">
            <a:extLst>
              <a:ext uri="{FF2B5EF4-FFF2-40B4-BE49-F238E27FC236}">
                <a16:creationId xmlns:a16="http://schemas.microsoft.com/office/drawing/2014/main" id="{CD62542B-1BDF-4392-F41C-308340B2DE93}"/>
              </a:ext>
            </a:extLst>
          </p:cNvPr>
          <p:cNvSpPr txBox="1"/>
          <p:nvPr/>
        </p:nvSpPr>
        <p:spPr>
          <a:xfrm>
            <a:off x="1417320" y="1840230"/>
            <a:ext cx="10035540" cy="369331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Empowering an older person 65 and over is maintaining their autonomy, dignity, and sense of control by supporting their ability to make their own choices rather than doing things for them.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Person-centred care focuses on treating elderly individuals with dignity, respect, and compassion. However, at time incompatibility between supporting autonomy and managing risk, which may lead to overprotection and paradoxically reduced independence (Marnfeldt and Wilber, 2025).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Technology has transitioned from a luxury to a necessity for independent living and healthcare management (Theodore, J., 2025)</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The purpose of theories is to explain reality. Furthermore, theories and policies are important for improving outcomes for older people because they move away from a one-size-fits-all approach. </a:t>
            </a:r>
          </a:p>
          <a:p>
            <a:endParaRPr lang="en-GB" dirty="0">
              <a:latin typeface="Arial" panose="020B0604020202020204" pitchFamily="34" charset="0"/>
              <a:cs typeface="Arial" panose="020B0604020202020204" pitchFamily="34" charset="0"/>
            </a:endParaRPr>
          </a:p>
        </p:txBody>
      </p:sp>
      <p:pic>
        <p:nvPicPr>
          <p:cNvPr id="93" name="Audio 92">
            <a:hlinkClick r:id="" action="ppaction://media"/>
            <a:extLst>
              <a:ext uri="{FF2B5EF4-FFF2-40B4-BE49-F238E27FC236}">
                <a16:creationId xmlns:a16="http://schemas.microsoft.com/office/drawing/2014/main" id="{8324F696-594A-DBCC-FBC5-A67E542002B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71643252"/>
      </p:ext>
    </p:extLst>
  </p:cSld>
  <p:clrMapOvr>
    <a:masterClrMapping/>
  </p:clrMapOvr>
  <mc:AlternateContent xmlns:mc="http://schemas.openxmlformats.org/markup-compatibility/2006" xmlns:p14="http://schemas.microsoft.com/office/powerpoint/2010/main">
    <mc:Choice Requires="p14">
      <p:transition spd="slow" p14:dur="2000" advTm="77226"/>
    </mc:Choice>
    <mc:Fallback xmlns="">
      <p:transition spd="slow" advTm="772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557556F-00AB-2C48-F4C4-CC4510FCFFA3}"/>
              </a:ext>
            </a:extLst>
          </p:cNvPr>
          <p:cNvSpPr txBox="1"/>
          <p:nvPr/>
        </p:nvSpPr>
        <p:spPr>
          <a:xfrm>
            <a:off x="411480" y="0"/>
            <a:ext cx="11780521" cy="10248960"/>
          </a:xfrm>
          <a:prstGeom prst="rect">
            <a:avLst/>
          </a:prstGeom>
          <a:noFill/>
        </p:spPr>
        <p:txBody>
          <a:bodyPr wrap="square" rtlCol="0">
            <a:spAutoFit/>
          </a:bodyPr>
          <a:lstStyle/>
          <a:p>
            <a:endParaRPr lang="en-GB" sz="1600" dirty="0"/>
          </a:p>
          <a:p>
            <a:r>
              <a:rPr lang="en-GB" sz="2400" b="1" dirty="0">
                <a:solidFill>
                  <a:srgbClr val="FF0000"/>
                </a:solidFill>
                <a:latin typeface="Arial" panose="020B0604020202020204" pitchFamily="34" charset="0"/>
                <a:cs typeface="Arial" panose="020B0604020202020204" pitchFamily="34" charset="0"/>
              </a:rPr>
              <a:t>                                                           </a:t>
            </a:r>
            <a:r>
              <a:rPr lang="en-GB" sz="2400" b="1" dirty="0" err="1">
                <a:solidFill>
                  <a:srgbClr val="FF0000"/>
                </a:solidFill>
                <a:latin typeface="Arial" panose="020B0604020202020204" pitchFamily="34" charset="0"/>
                <a:cs typeface="Arial" panose="020B0604020202020204" pitchFamily="34" charset="0"/>
              </a:rPr>
              <a:t>Referances</a:t>
            </a:r>
            <a:endParaRPr lang="en-GB" sz="2400" b="1" dirty="0">
              <a:solidFill>
                <a:srgbClr val="FF0000"/>
              </a:solidFill>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Bigby, C., Bould, E. and Beadle-Brown, J., (2017). Conundrums of supported living: The experiences of people with intellectual disability. </a:t>
            </a:r>
            <a:r>
              <a:rPr lang="en-GB" sz="1600" i="1" dirty="0">
                <a:latin typeface="Arial" panose="020B0604020202020204" pitchFamily="34" charset="0"/>
                <a:cs typeface="Arial" panose="020B0604020202020204" pitchFamily="34" charset="0"/>
              </a:rPr>
              <a:t>Journal of Intellectual &amp; Developmental Disability</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42</a:t>
            </a:r>
            <a:r>
              <a:rPr lang="en-GB" sz="1600" dirty="0">
                <a:latin typeface="Arial" panose="020B0604020202020204" pitchFamily="34" charset="0"/>
                <a:cs typeface="Arial" panose="020B0604020202020204" pitchFamily="34" charset="0"/>
              </a:rPr>
              <a:t>(4), pp.309-319.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Browne-Farrell, G.D., (2025). Strategies to Reduce Waiting Times in a Hospital Emergency Department (Doctoral dissertation, Walden University).</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Buetow, S., (2024). </a:t>
            </a:r>
            <a:r>
              <a:rPr lang="en-GB" sz="1600" i="1" dirty="0">
                <a:latin typeface="Arial" panose="020B0604020202020204" pitchFamily="34" charset="0"/>
                <a:cs typeface="Arial" panose="020B0604020202020204" pitchFamily="34" charset="0"/>
              </a:rPr>
              <a:t>Ageism and Person-centred Care: Rehabilitating Bias for Age-friendly Practice</a:t>
            </a:r>
            <a:r>
              <a:rPr lang="en-GB" sz="1600" dirty="0">
                <a:latin typeface="Arial" panose="020B0604020202020204" pitchFamily="34" charset="0"/>
                <a:cs typeface="Arial" panose="020B0604020202020204" pitchFamily="34" charset="0"/>
              </a:rPr>
              <a:t>. Routledge.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Charles, S.T., Rush, J., Piazza, J.R., Cerino, E.S., Mogle, J. and Almeida, D.M. (2023). Growing old and being old: Emotional well-being across adulthood. </a:t>
            </a:r>
            <a:r>
              <a:rPr lang="en-GB" sz="1600" i="1" dirty="0">
                <a:latin typeface="Arial" panose="020B0604020202020204" pitchFamily="34" charset="0"/>
                <a:cs typeface="Arial" panose="020B0604020202020204" pitchFamily="34" charset="0"/>
              </a:rPr>
              <a:t>Journal of Personality and Social Psychology</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125</a:t>
            </a:r>
            <a:r>
              <a:rPr lang="en-GB" sz="1600" dirty="0">
                <a:latin typeface="Arial" panose="020B0604020202020204" pitchFamily="34" charset="0"/>
                <a:cs typeface="Arial" panose="020B0604020202020204" pitchFamily="34" charset="0"/>
              </a:rPr>
              <a:t>(2), p.455.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Cooper, C., Cenko, B., Dow, B. and Rapaport, P., (2017). A systematic review evaluating the impact of paid home carer training, supervision, and other interventions on the health and well-being of older home care clients. </a:t>
            </a:r>
            <a:r>
              <a:rPr lang="en-GB" sz="1600" i="1" dirty="0">
                <a:latin typeface="Arial" panose="020B0604020202020204" pitchFamily="34" charset="0"/>
                <a:cs typeface="Arial" panose="020B0604020202020204" pitchFamily="34" charset="0"/>
              </a:rPr>
              <a:t>International psychogeriatrics</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29</a:t>
            </a:r>
            <a:r>
              <a:rPr lang="en-GB" sz="1600" dirty="0">
                <a:latin typeface="Arial" panose="020B0604020202020204" pitchFamily="34" charset="0"/>
                <a:cs typeface="Arial" panose="020B0604020202020204" pitchFamily="34" charset="0"/>
              </a:rPr>
              <a:t>(4), pp.595-604.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Crăciun, I.C., (2023). A Change in Paradigm: From Disengagement Theory to Positive Ageing Models. In </a:t>
            </a:r>
            <a:r>
              <a:rPr lang="en-GB" sz="1600" i="1" dirty="0">
                <a:latin typeface="Arial" panose="020B0604020202020204" pitchFamily="34" charset="0"/>
                <a:cs typeface="Arial" panose="020B0604020202020204" pitchFamily="34" charset="0"/>
              </a:rPr>
              <a:t>Fostering Development in Midlife and Older Age: A Positive Psychology Perspective</a:t>
            </a:r>
            <a:r>
              <a:rPr lang="en-GB" sz="1600" dirty="0">
                <a:latin typeface="Arial" panose="020B0604020202020204" pitchFamily="34" charset="0"/>
                <a:cs typeface="Arial" panose="020B0604020202020204" pitchFamily="34" charset="0"/>
              </a:rPr>
              <a:t> (pp. 13-27). Cham: Springer International Publishing.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Currow, D.C., Agar, M.R. and Phillips, J.L., (2020). Role of hospice care at the end of life for people with cancer. </a:t>
            </a:r>
            <a:r>
              <a:rPr lang="en-GB" sz="1600" i="1" dirty="0">
                <a:latin typeface="Arial" panose="020B0604020202020204" pitchFamily="34" charset="0"/>
                <a:cs typeface="Arial" panose="020B0604020202020204" pitchFamily="34" charset="0"/>
              </a:rPr>
              <a:t>Journal of Clinical Oncology</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38</a:t>
            </a:r>
            <a:r>
              <a:rPr lang="en-GB" sz="1600" dirty="0">
                <a:latin typeface="Arial" panose="020B0604020202020204" pitchFamily="34" charset="0"/>
                <a:cs typeface="Arial" panose="020B0604020202020204" pitchFamily="34" charset="0"/>
              </a:rPr>
              <a:t>(9), pp.937-943. </a:t>
            </a:r>
          </a:p>
          <a:p>
            <a:r>
              <a:rPr lang="en-GB" sz="1600" dirty="0">
                <a:latin typeface="Arial" panose="020B0604020202020204" pitchFamily="34" charset="0"/>
                <a:cs typeface="Arial" panose="020B0604020202020204" pitchFamily="34" charset="0"/>
              </a:rPr>
              <a:t> </a:t>
            </a:r>
          </a:p>
          <a:p>
            <a:r>
              <a:rPr lang="en-GB" sz="1600" dirty="0">
                <a:latin typeface="Arial" panose="020B0604020202020204" pitchFamily="34" charset="0"/>
                <a:cs typeface="Arial" panose="020B0604020202020204" pitchFamily="34" charset="0"/>
              </a:rPr>
              <a:t>Dave, N., (2020). </a:t>
            </a:r>
            <a:r>
              <a:rPr lang="en-GB" sz="1600" i="1" dirty="0">
                <a:latin typeface="Arial" panose="020B0604020202020204" pitchFamily="34" charset="0"/>
                <a:cs typeface="Arial" panose="020B0604020202020204" pitchFamily="34" charset="0"/>
              </a:rPr>
              <a:t>Innovation in elderly care</a:t>
            </a:r>
            <a:r>
              <a:rPr lang="en-GB" sz="1600" dirty="0">
                <a:latin typeface="Arial" panose="020B0604020202020204" pitchFamily="34" charset="0"/>
                <a:cs typeface="Arial" panose="020B0604020202020204" pitchFamily="34" charset="0"/>
              </a:rPr>
              <a:t> [online]</a:t>
            </a: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p>
          <a:p>
            <a:endParaRPr lang="en-GB" sz="1600" dirty="0"/>
          </a:p>
          <a:p>
            <a:endParaRPr lang="en-GB" sz="1600" dirty="0"/>
          </a:p>
          <a:p>
            <a:endParaRPr lang="en-GB" dirty="0"/>
          </a:p>
          <a:p>
            <a:endParaRPr lang="en-GB" dirty="0"/>
          </a:p>
          <a:p>
            <a:endParaRPr lang="en-GB" dirty="0"/>
          </a:p>
          <a:p>
            <a:endParaRPr lang="en-GB" dirty="0"/>
          </a:p>
          <a:p>
            <a:r>
              <a:rPr lang="en-GB" dirty="0"/>
              <a:t> </a:t>
            </a:r>
          </a:p>
          <a:p>
            <a:endParaRPr lang="en-GB" dirty="0"/>
          </a:p>
          <a:p>
            <a:endParaRPr lang="en-GB" dirty="0"/>
          </a:p>
          <a:p>
            <a:endParaRPr lang="en-GB" dirty="0"/>
          </a:p>
        </p:txBody>
      </p:sp>
    </p:spTree>
    <p:extLst>
      <p:ext uri="{BB962C8B-B14F-4D97-AF65-F5344CB8AC3E}">
        <p14:creationId xmlns:p14="http://schemas.microsoft.com/office/powerpoint/2010/main" val="13144242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255156-CB3A-B6C1-D3FB-E9AEA943D62B}"/>
              </a:ext>
            </a:extLst>
          </p:cNvPr>
          <p:cNvSpPr txBox="1"/>
          <p:nvPr/>
        </p:nvSpPr>
        <p:spPr>
          <a:xfrm>
            <a:off x="1360170" y="320040"/>
            <a:ext cx="8755380" cy="523220"/>
          </a:xfrm>
          <a:prstGeom prst="rect">
            <a:avLst/>
          </a:prstGeom>
          <a:noFill/>
        </p:spPr>
        <p:txBody>
          <a:bodyPr wrap="square" rtlCol="0">
            <a:spAutoFit/>
          </a:bodyPr>
          <a:lstStyle/>
          <a:p>
            <a:r>
              <a:rPr lang="en-GB" sz="2800" dirty="0"/>
              <a:t>                                  </a:t>
            </a:r>
            <a:endParaRPr lang="en-GB" sz="2800" b="1" dirty="0">
              <a:solidFill>
                <a:srgbClr val="FF0000"/>
              </a:solidFill>
            </a:endParaRPr>
          </a:p>
        </p:txBody>
      </p:sp>
      <p:sp>
        <p:nvSpPr>
          <p:cNvPr id="5" name="TextBox 4">
            <a:extLst>
              <a:ext uri="{FF2B5EF4-FFF2-40B4-BE49-F238E27FC236}">
                <a16:creationId xmlns:a16="http://schemas.microsoft.com/office/drawing/2014/main" id="{C2830B45-BF2C-39C3-FC27-8FCCC108CD71}"/>
              </a:ext>
            </a:extLst>
          </p:cNvPr>
          <p:cNvSpPr txBox="1"/>
          <p:nvPr/>
        </p:nvSpPr>
        <p:spPr>
          <a:xfrm>
            <a:off x="560070" y="-102870"/>
            <a:ext cx="10618469" cy="8894743"/>
          </a:xfrm>
          <a:prstGeom prst="rect">
            <a:avLst/>
          </a:prstGeom>
          <a:noFill/>
        </p:spPr>
        <p:txBody>
          <a:bodyPr wrap="square">
            <a:spAutoFit/>
          </a:bodyPr>
          <a:lstStyle/>
          <a:p>
            <a:endParaRPr lang="en-GB" sz="1600" dirty="0">
              <a:latin typeface="Arial" panose="020B0604020202020204" pitchFamily="34" charset="0"/>
              <a:cs typeface="Arial" panose="020B0604020202020204" pitchFamily="34" charset="0"/>
            </a:endParaRPr>
          </a:p>
          <a:p>
            <a:r>
              <a:rPr lang="en-GB" sz="1600" dirty="0" err="1">
                <a:latin typeface="Arial" panose="020B0604020202020204" pitchFamily="34" charset="0"/>
                <a:cs typeface="Arial" panose="020B0604020202020204" pitchFamily="34" charset="0"/>
              </a:rPr>
              <a:t>Ettelt</a:t>
            </a:r>
            <a:r>
              <a:rPr lang="en-GB" sz="1600" dirty="0">
                <a:latin typeface="Arial" panose="020B0604020202020204" pitchFamily="34" charset="0"/>
                <a:cs typeface="Arial" panose="020B0604020202020204" pitchFamily="34" charset="0"/>
              </a:rPr>
              <a:t>, S., Williams, L., Damant, J., Perkins, M. and Wittenberg, R., (2022). What kind of home is your care home? A typology of personalised care provided in residential and nursing homes. </a:t>
            </a:r>
            <a:r>
              <a:rPr lang="en-GB" sz="1600" i="1" dirty="0">
                <a:latin typeface="Arial" panose="020B0604020202020204" pitchFamily="34" charset="0"/>
                <a:cs typeface="Arial" panose="020B0604020202020204" pitchFamily="34" charset="0"/>
              </a:rPr>
              <a:t>Ageing &amp; Society</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42</a:t>
            </a:r>
            <a:r>
              <a:rPr lang="en-GB" sz="1600" dirty="0">
                <a:latin typeface="Arial" panose="020B0604020202020204" pitchFamily="34" charset="0"/>
                <a:cs typeface="Arial" panose="020B0604020202020204" pitchFamily="34" charset="0"/>
              </a:rPr>
              <a:t>(5), pp.993-1013.</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Horton, R., (2025). Discrimination, equality and health care rationing. In </a:t>
            </a:r>
            <a:r>
              <a:rPr lang="en-GB" sz="1600" i="1" dirty="0">
                <a:latin typeface="Arial" panose="020B0604020202020204" pitchFamily="34" charset="0"/>
                <a:cs typeface="Arial" panose="020B0604020202020204" pitchFamily="34" charset="0"/>
              </a:rPr>
              <a:t>Discrimination, Equality and Health Care Rationing</a:t>
            </a:r>
            <a:r>
              <a:rPr lang="en-GB" sz="1600" dirty="0">
                <a:latin typeface="Arial" panose="020B0604020202020204" pitchFamily="34" charset="0"/>
                <a:cs typeface="Arial" panose="020B0604020202020204" pitchFamily="34" charset="0"/>
              </a:rPr>
              <a:t>. Bristol University Press.</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Huang, X., Kang, L. and Bi, J., (2025). Epidemiology of oral health in older adults aged 65 or over: prevalence, risk factors and prevention. Aging Clinical and Experimental Research, 37(1), p.193.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Huijg, J.M., van Delden, A.L.E., van der </a:t>
            </a:r>
            <a:r>
              <a:rPr lang="en-GB" sz="1600" dirty="0" err="1">
                <a:latin typeface="Arial" panose="020B0604020202020204" pitchFamily="34" charset="0"/>
                <a:cs typeface="Arial" panose="020B0604020202020204" pitchFamily="34" charset="0"/>
              </a:rPr>
              <a:t>Ouderaa</a:t>
            </a:r>
            <a:r>
              <a:rPr lang="en-GB" sz="1600" dirty="0">
                <a:latin typeface="Arial" panose="020B0604020202020204" pitchFamily="34" charset="0"/>
                <a:cs typeface="Arial" panose="020B0604020202020204" pitchFamily="34" charset="0"/>
              </a:rPr>
              <a:t>, F.J., </a:t>
            </a:r>
            <a:r>
              <a:rPr lang="en-GB" sz="1600" dirty="0" err="1">
                <a:latin typeface="Arial" panose="020B0604020202020204" pitchFamily="34" charset="0"/>
                <a:cs typeface="Arial" panose="020B0604020202020204" pitchFamily="34" charset="0"/>
              </a:rPr>
              <a:t>Westendorp</a:t>
            </a:r>
            <a:r>
              <a:rPr lang="en-GB" sz="1600" dirty="0">
                <a:latin typeface="Arial" panose="020B0604020202020204" pitchFamily="34" charset="0"/>
                <a:cs typeface="Arial" panose="020B0604020202020204" pitchFamily="34" charset="0"/>
              </a:rPr>
              <a:t>, R.G., </a:t>
            </a:r>
            <a:r>
              <a:rPr lang="en-GB" sz="1600" dirty="0" err="1">
                <a:latin typeface="Arial" panose="020B0604020202020204" pitchFamily="34" charset="0"/>
                <a:cs typeface="Arial" panose="020B0604020202020204" pitchFamily="34" charset="0"/>
              </a:rPr>
              <a:t>Slaets</a:t>
            </a:r>
            <a:r>
              <a:rPr lang="en-GB" sz="1600" dirty="0">
                <a:latin typeface="Arial" panose="020B0604020202020204" pitchFamily="34" charset="0"/>
                <a:cs typeface="Arial" panose="020B0604020202020204" pitchFamily="34" charset="0"/>
              </a:rPr>
              <a:t>, J.P. and Lindenberg, J., (2017). Being active, engaged, and healthy: Older persons’ plans and wishes to age successfully. Journals of Gerontology Series B: Psychological Sciences and Social Sciences, 72(2), pp.228-236.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Jones, L., 2023. Eligibility for free healthcare. </a:t>
            </a:r>
            <a:r>
              <a:rPr lang="en-GB" sz="1600" i="1" dirty="0">
                <a:latin typeface="Arial" panose="020B0604020202020204" pitchFamily="34" charset="0"/>
                <a:cs typeface="Arial" panose="020B0604020202020204" pitchFamily="34" charset="0"/>
              </a:rPr>
              <a:t>InnovAiT</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16</a:t>
            </a:r>
            <a:r>
              <a:rPr lang="en-GB" sz="1600" dirty="0">
                <a:latin typeface="Arial" panose="020B0604020202020204" pitchFamily="34" charset="0"/>
                <a:cs typeface="Arial" panose="020B0604020202020204" pitchFamily="34" charset="0"/>
              </a:rPr>
              <a:t>(10), pp.516-520.</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Kydd, A. and Flemming, A.(2015). Ageism and age discrimination in health care: Fact or fiction? </a:t>
            </a:r>
            <a:r>
              <a:rPr lang="en-GB" sz="1600" dirty="0" err="1">
                <a:latin typeface="Arial" panose="020B0604020202020204" pitchFamily="34" charset="0"/>
                <a:cs typeface="Arial" panose="020B0604020202020204" pitchFamily="34" charset="0"/>
              </a:rPr>
              <a:t>Anarrative</a:t>
            </a:r>
            <a:r>
              <a:rPr lang="en-GB" sz="1600" dirty="0">
                <a:latin typeface="Arial" panose="020B0604020202020204" pitchFamily="34" charset="0"/>
                <a:cs typeface="Arial" panose="020B0604020202020204" pitchFamily="34" charset="0"/>
              </a:rPr>
              <a:t> review of the literature </a:t>
            </a:r>
            <a:r>
              <a:rPr lang="en-GB" sz="1600" dirty="0" err="1">
                <a:latin typeface="Arial" panose="020B0604020202020204" pitchFamily="34" charset="0"/>
                <a:cs typeface="Arial" panose="020B0604020202020204" pitchFamily="34" charset="0"/>
              </a:rPr>
              <a:t>Maturitas</a:t>
            </a:r>
            <a:r>
              <a:rPr lang="en-GB" sz="1600" dirty="0">
                <a:latin typeface="Arial" panose="020B0604020202020204" pitchFamily="34" charset="0"/>
                <a:cs typeface="Arial" panose="020B0604020202020204" pitchFamily="34" charset="0"/>
              </a:rPr>
              <a:t> 81(4), pp.432-438</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Lloyd, H.M., Ekman, I., Rogers, H.L., Raposo, V., Melo, P., Marinkovic, V.D., Buttigieg, S.C., </a:t>
            </a:r>
            <a:r>
              <a:rPr lang="en-GB" sz="1600" dirty="0" err="1">
                <a:latin typeface="Arial" panose="020B0604020202020204" pitchFamily="34" charset="0"/>
                <a:cs typeface="Arial" panose="020B0604020202020204" pitchFamily="34" charset="0"/>
              </a:rPr>
              <a:t>Srulovici</a:t>
            </a:r>
            <a:r>
              <a:rPr lang="en-GB" sz="1600" dirty="0">
                <a:latin typeface="Arial" panose="020B0604020202020204" pitchFamily="34" charset="0"/>
                <a:cs typeface="Arial" panose="020B0604020202020204" pitchFamily="34" charset="0"/>
              </a:rPr>
              <a:t>, E., Lewandowski, R.A. and Britten, N., (2020). Supporting innovative person-centred care in financially constrained environments: the WE CARE exploratory health laboratory evaluation strategy. International Journal of Environmental Research and Public Health, 17(9), p.3050 (Accessed 20 February 2026).</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Marnfeldt, K. and Wilber, K., (2025). The Safety–Autonomy Grid: A Flexible Framework for Navigating Protection and Independence for Older Adults. </a:t>
            </a:r>
            <a:r>
              <a:rPr lang="en-GB" sz="1600" i="1" dirty="0">
                <a:latin typeface="Arial" panose="020B0604020202020204" pitchFamily="34" charset="0"/>
                <a:cs typeface="Arial" panose="020B0604020202020204" pitchFamily="34" charset="0"/>
              </a:rPr>
              <a:t>The Gerontologist</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65</a:t>
            </a:r>
            <a:r>
              <a:rPr lang="en-GB" sz="1600" dirty="0">
                <a:latin typeface="Arial" panose="020B0604020202020204" pitchFamily="34" charset="0"/>
                <a:cs typeface="Arial" panose="020B0604020202020204" pitchFamily="34" charset="0"/>
              </a:rPr>
              <a:t>(6), p.gnaf111 (Accessed 20 February 2026).</a:t>
            </a:r>
          </a:p>
          <a:p>
            <a:endParaRPr lang="en-GB" sz="1600" dirty="0">
              <a:latin typeface="Arial" panose="020B0604020202020204" pitchFamily="34" charset="0"/>
              <a:cs typeface="Arial" panose="020B0604020202020204" pitchFamily="34" charset="0"/>
            </a:endParaRPr>
          </a:p>
          <a:p>
            <a:endParaRPr lang="en-GB" dirty="0"/>
          </a:p>
          <a:p>
            <a:endParaRPr lang="en-GB" dirty="0"/>
          </a:p>
          <a:p>
            <a:endParaRPr lang="en-GB" dirty="0"/>
          </a:p>
          <a:p>
            <a:endParaRPr lang="en-GB" dirty="0"/>
          </a:p>
          <a:p>
            <a:r>
              <a:rPr lang="en-GB" dirty="0"/>
              <a:t>  </a:t>
            </a:r>
          </a:p>
          <a:p>
            <a:endParaRPr lang="en-GB" dirty="0"/>
          </a:p>
        </p:txBody>
      </p:sp>
    </p:spTree>
    <p:extLst>
      <p:ext uri="{BB962C8B-B14F-4D97-AF65-F5344CB8AC3E}">
        <p14:creationId xmlns:p14="http://schemas.microsoft.com/office/powerpoint/2010/main" val="2892030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FD1A14-D58F-1722-B219-37A196089FC9}"/>
              </a:ext>
            </a:extLst>
          </p:cNvPr>
          <p:cNvSpPr txBox="1"/>
          <p:nvPr/>
        </p:nvSpPr>
        <p:spPr>
          <a:xfrm flipH="1">
            <a:off x="3829050" y="531096"/>
            <a:ext cx="8362950" cy="523220"/>
          </a:xfrm>
          <a:prstGeom prst="rect">
            <a:avLst/>
          </a:prstGeom>
          <a:noFill/>
        </p:spPr>
        <p:txBody>
          <a:bodyPr wrap="square" rtlCol="0">
            <a:spAutoFit/>
          </a:bodyPr>
          <a:lstStyle/>
          <a:p>
            <a:r>
              <a:rPr lang="en-GB" sz="2800" b="1" dirty="0">
                <a:solidFill>
                  <a:srgbClr val="FF0000"/>
                </a:solidFill>
              </a:rPr>
              <a:t>                         </a:t>
            </a:r>
          </a:p>
        </p:txBody>
      </p:sp>
      <p:sp>
        <p:nvSpPr>
          <p:cNvPr id="3" name="TextBox 2">
            <a:extLst>
              <a:ext uri="{FF2B5EF4-FFF2-40B4-BE49-F238E27FC236}">
                <a16:creationId xmlns:a16="http://schemas.microsoft.com/office/drawing/2014/main" id="{32A1929A-F4FE-EB18-9AAE-6B537ED0C7EB}"/>
              </a:ext>
            </a:extLst>
          </p:cNvPr>
          <p:cNvSpPr txBox="1"/>
          <p:nvPr/>
        </p:nvSpPr>
        <p:spPr>
          <a:xfrm flipH="1">
            <a:off x="388620" y="1"/>
            <a:ext cx="11803380" cy="9818072"/>
          </a:xfrm>
          <a:prstGeom prst="rect">
            <a:avLst/>
          </a:prstGeom>
          <a:noFill/>
        </p:spPr>
        <p:txBody>
          <a:bodyPr wrap="square" rtlCol="0">
            <a:spAutoFit/>
          </a:bodyPr>
          <a:lstStyle/>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Nowak, S., (2012). Understanding and Prediction: Essays in the Methodology of Social and Behavioural Theories (Vol. 94). Springer Science &amp; Business Media. Accessed: (22 February 2026).</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Obianuju, C.E., (2022). Poor management </a:t>
            </a:r>
            <a:r>
              <a:rPr lang="en-GB" sz="1600" dirty="0" err="1">
                <a:latin typeface="Arial" panose="020B0604020202020204" pitchFamily="34" charset="0"/>
                <a:cs typeface="Arial" panose="020B0604020202020204" pitchFamily="34" charset="0"/>
              </a:rPr>
              <a:t>skills:“a</a:t>
            </a:r>
            <a:r>
              <a:rPr lang="en-GB" sz="1600" dirty="0">
                <a:latin typeface="Arial" panose="020B0604020202020204" pitchFamily="34" charset="0"/>
                <a:cs typeface="Arial" panose="020B0604020202020204" pitchFamily="34" charset="0"/>
              </a:rPr>
              <a:t> contributing factor to high turnover rate in nursing homes”. Fortune Journal of Health Sciences, 5, pp.232-242.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Ragini, K. and Salwan, M.K., (2022). </a:t>
            </a:r>
            <a:r>
              <a:rPr lang="en-GB" sz="1600" i="1" dirty="0">
                <a:latin typeface="Arial" panose="020B0604020202020204" pitchFamily="34" charset="0"/>
                <a:cs typeface="Arial" panose="020B0604020202020204" pitchFamily="34" charset="0"/>
              </a:rPr>
              <a:t>Disengagement theory</a:t>
            </a:r>
            <a:r>
              <a:rPr lang="en-GB" sz="1600" dirty="0">
                <a:latin typeface="Arial" panose="020B0604020202020204" pitchFamily="34" charset="0"/>
                <a:cs typeface="Arial" panose="020B0604020202020204" pitchFamily="34" charset="0"/>
              </a:rPr>
              <a:t> [online]</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Robinson, S.K., </a:t>
            </a:r>
            <a:r>
              <a:rPr lang="en-GB" sz="1600" dirty="0" err="1">
                <a:latin typeface="Arial" panose="020B0604020202020204" pitchFamily="34" charset="0"/>
                <a:cs typeface="Arial" panose="020B0604020202020204" pitchFamily="34" charset="0"/>
              </a:rPr>
              <a:t>Meisnere</a:t>
            </a:r>
            <a:r>
              <a:rPr lang="en-GB" sz="1600" dirty="0">
                <a:latin typeface="Arial" panose="020B0604020202020204" pitchFamily="34" charset="0"/>
                <a:cs typeface="Arial" panose="020B0604020202020204" pitchFamily="34" charset="0"/>
              </a:rPr>
              <a:t>, M., Phillips Jr, R.L., McCauley, L. and National Academies of Sciences, Engineering, and Medicine, (2021). Person-</a:t>
            </a:r>
            <a:r>
              <a:rPr lang="en-GB" sz="1600" dirty="0" err="1">
                <a:latin typeface="Arial" panose="020B0604020202020204" pitchFamily="34" charset="0"/>
                <a:cs typeface="Arial" panose="020B0604020202020204" pitchFamily="34" charset="0"/>
              </a:rPr>
              <a:t>Centered</a:t>
            </a:r>
            <a:r>
              <a:rPr lang="en-GB" sz="1600" dirty="0">
                <a:latin typeface="Arial" panose="020B0604020202020204" pitchFamily="34" charset="0"/>
                <a:cs typeface="Arial" panose="020B0604020202020204" pitchFamily="34" charset="0"/>
              </a:rPr>
              <a:t>, Family-</a:t>
            </a:r>
            <a:r>
              <a:rPr lang="en-GB" sz="1600" dirty="0" err="1">
                <a:latin typeface="Arial" panose="020B0604020202020204" pitchFamily="34" charset="0"/>
                <a:cs typeface="Arial" panose="020B0604020202020204" pitchFamily="34" charset="0"/>
              </a:rPr>
              <a:t>Centered</a:t>
            </a:r>
            <a:r>
              <a:rPr lang="en-GB" sz="1600" dirty="0">
                <a:latin typeface="Arial" panose="020B0604020202020204" pitchFamily="34" charset="0"/>
                <a:cs typeface="Arial" panose="020B0604020202020204" pitchFamily="34" charset="0"/>
              </a:rPr>
              <a:t>, and Community-Oriented Primary Care. In </a:t>
            </a:r>
            <a:r>
              <a:rPr lang="en-GB" sz="1600" i="1" dirty="0">
                <a:latin typeface="Arial" panose="020B0604020202020204" pitchFamily="34" charset="0"/>
                <a:cs typeface="Arial" panose="020B0604020202020204" pitchFamily="34" charset="0"/>
              </a:rPr>
              <a:t>Implementing High-Quality Primary Care: Rebuilding the Foundation of Health Care</a:t>
            </a:r>
            <a:r>
              <a:rPr lang="en-GB" sz="1600" dirty="0">
                <a:latin typeface="Arial" panose="020B0604020202020204" pitchFamily="34" charset="0"/>
                <a:cs typeface="Arial" panose="020B0604020202020204" pitchFamily="34" charset="0"/>
              </a:rPr>
              <a:t>. National Academies Press (Accessed: 22 February 2026).</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Shahriari, M., Nia, D.H., Kalij, F. and Hashemi, M.S., (2024). Challenges of home care: a qualitative study. </a:t>
            </a:r>
            <a:r>
              <a:rPr lang="en-GB" sz="1600" i="1" dirty="0" err="1">
                <a:latin typeface="Arial" panose="020B0604020202020204" pitchFamily="34" charset="0"/>
                <a:cs typeface="Arial" panose="020B0604020202020204" pitchFamily="34" charset="0"/>
              </a:rPr>
              <a:t>Bmc</a:t>
            </a:r>
            <a:r>
              <a:rPr lang="en-GB" sz="1600" i="1" dirty="0">
                <a:latin typeface="Arial" panose="020B0604020202020204" pitchFamily="34" charset="0"/>
                <a:cs typeface="Arial" panose="020B0604020202020204" pitchFamily="34" charset="0"/>
              </a:rPr>
              <a:t> Nursing</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23</a:t>
            </a:r>
            <a:r>
              <a:rPr lang="en-GB" sz="1600" dirty="0">
                <a:latin typeface="Arial" panose="020B0604020202020204" pitchFamily="34" charset="0"/>
                <a:cs typeface="Arial" panose="020B0604020202020204" pitchFamily="34" charset="0"/>
              </a:rPr>
              <a:t>(1), p.215.</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Shin, J.Y., Peng, W. and Lee, H.R.,( 2022), April. More than bedtime and the bedroom: Sleep management as a collaborative work for the family. In </a:t>
            </a:r>
            <a:r>
              <a:rPr lang="en-GB" sz="1600" i="1" dirty="0">
                <a:latin typeface="Arial" panose="020B0604020202020204" pitchFamily="34" charset="0"/>
                <a:cs typeface="Arial" panose="020B0604020202020204" pitchFamily="34" charset="0"/>
              </a:rPr>
              <a:t>Proceedings of the 2022 CHI Conference on Human Factors in Computing Systems</a:t>
            </a:r>
            <a:r>
              <a:rPr lang="en-GB" sz="1600" dirty="0">
                <a:latin typeface="Arial" panose="020B0604020202020204" pitchFamily="34" charset="0"/>
                <a:cs typeface="Arial" panose="020B0604020202020204" pitchFamily="34" charset="0"/>
              </a:rPr>
              <a:t> (pp. 1-16).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Theodore, J., (2025). Transition to digital health: a necessity, not a luxury. In </a:t>
            </a:r>
            <a:r>
              <a:rPr lang="en-GB" sz="1600" i="1" dirty="0">
                <a:latin typeface="Arial" panose="020B0604020202020204" pitchFamily="34" charset="0"/>
                <a:cs typeface="Arial" panose="020B0604020202020204" pitchFamily="34" charset="0"/>
              </a:rPr>
              <a:t>Digital Technology in Public Health and Rehabilitation Care</a:t>
            </a:r>
            <a:r>
              <a:rPr lang="en-GB" sz="1600" dirty="0">
                <a:latin typeface="Arial" panose="020B0604020202020204" pitchFamily="34" charset="0"/>
                <a:cs typeface="Arial" panose="020B0604020202020204" pitchFamily="34" charset="0"/>
              </a:rPr>
              <a:t> (pp. 19-33). Academic Press.</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 World Health Organization (2021) Decade of Healthy Ageing 2021 •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Wang, M. (ed.) (2012) The Oxford Handbook of Retirement. Oxford: Oxford University Press. 2030. Geneva: WHO. Available at: https://www.who.int/initiatives/decade-of-healthy-ageing (Accessed: 28 February 2026).</a:t>
            </a:r>
            <a:r>
              <a:rPr lang="en-GB" dirty="0"/>
              <a:t> </a:t>
            </a: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41290696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45087</TotalTime>
  <Words>2893</Words>
  <Application>Microsoft Office PowerPoint</Application>
  <PresentationFormat>Widescreen</PresentationFormat>
  <Paragraphs>230</Paragraphs>
  <Slides>18</Slides>
  <Notes>3</Notes>
  <HiddenSlides>0</HiddenSlides>
  <MMClips>16</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Algerian</vt:lpstr>
      <vt:lpstr>AngsanaUPC</vt:lpstr>
      <vt:lpstr>Aptos</vt:lpstr>
      <vt:lpstr>Arial</vt:lpstr>
      <vt:lpstr>Bahnschrift Condensed</vt:lpstr>
      <vt:lpstr>Century Gothic</vt:lpstr>
      <vt:lpstr>Wingdings 3</vt:lpstr>
      <vt:lpstr>Wisp</vt:lpstr>
      <vt:lpstr>Student Name: Kaylyn Mais Student Number: 2245427  Module: Empowering the Older Person Module Code: BMHP6027 Lecturer: Tomy  Assignment Title: Component 1: Individual (Presentation PowerPoint with Voice-over)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kaylyn mais</dc:creator>
  <cp:lastModifiedBy>kaylyn mais</cp:lastModifiedBy>
  <cp:revision>1</cp:revision>
  <dcterms:created xsi:type="dcterms:W3CDTF">2026-01-21T19:50:24Z</dcterms:created>
  <dcterms:modified xsi:type="dcterms:W3CDTF">2026-03-06T22:52:49Z</dcterms:modified>
</cp:coreProperties>
</file>