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6351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77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794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37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64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64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377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54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86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968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52D5614-B12E-4796-8800-AB43786B5CA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3F3EE62-AE4A-4DED-9031-FD3617226D6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7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3D0D2-01E3-5BF3-995E-87BB1FA400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30E09-49DD-289E-CDF3-30D4D7AA98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45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30A59-1156-F7BF-D80C-0407AB079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have I chosen to come to University?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3034C-EBDC-CB84-9E6E-5BA4F54158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2F4E31-686A-466C-5862-5AC509F9CF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E988B-2EAA-6DBB-F34F-8CDEF525C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ED4067-7A38-9CD5-2835-3BA0C0C16C8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615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124EA-1772-8A47-B59C-B4ADF1E60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have I chosen this course?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D0651-5A75-6523-FABF-5E0991953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CC355-03E3-2BEA-2D26-5AA2AAB5DB6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622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95FB-D13D-E522-C8E1-9C916B698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D1B323-A0EE-8959-6FA0-155F4E7878D0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2C283-B243-FD43-F986-0EE821725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912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10</TotalTime>
  <Words>16</Words>
  <Application>Microsoft Office PowerPoint</Application>
  <PresentationFormat>Widescreen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Calibri</vt:lpstr>
      <vt:lpstr>Calibri Light</vt:lpstr>
      <vt:lpstr>Retrospect</vt:lpstr>
      <vt:lpstr>PowerPoint Presentation</vt:lpstr>
      <vt:lpstr>Why have I chosen to come to University?</vt:lpstr>
      <vt:lpstr>Why have I chosen this course?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Max Greenland (2205366)</dc:creator>
  <cp:lastModifiedBy>Max Greenland (2205366)</cp:lastModifiedBy>
  <cp:revision>2</cp:revision>
  <dcterms:created xsi:type="dcterms:W3CDTF">2023-10-05T09:39:22Z</dcterms:created>
  <dcterms:modified xsi:type="dcterms:W3CDTF">2023-10-05T09:50:02Z</dcterms:modified>
</cp:coreProperties>
</file>