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</p:sldIdLst>
  <p:sldSz cx="9601200" cy="12801600" type="A3"/>
  <p:notesSz cx="6889750" cy="100218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09" userDrawn="1">
          <p15:clr>
            <a:srgbClr val="A4A3A4"/>
          </p15:clr>
        </p15:guide>
        <p15:guide id="2" pos="304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69" d="100"/>
          <a:sy n="69" d="100"/>
        </p:scale>
        <p:origin x="2754" y="72"/>
      </p:cViewPr>
      <p:guideLst>
        <p:guide orient="horz" pos="4009"/>
        <p:guide pos="304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D7FAB2-E077-4CB0-A3E4-9D8C9EE4FDE4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5E62F9C-F811-4363-B5E1-A8495A8B95E5}">
      <dgm:prSet phldrT="[Text]" custT="1"/>
      <dgm:spPr/>
      <dgm:t>
        <a:bodyPr/>
        <a:lstStyle/>
        <a:p>
          <a:r>
            <a:rPr lang="en-GB" sz="1800"/>
            <a:t>Negotiation</a:t>
          </a:r>
          <a:endParaRPr lang="en-GB" sz="1800" dirty="0"/>
        </a:p>
      </dgm:t>
    </dgm:pt>
    <dgm:pt modelId="{1644CF4A-9A47-4D1F-857F-D7C67E336D57}" type="parTrans" cxnId="{A3DC7AAA-9D3E-464D-B45E-5222549AB3F9}">
      <dgm:prSet/>
      <dgm:spPr/>
      <dgm:t>
        <a:bodyPr/>
        <a:lstStyle/>
        <a:p>
          <a:endParaRPr lang="en-GB"/>
        </a:p>
      </dgm:t>
    </dgm:pt>
    <dgm:pt modelId="{347DFE23-C43A-44B0-BC1F-0590179D0209}" type="sibTrans" cxnId="{A3DC7AAA-9D3E-464D-B45E-5222549AB3F9}">
      <dgm:prSet/>
      <dgm:spPr/>
      <dgm:t>
        <a:bodyPr/>
        <a:lstStyle/>
        <a:p>
          <a:endParaRPr lang="en-GB"/>
        </a:p>
      </dgm:t>
    </dgm:pt>
    <dgm:pt modelId="{111BEE14-5DDF-42BF-ABC2-C632348286AA}">
      <dgm:prSet phldrT="[Text]" custT="1"/>
      <dgm:spPr/>
      <dgm:t>
        <a:bodyPr/>
        <a:lstStyle/>
        <a:p>
          <a:r>
            <a:rPr lang="en-GB" sz="1800" dirty="0"/>
            <a:t>Fraternisation</a:t>
          </a:r>
        </a:p>
      </dgm:t>
    </dgm:pt>
    <dgm:pt modelId="{C818063A-9AD4-4900-B4A9-B4BE7FBFF0EC}" type="parTrans" cxnId="{CBD662BC-3B61-46DE-B3CB-CF9EE9376685}">
      <dgm:prSet/>
      <dgm:spPr/>
      <dgm:t>
        <a:bodyPr/>
        <a:lstStyle/>
        <a:p>
          <a:endParaRPr lang="en-GB"/>
        </a:p>
      </dgm:t>
    </dgm:pt>
    <dgm:pt modelId="{AE3ACFC3-BFF9-48E8-8105-548D451A3710}" type="sibTrans" cxnId="{CBD662BC-3B61-46DE-B3CB-CF9EE9376685}">
      <dgm:prSet/>
      <dgm:spPr/>
      <dgm:t>
        <a:bodyPr/>
        <a:lstStyle/>
        <a:p>
          <a:endParaRPr lang="en-GB"/>
        </a:p>
      </dgm:t>
    </dgm:pt>
    <dgm:pt modelId="{F2E9787E-56BF-4A4A-B1B5-8701EE91454D}">
      <dgm:prSet phldrT="[Text]" custT="1"/>
      <dgm:spPr/>
      <dgm:t>
        <a:bodyPr/>
        <a:lstStyle/>
        <a:p>
          <a:r>
            <a:rPr lang="en-GB" sz="1800" dirty="0"/>
            <a:t>Socialisation</a:t>
          </a:r>
        </a:p>
      </dgm:t>
    </dgm:pt>
    <dgm:pt modelId="{2D90DB85-5997-467F-BA8D-902D4FDFE5EA}" type="parTrans" cxnId="{318D0BBF-7F38-4C2B-B081-C7074F200A9D}">
      <dgm:prSet/>
      <dgm:spPr/>
      <dgm:t>
        <a:bodyPr/>
        <a:lstStyle/>
        <a:p>
          <a:endParaRPr lang="en-GB"/>
        </a:p>
      </dgm:t>
    </dgm:pt>
    <dgm:pt modelId="{AD91BB3E-0D9F-440D-9EB4-53A98171A522}" type="sibTrans" cxnId="{318D0BBF-7F38-4C2B-B081-C7074F200A9D}">
      <dgm:prSet/>
      <dgm:spPr/>
      <dgm:t>
        <a:bodyPr/>
        <a:lstStyle/>
        <a:p>
          <a:endParaRPr lang="en-GB"/>
        </a:p>
      </dgm:t>
    </dgm:pt>
    <dgm:pt modelId="{45462D40-A817-45AD-8369-284C4E9FC218}">
      <dgm:prSet phldrT="[Text]" custT="1"/>
      <dgm:spPr/>
      <dgm:t>
        <a:bodyPr/>
        <a:lstStyle/>
        <a:p>
          <a:r>
            <a:rPr lang="en-GB" sz="1800" dirty="0"/>
            <a:t>Ritual and Routine</a:t>
          </a:r>
        </a:p>
      </dgm:t>
    </dgm:pt>
    <dgm:pt modelId="{E36C0CC5-19FC-4260-81B5-BC0F9DF32893}" type="parTrans" cxnId="{8EDD5367-8266-4AC2-829E-1D6F9ED0ED07}">
      <dgm:prSet/>
      <dgm:spPr/>
      <dgm:t>
        <a:bodyPr/>
        <a:lstStyle/>
        <a:p>
          <a:endParaRPr lang="en-GB"/>
        </a:p>
      </dgm:t>
    </dgm:pt>
    <dgm:pt modelId="{A4BACAED-F8B6-40BC-BE58-0D517F9FAF01}" type="sibTrans" cxnId="{8EDD5367-8266-4AC2-829E-1D6F9ED0ED07}">
      <dgm:prSet/>
      <dgm:spPr/>
      <dgm:t>
        <a:bodyPr/>
        <a:lstStyle/>
        <a:p>
          <a:endParaRPr lang="en-GB"/>
        </a:p>
      </dgm:t>
    </dgm:pt>
    <dgm:pt modelId="{1A3105FD-866C-422B-BD24-D127350CC840}">
      <dgm:prSet phldrT="[Text]" custT="1"/>
      <dgm:spPr/>
      <dgm:t>
        <a:bodyPr/>
        <a:lstStyle/>
        <a:p>
          <a:r>
            <a:rPr lang="en-GB" sz="1800" dirty="0"/>
            <a:t>Domination</a:t>
          </a:r>
        </a:p>
      </dgm:t>
    </dgm:pt>
    <dgm:pt modelId="{9F2B2254-FDFC-47AD-8257-07F9CB00EF78}" type="sibTrans" cxnId="{3092B13B-7077-426E-ADBA-AD2FB7D55DB7}">
      <dgm:prSet/>
      <dgm:spPr/>
      <dgm:t>
        <a:bodyPr/>
        <a:lstStyle/>
        <a:p>
          <a:endParaRPr lang="en-GB"/>
        </a:p>
      </dgm:t>
    </dgm:pt>
    <dgm:pt modelId="{02671B81-2C81-46B1-BB86-389C64162527}" type="parTrans" cxnId="{3092B13B-7077-426E-ADBA-AD2FB7D55DB7}">
      <dgm:prSet/>
      <dgm:spPr/>
      <dgm:t>
        <a:bodyPr/>
        <a:lstStyle/>
        <a:p>
          <a:endParaRPr lang="en-GB"/>
        </a:p>
      </dgm:t>
    </dgm:pt>
    <dgm:pt modelId="{7EEFA327-7564-4ABD-9C37-A2E96AC87B7D}" type="pres">
      <dgm:prSet presAssocID="{78D7FAB2-E077-4CB0-A3E4-9D8C9EE4FDE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AEA43CE-AA5D-4E66-BD1E-0695F763EB2B}" type="pres">
      <dgm:prSet presAssocID="{25E62F9C-F811-4363-B5E1-A8495A8B95E5}" presName="node" presStyleLbl="node1" presStyleIdx="0" presStyleCnt="5" custScaleX="186486" custScaleY="7429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6D30F5C-FA82-4283-8777-C050C24E3785}" type="pres">
      <dgm:prSet presAssocID="{347DFE23-C43A-44B0-BC1F-0590179D0209}" presName="sibTrans" presStyleLbl="sibTrans2D1" presStyleIdx="0" presStyleCnt="5"/>
      <dgm:spPr/>
      <dgm:t>
        <a:bodyPr/>
        <a:lstStyle/>
        <a:p>
          <a:endParaRPr lang="en-GB"/>
        </a:p>
      </dgm:t>
    </dgm:pt>
    <dgm:pt modelId="{341872D5-846E-4738-B20C-C98D3D568791}" type="pres">
      <dgm:prSet presAssocID="{347DFE23-C43A-44B0-BC1F-0590179D0209}" presName="connectorText" presStyleLbl="sibTrans2D1" presStyleIdx="0" presStyleCnt="5"/>
      <dgm:spPr/>
      <dgm:t>
        <a:bodyPr/>
        <a:lstStyle/>
        <a:p>
          <a:endParaRPr lang="en-GB"/>
        </a:p>
      </dgm:t>
    </dgm:pt>
    <dgm:pt modelId="{376DC9C8-A907-4AAB-9463-E139E4E12F6F}" type="pres">
      <dgm:prSet presAssocID="{111BEE14-5DDF-42BF-ABC2-C632348286AA}" presName="node" presStyleLbl="node1" presStyleIdx="1" presStyleCnt="5" custScaleX="224198" custScaleY="82576" custRadScaleRad="84450" custRadScaleInc="2035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681AE4A-49D9-481B-88E1-19C07F4240D9}" type="pres">
      <dgm:prSet presAssocID="{AE3ACFC3-BFF9-48E8-8105-548D451A3710}" presName="sibTrans" presStyleLbl="sibTrans2D1" presStyleIdx="1" presStyleCnt="5"/>
      <dgm:spPr/>
      <dgm:t>
        <a:bodyPr/>
        <a:lstStyle/>
        <a:p>
          <a:endParaRPr lang="en-GB"/>
        </a:p>
      </dgm:t>
    </dgm:pt>
    <dgm:pt modelId="{38FF3ABC-BA1F-4202-BB4A-C5E9A8DEA2AE}" type="pres">
      <dgm:prSet presAssocID="{AE3ACFC3-BFF9-48E8-8105-548D451A3710}" presName="connectorText" presStyleLbl="sibTrans2D1" presStyleIdx="1" presStyleCnt="5"/>
      <dgm:spPr/>
      <dgm:t>
        <a:bodyPr/>
        <a:lstStyle/>
        <a:p>
          <a:endParaRPr lang="en-GB"/>
        </a:p>
      </dgm:t>
    </dgm:pt>
    <dgm:pt modelId="{E1E70FEC-7A84-45F2-A70C-6CDCEF048EEA}" type="pres">
      <dgm:prSet presAssocID="{1A3105FD-866C-422B-BD24-D127350CC840}" presName="node" presStyleLbl="node1" presStyleIdx="2" presStyleCnt="5" custScaleX="193375" custScaleY="76245" custRadScaleRad="116663" custRadScaleInc="-1076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94AEDC-3186-4304-A27B-4C06D29C7860}" type="pres">
      <dgm:prSet presAssocID="{9F2B2254-FDFC-47AD-8257-07F9CB00EF78}" presName="sibTrans" presStyleLbl="sibTrans2D1" presStyleIdx="2" presStyleCnt="5"/>
      <dgm:spPr/>
      <dgm:t>
        <a:bodyPr/>
        <a:lstStyle/>
        <a:p>
          <a:endParaRPr lang="en-GB"/>
        </a:p>
      </dgm:t>
    </dgm:pt>
    <dgm:pt modelId="{6DF362D1-42DE-46E7-A6AB-612156A73631}" type="pres">
      <dgm:prSet presAssocID="{9F2B2254-FDFC-47AD-8257-07F9CB00EF78}" presName="connectorText" presStyleLbl="sibTrans2D1" presStyleIdx="2" presStyleCnt="5"/>
      <dgm:spPr/>
      <dgm:t>
        <a:bodyPr/>
        <a:lstStyle/>
        <a:p>
          <a:endParaRPr lang="en-GB"/>
        </a:p>
      </dgm:t>
    </dgm:pt>
    <dgm:pt modelId="{C53BF014-EEDC-4E37-BD81-F7B19F6D4489}" type="pres">
      <dgm:prSet presAssocID="{F2E9787E-56BF-4A4A-B1B5-8701EE91454D}" presName="node" presStyleLbl="node1" presStyleIdx="3" presStyleCnt="5" custScaleX="179647" custScaleY="65737" custRadScaleRad="127107" custRadScaleInc="2850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9F61B1-E787-4940-8043-CACF57442FAF}" type="pres">
      <dgm:prSet presAssocID="{AD91BB3E-0D9F-440D-9EB4-53A98171A522}" presName="sibTrans" presStyleLbl="sibTrans2D1" presStyleIdx="3" presStyleCnt="5"/>
      <dgm:spPr/>
      <dgm:t>
        <a:bodyPr/>
        <a:lstStyle/>
        <a:p>
          <a:endParaRPr lang="en-GB"/>
        </a:p>
      </dgm:t>
    </dgm:pt>
    <dgm:pt modelId="{3745E5C9-1139-48FA-BF41-D83DAB1D92FF}" type="pres">
      <dgm:prSet presAssocID="{AD91BB3E-0D9F-440D-9EB4-53A98171A522}" presName="connectorText" presStyleLbl="sibTrans2D1" presStyleIdx="3" presStyleCnt="5"/>
      <dgm:spPr/>
      <dgm:t>
        <a:bodyPr/>
        <a:lstStyle/>
        <a:p>
          <a:endParaRPr lang="en-GB"/>
        </a:p>
      </dgm:t>
    </dgm:pt>
    <dgm:pt modelId="{51A9492C-DF9D-42A5-8B22-26441A3D4E41}" type="pres">
      <dgm:prSet presAssocID="{45462D40-A817-45AD-8369-284C4E9FC218}" presName="node" presStyleLbl="node1" presStyleIdx="4" presStyleCnt="5" custScaleX="197874" custScaleY="85230" custRadScaleRad="95960" custRadScaleInc="-2367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5899116-1C85-429E-ACD8-4A80474E9C48}" type="pres">
      <dgm:prSet presAssocID="{A4BACAED-F8B6-40BC-BE58-0D517F9FAF01}" presName="sibTrans" presStyleLbl="sibTrans2D1" presStyleIdx="4" presStyleCnt="5"/>
      <dgm:spPr/>
      <dgm:t>
        <a:bodyPr/>
        <a:lstStyle/>
        <a:p>
          <a:endParaRPr lang="en-GB"/>
        </a:p>
      </dgm:t>
    </dgm:pt>
    <dgm:pt modelId="{D1E00E5A-C54A-4993-8DEE-1022057F84A9}" type="pres">
      <dgm:prSet presAssocID="{A4BACAED-F8B6-40BC-BE58-0D517F9FAF01}" presName="connectorText" presStyleLbl="sibTrans2D1" presStyleIdx="4" presStyleCnt="5"/>
      <dgm:spPr/>
      <dgm:t>
        <a:bodyPr/>
        <a:lstStyle/>
        <a:p>
          <a:endParaRPr lang="en-GB"/>
        </a:p>
      </dgm:t>
    </dgm:pt>
  </dgm:ptLst>
  <dgm:cxnLst>
    <dgm:cxn modelId="{292CFF40-8615-420E-9A6E-B0612361F81B}" type="presOf" srcId="{111BEE14-5DDF-42BF-ABC2-C632348286AA}" destId="{376DC9C8-A907-4AAB-9463-E139E4E12F6F}" srcOrd="0" destOrd="0" presId="urn:microsoft.com/office/officeart/2005/8/layout/cycle2"/>
    <dgm:cxn modelId="{1E6AD16D-C850-410B-AD17-3F22AF89D83E}" type="presOf" srcId="{AE3ACFC3-BFF9-48E8-8105-548D451A3710}" destId="{D681AE4A-49D9-481B-88E1-19C07F4240D9}" srcOrd="0" destOrd="0" presId="urn:microsoft.com/office/officeart/2005/8/layout/cycle2"/>
    <dgm:cxn modelId="{6DF976A2-87E1-45C8-8318-93E5E693B1A4}" type="presOf" srcId="{F2E9787E-56BF-4A4A-B1B5-8701EE91454D}" destId="{C53BF014-EEDC-4E37-BD81-F7B19F6D4489}" srcOrd="0" destOrd="0" presId="urn:microsoft.com/office/officeart/2005/8/layout/cycle2"/>
    <dgm:cxn modelId="{5E71FAD3-ED7C-4AB2-806F-C6EA566332BB}" type="presOf" srcId="{AD91BB3E-0D9F-440D-9EB4-53A98171A522}" destId="{C19F61B1-E787-4940-8043-CACF57442FAF}" srcOrd="0" destOrd="0" presId="urn:microsoft.com/office/officeart/2005/8/layout/cycle2"/>
    <dgm:cxn modelId="{F6C035A0-64D4-4179-A4EC-5307CA0C1AA8}" type="presOf" srcId="{78D7FAB2-E077-4CB0-A3E4-9D8C9EE4FDE4}" destId="{7EEFA327-7564-4ABD-9C37-A2E96AC87B7D}" srcOrd="0" destOrd="0" presId="urn:microsoft.com/office/officeart/2005/8/layout/cycle2"/>
    <dgm:cxn modelId="{F1B34145-12D9-4E46-B0E7-7EA2CCC6A048}" type="presOf" srcId="{25E62F9C-F811-4363-B5E1-A8495A8B95E5}" destId="{2AEA43CE-AA5D-4E66-BD1E-0695F763EB2B}" srcOrd="0" destOrd="0" presId="urn:microsoft.com/office/officeart/2005/8/layout/cycle2"/>
    <dgm:cxn modelId="{DA077D06-0924-425F-B3A3-22D0D781120A}" type="presOf" srcId="{9F2B2254-FDFC-47AD-8257-07F9CB00EF78}" destId="{6DF362D1-42DE-46E7-A6AB-612156A73631}" srcOrd="1" destOrd="0" presId="urn:microsoft.com/office/officeart/2005/8/layout/cycle2"/>
    <dgm:cxn modelId="{A3DC7AAA-9D3E-464D-B45E-5222549AB3F9}" srcId="{78D7FAB2-E077-4CB0-A3E4-9D8C9EE4FDE4}" destId="{25E62F9C-F811-4363-B5E1-A8495A8B95E5}" srcOrd="0" destOrd="0" parTransId="{1644CF4A-9A47-4D1F-857F-D7C67E336D57}" sibTransId="{347DFE23-C43A-44B0-BC1F-0590179D0209}"/>
    <dgm:cxn modelId="{B527D089-0019-4560-8098-0A5517E34A31}" type="presOf" srcId="{347DFE23-C43A-44B0-BC1F-0590179D0209}" destId="{36D30F5C-FA82-4283-8777-C050C24E3785}" srcOrd="0" destOrd="0" presId="urn:microsoft.com/office/officeart/2005/8/layout/cycle2"/>
    <dgm:cxn modelId="{24E8F7DA-018E-4DE5-AAE4-DF95B259E958}" type="presOf" srcId="{9F2B2254-FDFC-47AD-8257-07F9CB00EF78}" destId="{7C94AEDC-3186-4304-A27B-4C06D29C7860}" srcOrd="0" destOrd="0" presId="urn:microsoft.com/office/officeart/2005/8/layout/cycle2"/>
    <dgm:cxn modelId="{F5EB6CBB-2D2A-4784-9FAB-D2DFFC6A20C3}" type="presOf" srcId="{A4BACAED-F8B6-40BC-BE58-0D517F9FAF01}" destId="{D1E00E5A-C54A-4993-8DEE-1022057F84A9}" srcOrd="1" destOrd="0" presId="urn:microsoft.com/office/officeart/2005/8/layout/cycle2"/>
    <dgm:cxn modelId="{76EED9C4-1CB6-4BA3-BFAE-AB11175EB154}" type="presOf" srcId="{347DFE23-C43A-44B0-BC1F-0590179D0209}" destId="{341872D5-846E-4738-B20C-C98D3D568791}" srcOrd="1" destOrd="0" presId="urn:microsoft.com/office/officeart/2005/8/layout/cycle2"/>
    <dgm:cxn modelId="{8EDD5367-8266-4AC2-829E-1D6F9ED0ED07}" srcId="{78D7FAB2-E077-4CB0-A3E4-9D8C9EE4FDE4}" destId="{45462D40-A817-45AD-8369-284C4E9FC218}" srcOrd="4" destOrd="0" parTransId="{E36C0CC5-19FC-4260-81B5-BC0F9DF32893}" sibTransId="{A4BACAED-F8B6-40BC-BE58-0D517F9FAF01}"/>
    <dgm:cxn modelId="{A1797D34-09EB-469C-893B-4805067B3916}" type="presOf" srcId="{45462D40-A817-45AD-8369-284C4E9FC218}" destId="{51A9492C-DF9D-42A5-8B22-26441A3D4E41}" srcOrd="0" destOrd="0" presId="urn:microsoft.com/office/officeart/2005/8/layout/cycle2"/>
    <dgm:cxn modelId="{035E2969-303E-440C-8042-A863F99E02AD}" type="presOf" srcId="{AD91BB3E-0D9F-440D-9EB4-53A98171A522}" destId="{3745E5C9-1139-48FA-BF41-D83DAB1D92FF}" srcOrd="1" destOrd="0" presId="urn:microsoft.com/office/officeart/2005/8/layout/cycle2"/>
    <dgm:cxn modelId="{2604B5FB-C708-4F34-92B6-68F8865FA2BF}" type="presOf" srcId="{AE3ACFC3-BFF9-48E8-8105-548D451A3710}" destId="{38FF3ABC-BA1F-4202-BB4A-C5E9A8DEA2AE}" srcOrd="1" destOrd="0" presId="urn:microsoft.com/office/officeart/2005/8/layout/cycle2"/>
    <dgm:cxn modelId="{E5E35B6B-DF24-4468-A4E8-C587257C910F}" type="presOf" srcId="{1A3105FD-866C-422B-BD24-D127350CC840}" destId="{E1E70FEC-7A84-45F2-A70C-6CDCEF048EEA}" srcOrd="0" destOrd="0" presId="urn:microsoft.com/office/officeart/2005/8/layout/cycle2"/>
    <dgm:cxn modelId="{7A8DF0ED-9354-4AA4-BB54-BFE544612706}" type="presOf" srcId="{A4BACAED-F8B6-40BC-BE58-0D517F9FAF01}" destId="{15899116-1C85-429E-ACD8-4A80474E9C48}" srcOrd="0" destOrd="0" presId="urn:microsoft.com/office/officeart/2005/8/layout/cycle2"/>
    <dgm:cxn modelId="{3092B13B-7077-426E-ADBA-AD2FB7D55DB7}" srcId="{78D7FAB2-E077-4CB0-A3E4-9D8C9EE4FDE4}" destId="{1A3105FD-866C-422B-BD24-D127350CC840}" srcOrd="2" destOrd="0" parTransId="{02671B81-2C81-46B1-BB86-389C64162527}" sibTransId="{9F2B2254-FDFC-47AD-8257-07F9CB00EF78}"/>
    <dgm:cxn modelId="{318D0BBF-7F38-4C2B-B081-C7074F200A9D}" srcId="{78D7FAB2-E077-4CB0-A3E4-9D8C9EE4FDE4}" destId="{F2E9787E-56BF-4A4A-B1B5-8701EE91454D}" srcOrd="3" destOrd="0" parTransId="{2D90DB85-5997-467F-BA8D-902D4FDFE5EA}" sibTransId="{AD91BB3E-0D9F-440D-9EB4-53A98171A522}"/>
    <dgm:cxn modelId="{CBD662BC-3B61-46DE-B3CB-CF9EE9376685}" srcId="{78D7FAB2-E077-4CB0-A3E4-9D8C9EE4FDE4}" destId="{111BEE14-5DDF-42BF-ABC2-C632348286AA}" srcOrd="1" destOrd="0" parTransId="{C818063A-9AD4-4900-B4A9-B4BE7FBFF0EC}" sibTransId="{AE3ACFC3-BFF9-48E8-8105-548D451A3710}"/>
    <dgm:cxn modelId="{E6D6F944-38FA-4A43-8A81-D1CD5E3666F3}" type="presParOf" srcId="{7EEFA327-7564-4ABD-9C37-A2E96AC87B7D}" destId="{2AEA43CE-AA5D-4E66-BD1E-0695F763EB2B}" srcOrd="0" destOrd="0" presId="urn:microsoft.com/office/officeart/2005/8/layout/cycle2"/>
    <dgm:cxn modelId="{3649EF8A-5D3F-4338-B93B-4B9C0F6E4E48}" type="presParOf" srcId="{7EEFA327-7564-4ABD-9C37-A2E96AC87B7D}" destId="{36D30F5C-FA82-4283-8777-C050C24E3785}" srcOrd="1" destOrd="0" presId="urn:microsoft.com/office/officeart/2005/8/layout/cycle2"/>
    <dgm:cxn modelId="{BCB8E652-4F31-4E29-8FAB-D7BB158F711D}" type="presParOf" srcId="{36D30F5C-FA82-4283-8777-C050C24E3785}" destId="{341872D5-846E-4738-B20C-C98D3D568791}" srcOrd="0" destOrd="0" presId="urn:microsoft.com/office/officeart/2005/8/layout/cycle2"/>
    <dgm:cxn modelId="{1FBB903D-2691-4501-A21D-A37FFFAD5961}" type="presParOf" srcId="{7EEFA327-7564-4ABD-9C37-A2E96AC87B7D}" destId="{376DC9C8-A907-4AAB-9463-E139E4E12F6F}" srcOrd="2" destOrd="0" presId="urn:microsoft.com/office/officeart/2005/8/layout/cycle2"/>
    <dgm:cxn modelId="{37E73D24-A38A-4799-BB8F-22020A727157}" type="presParOf" srcId="{7EEFA327-7564-4ABD-9C37-A2E96AC87B7D}" destId="{D681AE4A-49D9-481B-88E1-19C07F4240D9}" srcOrd="3" destOrd="0" presId="urn:microsoft.com/office/officeart/2005/8/layout/cycle2"/>
    <dgm:cxn modelId="{25217FE4-5AC5-411C-A21F-07E72AB56C02}" type="presParOf" srcId="{D681AE4A-49D9-481B-88E1-19C07F4240D9}" destId="{38FF3ABC-BA1F-4202-BB4A-C5E9A8DEA2AE}" srcOrd="0" destOrd="0" presId="urn:microsoft.com/office/officeart/2005/8/layout/cycle2"/>
    <dgm:cxn modelId="{07523C8C-A082-4BF1-9028-68A387CC4870}" type="presParOf" srcId="{7EEFA327-7564-4ABD-9C37-A2E96AC87B7D}" destId="{E1E70FEC-7A84-45F2-A70C-6CDCEF048EEA}" srcOrd="4" destOrd="0" presId="urn:microsoft.com/office/officeart/2005/8/layout/cycle2"/>
    <dgm:cxn modelId="{58122555-29A6-49CE-A662-DA541A77D594}" type="presParOf" srcId="{7EEFA327-7564-4ABD-9C37-A2E96AC87B7D}" destId="{7C94AEDC-3186-4304-A27B-4C06D29C7860}" srcOrd="5" destOrd="0" presId="urn:microsoft.com/office/officeart/2005/8/layout/cycle2"/>
    <dgm:cxn modelId="{CC1FFA95-10DA-4074-B21C-A148F5877A6E}" type="presParOf" srcId="{7C94AEDC-3186-4304-A27B-4C06D29C7860}" destId="{6DF362D1-42DE-46E7-A6AB-612156A73631}" srcOrd="0" destOrd="0" presId="urn:microsoft.com/office/officeart/2005/8/layout/cycle2"/>
    <dgm:cxn modelId="{C3FE52A8-9486-4B50-85B1-E3E039D8F980}" type="presParOf" srcId="{7EEFA327-7564-4ABD-9C37-A2E96AC87B7D}" destId="{C53BF014-EEDC-4E37-BD81-F7B19F6D4489}" srcOrd="6" destOrd="0" presId="urn:microsoft.com/office/officeart/2005/8/layout/cycle2"/>
    <dgm:cxn modelId="{A60D7552-23C5-4B58-A289-3CD88D93E0FD}" type="presParOf" srcId="{7EEFA327-7564-4ABD-9C37-A2E96AC87B7D}" destId="{C19F61B1-E787-4940-8043-CACF57442FAF}" srcOrd="7" destOrd="0" presId="urn:microsoft.com/office/officeart/2005/8/layout/cycle2"/>
    <dgm:cxn modelId="{69DC8955-8844-49AA-84EE-646083C9A9E3}" type="presParOf" srcId="{C19F61B1-E787-4940-8043-CACF57442FAF}" destId="{3745E5C9-1139-48FA-BF41-D83DAB1D92FF}" srcOrd="0" destOrd="0" presId="urn:microsoft.com/office/officeart/2005/8/layout/cycle2"/>
    <dgm:cxn modelId="{A9BA7E8D-DB0F-47C9-B823-91E94BA62FF9}" type="presParOf" srcId="{7EEFA327-7564-4ABD-9C37-A2E96AC87B7D}" destId="{51A9492C-DF9D-42A5-8B22-26441A3D4E41}" srcOrd="8" destOrd="0" presId="urn:microsoft.com/office/officeart/2005/8/layout/cycle2"/>
    <dgm:cxn modelId="{37270797-F018-4DD6-AF75-466F6BB2E8F6}" type="presParOf" srcId="{7EEFA327-7564-4ABD-9C37-A2E96AC87B7D}" destId="{15899116-1C85-429E-ACD8-4A80474E9C48}" srcOrd="9" destOrd="0" presId="urn:microsoft.com/office/officeart/2005/8/layout/cycle2"/>
    <dgm:cxn modelId="{F8CF472C-45DC-4910-AF2F-94E6956BBB49}" type="presParOf" srcId="{15899116-1C85-429E-ACD8-4A80474E9C48}" destId="{D1E00E5A-C54A-4993-8DEE-1022057F84A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3C9A52-176E-4B2F-B448-3B8A8137D98B}" type="doc">
      <dgm:prSet loTypeId="urn:microsoft.com/office/officeart/2005/8/layout/radial6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B03A1BB-4243-413C-A8C6-568FA6ED8E2F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Affects confidence</a:t>
          </a:r>
        </a:p>
      </dgm:t>
    </dgm:pt>
    <dgm:pt modelId="{96FB5EF0-AC89-432D-BE55-1C93CAEE821A}" type="parTrans" cxnId="{1C0571C5-3249-4B6F-A6D4-D17AE7DEDE99}">
      <dgm:prSet/>
      <dgm:spPr/>
      <dgm:t>
        <a:bodyPr/>
        <a:lstStyle/>
        <a:p>
          <a:endParaRPr lang="en-GB"/>
        </a:p>
      </dgm:t>
    </dgm:pt>
    <dgm:pt modelId="{97C0E773-5509-45E5-BFC6-67276E9B0CE1}" type="sibTrans" cxnId="{1C0571C5-3249-4B6F-A6D4-D17AE7DEDE99}">
      <dgm:prSet/>
      <dgm:spPr/>
      <dgm:t>
        <a:bodyPr/>
        <a:lstStyle/>
        <a:p>
          <a:endParaRPr lang="en-GB"/>
        </a:p>
      </dgm:t>
    </dgm:pt>
    <dgm:pt modelId="{AD7616B3-9EAB-4434-9433-C8FFB03C53E8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Labels</a:t>
          </a:r>
        </a:p>
      </dgm:t>
    </dgm:pt>
    <dgm:pt modelId="{5A86B0D8-A714-4256-9109-7F66F8FA3C5F}" type="sibTrans" cxnId="{310DB398-A4FA-4F2D-8AEE-76CD148836CD}">
      <dgm:prSet/>
      <dgm:spPr/>
      <dgm:t>
        <a:bodyPr/>
        <a:lstStyle/>
        <a:p>
          <a:endParaRPr lang="en-GB"/>
        </a:p>
      </dgm:t>
    </dgm:pt>
    <dgm:pt modelId="{EB671962-B6E7-4C3C-BA14-D5598A17CB8D}" type="parTrans" cxnId="{310DB398-A4FA-4F2D-8AEE-76CD148836CD}">
      <dgm:prSet/>
      <dgm:spPr/>
      <dgm:t>
        <a:bodyPr/>
        <a:lstStyle/>
        <a:p>
          <a:endParaRPr lang="en-GB"/>
        </a:p>
      </dgm:t>
    </dgm:pt>
    <dgm:pt modelId="{DC7574A4-8E7E-4BDC-B60B-C48449812FEB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Socialise with children in the same class</a:t>
          </a:r>
        </a:p>
      </dgm:t>
    </dgm:pt>
    <dgm:pt modelId="{244FC453-4AC0-4248-9B11-322D7DA9CC9D}" type="sibTrans" cxnId="{AEEE0876-50D3-45F5-A62D-15DC6A87C4DA}">
      <dgm:prSet/>
      <dgm:spPr/>
      <dgm:t>
        <a:bodyPr/>
        <a:lstStyle/>
        <a:p>
          <a:endParaRPr lang="en-GB"/>
        </a:p>
      </dgm:t>
    </dgm:pt>
    <dgm:pt modelId="{E1440757-41BD-4825-97CE-6862875985F8}" type="parTrans" cxnId="{AEEE0876-50D3-45F5-A62D-15DC6A87C4DA}">
      <dgm:prSet/>
      <dgm:spPr/>
      <dgm:t>
        <a:bodyPr/>
        <a:lstStyle/>
        <a:p>
          <a:endParaRPr lang="en-GB"/>
        </a:p>
      </dgm:t>
    </dgm:pt>
    <dgm:pt modelId="{75A0B472-0E6E-4081-8A04-1A395F6C09AE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Helps all  abilities</a:t>
          </a:r>
        </a:p>
      </dgm:t>
    </dgm:pt>
    <dgm:pt modelId="{DC01B8C7-310C-4CD4-9CD5-BF107B32F421}" type="sibTrans" cxnId="{BC2E1811-583A-404F-8FE4-A328AFE8995A}">
      <dgm:prSet/>
      <dgm:spPr/>
      <dgm:t>
        <a:bodyPr/>
        <a:lstStyle/>
        <a:p>
          <a:endParaRPr lang="en-GB"/>
        </a:p>
      </dgm:t>
    </dgm:pt>
    <dgm:pt modelId="{6C99D434-FC95-4AAC-ABEB-215C55295FEC}" type="parTrans" cxnId="{BC2E1811-583A-404F-8FE4-A328AFE8995A}">
      <dgm:prSet/>
      <dgm:spPr/>
      <dgm:t>
        <a:bodyPr/>
        <a:lstStyle/>
        <a:p>
          <a:endParaRPr lang="en-GB"/>
        </a:p>
      </dgm:t>
    </dgm:pt>
    <dgm:pt modelId="{287550E9-CF44-4FF3-822F-61013EBF9457}">
      <dgm:prSet phldrT="[Text]" phldr="1"/>
      <dgm:spPr/>
      <dgm:t>
        <a:bodyPr/>
        <a:lstStyle/>
        <a:p>
          <a:endParaRPr lang="en-GB" dirty="0"/>
        </a:p>
      </dgm:t>
    </dgm:pt>
    <dgm:pt modelId="{0AA291C6-A19B-4839-AB8E-1EA3233D7CB6}" type="sibTrans" cxnId="{306AEE97-FDAE-49C2-90C1-0B60B0F54716}">
      <dgm:prSet/>
      <dgm:spPr/>
      <dgm:t>
        <a:bodyPr/>
        <a:lstStyle/>
        <a:p>
          <a:endParaRPr lang="en-GB"/>
        </a:p>
      </dgm:t>
    </dgm:pt>
    <dgm:pt modelId="{987E31EE-D06E-4C5E-B8FF-E34F48DA7B68}" type="parTrans" cxnId="{306AEE97-FDAE-49C2-90C1-0B60B0F54716}">
      <dgm:prSet/>
      <dgm:spPr/>
      <dgm:t>
        <a:bodyPr/>
        <a:lstStyle/>
        <a:p>
          <a:endParaRPr lang="en-GB"/>
        </a:p>
      </dgm:t>
    </dgm:pt>
    <dgm:pt modelId="{ED4FED0D-1DBC-4402-92F8-2A5919D815AA}" type="pres">
      <dgm:prSet presAssocID="{843C9A52-176E-4B2F-B448-3B8A8137D98B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63228A8-FB75-4EEA-B060-46A07E81D742}" type="pres">
      <dgm:prSet presAssocID="{287550E9-CF44-4FF3-822F-61013EBF9457}" presName="centerShape" presStyleLbl="node0" presStyleIdx="0" presStyleCnt="1" custLinFactNeighborX="55" custLinFactNeighborY="1184"/>
      <dgm:spPr/>
      <dgm:t>
        <a:bodyPr/>
        <a:lstStyle/>
        <a:p>
          <a:endParaRPr lang="en-GB"/>
        </a:p>
      </dgm:t>
    </dgm:pt>
    <dgm:pt modelId="{EB80C2B1-5F5C-423F-8FE7-B0608D9C3541}" type="pres">
      <dgm:prSet presAssocID="{75A0B472-0E6E-4081-8A04-1A395F6C09AE}" presName="node" presStyleLbl="node1" presStyleIdx="0" presStyleCnt="4" custScaleX="137991" custScaleY="14625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9034ED-A724-49D5-A366-D566322797B8}" type="pres">
      <dgm:prSet presAssocID="{75A0B472-0E6E-4081-8A04-1A395F6C09AE}" presName="dummy" presStyleCnt="0"/>
      <dgm:spPr/>
    </dgm:pt>
    <dgm:pt modelId="{2BBE35D6-35A1-48E7-8312-7C8CD5333798}" type="pres">
      <dgm:prSet presAssocID="{DC01B8C7-310C-4CD4-9CD5-BF107B32F421}" presName="sibTrans" presStyleLbl="sibTrans2D1" presStyleIdx="0" presStyleCnt="4"/>
      <dgm:spPr/>
      <dgm:t>
        <a:bodyPr/>
        <a:lstStyle/>
        <a:p>
          <a:endParaRPr lang="en-GB"/>
        </a:p>
      </dgm:t>
    </dgm:pt>
    <dgm:pt modelId="{47167525-C685-46F2-96BA-99F4FAA7C680}" type="pres">
      <dgm:prSet presAssocID="{DC7574A4-8E7E-4BDC-B60B-C48449812FEB}" presName="node" presStyleLbl="node1" presStyleIdx="1" presStyleCnt="4" custScaleX="134391" custScaleY="135820" custRadScaleRad="89802" custRadScaleInc="2751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45D85C9-A86D-45D6-8174-C40C34CA015E}" type="pres">
      <dgm:prSet presAssocID="{DC7574A4-8E7E-4BDC-B60B-C48449812FEB}" presName="dummy" presStyleCnt="0"/>
      <dgm:spPr/>
    </dgm:pt>
    <dgm:pt modelId="{92409D78-66FC-4995-8667-387D50A52E0B}" type="pres">
      <dgm:prSet presAssocID="{244FC453-4AC0-4248-9B11-322D7DA9CC9D}" presName="sibTrans" presStyleLbl="sibTrans2D1" presStyleIdx="1" presStyleCnt="4"/>
      <dgm:spPr/>
      <dgm:t>
        <a:bodyPr/>
        <a:lstStyle/>
        <a:p>
          <a:endParaRPr lang="en-GB"/>
        </a:p>
      </dgm:t>
    </dgm:pt>
    <dgm:pt modelId="{9BD7CC74-6D71-421F-A5C0-6ED5BE03D377}" type="pres">
      <dgm:prSet presAssocID="{AD7616B3-9EAB-4434-9433-C8FFB03C53E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E2B635B-A9AE-471B-A713-AFF4EF00A880}" type="pres">
      <dgm:prSet presAssocID="{AD7616B3-9EAB-4434-9433-C8FFB03C53E8}" presName="dummy" presStyleCnt="0"/>
      <dgm:spPr/>
    </dgm:pt>
    <dgm:pt modelId="{8A95AAA7-8030-46DE-BB40-CD7751B6E658}" type="pres">
      <dgm:prSet presAssocID="{5A86B0D8-A714-4256-9109-7F66F8FA3C5F}" presName="sibTrans" presStyleLbl="sibTrans2D1" presStyleIdx="2" presStyleCnt="4"/>
      <dgm:spPr/>
      <dgm:t>
        <a:bodyPr/>
        <a:lstStyle/>
        <a:p>
          <a:endParaRPr lang="en-GB"/>
        </a:p>
      </dgm:t>
    </dgm:pt>
    <dgm:pt modelId="{65382170-190B-4A0F-844C-DAC3EF5F03DA}" type="pres">
      <dgm:prSet presAssocID="{5B03A1BB-4243-413C-A8C6-568FA6ED8E2F}" presName="node" presStyleLbl="node1" presStyleIdx="3" presStyleCnt="4" custScaleX="161999" custScaleY="137722" custRadScaleRad="121831" custRadScaleInc="-375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269C59-05FC-41B3-BDF4-CDA44A78CAD0}" type="pres">
      <dgm:prSet presAssocID="{5B03A1BB-4243-413C-A8C6-568FA6ED8E2F}" presName="dummy" presStyleCnt="0"/>
      <dgm:spPr/>
    </dgm:pt>
    <dgm:pt modelId="{30E5DF73-4CD4-4FA4-ADB7-BCB8E48E192A}" type="pres">
      <dgm:prSet presAssocID="{97C0E773-5509-45E5-BFC6-67276E9B0CE1}" presName="sibTrans" presStyleLbl="sibTrans2D1" presStyleIdx="3" presStyleCnt="4"/>
      <dgm:spPr/>
      <dgm:t>
        <a:bodyPr/>
        <a:lstStyle/>
        <a:p>
          <a:endParaRPr lang="en-GB"/>
        </a:p>
      </dgm:t>
    </dgm:pt>
  </dgm:ptLst>
  <dgm:cxnLst>
    <dgm:cxn modelId="{A15513D4-91B2-49F9-80F6-B6A3FC75F9A1}" type="presOf" srcId="{97C0E773-5509-45E5-BFC6-67276E9B0CE1}" destId="{30E5DF73-4CD4-4FA4-ADB7-BCB8E48E192A}" srcOrd="0" destOrd="0" presId="urn:microsoft.com/office/officeart/2005/8/layout/radial6"/>
    <dgm:cxn modelId="{F214D151-75BC-4179-A798-CA6E3BBD5220}" type="presOf" srcId="{287550E9-CF44-4FF3-822F-61013EBF9457}" destId="{D63228A8-FB75-4EEA-B060-46A07E81D742}" srcOrd="0" destOrd="0" presId="urn:microsoft.com/office/officeart/2005/8/layout/radial6"/>
    <dgm:cxn modelId="{AEEE0876-50D3-45F5-A62D-15DC6A87C4DA}" srcId="{287550E9-CF44-4FF3-822F-61013EBF9457}" destId="{DC7574A4-8E7E-4BDC-B60B-C48449812FEB}" srcOrd="1" destOrd="0" parTransId="{E1440757-41BD-4825-97CE-6862875985F8}" sibTransId="{244FC453-4AC0-4248-9B11-322D7DA9CC9D}"/>
    <dgm:cxn modelId="{64F53161-BE5B-40B1-ABA6-432B43079045}" type="presOf" srcId="{244FC453-4AC0-4248-9B11-322D7DA9CC9D}" destId="{92409D78-66FC-4995-8667-387D50A52E0B}" srcOrd="0" destOrd="0" presId="urn:microsoft.com/office/officeart/2005/8/layout/radial6"/>
    <dgm:cxn modelId="{B7CE8FCC-CFC6-4103-B12B-340836C835AB}" type="presOf" srcId="{75A0B472-0E6E-4081-8A04-1A395F6C09AE}" destId="{EB80C2B1-5F5C-423F-8FE7-B0608D9C3541}" srcOrd="0" destOrd="0" presId="urn:microsoft.com/office/officeart/2005/8/layout/radial6"/>
    <dgm:cxn modelId="{310DB398-A4FA-4F2D-8AEE-76CD148836CD}" srcId="{287550E9-CF44-4FF3-822F-61013EBF9457}" destId="{AD7616B3-9EAB-4434-9433-C8FFB03C53E8}" srcOrd="2" destOrd="0" parTransId="{EB671962-B6E7-4C3C-BA14-D5598A17CB8D}" sibTransId="{5A86B0D8-A714-4256-9109-7F66F8FA3C5F}"/>
    <dgm:cxn modelId="{2BC8B0D2-D6D2-49D4-A0DB-13AA4D4A506A}" type="presOf" srcId="{843C9A52-176E-4B2F-B448-3B8A8137D98B}" destId="{ED4FED0D-1DBC-4402-92F8-2A5919D815AA}" srcOrd="0" destOrd="0" presId="urn:microsoft.com/office/officeart/2005/8/layout/radial6"/>
    <dgm:cxn modelId="{38797F10-E22F-4BFF-9C9C-6783AFF096F5}" type="presOf" srcId="{5A86B0D8-A714-4256-9109-7F66F8FA3C5F}" destId="{8A95AAA7-8030-46DE-BB40-CD7751B6E658}" srcOrd="0" destOrd="0" presId="urn:microsoft.com/office/officeart/2005/8/layout/radial6"/>
    <dgm:cxn modelId="{306AEE97-FDAE-49C2-90C1-0B60B0F54716}" srcId="{843C9A52-176E-4B2F-B448-3B8A8137D98B}" destId="{287550E9-CF44-4FF3-822F-61013EBF9457}" srcOrd="0" destOrd="0" parTransId="{987E31EE-D06E-4C5E-B8FF-E34F48DA7B68}" sibTransId="{0AA291C6-A19B-4839-AB8E-1EA3233D7CB6}"/>
    <dgm:cxn modelId="{01F2399F-6758-4C8B-9C83-B448580FAE02}" type="presOf" srcId="{5B03A1BB-4243-413C-A8C6-568FA6ED8E2F}" destId="{65382170-190B-4A0F-844C-DAC3EF5F03DA}" srcOrd="0" destOrd="0" presId="urn:microsoft.com/office/officeart/2005/8/layout/radial6"/>
    <dgm:cxn modelId="{A60337C8-1573-46FD-870C-4BE6B4BF4F7B}" type="presOf" srcId="{DC7574A4-8E7E-4BDC-B60B-C48449812FEB}" destId="{47167525-C685-46F2-96BA-99F4FAA7C680}" srcOrd="0" destOrd="0" presId="urn:microsoft.com/office/officeart/2005/8/layout/radial6"/>
    <dgm:cxn modelId="{BC2E1811-583A-404F-8FE4-A328AFE8995A}" srcId="{287550E9-CF44-4FF3-822F-61013EBF9457}" destId="{75A0B472-0E6E-4081-8A04-1A395F6C09AE}" srcOrd="0" destOrd="0" parTransId="{6C99D434-FC95-4AAC-ABEB-215C55295FEC}" sibTransId="{DC01B8C7-310C-4CD4-9CD5-BF107B32F421}"/>
    <dgm:cxn modelId="{1C0571C5-3249-4B6F-A6D4-D17AE7DEDE99}" srcId="{287550E9-CF44-4FF3-822F-61013EBF9457}" destId="{5B03A1BB-4243-413C-A8C6-568FA6ED8E2F}" srcOrd="3" destOrd="0" parTransId="{96FB5EF0-AC89-432D-BE55-1C93CAEE821A}" sibTransId="{97C0E773-5509-45E5-BFC6-67276E9B0CE1}"/>
    <dgm:cxn modelId="{754B9DCD-EF83-4BC4-8F38-EF1046B0B83E}" type="presOf" srcId="{DC01B8C7-310C-4CD4-9CD5-BF107B32F421}" destId="{2BBE35D6-35A1-48E7-8312-7C8CD5333798}" srcOrd="0" destOrd="0" presId="urn:microsoft.com/office/officeart/2005/8/layout/radial6"/>
    <dgm:cxn modelId="{336D466E-510D-470D-8165-BC1CAA74A8E9}" type="presOf" srcId="{AD7616B3-9EAB-4434-9433-C8FFB03C53E8}" destId="{9BD7CC74-6D71-421F-A5C0-6ED5BE03D377}" srcOrd="0" destOrd="0" presId="urn:microsoft.com/office/officeart/2005/8/layout/radial6"/>
    <dgm:cxn modelId="{32D8DD43-9151-4058-972C-56A11820AA5B}" type="presParOf" srcId="{ED4FED0D-1DBC-4402-92F8-2A5919D815AA}" destId="{D63228A8-FB75-4EEA-B060-46A07E81D742}" srcOrd="0" destOrd="0" presId="urn:microsoft.com/office/officeart/2005/8/layout/radial6"/>
    <dgm:cxn modelId="{67AF5826-27F7-4103-8CC4-F9EFE04B080C}" type="presParOf" srcId="{ED4FED0D-1DBC-4402-92F8-2A5919D815AA}" destId="{EB80C2B1-5F5C-423F-8FE7-B0608D9C3541}" srcOrd="1" destOrd="0" presId="urn:microsoft.com/office/officeart/2005/8/layout/radial6"/>
    <dgm:cxn modelId="{1DC6DCBF-75ED-48AA-B564-BB97AF554413}" type="presParOf" srcId="{ED4FED0D-1DBC-4402-92F8-2A5919D815AA}" destId="{DB9034ED-A724-49D5-A366-D566322797B8}" srcOrd="2" destOrd="0" presId="urn:microsoft.com/office/officeart/2005/8/layout/radial6"/>
    <dgm:cxn modelId="{F4217444-A71D-420F-AF25-8FEB9E7D31A3}" type="presParOf" srcId="{ED4FED0D-1DBC-4402-92F8-2A5919D815AA}" destId="{2BBE35D6-35A1-48E7-8312-7C8CD5333798}" srcOrd="3" destOrd="0" presId="urn:microsoft.com/office/officeart/2005/8/layout/radial6"/>
    <dgm:cxn modelId="{A35EF25B-B123-4914-81FB-FBDF6B6DA47A}" type="presParOf" srcId="{ED4FED0D-1DBC-4402-92F8-2A5919D815AA}" destId="{47167525-C685-46F2-96BA-99F4FAA7C680}" srcOrd="4" destOrd="0" presId="urn:microsoft.com/office/officeart/2005/8/layout/radial6"/>
    <dgm:cxn modelId="{9B97DC88-AB10-47A7-8A42-5C7CDEA7809B}" type="presParOf" srcId="{ED4FED0D-1DBC-4402-92F8-2A5919D815AA}" destId="{F45D85C9-A86D-45D6-8174-C40C34CA015E}" srcOrd="5" destOrd="0" presId="urn:microsoft.com/office/officeart/2005/8/layout/radial6"/>
    <dgm:cxn modelId="{BBD2FA28-4043-4BE2-B67D-A9E1ED7B95EC}" type="presParOf" srcId="{ED4FED0D-1DBC-4402-92F8-2A5919D815AA}" destId="{92409D78-66FC-4995-8667-387D50A52E0B}" srcOrd="6" destOrd="0" presId="urn:microsoft.com/office/officeart/2005/8/layout/radial6"/>
    <dgm:cxn modelId="{D59E355C-FA25-4BF0-9605-F9210C6447FC}" type="presParOf" srcId="{ED4FED0D-1DBC-4402-92F8-2A5919D815AA}" destId="{9BD7CC74-6D71-421F-A5C0-6ED5BE03D377}" srcOrd="7" destOrd="0" presId="urn:microsoft.com/office/officeart/2005/8/layout/radial6"/>
    <dgm:cxn modelId="{5FF4AACC-3867-40DB-824A-E0D657FA0FB1}" type="presParOf" srcId="{ED4FED0D-1DBC-4402-92F8-2A5919D815AA}" destId="{FE2B635B-A9AE-471B-A713-AFF4EF00A880}" srcOrd="8" destOrd="0" presId="urn:microsoft.com/office/officeart/2005/8/layout/radial6"/>
    <dgm:cxn modelId="{EBA80FB7-81F9-484E-BA22-0C7BEEDB7EB3}" type="presParOf" srcId="{ED4FED0D-1DBC-4402-92F8-2A5919D815AA}" destId="{8A95AAA7-8030-46DE-BB40-CD7751B6E658}" srcOrd="9" destOrd="0" presId="urn:microsoft.com/office/officeart/2005/8/layout/radial6"/>
    <dgm:cxn modelId="{2C361591-61CF-4E35-9793-08FFD10B4228}" type="presParOf" srcId="{ED4FED0D-1DBC-4402-92F8-2A5919D815AA}" destId="{65382170-190B-4A0F-844C-DAC3EF5F03DA}" srcOrd="10" destOrd="0" presId="urn:microsoft.com/office/officeart/2005/8/layout/radial6"/>
    <dgm:cxn modelId="{BAF30C54-2B82-4FDB-BFF1-CF6F28E999AD}" type="presParOf" srcId="{ED4FED0D-1DBC-4402-92F8-2A5919D815AA}" destId="{59269C59-05FC-41B3-BDF4-CDA44A78CAD0}" srcOrd="11" destOrd="0" presId="urn:microsoft.com/office/officeart/2005/8/layout/radial6"/>
    <dgm:cxn modelId="{AA775B91-78A8-48E6-B4A9-596559B56890}" type="presParOf" srcId="{ED4FED0D-1DBC-4402-92F8-2A5919D815AA}" destId="{30E5DF73-4CD4-4FA4-ADB7-BCB8E48E192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EA43CE-AA5D-4E66-BD1E-0695F763EB2B}">
      <dsp:nvSpPr>
        <dsp:cNvPr id="0" name=""/>
        <dsp:cNvSpPr/>
      </dsp:nvSpPr>
      <dsp:spPr>
        <a:xfrm>
          <a:off x="1512615" y="196157"/>
          <a:ext cx="1939432" cy="7726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Negotiation</a:t>
          </a:r>
          <a:endParaRPr lang="en-GB" sz="1800" kern="1200" dirty="0"/>
        </a:p>
      </dsp:txBody>
      <dsp:txXfrm>
        <a:off x="1796638" y="309309"/>
        <a:ext cx="1371386" cy="546344"/>
      </dsp:txXfrm>
    </dsp:sp>
    <dsp:sp modelId="{36D30F5C-FA82-4283-8777-C050C24E3785}">
      <dsp:nvSpPr>
        <dsp:cNvPr id="0" name=""/>
        <dsp:cNvSpPr/>
      </dsp:nvSpPr>
      <dsp:spPr>
        <a:xfrm rot="2728130">
          <a:off x="2873712" y="939398"/>
          <a:ext cx="264781" cy="3509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>
        <a:off x="2885576" y="981284"/>
        <a:ext cx="185347" cy="210597"/>
      </dsp:txXfrm>
    </dsp:sp>
    <dsp:sp modelId="{376DC9C8-A907-4AAB-9463-E139E4E12F6F}">
      <dsp:nvSpPr>
        <dsp:cNvPr id="0" name=""/>
        <dsp:cNvSpPr/>
      </dsp:nvSpPr>
      <dsp:spPr>
        <a:xfrm>
          <a:off x="2417875" y="1272624"/>
          <a:ext cx="2331632" cy="85878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Fraternisation</a:t>
          </a:r>
        </a:p>
      </dsp:txBody>
      <dsp:txXfrm>
        <a:off x="2759335" y="1398389"/>
        <a:ext cx="1648712" cy="607250"/>
      </dsp:txXfrm>
    </dsp:sp>
    <dsp:sp modelId="{D681AE4A-49D9-481B-88E1-19C07F4240D9}">
      <dsp:nvSpPr>
        <dsp:cNvPr id="0" name=""/>
        <dsp:cNvSpPr/>
      </dsp:nvSpPr>
      <dsp:spPr>
        <a:xfrm rot="5677535">
          <a:off x="3390838" y="2207077"/>
          <a:ext cx="275580" cy="3509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 rot="10800000">
        <a:off x="3435509" y="2236074"/>
        <a:ext cx="192906" cy="210597"/>
      </dsp:txXfrm>
    </dsp:sp>
    <dsp:sp modelId="{E1E70FEC-7A84-45F2-A70C-6CDCEF048EEA}">
      <dsp:nvSpPr>
        <dsp:cNvPr id="0" name=""/>
        <dsp:cNvSpPr/>
      </dsp:nvSpPr>
      <dsp:spPr>
        <a:xfrm>
          <a:off x="2469434" y="2649282"/>
          <a:ext cx="2011076" cy="79293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Domination</a:t>
          </a:r>
        </a:p>
      </dsp:txBody>
      <dsp:txXfrm>
        <a:off x="2763949" y="2765405"/>
        <a:ext cx="1422046" cy="560692"/>
      </dsp:txXfrm>
    </dsp:sp>
    <dsp:sp modelId="{7C94AEDC-3186-4304-A27B-4C06D29C7860}">
      <dsp:nvSpPr>
        <dsp:cNvPr id="0" name=""/>
        <dsp:cNvSpPr/>
      </dsp:nvSpPr>
      <dsp:spPr>
        <a:xfrm rot="10753233">
          <a:off x="2265305" y="2885726"/>
          <a:ext cx="144682" cy="3509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 rot="10800000">
        <a:off x="2308708" y="2955630"/>
        <a:ext cx="101277" cy="210597"/>
      </dsp:txXfrm>
    </dsp:sp>
    <dsp:sp modelId="{C53BF014-EEDC-4E37-BD81-F7B19F6D4489}">
      <dsp:nvSpPr>
        <dsp:cNvPr id="0" name=""/>
        <dsp:cNvSpPr/>
      </dsp:nvSpPr>
      <dsp:spPr>
        <a:xfrm>
          <a:off x="329409" y="2734009"/>
          <a:ext cx="1868307" cy="6836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Socialisation</a:t>
          </a:r>
        </a:p>
      </dsp:txBody>
      <dsp:txXfrm>
        <a:off x="603016" y="2834128"/>
        <a:ext cx="1321093" cy="483418"/>
      </dsp:txXfrm>
    </dsp:sp>
    <dsp:sp modelId="{C19F61B1-E787-4940-8043-CACF57442FAF}">
      <dsp:nvSpPr>
        <dsp:cNvPr id="0" name=""/>
        <dsp:cNvSpPr/>
      </dsp:nvSpPr>
      <dsp:spPr>
        <a:xfrm rot="16106708">
          <a:off x="1089836" y="2271902"/>
          <a:ext cx="313334" cy="3509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 rot="10800000">
        <a:off x="1138111" y="2389084"/>
        <a:ext cx="219334" cy="210597"/>
      </dsp:txXfrm>
    </dsp:sp>
    <dsp:sp modelId="{51A9492C-DF9D-42A5-8B22-26441A3D4E41}">
      <dsp:nvSpPr>
        <dsp:cNvPr id="0" name=""/>
        <dsp:cNvSpPr/>
      </dsp:nvSpPr>
      <dsp:spPr>
        <a:xfrm>
          <a:off x="197280" y="1256694"/>
          <a:ext cx="2057865" cy="88638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Ritual and Routine</a:t>
          </a:r>
        </a:p>
      </dsp:txBody>
      <dsp:txXfrm>
        <a:off x="498647" y="1386501"/>
        <a:ext cx="1455131" cy="626767"/>
      </dsp:txXfrm>
    </dsp:sp>
    <dsp:sp modelId="{15899116-1C85-429E-ACD8-4A80474E9C48}">
      <dsp:nvSpPr>
        <dsp:cNvPr id="0" name=""/>
        <dsp:cNvSpPr/>
      </dsp:nvSpPr>
      <dsp:spPr>
        <a:xfrm rot="19100682">
          <a:off x="1728231" y="948019"/>
          <a:ext cx="291799" cy="3509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>
        <a:off x="1739298" y="1047310"/>
        <a:ext cx="204259" cy="2105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E5DF73-4CD4-4FA4-ADB7-BCB8E48E192A}">
      <dsp:nvSpPr>
        <dsp:cNvPr id="0" name=""/>
        <dsp:cNvSpPr/>
      </dsp:nvSpPr>
      <dsp:spPr>
        <a:xfrm>
          <a:off x="807728" y="553045"/>
          <a:ext cx="3158422" cy="3158422"/>
        </a:xfrm>
        <a:prstGeom prst="blockArc">
          <a:avLst>
            <a:gd name="adj1" fmla="val 10633935"/>
            <a:gd name="adj2" fmla="val 16959867"/>
            <a:gd name="adj3" fmla="val 4634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5AAA7-8030-46DE-BB40-CD7751B6E658}">
      <dsp:nvSpPr>
        <dsp:cNvPr id="0" name=""/>
        <dsp:cNvSpPr/>
      </dsp:nvSpPr>
      <dsp:spPr>
        <a:xfrm>
          <a:off x="809527" y="627703"/>
          <a:ext cx="3158422" cy="3158422"/>
        </a:xfrm>
        <a:prstGeom prst="blockArc">
          <a:avLst>
            <a:gd name="adj1" fmla="val 4644242"/>
            <a:gd name="adj2" fmla="val 10800377"/>
            <a:gd name="adj3" fmla="val 4634"/>
          </a:avLst>
        </a:prstGeom>
        <a:solidFill>
          <a:schemeClr val="accent4">
            <a:hueOff val="6533927"/>
            <a:satOff val="-27185"/>
            <a:lumOff val="64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09D78-66FC-4995-8667-387D50A52E0B}">
      <dsp:nvSpPr>
        <dsp:cNvPr id="0" name=""/>
        <dsp:cNvSpPr/>
      </dsp:nvSpPr>
      <dsp:spPr>
        <a:xfrm>
          <a:off x="986084" y="598880"/>
          <a:ext cx="3158422" cy="3158422"/>
        </a:xfrm>
        <a:prstGeom prst="blockArc">
          <a:avLst>
            <a:gd name="adj1" fmla="val 425743"/>
            <a:gd name="adj2" fmla="val 5043134"/>
            <a:gd name="adj3" fmla="val 4634"/>
          </a:avLst>
        </a:prstGeom>
        <a:solidFill>
          <a:schemeClr val="accent4">
            <a:hueOff val="3266964"/>
            <a:satOff val="-13592"/>
            <a:lumOff val="320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E35D6-35A1-48E7-8312-7C8CD5333798}">
      <dsp:nvSpPr>
        <dsp:cNvPr id="0" name=""/>
        <dsp:cNvSpPr/>
      </dsp:nvSpPr>
      <dsp:spPr>
        <a:xfrm>
          <a:off x="988213" y="582492"/>
          <a:ext cx="3158422" cy="3158422"/>
        </a:xfrm>
        <a:prstGeom prst="blockArc">
          <a:avLst>
            <a:gd name="adj1" fmla="val 16552096"/>
            <a:gd name="adj2" fmla="val 462571"/>
            <a:gd name="adj3" fmla="val 4634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228A8-FB75-4EEA-B060-46A07E81D742}">
      <dsp:nvSpPr>
        <dsp:cNvPr id="0" name=""/>
        <dsp:cNvSpPr/>
      </dsp:nvSpPr>
      <dsp:spPr>
        <a:xfrm>
          <a:off x="2000866" y="1480341"/>
          <a:ext cx="1451950" cy="14519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200" kern="1200" dirty="0"/>
        </a:p>
      </dsp:txBody>
      <dsp:txXfrm>
        <a:off x="2213499" y="1692974"/>
        <a:ext cx="1026684" cy="1026684"/>
      </dsp:txXfrm>
    </dsp:sp>
    <dsp:sp modelId="{EB80C2B1-5F5C-423F-8FE7-B0608D9C3541}">
      <dsp:nvSpPr>
        <dsp:cNvPr id="0" name=""/>
        <dsp:cNvSpPr/>
      </dsp:nvSpPr>
      <dsp:spPr>
        <a:xfrm>
          <a:off x="2023898" y="-116092"/>
          <a:ext cx="1402492" cy="14865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</a:rPr>
            <a:t>Helps all  abilities</a:t>
          </a:r>
        </a:p>
      </dsp:txBody>
      <dsp:txXfrm>
        <a:off x="2229288" y="101603"/>
        <a:ext cx="991712" cy="1051125"/>
      </dsp:txXfrm>
    </dsp:sp>
    <dsp:sp modelId="{47167525-C685-46F2-96BA-99F4FAA7C680}">
      <dsp:nvSpPr>
        <dsp:cNvPr id="0" name=""/>
        <dsp:cNvSpPr/>
      </dsp:nvSpPr>
      <dsp:spPr>
        <a:xfrm>
          <a:off x="3413151" y="1678433"/>
          <a:ext cx="1365903" cy="1380427"/>
        </a:xfrm>
        <a:prstGeom prst="ellipse">
          <a:avLst/>
        </a:prstGeom>
        <a:solidFill>
          <a:schemeClr val="accent4">
            <a:hueOff val="3266964"/>
            <a:satOff val="-13592"/>
            <a:lumOff val="32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</a:rPr>
            <a:t>Socialise with children in the same class</a:t>
          </a:r>
        </a:p>
      </dsp:txBody>
      <dsp:txXfrm>
        <a:off x="3613183" y="1880592"/>
        <a:ext cx="965839" cy="976109"/>
      </dsp:txXfrm>
    </dsp:sp>
    <dsp:sp modelId="{9BD7CC74-6D71-421F-A5C0-6ED5BE03D377}">
      <dsp:nvSpPr>
        <dsp:cNvPr id="0" name=""/>
        <dsp:cNvSpPr/>
      </dsp:nvSpPr>
      <dsp:spPr>
        <a:xfrm>
          <a:off x="2216962" y="3204226"/>
          <a:ext cx="1016365" cy="1016365"/>
        </a:xfrm>
        <a:prstGeom prst="ellipse">
          <a:avLst/>
        </a:prstGeom>
        <a:solidFill>
          <a:schemeClr val="accent4">
            <a:hueOff val="6533927"/>
            <a:satOff val="-27185"/>
            <a:lumOff val="64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>
              <a:solidFill>
                <a:schemeClr val="tx1"/>
              </a:solidFill>
            </a:rPr>
            <a:t>Labels</a:t>
          </a:r>
        </a:p>
      </dsp:txBody>
      <dsp:txXfrm>
        <a:off x="2365805" y="3353069"/>
        <a:ext cx="718679" cy="718679"/>
      </dsp:txXfrm>
    </dsp:sp>
    <dsp:sp modelId="{65382170-190B-4A0F-844C-DAC3EF5F03DA}">
      <dsp:nvSpPr>
        <dsp:cNvPr id="0" name=""/>
        <dsp:cNvSpPr/>
      </dsp:nvSpPr>
      <dsp:spPr>
        <a:xfrm>
          <a:off x="22865" y="1506866"/>
          <a:ext cx="1646501" cy="1399758"/>
        </a:xfrm>
        <a:prstGeom prst="ellipse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</a:rPr>
            <a:t>Affects confidence</a:t>
          </a:r>
        </a:p>
      </dsp:txBody>
      <dsp:txXfrm>
        <a:off x="263989" y="1711856"/>
        <a:ext cx="1164253" cy="9897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80"/>
            <a:ext cx="8161020" cy="4456853"/>
          </a:xfrm>
        </p:spPr>
        <p:txBody>
          <a:bodyPr anchor="b"/>
          <a:lstStyle>
            <a:lvl1pPr algn="ctr">
              <a:defRPr sz="630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94" indent="0" algn="ctr">
              <a:buNone/>
              <a:defRPr sz="2100"/>
            </a:lvl2pPr>
            <a:lvl3pPr marL="960189" indent="0" algn="ctr">
              <a:buNone/>
              <a:defRPr sz="1890"/>
            </a:lvl3pPr>
            <a:lvl4pPr marL="1440283" indent="0" algn="ctr">
              <a:buNone/>
              <a:defRPr sz="1680"/>
            </a:lvl4pPr>
            <a:lvl5pPr marL="1920378" indent="0" algn="ctr">
              <a:buNone/>
              <a:defRPr sz="1680"/>
            </a:lvl5pPr>
            <a:lvl6pPr marL="2400472" indent="0" algn="ctr">
              <a:buNone/>
              <a:defRPr sz="1680"/>
            </a:lvl6pPr>
            <a:lvl7pPr marL="2880567" indent="0" algn="ctr">
              <a:buNone/>
              <a:defRPr sz="1680"/>
            </a:lvl7pPr>
            <a:lvl8pPr marL="3360661" indent="0" algn="ctr">
              <a:buNone/>
              <a:defRPr sz="1680"/>
            </a:lvl8pPr>
            <a:lvl9pPr marL="3840756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800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030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6"/>
            <a:ext cx="8281035" cy="5325109"/>
          </a:xfrm>
        </p:spPr>
        <p:txBody>
          <a:bodyPr anchor="b"/>
          <a:lstStyle>
            <a:lvl1pPr>
              <a:defRPr sz="630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2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94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89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283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378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472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567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661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756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433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86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5" y="3138173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94" indent="0">
              <a:buNone/>
              <a:defRPr sz="2100" b="1"/>
            </a:lvl2pPr>
            <a:lvl3pPr marL="960189" indent="0">
              <a:buNone/>
              <a:defRPr sz="1890" b="1"/>
            </a:lvl3pPr>
            <a:lvl4pPr marL="1440283" indent="0">
              <a:buNone/>
              <a:defRPr sz="1680" b="1"/>
            </a:lvl4pPr>
            <a:lvl5pPr marL="1920378" indent="0">
              <a:buNone/>
              <a:defRPr sz="1680" b="1"/>
            </a:lvl5pPr>
            <a:lvl6pPr marL="2400472" indent="0">
              <a:buNone/>
              <a:defRPr sz="1680" b="1"/>
            </a:lvl6pPr>
            <a:lvl7pPr marL="2880567" indent="0">
              <a:buNone/>
              <a:defRPr sz="1680" b="1"/>
            </a:lvl7pPr>
            <a:lvl8pPr marL="3360661" indent="0">
              <a:buNone/>
              <a:defRPr sz="1680" b="1"/>
            </a:lvl8pPr>
            <a:lvl9pPr marL="3840756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5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9" y="3138173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94" indent="0">
              <a:buNone/>
              <a:defRPr sz="2100" b="1"/>
            </a:lvl2pPr>
            <a:lvl3pPr marL="960189" indent="0">
              <a:buNone/>
              <a:defRPr sz="1890" b="1"/>
            </a:lvl3pPr>
            <a:lvl4pPr marL="1440283" indent="0">
              <a:buNone/>
              <a:defRPr sz="1680" b="1"/>
            </a:lvl4pPr>
            <a:lvl5pPr marL="1920378" indent="0">
              <a:buNone/>
              <a:defRPr sz="1680" b="1"/>
            </a:lvl5pPr>
            <a:lvl6pPr marL="2400472" indent="0">
              <a:buNone/>
              <a:defRPr sz="1680" b="1"/>
            </a:lvl6pPr>
            <a:lvl7pPr marL="2880567" indent="0">
              <a:buNone/>
              <a:defRPr sz="1680" b="1"/>
            </a:lvl7pPr>
            <a:lvl8pPr marL="3360661" indent="0">
              <a:buNone/>
              <a:defRPr sz="1680" b="1"/>
            </a:lvl8pPr>
            <a:lvl9pPr marL="3840756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9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063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987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858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8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4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94" indent="0">
              <a:buNone/>
              <a:defRPr sz="1470"/>
            </a:lvl2pPr>
            <a:lvl3pPr marL="960189" indent="0">
              <a:buNone/>
              <a:defRPr sz="1260"/>
            </a:lvl3pPr>
            <a:lvl4pPr marL="1440283" indent="0">
              <a:buNone/>
              <a:defRPr sz="1050"/>
            </a:lvl4pPr>
            <a:lvl5pPr marL="1920378" indent="0">
              <a:buNone/>
              <a:defRPr sz="1050"/>
            </a:lvl5pPr>
            <a:lvl6pPr marL="2400472" indent="0">
              <a:buNone/>
              <a:defRPr sz="1050"/>
            </a:lvl6pPr>
            <a:lvl7pPr marL="2880567" indent="0">
              <a:buNone/>
              <a:defRPr sz="1050"/>
            </a:lvl7pPr>
            <a:lvl8pPr marL="3360661" indent="0">
              <a:buNone/>
              <a:defRPr sz="1050"/>
            </a:lvl8pPr>
            <a:lvl9pPr marL="3840756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655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8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94" indent="0">
              <a:buNone/>
              <a:defRPr sz="2940"/>
            </a:lvl2pPr>
            <a:lvl3pPr marL="960189" indent="0">
              <a:buNone/>
              <a:defRPr sz="2520"/>
            </a:lvl3pPr>
            <a:lvl4pPr marL="1440283" indent="0">
              <a:buNone/>
              <a:defRPr sz="2100"/>
            </a:lvl4pPr>
            <a:lvl5pPr marL="1920378" indent="0">
              <a:buNone/>
              <a:defRPr sz="2100"/>
            </a:lvl5pPr>
            <a:lvl6pPr marL="2400472" indent="0">
              <a:buNone/>
              <a:defRPr sz="2100"/>
            </a:lvl6pPr>
            <a:lvl7pPr marL="2880567" indent="0">
              <a:buNone/>
              <a:defRPr sz="2100"/>
            </a:lvl7pPr>
            <a:lvl8pPr marL="3360661" indent="0">
              <a:buNone/>
              <a:defRPr sz="2100"/>
            </a:lvl8pPr>
            <a:lvl9pPr marL="3840756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4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94" indent="0">
              <a:buNone/>
              <a:defRPr sz="1470"/>
            </a:lvl2pPr>
            <a:lvl3pPr marL="960189" indent="0">
              <a:buNone/>
              <a:defRPr sz="1260"/>
            </a:lvl3pPr>
            <a:lvl4pPr marL="1440283" indent="0">
              <a:buNone/>
              <a:defRPr sz="1050"/>
            </a:lvl4pPr>
            <a:lvl5pPr marL="1920378" indent="0">
              <a:buNone/>
              <a:defRPr sz="1050"/>
            </a:lvl5pPr>
            <a:lvl6pPr marL="2400472" indent="0">
              <a:buNone/>
              <a:defRPr sz="1050"/>
            </a:lvl6pPr>
            <a:lvl7pPr marL="2880567" indent="0">
              <a:buNone/>
              <a:defRPr sz="1050"/>
            </a:lvl7pPr>
            <a:lvl8pPr marL="3360661" indent="0">
              <a:buNone/>
              <a:defRPr sz="1050"/>
            </a:lvl8pPr>
            <a:lvl9pPr marL="3840756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843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961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60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4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311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91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FD3E44-0AE5-4EE5-929A-99385B5197D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91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91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D2223-5A52-45E8-B8B7-9CA2C61D9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631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60189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47" indent="-240047" algn="l" defTabSz="960189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142" indent="-240047" algn="l" defTabSz="960189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236" indent="-240047" algn="l" defTabSz="960189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331" indent="-240047" algn="l" defTabSz="960189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425" indent="-240047" algn="l" defTabSz="960189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519" indent="-240047" algn="l" defTabSz="960189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614" indent="-240047" algn="l" defTabSz="960189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709" indent="-240047" algn="l" defTabSz="960189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803" indent="-240047" algn="l" defTabSz="960189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94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89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283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378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472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567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661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756" algn="l" defTabSz="960189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diagramLayout" Target="../diagrams/layout2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12" Type="http://schemas.openxmlformats.org/officeDocument/2006/relationships/diagramData" Target="../diagrams/data2.xml"/><Relationship Id="rId17" Type="http://schemas.openxmlformats.org/officeDocument/2006/relationships/image" Target="../media/image6.jpg"/><Relationship Id="rId2" Type="http://schemas.openxmlformats.org/officeDocument/2006/relationships/image" Target="../media/image1.png"/><Relationship Id="rId16" Type="http://schemas.microsoft.com/office/2007/relationships/diagramDrawing" Target="../diagrams/drawing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5.jpeg"/><Relationship Id="rId5" Type="http://schemas.openxmlformats.org/officeDocument/2006/relationships/diagramLayout" Target="../diagrams/layout1.xml"/><Relationship Id="rId15" Type="http://schemas.openxmlformats.org/officeDocument/2006/relationships/diagramColors" Target="../diagrams/colors2.xml"/><Relationship Id="rId10" Type="http://schemas.openxmlformats.org/officeDocument/2006/relationships/image" Target="../media/image4.png"/><Relationship Id="rId4" Type="http://schemas.openxmlformats.org/officeDocument/2006/relationships/diagramData" Target="../diagrams/data1.xml"/><Relationship Id="rId9" Type="http://schemas.openxmlformats.org/officeDocument/2006/relationships/image" Target="../media/image3.jpeg"/><Relationship Id="rId14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com/academy/lesson/hidden-curriculum-in-education-definition-examples-quiz.html" TargetMode="External"/><Relationship Id="rId2" Type="http://schemas.openxmlformats.org/officeDocument/2006/relationships/hyperlink" Target="https://www.colourbox.com/vector/cartoon-school-children-vector-1263688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88E5F8E5-6367-4C58-B77A-2C30EFE9F9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152"/>
            <a:ext cx="9676083" cy="10288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897C3FB3-626E-4681-BE63-6A71CA23304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337" y="4622578"/>
            <a:ext cx="975937" cy="1138119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EE9F6E6F-CA76-4960-B506-90C05C50BC27}"/>
              </a:ext>
            </a:extLst>
          </p:cNvPr>
          <p:cNvSpPr txBox="1"/>
          <p:nvPr/>
        </p:nvSpPr>
        <p:spPr>
          <a:xfrm>
            <a:off x="3508003" y="5800942"/>
            <a:ext cx="1816265" cy="380866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Colourbox,2018</a:t>
            </a:r>
          </a:p>
        </p:txBody>
      </p:sp>
      <p:sp>
        <p:nvSpPr>
          <p:cNvPr id="2" name="Speech Bubble: Oval 1">
            <a:extLst>
              <a:ext uri="{FF2B5EF4-FFF2-40B4-BE49-F238E27FC236}">
                <a16:creationId xmlns:a16="http://schemas.microsoft.com/office/drawing/2014/main" xmlns="" id="{88434AC3-6C3F-40D5-8603-58741D5EE4D2}"/>
              </a:ext>
            </a:extLst>
          </p:cNvPr>
          <p:cNvSpPr/>
          <p:nvPr/>
        </p:nvSpPr>
        <p:spPr>
          <a:xfrm>
            <a:off x="149905" y="1137596"/>
            <a:ext cx="2869576" cy="211637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8335731-F3C9-4AE8-BC58-5F9529276DD9}"/>
              </a:ext>
            </a:extLst>
          </p:cNvPr>
          <p:cNvSpPr txBox="1"/>
          <p:nvPr/>
        </p:nvSpPr>
        <p:spPr>
          <a:xfrm>
            <a:off x="358912" y="1566660"/>
            <a:ext cx="26773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Lessons that are taught informally, and usually unintentionally, in a school system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A198F35-61B1-41AA-9AE7-B5A163CAAA8D}"/>
              </a:ext>
            </a:extLst>
          </p:cNvPr>
          <p:cNvSpPr txBox="1"/>
          <p:nvPr/>
        </p:nvSpPr>
        <p:spPr>
          <a:xfrm>
            <a:off x="169567" y="3640722"/>
            <a:ext cx="3066672" cy="40011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 err="1"/>
              <a:t>Boutelier,para</a:t>
            </a:r>
            <a:r>
              <a:rPr lang="en-GB" sz="2000" dirty="0"/>
              <a:t> 1, 2018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xmlns="" id="{8B2C9F46-5E05-4B4E-A1B4-9F8810FAF8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464851"/>
              </p:ext>
            </p:extLst>
          </p:nvPr>
        </p:nvGraphicFramePr>
        <p:xfrm>
          <a:off x="5730388" y="1091704"/>
          <a:ext cx="3577421" cy="30211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2520">
                  <a:extLst>
                    <a:ext uri="{9D8B030D-6E8A-4147-A177-3AD203B41FA5}">
                      <a16:colId xmlns:a16="http://schemas.microsoft.com/office/drawing/2014/main" xmlns="" val="45746669"/>
                    </a:ext>
                  </a:extLst>
                </a:gridCol>
                <a:gridCol w="1794901">
                  <a:extLst>
                    <a:ext uri="{9D8B030D-6E8A-4147-A177-3AD203B41FA5}">
                      <a16:colId xmlns:a16="http://schemas.microsoft.com/office/drawing/2014/main" xmlns="" val="1220044187"/>
                    </a:ext>
                  </a:extLst>
                </a:gridCol>
              </a:tblGrid>
              <a:tr h="65396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Values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What is important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xmlns="" val="2142464530"/>
                  </a:ext>
                </a:extLst>
              </a:tr>
              <a:tr h="623454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Beliefs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What we think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74827349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Behaviours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How we act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907837258"/>
                  </a:ext>
                </a:extLst>
              </a:tr>
              <a:tr h="737062">
                <a:tc>
                  <a:txBody>
                    <a:bodyPr/>
                    <a:lstStyle/>
                    <a:p>
                      <a:r>
                        <a:rPr lang="en-GB" sz="2000" b="1" dirty="0"/>
                        <a:t>Perspectives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How we view things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7260608"/>
                  </a:ext>
                </a:extLst>
              </a:tr>
              <a:tr h="579938">
                <a:tc>
                  <a:txBody>
                    <a:bodyPr/>
                    <a:lstStyle/>
                    <a:p>
                      <a:r>
                        <a:rPr lang="en-GB" sz="2000" b="1" dirty="0"/>
                        <a:t>Attitudes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Our  outlook</a:t>
                      </a:r>
                    </a:p>
                  </a:txBody>
                  <a:tcPr marL="121920" marR="121920" marT="60960" marB="6096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710605507"/>
                  </a:ext>
                </a:extLst>
              </a:tr>
            </a:tbl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xmlns="" id="{06ABE709-A59D-4B20-8389-C4D3D6E6D695}"/>
              </a:ext>
            </a:extLst>
          </p:cNvPr>
          <p:cNvSpPr/>
          <p:nvPr/>
        </p:nvSpPr>
        <p:spPr>
          <a:xfrm>
            <a:off x="3759376" y="2271440"/>
            <a:ext cx="1041224" cy="5326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xmlns="" id="{51EF1907-60C8-4CB5-89FD-C8FDFF4CAB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7706927"/>
              </p:ext>
            </p:extLst>
          </p:nvPr>
        </p:nvGraphicFramePr>
        <p:xfrm>
          <a:off x="-167910" y="5108728"/>
          <a:ext cx="5101546" cy="3442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D300A9C-3F6E-48BE-A804-D3B2D3370D6D}"/>
              </a:ext>
            </a:extLst>
          </p:cNvPr>
          <p:cNvSpPr txBox="1"/>
          <p:nvPr/>
        </p:nvSpPr>
        <p:spPr>
          <a:xfrm>
            <a:off x="1312759" y="9031306"/>
            <a:ext cx="1776234" cy="40011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Woods (1983)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3AD51E59-8FD7-4EB2-ABFC-0ABB9F09591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99" y="4811366"/>
            <a:ext cx="1124001" cy="112400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7F25F989-3E5E-4A9F-8812-58279C3722C2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4" t="16501" r="6367" b="16805"/>
          <a:stretch/>
        </p:blipFill>
        <p:spPr>
          <a:xfrm>
            <a:off x="3362856" y="8653924"/>
            <a:ext cx="1084932" cy="84978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7" name="Arrow: Curved Left 16">
            <a:extLst>
              <a:ext uri="{FF2B5EF4-FFF2-40B4-BE49-F238E27FC236}">
                <a16:creationId xmlns:a16="http://schemas.microsoft.com/office/drawing/2014/main" xmlns="" id="{6D369778-8449-4FDE-A11E-A5681C9683F7}"/>
              </a:ext>
            </a:extLst>
          </p:cNvPr>
          <p:cNvSpPr/>
          <p:nvPr/>
        </p:nvSpPr>
        <p:spPr>
          <a:xfrm>
            <a:off x="5745740" y="4175827"/>
            <a:ext cx="2222385" cy="147360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26A09C9C-9AA8-4F99-8FFD-37F1A1CEAD7E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45" r="1728" b="18267"/>
          <a:stretch/>
        </p:blipFill>
        <p:spPr>
          <a:xfrm rot="10800000" flipV="1">
            <a:off x="122845" y="8613679"/>
            <a:ext cx="865696" cy="913091"/>
          </a:xfrm>
          <a:prstGeom prst="rect">
            <a:avLst/>
          </a:prstGeom>
          <a:ln>
            <a:solidFill>
              <a:srgbClr val="000000"/>
            </a:solidFill>
          </a:ln>
        </p:spPr>
      </p:pic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xmlns="" id="{6A268333-47F7-4434-93FD-BF5DEF10BC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7110976"/>
              </p:ext>
            </p:extLst>
          </p:nvPr>
        </p:nvGraphicFramePr>
        <p:xfrm>
          <a:off x="4798807" y="5424432"/>
          <a:ext cx="5309991" cy="410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D4094B5E-88AB-4DED-9553-D29915356C2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717" y="6951743"/>
            <a:ext cx="1766342" cy="1322727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8" name="Arrow: Curved Up 27">
            <a:extLst>
              <a:ext uri="{FF2B5EF4-FFF2-40B4-BE49-F238E27FC236}">
                <a16:creationId xmlns:a16="http://schemas.microsoft.com/office/drawing/2014/main" xmlns="" id="{D73EF0BB-BF17-4FF4-83E4-A9D48D093E06}"/>
              </a:ext>
            </a:extLst>
          </p:cNvPr>
          <p:cNvSpPr/>
          <p:nvPr/>
        </p:nvSpPr>
        <p:spPr>
          <a:xfrm>
            <a:off x="4346932" y="8447974"/>
            <a:ext cx="1776234" cy="73152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29250E2-94D5-4781-99D4-AD206463D30E}"/>
              </a:ext>
            </a:extLst>
          </p:cNvPr>
          <p:cNvSpPr/>
          <p:nvPr/>
        </p:nvSpPr>
        <p:spPr>
          <a:xfrm>
            <a:off x="-1113983" y="4311949"/>
            <a:ext cx="656472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Implementation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15325FED-85BD-4740-8BC1-6800A8BFF16A}"/>
              </a:ext>
            </a:extLst>
          </p:cNvPr>
          <p:cNvSpPr/>
          <p:nvPr/>
        </p:nvSpPr>
        <p:spPr>
          <a:xfrm>
            <a:off x="7757053" y="4969003"/>
            <a:ext cx="17618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Grouping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2A0D8F4B-8956-4737-9A0B-DF00D524DC3B}"/>
              </a:ext>
            </a:extLst>
          </p:cNvPr>
          <p:cNvSpPr/>
          <p:nvPr/>
        </p:nvSpPr>
        <p:spPr>
          <a:xfrm>
            <a:off x="1194904" y="10275446"/>
            <a:ext cx="2182777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Functionalist </a:t>
            </a:r>
          </a:p>
          <a:p>
            <a:pPr algn="ctr"/>
            <a:r>
              <a:rPr lang="en-US" sz="28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Theory</a:t>
            </a:r>
          </a:p>
          <a:p>
            <a:pPr algn="ctr"/>
            <a:r>
              <a:rPr lang="en-US" sz="2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19</a:t>
            </a:r>
            <a:r>
              <a:rPr lang="en-US" sz="2800" b="1" baseline="300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th</a:t>
            </a:r>
            <a:r>
              <a:rPr lang="en-US" sz="28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Century</a:t>
            </a:r>
            <a:endParaRPr lang="en-US" sz="28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xmlns="" id="{E67D5A82-5A22-408B-BB67-547CB35B5F48}"/>
              </a:ext>
            </a:extLst>
          </p:cNvPr>
          <p:cNvCxnSpPr>
            <a:cxnSpLocks/>
          </p:cNvCxnSpPr>
          <p:nvPr/>
        </p:nvCxnSpPr>
        <p:spPr>
          <a:xfrm flipV="1">
            <a:off x="3317836" y="10187100"/>
            <a:ext cx="459178" cy="3884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xmlns="" id="{F906486D-F0C2-4E8D-84B9-51877CCF46D7}"/>
              </a:ext>
            </a:extLst>
          </p:cNvPr>
          <p:cNvCxnSpPr/>
          <p:nvPr/>
        </p:nvCxnSpPr>
        <p:spPr>
          <a:xfrm>
            <a:off x="3253424" y="11437800"/>
            <a:ext cx="399313" cy="4452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200BBBF2-88E6-4C9B-B746-6D7AC5C6E222}"/>
              </a:ext>
            </a:extLst>
          </p:cNvPr>
          <p:cNvSpPr txBox="1"/>
          <p:nvPr/>
        </p:nvSpPr>
        <p:spPr>
          <a:xfrm>
            <a:off x="3819329" y="9954128"/>
            <a:ext cx="14061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Stabilises society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63A1A328-5CBE-4633-8E1C-52B72E0FEFC0}"/>
              </a:ext>
            </a:extLst>
          </p:cNvPr>
          <p:cNvSpPr txBox="1"/>
          <p:nvPr/>
        </p:nvSpPr>
        <p:spPr>
          <a:xfrm>
            <a:off x="3845708" y="11525124"/>
            <a:ext cx="140618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Everyone is judged by the same standards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xmlns="" id="{454EED15-39E4-42D1-8A50-D4D50E1CA8EA}"/>
              </a:ext>
            </a:extLst>
          </p:cNvPr>
          <p:cNvCxnSpPr>
            <a:cxnSpLocks/>
          </p:cNvCxnSpPr>
          <p:nvPr/>
        </p:nvCxnSpPr>
        <p:spPr>
          <a:xfrm flipH="1">
            <a:off x="795571" y="11540991"/>
            <a:ext cx="567543" cy="4452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C22ECE96-B7C0-4049-85A3-D8EB972C8E92}"/>
              </a:ext>
            </a:extLst>
          </p:cNvPr>
          <p:cNvSpPr txBox="1"/>
          <p:nvPr/>
        </p:nvSpPr>
        <p:spPr>
          <a:xfrm>
            <a:off x="115708" y="9521538"/>
            <a:ext cx="16187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Social unanimi</a:t>
            </a:r>
            <a:r>
              <a:rPr lang="en-GB" dirty="0"/>
              <a:t>ty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xmlns="" id="{AB501341-14E9-4294-B327-2747FA8DD063}"/>
              </a:ext>
            </a:extLst>
          </p:cNvPr>
          <p:cNvCxnSpPr/>
          <p:nvPr/>
        </p:nvCxnSpPr>
        <p:spPr>
          <a:xfrm flipH="1" flipV="1">
            <a:off x="888010" y="10130887"/>
            <a:ext cx="437381" cy="2564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9445C96A-F8B4-4A9E-A3DA-6740E4BB30AB}"/>
              </a:ext>
            </a:extLst>
          </p:cNvPr>
          <p:cNvSpPr txBox="1"/>
          <p:nvPr/>
        </p:nvSpPr>
        <p:spPr>
          <a:xfrm>
            <a:off x="149905" y="11949291"/>
            <a:ext cx="1406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Stability and productivity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xmlns="" id="{769E62BF-8A28-46E6-B1C4-5745381A3893}"/>
              </a:ext>
            </a:extLst>
          </p:cNvPr>
          <p:cNvSpPr/>
          <p:nvPr/>
        </p:nvSpPr>
        <p:spPr>
          <a:xfrm>
            <a:off x="6281302" y="10487900"/>
            <a:ext cx="2021580" cy="138499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Conflict</a:t>
            </a:r>
          </a:p>
          <a:p>
            <a:pPr algn="ctr"/>
            <a:r>
              <a:rPr lang="en-US" sz="2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Theory</a:t>
            </a:r>
          </a:p>
          <a:p>
            <a:pPr algn="ctr"/>
            <a:r>
              <a:rPr lang="en-US" sz="2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19</a:t>
            </a:r>
            <a:r>
              <a:rPr lang="en-US" sz="2800" b="1" cap="none" spc="0" baseline="300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</a:t>
            </a:r>
            <a:r>
              <a:rPr lang="en-US" sz="2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Century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xmlns="" id="{E0EA2142-E04F-4453-8202-3F045FB01F6B}"/>
              </a:ext>
            </a:extLst>
          </p:cNvPr>
          <p:cNvCxnSpPr/>
          <p:nvPr/>
        </p:nvCxnSpPr>
        <p:spPr>
          <a:xfrm flipV="1">
            <a:off x="7951143" y="10325042"/>
            <a:ext cx="330551" cy="506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xmlns="" id="{92B236BB-3791-4147-A030-DC00BA4F2723}"/>
              </a:ext>
            </a:extLst>
          </p:cNvPr>
          <p:cNvSpPr txBox="1"/>
          <p:nvPr/>
        </p:nvSpPr>
        <p:spPr>
          <a:xfrm>
            <a:off x="8113383" y="9335765"/>
            <a:ext cx="14554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Promotes social inequality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BDD22B7D-47D1-49F8-A53E-C31F366A83CA}"/>
              </a:ext>
            </a:extLst>
          </p:cNvPr>
          <p:cNvSpPr txBox="1"/>
          <p:nvPr/>
        </p:nvSpPr>
        <p:spPr>
          <a:xfrm>
            <a:off x="5346534" y="9342160"/>
            <a:ext cx="16836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Keeps the poor oppressed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xmlns="" id="{83120EDF-CD95-4A4E-B478-DF11B1B78A7F}"/>
              </a:ext>
            </a:extLst>
          </p:cNvPr>
          <p:cNvCxnSpPr>
            <a:cxnSpLocks/>
          </p:cNvCxnSpPr>
          <p:nvPr/>
        </p:nvCxnSpPr>
        <p:spPr>
          <a:xfrm flipH="1" flipV="1">
            <a:off x="6398315" y="10325042"/>
            <a:ext cx="209841" cy="3658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xmlns="" id="{4000962D-D548-494C-927A-BCED83ECD635}"/>
              </a:ext>
            </a:extLst>
          </p:cNvPr>
          <p:cNvCxnSpPr/>
          <p:nvPr/>
        </p:nvCxnSpPr>
        <p:spPr>
          <a:xfrm>
            <a:off x="8302882" y="11749238"/>
            <a:ext cx="335085" cy="2370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xmlns="" id="{66E5CC01-6833-4EFD-A5EE-35167B452B88}"/>
              </a:ext>
            </a:extLst>
          </p:cNvPr>
          <p:cNvSpPr txBox="1"/>
          <p:nvPr/>
        </p:nvSpPr>
        <p:spPr>
          <a:xfrm flipH="1">
            <a:off x="7992419" y="12140677"/>
            <a:ext cx="1683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Self-fulfilling prophecies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xmlns="" id="{A45FDF69-9163-437E-81BA-9FE63C89DBF1}"/>
              </a:ext>
            </a:extLst>
          </p:cNvPr>
          <p:cNvSpPr txBox="1"/>
          <p:nvPr/>
        </p:nvSpPr>
        <p:spPr>
          <a:xfrm>
            <a:off x="5295463" y="12110641"/>
            <a:ext cx="12118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Cultural capita</a:t>
            </a:r>
            <a:r>
              <a:rPr lang="en-GB" dirty="0"/>
              <a:t>l</a:t>
            </a:r>
          </a:p>
        </p:txBody>
      </p: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xmlns="" id="{09F77CEA-C23A-4117-83F0-C3315AC658E7}"/>
              </a:ext>
            </a:extLst>
          </p:cNvPr>
          <p:cNvCxnSpPr/>
          <p:nvPr/>
        </p:nvCxnSpPr>
        <p:spPr>
          <a:xfrm flipH="1">
            <a:off x="6159621" y="11771357"/>
            <a:ext cx="214415" cy="4047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E2F5EB01-6572-477C-A451-B410D43CAA66}"/>
              </a:ext>
            </a:extLst>
          </p:cNvPr>
          <p:cNvSpPr txBox="1"/>
          <p:nvPr/>
        </p:nvSpPr>
        <p:spPr>
          <a:xfrm>
            <a:off x="4044556" y="1458098"/>
            <a:ext cx="1444456" cy="36933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Humes,2005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xmlns="" id="{BCFAD414-22CE-4CAD-B159-75E4ED697179}"/>
              </a:ext>
            </a:extLst>
          </p:cNvPr>
          <p:cNvSpPr txBox="1"/>
          <p:nvPr/>
        </p:nvSpPr>
        <p:spPr>
          <a:xfrm>
            <a:off x="44314" y="5935367"/>
            <a:ext cx="1124001" cy="36933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BPR,2016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xmlns="" id="{F028F44C-F6AB-4BCE-9E53-FF794664C6B8}"/>
              </a:ext>
            </a:extLst>
          </p:cNvPr>
          <p:cNvSpPr txBox="1"/>
          <p:nvPr/>
        </p:nvSpPr>
        <p:spPr>
          <a:xfrm>
            <a:off x="4040659" y="601774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xmlns="" id="{9915BC58-8098-4369-8B43-EF9168ADF43C}"/>
              </a:ext>
            </a:extLst>
          </p:cNvPr>
          <p:cNvSpPr txBox="1"/>
          <p:nvPr/>
        </p:nvSpPr>
        <p:spPr>
          <a:xfrm flipH="1">
            <a:off x="7142294" y="8550949"/>
            <a:ext cx="165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xmlns="" id="{039DD796-1579-4CE2-86C9-C1E8C58E2D0D}"/>
              </a:ext>
            </a:extLst>
          </p:cNvPr>
          <p:cNvSpPr txBox="1"/>
          <p:nvPr/>
        </p:nvSpPr>
        <p:spPr>
          <a:xfrm flipH="1">
            <a:off x="6537831" y="8251119"/>
            <a:ext cx="1776233" cy="36933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Study.com,2018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xmlns="" id="{FC676F35-17C5-43E4-A714-52927EF2CDE9}"/>
              </a:ext>
            </a:extLst>
          </p:cNvPr>
          <p:cNvSpPr txBox="1"/>
          <p:nvPr/>
        </p:nvSpPr>
        <p:spPr>
          <a:xfrm>
            <a:off x="8281694" y="5554216"/>
            <a:ext cx="1202002" cy="646331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Alsubaie</a:t>
            </a:r>
            <a:r>
              <a:rPr lang="en-GB" dirty="0"/>
              <a:t>, 2015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xmlns="" id="{C2F77B90-80D7-44CC-A6E3-50E102521ED5}"/>
              </a:ext>
            </a:extLst>
          </p:cNvPr>
          <p:cNvSpPr txBox="1"/>
          <p:nvPr/>
        </p:nvSpPr>
        <p:spPr>
          <a:xfrm>
            <a:off x="6537832" y="12140677"/>
            <a:ext cx="134141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Lumen,2018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xmlns="" id="{286A9891-9A99-4B92-8EF8-805FFE1F6FE6}"/>
              </a:ext>
            </a:extLst>
          </p:cNvPr>
          <p:cNvSpPr txBox="1"/>
          <p:nvPr/>
        </p:nvSpPr>
        <p:spPr>
          <a:xfrm>
            <a:off x="1734443" y="12155230"/>
            <a:ext cx="1809683" cy="36933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Thompson,2013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3AB5012-42CD-48C1-9592-0AD9FAC0F7EF}"/>
              </a:ext>
            </a:extLst>
          </p:cNvPr>
          <p:cNvSpPr txBox="1"/>
          <p:nvPr/>
        </p:nvSpPr>
        <p:spPr>
          <a:xfrm>
            <a:off x="2766155" y="6437214"/>
            <a:ext cx="1274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sports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07258803-2958-4D31-97BE-56129D210A3F}"/>
              </a:ext>
            </a:extLst>
          </p:cNvPr>
          <p:cNvSpPr txBox="1"/>
          <p:nvPr/>
        </p:nvSpPr>
        <p:spPr>
          <a:xfrm>
            <a:off x="2816767" y="6908058"/>
            <a:ext cx="13092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Choir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5402C7C5-9028-495D-A8D8-7DF50492CF76}"/>
              </a:ext>
            </a:extLst>
          </p:cNvPr>
          <p:cNvSpPr txBox="1"/>
          <p:nvPr/>
        </p:nvSpPr>
        <p:spPr>
          <a:xfrm>
            <a:off x="285818" y="8226978"/>
            <a:ext cx="16417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Break times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47F98342-69BB-4A60-AAFD-0EB8487F949F}"/>
              </a:ext>
            </a:extLst>
          </p:cNvPr>
          <p:cNvSpPr txBox="1"/>
          <p:nvPr/>
        </p:nvSpPr>
        <p:spPr>
          <a:xfrm>
            <a:off x="348945" y="6945982"/>
            <a:ext cx="19276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Timetable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5F4D2989-A71C-4894-A8AF-2D0F341CE6AE}"/>
              </a:ext>
            </a:extLst>
          </p:cNvPr>
          <p:cNvSpPr txBox="1"/>
          <p:nvPr/>
        </p:nvSpPr>
        <p:spPr>
          <a:xfrm>
            <a:off x="473556" y="6352526"/>
            <a:ext cx="11111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Alarm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BB6DDBA9-1CB5-47EC-B6A4-35BDA3ABB2C8}"/>
              </a:ext>
            </a:extLst>
          </p:cNvPr>
          <p:cNvSpPr txBox="1"/>
          <p:nvPr/>
        </p:nvSpPr>
        <p:spPr>
          <a:xfrm>
            <a:off x="2600218" y="7741601"/>
            <a:ext cx="16063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Detention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1E1FE645-66FA-47CB-8E60-F67327273D76}"/>
              </a:ext>
            </a:extLst>
          </p:cNvPr>
          <p:cNvSpPr txBox="1"/>
          <p:nvPr/>
        </p:nvSpPr>
        <p:spPr>
          <a:xfrm>
            <a:off x="1995504" y="8249913"/>
            <a:ext cx="34552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Paulo </a:t>
            </a:r>
            <a:r>
              <a:rPr lang="en-GB" sz="1400" dirty="0" err="1"/>
              <a:t>Freire:Critical</a:t>
            </a:r>
            <a:r>
              <a:rPr lang="en-GB" sz="1400" dirty="0"/>
              <a:t> Pedagogy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65BF4784-7A49-43D8-9811-945963FEAF42}"/>
              </a:ext>
            </a:extLst>
          </p:cNvPr>
          <p:cNvSpPr txBox="1"/>
          <p:nvPr/>
        </p:nvSpPr>
        <p:spPr>
          <a:xfrm>
            <a:off x="149905" y="7836973"/>
            <a:ext cx="22489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Community Links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669377C5-D681-4957-885B-658819D90AAE}"/>
              </a:ext>
            </a:extLst>
          </p:cNvPr>
          <p:cNvSpPr txBox="1"/>
          <p:nvPr/>
        </p:nvSpPr>
        <p:spPr>
          <a:xfrm>
            <a:off x="1664656" y="5252353"/>
            <a:ext cx="20804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Rewards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49E513C8-0F7A-4E81-B692-CCC594161284}"/>
              </a:ext>
            </a:extLst>
          </p:cNvPr>
          <p:cNvSpPr txBox="1"/>
          <p:nvPr/>
        </p:nvSpPr>
        <p:spPr>
          <a:xfrm>
            <a:off x="1481884" y="5724296"/>
            <a:ext cx="2507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Skinner:Operant</a:t>
            </a:r>
            <a:r>
              <a:rPr lang="en-GB" sz="1400" dirty="0"/>
              <a:t> Conditioning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xmlns="" id="{AC76544A-C334-4006-8673-5AB22ADE279F}"/>
              </a:ext>
            </a:extLst>
          </p:cNvPr>
          <p:cNvSpPr txBox="1"/>
          <p:nvPr/>
        </p:nvSpPr>
        <p:spPr>
          <a:xfrm>
            <a:off x="1325391" y="7338352"/>
            <a:ext cx="1591159" cy="36933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McLeod,2018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xmlns="" id="{9A32BE80-2CE6-41C8-BDB0-1D341406DD09}"/>
              </a:ext>
            </a:extLst>
          </p:cNvPr>
          <p:cNvSpPr txBox="1"/>
          <p:nvPr/>
        </p:nvSpPr>
        <p:spPr>
          <a:xfrm>
            <a:off x="-65679" y="10690934"/>
            <a:ext cx="3039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Emile Durkheim</a:t>
            </a:r>
          </a:p>
          <a:p>
            <a:r>
              <a:rPr lang="en-GB" dirty="0"/>
              <a:t>Talcott Parsons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3A09DC20-5759-448A-BD5C-51A819A046AE}"/>
              </a:ext>
            </a:extLst>
          </p:cNvPr>
          <p:cNvSpPr txBox="1"/>
          <p:nvPr/>
        </p:nvSpPr>
        <p:spPr>
          <a:xfrm>
            <a:off x="8074646" y="10450168"/>
            <a:ext cx="22983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Marxism:</a:t>
            </a:r>
          </a:p>
          <a:p>
            <a:r>
              <a:rPr lang="en-GB" dirty="0"/>
              <a:t>Karl Marks</a:t>
            </a:r>
          </a:p>
          <a:p>
            <a:r>
              <a:rPr lang="en-GB" dirty="0"/>
              <a:t>Herbert Gintis</a:t>
            </a:r>
          </a:p>
          <a:p>
            <a:r>
              <a:rPr lang="en-GB" dirty="0"/>
              <a:t>Sam Bowles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07790" y="8666561"/>
            <a:ext cx="19396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Intelligent</a:t>
            </a:r>
            <a:endParaRPr lang="en-GB" sz="1400" dirty="0"/>
          </a:p>
        </p:txBody>
      </p:sp>
      <p:sp>
        <p:nvSpPr>
          <p:cNvPr id="18" name="TextBox 17"/>
          <p:cNvSpPr txBox="1"/>
          <p:nvPr/>
        </p:nvSpPr>
        <p:spPr>
          <a:xfrm>
            <a:off x="6964199" y="9275298"/>
            <a:ext cx="10529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Dumb</a:t>
            </a:r>
            <a:endParaRPr lang="en-GB" sz="1400" dirty="0"/>
          </a:p>
        </p:txBody>
      </p:sp>
      <p:sp>
        <p:nvSpPr>
          <p:cNvPr id="42" name="TextBox 41"/>
          <p:cNvSpPr txBox="1"/>
          <p:nvPr/>
        </p:nvSpPr>
        <p:spPr>
          <a:xfrm>
            <a:off x="4983740" y="6875027"/>
            <a:ext cx="152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Builds self-esteem</a:t>
            </a:r>
            <a:endParaRPr lang="en-GB" sz="1400" dirty="0"/>
          </a:p>
        </p:txBody>
      </p:sp>
      <p:sp>
        <p:nvSpPr>
          <p:cNvPr id="45" name="TextBox 44"/>
          <p:cNvSpPr txBox="1"/>
          <p:nvPr/>
        </p:nvSpPr>
        <p:spPr>
          <a:xfrm>
            <a:off x="4832752" y="7841565"/>
            <a:ext cx="1565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Diminishes self-esteem</a:t>
            </a:r>
            <a:endParaRPr lang="en-GB" sz="1400" dirty="0"/>
          </a:p>
        </p:txBody>
      </p:sp>
      <p:sp>
        <p:nvSpPr>
          <p:cNvPr id="53" name="TextBox 52"/>
          <p:cNvSpPr txBox="1"/>
          <p:nvPr/>
        </p:nvSpPr>
        <p:spPr>
          <a:xfrm>
            <a:off x="6636863" y="5446656"/>
            <a:ext cx="18426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High achievers</a:t>
            </a:r>
            <a:endParaRPr lang="en-GB" sz="1400" dirty="0"/>
          </a:p>
        </p:txBody>
      </p:sp>
      <p:sp>
        <p:nvSpPr>
          <p:cNvPr id="54" name="TextBox 53"/>
          <p:cNvSpPr txBox="1"/>
          <p:nvPr/>
        </p:nvSpPr>
        <p:spPr>
          <a:xfrm>
            <a:off x="6495717" y="6279471"/>
            <a:ext cx="23137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Low academic achievers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0047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60D7A7F8-3958-4C32-BF3A-BAD8DA259ABB}"/>
              </a:ext>
            </a:extLst>
          </p:cNvPr>
          <p:cNvSpPr/>
          <p:nvPr/>
        </p:nvSpPr>
        <p:spPr>
          <a:xfrm>
            <a:off x="103766" y="4158080"/>
            <a:ext cx="93936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>
                <a:hlinkClick r:id="rId2"/>
              </a:rPr>
              <a:t>Colourbox</a:t>
            </a:r>
            <a:r>
              <a:rPr lang="en-GB" sz="2000" dirty="0">
                <a:hlinkClick r:id="rId2"/>
              </a:rPr>
              <a:t>. (2018)https://www.colourbox.com/vector/cartoon-school-children-vector-12636888</a:t>
            </a:r>
            <a:r>
              <a:rPr lang="en-GB" sz="2000" dirty="0"/>
              <a:t> (Accessed:24 November 2018).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482A7F22-E7CC-4D3E-AB6E-338ED32F9667}"/>
              </a:ext>
            </a:extLst>
          </p:cNvPr>
          <p:cNvSpPr txBox="1"/>
          <p:nvPr/>
        </p:nvSpPr>
        <p:spPr>
          <a:xfrm>
            <a:off x="0" y="2828265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Boutelier</a:t>
            </a:r>
            <a:r>
              <a:rPr lang="en-GB" sz="2000" dirty="0"/>
              <a:t>, S.(2018)Hidden Curriculum in Education: Definitions &amp; Examples. </a:t>
            </a:r>
            <a:r>
              <a:rPr lang="en-GB" sz="2000" dirty="0">
                <a:hlinkClick r:id="rId3"/>
              </a:rPr>
              <a:t>https://study.com/academy/lesson/hidden-curriculum-in-education-definition-examples-quiz.html</a:t>
            </a:r>
            <a:r>
              <a:rPr lang="en-GB" sz="2000" dirty="0"/>
              <a:t> (Accessed:23 November 2018).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B0C5BAF-0E92-4BF1-BF7F-4ECAE8F595E2}"/>
              </a:ext>
            </a:extLst>
          </p:cNvPr>
          <p:cNvSpPr txBox="1"/>
          <p:nvPr/>
        </p:nvSpPr>
        <p:spPr>
          <a:xfrm>
            <a:off x="32953" y="6495173"/>
            <a:ext cx="9601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Jerald, C.D. (December, 2006). Issue Brief. School Culture: "The Hidden Curriculum." Washington, DC: The </a:t>
            </a:r>
            <a:r>
              <a:rPr lang="en-GB" sz="2000" i="1" dirty="0" err="1"/>
              <a:t>Center</a:t>
            </a:r>
            <a:r>
              <a:rPr lang="en-GB" sz="2000" i="1" dirty="0"/>
              <a:t> for Comprehensive School Reform and Improvement.</a:t>
            </a: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8B987FC2-0C8F-47D6-B7E6-0625269EE55D}"/>
              </a:ext>
            </a:extLst>
          </p:cNvPr>
          <p:cNvSpPr txBox="1"/>
          <p:nvPr/>
        </p:nvSpPr>
        <p:spPr>
          <a:xfrm>
            <a:off x="32953" y="9946866"/>
            <a:ext cx="97977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Woods,P</a:t>
            </a:r>
            <a:r>
              <a:rPr lang="en-GB" sz="2000" dirty="0"/>
              <a:t>.(1983)</a:t>
            </a:r>
            <a:r>
              <a:rPr lang="en-GB" sz="2000" i="1" dirty="0"/>
              <a:t>Sociology and the </a:t>
            </a:r>
            <a:r>
              <a:rPr lang="en-GB" sz="2000" i="1" dirty="0" err="1"/>
              <a:t>School.</a:t>
            </a:r>
            <a:r>
              <a:rPr lang="en-GB" sz="2000" dirty="0" err="1"/>
              <a:t>Routledge</a:t>
            </a:r>
            <a:r>
              <a:rPr lang="en-GB" sz="2000" dirty="0"/>
              <a:t> and Kegan Paul plc : London.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D4AB480A-0BE0-41BC-B454-D8E062CFCB75}"/>
              </a:ext>
            </a:extLst>
          </p:cNvPr>
          <p:cNvSpPr/>
          <p:nvPr/>
        </p:nvSpPr>
        <p:spPr>
          <a:xfrm>
            <a:off x="103766" y="1510001"/>
            <a:ext cx="917501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Boston Teacher Residency.(No date)Classroom </a:t>
            </a:r>
            <a:r>
              <a:rPr lang="en-GB" sz="2000" dirty="0" err="1"/>
              <a:t>Activities.https</a:t>
            </a:r>
            <a:r>
              <a:rPr lang="en-GB" sz="2000" dirty="0"/>
              <a:t>://sites.google.com/site/btrgrad/productive-learning-environment/building-a-learning-community/classroom-activities(</a:t>
            </a:r>
            <a:r>
              <a:rPr lang="en-GB" sz="2000" dirty="0" err="1"/>
              <a:t>Accessed:December</a:t>
            </a:r>
            <a:r>
              <a:rPr lang="en-GB" sz="2000" dirty="0"/>
              <a:t> 2 2018),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06BE9E78-41F4-49EB-B291-7A90D573EC04}"/>
              </a:ext>
            </a:extLst>
          </p:cNvPr>
          <p:cNvSpPr/>
          <p:nvPr/>
        </p:nvSpPr>
        <p:spPr>
          <a:xfrm>
            <a:off x="87875" y="11524279"/>
            <a:ext cx="88268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/>
              <a:t>Vectorstock</a:t>
            </a:r>
            <a:r>
              <a:rPr lang="en-GB" sz="2000" dirty="0"/>
              <a:t>.(2018)</a:t>
            </a:r>
            <a:r>
              <a:rPr lang="en-GB" sz="2000" i="1" dirty="0"/>
              <a:t>Singing school bell character </a:t>
            </a:r>
            <a:r>
              <a:rPr lang="en-GB" sz="2000" i="1" dirty="0" err="1"/>
              <a:t>cartoon.</a:t>
            </a:r>
            <a:r>
              <a:rPr lang="en-GB" sz="2000" dirty="0" err="1"/>
              <a:t>https</a:t>
            </a:r>
            <a:r>
              <a:rPr lang="en-GB" sz="2000" dirty="0"/>
              <a:t>://www.vectorstock.com/royalty-free-vector/singing-school-bell-character-cartoon-vector-17163656(Accessed November 29 2018)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DF975B4D-887D-4B69-8E09-259F068C2760}"/>
              </a:ext>
            </a:extLst>
          </p:cNvPr>
          <p:cNvSpPr/>
          <p:nvPr/>
        </p:nvSpPr>
        <p:spPr>
          <a:xfrm>
            <a:off x="32952" y="10458198"/>
            <a:ext cx="901219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Study.com.(2018)</a:t>
            </a:r>
            <a:r>
              <a:rPr lang="en-GB" sz="2000" i="1" dirty="0"/>
              <a:t>Ability Grouping in </a:t>
            </a:r>
            <a:r>
              <a:rPr lang="en-GB" sz="2000" i="1" dirty="0" err="1"/>
              <a:t>Education.</a:t>
            </a:r>
            <a:r>
              <a:rPr lang="en-GB" sz="2000" dirty="0" err="1"/>
              <a:t>https</a:t>
            </a:r>
            <a:r>
              <a:rPr lang="en-GB" sz="2000" dirty="0"/>
              <a:t>://study.com/academy/lesson/ability-grouping-in-education-pros-cons-quiz.html(</a:t>
            </a:r>
            <a:r>
              <a:rPr lang="en-GB" sz="2000" dirty="0" err="1"/>
              <a:t>Accessed:December</a:t>
            </a:r>
            <a:r>
              <a:rPr lang="en-GB" sz="2000" dirty="0"/>
              <a:t> 3 2018).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13DC0CBD-1966-4030-B119-2B8B676DD8D4}"/>
              </a:ext>
            </a:extLst>
          </p:cNvPr>
          <p:cNvSpPr txBox="1"/>
          <p:nvPr/>
        </p:nvSpPr>
        <p:spPr>
          <a:xfrm>
            <a:off x="32953" y="5172853"/>
            <a:ext cx="93936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Humes,W</a:t>
            </a:r>
            <a:r>
              <a:rPr lang="en-GB" sz="2000" dirty="0"/>
              <a:t>.(2005)</a:t>
            </a:r>
            <a:r>
              <a:rPr lang="en-GB" sz="2000" i="1" dirty="0"/>
              <a:t>Never discount the hidden curriculum. </a:t>
            </a:r>
            <a:r>
              <a:rPr lang="en-GB" sz="2000" dirty="0"/>
              <a:t>https://www.tes.com/news/never-discount-hidden-curriculum (</a:t>
            </a:r>
            <a:r>
              <a:rPr lang="en-GB" sz="2000" dirty="0" err="1"/>
              <a:t>Accessed:December</a:t>
            </a:r>
            <a:r>
              <a:rPr lang="en-GB" sz="2000" dirty="0"/>
              <a:t> 1 2018).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E3765DA2-207C-4913-A42F-199D0FCB1473}"/>
              </a:ext>
            </a:extLst>
          </p:cNvPr>
          <p:cNvSpPr txBox="1"/>
          <p:nvPr/>
        </p:nvSpPr>
        <p:spPr>
          <a:xfrm>
            <a:off x="103766" y="751697"/>
            <a:ext cx="8611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Alsubaie,M</a:t>
            </a:r>
            <a:r>
              <a:rPr lang="en-GB" sz="2000" dirty="0"/>
              <a:t>.(2015)’Hidden Curriculum as One of Current Issue of </a:t>
            </a:r>
            <a:r>
              <a:rPr lang="en-GB" sz="2000" dirty="0" err="1"/>
              <a:t>Curriculum’,</a:t>
            </a:r>
            <a:r>
              <a:rPr lang="en-GB" sz="2000" i="1" dirty="0" err="1"/>
              <a:t>Journal</a:t>
            </a:r>
            <a:r>
              <a:rPr lang="en-GB" sz="2000" i="1" dirty="0"/>
              <a:t> of Education and Practice</a:t>
            </a:r>
            <a:r>
              <a:rPr lang="en-GB" sz="2000" dirty="0"/>
              <a:t>,6(33),pp.125-128.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1E6A92F1-3E11-48DE-B4D0-76E089E7B310}"/>
              </a:ext>
            </a:extLst>
          </p:cNvPr>
          <p:cNvSpPr txBox="1"/>
          <p:nvPr/>
        </p:nvSpPr>
        <p:spPr>
          <a:xfrm>
            <a:off x="-21450" y="7387064"/>
            <a:ext cx="93936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Lumen Sociology.(2018)Conflict </a:t>
            </a:r>
            <a:r>
              <a:rPr lang="en-GB" sz="2000" dirty="0" err="1"/>
              <a:t>Theory.https</a:t>
            </a:r>
            <a:r>
              <a:rPr lang="en-GB" sz="2000" dirty="0"/>
              <a:t>://courses.lumenlearning.com/alamo-sociology/chapter/reading-conflict-theory-on-education/(</a:t>
            </a:r>
            <a:r>
              <a:rPr lang="en-GB" sz="2000" dirty="0" err="1"/>
              <a:t>Accessed:December</a:t>
            </a:r>
            <a:r>
              <a:rPr lang="en-GB" sz="2000" dirty="0"/>
              <a:t> 2 2018).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E8441024-386D-4187-8B90-396262C0ED19}"/>
              </a:ext>
            </a:extLst>
          </p:cNvPr>
          <p:cNvSpPr txBox="1"/>
          <p:nvPr/>
        </p:nvSpPr>
        <p:spPr>
          <a:xfrm>
            <a:off x="87875" y="9205978"/>
            <a:ext cx="8826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Thompson,J</a:t>
            </a:r>
            <a:r>
              <a:rPr lang="en-GB" sz="2000" dirty="0"/>
              <a:t>.(2013)’A functionalist theory of social </a:t>
            </a:r>
            <a:r>
              <a:rPr lang="en-GB" sz="2000" dirty="0" err="1"/>
              <a:t>domination’,</a:t>
            </a:r>
            <a:r>
              <a:rPr lang="en-GB" sz="2000" i="1" dirty="0" err="1"/>
              <a:t>Journal</a:t>
            </a:r>
            <a:r>
              <a:rPr lang="en-GB" sz="2000" i="1" dirty="0"/>
              <a:t> of Political Power,</a:t>
            </a:r>
            <a:r>
              <a:rPr lang="en-GB" sz="2000" dirty="0"/>
              <a:t>6(2),pp.179-199.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CCD329C4-7885-4A0F-A12A-68435C36113B}"/>
              </a:ext>
            </a:extLst>
          </p:cNvPr>
          <p:cNvSpPr txBox="1"/>
          <p:nvPr/>
        </p:nvSpPr>
        <p:spPr>
          <a:xfrm>
            <a:off x="4102444" y="239855"/>
            <a:ext cx="34351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References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141A6A6B-8BBE-419D-B0CC-A625D5D99347}"/>
              </a:ext>
            </a:extLst>
          </p:cNvPr>
          <p:cNvSpPr txBox="1"/>
          <p:nvPr/>
        </p:nvSpPr>
        <p:spPr>
          <a:xfrm>
            <a:off x="7278619" y="88865"/>
            <a:ext cx="3533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Angharad Green</a:t>
            </a:r>
          </a:p>
          <a:p>
            <a:r>
              <a:rPr lang="en-GB" dirty="0"/>
              <a:t>1502390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0E1BA3E-BB3F-4684-A052-2FDC1E9489CE}"/>
              </a:ext>
            </a:extLst>
          </p:cNvPr>
          <p:cNvSpPr txBox="1"/>
          <p:nvPr/>
        </p:nvSpPr>
        <p:spPr>
          <a:xfrm>
            <a:off x="103766" y="8215221"/>
            <a:ext cx="92684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McLeod,S</a:t>
            </a:r>
            <a:r>
              <a:rPr lang="en-GB" sz="2000" dirty="0"/>
              <a:t>.(2018)</a:t>
            </a:r>
            <a:r>
              <a:rPr lang="en-GB" sz="2000" i="1" dirty="0"/>
              <a:t>Skinner-Operant </a:t>
            </a:r>
            <a:r>
              <a:rPr lang="en-GB" sz="2000" i="1" dirty="0" err="1"/>
              <a:t>Conditioning.</a:t>
            </a:r>
            <a:r>
              <a:rPr lang="en-GB" sz="2000" dirty="0" err="1"/>
              <a:t>https</a:t>
            </a:r>
            <a:r>
              <a:rPr lang="en-GB" sz="2000" dirty="0"/>
              <a:t>://www.simplypsychology.org/operant-conditioning.html(Accessed:3 December 2018).</a:t>
            </a:r>
          </a:p>
        </p:txBody>
      </p:sp>
    </p:spTree>
    <p:extLst>
      <p:ext uri="{BB962C8B-B14F-4D97-AF65-F5344CB8AC3E}">
        <p14:creationId xmlns:p14="http://schemas.microsoft.com/office/powerpoint/2010/main" val="173451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915</TotalTime>
  <Words>340</Words>
  <Application>Microsoft Office PowerPoint</Application>
  <PresentationFormat>A3 Paper (297x420 mm)</PresentationFormat>
  <Paragraphs>83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Green</dc:creator>
  <cp:lastModifiedBy>Angharad Green</cp:lastModifiedBy>
  <cp:revision>73</cp:revision>
  <cp:lastPrinted>2018-12-09T11:17:00Z</cp:lastPrinted>
  <dcterms:created xsi:type="dcterms:W3CDTF">2018-11-25T17:51:48Z</dcterms:created>
  <dcterms:modified xsi:type="dcterms:W3CDTF">2018-12-10T09:45:06Z</dcterms:modified>
</cp:coreProperties>
</file>