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57" r:id="rId3"/>
    <p:sldId id="269" r:id="rId4"/>
    <p:sldId id="260" r:id="rId5"/>
    <p:sldId id="258" r:id="rId6"/>
    <p:sldId id="268" r:id="rId7"/>
    <p:sldId id="259" r:id="rId8"/>
    <p:sldId id="261" r:id="rId9"/>
    <p:sldId id="264" r:id="rId10"/>
    <p:sldId id="270" r:id="rId11"/>
    <p:sldId id="263" r:id="rId12"/>
    <p:sldId id="265" r:id="rId13"/>
    <p:sldId id="26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D7D1D3-A224-4E33-82A2-5146A98F3523}" v="13" dt="2022-03-09T10:37:34.0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392" autoAdjust="0"/>
  </p:normalViewPr>
  <p:slideViewPr>
    <p:cSldViewPr snapToGrid="0">
      <p:cViewPr varScale="1">
        <p:scale>
          <a:sx n="71" d="100"/>
          <a:sy n="71" d="100"/>
        </p:scale>
        <p:origin x="31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21" Type="http://schemas.microsoft.com/office/2015/10/relationships/revisionInfo" Target="revisionInfo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20" Type="http://schemas.microsoft.com/office/2016/11/relationships/changesInfo" Target="changesInfos/changesInfo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Abdullah Bin Shorab" userId="800430852f429755" providerId="LiveId" clId="{C2D7D1D3-A224-4E33-82A2-5146A98F3523}"/>
    <pc:docChg chg="undo custSel addSld delSld modSld">
      <pc:chgData name="Mohammed Abdullah Bin Shorab" userId="800430852f429755" providerId="LiveId" clId="{C2D7D1D3-A224-4E33-82A2-5146A98F3523}" dt="2022-03-09T10:39:21.584" v="654" actId="14100"/>
      <pc:docMkLst>
        <pc:docMk/>
      </pc:docMkLst>
      <pc:sldChg chg="del">
        <pc:chgData name="Mohammed Abdullah Bin Shorab" userId="800430852f429755" providerId="LiveId" clId="{C2D7D1D3-A224-4E33-82A2-5146A98F3523}" dt="2022-02-28T13:05:26.114" v="2" actId="47"/>
        <pc:sldMkLst>
          <pc:docMk/>
          <pc:sldMk cId="0" sldId="256"/>
        </pc:sldMkLst>
      </pc:sldChg>
      <pc:sldChg chg="addSp delSp modSp mod modTransition">
        <pc:chgData name="Mohammed Abdullah Bin Shorab" userId="800430852f429755" providerId="LiveId" clId="{C2D7D1D3-A224-4E33-82A2-5146A98F3523}" dt="2022-03-09T10:37:34.055" v="641"/>
        <pc:sldMkLst>
          <pc:docMk/>
          <pc:sldMk cId="0" sldId="257"/>
        </pc:sldMkLst>
        <pc:spChg chg="mod">
          <ac:chgData name="Mohammed Abdullah Bin Shorab" userId="800430852f429755" providerId="LiveId" clId="{C2D7D1D3-A224-4E33-82A2-5146A98F3523}" dt="2022-03-06T15:17:45.131" v="623" actId="1076"/>
          <ac:spMkLst>
            <pc:docMk/>
            <pc:sldMk cId="0" sldId="257"/>
            <ac:spMk id="3" creationId="{0448B9B8-0F5E-4808-9402-6B4AD738622C}"/>
          </ac:spMkLst>
        </pc:spChg>
        <pc:spChg chg="del">
          <ac:chgData name="Mohammed Abdullah Bin Shorab" userId="800430852f429755" providerId="LiveId" clId="{C2D7D1D3-A224-4E33-82A2-5146A98F3523}" dt="2022-03-06T15:17:36.774" v="621" actId="478"/>
          <ac:spMkLst>
            <pc:docMk/>
            <pc:sldMk cId="0" sldId="257"/>
            <ac:spMk id="5" creationId="{0BEF0CDD-4E46-4E5D-AEF3-08EC4676E3DD}"/>
          </ac:spMkLst>
        </pc:spChg>
        <pc:spChg chg="add del mod">
          <ac:chgData name="Mohammed Abdullah Bin Shorab" userId="800430852f429755" providerId="LiveId" clId="{C2D7D1D3-A224-4E33-82A2-5146A98F3523}" dt="2022-03-06T15:17:40.479" v="622" actId="478"/>
          <ac:spMkLst>
            <pc:docMk/>
            <pc:sldMk cId="0" sldId="257"/>
            <ac:spMk id="19" creationId="{9C5894DF-96F0-4552-B321-95CC1AB96487}"/>
          </ac:spMkLst>
        </pc:spChg>
        <pc:graphicFrameChg chg="add del mod">
          <ac:chgData name="Mohammed Abdullah Bin Shorab" userId="800430852f429755" providerId="LiveId" clId="{C2D7D1D3-A224-4E33-82A2-5146A98F3523}" dt="2022-03-06T15:19:41.954" v="630" actId="478"/>
          <ac:graphicFrameMkLst>
            <pc:docMk/>
            <pc:sldMk cId="0" sldId="257"/>
            <ac:graphicFrameMk id="20" creationId="{40FDD483-0D5B-4BEA-92D5-7E7767E71BE0}"/>
          </ac:graphicFrameMkLst>
        </pc:graphicFrameChg>
        <pc:graphicFrameChg chg="add mod">
          <ac:chgData name="Mohammed Abdullah Bin Shorab" userId="800430852f429755" providerId="LiveId" clId="{C2D7D1D3-A224-4E33-82A2-5146A98F3523}" dt="2022-03-06T15:20:08.068" v="637" actId="255"/>
          <ac:graphicFrameMkLst>
            <pc:docMk/>
            <pc:sldMk cId="0" sldId="257"/>
            <ac:graphicFrameMk id="21" creationId="{B3A7DFE5-C92B-4965-8678-EEC19CC73EAF}"/>
          </ac:graphicFrameMkLst>
        </pc:graphicFrameChg>
      </pc:sldChg>
      <pc:sldChg chg="addSp delSp modSp mod setBg modNotesTx">
        <pc:chgData name="Mohammed Abdullah Bin Shorab" userId="800430852f429755" providerId="LiveId" clId="{C2D7D1D3-A224-4E33-82A2-5146A98F3523}" dt="2022-02-28T13:28:01.906" v="620" actId="1076"/>
        <pc:sldMkLst>
          <pc:docMk/>
          <pc:sldMk cId="0" sldId="258"/>
        </pc:sldMkLst>
        <pc:spChg chg="ord">
          <ac:chgData name="Mohammed Abdullah Bin Shorab" userId="800430852f429755" providerId="LiveId" clId="{C2D7D1D3-A224-4E33-82A2-5146A98F3523}" dt="2022-02-28T13:23:24.434" v="613" actId="26606"/>
          <ac:spMkLst>
            <pc:docMk/>
            <pc:sldMk cId="0" sldId="258"/>
            <ac:spMk id="2" creationId="{F4C3D8AC-4852-473D-8763-95DDDAE3064B}"/>
          </ac:spMkLst>
        </pc:spChg>
        <pc:spChg chg="mod">
          <ac:chgData name="Mohammed Abdullah Bin Shorab" userId="800430852f429755" providerId="LiveId" clId="{C2D7D1D3-A224-4E33-82A2-5146A98F3523}" dt="2022-02-28T13:23:24.434" v="613" actId="26606"/>
          <ac:spMkLst>
            <pc:docMk/>
            <pc:sldMk cId="0" sldId="258"/>
            <ac:spMk id="3" creationId="{CB94AF53-60AC-4106-893D-9C3516B28368}"/>
          </ac:spMkLst>
        </pc:spChg>
        <pc:spChg chg="mod">
          <ac:chgData name="Mohammed Abdullah Bin Shorab" userId="800430852f429755" providerId="LiveId" clId="{C2D7D1D3-A224-4E33-82A2-5146A98F3523}" dt="2022-02-28T13:20:34.016" v="463" actId="20577"/>
          <ac:spMkLst>
            <pc:docMk/>
            <pc:sldMk cId="0" sldId="258"/>
            <ac:spMk id="8" creationId="{2E4F0E11-A63B-4711-A5E1-E22C2F4B1D8B}"/>
          </ac:spMkLst>
        </pc:spChg>
        <pc:spChg chg="mod">
          <ac:chgData name="Mohammed Abdullah Bin Shorab" userId="800430852f429755" providerId="LiveId" clId="{C2D7D1D3-A224-4E33-82A2-5146A98F3523}" dt="2022-02-28T13:20:53.203" v="477" actId="20577"/>
          <ac:spMkLst>
            <pc:docMk/>
            <pc:sldMk cId="0" sldId="258"/>
            <ac:spMk id="11" creationId="{1095329E-D4EB-4269-A88B-A91C0D31BCA3}"/>
          </ac:spMkLst>
        </pc:spChg>
        <pc:spChg chg="mod">
          <ac:chgData name="Mohammed Abdullah Bin Shorab" userId="800430852f429755" providerId="LiveId" clId="{C2D7D1D3-A224-4E33-82A2-5146A98F3523}" dt="2022-02-28T13:21:33.160" v="552" actId="20577"/>
          <ac:spMkLst>
            <pc:docMk/>
            <pc:sldMk cId="0" sldId="258"/>
            <ac:spMk id="14" creationId="{492EE774-2FEB-4C4C-B8A3-6C0F901C5680}"/>
          </ac:spMkLst>
        </pc:spChg>
        <pc:spChg chg="del">
          <ac:chgData name="Mohammed Abdullah Bin Shorab" userId="800430852f429755" providerId="LiveId" clId="{C2D7D1D3-A224-4E33-82A2-5146A98F3523}" dt="2022-02-28T13:22:55.827" v="610" actId="478"/>
          <ac:spMkLst>
            <pc:docMk/>
            <pc:sldMk cId="0" sldId="258"/>
            <ac:spMk id="15" creationId="{CAB800D4-AA72-456D-BB55-7D5677886DB9}"/>
          </ac:spMkLst>
        </pc:spChg>
        <pc:spChg chg="del">
          <ac:chgData name="Mohammed Abdullah Bin Shorab" userId="800430852f429755" providerId="LiveId" clId="{C2D7D1D3-A224-4E33-82A2-5146A98F3523}" dt="2022-02-28T13:22:53.573" v="609" actId="478"/>
          <ac:spMkLst>
            <pc:docMk/>
            <pc:sldMk cId="0" sldId="258"/>
            <ac:spMk id="16" creationId="{FCF38509-C42B-4EAB-9BFA-87A0D4C5CF21}"/>
          </ac:spMkLst>
        </pc:spChg>
        <pc:spChg chg="del">
          <ac:chgData name="Mohammed Abdullah Bin Shorab" userId="800430852f429755" providerId="LiveId" clId="{C2D7D1D3-A224-4E33-82A2-5146A98F3523}" dt="2022-02-28T13:23:07.932" v="611" actId="478"/>
          <ac:spMkLst>
            <pc:docMk/>
            <pc:sldMk cId="0" sldId="258"/>
            <ac:spMk id="17" creationId="{D26909DA-F05D-4E77-92F9-E0767AA95D94}"/>
          </ac:spMkLst>
        </pc:spChg>
        <pc:spChg chg="add del">
          <ac:chgData name="Mohammed Abdullah Bin Shorab" userId="800430852f429755" providerId="LiveId" clId="{C2D7D1D3-A224-4E33-82A2-5146A98F3523}" dt="2022-02-28T13:23:24.434" v="613" actId="26606"/>
          <ac:spMkLst>
            <pc:docMk/>
            <pc:sldMk cId="0" sldId="258"/>
            <ac:spMk id="19" creationId="{4038CB10-1F5C-4D54-9DF7-12586DE5B007}"/>
          </ac:spMkLst>
        </pc:spChg>
        <pc:spChg chg="add del">
          <ac:chgData name="Mohammed Abdullah Bin Shorab" userId="800430852f429755" providerId="LiveId" clId="{C2D7D1D3-A224-4E33-82A2-5146A98F3523}" dt="2022-02-28T13:23:24.434" v="613" actId="26606"/>
          <ac:spMkLst>
            <pc:docMk/>
            <pc:sldMk cId="0" sldId="258"/>
            <ac:spMk id="21" creationId="{36D30126-6314-4A93-B27E-5C66CF781924}"/>
          </ac:spMkLst>
        </pc:spChg>
        <pc:spChg chg="add del">
          <ac:chgData name="Mohammed Abdullah Bin Shorab" userId="800430852f429755" providerId="LiveId" clId="{C2D7D1D3-A224-4E33-82A2-5146A98F3523}" dt="2022-02-28T13:23:24.434" v="613" actId="26606"/>
          <ac:spMkLst>
            <pc:docMk/>
            <pc:sldMk cId="0" sldId="258"/>
            <ac:spMk id="23" creationId="{73ED6512-6858-4552-B699-9A97FE9A4EA2}"/>
          </ac:spMkLst>
        </pc:spChg>
        <pc:spChg chg="add mod">
          <ac:chgData name="Mohammed Abdullah Bin Shorab" userId="800430852f429755" providerId="LiveId" clId="{C2D7D1D3-A224-4E33-82A2-5146A98F3523}" dt="2022-02-28T13:28:01.906" v="620" actId="1076"/>
          <ac:spMkLst>
            <pc:docMk/>
            <pc:sldMk cId="0" sldId="258"/>
            <ac:spMk id="24" creationId="{CFC155AC-1CC6-45AD-BAEF-8C3448A3C7BA}"/>
          </ac:spMkLst>
        </pc:spChg>
        <pc:grpChg chg="add del mod">
          <ac:chgData name="Mohammed Abdullah Bin Shorab" userId="800430852f429755" providerId="LiveId" clId="{C2D7D1D3-A224-4E33-82A2-5146A98F3523}" dt="2022-02-28T13:27:45.271" v="617" actId="478"/>
          <ac:grpSpMkLst>
            <pc:docMk/>
            <pc:sldMk cId="0" sldId="258"/>
            <ac:grpSpMk id="5" creationId="{D7F1D922-D467-43A8-BBC3-AB9706906FD9}"/>
          </ac:grpSpMkLst>
        </pc:grpChg>
        <pc:picChg chg="add del mod">
          <ac:chgData name="Mohammed Abdullah Bin Shorab" userId="800430852f429755" providerId="LiveId" clId="{C2D7D1D3-A224-4E33-82A2-5146A98F3523}" dt="2022-02-28T13:24:22.083" v="616" actId="478"/>
          <ac:picMkLst>
            <pc:docMk/>
            <pc:sldMk cId="0" sldId="258"/>
            <ac:picMk id="20" creationId="{235263B8-34D8-45E4-BCC0-8D01B862A552}"/>
          </ac:picMkLst>
        </pc:picChg>
      </pc:sldChg>
      <pc:sldChg chg="modNotesTx">
        <pc:chgData name="Mohammed Abdullah Bin Shorab" userId="800430852f429755" providerId="LiveId" clId="{C2D7D1D3-A224-4E33-82A2-5146A98F3523}" dt="2022-02-28T13:17:18.379" v="283" actId="20577"/>
        <pc:sldMkLst>
          <pc:docMk/>
          <pc:sldMk cId="0" sldId="260"/>
        </pc:sldMkLst>
      </pc:sldChg>
      <pc:sldChg chg="modSp mod">
        <pc:chgData name="Mohammed Abdullah Bin Shorab" userId="800430852f429755" providerId="LiveId" clId="{C2D7D1D3-A224-4E33-82A2-5146A98F3523}" dt="2022-03-09T10:27:27.055" v="639" actId="20577"/>
        <pc:sldMkLst>
          <pc:docMk/>
          <pc:sldMk cId="0" sldId="261"/>
        </pc:sldMkLst>
        <pc:spChg chg="mod">
          <ac:chgData name="Mohammed Abdullah Bin Shorab" userId="800430852f429755" providerId="LiveId" clId="{C2D7D1D3-A224-4E33-82A2-5146A98F3523}" dt="2022-03-09T10:27:27.055" v="639" actId="20577"/>
          <ac:spMkLst>
            <pc:docMk/>
            <pc:sldMk cId="0" sldId="261"/>
            <ac:spMk id="7" creationId="{B93F21FE-A148-4AB3-819F-CAB16E61EA5B}"/>
          </ac:spMkLst>
        </pc:spChg>
      </pc:sldChg>
      <pc:sldChg chg="new del">
        <pc:chgData name="Mohammed Abdullah Bin Shorab" userId="800430852f429755" providerId="LiveId" clId="{C2D7D1D3-A224-4E33-82A2-5146A98F3523}" dt="2022-02-28T13:05:28.624" v="3" actId="47"/>
        <pc:sldMkLst>
          <pc:docMk/>
          <pc:sldMk cId="2201170961" sldId="266"/>
        </pc:sldMkLst>
      </pc:sldChg>
      <pc:sldChg chg="addSp modSp new mod setBg">
        <pc:chgData name="Mohammed Abdullah Bin Shorab" userId="800430852f429755" providerId="LiveId" clId="{C2D7D1D3-A224-4E33-82A2-5146A98F3523}" dt="2022-02-28T13:11:51.042" v="46" actId="1076"/>
        <pc:sldMkLst>
          <pc:docMk/>
          <pc:sldMk cId="1716709870" sldId="267"/>
        </pc:sldMkLst>
        <pc:spChg chg="mod ord">
          <ac:chgData name="Mohammed Abdullah Bin Shorab" userId="800430852f429755" providerId="LiveId" clId="{C2D7D1D3-A224-4E33-82A2-5146A98F3523}" dt="2022-02-28T13:11:40.190" v="45" actId="1076"/>
          <ac:spMkLst>
            <pc:docMk/>
            <pc:sldMk cId="1716709870" sldId="267"/>
            <ac:spMk id="2" creationId="{592EA7C5-440D-459D-B7A1-2AC8AB5A1F07}"/>
          </ac:spMkLst>
        </pc:spChg>
        <pc:spChg chg="add mod">
          <ac:chgData name="Mohammed Abdullah Bin Shorab" userId="800430852f429755" providerId="LiveId" clId="{C2D7D1D3-A224-4E33-82A2-5146A98F3523}" dt="2022-02-28T13:11:51.042" v="46" actId="1076"/>
          <ac:spMkLst>
            <pc:docMk/>
            <pc:sldMk cId="1716709870" sldId="267"/>
            <ac:spMk id="8" creationId="{A7FC4066-0444-4CE8-9E69-21D94855F814}"/>
          </ac:spMkLst>
        </pc:spChg>
        <pc:spChg chg="add">
          <ac:chgData name="Mohammed Abdullah Bin Shorab" userId="800430852f429755" providerId="LiveId" clId="{C2D7D1D3-A224-4E33-82A2-5146A98F3523}" dt="2022-02-28T13:06:29.522" v="11" actId="26606"/>
          <ac:spMkLst>
            <pc:docMk/>
            <pc:sldMk cId="1716709870" sldId="267"/>
            <ac:spMk id="9" creationId="{6F828D28-8E09-41CC-8229-3070B5467A96}"/>
          </ac:spMkLst>
        </pc:spChg>
        <pc:spChg chg="add">
          <ac:chgData name="Mohammed Abdullah Bin Shorab" userId="800430852f429755" providerId="LiveId" clId="{C2D7D1D3-A224-4E33-82A2-5146A98F3523}" dt="2022-02-28T13:06:29.522" v="11" actId="26606"/>
          <ac:spMkLst>
            <pc:docMk/>
            <pc:sldMk cId="1716709870" sldId="267"/>
            <ac:spMk id="11" creationId="{D5B012D8-7F27-4758-9AC6-C889B154BD73}"/>
          </ac:spMkLst>
        </pc:spChg>
        <pc:spChg chg="add">
          <ac:chgData name="Mohammed Abdullah Bin Shorab" userId="800430852f429755" providerId="LiveId" clId="{C2D7D1D3-A224-4E33-82A2-5146A98F3523}" dt="2022-02-28T13:06:29.522" v="11" actId="26606"/>
          <ac:spMkLst>
            <pc:docMk/>
            <pc:sldMk cId="1716709870" sldId="267"/>
            <ac:spMk id="13" creationId="{4063B759-00FC-46D1-9898-8E8625268FAF}"/>
          </ac:spMkLst>
        </pc:spChg>
        <pc:picChg chg="add mod">
          <ac:chgData name="Mohammed Abdullah Bin Shorab" userId="800430852f429755" providerId="LiveId" clId="{C2D7D1D3-A224-4E33-82A2-5146A98F3523}" dt="2022-02-28T13:11:08.585" v="38" actId="1076"/>
          <ac:picMkLst>
            <pc:docMk/>
            <pc:sldMk cId="1716709870" sldId="267"/>
            <ac:picMk id="4" creationId="{E29B7EE7-D9EB-4B4A-9932-58306F898D98}"/>
          </ac:picMkLst>
        </pc:picChg>
      </pc:sldChg>
      <pc:sldChg chg="add">
        <pc:chgData name="Mohammed Abdullah Bin Shorab" userId="800430852f429755" providerId="LiveId" clId="{C2D7D1D3-A224-4E33-82A2-5146A98F3523}" dt="2022-02-28T13:19:02.779" v="284" actId="2890"/>
        <pc:sldMkLst>
          <pc:docMk/>
          <pc:sldMk cId="59977557" sldId="268"/>
        </pc:sldMkLst>
      </pc:sldChg>
      <pc:sldChg chg="addSp delSp modSp new mod setBg">
        <pc:chgData name="Mohammed Abdullah Bin Shorab" userId="800430852f429755" providerId="LiveId" clId="{C2D7D1D3-A224-4E33-82A2-5146A98F3523}" dt="2022-03-09T10:39:21.584" v="654" actId="14100"/>
        <pc:sldMkLst>
          <pc:docMk/>
          <pc:sldMk cId="4269101591" sldId="269"/>
        </pc:sldMkLst>
        <pc:spChg chg="add del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8" creationId="{F3060C83-F051-4F0E-ABAD-AA0DFC48B218}"/>
          </ac:spMkLst>
        </pc:spChg>
        <pc:spChg chg="add del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10" creationId="{83C98ABE-055B-441F-B07E-44F97F083C39}"/>
          </ac:spMkLst>
        </pc:spChg>
        <pc:spChg chg="add del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12" creationId="{29FDB030-9B49-4CED-8CCD-4D99382388AC}"/>
          </ac:spMkLst>
        </pc:spChg>
        <pc:spChg chg="add del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14" creationId="{3783CA14-24A1-485C-8B30-D6A5D87987AD}"/>
          </ac:spMkLst>
        </pc:spChg>
        <pc:spChg chg="add del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16" creationId="{9A97C86A-04D6-40F7-AE84-31AB43E6A846}"/>
          </ac:spMkLst>
        </pc:spChg>
        <pc:spChg chg="add del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18" creationId="{FF9F2414-84E8-453E-B1F3-389FDE8192D9}"/>
          </ac:spMkLst>
        </pc:spChg>
        <pc:spChg chg="add del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20" creationId="{3ECA69A1-7536-43AC-85EF-C7106179F5ED}"/>
          </ac:spMkLst>
        </pc:spChg>
        <pc:spChg chg="add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25" creationId="{AB8C311F-7253-4AED-9701-7FC0708C41C7}"/>
          </ac:spMkLst>
        </pc:spChg>
        <pc:spChg chg="add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27" creationId="{E2384209-CB15-4CDF-9D31-C44FD9A3F20D}"/>
          </ac:spMkLst>
        </pc:spChg>
        <pc:spChg chg="add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29" creationId="{2633B3B5-CC90-43F0-8714-D31D1F3F0209}"/>
          </ac:spMkLst>
        </pc:spChg>
        <pc:spChg chg="add">
          <ac:chgData name="Mohammed Abdullah Bin Shorab" userId="800430852f429755" providerId="LiveId" clId="{C2D7D1D3-A224-4E33-82A2-5146A98F3523}" dt="2022-03-09T10:39:07.334" v="649" actId="26606"/>
          <ac:spMkLst>
            <pc:docMk/>
            <pc:sldMk cId="4269101591" sldId="269"/>
            <ac:spMk id="31" creationId="{A8D57A06-A426-446D-B02C-A2DC6B62E45E}"/>
          </ac:spMkLst>
        </pc:spChg>
        <pc:picChg chg="add mod">
          <ac:chgData name="Mohammed Abdullah Bin Shorab" userId="800430852f429755" providerId="LiveId" clId="{C2D7D1D3-A224-4E33-82A2-5146A98F3523}" dt="2022-03-09T10:39:21.584" v="654" actId="14100"/>
          <ac:picMkLst>
            <pc:docMk/>
            <pc:sldMk cId="4269101591" sldId="269"/>
            <ac:picMk id="3" creationId="{A8085C06-9CFD-4583-804B-4AF680BC04D3}"/>
          </ac:picMkLst>
        </pc:picChg>
      </pc:sldChg>
    </pc:docChg>
  </pc:docChgLst>
  <pc:docChgLst>
    <pc:chgData name="Mohammed Abdullah Bin Shorab" userId="800430852f429755" providerId="LiveId" clId="{76BFBD6F-457E-1945-8AC5-1BF90F626301}"/>
    <pc:docChg chg="custSel addSld modSld">
      <pc:chgData name="Mohammed Abdullah Bin Shorab" userId="800430852f429755" providerId="LiveId" clId="{76BFBD6F-457E-1945-8AC5-1BF90F626301}" dt="2022-03-09T13:35:50.731" v="128" actId="1076"/>
      <pc:docMkLst>
        <pc:docMk/>
      </pc:docMkLst>
      <pc:sldChg chg="modSp new mod modClrScheme chgLayout">
        <pc:chgData name="Mohammed Abdullah Bin Shorab" userId="800430852f429755" providerId="LiveId" clId="{76BFBD6F-457E-1945-8AC5-1BF90F626301}" dt="2022-03-09T13:35:50.731" v="128" actId="1076"/>
        <pc:sldMkLst>
          <pc:docMk/>
          <pc:sldMk cId="2239062912" sldId="270"/>
        </pc:sldMkLst>
        <pc:spChg chg="mod ord">
          <ac:chgData name="Mohammed Abdullah Bin Shorab" userId="800430852f429755" providerId="LiveId" clId="{76BFBD6F-457E-1945-8AC5-1BF90F626301}" dt="2022-03-09T13:35:37.370" v="125" actId="14100"/>
          <ac:spMkLst>
            <pc:docMk/>
            <pc:sldMk cId="2239062912" sldId="270"/>
            <ac:spMk id="2" creationId="{E8E94642-6780-F94E-9CE1-8AA7C1978985}"/>
          </ac:spMkLst>
        </pc:spChg>
        <pc:spChg chg="mod ord">
          <ac:chgData name="Mohammed Abdullah Bin Shorab" userId="800430852f429755" providerId="LiveId" clId="{76BFBD6F-457E-1945-8AC5-1BF90F626301}" dt="2022-03-09T13:35:50.731" v="128" actId="1076"/>
          <ac:spMkLst>
            <pc:docMk/>
            <pc:sldMk cId="2239062912" sldId="270"/>
            <ac:spMk id="3" creationId="{C00E482C-6AA0-104B-AEE7-914F1FC3574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CC01E8-B29D-4B80-A24E-971549C26B2D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41A5D2A-ECFB-48BD-B2D3-722467639962}">
      <dgm:prSet phldrT="[Text]" custT="1"/>
      <dgm:spPr/>
      <dgm:t>
        <a:bodyPr/>
        <a:lstStyle/>
        <a:p>
          <a:pPr algn="ctr"/>
          <a:r>
            <a:rPr lang="en-GB" sz="2400" dirty="0"/>
            <a:t>Decision Making</a:t>
          </a:r>
        </a:p>
      </dgm:t>
    </dgm:pt>
    <dgm:pt modelId="{8D682F42-31DB-43C9-9BFA-C23CB2BE7450}" type="parTrans" cxnId="{9821A7FE-E017-4A47-9DA0-BD8E4EB39EDA}">
      <dgm:prSet/>
      <dgm:spPr/>
      <dgm:t>
        <a:bodyPr/>
        <a:lstStyle/>
        <a:p>
          <a:pPr algn="ctr"/>
          <a:endParaRPr lang="en-GB" sz="2400"/>
        </a:p>
      </dgm:t>
    </dgm:pt>
    <dgm:pt modelId="{6680D168-27C8-40EC-9B88-A2E1431A372C}" type="sibTrans" cxnId="{9821A7FE-E017-4A47-9DA0-BD8E4EB39EDA}">
      <dgm:prSet custT="1"/>
      <dgm:spPr/>
      <dgm:t>
        <a:bodyPr/>
        <a:lstStyle/>
        <a:p>
          <a:pPr algn="ctr"/>
          <a:endParaRPr lang="en-GB" sz="2400"/>
        </a:p>
      </dgm:t>
    </dgm:pt>
    <dgm:pt modelId="{E374A282-6408-4B01-97A7-43B1FC27C3A8}">
      <dgm:prSet custT="1"/>
      <dgm:spPr/>
      <dgm:t>
        <a:bodyPr/>
        <a:lstStyle/>
        <a:p>
          <a:pPr algn="ctr"/>
          <a:r>
            <a:rPr lang="en-GB" sz="2400" dirty="0"/>
            <a:t>Location Based Information</a:t>
          </a:r>
        </a:p>
      </dgm:t>
    </dgm:pt>
    <dgm:pt modelId="{D95E81CD-746B-4975-81D5-744E1CBE23E2}" type="parTrans" cxnId="{8C74D53D-6C43-4E22-8D7A-AE06B505F3C4}">
      <dgm:prSet/>
      <dgm:spPr/>
      <dgm:t>
        <a:bodyPr/>
        <a:lstStyle/>
        <a:p>
          <a:pPr algn="ctr"/>
          <a:endParaRPr lang="en-GB" sz="2400"/>
        </a:p>
      </dgm:t>
    </dgm:pt>
    <dgm:pt modelId="{30C96639-9267-4E35-840D-2C138A902436}" type="sibTrans" cxnId="{8C74D53D-6C43-4E22-8D7A-AE06B505F3C4}">
      <dgm:prSet custT="1"/>
      <dgm:spPr/>
      <dgm:t>
        <a:bodyPr/>
        <a:lstStyle/>
        <a:p>
          <a:pPr algn="ctr"/>
          <a:endParaRPr lang="en-GB" sz="2400"/>
        </a:p>
      </dgm:t>
    </dgm:pt>
    <dgm:pt modelId="{A3F7CBC2-0B04-4774-9408-AC835B145206}">
      <dgm:prSet custT="1"/>
      <dgm:spPr/>
      <dgm:t>
        <a:bodyPr/>
        <a:lstStyle/>
        <a:p>
          <a:pPr algn="ctr"/>
          <a:r>
            <a:rPr lang="en-GB" sz="2400" dirty="0"/>
            <a:t>Forestry Scenario</a:t>
          </a:r>
        </a:p>
      </dgm:t>
    </dgm:pt>
    <dgm:pt modelId="{F2F30655-6234-4107-9578-AC4F9D86F93F}" type="parTrans" cxnId="{B6265F92-5657-4A6C-A032-78E382BD41B2}">
      <dgm:prSet/>
      <dgm:spPr/>
      <dgm:t>
        <a:bodyPr/>
        <a:lstStyle/>
        <a:p>
          <a:pPr algn="ctr"/>
          <a:endParaRPr lang="en-GB" sz="2400"/>
        </a:p>
      </dgm:t>
    </dgm:pt>
    <dgm:pt modelId="{ADCBCC6E-D02D-426C-B0E9-90BB6B006343}" type="sibTrans" cxnId="{B6265F92-5657-4A6C-A032-78E382BD41B2}">
      <dgm:prSet custT="1"/>
      <dgm:spPr/>
      <dgm:t>
        <a:bodyPr/>
        <a:lstStyle/>
        <a:p>
          <a:pPr algn="ctr"/>
          <a:endParaRPr lang="en-GB" sz="2400"/>
        </a:p>
      </dgm:t>
    </dgm:pt>
    <dgm:pt modelId="{D155F2AA-69E0-4A6A-81AE-90D1264F5D36}">
      <dgm:prSet custT="1"/>
      <dgm:spPr/>
      <dgm:t>
        <a:bodyPr/>
        <a:lstStyle/>
        <a:p>
          <a:pPr algn="ctr"/>
          <a:r>
            <a:rPr lang="en-GB" sz="2400" dirty="0"/>
            <a:t>Case of Fiji</a:t>
          </a:r>
        </a:p>
      </dgm:t>
    </dgm:pt>
    <dgm:pt modelId="{A3B61849-132F-4B9D-87FF-AB606C23E6C4}" type="parTrans" cxnId="{5DF2A55E-4322-4585-AE8E-1CD6A0CF21C9}">
      <dgm:prSet/>
      <dgm:spPr/>
      <dgm:t>
        <a:bodyPr/>
        <a:lstStyle/>
        <a:p>
          <a:pPr algn="ctr"/>
          <a:endParaRPr lang="en-GB" sz="2400"/>
        </a:p>
      </dgm:t>
    </dgm:pt>
    <dgm:pt modelId="{31DFEAE7-2776-43EB-8E85-5487BD577B79}" type="sibTrans" cxnId="{5DF2A55E-4322-4585-AE8E-1CD6A0CF21C9}">
      <dgm:prSet/>
      <dgm:spPr/>
      <dgm:t>
        <a:bodyPr/>
        <a:lstStyle/>
        <a:p>
          <a:pPr algn="ctr"/>
          <a:endParaRPr lang="en-GB" sz="2400"/>
        </a:p>
      </dgm:t>
    </dgm:pt>
    <dgm:pt modelId="{02091FBE-5D99-4553-8EBB-BDECEABED1E8}" type="pres">
      <dgm:prSet presAssocID="{CDCC01E8-B29D-4B80-A24E-971549C26B2D}" presName="outerComposite" presStyleCnt="0">
        <dgm:presLayoutVars>
          <dgm:chMax val="5"/>
          <dgm:dir/>
          <dgm:resizeHandles val="exact"/>
        </dgm:presLayoutVars>
      </dgm:prSet>
      <dgm:spPr/>
    </dgm:pt>
    <dgm:pt modelId="{409C9BC9-E556-4832-ABD0-24D723A50399}" type="pres">
      <dgm:prSet presAssocID="{CDCC01E8-B29D-4B80-A24E-971549C26B2D}" presName="dummyMaxCanvas" presStyleCnt="0">
        <dgm:presLayoutVars/>
      </dgm:prSet>
      <dgm:spPr/>
    </dgm:pt>
    <dgm:pt modelId="{3690C9F3-E2C9-4397-975E-4B4AD662B327}" type="pres">
      <dgm:prSet presAssocID="{CDCC01E8-B29D-4B80-A24E-971549C26B2D}" presName="FourNodes_1" presStyleLbl="node1" presStyleIdx="0" presStyleCnt="4">
        <dgm:presLayoutVars>
          <dgm:bulletEnabled val="1"/>
        </dgm:presLayoutVars>
      </dgm:prSet>
      <dgm:spPr/>
    </dgm:pt>
    <dgm:pt modelId="{CB126D17-1A2B-42BE-98FC-93F5D7CC261E}" type="pres">
      <dgm:prSet presAssocID="{CDCC01E8-B29D-4B80-A24E-971549C26B2D}" presName="FourNodes_2" presStyleLbl="node1" presStyleIdx="1" presStyleCnt="4">
        <dgm:presLayoutVars>
          <dgm:bulletEnabled val="1"/>
        </dgm:presLayoutVars>
      </dgm:prSet>
      <dgm:spPr/>
    </dgm:pt>
    <dgm:pt modelId="{C9491131-28E8-4975-9717-65766000FC83}" type="pres">
      <dgm:prSet presAssocID="{CDCC01E8-B29D-4B80-A24E-971549C26B2D}" presName="FourNodes_3" presStyleLbl="node1" presStyleIdx="2" presStyleCnt="4">
        <dgm:presLayoutVars>
          <dgm:bulletEnabled val="1"/>
        </dgm:presLayoutVars>
      </dgm:prSet>
      <dgm:spPr/>
    </dgm:pt>
    <dgm:pt modelId="{FF926873-B58E-4F3C-B34F-28DC87C9A03A}" type="pres">
      <dgm:prSet presAssocID="{CDCC01E8-B29D-4B80-A24E-971549C26B2D}" presName="FourNodes_4" presStyleLbl="node1" presStyleIdx="3" presStyleCnt="4">
        <dgm:presLayoutVars>
          <dgm:bulletEnabled val="1"/>
        </dgm:presLayoutVars>
      </dgm:prSet>
      <dgm:spPr/>
    </dgm:pt>
    <dgm:pt modelId="{BCC796D2-122C-494A-9D32-D0C4AF510851}" type="pres">
      <dgm:prSet presAssocID="{CDCC01E8-B29D-4B80-A24E-971549C26B2D}" presName="FourConn_1-2" presStyleLbl="fgAccFollowNode1" presStyleIdx="0" presStyleCnt="3">
        <dgm:presLayoutVars>
          <dgm:bulletEnabled val="1"/>
        </dgm:presLayoutVars>
      </dgm:prSet>
      <dgm:spPr/>
    </dgm:pt>
    <dgm:pt modelId="{2C3904B9-3AA3-4B01-8FED-6D9157C4544D}" type="pres">
      <dgm:prSet presAssocID="{CDCC01E8-B29D-4B80-A24E-971549C26B2D}" presName="FourConn_2-3" presStyleLbl="fgAccFollowNode1" presStyleIdx="1" presStyleCnt="3">
        <dgm:presLayoutVars>
          <dgm:bulletEnabled val="1"/>
        </dgm:presLayoutVars>
      </dgm:prSet>
      <dgm:spPr/>
    </dgm:pt>
    <dgm:pt modelId="{5D17EE48-1910-4B26-9FAA-A42EC2C70ED8}" type="pres">
      <dgm:prSet presAssocID="{CDCC01E8-B29D-4B80-A24E-971549C26B2D}" presName="FourConn_3-4" presStyleLbl="fgAccFollowNode1" presStyleIdx="2" presStyleCnt="3">
        <dgm:presLayoutVars>
          <dgm:bulletEnabled val="1"/>
        </dgm:presLayoutVars>
      </dgm:prSet>
      <dgm:spPr/>
    </dgm:pt>
    <dgm:pt modelId="{D284CA7B-0D0E-466B-8BD3-542682994527}" type="pres">
      <dgm:prSet presAssocID="{CDCC01E8-B29D-4B80-A24E-971549C26B2D}" presName="FourNodes_1_text" presStyleLbl="node1" presStyleIdx="3" presStyleCnt="4">
        <dgm:presLayoutVars>
          <dgm:bulletEnabled val="1"/>
        </dgm:presLayoutVars>
      </dgm:prSet>
      <dgm:spPr/>
    </dgm:pt>
    <dgm:pt modelId="{BC525B79-E2CB-418D-991F-358EB58E9D4C}" type="pres">
      <dgm:prSet presAssocID="{CDCC01E8-B29D-4B80-A24E-971549C26B2D}" presName="FourNodes_2_text" presStyleLbl="node1" presStyleIdx="3" presStyleCnt="4">
        <dgm:presLayoutVars>
          <dgm:bulletEnabled val="1"/>
        </dgm:presLayoutVars>
      </dgm:prSet>
      <dgm:spPr/>
    </dgm:pt>
    <dgm:pt modelId="{5890D330-1C00-4EA9-AEFE-52A15F8F76A2}" type="pres">
      <dgm:prSet presAssocID="{CDCC01E8-B29D-4B80-A24E-971549C26B2D}" presName="FourNodes_3_text" presStyleLbl="node1" presStyleIdx="3" presStyleCnt="4">
        <dgm:presLayoutVars>
          <dgm:bulletEnabled val="1"/>
        </dgm:presLayoutVars>
      </dgm:prSet>
      <dgm:spPr/>
    </dgm:pt>
    <dgm:pt modelId="{BAB2F202-2E0C-4E69-8207-F10B9F7F8F3E}" type="pres">
      <dgm:prSet presAssocID="{CDCC01E8-B29D-4B80-A24E-971549C26B2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B24DE31-063B-4BC4-AF90-7CCFCCBA1CFB}" type="presOf" srcId="{A3F7CBC2-0B04-4774-9408-AC835B145206}" destId="{C9491131-28E8-4975-9717-65766000FC83}" srcOrd="0" destOrd="0" presId="urn:microsoft.com/office/officeart/2005/8/layout/vProcess5"/>
    <dgm:cxn modelId="{DC3B8339-DADC-4FC6-8506-31571EBE0D2D}" type="presOf" srcId="{A3F7CBC2-0B04-4774-9408-AC835B145206}" destId="{5890D330-1C00-4EA9-AEFE-52A15F8F76A2}" srcOrd="1" destOrd="0" presId="urn:microsoft.com/office/officeart/2005/8/layout/vProcess5"/>
    <dgm:cxn modelId="{68E8113C-595B-4B01-89FA-430FAFB7C182}" type="presOf" srcId="{941A5D2A-ECFB-48BD-B2D3-722467639962}" destId="{3690C9F3-E2C9-4397-975E-4B4AD662B327}" srcOrd="0" destOrd="0" presId="urn:microsoft.com/office/officeart/2005/8/layout/vProcess5"/>
    <dgm:cxn modelId="{8C74D53D-6C43-4E22-8D7A-AE06B505F3C4}" srcId="{CDCC01E8-B29D-4B80-A24E-971549C26B2D}" destId="{E374A282-6408-4B01-97A7-43B1FC27C3A8}" srcOrd="1" destOrd="0" parTransId="{D95E81CD-746B-4975-81D5-744E1CBE23E2}" sibTransId="{30C96639-9267-4E35-840D-2C138A902436}"/>
    <dgm:cxn modelId="{5DF2A55E-4322-4585-AE8E-1CD6A0CF21C9}" srcId="{CDCC01E8-B29D-4B80-A24E-971549C26B2D}" destId="{D155F2AA-69E0-4A6A-81AE-90D1264F5D36}" srcOrd="3" destOrd="0" parTransId="{A3B61849-132F-4B9D-87FF-AB606C23E6C4}" sibTransId="{31DFEAE7-2776-43EB-8E85-5487BD577B79}"/>
    <dgm:cxn modelId="{B6265F92-5657-4A6C-A032-78E382BD41B2}" srcId="{CDCC01E8-B29D-4B80-A24E-971549C26B2D}" destId="{A3F7CBC2-0B04-4774-9408-AC835B145206}" srcOrd="2" destOrd="0" parTransId="{F2F30655-6234-4107-9578-AC4F9D86F93F}" sibTransId="{ADCBCC6E-D02D-426C-B0E9-90BB6B006343}"/>
    <dgm:cxn modelId="{E05F9594-DF93-4930-883A-EF5FE3B5BB48}" type="presOf" srcId="{D155F2AA-69E0-4A6A-81AE-90D1264F5D36}" destId="{BAB2F202-2E0C-4E69-8207-F10B9F7F8F3E}" srcOrd="1" destOrd="0" presId="urn:microsoft.com/office/officeart/2005/8/layout/vProcess5"/>
    <dgm:cxn modelId="{AED05AA1-6E9E-44D8-833D-8DCF75D7D95F}" type="presOf" srcId="{CDCC01E8-B29D-4B80-A24E-971549C26B2D}" destId="{02091FBE-5D99-4553-8EBB-BDECEABED1E8}" srcOrd="0" destOrd="0" presId="urn:microsoft.com/office/officeart/2005/8/layout/vProcess5"/>
    <dgm:cxn modelId="{48C9C5AB-D626-40C2-9559-8181277D4DF4}" type="presOf" srcId="{6680D168-27C8-40EC-9B88-A2E1431A372C}" destId="{BCC796D2-122C-494A-9D32-D0C4AF510851}" srcOrd="0" destOrd="0" presId="urn:microsoft.com/office/officeart/2005/8/layout/vProcess5"/>
    <dgm:cxn modelId="{D1E7F2AB-28E4-4DEA-9309-13FD5855D88F}" type="presOf" srcId="{E374A282-6408-4B01-97A7-43B1FC27C3A8}" destId="{BC525B79-E2CB-418D-991F-358EB58E9D4C}" srcOrd="1" destOrd="0" presId="urn:microsoft.com/office/officeart/2005/8/layout/vProcess5"/>
    <dgm:cxn modelId="{1B0A55BA-6DC9-4B1C-B7C5-B2BD2D3E610E}" type="presOf" srcId="{30C96639-9267-4E35-840D-2C138A902436}" destId="{2C3904B9-3AA3-4B01-8FED-6D9157C4544D}" srcOrd="0" destOrd="0" presId="urn:microsoft.com/office/officeart/2005/8/layout/vProcess5"/>
    <dgm:cxn modelId="{D3E717BC-9749-43D2-B037-BDA744996837}" type="presOf" srcId="{941A5D2A-ECFB-48BD-B2D3-722467639962}" destId="{D284CA7B-0D0E-466B-8BD3-542682994527}" srcOrd="1" destOrd="0" presId="urn:microsoft.com/office/officeart/2005/8/layout/vProcess5"/>
    <dgm:cxn modelId="{EA7090C5-50C3-4E49-AA03-B210BC7C3F59}" type="presOf" srcId="{ADCBCC6E-D02D-426C-B0E9-90BB6B006343}" destId="{5D17EE48-1910-4B26-9FAA-A42EC2C70ED8}" srcOrd="0" destOrd="0" presId="urn:microsoft.com/office/officeart/2005/8/layout/vProcess5"/>
    <dgm:cxn modelId="{BC643FCE-1260-4733-A485-9CB58A70659D}" type="presOf" srcId="{D155F2AA-69E0-4A6A-81AE-90D1264F5D36}" destId="{FF926873-B58E-4F3C-B34F-28DC87C9A03A}" srcOrd="0" destOrd="0" presId="urn:microsoft.com/office/officeart/2005/8/layout/vProcess5"/>
    <dgm:cxn modelId="{06BA83DF-35DA-4F0E-A6B2-EFAC30F3AF73}" type="presOf" srcId="{E374A282-6408-4B01-97A7-43B1FC27C3A8}" destId="{CB126D17-1A2B-42BE-98FC-93F5D7CC261E}" srcOrd="0" destOrd="0" presId="urn:microsoft.com/office/officeart/2005/8/layout/vProcess5"/>
    <dgm:cxn modelId="{9821A7FE-E017-4A47-9DA0-BD8E4EB39EDA}" srcId="{CDCC01E8-B29D-4B80-A24E-971549C26B2D}" destId="{941A5D2A-ECFB-48BD-B2D3-722467639962}" srcOrd="0" destOrd="0" parTransId="{8D682F42-31DB-43C9-9BFA-C23CB2BE7450}" sibTransId="{6680D168-27C8-40EC-9B88-A2E1431A372C}"/>
    <dgm:cxn modelId="{6766183B-8D22-4E41-933C-A674E0D9AD72}" type="presParOf" srcId="{02091FBE-5D99-4553-8EBB-BDECEABED1E8}" destId="{409C9BC9-E556-4832-ABD0-24D723A50399}" srcOrd="0" destOrd="0" presId="urn:microsoft.com/office/officeart/2005/8/layout/vProcess5"/>
    <dgm:cxn modelId="{AC5E9B73-D9B0-4F8D-9889-FF785979221E}" type="presParOf" srcId="{02091FBE-5D99-4553-8EBB-BDECEABED1E8}" destId="{3690C9F3-E2C9-4397-975E-4B4AD662B327}" srcOrd="1" destOrd="0" presId="urn:microsoft.com/office/officeart/2005/8/layout/vProcess5"/>
    <dgm:cxn modelId="{C423DC0A-D7B8-4444-A244-6A0A7F71E383}" type="presParOf" srcId="{02091FBE-5D99-4553-8EBB-BDECEABED1E8}" destId="{CB126D17-1A2B-42BE-98FC-93F5D7CC261E}" srcOrd="2" destOrd="0" presId="urn:microsoft.com/office/officeart/2005/8/layout/vProcess5"/>
    <dgm:cxn modelId="{93160537-E9E7-4278-BB3B-566AF48077FD}" type="presParOf" srcId="{02091FBE-5D99-4553-8EBB-BDECEABED1E8}" destId="{C9491131-28E8-4975-9717-65766000FC83}" srcOrd="3" destOrd="0" presId="urn:microsoft.com/office/officeart/2005/8/layout/vProcess5"/>
    <dgm:cxn modelId="{F7C522FB-556E-444D-B6AE-80504DB46517}" type="presParOf" srcId="{02091FBE-5D99-4553-8EBB-BDECEABED1E8}" destId="{FF926873-B58E-4F3C-B34F-28DC87C9A03A}" srcOrd="4" destOrd="0" presId="urn:microsoft.com/office/officeart/2005/8/layout/vProcess5"/>
    <dgm:cxn modelId="{AF31E1B1-18D5-493D-9288-D664E4F93760}" type="presParOf" srcId="{02091FBE-5D99-4553-8EBB-BDECEABED1E8}" destId="{BCC796D2-122C-494A-9D32-D0C4AF510851}" srcOrd="5" destOrd="0" presId="urn:microsoft.com/office/officeart/2005/8/layout/vProcess5"/>
    <dgm:cxn modelId="{86F82F48-3565-455A-A56A-FA63861695BE}" type="presParOf" srcId="{02091FBE-5D99-4553-8EBB-BDECEABED1E8}" destId="{2C3904B9-3AA3-4B01-8FED-6D9157C4544D}" srcOrd="6" destOrd="0" presId="urn:microsoft.com/office/officeart/2005/8/layout/vProcess5"/>
    <dgm:cxn modelId="{6243FDAE-B9CE-4A8A-AAD9-48D9AC67072E}" type="presParOf" srcId="{02091FBE-5D99-4553-8EBB-BDECEABED1E8}" destId="{5D17EE48-1910-4B26-9FAA-A42EC2C70ED8}" srcOrd="7" destOrd="0" presId="urn:microsoft.com/office/officeart/2005/8/layout/vProcess5"/>
    <dgm:cxn modelId="{262AEA0F-F25B-43C4-979D-15A210BA96CB}" type="presParOf" srcId="{02091FBE-5D99-4553-8EBB-BDECEABED1E8}" destId="{D284CA7B-0D0E-466B-8BD3-542682994527}" srcOrd="8" destOrd="0" presId="urn:microsoft.com/office/officeart/2005/8/layout/vProcess5"/>
    <dgm:cxn modelId="{BD321760-55D4-45E4-AE00-3BB2938436CE}" type="presParOf" srcId="{02091FBE-5D99-4553-8EBB-BDECEABED1E8}" destId="{BC525B79-E2CB-418D-991F-358EB58E9D4C}" srcOrd="9" destOrd="0" presId="urn:microsoft.com/office/officeart/2005/8/layout/vProcess5"/>
    <dgm:cxn modelId="{9B6AA89F-C730-4A37-A236-3575600FD46D}" type="presParOf" srcId="{02091FBE-5D99-4553-8EBB-BDECEABED1E8}" destId="{5890D330-1C00-4EA9-AEFE-52A15F8F76A2}" srcOrd="10" destOrd="0" presId="urn:microsoft.com/office/officeart/2005/8/layout/vProcess5"/>
    <dgm:cxn modelId="{540C0F13-2107-4EFD-AE54-526518954FE9}" type="presParOf" srcId="{02091FBE-5D99-4553-8EBB-BDECEABED1E8}" destId="{BAB2F202-2E0C-4E69-8207-F10B9F7F8F3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90C9F3-E2C9-4397-975E-4B4AD662B327}">
      <dsp:nvSpPr>
        <dsp:cNvPr id="0" name=""/>
        <dsp:cNvSpPr/>
      </dsp:nvSpPr>
      <dsp:spPr>
        <a:xfrm>
          <a:off x="0" y="0"/>
          <a:ext cx="4760011" cy="8355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Decision Making</a:t>
          </a:r>
        </a:p>
      </dsp:txBody>
      <dsp:txXfrm>
        <a:off x="24474" y="24474"/>
        <a:ext cx="3787736" cy="786641"/>
      </dsp:txXfrm>
    </dsp:sp>
    <dsp:sp modelId="{CB126D17-1A2B-42BE-98FC-93F5D7CC261E}">
      <dsp:nvSpPr>
        <dsp:cNvPr id="0" name=""/>
        <dsp:cNvSpPr/>
      </dsp:nvSpPr>
      <dsp:spPr>
        <a:xfrm>
          <a:off x="398650" y="987515"/>
          <a:ext cx="4760011" cy="835589"/>
        </a:xfrm>
        <a:prstGeom prst="roundRect">
          <a:avLst>
            <a:gd name="adj" fmla="val 10000"/>
          </a:avLst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Location Based Information</a:t>
          </a:r>
        </a:p>
      </dsp:txBody>
      <dsp:txXfrm>
        <a:off x="423124" y="1011989"/>
        <a:ext cx="3769278" cy="786641"/>
      </dsp:txXfrm>
    </dsp:sp>
    <dsp:sp modelId="{C9491131-28E8-4975-9717-65766000FC83}">
      <dsp:nvSpPr>
        <dsp:cNvPr id="0" name=""/>
        <dsp:cNvSpPr/>
      </dsp:nvSpPr>
      <dsp:spPr>
        <a:xfrm>
          <a:off x="791351" y="1975030"/>
          <a:ext cx="4760011" cy="835589"/>
        </a:xfrm>
        <a:prstGeom prst="roundRect">
          <a:avLst>
            <a:gd name="adj" fmla="val 10000"/>
          </a:avLst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Forestry Scenario</a:t>
          </a:r>
        </a:p>
      </dsp:txBody>
      <dsp:txXfrm>
        <a:off x="815825" y="1999504"/>
        <a:ext cx="3775228" cy="786641"/>
      </dsp:txXfrm>
    </dsp:sp>
    <dsp:sp modelId="{FF926873-B58E-4F3C-B34F-28DC87C9A03A}">
      <dsp:nvSpPr>
        <dsp:cNvPr id="0" name=""/>
        <dsp:cNvSpPr/>
      </dsp:nvSpPr>
      <dsp:spPr>
        <a:xfrm>
          <a:off x="1190002" y="2962546"/>
          <a:ext cx="4760011" cy="835589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Case of Fiji</a:t>
          </a:r>
        </a:p>
      </dsp:txBody>
      <dsp:txXfrm>
        <a:off x="1214476" y="2987020"/>
        <a:ext cx="3769278" cy="786641"/>
      </dsp:txXfrm>
    </dsp:sp>
    <dsp:sp modelId="{BCC796D2-122C-494A-9D32-D0C4AF510851}">
      <dsp:nvSpPr>
        <dsp:cNvPr id="0" name=""/>
        <dsp:cNvSpPr/>
      </dsp:nvSpPr>
      <dsp:spPr>
        <a:xfrm>
          <a:off x="4216877" y="639985"/>
          <a:ext cx="543133" cy="54313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339082" y="639985"/>
        <a:ext cx="298723" cy="408708"/>
      </dsp:txXfrm>
    </dsp:sp>
    <dsp:sp modelId="{2C3904B9-3AA3-4B01-8FED-6D9157C4544D}">
      <dsp:nvSpPr>
        <dsp:cNvPr id="0" name=""/>
        <dsp:cNvSpPr/>
      </dsp:nvSpPr>
      <dsp:spPr>
        <a:xfrm>
          <a:off x="4615528" y="1627501"/>
          <a:ext cx="543133" cy="54313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737733" y="1627501"/>
        <a:ext cx="298723" cy="408708"/>
      </dsp:txXfrm>
    </dsp:sp>
    <dsp:sp modelId="{5D17EE48-1910-4B26-9FAA-A42EC2C70ED8}">
      <dsp:nvSpPr>
        <dsp:cNvPr id="0" name=""/>
        <dsp:cNvSpPr/>
      </dsp:nvSpPr>
      <dsp:spPr>
        <a:xfrm>
          <a:off x="5008229" y="2615016"/>
          <a:ext cx="543133" cy="54313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5130434" y="2615016"/>
        <a:ext cx="298723" cy="4087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AA3315-E696-4EF1-AFAC-FC4885FA9F8D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A86698-70C4-4284-A3C1-3AD95C2D54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5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SFM can be found dating back to 17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Martin and Diez (2012) - </a:t>
            </a:r>
            <a:r>
              <a:rPr lang="en-GB" dirty="0"/>
              <a:t>SFM is derived from SD – development that meets the needs of present without compromising the needs of future generations</a:t>
            </a:r>
          </a:p>
          <a:p>
            <a:endParaRPr lang="en-GB" dirty="0"/>
          </a:p>
          <a:p>
            <a:r>
              <a:rPr lang="en-GB" dirty="0"/>
              <a:t>MCDM for SD </a:t>
            </a:r>
          </a:p>
          <a:p>
            <a:endParaRPr lang="en-GB" dirty="0"/>
          </a:p>
          <a:p>
            <a:r>
              <a:rPr lang="en-GB" dirty="0"/>
              <a:t>SDSS for DM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A86698-70C4-4284-A3C1-3AD95C2D54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9415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Most have focused LBDM for SD and GIS in MCDM/MCDA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study will focus on the locational information component of that decision making process.</a:t>
            </a:r>
          </a:p>
          <a:p>
            <a:endParaRPr lang="en-GB" sz="1800" dirty="0"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significant research gap is seen on studies of decision making for sustainable forest management at base level (field work level). </a:t>
            </a:r>
          </a:p>
          <a:p>
            <a:endParaRPr lang="en-GB" sz="1800" dirty="0"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cs typeface="Times New Roman" panose="02020603050405020304" pitchFamily="18" charset="0"/>
              </a:rPr>
              <a:t>There is no guide or model for success of information provision and use and sustainability of 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A86698-70C4-4284-A3C1-3AD95C2D547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241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2727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 title="Page Number Shape">
            <a:extLst>
              <a:ext uri="{FF2B5EF4-FFF2-40B4-BE49-F238E27FC236}">
                <a16:creationId xmlns:a16="http://schemas.microsoft.com/office/drawing/2014/main" id="{F077EFAA-34B4-4601-B859-8BC26D6FFF87}"/>
              </a:ext>
            </a:extLst>
          </p:cNvPr>
          <p:cNvSpPr/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cxnSp>
        <p:nvCxnSpPr>
          <p:cNvPr id="3" name="Straight Connector 11" title="Verticle Rule Line">
            <a:extLst>
              <a:ext uri="{FF2B5EF4-FFF2-40B4-BE49-F238E27FC236}">
                <a16:creationId xmlns:a16="http://schemas.microsoft.com/office/drawing/2014/main" id="{53780326-95A4-4EA7-A900-74CC2D2A2780}"/>
              </a:ext>
            </a:extLst>
          </p:cNvPr>
          <p:cNvCxnSpPr/>
          <p:nvPr/>
        </p:nvCxnSpPr>
        <p:spPr>
          <a:xfrm>
            <a:off x="758952" y="1280160"/>
            <a:ext cx="0" cy="5577840"/>
          </a:xfrm>
          <a:prstGeom prst="straightConnector1">
            <a:avLst/>
          </a:prstGeom>
          <a:noFill/>
          <a:ln w="19046" cap="flat">
            <a:solidFill>
              <a:srgbClr val="F6F4EF"/>
            </a:solidFill>
            <a:prstDash val="solid"/>
            <a:miter/>
          </a:ln>
        </p:spPr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B0334A17-5C83-4C87-A738-ADDE467443C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/>
          <a:lstStyle>
            <a:lvl1pPr>
              <a:defRPr sz="7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FBC0540-5376-4961-9D96-503DBCAD996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2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573D778-A8A8-4500-A09B-07FEF0F4FD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286356" y="6007608"/>
            <a:ext cx="3143643" cy="36512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195E31D-4CEA-49A7-9632-3D5C6241800B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F3DABC4-9376-4EDF-B849-1CA4683E33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78992" y="6007608"/>
            <a:ext cx="6720840" cy="36512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037DD7A-AC2A-4869-B92A-21FA311278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fld id="{1B55DCD0-0BFF-4327-A13C-BDAF77E352B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73791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95EF7-1E4F-410B-B252-87C1D62D01E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EA1C3-77AD-4E27-B7AB-BFB25F33F94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D0288E2D-0CEB-4036-AE32-94772070B2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632590-AE32-4DDD-8EDA-C50AC47C337F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E525DF12-77B4-4F7B-88D3-829424ED27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19494EF5-0175-4156-AC4F-712CC0135D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D6039A-3D9A-4436-809D-E5D5138E558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90566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C0231-828B-4D81-BA00-03AEACFF21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3048" y="2414016"/>
            <a:ext cx="10666951" cy="309981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6EBE89-3892-4F44-9F84-0795DC6EB8D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/>
          <a:lstStyle>
            <a:lvl1pPr marL="0" indent="0">
              <a:buNone/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ED1425EB-6E70-4BCF-A900-D71680C164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147186-35C4-44AE-95EF-B2E3CF2916FF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3891AE64-FB31-4D7B-BE10-F7B6A89E60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DADFA7E0-00C6-4C57-AC58-42210AB206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61C404-0712-4AD4-98E2-EFA1D82B6CE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521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08A1820-7CFA-4E2A-9292-4A5A2BC4C12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4648" y="758952"/>
            <a:ext cx="6245352" cy="224027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32CA8670-1211-456F-9AF9-5F4E88983E3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4648" y="3273552"/>
            <a:ext cx="6245352" cy="224027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8">
            <a:extLst>
              <a:ext uri="{FF2B5EF4-FFF2-40B4-BE49-F238E27FC236}">
                <a16:creationId xmlns:a16="http://schemas.microsoft.com/office/drawing/2014/main" id="{05FF8421-8B5A-4FC9-AE3A-992CD810758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66FC86-090B-4D0A-B044-C0053D1ACF5C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19BCB3DE-71E2-4751-80C1-49AE8AB077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10">
            <a:extLst>
              <a:ext uri="{FF2B5EF4-FFF2-40B4-BE49-F238E27FC236}">
                <a16:creationId xmlns:a16="http://schemas.microsoft.com/office/drawing/2014/main" id="{EFFD25C9-59BA-44AC-AF94-F7775BC2CC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C180ED-6EB9-4FF9-AC3D-7FFDC32A00E2}" type="slidenum">
              <a:t>‹#›</a:t>
            </a:fld>
            <a:endParaRPr lang="en-US"/>
          </a:p>
        </p:txBody>
      </p:sp>
      <p:sp>
        <p:nvSpPr>
          <p:cNvPr id="7" name="Title 4">
            <a:extLst>
              <a:ext uri="{FF2B5EF4-FFF2-40B4-BE49-F238E27FC236}">
                <a16:creationId xmlns:a16="http://schemas.microsoft.com/office/drawing/2014/main" id="{B9D136A6-CB16-48C9-BC88-91C56BB211B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5081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865458C8-3312-4593-904D-10A5F2C8614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65B25A31-4681-4E86-A8EE-DEE64EFC8A0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90326" y="1377196"/>
            <a:ext cx="6239673" cy="18288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62B4B002-7269-49A4-9ADC-BCE8E466CD9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84648" y="3319546"/>
            <a:ext cx="6245352" cy="548640"/>
          </a:xfrm>
        </p:spPr>
        <p:txBody>
          <a:bodyPr anchor="b"/>
          <a:lstStyle>
            <a:lvl1pPr marL="0" indent="0">
              <a:buNone/>
              <a:defRPr sz="22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9D485A06-A0F4-48F0-8AF1-173A5B42FF6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4648" y="3932368"/>
            <a:ext cx="6245352" cy="18288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itle 9">
            <a:extLst>
              <a:ext uri="{FF2B5EF4-FFF2-40B4-BE49-F238E27FC236}">
                <a16:creationId xmlns:a16="http://schemas.microsoft.com/office/drawing/2014/main" id="{517710AF-7163-4B65-95A6-F94F0FABC74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Date Placeholder 11">
            <a:extLst>
              <a:ext uri="{FF2B5EF4-FFF2-40B4-BE49-F238E27FC236}">
                <a16:creationId xmlns:a16="http://schemas.microsoft.com/office/drawing/2014/main" id="{258FB34B-7759-4945-A87A-596EBDD4BED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82C7E3-E275-4A63-B180-3F06E2EE4138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8" name="Footer Placeholder 12">
            <a:extLst>
              <a:ext uri="{FF2B5EF4-FFF2-40B4-BE49-F238E27FC236}">
                <a16:creationId xmlns:a16="http://schemas.microsoft.com/office/drawing/2014/main" id="{1BE2FD3A-E434-41E6-AC50-91760AFD10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13">
            <a:extLst>
              <a:ext uri="{FF2B5EF4-FFF2-40B4-BE49-F238E27FC236}">
                <a16:creationId xmlns:a16="http://schemas.microsoft.com/office/drawing/2014/main" id="{E5A44280-C3EB-4E22-AA8A-9CDBA753CA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282A8C-6B6B-4B79-B713-6F37FBE63CA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785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D298F-C1C1-489C-B5F2-51A2EAF99EB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5">
            <a:extLst>
              <a:ext uri="{FF2B5EF4-FFF2-40B4-BE49-F238E27FC236}">
                <a16:creationId xmlns:a16="http://schemas.microsoft.com/office/drawing/2014/main" id="{DB34DCEA-91BE-441D-8B2F-ABF234AF02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4E5462-585A-4275-BCD6-A140DAD4FF0E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4716C5AA-460D-4A53-B9BE-D00BEB534B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EBFD8B21-366E-47AC-8371-2D49067085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68552A-3083-4E4B-8DD4-4F27B5A0E75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278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6FC061CA-CB4F-496F-9035-2F40908581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DC4798-E520-4C24-96B3-11E74668C0F3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5C8177C2-E2EF-4B47-AA9A-5B6B27A6C1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A64D6AF1-FEA9-4ECB-B9B8-45DD60747D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B759E8-9A74-4116-963B-C0BC7A1B7D2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697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58A8058-A0FC-4FDF-AD3F-82EAC7BC4CF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3184" y="758952"/>
            <a:ext cx="6245352" cy="475488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303508E5-25AB-4612-8754-6E99E1EB2A9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58952" y="3815077"/>
            <a:ext cx="3831335" cy="169875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8">
            <a:extLst>
              <a:ext uri="{FF2B5EF4-FFF2-40B4-BE49-F238E27FC236}">
                <a16:creationId xmlns:a16="http://schemas.microsoft.com/office/drawing/2014/main" id="{1A754E40-BC5C-49E3-93E8-0A04F38122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BEF2C3-C6C1-4A78-88DB-1B5C724363EF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4E316AA5-5641-465C-BD11-4DF6C2AC4F5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10">
            <a:extLst>
              <a:ext uri="{FF2B5EF4-FFF2-40B4-BE49-F238E27FC236}">
                <a16:creationId xmlns:a16="http://schemas.microsoft.com/office/drawing/2014/main" id="{2E22A487-D945-40AD-BD3C-F66CFB4523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246F4E-CDA4-4044-8F95-A8686E0C7A71}" type="slidenum"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70705AA-BB0B-404B-8F63-5323F23D35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758952"/>
            <a:ext cx="3831335" cy="293017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17364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AD4A1DA7-C30F-47C8-93D5-7BDEBA4279C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183184" y="758952"/>
            <a:ext cx="6245352" cy="475488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756D684C-9011-4F0F-9FE0-D23F3692398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58952" y="3794759"/>
            <a:ext cx="3831335" cy="171907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8">
            <a:extLst>
              <a:ext uri="{FF2B5EF4-FFF2-40B4-BE49-F238E27FC236}">
                <a16:creationId xmlns:a16="http://schemas.microsoft.com/office/drawing/2014/main" id="{608574F6-B0B4-490E-BD2F-02E2029A28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12B693-1278-47B4-BA52-9161910E9829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5" name="Footer Placeholder 9">
            <a:extLst>
              <a:ext uri="{FF2B5EF4-FFF2-40B4-BE49-F238E27FC236}">
                <a16:creationId xmlns:a16="http://schemas.microsoft.com/office/drawing/2014/main" id="{96B81E52-4761-4F95-BCFD-65397F761F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10">
            <a:extLst>
              <a:ext uri="{FF2B5EF4-FFF2-40B4-BE49-F238E27FC236}">
                <a16:creationId xmlns:a16="http://schemas.microsoft.com/office/drawing/2014/main" id="{D6A754C3-95FC-44DB-A49A-90891AFA50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AD1720-9C83-452C-B367-6C38C9E01CC7}" type="slidenum"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1C64DE4-E32C-42EF-8A29-79D044BAD6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758952"/>
            <a:ext cx="3831335" cy="292608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0694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7DAA2-C22B-4228-A146-17884E19C64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49267E-B855-4604-8A47-5D5C27FB991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05D8B492-BBA8-452F-BF5C-D9CDA8BB49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576752-F7C8-4E48-A537-D56A4374A732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F63F0485-62E9-40F9-A396-C5FAB31818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F936A4AB-0225-4B55-8BF7-E56BF0216C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E6398B-60EE-46F5-A967-1CB0DAAC703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117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5FC63F-4B16-4519-AD9E-DAC4EC1B541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475546" y="758952"/>
            <a:ext cx="2954453" cy="498600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31A462-312F-4B34-B25B-D901F0ABC4F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1" cy="49860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C6E7B029-64B9-4726-958F-DC4E159D97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628270-4E4E-450F-BCAA-0F4E611DE943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FA35AEA5-AAEA-4259-8A91-F1828F60E3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08208AE5-76C1-4B02-88EB-2CF2B7277E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E8A9DB-475D-41CC-8034-826BAA9C758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826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 title="Page Number Shape">
            <a:extLst>
              <a:ext uri="{FF2B5EF4-FFF2-40B4-BE49-F238E27FC236}">
                <a16:creationId xmlns:a16="http://schemas.microsoft.com/office/drawing/2014/main" id="{9AB722DB-EDEF-4A81-B563-B2D989DEAB12}"/>
              </a:ext>
            </a:extLst>
          </p:cNvPr>
          <p:cNvSpPr/>
          <p:nvPr/>
        </p:nvSpPr>
        <p:spPr>
          <a:xfrm>
            <a:off x="11784009" y="5778797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F8D38A3E-2509-4E6E-BCE8-92BC6FA253C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758952"/>
            <a:ext cx="3831335" cy="47548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13C986F-9C6F-4436-ADF1-80D1E6688D1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74881C-0C69-4CD4-9116-964725EDDF3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50" baseline="0">
                <a:solidFill>
                  <a:srgbClr val="262626"/>
                </a:solidFill>
                <a:uFillTx/>
                <a:latin typeface="Avenir Next LT Pro"/>
              </a:defRPr>
            </a:lvl1pPr>
          </a:lstStyle>
          <a:p>
            <a:pPr lvl="0"/>
            <a:fld id="{7F1A2B25-EA1A-47E0-B758-0E3FC4BDBF09}" type="datetime1">
              <a:rPr lang="en-US"/>
              <a:pPr lvl="0"/>
              <a:t>3/9/2022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3973E51-4BD2-447E-A465-7EC63FCDFC1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50" baseline="0">
                <a:solidFill>
                  <a:srgbClr val="262626"/>
                </a:solidFill>
                <a:uFillTx/>
                <a:latin typeface="Avenir Next LT Pro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22198B1-F92C-42B3-9FB1-A3D43B27559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45720" tIns="45720" rIns="4572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1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fld id="{84D51429-EE2A-451E-AAFE-19DE447A556D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6000" b="0" i="1" u="none" strike="noStrike" kern="1200" cap="none" spc="100" baseline="0">
          <a:solidFill>
            <a:srgbClr val="262626"/>
          </a:solidFill>
          <a:uFillTx/>
          <a:latin typeface="Sitka Banner"/>
        </a:defRPr>
      </a:lvl1pPr>
    </p:titleStyle>
    <p:bodyStyle>
      <a:lvl1pPr marL="182880" marR="0" lvl="0" indent="-182880" algn="l" defTabSz="914400" rtl="0" fontAlgn="auto" hangingPunct="1">
        <a:lnSpc>
          <a:spcPct val="110000"/>
        </a:lnSpc>
        <a:spcBef>
          <a:spcPts val="400"/>
        </a:spcBef>
        <a:spcAft>
          <a:spcPts val="40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262626"/>
          </a:solidFill>
          <a:uFillTx/>
          <a:latin typeface="Avenir Next LT Pro"/>
        </a:defRPr>
      </a:lvl1pPr>
      <a:lvl2pPr marL="182880" marR="0" lvl="1" indent="0" algn="l" defTabSz="914400" rtl="0" fontAlgn="auto" hangingPunct="1">
        <a:lnSpc>
          <a:spcPct val="110000"/>
        </a:lnSpc>
        <a:spcBef>
          <a:spcPts val="400"/>
        </a:spcBef>
        <a:spcAft>
          <a:spcPts val="400"/>
        </a:spcAft>
        <a:buNone/>
        <a:tabLst/>
        <a:defRPr lang="en-US" sz="1800" b="0" i="1" u="none" strike="noStrike" kern="1200" cap="none" spc="0" baseline="0">
          <a:solidFill>
            <a:srgbClr val="262626"/>
          </a:solidFill>
          <a:uFillTx/>
          <a:latin typeface="Avenir Next LT Pro"/>
        </a:defRPr>
      </a:lvl2pPr>
      <a:lvl3pPr marL="182880" marR="0" lvl="2" indent="-182880" algn="l" defTabSz="914400" rtl="0" fontAlgn="auto" hangingPunct="1">
        <a:lnSpc>
          <a:spcPct val="110000"/>
        </a:lnSpc>
        <a:spcBef>
          <a:spcPts val="400"/>
        </a:spcBef>
        <a:spcAft>
          <a:spcPts val="40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262626"/>
          </a:solidFill>
          <a:uFillTx/>
          <a:latin typeface="Avenir Next LT Pro"/>
        </a:defRPr>
      </a:lvl3pPr>
      <a:lvl4pPr marL="182880" marR="0" lvl="3" indent="0" algn="l" defTabSz="914400" rtl="0" fontAlgn="auto" hangingPunct="1">
        <a:lnSpc>
          <a:spcPct val="110000"/>
        </a:lnSpc>
        <a:spcBef>
          <a:spcPts val="400"/>
        </a:spcBef>
        <a:spcAft>
          <a:spcPts val="400"/>
        </a:spcAft>
        <a:buNone/>
        <a:tabLst/>
        <a:defRPr lang="en-US" sz="1400" b="0" i="1" u="none" strike="noStrike" kern="1200" cap="none" spc="0" baseline="0">
          <a:solidFill>
            <a:srgbClr val="262626"/>
          </a:solidFill>
          <a:uFillTx/>
          <a:latin typeface="Avenir Next LT Pro"/>
        </a:defRPr>
      </a:lvl4pPr>
      <a:lvl5pPr marL="182880" marR="0" lvl="4" indent="-182880" algn="l" defTabSz="914400" rtl="0" fontAlgn="auto" hangingPunct="1">
        <a:lnSpc>
          <a:spcPct val="110000"/>
        </a:lnSpc>
        <a:spcBef>
          <a:spcPts val="400"/>
        </a:spcBef>
        <a:spcAft>
          <a:spcPts val="40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262626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6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 /><Relationship Id="rId13" Type="http://schemas.microsoft.com/office/2007/relationships/diagramDrawing" Target="../diagrams/drawing1.xml" /><Relationship Id="rId3" Type="http://schemas.openxmlformats.org/officeDocument/2006/relationships/image" Target="../media/image3.png" /><Relationship Id="rId7" Type="http://schemas.openxmlformats.org/officeDocument/2006/relationships/image" Target="../media/image7.png" /><Relationship Id="rId12" Type="http://schemas.openxmlformats.org/officeDocument/2006/relationships/diagramColors" Target="../diagrams/colors1.xm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6.svg" /><Relationship Id="rId11" Type="http://schemas.openxmlformats.org/officeDocument/2006/relationships/diagramQuickStyle" Target="../diagrams/quickStyle1.xml" /><Relationship Id="rId5" Type="http://schemas.openxmlformats.org/officeDocument/2006/relationships/image" Target="../media/image5.png" /><Relationship Id="rId10" Type="http://schemas.openxmlformats.org/officeDocument/2006/relationships/diagramLayout" Target="../diagrams/layout1.xml" /><Relationship Id="rId4" Type="http://schemas.openxmlformats.org/officeDocument/2006/relationships/image" Target="../media/image4.svg" /><Relationship Id="rId9" Type="http://schemas.openxmlformats.org/officeDocument/2006/relationships/diagramData" Target="../diagrams/data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 /><Relationship Id="rId3" Type="http://schemas.openxmlformats.org/officeDocument/2006/relationships/image" Target="../media/image10.png" /><Relationship Id="rId7" Type="http://schemas.openxmlformats.org/officeDocument/2006/relationships/image" Target="../media/image14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3.svg" /><Relationship Id="rId5" Type="http://schemas.openxmlformats.org/officeDocument/2006/relationships/image" Target="../media/image12.png" /><Relationship Id="rId4" Type="http://schemas.openxmlformats.org/officeDocument/2006/relationships/image" Target="../media/image11.svg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 /><Relationship Id="rId3" Type="http://schemas.openxmlformats.org/officeDocument/2006/relationships/image" Target="../media/image17.svg" /><Relationship Id="rId7" Type="http://schemas.openxmlformats.org/officeDocument/2006/relationships/image" Target="../media/image21.svg" /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0.png" /><Relationship Id="rId5" Type="http://schemas.openxmlformats.org/officeDocument/2006/relationships/image" Target="../media/image19.svg" /><Relationship Id="rId4" Type="http://schemas.openxmlformats.org/officeDocument/2006/relationships/image" Target="../media/image18.png" /><Relationship Id="rId9" Type="http://schemas.openxmlformats.org/officeDocument/2006/relationships/image" Target="../media/image23.svg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 /><Relationship Id="rId3" Type="http://schemas.openxmlformats.org/officeDocument/2006/relationships/image" Target="../media/image25.svg" /><Relationship Id="rId7" Type="http://schemas.openxmlformats.org/officeDocument/2006/relationships/image" Target="../media/image29.svg" /><Relationship Id="rId2" Type="http://schemas.openxmlformats.org/officeDocument/2006/relationships/image" Target="../media/image24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8.png" /><Relationship Id="rId5" Type="http://schemas.openxmlformats.org/officeDocument/2006/relationships/image" Target="../media/image27.svg" /><Relationship Id="rId4" Type="http://schemas.openxmlformats.org/officeDocument/2006/relationships/image" Target="../media/image26.png" /><Relationship Id="rId9" Type="http://schemas.openxmlformats.org/officeDocument/2006/relationships/image" Target="../media/image31.svg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river with trees on the side&#10;&#10;Description automatically generated with low confidence">
            <a:extLst>
              <a:ext uri="{FF2B5EF4-FFF2-40B4-BE49-F238E27FC236}">
                <a16:creationId xmlns:a16="http://schemas.microsoft.com/office/drawing/2014/main" id="{E29B7EE7-D9EB-4B4A-9932-58306F898D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3" r="4781" b="1"/>
          <a:stretch/>
        </p:blipFill>
        <p:spPr>
          <a:xfrm>
            <a:off x="3049" y="0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EA7C5-440D-459D-B7A1-2AC8AB5A1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28989"/>
            <a:ext cx="11531600" cy="15815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Bef>
                <a:spcPct val="0"/>
              </a:spcBef>
            </a:pPr>
            <a:r>
              <a:rPr lang="en-US" sz="4800" b="1" i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tka Banner" panose="02000505000000020004" pitchFamily="2" charset="0"/>
                <a:ea typeface="+mj-ea"/>
                <a:cs typeface="+mj-cs"/>
              </a:rPr>
              <a:t>Location Based Decision Making for Sustainable Development of Fijis Forests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FC4066-0444-4CE8-9E69-21D94855F814}"/>
              </a:ext>
            </a:extLst>
          </p:cNvPr>
          <p:cNvSpPr txBox="1">
            <a:spLocks/>
          </p:cNvSpPr>
          <p:nvPr/>
        </p:nvSpPr>
        <p:spPr>
          <a:xfrm>
            <a:off x="5500114" y="5476508"/>
            <a:ext cx="7545070" cy="211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400"/>
              </a:spcAft>
              <a:buSzPct val="100000"/>
              <a:buFont typeface="Arial" panose="020B0604020202020204" pitchFamily="34" charset="0"/>
              <a:buNone/>
              <a:tabLst/>
              <a:defRPr lang="en-US" sz="24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1pPr>
            <a:lvl2pPr marL="457200" marR="0" lvl="1" indent="0" algn="ctr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400"/>
              </a:spcAft>
              <a:buFont typeface="Arial" panose="020B0604020202020204" pitchFamily="34" charset="0"/>
              <a:buNone/>
              <a:tabLst/>
              <a:defRPr lang="en-US" sz="2000" b="0" i="1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2pPr>
            <a:lvl3pPr marL="914400" marR="0" lvl="2" indent="0" algn="ctr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400"/>
              </a:spcAft>
              <a:buSzPct val="100000"/>
              <a:buFont typeface="Arial" panose="020B0604020202020204" pitchFamily="34" charset="0"/>
              <a:buNone/>
              <a:tabLst/>
              <a:defRPr lang="en-US" sz="18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3pPr>
            <a:lvl4pPr marL="1371600" marR="0" lvl="3" indent="0" algn="ctr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400"/>
              </a:spcAft>
              <a:buFont typeface="Arial" panose="020B0604020202020204" pitchFamily="34" charset="0"/>
              <a:buNone/>
              <a:tabLst/>
              <a:defRPr lang="en-US" sz="1600" b="0" i="1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4pPr>
            <a:lvl5pPr marL="1828800" marR="0" lvl="4" indent="0" algn="ctr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400"/>
              </a:spcAft>
              <a:buSzPct val="100000"/>
              <a:buFont typeface="Arial" panose="020B0604020202020204" pitchFamily="34" charset="0"/>
              <a:buNone/>
              <a:tabLst/>
              <a:defRPr lang="en-US" sz="1600" b="0" i="0" u="none" strike="noStrike" kern="1200" cap="none" spc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tka Banner" panose="02000505000000020004" pitchFamily="2" charset="0"/>
              </a:rPr>
              <a:t>Mohammed Shorab (2105064)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tka Banner" panose="02000505000000020004" pitchFamily="2" charset="0"/>
              </a:rPr>
              <a:t>MSc Environmental Conservation and Management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tka Banner" panose="02000505000000020004" pitchFamily="2" charset="0"/>
              </a:rPr>
              <a:t>University of Wales Trinity St David - 2022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1716709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0">
            <a:extLst>
              <a:ext uri="{FF2B5EF4-FFF2-40B4-BE49-F238E27FC236}">
                <a16:creationId xmlns:a16="http://schemas.microsoft.com/office/drawing/2014/main" id="{C974CA1F-B5F9-4C61-B3B1-22C8802C661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6F4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48B9B8-0F5E-4808-9402-6B4AD73862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0576" y="29417"/>
            <a:ext cx="5312252" cy="1540105"/>
          </a:xfrm>
        </p:spPr>
        <p:txBody>
          <a:bodyPr/>
          <a:lstStyle/>
          <a:p>
            <a:pPr lvl="0"/>
            <a:r>
              <a:rPr lang="en-GB" i="0" dirty="0"/>
              <a:t>Introduction</a:t>
            </a:r>
          </a:p>
        </p:txBody>
      </p:sp>
      <p:cxnSp>
        <p:nvCxnSpPr>
          <p:cNvPr id="4" name="Straight Connector 32">
            <a:extLst>
              <a:ext uri="{FF2B5EF4-FFF2-40B4-BE49-F238E27FC236}">
                <a16:creationId xmlns:a16="http://schemas.microsoft.com/office/drawing/2014/main" id="{194C1E47-9112-4CCC-8CFC-68CFD93D99EA}"/>
              </a:ext>
            </a:extLst>
          </p:cNvPr>
          <p:cNvCxnSpPr>
            <a:cxnSpLocks noMove="1" noResize="1"/>
          </p:cNvCxnSpPr>
          <p:nvPr/>
        </p:nvCxnSpPr>
        <p:spPr>
          <a:xfrm>
            <a:off x="758952" y="1143292"/>
            <a:ext cx="0" cy="5714708"/>
          </a:xfrm>
          <a:prstGeom prst="straightConnector1">
            <a:avLst/>
          </a:prstGeom>
          <a:noFill/>
          <a:ln w="19046" cap="flat">
            <a:solidFill>
              <a:srgbClr val="262626"/>
            </a:solidFill>
            <a:prstDash val="solid"/>
            <a:miter/>
          </a:ln>
        </p:spPr>
      </p:cxnSp>
      <p:pic>
        <p:nvPicPr>
          <p:cNvPr id="6" name="Picture 17" descr="Wood human figure">
            <a:extLst>
              <a:ext uri="{FF2B5EF4-FFF2-40B4-BE49-F238E27FC236}">
                <a16:creationId xmlns:a16="http://schemas.microsoft.com/office/drawing/2014/main" id="{AB1CA95F-95D4-4DC0-B1A6-47B0BE1DD3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240" b="-1"/>
          <a:stretch>
            <a:fillRect/>
          </a:stretch>
        </p:blipFill>
        <p:spPr>
          <a:xfrm>
            <a:off x="6976936" y="9"/>
            <a:ext cx="5215070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 6">
            <a:extLst>
              <a:ext uri="{FF2B5EF4-FFF2-40B4-BE49-F238E27FC236}">
                <a16:creationId xmlns:a16="http://schemas.microsoft.com/office/drawing/2014/main" id="{CCAB7B53-529C-4818-ABF0-62FA6EDFA92D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grpSp>
        <p:nvGrpSpPr>
          <p:cNvPr id="8" name="Group 16">
            <a:extLst>
              <a:ext uri="{FF2B5EF4-FFF2-40B4-BE49-F238E27FC236}">
                <a16:creationId xmlns:a16="http://schemas.microsoft.com/office/drawing/2014/main" id="{34E73A47-153F-4624-962C-3723B43A489C}"/>
              </a:ext>
            </a:extLst>
          </p:cNvPr>
          <p:cNvGrpSpPr/>
          <p:nvPr/>
        </p:nvGrpSpPr>
        <p:grpSpPr>
          <a:xfrm>
            <a:off x="830576" y="4936470"/>
            <a:ext cx="6484623" cy="1995906"/>
            <a:chOff x="830576" y="4936470"/>
            <a:chExt cx="6484623" cy="1995906"/>
          </a:xfrm>
        </p:grpSpPr>
        <p:sp>
          <p:nvSpPr>
            <p:cNvPr id="9" name="Rectangle 18" descr="Computer">
              <a:extLst>
                <a:ext uri="{FF2B5EF4-FFF2-40B4-BE49-F238E27FC236}">
                  <a16:creationId xmlns:a16="http://schemas.microsoft.com/office/drawing/2014/main" id="{0078482B-7F61-46DA-8620-4BD1F4EDE9AC}"/>
                </a:ext>
              </a:extLst>
            </p:cNvPr>
            <p:cNvSpPr/>
            <p:nvPr/>
          </p:nvSpPr>
          <p:spPr>
            <a:xfrm>
              <a:off x="1564419" y="4936470"/>
              <a:ext cx="790288" cy="725375"/>
            </a:xfrm>
            <a:prstGeom prst="rect">
              <a:avLst/>
            </a:prstGeom>
            <a:blipFill>
              <a:blip r:embed="rId3"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Freeform: Shape 19">
              <a:extLst>
                <a:ext uri="{FF2B5EF4-FFF2-40B4-BE49-F238E27FC236}">
                  <a16:creationId xmlns:a16="http://schemas.microsoft.com/office/drawing/2014/main" id="{3AA7482F-CA9C-4F97-B519-A4881F3B1F50}"/>
                </a:ext>
              </a:extLst>
            </p:cNvPr>
            <p:cNvSpPr/>
            <p:nvPr/>
          </p:nvSpPr>
          <p:spPr>
            <a:xfrm>
              <a:off x="830576" y="5747662"/>
              <a:ext cx="2257982" cy="3108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09453"/>
                <a:gd name="f7" fmla="val 241417"/>
                <a:gd name="f8" fmla="+- 0 0 -90"/>
                <a:gd name="f9" fmla="*/ f3 1 1609453"/>
                <a:gd name="f10" fmla="*/ f4 1 24141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609453"/>
                <a:gd name="f19" fmla="*/ f15 1 241417"/>
                <a:gd name="f20" fmla="*/ 0 f16 1"/>
                <a:gd name="f21" fmla="*/ 0 f15 1"/>
                <a:gd name="f22" fmla="*/ 1609453 f16 1"/>
                <a:gd name="f23" fmla="*/ 241417 f15 1"/>
                <a:gd name="f24" fmla="+- f17 0 f1"/>
                <a:gd name="f25" fmla="*/ f20 1 1609453"/>
                <a:gd name="f26" fmla="*/ f21 1 241417"/>
                <a:gd name="f27" fmla="*/ f22 1 1609453"/>
                <a:gd name="f28" fmla="*/ f23 1 24141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609453" h="24141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1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1" i="0" u="none" strike="noStrike" kern="1200" cap="none" spc="0" baseline="0">
                  <a:solidFill>
                    <a:srgbClr val="000000"/>
                  </a:solidFill>
                  <a:uFillTx/>
                  <a:latin typeface="Amasis MT Pro Medium" pitchFamily="18"/>
                </a:rPr>
                <a:t>1990–2000</a:t>
              </a:r>
            </a:p>
          </p:txBody>
        </p:sp>
        <p:sp>
          <p:nvSpPr>
            <p:cNvPr id="11" name="Freeform: Shape 20">
              <a:extLst>
                <a:ext uri="{FF2B5EF4-FFF2-40B4-BE49-F238E27FC236}">
                  <a16:creationId xmlns:a16="http://schemas.microsoft.com/office/drawing/2014/main" id="{8D1CEE76-9A0E-427B-A90D-6A6CD1C95971}"/>
                </a:ext>
              </a:extLst>
            </p:cNvPr>
            <p:cNvSpPr/>
            <p:nvPr/>
          </p:nvSpPr>
          <p:spPr>
            <a:xfrm>
              <a:off x="830576" y="6098453"/>
              <a:ext cx="2257982" cy="8339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09453"/>
                <a:gd name="f7" fmla="val 647605"/>
                <a:gd name="f8" fmla="+- 0 0 -90"/>
                <a:gd name="f9" fmla="*/ f3 1 1609453"/>
                <a:gd name="f10" fmla="*/ f4 1 64760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609453"/>
                <a:gd name="f19" fmla="*/ f15 1 647605"/>
                <a:gd name="f20" fmla="*/ 0 f16 1"/>
                <a:gd name="f21" fmla="*/ 0 f15 1"/>
                <a:gd name="f22" fmla="*/ 1609453 f16 1"/>
                <a:gd name="f23" fmla="*/ 647605 f15 1"/>
                <a:gd name="f24" fmla="+- f17 0 f1"/>
                <a:gd name="f25" fmla="*/ f20 1 1609453"/>
                <a:gd name="f26" fmla="*/ f21 1 647605"/>
                <a:gd name="f27" fmla="*/ f22 1 1609453"/>
                <a:gd name="f28" fmla="*/ f23 1 64760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609453" h="64760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533396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masis MT Pro Medium" pitchFamily="18"/>
                </a:rPr>
                <a:t>Introduction &amp; Rise?</a:t>
              </a:r>
            </a:p>
          </p:txBody>
        </p:sp>
        <p:sp>
          <p:nvSpPr>
            <p:cNvPr id="12" name="Rectangle 22" descr="Downward trend">
              <a:extLst>
                <a:ext uri="{FF2B5EF4-FFF2-40B4-BE49-F238E27FC236}">
                  <a16:creationId xmlns:a16="http://schemas.microsoft.com/office/drawing/2014/main" id="{AEACE70E-FF6D-4FFA-8BF2-75045D87F98C}"/>
                </a:ext>
              </a:extLst>
            </p:cNvPr>
            <p:cNvSpPr/>
            <p:nvPr/>
          </p:nvSpPr>
          <p:spPr>
            <a:xfrm>
              <a:off x="3579217" y="4936470"/>
              <a:ext cx="790288" cy="725375"/>
            </a:xfrm>
            <a:prstGeom prst="rect">
              <a:avLst/>
            </a:prstGeom>
            <a:blipFill>
              <a:blip r:embed="rId5"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Freeform: Shape 24">
              <a:extLst>
                <a:ext uri="{FF2B5EF4-FFF2-40B4-BE49-F238E27FC236}">
                  <a16:creationId xmlns:a16="http://schemas.microsoft.com/office/drawing/2014/main" id="{81D58E6C-EE77-40A4-A99F-B15F823B5BBE}"/>
                </a:ext>
              </a:extLst>
            </p:cNvPr>
            <p:cNvSpPr/>
            <p:nvPr/>
          </p:nvSpPr>
          <p:spPr>
            <a:xfrm>
              <a:off x="2845375" y="5747662"/>
              <a:ext cx="2257982" cy="3108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09453"/>
                <a:gd name="f7" fmla="val 241417"/>
                <a:gd name="f8" fmla="+- 0 0 -90"/>
                <a:gd name="f9" fmla="*/ f3 1 1609453"/>
                <a:gd name="f10" fmla="*/ f4 1 24141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609453"/>
                <a:gd name="f19" fmla="*/ f15 1 241417"/>
                <a:gd name="f20" fmla="*/ 0 f16 1"/>
                <a:gd name="f21" fmla="*/ 0 f15 1"/>
                <a:gd name="f22" fmla="*/ 1609453 f16 1"/>
                <a:gd name="f23" fmla="*/ 241417 f15 1"/>
                <a:gd name="f24" fmla="+- f17 0 f1"/>
                <a:gd name="f25" fmla="*/ f20 1 1609453"/>
                <a:gd name="f26" fmla="*/ f21 1 241417"/>
                <a:gd name="f27" fmla="*/ f22 1 1609453"/>
                <a:gd name="f28" fmla="*/ f23 1 24141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609453" h="24141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1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1" i="0" u="none" strike="noStrike" kern="1200" cap="none" spc="0" baseline="0">
                  <a:solidFill>
                    <a:srgbClr val="000000"/>
                  </a:solidFill>
                  <a:uFillTx/>
                  <a:latin typeface="Amasis MT Pro Medium" pitchFamily="18"/>
                </a:rPr>
                <a:t>2000–2018</a:t>
              </a:r>
            </a:p>
          </p:txBody>
        </p:sp>
        <p:sp>
          <p:nvSpPr>
            <p:cNvPr id="14" name="Freeform: Shape 26">
              <a:extLst>
                <a:ext uri="{FF2B5EF4-FFF2-40B4-BE49-F238E27FC236}">
                  <a16:creationId xmlns:a16="http://schemas.microsoft.com/office/drawing/2014/main" id="{F15FF714-99ED-40C3-B6FB-325DA8F21B0A}"/>
                </a:ext>
              </a:extLst>
            </p:cNvPr>
            <p:cNvSpPr/>
            <p:nvPr/>
          </p:nvSpPr>
          <p:spPr>
            <a:xfrm>
              <a:off x="2845375" y="6098453"/>
              <a:ext cx="2257982" cy="8339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09453"/>
                <a:gd name="f7" fmla="val 647605"/>
                <a:gd name="f8" fmla="+- 0 0 -90"/>
                <a:gd name="f9" fmla="*/ f3 1 1609453"/>
                <a:gd name="f10" fmla="*/ f4 1 64760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609453"/>
                <a:gd name="f19" fmla="*/ f15 1 647605"/>
                <a:gd name="f20" fmla="*/ 0 f16 1"/>
                <a:gd name="f21" fmla="*/ 0 f15 1"/>
                <a:gd name="f22" fmla="*/ 1609453 f16 1"/>
                <a:gd name="f23" fmla="*/ 647605 f15 1"/>
                <a:gd name="f24" fmla="+- f17 0 f1"/>
                <a:gd name="f25" fmla="*/ f20 1 1609453"/>
                <a:gd name="f26" fmla="*/ f21 1 647605"/>
                <a:gd name="f27" fmla="*/ f22 1 1609453"/>
                <a:gd name="f28" fmla="*/ f23 1 64760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609453" h="64760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533396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masis MT Pro Medium" pitchFamily="18"/>
                </a:rPr>
                <a:t>Decline?</a:t>
              </a:r>
            </a:p>
          </p:txBody>
        </p:sp>
        <p:sp>
          <p:nvSpPr>
            <p:cNvPr id="15" name="Rectangle 27" descr="Upward trend">
              <a:extLst>
                <a:ext uri="{FF2B5EF4-FFF2-40B4-BE49-F238E27FC236}">
                  <a16:creationId xmlns:a16="http://schemas.microsoft.com/office/drawing/2014/main" id="{2057ED8B-0217-46F3-8969-C1812BAD00FA}"/>
                </a:ext>
              </a:extLst>
            </p:cNvPr>
            <p:cNvSpPr/>
            <p:nvPr/>
          </p:nvSpPr>
          <p:spPr>
            <a:xfrm>
              <a:off x="5791059" y="4936470"/>
              <a:ext cx="790288" cy="725375"/>
            </a:xfrm>
            <a:prstGeom prst="rect">
              <a:avLst/>
            </a:prstGeom>
            <a:blipFill>
              <a:blip r:embed="rId7">
                <a:alphaModFix/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  <a:effectLst>
              <a:outerShdw dist="19046" dir="5400000" algn="tl">
                <a:srgbClr val="000000">
                  <a:alpha val="63000"/>
                </a:srgbClr>
              </a:outerShdw>
            </a:effectLst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6" name="Freeform: Shape 28">
              <a:extLst>
                <a:ext uri="{FF2B5EF4-FFF2-40B4-BE49-F238E27FC236}">
                  <a16:creationId xmlns:a16="http://schemas.microsoft.com/office/drawing/2014/main" id="{648C9C11-6182-45A6-820A-9B7AEEA780DF}"/>
                </a:ext>
              </a:extLst>
            </p:cNvPr>
            <p:cNvSpPr/>
            <p:nvPr/>
          </p:nvSpPr>
          <p:spPr>
            <a:xfrm>
              <a:off x="5057217" y="5747662"/>
              <a:ext cx="2257982" cy="3108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09453"/>
                <a:gd name="f7" fmla="val 241417"/>
                <a:gd name="f8" fmla="+- 0 0 -90"/>
                <a:gd name="f9" fmla="*/ f3 1 1609453"/>
                <a:gd name="f10" fmla="*/ f4 1 24141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609453"/>
                <a:gd name="f19" fmla="*/ f15 1 241417"/>
                <a:gd name="f20" fmla="*/ 0 f16 1"/>
                <a:gd name="f21" fmla="*/ 0 f15 1"/>
                <a:gd name="f22" fmla="*/ 1609453 f16 1"/>
                <a:gd name="f23" fmla="*/ 241417 f15 1"/>
                <a:gd name="f24" fmla="+- f17 0 f1"/>
                <a:gd name="f25" fmla="*/ f20 1 1609453"/>
                <a:gd name="f26" fmla="*/ f21 1 241417"/>
                <a:gd name="f27" fmla="*/ f22 1 1609453"/>
                <a:gd name="f28" fmla="*/ f23 1 24141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609453" h="24141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666753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1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1" i="0" u="none" strike="noStrike" kern="1200" cap="none" spc="0" baseline="0">
                  <a:solidFill>
                    <a:srgbClr val="000000"/>
                  </a:solidFill>
                  <a:uFillTx/>
                  <a:latin typeface="Amasis MT Pro Medium" pitchFamily="18"/>
                </a:rPr>
                <a:t>2018</a:t>
              </a:r>
            </a:p>
          </p:txBody>
        </p:sp>
        <p:sp>
          <p:nvSpPr>
            <p:cNvPr id="17" name="Freeform: Shape 29">
              <a:extLst>
                <a:ext uri="{FF2B5EF4-FFF2-40B4-BE49-F238E27FC236}">
                  <a16:creationId xmlns:a16="http://schemas.microsoft.com/office/drawing/2014/main" id="{06D5B60C-0EA8-40FC-950B-9CD824883FF8}"/>
                </a:ext>
              </a:extLst>
            </p:cNvPr>
            <p:cNvSpPr/>
            <p:nvPr/>
          </p:nvSpPr>
          <p:spPr>
            <a:xfrm>
              <a:off x="5057217" y="6098453"/>
              <a:ext cx="2257982" cy="83392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09453"/>
                <a:gd name="f7" fmla="val 647605"/>
                <a:gd name="f8" fmla="+- 0 0 -90"/>
                <a:gd name="f9" fmla="*/ f3 1 1609453"/>
                <a:gd name="f10" fmla="*/ f4 1 64760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609453"/>
                <a:gd name="f19" fmla="*/ f15 1 647605"/>
                <a:gd name="f20" fmla="*/ 0 f16 1"/>
                <a:gd name="f21" fmla="*/ 0 f15 1"/>
                <a:gd name="f22" fmla="*/ 1609453 f16 1"/>
                <a:gd name="f23" fmla="*/ 647605 f15 1"/>
                <a:gd name="f24" fmla="+- f17 0 f1"/>
                <a:gd name="f25" fmla="*/ f20 1 1609453"/>
                <a:gd name="f26" fmla="*/ f21 1 647605"/>
                <a:gd name="f27" fmla="*/ f22 1 1609453"/>
                <a:gd name="f28" fmla="*/ f23 1 64760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609453" h="64760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533396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masis MT Pro Medium" pitchFamily="18"/>
                </a:rPr>
                <a:t>New Developments</a:t>
              </a:r>
            </a:p>
          </p:txBody>
        </p:sp>
      </p:grpSp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B3A7DFE5-C92B-4965-8678-EEC19CC73E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9460636"/>
              </p:ext>
            </p:extLst>
          </p:nvPr>
        </p:nvGraphicFramePr>
        <p:xfrm>
          <a:off x="830576" y="940978"/>
          <a:ext cx="5950014" cy="3798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085C06-9CFD-4583-804B-4AF680BC04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139" y="145228"/>
            <a:ext cx="8903504" cy="6461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101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75603C01-2CB8-4CC6-83ED-02F79B90BEA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6F4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D07454C-9AC0-4FA8-8722-93F651550A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45246" y="830759"/>
            <a:ext cx="5660446" cy="1003279"/>
          </a:xfrm>
        </p:spPr>
        <p:txBody>
          <a:bodyPr/>
          <a:lstStyle/>
          <a:p>
            <a:pPr lvl="0"/>
            <a:r>
              <a:rPr lang="en-GB" i="0"/>
              <a:t>Literature Review</a:t>
            </a:r>
          </a:p>
        </p:txBody>
      </p:sp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0BEDE70B-9957-4273-90AD-7266E0A70075}"/>
              </a:ext>
            </a:extLst>
          </p:cNvPr>
          <p:cNvCxnSpPr>
            <a:cxnSpLocks noMove="1" noResize="1"/>
          </p:cNvCxnSpPr>
          <p:nvPr/>
        </p:nvCxnSpPr>
        <p:spPr>
          <a:xfrm>
            <a:off x="758952" y="1143292"/>
            <a:ext cx="0" cy="5714708"/>
          </a:xfrm>
          <a:prstGeom prst="straightConnector1">
            <a:avLst/>
          </a:prstGeom>
          <a:noFill/>
          <a:ln w="19046" cap="flat">
            <a:solidFill>
              <a:srgbClr val="262626"/>
            </a:solidFill>
            <a:prstDash val="solid"/>
            <a:miter/>
          </a:ln>
        </p:spPr>
      </p:cxnSp>
      <p:sp>
        <p:nvSpPr>
          <p:cNvPr id="5" name="Freeform 6">
            <a:extLst>
              <a:ext uri="{FF2B5EF4-FFF2-40B4-BE49-F238E27FC236}">
                <a16:creationId xmlns:a16="http://schemas.microsoft.com/office/drawing/2014/main" id="{582D4341-9086-4DEE-AD8E-E01477C4B3AF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grpSp>
        <p:nvGrpSpPr>
          <p:cNvPr id="6" name="Content Placeholder 2">
            <a:extLst>
              <a:ext uri="{FF2B5EF4-FFF2-40B4-BE49-F238E27FC236}">
                <a16:creationId xmlns:a16="http://schemas.microsoft.com/office/drawing/2014/main" id="{FCBE2867-E5D4-4FDC-BB0C-33C38A40353A}"/>
              </a:ext>
            </a:extLst>
          </p:cNvPr>
          <p:cNvGrpSpPr/>
          <p:nvPr/>
        </p:nvGrpSpPr>
        <p:grpSpPr>
          <a:xfrm>
            <a:off x="1780108" y="2615229"/>
            <a:ext cx="9744742" cy="2387132"/>
            <a:chOff x="1780108" y="2615229"/>
            <a:chExt cx="9744742" cy="2387132"/>
          </a:xfrm>
        </p:grpSpPr>
        <p:sp>
          <p:nvSpPr>
            <p:cNvPr id="7" name="Rectangle 6" descr="Deciduous tree">
              <a:extLst>
                <a:ext uri="{FF2B5EF4-FFF2-40B4-BE49-F238E27FC236}">
                  <a16:creationId xmlns:a16="http://schemas.microsoft.com/office/drawing/2014/main" id="{2C3A8A98-6161-4337-8688-5B8FF8D9ACF5}"/>
                </a:ext>
              </a:extLst>
            </p:cNvPr>
            <p:cNvSpPr/>
            <p:nvPr/>
          </p:nvSpPr>
          <p:spPr>
            <a:xfrm>
              <a:off x="2580043" y="2615229"/>
              <a:ext cx="1309000" cy="1309000"/>
            </a:xfrm>
            <a:prstGeom prst="rect">
              <a:avLst/>
            </a:prstGeom>
            <a:blipFill>
              <a:blip r:embed="rId3"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AEF85CC-C786-40E8-8FD9-34E6B3970ED0}"/>
                </a:ext>
              </a:extLst>
            </p:cNvPr>
            <p:cNvSpPr/>
            <p:nvPr/>
          </p:nvSpPr>
          <p:spPr>
            <a:xfrm>
              <a:off x="1780108" y="4282363"/>
              <a:ext cx="290888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8881"/>
                <a:gd name="f7" fmla="val 720000"/>
                <a:gd name="f8" fmla="+- 0 0 -90"/>
                <a:gd name="f9" fmla="*/ f3 1 2908881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908881"/>
                <a:gd name="f19" fmla="*/ f15 1 720000"/>
                <a:gd name="f20" fmla="*/ 0 f16 1"/>
                <a:gd name="f21" fmla="*/ 0 f15 1"/>
                <a:gd name="f22" fmla="*/ 2908881 f16 1"/>
                <a:gd name="f23" fmla="*/ 720000 f15 1"/>
                <a:gd name="f24" fmla="+- f17 0 f1"/>
                <a:gd name="f25" fmla="*/ f20 1 2908881"/>
                <a:gd name="f26" fmla="*/ f21 1 720000"/>
                <a:gd name="f27" fmla="*/ f22 1 2908881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908881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Sustainable Forest Management</a:t>
              </a:r>
              <a:endParaRPr lang="en-US" sz="17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9" name="Rectangle 8" descr="Plant">
              <a:extLst>
                <a:ext uri="{FF2B5EF4-FFF2-40B4-BE49-F238E27FC236}">
                  <a16:creationId xmlns:a16="http://schemas.microsoft.com/office/drawing/2014/main" id="{EA0A33B7-6A40-4862-B974-37BB26668F38}"/>
                </a:ext>
              </a:extLst>
            </p:cNvPr>
            <p:cNvSpPr/>
            <p:nvPr/>
          </p:nvSpPr>
          <p:spPr>
            <a:xfrm>
              <a:off x="5997979" y="2615229"/>
              <a:ext cx="1309000" cy="1309000"/>
            </a:xfrm>
            <a:prstGeom prst="rect">
              <a:avLst/>
            </a:prstGeom>
            <a:blipFill>
              <a:blip r:embed="rId5"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7D5CF09-10FF-47A2-AF2B-879C86B60D6F}"/>
                </a:ext>
              </a:extLst>
            </p:cNvPr>
            <p:cNvSpPr/>
            <p:nvPr/>
          </p:nvSpPr>
          <p:spPr>
            <a:xfrm>
              <a:off x="5198043" y="4282363"/>
              <a:ext cx="290888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8881"/>
                <a:gd name="f7" fmla="val 720000"/>
                <a:gd name="f8" fmla="+- 0 0 -90"/>
                <a:gd name="f9" fmla="*/ f3 1 2908881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908881"/>
                <a:gd name="f19" fmla="*/ f15 1 720000"/>
                <a:gd name="f20" fmla="*/ 0 f16 1"/>
                <a:gd name="f21" fmla="*/ 0 f15 1"/>
                <a:gd name="f22" fmla="*/ 2908881 f16 1"/>
                <a:gd name="f23" fmla="*/ 720000 f15 1"/>
                <a:gd name="f24" fmla="+- f17 0 f1"/>
                <a:gd name="f25" fmla="*/ f20 1 2908881"/>
                <a:gd name="f26" fmla="*/ f21 1 720000"/>
                <a:gd name="f27" fmla="*/ f22 1 2908881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908881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Importance of Decision Making for Sustainable Development</a:t>
              </a:r>
              <a:endParaRPr lang="en-US" sz="17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1" name="Rectangle 10" descr="Head with Gears">
              <a:extLst>
                <a:ext uri="{FF2B5EF4-FFF2-40B4-BE49-F238E27FC236}">
                  <a16:creationId xmlns:a16="http://schemas.microsoft.com/office/drawing/2014/main" id="{0DFF052A-247B-4D3D-B25A-0F2A700B209D}"/>
                </a:ext>
              </a:extLst>
            </p:cNvPr>
            <p:cNvSpPr/>
            <p:nvPr/>
          </p:nvSpPr>
          <p:spPr>
            <a:xfrm>
              <a:off x="9415915" y="2615229"/>
              <a:ext cx="1309000" cy="1309000"/>
            </a:xfrm>
            <a:prstGeom prst="rect">
              <a:avLst/>
            </a:prstGeom>
            <a:blipFill>
              <a:blip r:embed="rId7">
                <a:alphaModFix/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12065B1-A7EB-4BC2-B7A5-57B15AF59DFD}"/>
                </a:ext>
              </a:extLst>
            </p:cNvPr>
            <p:cNvSpPr/>
            <p:nvPr/>
          </p:nvSpPr>
          <p:spPr>
            <a:xfrm>
              <a:off x="8615970" y="4282363"/>
              <a:ext cx="2908880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08881"/>
                <a:gd name="f7" fmla="val 720000"/>
                <a:gd name="f8" fmla="+- 0 0 -90"/>
                <a:gd name="f9" fmla="*/ f3 1 2908881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908881"/>
                <a:gd name="f19" fmla="*/ f15 1 720000"/>
                <a:gd name="f20" fmla="*/ 0 f16 1"/>
                <a:gd name="f21" fmla="*/ 0 f15 1"/>
                <a:gd name="f22" fmla="*/ 2908881 f16 1"/>
                <a:gd name="f23" fmla="*/ 720000 f15 1"/>
                <a:gd name="f24" fmla="+- f17 0 f1"/>
                <a:gd name="f25" fmla="*/ f20 1 2908881"/>
                <a:gd name="f26" fmla="*/ f21 1 720000"/>
                <a:gd name="f27" fmla="*/ f22 1 2908881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908881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Spatial Information for Decision Making</a:t>
              </a:r>
              <a:endParaRPr lang="en-US" sz="17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>
            <a:extLst>
              <a:ext uri="{FF2B5EF4-FFF2-40B4-BE49-F238E27FC236}">
                <a16:creationId xmlns:a16="http://schemas.microsoft.com/office/drawing/2014/main" id="{F4C3D8AC-4852-473D-8763-95DDDAE3064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6F4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B94AF53-60AC-4106-893D-9C3516B283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420624"/>
            <a:ext cx="10667993" cy="1374059"/>
          </a:xfrm>
        </p:spPr>
        <p:txBody>
          <a:bodyPr anchor="b"/>
          <a:lstStyle/>
          <a:p>
            <a:pPr lvl="0"/>
            <a:r>
              <a:rPr lang="en-GB" i="0"/>
              <a:t>Research Gaps</a:t>
            </a:r>
            <a:endParaRPr lang="en-GB" i="0" dirty="0"/>
          </a:p>
        </p:txBody>
      </p:sp>
      <p:sp>
        <p:nvSpPr>
          <p:cNvPr id="4" name="Freeform 6">
            <a:extLst>
              <a:ext uri="{FF2B5EF4-FFF2-40B4-BE49-F238E27FC236}">
                <a16:creationId xmlns:a16="http://schemas.microsoft.com/office/drawing/2014/main" id="{2B634522-F546-4C70-93DB-511FB661A1C4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CFC155AC-1CC6-45AD-BAEF-8C3448A3C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25" y="2215307"/>
            <a:ext cx="10515600" cy="2652713"/>
          </a:xfrm>
        </p:spPr>
        <p:txBody>
          <a:bodyPr/>
          <a:lstStyle/>
          <a:p>
            <a:r>
              <a:rPr lang="en-GB" sz="2800" dirty="0">
                <a:solidFill>
                  <a:srgbClr val="000000"/>
                </a:solidFill>
                <a:latin typeface="Avenir Next LT Pro"/>
              </a:rPr>
              <a:t>Location component of decision making</a:t>
            </a:r>
            <a:endParaRPr lang="en-US" sz="2800" b="0" i="0" u="none" strike="noStrike" kern="1200" cap="none" spc="0" baseline="0" dirty="0">
              <a:solidFill>
                <a:srgbClr val="000000"/>
              </a:solidFill>
              <a:uFillTx/>
              <a:latin typeface="Avenir Next LT Pro"/>
            </a:endParaRPr>
          </a:p>
          <a:p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Avenir Next LT Pro"/>
              </a:rPr>
              <a:t>LBDM for field </a:t>
            </a:r>
            <a:endParaRPr lang="en-US" sz="2800" b="0" i="0" u="none" strike="noStrike" kern="1200" cap="none" spc="0" baseline="0" dirty="0">
              <a:solidFill>
                <a:srgbClr val="000000"/>
              </a:solidFill>
              <a:uFillTx/>
              <a:latin typeface="Avenir Next LT Pro"/>
            </a:endParaRPr>
          </a:p>
          <a:p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Avenir Next LT Pro"/>
              </a:rPr>
              <a:t>Guide for implementation and sustainable future</a:t>
            </a:r>
            <a:endParaRPr lang="en-US" sz="2800" b="0" i="0" u="none" strike="noStrike" kern="1200" cap="none" spc="0" baseline="0" dirty="0">
              <a:solidFill>
                <a:srgbClr val="000000"/>
              </a:solidFill>
              <a:uFillTx/>
              <a:latin typeface="Avenir Next LT Pro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>
            <a:extLst>
              <a:ext uri="{FF2B5EF4-FFF2-40B4-BE49-F238E27FC236}">
                <a16:creationId xmlns:a16="http://schemas.microsoft.com/office/drawing/2014/main" id="{F4C3D8AC-4852-473D-8763-95DDDAE3064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6F4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B94AF53-60AC-4106-893D-9C3516B283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420624"/>
            <a:ext cx="10667993" cy="1374059"/>
          </a:xfrm>
        </p:spPr>
        <p:txBody>
          <a:bodyPr anchor="b"/>
          <a:lstStyle/>
          <a:p>
            <a:pPr lvl="0"/>
            <a:r>
              <a:rPr lang="en-GB" i="0"/>
              <a:t>Aims</a:t>
            </a:r>
          </a:p>
        </p:txBody>
      </p:sp>
      <p:sp>
        <p:nvSpPr>
          <p:cNvPr id="4" name="Freeform 6">
            <a:extLst>
              <a:ext uri="{FF2B5EF4-FFF2-40B4-BE49-F238E27FC236}">
                <a16:creationId xmlns:a16="http://schemas.microsoft.com/office/drawing/2014/main" id="{2B634522-F546-4C70-93DB-511FB661A1C4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grpSp>
        <p:nvGrpSpPr>
          <p:cNvPr id="5" name="Content Placeholder 2">
            <a:extLst>
              <a:ext uri="{FF2B5EF4-FFF2-40B4-BE49-F238E27FC236}">
                <a16:creationId xmlns:a16="http://schemas.microsoft.com/office/drawing/2014/main" id="{D7F1D922-D467-43A8-BBC3-AB9706906FD9}"/>
              </a:ext>
            </a:extLst>
          </p:cNvPr>
          <p:cNvGrpSpPr/>
          <p:nvPr/>
        </p:nvGrpSpPr>
        <p:grpSpPr>
          <a:xfrm>
            <a:off x="752852" y="2437479"/>
            <a:ext cx="10677147" cy="3263064"/>
            <a:chOff x="752852" y="2437479"/>
            <a:chExt cx="10677147" cy="3263064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4991766E-CE29-412D-BDA7-F801C2FF48DF}"/>
                </a:ext>
              </a:extLst>
            </p:cNvPr>
            <p:cNvSpPr/>
            <p:nvPr/>
          </p:nvSpPr>
          <p:spPr>
            <a:xfrm>
              <a:off x="752852" y="2437479"/>
              <a:ext cx="10677147" cy="686961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Rectangle 6" descr="Magnifying glass">
              <a:extLst>
                <a:ext uri="{FF2B5EF4-FFF2-40B4-BE49-F238E27FC236}">
                  <a16:creationId xmlns:a16="http://schemas.microsoft.com/office/drawing/2014/main" id="{0A0F89BA-10EA-4DAA-A72A-BB96180DF2A9}"/>
                </a:ext>
              </a:extLst>
            </p:cNvPr>
            <p:cNvSpPr/>
            <p:nvPr/>
          </p:nvSpPr>
          <p:spPr>
            <a:xfrm>
              <a:off x="960659" y="2592049"/>
              <a:ext cx="377830" cy="377830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E4F0E11-A63B-4711-A5E1-E22C2F4B1D8B}"/>
                </a:ext>
              </a:extLst>
            </p:cNvPr>
            <p:cNvSpPr/>
            <p:nvPr/>
          </p:nvSpPr>
          <p:spPr>
            <a:xfrm>
              <a:off x="1546296" y="2437479"/>
              <a:ext cx="9883703" cy="6869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883706"/>
                <a:gd name="f7" fmla="val 686959"/>
                <a:gd name="f8" fmla="+- 0 0 -90"/>
                <a:gd name="f9" fmla="*/ f3 1 9883706"/>
                <a:gd name="f10" fmla="*/ f4 1 68695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9883706"/>
                <a:gd name="f19" fmla="*/ f15 1 686959"/>
                <a:gd name="f20" fmla="*/ 0 f16 1"/>
                <a:gd name="f21" fmla="*/ 0 f15 1"/>
                <a:gd name="f22" fmla="*/ 9883706 f16 1"/>
                <a:gd name="f23" fmla="*/ 686959 f15 1"/>
                <a:gd name="f24" fmla="+- f17 0 f1"/>
                <a:gd name="f25" fmla="*/ f20 1 9883706"/>
                <a:gd name="f26" fmla="*/ f21 1 686959"/>
                <a:gd name="f27" fmla="*/ f22 1 9883706"/>
                <a:gd name="f28" fmla="*/ f23 1 68695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9883706" h="6869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2703" tIns="72703" rIns="72703" bIns="72703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Investigate the three different time periods 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AB5E443-C486-4035-B550-AC715AE0B12C}"/>
                </a:ext>
              </a:extLst>
            </p:cNvPr>
            <p:cNvSpPr/>
            <p:nvPr/>
          </p:nvSpPr>
          <p:spPr>
            <a:xfrm>
              <a:off x="752852" y="3296183"/>
              <a:ext cx="10677147" cy="686961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Rectangle 9" descr="User">
              <a:extLst>
                <a:ext uri="{FF2B5EF4-FFF2-40B4-BE49-F238E27FC236}">
                  <a16:creationId xmlns:a16="http://schemas.microsoft.com/office/drawing/2014/main" id="{9531EAD1-2B46-4409-BA6D-E0289C1FE5C0}"/>
                </a:ext>
              </a:extLst>
            </p:cNvPr>
            <p:cNvSpPr/>
            <p:nvPr/>
          </p:nvSpPr>
          <p:spPr>
            <a:xfrm>
              <a:off x="960659" y="3450744"/>
              <a:ext cx="377830" cy="377830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095329E-D4EB-4269-A88B-A91C0D31BCA3}"/>
                </a:ext>
              </a:extLst>
            </p:cNvPr>
            <p:cNvSpPr/>
            <p:nvPr/>
          </p:nvSpPr>
          <p:spPr>
            <a:xfrm>
              <a:off x="1546296" y="3296183"/>
              <a:ext cx="9883703" cy="6869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883706"/>
                <a:gd name="f7" fmla="val 686959"/>
                <a:gd name="f8" fmla="+- 0 0 -90"/>
                <a:gd name="f9" fmla="*/ f3 1 9883706"/>
                <a:gd name="f10" fmla="*/ f4 1 68695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9883706"/>
                <a:gd name="f19" fmla="*/ f15 1 686959"/>
                <a:gd name="f20" fmla="*/ 0 f16 1"/>
                <a:gd name="f21" fmla="*/ 0 f15 1"/>
                <a:gd name="f22" fmla="*/ 9883706 f16 1"/>
                <a:gd name="f23" fmla="*/ 686959 f15 1"/>
                <a:gd name="f24" fmla="+- f17 0 f1"/>
                <a:gd name="f25" fmla="*/ f20 1 9883706"/>
                <a:gd name="f26" fmla="*/ f21 1 686959"/>
                <a:gd name="f27" fmla="*/ f22 1 9883706"/>
                <a:gd name="f28" fmla="*/ f23 1 68695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9883706" h="6869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2703" tIns="72703" rIns="72703" bIns="72703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LBDM at field level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6DDCD41-BA9B-4364-B4C2-0666E80866D8}"/>
                </a:ext>
              </a:extLst>
            </p:cNvPr>
            <p:cNvSpPr/>
            <p:nvPr/>
          </p:nvSpPr>
          <p:spPr>
            <a:xfrm>
              <a:off x="752852" y="4154878"/>
              <a:ext cx="10677147" cy="686961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Rectangle 12" descr="Gavel">
              <a:extLst>
                <a:ext uri="{FF2B5EF4-FFF2-40B4-BE49-F238E27FC236}">
                  <a16:creationId xmlns:a16="http://schemas.microsoft.com/office/drawing/2014/main" id="{77595AC8-2EEF-4B73-BFDF-F72B668898A8}"/>
                </a:ext>
              </a:extLst>
            </p:cNvPr>
            <p:cNvSpPr/>
            <p:nvPr/>
          </p:nvSpPr>
          <p:spPr>
            <a:xfrm>
              <a:off x="960659" y="4309448"/>
              <a:ext cx="377830" cy="377830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92EE774-2FEB-4C4C-B8A3-6C0F901C5680}"/>
                </a:ext>
              </a:extLst>
            </p:cNvPr>
            <p:cNvSpPr/>
            <p:nvPr/>
          </p:nvSpPr>
          <p:spPr>
            <a:xfrm>
              <a:off x="1546296" y="4154878"/>
              <a:ext cx="9883703" cy="6869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883706"/>
                <a:gd name="f7" fmla="val 686959"/>
                <a:gd name="f8" fmla="+- 0 0 -90"/>
                <a:gd name="f9" fmla="*/ f3 1 9883706"/>
                <a:gd name="f10" fmla="*/ f4 1 68695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9883706"/>
                <a:gd name="f19" fmla="*/ f15 1 686959"/>
                <a:gd name="f20" fmla="*/ 0 f16 1"/>
                <a:gd name="f21" fmla="*/ 0 f15 1"/>
                <a:gd name="f22" fmla="*/ 9883706 f16 1"/>
                <a:gd name="f23" fmla="*/ 686959 f15 1"/>
                <a:gd name="f24" fmla="+- f17 0 f1"/>
                <a:gd name="f25" fmla="*/ f20 1 9883706"/>
                <a:gd name="f26" fmla="*/ f21 1 686959"/>
                <a:gd name="f27" fmla="*/ f22 1 9883706"/>
                <a:gd name="f28" fmla="*/ f23 1 68695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9883706" h="6869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2703" tIns="72703" rIns="72703" bIns="72703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LBDM for development and the implementation of policy and regulations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AB800D4-AA72-456D-BB55-7D5677886DB9}"/>
                </a:ext>
              </a:extLst>
            </p:cNvPr>
            <p:cNvSpPr/>
            <p:nvPr/>
          </p:nvSpPr>
          <p:spPr>
            <a:xfrm>
              <a:off x="752852" y="5013582"/>
              <a:ext cx="10677147" cy="686961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6" name="Rectangle 15" descr="Scales of Justice">
              <a:extLst>
                <a:ext uri="{FF2B5EF4-FFF2-40B4-BE49-F238E27FC236}">
                  <a16:creationId xmlns:a16="http://schemas.microsoft.com/office/drawing/2014/main" id="{FCF38509-C42B-4EAB-9BFA-87A0D4C5CF21}"/>
                </a:ext>
              </a:extLst>
            </p:cNvPr>
            <p:cNvSpPr/>
            <p:nvPr/>
          </p:nvSpPr>
          <p:spPr>
            <a:xfrm>
              <a:off x="960659" y="5168143"/>
              <a:ext cx="377830" cy="377830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26909DA-F05D-4E77-92F9-E0767AA95D94}"/>
                </a:ext>
              </a:extLst>
            </p:cNvPr>
            <p:cNvSpPr/>
            <p:nvPr/>
          </p:nvSpPr>
          <p:spPr>
            <a:xfrm>
              <a:off x="1546296" y="5013582"/>
              <a:ext cx="9883703" cy="6869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883706"/>
                <a:gd name="f7" fmla="val 686959"/>
                <a:gd name="f8" fmla="+- 0 0 -90"/>
                <a:gd name="f9" fmla="*/ f3 1 9883706"/>
                <a:gd name="f10" fmla="*/ f4 1 68695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9883706"/>
                <a:gd name="f19" fmla="*/ f15 1 686959"/>
                <a:gd name="f20" fmla="*/ 0 f16 1"/>
                <a:gd name="f21" fmla="*/ 0 f15 1"/>
                <a:gd name="f22" fmla="*/ 9883706 f16 1"/>
                <a:gd name="f23" fmla="*/ 686959 f15 1"/>
                <a:gd name="f24" fmla="+- f17 0 f1"/>
                <a:gd name="f25" fmla="*/ f20 1 9883706"/>
                <a:gd name="f26" fmla="*/ f21 1 686959"/>
                <a:gd name="f27" fmla="*/ f22 1 9883706"/>
                <a:gd name="f28" fmla="*/ f23 1 68695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9883706" h="68695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2703" tIns="72703" rIns="72703" bIns="72703" anchor="ctr" anchorCtr="0" compatLnSpc="1">
              <a:noAutofit/>
            </a:bodyPr>
            <a:lstStyle/>
            <a:p>
              <a:pPr marL="0" marR="0" lvl="0" indent="0" algn="l" defTabSz="977895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Current systems and how it meets good practice.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9977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0">
            <a:extLst>
              <a:ext uri="{FF2B5EF4-FFF2-40B4-BE49-F238E27FC236}">
                <a16:creationId xmlns:a16="http://schemas.microsoft.com/office/drawing/2014/main" id="{A84FE261-B15C-4556-9AE5-450D475AACA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6F4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23D2976-D83B-4366-84E4-92A335550E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420624"/>
            <a:ext cx="10667993" cy="1374059"/>
          </a:xfrm>
        </p:spPr>
        <p:txBody>
          <a:bodyPr anchor="b"/>
          <a:lstStyle/>
          <a:p>
            <a:pPr lvl="0"/>
            <a:r>
              <a:rPr lang="en-US" i="0"/>
              <a:t>Objectives</a:t>
            </a:r>
          </a:p>
        </p:txBody>
      </p:sp>
      <p:sp>
        <p:nvSpPr>
          <p:cNvPr id="4" name="Freeform 6">
            <a:extLst>
              <a:ext uri="{FF2B5EF4-FFF2-40B4-BE49-F238E27FC236}">
                <a16:creationId xmlns:a16="http://schemas.microsoft.com/office/drawing/2014/main" id="{A0A7D70A-9E67-4BB2-B1F4-B5636E9E34AF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grpSp>
        <p:nvGrpSpPr>
          <p:cNvPr id="5" name="TextBox 9">
            <a:extLst>
              <a:ext uri="{FF2B5EF4-FFF2-40B4-BE49-F238E27FC236}">
                <a16:creationId xmlns:a16="http://schemas.microsoft.com/office/drawing/2014/main" id="{34C8D121-7B33-44B1-AD9C-ADCB46418379}"/>
              </a:ext>
            </a:extLst>
          </p:cNvPr>
          <p:cNvGrpSpPr/>
          <p:nvPr/>
        </p:nvGrpSpPr>
        <p:grpSpPr>
          <a:xfrm>
            <a:off x="752852" y="2436528"/>
            <a:ext cx="10677147" cy="3264965"/>
            <a:chOff x="752852" y="2436528"/>
            <a:chExt cx="10677147" cy="3264965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9D007B57-D636-410B-AAE4-12C2E28E0444}"/>
                </a:ext>
              </a:extLst>
            </p:cNvPr>
            <p:cNvSpPr/>
            <p:nvPr/>
          </p:nvSpPr>
          <p:spPr>
            <a:xfrm>
              <a:off x="752852" y="2436528"/>
              <a:ext cx="10677147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E20E65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F6CD812-F12D-4EE5-A68B-73DC6333EEF6}"/>
                </a:ext>
              </a:extLst>
            </p:cNvPr>
            <p:cNvSpPr/>
            <p:nvPr/>
          </p:nvSpPr>
          <p:spPr>
            <a:xfrm>
              <a:off x="752852" y="2436528"/>
              <a:ext cx="10677147" cy="6529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677144"/>
                <a:gd name="f7" fmla="val 652993"/>
                <a:gd name="f8" fmla="+- 0 0 -90"/>
                <a:gd name="f9" fmla="*/ f3 1 10677144"/>
                <a:gd name="f10" fmla="*/ f4 1 65299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677144"/>
                <a:gd name="f19" fmla="*/ f15 1 652993"/>
                <a:gd name="f20" fmla="*/ 0 f16 1"/>
                <a:gd name="f21" fmla="*/ 0 f15 1"/>
                <a:gd name="f22" fmla="*/ 10677144 f16 1"/>
                <a:gd name="f23" fmla="*/ 652993 f15 1"/>
                <a:gd name="f24" fmla="+- f17 0 f1"/>
                <a:gd name="f25" fmla="*/ f20 1 10677144"/>
                <a:gd name="f26" fmla="*/ f21 1 652993"/>
                <a:gd name="f27" fmla="*/ f22 1 10677144"/>
                <a:gd name="f28" fmla="*/ f23 1 65299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677144" h="65299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14300" tIns="114300" rIns="114300" bIns="114300" anchor="t" anchorCtr="0" compatLnSpc="1">
              <a:noAutofit/>
            </a:bodyPr>
            <a:lstStyle/>
            <a:p>
              <a:pPr marL="0" marR="0" lvl="0" indent="0" algn="l" defTabSz="13334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Role of LBDM for sustainable Forestry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333CD05-06C8-4A26-B5EC-BE13BC84E7FF}"/>
                </a:ext>
              </a:extLst>
            </p:cNvPr>
            <p:cNvSpPr/>
            <p:nvPr/>
          </p:nvSpPr>
          <p:spPr>
            <a:xfrm>
              <a:off x="752852" y="3089519"/>
              <a:ext cx="10677147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560EED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CF00345-636C-4387-9FD2-B120930F78FD}"/>
                </a:ext>
              </a:extLst>
            </p:cNvPr>
            <p:cNvSpPr/>
            <p:nvPr/>
          </p:nvSpPr>
          <p:spPr>
            <a:xfrm>
              <a:off x="752852" y="3089519"/>
              <a:ext cx="10677147" cy="6529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677144"/>
                <a:gd name="f7" fmla="val 652993"/>
                <a:gd name="f8" fmla="+- 0 0 -90"/>
                <a:gd name="f9" fmla="*/ f3 1 10677144"/>
                <a:gd name="f10" fmla="*/ f4 1 65299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677144"/>
                <a:gd name="f19" fmla="*/ f15 1 652993"/>
                <a:gd name="f20" fmla="*/ 0 f16 1"/>
                <a:gd name="f21" fmla="*/ 0 f15 1"/>
                <a:gd name="f22" fmla="*/ 10677144 f16 1"/>
                <a:gd name="f23" fmla="*/ 652993 f15 1"/>
                <a:gd name="f24" fmla="+- f17 0 f1"/>
                <a:gd name="f25" fmla="*/ f20 1 10677144"/>
                <a:gd name="f26" fmla="*/ f21 1 652993"/>
                <a:gd name="f27" fmla="*/ f22 1 10677144"/>
                <a:gd name="f28" fmla="*/ f23 1 65299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677144" h="65299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14300" tIns="114300" rIns="114300" bIns="114300" anchor="t" anchorCtr="0" compatLnSpc="1">
              <a:noAutofit/>
            </a:bodyPr>
            <a:lstStyle/>
            <a:p>
              <a:pPr marL="0" marR="0" lvl="0" indent="0" algn="l" defTabSz="13334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Effectiveness of LBDM for SD of Forestry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7D73059-BA43-42FE-B4A5-1DEABC253FA9}"/>
                </a:ext>
              </a:extLst>
            </p:cNvPr>
            <p:cNvSpPr/>
            <p:nvPr/>
          </p:nvSpPr>
          <p:spPr>
            <a:xfrm>
              <a:off x="752852" y="3742511"/>
              <a:ext cx="10677147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12E5F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BB05A4D-CF0F-47DE-A655-6786ED59F668}"/>
                </a:ext>
              </a:extLst>
            </p:cNvPr>
            <p:cNvSpPr/>
            <p:nvPr/>
          </p:nvSpPr>
          <p:spPr>
            <a:xfrm>
              <a:off x="752852" y="3742511"/>
              <a:ext cx="10677147" cy="6529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677144"/>
                <a:gd name="f7" fmla="val 652993"/>
                <a:gd name="f8" fmla="+- 0 0 -90"/>
                <a:gd name="f9" fmla="*/ f3 1 10677144"/>
                <a:gd name="f10" fmla="*/ f4 1 65299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677144"/>
                <a:gd name="f19" fmla="*/ f15 1 652993"/>
                <a:gd name="f20" fmla="*/ 0 f16 1"/>
                <a:gd name="f21" fmla="*/ 0 f15 1"/>
                <a:gd name="f22" fmla="*/ 10677144 f16 1"/>
                <a:gd name="f23" fmla="*/ 652993 f15 1"/>
                <a:gd name="f24" fmla="+- f17 0 f1"/>
                <a:gd name="f25" fmla="*/ f20 1 10677144"/>
                <a:gd name="f26" fmla="*/ f21 1 652993"/>
                <a:gd name="f27" fmla="*/ f22 1 10677144"/>
                <a:gd name="f28" fmla="*/ f23 1 65299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677144" h="65299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14300" tIns="114300" rIns="114300" bIns="114300" anchor="t" anchorCtr="0" compatLnSpc="1">
              <a:noAutofit/>
            </a:bodyPr>
            <a:lstStyle/>
            <a:p>
              <a:pPr marL="0" marR="0" lvl="0" indent="0" algn="l" defTabSz="13334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Limitations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DEAD518-3E40-457B-AFDF-9C1B2685C0C5}"/>
                </a:ext>
              </a:extLst>
            </p:cNvPr>
            <p:cNvSpPr/>
            <p:nvPr/>
          </p:nvSpPr>
          <p:spPr>
            <a:xfrm>
              <a:off x="752852" y="4395511"/>
              <a:ext cx="10677147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47F41B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EECA6AF4-7139-41EB-A7B6-E099CDDA88D2}"/>
                </a:ext>
              </a:extLst>
            </p:cNvPr>
            <p:cNvSpPr/>
            <p:nvPr/>
          </p:nvSpPr>
          <p:spPr>
            <a:xfrm>
              <a:off x="752852" y="4395511"/>
              <a:ext cx="10677147" cy="6529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677144"/>
                <a:gd name="f7" fmla="val 652993"/>
                <a:gd name="f8" fmla="+- 0 0 -90"/>
                <a:gd name="f9" fmla="*/ f3 1 10677144"/>
                <a:gd name="f10" fmla="*/ f4 1 65299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677144"/>
                <a:gd name="f19" fmla="*/ f15 1 652993"/>
                <a:gd name="f20" fmla="*/ 0 f16 1"/>
                <a:gd name="f21" fmla="*/ 0 f15 1"/>
                <a:gd name="f22" fmla="*/ 10677144 f16 1"/>
                <a:gd name="f23" fmla="*/ 652993 f15 1"/>
                <a:gd name="f24" fmla="+- f17 0 f1"/>
                <a:gd name="f25" fmla="*/ f20 1 10677144"/>
                <a:gd name="f26" fmla="*/ f21 1 652993"/>
                <a:gd name="f27" fmla="*/ f22 1 10677144"/>
                <a:gd name="f28" fmla="*/ f23 1 65299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677144" h="65299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14300" tIns="114300" rIns="114300" bIns="114300" anchor="t" anchorCtr="0" compatLnSpc="1">
              <a:noAutofit/>
            </a:bodyPr>
            <a:lstStyle/>
            <a:p>
              <a:pPr marL="0" marR="0" lvl="0" indent="0" algn="l" defTabSz="13334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Lessons learnt from history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48EF831-C80D-418E-8CC0-F99105AE4FCB}"/>
                </a:ext>
              </a:extLst>
            </p:cNvPr>
            <p:cNvSpPr/>
            <p:nvPr/>
          </p:nvSpPr>
          <p:spPr>
            <a:xfrm>
              <a:off x="752852" y="5048502"/>
              <a:ext cx="10677147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F59324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0DA446B-A773-4AFA-8728-9DB0F6708C24}"/>
                </a:ext>
              </a:extLst>
            </p:cNvPr>
            <p:cNvSpPr/>
            <p:nvPr/>
          </p:nvSpPr>
          <p:spPr>
            <a:xfrm>
              <a:off x="752852" y="5048502"/>
              <a:ext cx="10677147" cy="6529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677144"/>
                <a:gd name="f7" fmla="val 652993"/>
                <a:gd name="f8" fmla="+- 0 0 -90"/>
                <a:gd name="f9" fmla="*/ f3 1 10677144"/>
                <a:gd name="f10" fmla="*/ f4 1 65299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0677144"/>
                <a:gd name="f19" fmla="*/ f15 1 652993"/>
                <a:gd name="f20" fmla="*/ 0 f16 1"/>
                <a:gd name="f21" fmla="*/ 0 f15 1"/>
                <a:gd name="f22" fmla="*/ 10677144 f16 1"/>
                <a:gd name="f23" fmla="*/ 652993 f15 1"/>
                <a:gd name="f24" fmla="+- f17 0 f1"/>
                <a:gd name="f25" fmla="*/ f20 1 10677144"/>
                <a:gd name="f26" fmla="*/ f21 1 652993"/>
                <a:gd name="f27" fmla="*/ f22 1 10677144"/>
                <a:gd name="f28" fmla="*/ f23 1 65299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0677144" h="65299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14300" tIns="114300" rIns="114300" bIns="114300" anchor="t" anchorCtr="0" compatLnSpc="1">
              <a:noAutofit/>
            </a:bodyPr>
            <a:lstStyle/>
            <a:p>
              <a:pPr marL="0" marR="0" lvl="0" indent="0" algn="l" defTabSz="13334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Future directions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9">
            <a:extLst>
              <a:ext uri="{FF2B5EF4-FFF2-40B4-BE49-F238E27FC236}">
                <a16:creationId xmlns:a16="http://schemas.microsoft.com/office/drawing/2014/main" id="{AB84AC17-D673-45F6-88F3-7433D6C3DA4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6F4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98E4E53-05EC-4B5E-969C-E3245818C1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420624"/>
            <a:ext cx="10667993" cy="1374059"/>
          </a:xfrm>
        </p:spPr>
        <p:txBody>
          <a:bodyPr anchor="b"/>
          <a:lstStyle/>
          <a:p>
            <a:pPr lvl="0"/>
            <a:r>
              <a:rPr lang="en-GB" i="0" dirty="0"/>
              <a:t>Methodology</a:t>
            </a:r>
          </a:p>
        </p:txBody>
      </p:sp>
      <p:sp>
        <p:nvSpPr>
          <p:cNvPr id="4" name="Freeform 6">
            <a:extLst>
              <a:ext uri="{FF2B5EF4-FFF2-40B4-BE49-F238E27FC236}">
                <a16:creationId xmlns:a16="http://schemas.microsoft.com/office/drawing/2014/main" id="{F0A0D7DA-14AE-400E-BB65-35D88B68D644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grpSp>
        <p:nvGrpSpPr>
          <p:cNvPr id="5" name="Content Placeholder 2">
            <a:extLst>
              <a:ext uri="{FF2B5EF4-FFF2-40B4-BE49-F238E27FC236}">
                <a16:creationId xmlns:a16="http://schemas.microsoft.com/office/drawing/2014/main" id="{584D3627-1CCB-4595-BDA1-078AC96A51CD}"/>
              </a:ext>
            </a:extLst>
          </p:cNvPr>
          <p:cNvGrpSpPr/>
          <p:nvPr/>
        </p:nvGrpSpPr>
        <p:grpSpPr>
          <a:xfrm>
            <a:off x="763642" y="3022073"/>
            <a:ext cx="10655567" cy="2093875"/>
            <a:chOff x="763642" y="3022073"/>
            <a:chExt cx="10655567" cy="2093875"/>
          </a:xfrm>
        </p:grpSpPr>
        <p:sp>
          <p:nvSpPr>
            <p:cNvPr id="6" name="Rectangle 5" descr="Bar chart">
              <a:extLst>
                <a:ext uri="{FF2B5EF4-FFF2-40B4-BE49-F238E27FC236}">
                  <a16:creationId xmlns:a16="http://schemas.microsoft.com/office/drawing/2014/main" id="{AAE649A4-7ECA-4F6C-B7E6-AD6CE86321A9}"/>
                </a:ext>
              </a:extLst>
            </p:cNvPr>
            <p:cNvSpPr/>
            <p:nvPr/>
          </p:nvSpPr>
          <p:spPr>
            <a:xfrm>
              <a:off x="1411220" y="3022073"/>
              <a:ext cx="1059670" cy="1059670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93F21FE-A148-4AB3-819F-CAB16E61EA5B}"/>
                </a:ext>
              </a:extLst>
            </p:cNvPr>
            <p:cNvSpPr/>
            <p:nvPr/>
          </p:nvSpPr>
          <p:spPr>
            <a:xfrm>
              <a:off x="763642" y="4395950"/>
              <a:ext cx="2354817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4821"/>
                <a:gd name="f7" fmla="val 720000"/>
                <a:gd name="f8" fmla="+- 0 0 -90"/>
                <a:gd name="f9" fmla="*/ f3 1 2354821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54821"/>
                <a:gd name="f19" fmla="*/ f15 1 720000"/>
                <a:gd name="f20" fmla="*/ 0 f16 1"/>
                <a:gd name="f21" fmla="*/ 0 f15 1"/>
                <a:gd name="f22" fmla="*/ 2354821 f16 1"/>
                <a:gd name="f23" fmla="*/ 720000 f15 1"/>
                <a:gd name="f24" fmla="+- f17 0 f1"/>
                <a:gd name="f25" fmla="*/ f20 1 2354821"/>
                <a:gd name="f26" fmla="*/ f21 1 720000"/>
                <a:gd name="f27" fmla="*/ f22 1 2354821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54821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 dirty="0">
                  <a:solidFill>
                    <a:srgbClr val="000000"/>
                  </a:solidFill>
                  <a:uFillTx/>
                  <a:latin typeface="Avenir Next LT Pro"/>
                </a:rPr>
                <a:t>Qualitative</a:t>
              </a:r>
              <a:endPara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8" name="Rectangle 7" descr="Meeting">
              <a:extLst>
                <a:ext uri="{FF2B5EF4-FFF2-40B4-BE49-F238E27FC236}">
                  <a16:creationId xmlns:a16="http://schemas.microsoft.com/office/drawing/2014/main" id="{692D1934-4085-4982-89E4-2DAD885FC908}"/>
                </a:ext>
              </a:extLst>
            </p:cNvPr>
            <p:cNvSpPr/>
            <p:nvPr/>
          </p:nvSpPr>
          <p:spPr>
            <a:xfrm>
              <a:off x="4178140" y="3022073"/>
              <a:ext cx="1059670" cy="1059670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C7C9F85-2ACF-4C4E-AF95-AD3AA4B04DB6}"/>
                </a:ext>
              </a:extLst>
            </p:cNvPr>
            <p:cNvSpPr/>
            <p:nvPr/>
          </p:nvSpPr>
          <p:spPr>
            <a:xfrm>
              <a:off x="3530562" y="4395950"/>
              <a:ext cx="2354817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4821"/>
                <a:gd name="f7" fmla="val 720000"/>
                <a:gd name="f8" fmla="+- 0 0 -90"/>
                <a:gd name="f9" fmla="*/ f3 1 2354821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54821"/>
                <a:gd name="f19" fmla="*/ f15 1 720000"/>
                <a:gd name="f20" fmla="*/ 0 f16 1"/>
                <a:gd name="f21" fmla="*/ 0 f15 1"/>
                <a:gd name="f22" fmla="*/ 2354821 f16 1"/>
                <a:gd name="f23" fmla="*/ 720000 f15 1"/>
                <a:gd name="f24" fmla="+- f17 0 f1"/>
                <a:gd name="f25" fmla="*/ f20 1 2354821"/>
                <a:gd name="f26" fmla="*/ f21 1 720000"/>
                <a:gd name="f27" fmla="*/ f22 1 2354821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54821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Semi Structured In-Depth Interviews</a:t>
              </a: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0" name="Rectangle 9" descr="Compass">
              <a:extLst>
                <a:ext uri="{FF2B5EF4-FFF2-40B4-BE49-F238E27FC236}">
                  <a16:creationId xmlns:a16="http://schemas.microsoft.com/office/drawing/2014/main" id="{1C161EFB-2FBB-4C4B-B421-2B4F491B81FB}"/>
                </a:ext>
              </a:extLst>
            </p:cNvPr>
            <p:cNvSpPr/>
            <p:nvPr/>
          </p:nvSpPr>
          <p:spPr>
            <a:xfrm>
              <a:off x="6945050" y="3022073"/>
              <a:ext cx="1059670" cy="1059670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62FFC35-F159-4967-9B31-75E99989687A}"/>
                </a:ext>
              </a:extLst>
            </p:cNvPr>
            <p:cNvSpPr/>
            <p:nvPr/>
          </p:nvSpPr>
          <p:spPr>
            <a:xfrm>
              <a:off x="6297472" y="4395950"/>
              <a:ext cx="2354817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4821"/>
                <a:gd name="f7" fmla="val 720000"/>
                <a:gd name="f8" fmla="+- 0 0 -90"/>
                <a:gd name="f9" fmla="*/ f3 1 2354821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54821"/>
                <a:gd name="f19" fmla="*/ f15 1 720000"/>
                <a:gd name="f20" fmla="*/ 0 f16 1"/>
                <a:gd name="f21" fmla="*/ 0 f15 1"/>
                <a:gd name="f22" fmla="*/ 2354821 f16 1"/>
                <a:gd name="f23" fmla="*/ 720000 f15 1"/>
                <a:gd name="f24" fmla="+- f17 0 f1"/>
                <a:gd name="f25" fmla="*/ f20 1 2354821"/>
                <a:gd name="f26" fmla="*/ f21 1 720000"/>
                <a:gd name="f27" fmla="*/ f22 1 2354821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54821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Survey</a:t>
              </a: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2" name="Rectangle 11" descr="Books">
              <a:extLst>
                <a:ext uri="{FF2B5EF4-FFF2-40B4-BE49-F238E27FC236}">
                  <a16:creationId xmlns:a16="http://schemas.microsoft.com/office/drawing/2014/main" id="{3AA2A274-275A-42DA-BAB4-F81D8CC5FE4B}"/>
                </a:ext>
              </a:extLst>
            </p:cNvPr>
            <p:cNvSpPr/>
            <p:nvPr/>
          </p:nvSpPr>
          <p:spPr>
            <a:xfrm>
              <a:off x="9711970" y="3022073"/>
              <a:ext cx="1059670" cy="1059670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3740523-2AE6-4BF0-B8E9-0346D75CB646}"/>
                </a:ext>
              </a:extLst>
            </p:cNvPr>
            <p:cNvSpPr/>
            <p:nvPr/>
          </p:nvSpPr>
          <p:spPr>
            <a:xfrm>
              <a:off x="9064392" y="4395950"/>
              <a:ext cx="2354817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54821"/>
                <a:gd name="f7" fmla="val 720000"/>
                <a:gd name="f8" fmla="+- 0 0 -90"/>
                <a:gd name="f9" fmla="*/ f3 1 2354821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354821"/>
                <a:gd name="f19" fmla="*/ f15 1 720000"/>
                <a:gd name="f20" fmla="*/ 0 f16 1"/>
                <a:gd name="f21" fmla="*/ 0 f15 1"/>
                <a:gd name="f22" fmla="*/ 2354821 f16 1"/>
                <a:gd name="f23" fmla="*/ 720000 f15 1"/>
                <a:gd name="f24" fmla="+- f17 0 f1"/>
                <a:gd name="f25" fmla="*/ f20 1 2354821"/>
                <a:gd name="f26" fmla="*/ f21 1 720000"/>
                <a:gd name="f27" fmla="*/ f22 1 2354821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354821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rPr>
                <a:t>Study of Historical Materials</a:t>
              </a: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0">
            <a:extLst>
              <a:ext uri="{FF2B5EF4-FFF2-40B4-BE49-F238E27FC236}">
                <a16:creationId xmlns:a16="http://schemas.microsoft.com/office/drawing/2014/main" id="{C1CC31F5-217A-482E-BBD9-1E0233849D5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6F4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67FA9C2-0522-4623-9B36-7035285E2D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758952"/>
            <a:ext cx="4782037" cy="1966746"/>
          </a:xfrm>
        </p:spPr>
        <p:txBody>
          <a:bodyPr anchor="ctr"/>
          <a:lstStyle/>
          <a:p>
            <a:pPr lvl="0"/>
            <a:r>
              <a:rPr lang="en-GB" i="0"/>
              <a:t>Results and Analysis</a:t>
            </a:r>
          </a:p>
        </p:txBody>
      </p:sp>
      <p:cxnSp>
        <p:nvCxnSpPr>
          <p:cNvPr id="4" name="Straight Connector 32">
            <a:extLst>
              <a:ext uri="{FF2B5EF4-FFF2-40B4-BE49-F238E27FC236}">
                <a16:creationId xmlns:a16="http://schemas.microsoft.com/office/drawing/2014/main" id="{6DB8C7EF-D900-4247-8CBD-D491FFF7BF7D}"/>
              </a:ext>
            </a:extLst>
          </p:cNvPr>
          <p:cNvCxnSpPr>
            <a:cxnSpLocks noMove="1" noResize="1"/>
          </p:cNvCxnSpPr>
          <p:nvPr/>
        </p:nvCxnSpPr>
        <p:spPr>
          <a:xfrm flipH="1">
            <a:off x="738506" y="2954298"/>
            <a:ext cx="4754880" cy="0"/>
          </a:xfrm>
          <a:prstGeom prst="straightConnector1">
            <a:avLst/>
          </a:prstGeom>
          <a:noFill/>
          <a:ln w="19046" cap="flat">
            <a:solidFill>
              <a:srgbClr val="262626"/>
            </a:solidFill>
            <a:prstDash val="solid"/>
            <a:miter/>
          </a:ln>
        </p:spPr>
      </p:cxn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D26163E-091A-436B-95FB-22DB82A0E93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58823" y="3161684"/>
            <a:ext cx="4782165" cy="2620405"/>
          </a:xfrm>
        </p:spPr>
        <p:txBody>
          <a:bodyPr/>
          <a:lstStyle/>
          <a:p>
            <a:pPr lvl="0"/>
            <a:r>
              <a:rPr lang="en-GB"/>
              <a:t>Evidence exists</a:t>
            </a:r>
          </a:p>
          <a:p>
            <a:pPr lvl="0"/>
            <a:r>
              <a:rPr lang="en-GB"/>
              <a:t>Knowledge and skills or experience</a:t>
            </a:r>
          </a:p>
          <a:p>
            <a:pPr lvl="0"/>
            <a:r>
              <a:rPr lang="en-GB"/>
              <a:t>Transitional arrangements questionable</a:t>
            </a:r>
          </a:p>
          <a:p>
            <a:pPr lvl="0"/>
            <a:r>
              <a:rPr lang="en-GB"/>
              <a:t>Retainers?</a:t>
            </a:r>
          </a:p>
          <a:p>
            <a:pPr lvl="0"/>
            <a:endParaRPr lang="en-GB"/>
          </a:p>
        </p:txBody>
      </p:sp>
      <p:pic>
        <p:nvPicPr>
          <p:cNvPr id="6" name="Picture 17">
            <a:extLst>
              <a:ext uri="{FF2B5EF4-FFF2-40B4-BE49-F238E27FC236}">
                <a16:creationId xmlns:a16="http://schemas.microsoft.com/office/drawing/2014/main" id="{D69DDC9F-46BB-4A53-B462-FBC9914E12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35" r="30469"/>
          <a:stretch>
            <a:fillRect/>
          </a:stretch>
        </p:blipFill>
        <p:spPr>
          <a:xfrm>
            <a:off x="7159642" y="758952"/>
            <a:ext cx="3366098" cy="502289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 6">
            <a:extLst>
              <a:ext uri="{FF2B5EF4-FFF2-40B4-BE49-F238E27FC236}">
                <a16:creationId xmlns:a16="http://schemas.microsoft.com/office/drawing/2014/main" id="{8B23784C-65F4-4DB7-8CB8-73E3E5A87DA6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94642-6780-F94E-9CE1-8AA7C1978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5" cy="955548"/>
          </a:xfrm>
        </p:spPr>
        <p:txBody>
          <a:bodyPr/>
          <a:lstStyle/>
          <a:p>
            <a:r>
              <a:rPr lang="en-US"/>
              <a:t>Limitations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E482C-6AA0-104B-AEE7-914F1FC35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070846"/>
            <a:ext cx="6245352" cy="2333603"/>
          </a:xfrm>
        </p:spPr>
        <p:txBody>
          <a:bodyPr/>
          <a:lstStyle/>
          <a:p>
            <a:r>
              <a:rPr lang="en-US"/>
              <a:t>Availability of people for survey/interview</a:t>
            </a:r>
          </a:p>
          <a:p>
            <a:r>
              <a:rPr lang="en-US"/>
              <a:t>What can or cannot be done (International good practices) </a:t>
            </a:r>
          </a:p>
          <a:p>
            <a:r>
              <a:rPr lang="en-US"/>
              <a:t>Impartiality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062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81F0FABE-B5C5-42DE-80EB-F8F3E07A65C9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cxnSp>
        <p:nvCxnSpPr>
          <p:cNvPr id="3" name="Straight Connector 22">
            <a:extLst>
              <a:ext uri="{FF2B5EF4-FFF2-40B4-BE49-F238E27FC236}">
                <a16:creationId xmlns:a16="http://schemas.microsoft.com/office/drawing/2014/main" id="{1995A9AE-E5B0-4763-ACC3-2EC9A5EC3E7F}"/>
              </a:ext>
            </a:extLst>
          </p:cNvPr>
          <p:cNvCxnSpPr>
            <a:cxnSpLocks noMove="1" noResize="1"/>
          </p:cNvCxnSpPr>
          <p:nvPr/>
        </p:nvCxnSpPr>
        <p:spPr>
          <a:xfrm>
            <a:off x="758952" y="1280160"/>
            <a:ext cx="0" cy="5577840"/>
          </a:xfrm>
          <a:prstGeom prst="straightConnector1">
            <a:avLst/>
          </a:prstGeom>
          <a:noFill/>
          <a:ln w="19046" cap="flat">
            <a:solidFill>
              <a:srgbClr val="232C41"/>
            </a:solidFill>
            <a:prstDash val="solid"/>
            <a:miter/>
          </a:ln>
        </p:spPr>
      </p:cxnSp>
      <p:sp>
        <p:nvSpPr>
          <p:cNvPr id="4" name="Rectangle 24">
            <a:extLst>
              <a:ext uri="{FF2B5EF4-FFF2-40B4-BE49-F238E27FC236}">
                <a16:creationId xmlns:a16="http://schemas.microsoft.com/office/drawing/2014/main" id="{4B661BA8-3209-4878-898D-0DF6B7D6D880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3D1A647-CA2B-4FD7-A65A-622A0A092E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497698"/>
            <a:ext cx="10351008" cy="1346481"/>
          </a:xfrm>
        </p:spPr>
        <p:txBody>
          <a:bodyPr/>
          <a:lstStyle/>
          <a:p>
            <a:pPr lvl="0"/>
            <a:r>
              <a:rPr lang="en-US" sz="7200"/>
              <a:t>Timeline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2858AEA4-2CEB-4667-B0A6-A287F0729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944" y="1955645"/>
            <a:ext cx="11616107" cy="299114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 6">
            <a:extLst>
              <a:ext uri="{FF2B5EF4-FFF2-40B4-BE49-F238E27FC236}">
                <a16:creationId xmlns:a16="http://schemas.microsoft.com/office/drawing/2014/main" id="{1094A06A-13A6-444B-9C81-5A6BA9C2CB4E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8152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BB5430E7-7C5F-47AD-BEFD-E837D2DD079E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cxnSp>
        <p:nvCxnSpPr>
          <p:cNvPr id="3" name="Straight Connector 22">
            <a:extLst>
              <a:ext uri="{FF2B5EF4-FFF2-40B4-BE49-F238E27FC236}">
                <a16:creationId xmlns:a16="http://schemas.microsoft.com/office/drawing/2014/main" id="{CBF2A9DD-F696-48E6-968A-6AB9BBE3626E}"/>
              </a:ext>
            </a:extLst>
          </p:cNvPr>
          <p:cNvCxnSpPr>
            <a:cxnSpLocks noMove="1" noResize="1"/>
          </p:cNvCxnSpPr>
          <p:nvPr/>
        </p:nvCxnSpPr>
        <p:spPr>
          <a:xfrm>
            <a:off x="758952" y="1280160"/>
            <a:ext cx="0" cy="5577840"/>
          </a:xfrm>
          <a:prstGeom prst="straightConnector1">
            <a:avLst/>
          </a:prstGeom>
          <a:noFill/>
          <a:ln w="19046" cap="flat">
            <a:solidFill>
              <a:srgbClr val="232C41"/>
            </a:solidFill>
            <a:prstDash val="solid"/>
            <a:miter/>
          </a:ln>
        </p:spPr>
      </p:cxnSp>
      <p:sp>
        <p:nvSpPr>
          <p:cNvPr id="4" name="Rectangle 24">
            <a:extLst>
              <a:ext uri="{FF2B5EF4-FFF2-40B4-BE49-F238E27FC236}">
                <a16:creationId xmlns:a16="http://schemas.microsoft.com/office/drawing/2014/main" id="{B04B7C6C-4FA7-4907-A94C-EE3E5B293938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2A26BC1-7C9B-4564-9444-35F541CDD0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9187" y="77742"/>
            <a:ext cx="3468922" cy="998771"/>
          </a:xfrm>
        </p:spPr>
        <p:txBody>
          <a:bodyPr>
            <a:noAutofit/>
          </a:bodyPr>
          <a:lstStyle/>
          <a:p>
            <a:pPr lvl="0"/>
            <a:r>
              <a:rPr lang="en-US" sz="3600" i="0"/>
              <a:t>References</a:t>
            </a:r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D32A7049-EBA8-420E-8341-F7934E2F9A56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8152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98C56E8F-94B3-4665-A0B4-5E831D031E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8182" y="525697"/>
            <a:ext cx="9984050" cy="625456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ADDA90C1-346F-4483-87C1-FC6D2EEFD917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3561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  <p:cxnSp>
        <p:nvCxnSpPr>
          <p:cNvPr id="3" name="Straight Connector 23">
            <a:extLst>
              <a:ext uri="{FF2B5EF4-FFF2-40B4-BE49-F238E27FC236}">
                <a16:creationId xmlns:a16="http://schemas.microsoft.com/office/drawing/2014/main" id="{21D592AD-5B2C-4286-A3D6-9169EDDEE22A}"/>
              </a:ext>
            </a:extLst>
          </p:cNvPr>
          <p:cNvCxnSpPr>
            <a:cxnSpLocks noMove="1" noResize="1"/>
          </p:cNvCxnSpPr>
          <p:nvPr/>
        </p:nvCxnSpPr>
        <p:spPr>
          <a:xfrm>
            <a:off x="758952" y="1280160"/>
            <a:ext cx="0" cy="5577840"/>
          </a:xfrm>
          <a:prstGeom prst="straightConnector1">
            <a:avLst/>
          </a:prstGeom>
          <a:noFill/>
          <a:ln w="19046" cap="flat">
            <a:solidFill>
              <a:srgbClr val="232C41"/>
            </a:solidFill>
            <a:prstDash val="solid"/>
            <a:miter/>
          </a:ln>
        </p:spPr>
      </p:cxnSp>
      <p:sp>
        <p:nvSpPr>
          <p:cNvPr id="4" name="Rectangle 25">
            <a:extLst>
              <a:ext uri="{FF2B5EF4-FFF2-40B4-BE49-F238E27FC236}">
                <a16:creationId xmlns:a16="http://schemas.microsoft.com/office/drawing/2014/main" id="{090E9320-8DF2-4838-BF04-5FB4B119715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pic>
        <p:nvPicPr>
          <p:cNvPr id="5" name="Picture 17" descr="Close-up of intersecting railway tracks">
            <a:extLst>
              <a:ext uri="{FF2B5EF4-FFF2-40B4-BE49-F238E27FC236}">
                <a16:creationId xmlns:a16="http://schemas.microsoft.com/office/drawing/2014/main" id="{3FC13F50-5E0A-4690-B367-7F6119B619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0" y="9"/>
            <a:ext cx="12191996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 27">
            <a:extLst>
              <a:ext uri="{FF2B5EF4-FFF2-40B4-BE49-F238E27FC236}">
                <a16:creationId xmlns:a16="http://schemas.microsoft.com/office/drawing/2014/main" id="{A65E9FD4-A7EF-4273-BCDF-0B674316D5C5}"/>
              </a:ext>
            </a:extLst>
          </p:cNvPr>
          <p:cNvSpPr>
            <a:spLocks noMove="1" noResize="1"/>
          </p:cNvSpPr>
          <p:nvPr/>
        </p:nvSpPr>
        <p:spPr>
          <a:xfrm rot="16200004">
            <a:off x="1244598" y="-1244598"/>
            <a:ext cx="6858000" cy="9347197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000000">
                  <a:alpha val="75000"/>
                </a:srgbClr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BD00677-4DEB-408E-8DC9-5C61C8CBB5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1143000"/>
            <a:ext cx="4572000" cy="2984702"/>
          </a:xfrm>
        </p:spPr>
        <p:txBody>
          <a:bodyPr anchor="b"/>
          <a:lstStyle/>
          <a:p>
            <a:pPr lvl="0"/>
            <a:r>
              <a:rPr lang="en-US">
                <a:solidFill>
                  <a:srgbClr val="FFFFFF"/>
                </a:solidFill>
              </a:rPr>
              <a:t>Ends</a:t>
            </a:r>
          </a:p>
        </p:txBody>
      </p:sp>
      <p:cxnSp>
        <p:nvCxnSpPr>
          <p:cNvPr id="8" name="Straight Connector 29">
            <a:extLst>
              <a:ext uri="{FF2B5EF4-FFF2-40B4-BE49-F238E27FC236}">
                <a16:creationId xmlns:a16="http://schemas.microsoft.com/office/drawing/2014/main" id="{0C7FA3BA-9113-42E3-864F-F2C23CE62B03}"/>
              </a:ext>
            </a:extLst>
          </p:cNvPr>
          <p:cNvCxnSpPr>
            <a:cxnSpLocks noMove="1" noResize="1"/>
          </p:cNvCxnSpPr>
          <p:nvPr/>
        </p:nvCxnSpPr>
        <p:spPr>
          <a:xfrm flipH="1">
            <a:off x="758952" y="4291242"/>
            <a:ext cx="4572000" cy="0"/>
          </a:xfrm>
          <a:prstGeom prst="straightConnector1">
            <a:avLst/>
          </a:prstGeom>
          <a:noFill/>
          <a:ln w="19046" cap="flat">
            <a:solidFill>
              <a:srgbClr val="FFFFFF"/>
            </a:solidFill>
            <a:prstDash val="solid"/>
            <a:miter/>
          </a:ln>
        </p:spPr>
      </p:cxnSp>
      <p:sp>
        <p:nvSpPr>
          <p:cNvPr id="9" name="Freeform 6">
            <a:extLst>
              <a:ext uri="{FF2B5EF4-FFF2-40B4-BE49-F238E27FC236}">
                <a16:creationId xmlns:a16="http://schemas.microsoft.com/office/drawing/2014/main" id="{73FDAB6B-74C1-402F-BB37-6756D3BB3E32}"/>
              </a:ext>
            </a:extLst>
          </p:cNvPr>
          <p:cNvSpPr>
            <a:spLocks noMove="1" noResize="1"/>
          </p:cNvSpPr>
          <p:nvPr/>
        </p:nvSpPr>
        <p:spPr>
          <a:xfrm>
            <a:off x="11784009" y="5788152"/>
            <a:ext cx="407986" cy="819146"/>
          </a:xfrm>
          <a:custGeom>
            <a:avLst/>
            <a:gdLst>
              <a:gd name="f0" fmla="val w"/>
              <a:gd name="f1" fmla="val h"/>
              <a:gd name="f2" fmla="val 0"/>
              <a:gd name="f3" fmla="val 1799"/>
              <a:gd name="f4" fmla="val 3612"/>
              <a:gd name="f5" fmla="val 1686"/>
              <a:gd name="f6" fmla="val 3609"/>
              <a:gd name="f7" fmla="val 1574"/>
              <a:gd name="f8" fmla="val 3598"/>
              <a:gd name="f9" fmla="val 1464"/>
              <a:gd name="f10" fmla="val 3581"/>
              <a:gd name="f11" fmla="val 1357"/>
              <a:gd name="f12" fmla="val 3557"/>
              <a:gd name="f13" fmla="val 1251"/>
              <a:gd name="f14" fmla="val 3527"/>
              <a:gd name="f15" fmla="val 1150"/>
              <a:gd name="f16" fmla="val 3490"/>
              <a:gd name="f17" fmla="val 1050"/>
              <a:gd name="f18" fmla="val 3448"/>
              <a:gd name="f19" fmla="val 953"/>
              <a:gd name="f20" fmla="val 3401"/>
              <a:gd name="f21" fmla="val 860"/>
              <a:gd name="f22" fmla="val 3347"/>
              <a:gd name="f23" fmla="val 771"/>
              <a:gd name="f24" fmla="val 3289"/>
              <a:gd name="f25" fmla="val 686"/>
              <a:gd name="f26" fmla="val 3224"/>
              <a:gd name="f27" fmla="val 604"/>
              <a:gd name="f28" fmla="val 3156"/>
              <a:gd name="f29" fmla="val 527"/>
              <a:gd name="f30" fmla="val 3083"/>
              <a:gd name="f31" fmla="val 454"/>
              <a:gd name="f32" fmla="val 3005"/>
              <a:gd name="f33" fmla="val 386"/>
              <a:gd name="f34" fmla="val 2923"/>
              <a:gd name="f35" fmla="val 323"/>
              <a:gd name="f36" fmla="val 2838"/>
              <a:gd name="f37" fmla="val 265"/>
              <a:gd name="f38" fmla="val 2748"/>
              <a:gd name="f39" fmla="val 211"/>
              <a:gd name="f40" fmla="val 2655"/>
              <a:gd name="f41" fmla="val 163"/>
              <a:gd name="f42" fmla="val 2559"/>
              <a:gd name="f43" fmla="val 121"/>
              <a:gd name="f44" fmla="val 2459"/>
              <a:gd name="f45" fmla="val 85"/>
              <a:gd name="f46" fmla="val 2356"/>
              <a:gd name="f47" fmla="val 55"/>
              <a:gd name="f48" fmla="val 2251"/>
              <a:gd name="f49" fmla="val 32"/>
              <a:gd name="f50" fmla="val 2143"/>
              <a:gd name="f51" fmla="val 14"/>
              <a:gd name="f52" fmla="val 2033"/>
              <a:gd name="f53" fmla="val 4"/>
              <a:gd name="f54" fmla="val 1920"/>
              <a:gd name="f55" fmla="val 1806"/>
              <a:gd name="f56" fmla="val 1692"/>
              <a:gd name="f57" fmla="val 1580"/>
              <a:gd name="f58" fmla="val 1469"/>
              <a:gd name="f59" fmla="val 1362"/>
              <a:gd name="f60" fmla="val 1256"/>
              <a:gd name="f61" fmla="val 1154"/>
              <a:gd name="f62" fmla="val 1054"/>
              <a:gd name="f63" fmla="val 958"/>
              <a:gd name="f64" fmla="val 864"/>
              <a:gd name="f65" fmla="val 774"/>
              <a:gd name="f66" fmla="val 689"/>
              <a:gd name="f67" fmla="val 607"/>
              <a:gd name="f68" fmla="val 529"/>
              <a:gd name="f69" fmla="val 456"/>
              <a:gd name="f70" fmla="val 388"/>
              <a:gd name="f71" fmla="val 325"/>
              <a:gd name="f72" fmla="val 266"/>
              <a:gd name="f73" fmla="val 212"/>
              <a:gd name="f74" fmla="val 164"/>
              <a:gd name="f75" fmla="val 122"/>
              <a:gd name="f76" fmla="val 5"/>
              <a:gd name="f77" fmla="*/ f0 1 1799"/>
              <a:gd name="f78" fmla="*/ f1 1 3612"/>
              <a:gd name="f79" fmla="val f2"/>
              <a:gd name="f80" fmla="val f3"/>
              <a:gd name="f81" fmla="val f4"/>
              <a:gd name="f82" fmla="+- f81 0 f79"/>
              <a:gd name="f83" fmla="+- f80 0 f79"/>
              <a:gd name="f84" fmla="*/ f83 1 1799"/>
              <a:gd name="f85" fmla="*/ f82 1 3612"/>
              <a:gd name="f86" fmla="*/ 0 1 f84"/>
              <a:gd name="f87" fmla="*/ f80 1 f84"/>
              <a:gd name="f88" fmla="*/ 0 1 f85"/>
              <a:gd name="f89" fmla="*/ f81 1 f85"/>
              <a:gd name="f90" fmla="*/ f86 f77 1"/>
              <a:gd name="f91" fmla="*/ f87 f77 1"/>
              <a:gd name="f92" fmla="*/ f89 f78 1"/>
              <a:gd name="f93" fmla="*/ f88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0" t="f93" r="f91" b="f92"/>
            <a:pathLst>
              <a:path w="1799" h="3612">
                <a:moveTo>
                  <a:pt x="f3" y="f2"/>
                </a:moveTo>
                <a:lnTo>
                  <a:pt x="f3" y="f4"/>
                </a:lnTo>
                <a:lnTo>
                  <a:pt x="f5" y="f6"/>
                </a:lnTo>
                <a:lnTo>
                  <a:pt x="f7" y="f8"/>
                </a:lnTo>
                <a:lnTo>
                  <a:pt x="f9" y="f10"/>
                </a:lnTo>
                <a:lnTo>
                  <a:pt x="f11" y="f12"/>
                </a:lnTo>
                <a:lnTo>
                  <a:pt x="f13" y="f14"/>
                </a:lnTo>
                <a:lnTo>
                  <a:pt x="f15" y="f16"/>
                </a:lnTo>
                <a:lnTo>
                  <a:pt x="f17" y="f18"/>
                </a:lnTo>
                <a:lnTo>
                  <a:pt x="f19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32"/>
                </a:lnTo>
                <a:lnTo>
                  <a:pt x="f33" y="f34"/>
                </a:ln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2" y="f55"/>
                </a:lnTo>
                <a:lnTo>
                  <a:pt x="f53" y="f56"/>
                </a:lnTo>
                <a:lnTo>
                  <a:pt x="f51" y="f57"/>
                </a:lnTo>
                <a:lnTo>
                  <a:pt x="f49" y="f58"/>
                </a:lnTo>
                <a:lnTo>
                  <a:pt x="f47" y="f59"/>
                </a:lnTo>
                <a:lnTo>
                  <a:pt x="f45" y="f60"/>
                </a:lnTo>
                <a:lnTo>
                  <a:pt x="f43" y="f61"/>
                </a:lnTo>
                <a:lnTo>
                  <a:pt x="f41" y="f62"/>
                </a:lnTo>
                <a:lnTo>
                  <a:pt x="f39" y="f63"/>
                </a:lnTo>
                <a:lnTo>
                  <a:pt x="f37" y="f64"/>
                </a:lnTo>
                <a:lnTo>
                  <a:pt x="f35" y="f65"/>
                </a:lnTo>
                <a:lnTo>
                  <a:pt x="f33" y="f66"/>
                </a:lnTo>
                <a:lnTo>
                  <a:pt x="f31" y="f67"/>
                </a:lnTo>
                <a:lnTo>
                  <a:pt x="f29" y="f68"/>
                </a:lnTo>
                <a:lnTo>
                  <a:pt x="f27" y="f69"/>
                </a:lnTo>
                <a:lnTo>
                  <a:pt x="f25" y="f70"/>
                </a:lnTo>
                <a:lnTo>
                  <a:pt x="f23" y="f71"/>
                </a:lnTo>
                <a:lnTo>
                  <a:pt x="f21" y="f72"/>
                </a:lnTo>
                <a:lnTo>
                  <a:pt x="f19" y="f73"/>
                </a:lnTo>
                <a:lnTo>
                  <a:pt x="f17" y="f74"/>
                </a:lnTo>
                <a:lnTo>
                  <a:pt x="f15" y="f75"/>
                </a:lnTo>
                <a:lnTo>
                  <a:pt x="f13" y="f45"/>
                </a:lnTo>
                <a:lnTo>
                  <a:pt x="f11" y="f47"/>
                </a:lnTo>
                <a:lnTo>
                  <a:pt x="f9" y="f49"/>
                </a:lnTo>
                <a:lnTo>
                  <a:pt x="f7" y="f51"/>
                </a:lnTo>
                <a:lnTo>
                  <a:pt x="f5" y="f76"/>
                </a:lnTo>
                <a:lnTo>
                  <a:pt x="f3" y="f2"/>
                </a:lnTo>
                <a:close/>
              </a:path>
            </a:pathLst>
          </a:custGeom>
          <a:solidFill>
            <a:srgbClr val="26262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3382</TotalTime>
  <Words>274</Words>
  <Application>Microsoft Office PowerPoint</Application>
  <PresentationFormat>Widescreen</PresentationFormat>
  <Paragraphs>62</Paragraphs>
  <Slides>13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HeadlinesVTI</vt:lpstr>
      <vt:lpstr>Location Based Decision Making for Sustainable Development of Fijis Forests</vt:lpstr>
      <vt:lpstr>Introduction</vt:lpstr>
      <vt:lpstr>PowerPoint Presentation</vt:lpstr>
      <vt:lpstr>Literature Review</vt:lpstr>
      <vt:lpstr>Research Gaps</vt:lpstr>
      <vt:lpstr>Aims</vt:lpstr>
      <vt:lpstr>Objectives</vt:lpstr>
      <vt:lpstr>Methodology</vt:lpstr>
      <vt:lpstr>Results and Analysis</vt:lpstr>
      <vt:lpstr>Limitations </vt:lpstr>
      <vt:lpstr>Timeline</vt:lpstr>
      <vt:lpstr>References</vt:lpstr>
      <vt:lpstr>Ends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Location Based Decision Making for Sustainable Development of Fijis Forests</dc:title>
  <dc:creator>Mohammed Abdullah Bin Shorab</dc:creator>
  <cp:lastModifiedBy>Mohammed Abdullah Bin Shorab</cp:lastModifiedBy>
  <cp:revision>2</cp:revision>
  <dcterms:created xsi:type="dcterms:W3CDTF">2022-02-25T12:20:41Z</dcterms:created>
  <dcterms:modified xsi:type="dcterms:W3CDTF">2022-03-09T13:36:00Z</dcterms:modified>
</cp:coreProperties>
</file>