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61" r:id="rId5"/>
    <p:sldId id="262" r:id="rId6"/>
    <p:sldId id="263" r:id="rId7"/>
    <p:sldId id="264" r:id="rId8"/>
    <p:sldId id="265"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B52ADF-0DB3-4533-9A5A-EEFA70A73A82}" v="44" dt="2024-06-17T21:44:11.6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88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acris.uk@gmail.com" userId="aaa8fbb4432bd68b" providerId="LiveId" clId="{62B52ADF-0DB3-4533-9A5A-EEFA70A73A82}"/>
    <pc:docChg chg="undo redo custSel addSld delSld modSld addMainMaster delMainMaster">
      <pc:chgData name="raduacris.uk@gmail.com" userId="aaa8fbb4432bd68b" providerId="LiveId" clId="{62B52ADF-0DB3-4533-9A5A-EEFA70A73A82}" dt="2024-06-19T18:54:16.373" v="1833" actId="313"/>
      <pc:docMkLst>
        <pc:docMk/>
      </pc:docMkLst>
      <pc:sldChg chg="addSp delSp modSp new mod setBg modClrScheme setClrOvrMap delDesignElem chgLayout">
        <pc:chgData name="raduacris.uk@gmail.com" userId="aaa8fbb4432bd68b" providerId="LiveId" clId="{62B52ADF-0DB3-4533-9A5A-EEFA70A73A82}" dt="2024-06-17T16:31:50.506" v="102" actId="20577"/>
        <pc:sldMkLst>
          <pc:docMk/>
          <pc:sldMk cId="4265166609" sldId="256"/>
        </pc:sldMkLst>
        <pc:spChg chg="mod">
          <ac:chgData name="raduacris.uk@gmail.com" userId="aaa8fbb4432bd68b" providerId="LiveId" clId="{62B52ADF-0DB3-4533-9A5A-EEFA70A73A82}" dt="2024-06-17T16:31:50.506" v="102" actId="20577"/>
          <ac:spMkLst>
            <pc:docMk/>
            <pc:sldMk cId="4265166609" sldId="256"/>
            <ac:spMk id="2" creationId="{3ED75A9B-D7CF-B518-22F2-44AADE2DD92D}"/>
          </ac:spMkLst>
        </pc:spChg>
        <pc:spChg chg="mod">
          <ac:chgData name="raduacris.uk@gmail.com" userId="aaa8fbb4432bd68b" providerId="LiveId" clId="{62B52ADF-0DB3-4533-9A5A-EEFA70A73A82}" dt="2024-06-12T19:42:21.402" v="27" actId="14100"/>
          <ac:spMkLst>
            <pc:docMk/>
            <pc:sldMk cId="4265166609" sldId="256"/>
            <ac:spMk id="3" creationId="{F5D78278-2C85-E771-244C-A86A056F0C32}"/>
          </ac:spMkLst>
        </pc:spChg>
        <pc:spChg chg="add">
          <ac:chgData name="raduacris.uk@gmail.com" userId="aaa8fbb4432bd68b" providerId="LiveId" clId="{62B52ADF-0DB3-4533-9A5A-EEFA70A73A82}" dt="2024-06-12T19:37:58.850" v="5" actId="26606"/>
          <ac:spMkLst>
            <pc:docMk/>
            <pc:sldMk cId="4265166609" sldId="256"/>
            <ac:spMk id="6" creationId="{8D095B41-7312-4603-9F0F-93387C353134}"/>
          </ac:spMkLst>
        </pc:spChg>
        <pc:spChg chg="add">
          <ac:chgData name="raduacris.uk@gmail.com" userId="aaa8fbb4432bd68b" providerId="LiveId" clId="{62B52ADF-0DB3-4533-9A5A-EEFA70A73A82}" dt="2024-06-12T19:37:58.850" v="5" actId="26606"/>
          <ac:spMkLst>
            <pc:docMk/>
            <pc:sldMk cId="4265166609" sldId="256"/>
            <ac:spMk id="7" creationId="{1042C936-444C-4F0D-9737-291EAFE1E7E4}"/>
          </ac:spMkLst>
        </pc:spChg>
        <pc:spChg chg="add del">
          <ac:chgData name="raduacris.uk@gmail.com" userId="aaa8fbb4432bd68b" providerId="LiveId" clId="{62B52ADF-0DB3-4533-9A5A-EEFA70A73A82}" dt="2024-06-12T19:37:56.308" v="4"/>
          <ac:spMkLst>
            <pc:docMk/>
            <pc:sldMk cId="4265166609" sldId="256"/>
            <ac:spMk id="9" creationId="{A38827F1-3359-44F6-9009-43AE2B17FEAD}"/>
          </ac:spMkLst>
        </pc:spChg>
        <pc:spChg chg="add del">
          <ac:chgData name="raduacris.uk@gmail.com" userId="aaa8fbb4432bd68b" providerId="LiveId" clId="{62B52ADF-0DB3-4533-9A5A-EEFA70A73A82}" dt="2024-06-12T19:37:56.308" v="4"/>
          <ac:spMkLst>
            <pc:docMk/>
            <pc:sldMk cId="4265166609" sldId="256"/>
            <ac:spMk id="11" creationId="{17AFAD67-5350-4773-886F-D6DD7E66DB04}"/>
          </ac:spMkLst>
        </pc:spChg>
        <pc:grpChg chg="add del">
          <ac:chgData name="raduacris.uk@gmail.com" userId="aaa8fbb4432bd68b" providerId="LiveId" clId="{62B52ADF-0DB3-4533-9A5A-EEFA70A73A82}" dt="2024-06-12T19:37:56.308" v="4"/>
          <ac:grpSpMkLst>
            <pc:docMk/>
            <pc:sldMk cId="4265166609" sldId="256"/>
            <ac:grpSpMk id="13" creationId="{3914D2BD-3C47-433D-81FE-DC6C39595F0E}"/>
          </ac:grpSpMkLst>
        </pc:grpChg>
        <pc:picChg chg="add mod">
          <ac:chgData name="raduacris.uk@gmail.com" userId="aaa8fbb4432bd68b" providerId="LiveId" clId="{62B52ADF-0DB3-4533-9A5A-EEFA70A73A82}" dt="2024-06-12T19:42:42.418" v="29" actId="14100"/>
          <ac:picMkLst>
            <pc:docMk/>
            <pc:sldMk cId="4265166609" sldId="256"/>
            <ac:picMk id="4" creationId="{B0C79391-F3BF-AE08-AE80-20A45F1C67DF}"/>
          </ac:picMkLst>
        </pc:picChg>
        <pc:picChg chg="add">
          <ac:chgData name="raduacris.uk@gmail.com" userId="aaa8fbb4432bd68b" providerId="LiveId" clId="{62B52ADF-0DB3-4533-9A5A-EEFA70A73A82}" dt="2024-06-12T19:37:58.850" v="5" actId="26606"/>
          <ac:picMkLst>
            <pc:docMk/>
            <pc:sldMk cId="4265166609" sldId="256"/>
            <ac:picMk id="15" creationId="{419FDB25-3050-4009-9806-3000DDD1C083}"/>
          </ac:picMkLst>
        </pc:picChg>
        <pc:cxnChg chg="add">
          <ac:chgData name="raduacris.uk@gmail.com" userId="aaa8fbb4432bd68b" providerId="LiveId" clId="{62B52ADF-0DB3-4533-9A5A-EEFA70A73A82}" dt="2024-06-12T19:37:58.850" v="5" actId="26606"/>
          <ac:cxnSpMkLst>
            <pc:docMk/>
            <pc:sldMk cId="4265166609" sldId="256"/>
            <ac:cxnSpMk id="8" creationId="{B61C4D9F-F4AF-4ED2-9310-56EB2E19C084}"/>
          </ac:cxnSpMkLst>
        </pc:cxnChg>
        <pc:cxnChg chg="add">
          <ac:chgData name="raduacris.uk@gmail.com" userId="aaa8fbb4432bd68b" providerId="LiveId" clId="{62B52ADF-0DB3-4533-9A5A-EEFA70A73A82}" dt="2024-06-12T19:37:58.850" v="5" actId="26606"/>
          <ac:cxnSpMkLst>
            <pc:docMk/>
            <pc:sldMk cId="4265166609" sldId="256"/>
            <ac:cxnSpMk id="17" creationId="{8063EF0F-7BC0-4CFB-AB98-20A8DD91D70F}"/>
          </ac:cxnSpMkLst>
        </pc:cxnChg>
      </pc:sldChg>
      <pc:sldChg chg="addSp delSp modSp new mod setBg setClrOvrMap">
        <pc:chgData name="raduacris.uk@gmail.com" userId="aaa8fbb4432bd68b" providerId="LiveId" clId="{62B52ADF-0DB3-4533-9A5A-EEFA70A73A82}" dt="2024-06-12T19:53:19.670" v="72" actId="313"/>
        <pc:sldMkLst>
          <pc:docMk/>
          <pc:sldMk cId="1581941363" sldId="257"/>
        </pc:sldMkLst>
        <pc:spChg chg="mod ord">
          <ac:chgData name="raduacris.uk@gmail.com" userId="aaa8fbb4432bd68b" providerId="LiveId" clId="{62B52ADF-0DB3-4533-9A5A-EEFA70A73A82}" dt="2024-06-12T19:51:13.551" v="70" actId="113"/>
          <ac:spMkLst>
            <pc:docMk/>
            <pc:sldMk cId="1581941363" sldId="257"/>
            <ac:spMk id="2" creationId="{C19573D0-945E-815A-76AB-EF816A8A6546}"/>
          </ac:spMkLst>
        </pc:spChg>
        <pc:spChg chg="del">
          <ac:chgData name="raduacris.uk@gmail.com" userId="aaa8fbb4432bd68b" providerId="LiveId" clId="{62B52ADF-0DB3-4533-9A5A-EEFA70A73A82}" dt="2024-06-12T19:48:58.761" v="55" actId="931"/>
          <ac:spMkLst>
            <pc:docMk/>
            <pc:sldMk cId="1581941363" sldId="257"/>
            <ac:spMk id="3" creationId="{610421BC-4875-CDEB-1FD5-64E2EB650274}"/>
          </ac:spMkLst>
        </pc:spChg>
        <pc:spChg chg="mod">
          <ac:chgData name="raduacris.uk@gmail.com" userId="aaa8fbb4432bd68b" providerId="LiveId" clId="{62B52ADF-0DB3-4533-9A5A-EEFA70A73A82}" dt="2024-06-12T19:53:19.670" v="72" actId="313"/>
          <ac:spMkLst>
            <pc:docMk/>
            <pc:sldMk cId="1581941363" sldId="257"/>
            <ac:spMk id="4" creationId="{317541B0-81E7-4E35-A742-B03D9FD8ECBE}"/>
          </ac:spMkLst>
        </pc:spChg>
        <pc:spChg chg="add del">
          <ac:chgData name="raduacris.uk@gmail.com" userId="aaa8fbb4432bd68b" providerId="LiveId" clId="{62B52ADF-0DB3-4533-9A5A-EEFA70A73A82}" dt="2024-06-12T19:49:27.301" v="57" actId="26606"/>
          <ac:spMkLst>
            <pc:docMk/>
            <pc:sldMk cId="1581941363" sldId="257"/>
            <ac:spMk id="11" creationId="{1CE580D1-F917-4567-AFB4-99AA9B52ADF0}"/>
          </ac:spMkLst>
        </pc:spChg>
        <pc:spChg chg="add del">
          <ac:chgData name="raduacris.uk@gmail.com" userId="aaa8fbb4432bd68b" providerId="LiveId" clId="{62B52ADF-0DB3-4533-9A5A-EEFA70A73A82}" dt="2024-06-12T19:49:27.301" v="57" actId="26606"/>
          <ac:spMkLst>
            <pc:docMk/>
            <pc:sldMk cId="1581941363" sldId="257"/>
            <ac:spMk id="19" creationId="{5BB14454-D00C-4958-BB39-F5F9F3ACD499}"/>
          </ac:spMkLst>
        </pc:spChg>
        <pc:spChg chg="add del">
          <ac:chgData name="raduacris.uk@gmail.com" userId="aaa8fbb4432bd68b" providerId="LiveId" clId="{62B52ADF-0DB3-4533-9A5A-EEFA70A73A82}" dt="2024-06-12T19:49:27.301" v="57" actId="26606"/>
          <ac:spMkLst>
            <pc:docMk/>
            <pc:sldMk cId="1581941363" sldId="257"/>
            <ac:spMk id="23" creationId="{A1084370-0E70-4003-9787-3490FCC20E13}"/>
          </ac:spMkLst>
        </pc:spChg>
        <pc:spChg chg="add del">
          <ac:chgData name="raduacris.uk@gmail.com" userId="aaa8fbb4432bd68b" providerId="LiveId" clId="{62B52ADF-0DB3-4533-9A5A-EEFA70A73A82}" dt="2024-06-12T19:49:34.675" v="59" actId="26606"/>
          <ac:spMkLst>
            <pc:docMk/>
            <pc:sldMk cId="1581941363" sldId="257"/>
            <ac:spMk id="33" creationId="{1CE580D1-F917-4567-AFB4-99AA9B52ADF0}"/>
          </ac:spMkLst>
        </pc:spChg>
        <pc:spChg chg="add del">
          <ac:chgData name="raduacris.uk@gmail.com" userId="aaa8fbb4432bd68b" providerId="LiveId" clId="{62B52ADF-0DB3-4533-9A5A-EEFA70A73A82}" dt="2024-06-12T19:49:34.675" v="59" actId="26606"/>
          <ac:spMkLst>
            <pc:docMk/>
            <pc:sldMk cId="1581941363" sldId="257"/>
            <ac:spMk id="37" creationId="{10419CA0-BFB4-4390-AB8F-5DBFCA45D4D0}"/>
          </ac:spMkLst>
        </pc:spChg>
        <pc:spChg chg="add del">
          <ac:chgData name="raduacris.uk@gmail.com" userId="aaa8fbb4432bd68b" providerId="LiveId" clId="{62B52ADF-0DB3-4533-9A5A-EEFA70A73A82}" dt="2024-06-12T19:49:34.675" v="59" actId="26606"/>
          <ac:spMkLst>
            <pc:docMk/>
            <pc:sldMk cId="1581941363" sldId="257"/>
            <ac:spMk id="39" creationId="{596E9C81-ACBE-459E-A7D5-2BB824B68FDA}"/>
          </ac:spMkLst>
        </pc:spChg>
        <pc:spChg chg="add del">
          <ac:chgData name="raduacris.uk@gmail.com" userId="aaa8fbb4432bd68b" providerId="LiveId" clId="{62B52ADF-0DB3-4533-9A5A-EEFA70A73A82}" dt="2024-06-12T19:49:36.540" v="61" actId="26606"/>
          <ac:spMkLst>
            <pc:docMk/>
            <pc:sldMk cId="1581941363" sldId="257"/>
            <ac:spMk id="46" creationId="{1CE580D1-F917-4567-AFB4-99AA9B52ADF0}"/>
          </ac:spMkLst>
        </pc:spChg>
        <pc:spChg chg="add del">
          <ac:chgData name="raduacris.uk@gmail.com" userId="aaa8fbb4432bd68b" providerId="LiveId" clId="{62B52ADF-0DB3-4533-9A5A-EEFA70A73A82}" dt="2024-06-12T19:49:36.540" v="61" actId="26606"/>
          <ac:spMkLst>
            <pc:docMk/>
            <pc:sldMk cId="1581941363" sldId="257"/>
            <ac:spMk id="50" creationId="{F2AF0D79-4A1A-4F27-B9F0-CF252C4AC91C}"/>
          </ac:spMkLst>
        </pc:spChg>
        <pc:spChg chg="add del">
          <ac:chgData name="raduacris.uk@gmail.com" userId="aaa8fbb4432bd68b" providerId="LiveId" clId="{62B52ADF-0DB3-4533-9A5A-EEFA70A73A82}" dt="2024-06-12T19:49:39.344" v="63" actId="26606"/>
          <ac:spMkLst>
            <pc:docMk/>
            <pc:sldMk cId="1581941363" sldId="257"/>
            <ac:spMk id="53" creationId="{1CE580D1-F917-4567-AFB4-99AA9B52ADF0}"/>
          </ac:spMkLst>
        </pc:spChg>
        <pc:spChg chg="add del">
          <ac:chgData name="raduacris.uk@gmail.com" userId="aaa8fbb4432bd68b" providerId="LiveId" clId="{62B52ADF-0DB3-4533-9A5A-EEFA70A73A82}" dt="2024-06-12T19:49:39.344" v="63" actId="26606"/>
          <ac:spMkLst>
            <pc:docMk/>
            <pc:sldMk cId="1581941363" sldId="257"/>
            <ac:spMk id="57" creationId="{021A4066-B261-49FE-952E-A0FE3EE75CD2}"/>
          </ac:spMkLst>
        </pc:spChg>
        <pc:spChg chg="add del">
          <ac:chgData name="raduacris.uk@gmail.com" userId="aaa8fbb4432bd68b" providerId="LiveId" clId="{62B52ADF-0DB3-4533-9A5A-EEFA70A73A82}" dt="2024-06-12T19:49:39.344" v="63" actId="26606"/>
          <ac:spMkLst>
            <pc:docMk/>
            <pc:sldMk cId="1581941363" sldId="257"/>
            <ac:spMk id="59" creationId="{81958111-BC13-4D45-AB27-0C2C83F9BA64}"/>
          </ac:spMkLst>
        </pc:spChg>
        <pc:spChg chg="add del">
          <ac:chgData name="raduacris.uk@gmail.com" userId="aaa8fbb4432bd68b" providerId="LiveId" clId="{62B52ADF-0DB3-4533-9A5A-EEFA70A73A82}" dt="2024-06-12T19:50:24.850" v="66" actId="26606"/>
          <ac:spMkLst>
            <pc:docMk/>
            <pc:sldMk cId="1581941363" sldId="257"/>
            <ac:spMk id="64" creationId="{1CE580D1-F917-4567-AFB4-99AA9B52ADF0}"/>
          </ac:spMkLst>
        </pc:spChg>
        <pc:spChg chg="add del">
          <ac:chgData name="raduacris.uk@gmail.com" userId="aaa8fbb4432bd68b" providerId="LiveId" clId="{62B52ADF-0DB3-4533-9A5A-EEFA70A73A82}" dt="2024-06-12T19:50:24.850" v="66" actId="26606"/>
          <ac:spMkLst>
            <pc:docMk/>
            <pc:sldMk cId="1581941363" sldId="257"/>
            <ac:spMk id="68" creationId="{C6870151-9189-4C3A-8379-EF3D95827A0A}"/>
          </ac:spMkLst>
        </pc:spChg>
        <pc:spChg chg="add del">
          <ac:chgData name="raduacris.uk@gmail.com" userId="aaa8fbb4432bd68b" providerId="LiveId" clId="{62B52ADF-0DB3-4533-9A5A-EEFA70A73A82}" dt="2024-06-12T19:50:24.850" v="66" actId="26606"/>
          <ac:spMkLst>
            <pc:docMk/>
            <pc:sldMk cId="1581941363" sldId="257"/>
            <ac:spMk id="69" creationId="{123EA69C-102A-4DD0-9547-05DCD271D159}"/>
          </ac:spMkLst>
        </pc:spChg>
        <pc:spChg chg="add del">
          <ac:chgData name="raduacris.uk@gmail.com" userId="aaa8fbb4432bd68b" providerId="LiveId" clId="{62B52ADF-0DB3-4533-9A5A-EEFA70A73A82}" dt="2024-06-12T19:50:24.850" v="66" actId="26606"/>
          <ac:spMkLst>
            <pc:docMk/>
            <pc:sldMk cId="1581941363" sldId="257"/>
            <ac:spMk id="70" creationId="{6A862265-5CA3-4C40-8582-7534C3B03C2A}"/>
          </ac:spMkLst>
        </pc:spChg>
        <pc:spChg chg="add del">
          <ac:chgData name="raduacris.uk@gmail.com" userId="aaa8fbb4432bd68b" providerId="LiveId" clId="{62B52ADF-0DB3-4533-9A5A-EEFA70A73A82}" dt="2024-06-12T19:50:24.850" v="66" actId="26606"/>
          <ac:spMkLst>
            <pc:docMk/>
            <pc:sldMk cId="1581941363" sldId="257"/>
            <ac:spMk id="71" creationId="{600EF80B-0391-4082-9AF5-F15B091B4CE9}"/>
          </ac:spMkLst>
        </pc:spChg>
        <pc:spChg chg="add del">
          <ac:chgData name="raduacris.uk@gmail.com" userId="aaa8fbb4432bd68b" providerId="LiveId" clId="{62B52ADF-0DB3-4533-9A5A-EEFA70A73A82}" dt="2024-06-12T19:50:24.850" v="66" actId="26606"/>
          <ac:spMkLst>
            <pc:docMk/>
            <pc:sldMk cId="1581941363" sldId="257"/>
            <ac:spMk id="73" creationId="{3FBF03E8-C602-4192-9C52-F84B29FDCC88}"/>
          </ac:spMkLst>
        </pc:spChg>
        <pc:spChg chg="add">
          <ac:chgData name="raduacris.uk@gmail.com" userId="aaa8fbb4432bd68b" providerId="LiveId" clId="{62B52ADF-0DB3-4533-9A5A-EEFA70A73A82}" dt="2024-06-12T19:50:24.850" v="66" actId="26606"/>
          <ac:spMkLst>
            <pc:docMk/>
            <pc:sldMk cId="1581941363" sldId="257"/>
            <ac:spMk id="78" creationId="{1CE580D1-F917-4567-AFB4-99AA9B52ADF0}"/>
          </ac:spMkLst>
        </pc:spChg>
        <pc:spChg chg="add">
          <ac:chgData name="raduacris.uk@gmail.com" userId="aaa8fbb4432bd68b" providerId="LiveId" clId="{62B52ADF-0DB3-4533-9A5A-EEFA70A73A82}" dt="2024-06-12T19:50:24.850" v="66" actId="26606"/>
          <ac:spMkLst>
            <pc:docMk/>
            <pc:sldMk cId="1581941363" sldId="257"/>
            <ac:spMk id="86" creationId="{5BB14454-D00C-4958-BB39-F5F9F3ACD499}"/>
          </ac:spMkLst>
        </pc:spChg>
        <pc:spChg chg="add">
          <ac:chgData name="raduacris.uk@gmail.com" userId="aaa8fbb4432bd68b" providerId="LiveId" clId="{62B52ADF-0DB3-4533-9A5A-EEFA70A73A82}" dt="2024-06-12T19:50:24.850" v="66" actId="26606"/>
          <ac:spMkLst>
            <pc:docMk/>
            <pc:sldMk cId="1581941363" sldId="257"/>
            <ac:spMk id="90" creationId="{A1084370-0E70-4003-9787-3490FCC20E13}"/>
          </ac:spMkLst>
        </pc:spChg>
        <pc:grpChg chg="add del">
          <ac:chgData name="raduacris.uk@gmail.com" userId="aaa8fbb4432bd68b" providerId="LiveId" clId="{62B52ADF-0DB3-4533-9A5A-EEFA70A73A82}" dt="2024-06-12T19:49:27.301" v="57" actId="26606"/>
          <ac:grpSpMkLst>
            <pc:docMk/>
            <pc:sldMk cId="1581941363" sldId="257"/>
            <ac:grpSpMk id="25" creationId="{2B7C66D2-22E8-4E8F-829B-050BFA7C86C5}"/>
          </ac:grpSpMkLst>
        </pc:grpChg>
        <pc:grpChg chg="add del">
          <ac:chgData name="raduacris.uk@gmail.com" userId="aaa8fbb4432bd68b" providerId="LiveId" clId="{62B52ADF-0DB3-4533-9A5A-EEFA70A73A82}" dt="2024-06-12T19:49:34.675" v="59" actId="26606"/>
          <ac:grpSpMkLst>
            <pc:docMk/>
            <pc:sldMk cId="1581941363" sldId="257"/>
            <ac:grpSpMk id="40" creationId="{CEBDCB18-ABE5-43B0-8B68-89FEDAECB8B0}"/>
          </ac:grpSpMkLst>
        </pc:grpChg>
        <pc:grpChg chg="add del">
          <ac:chgData name="raduacris.uk@gmail.com" userId="aaa8fbb4432bd68b" providerId="LiveId" clId="{62B52ADF-0DB3-4533-9A5A-EEFA70A73A82}" dt="2024-06-12T19:49:39.344" v="63" actId="26606"/>
          <ac:grpSpMkLst>
            <pc:docMk/>
            <pc:sldMk cId="1581941363" sldId="257"/>
            <ac:grpSpMk id="60" creationId="{82188758-E18A-4CE5-9D03-F4BF5D887C3F}"/>
          </ac:grpSpMkLst>
        </pc:grpChg>
        <pc:grpChg chg="add">
          <ac:chgData name="raduacris.uk@gmail.com" userId="aaa8fbb4432bd68b" providerId="LiveId" clId="{62B52ADF-0DB3-4533-9A5A-EEFA70A73A82}" dt="2024-06-12T19:50:24.850" v="66" actId="26606"/>
          <ac:grpSpMkLst>
            <pc:docMk/>
            <pc:sldMk cId="1581941363" sldId="257"/>
            <ac:grpSpMk id="92" creationId="{2B7C66D2-22E8-4E8F-829B-050BFA7C86C5}"/>
          </ac:grpSpMkLst>
        </pc:grpChg>
        <pc:picChg chg="add mod ord">
          <ac:chgData name="raduacris.uk@gmail.com" userId="aaa8fbb4432bd68b" providerId="LiveId" clId="{62B52ADF-0DB3-4533-9A5A-EEFA70A73A82}" dt="2024-06-12T19:50:24.850" v="66" actId="26606"/>
          <ac:picMkLst>
            <pc:docMk/>
            <pc:sldMk cId="1581941363" sldId="257"/>
            <ac:picMk id="6" creationId="{904BC739-C4FB-EE6E-62FF-D0EF98416AB2}"/>
          </ac:picMkLst>
        </pc:picChg>
        <pc:picChg chg="add del">
          <ac:chgData name="raduacris.uk@gmail.com" userId="aaa8fbb4432bd68b" providerId="LiveId" clId="{62B52ADF-0DB3-4533-9A5A-EEFA70A73A82}" dt="2024-06-12T19:49:27.301" v="57" actId="26606"/>
          <ac:picMkLst>
            <pc:docMk/>
            <pc:sldMk cId="1581941363" sldId="257"/>
            <ac:picMk id="13" creationId="{1F5620B8-A2D8-4568-B566-F0453A0D9167}"/>
          </ac:picMkLst>
        </pc:picChg>
        <pc:picChg chg="add del">
          <ac:chgData name="raduacris.uk@gmail.com" userId="aaa8fbb4432bd68b" providerId="LiveId" clId="{62B52ADF-0DB3-4533-9A5A-EEFA70A73A82}" dt="2024-06-12T19:49:27.301" v="57" actId="26606"/>
          <ac:picMkLst>
            <pc:docMk/>
            <pc:sldMk cId="1581941363" sldId="257"/>
            <ac:picMk id="29" creationId="{3635D2BC-4EDA-4A3E-83BF-035608099BD5}"/>
          </ac:picMkLst>
        </pc:picChg>
        <pc:picChg chg="add del">
          <ac:chgData name="raduacris.uk@gmail.com" userId="aaa8fbb4432bd68b" providerId="LiveId" clId="{62B52ADF-0DB3-4533-9A5A-EEFA70A73A82}" dt="2024-06-12T19:49:34.675" v="59" actId="26606"/>
          <ac:picMkLst>
            <pc:docMk/>
            <pc:sldMk cId="1581941363" sldId="257"/>
            <ac:picMk id="34" creationId="{1F5620B8-A2D8-4568-B566-F0453A0D9167}"/>
          </ac:picMkLst>
        </pc:picChg>
        <pc:picChg chg="add del">
          <ac:chgData name="raduacris.uk@gmail.com" userId="aaa8fbb4432bd68b" providerId="LiveId" clId="{62B52ADF-0DB3-4533-9A5A-EEFA70A73A82}" dt="2024-06-12T19:49:34.675" v="59" actId="26606"/>
          <ac:picMkLst>
            <pc:docMk/>
            <pc:sldMk cId="1581941363" sldId="257"/>
            <ac:picMk id="43" creationId="{08EC5C75-E28F-4899-9C2E-39431B82B740}"/>
          </ac:picMkLst>
        </pc:picChg>
        <pc:picChg chg="add del">
          <ac:chgData name="raduacris.uk@gmail.com" userId="aaa8fbb4432bd68b" providerId="LiveId" clId="{62B52ADF-0DB3-4533-9A5A-EEFA70A73A82}" dt="2024-06-12T19:49:36.540" v="61" actId="26606"/>
          <ac:picMkLst>
            <pc:docMk/>
            <pc:sldMk cId="1581941363" sldId="257"/>
            <ac:picMk id="47" creationId="{1F5620B8-A2D8-4568-B566-F0453A0D9167}"/>
          </ac:picMkLst>
        </pc:picChg>
        <pc:picChg chg="add del">
          <ac:chgData name="raduacris.uk@gmail.com" userId="aaa8fbb4432bd68b" providerId="LiveId" clId="{62B52ADF-0DB3-4533-9A5A-EEFA70A73A82}" dt="2024-06-12T19:49:39.344" v="63" actId="26606"/>
          <ac:picMkLst>
            <pc:docMk/>
            <pc:sldMk cId="1581941363" sldId="257"/>
            <ac:picMk id="54" creationId="{1F5620B8-A2D8-4568-B566-F0453A0D9167}"/>
          </ac:picMkLst>
        </pc:picChg>
        <pc:picChg chg="add del">
          <ac:chgData name="raduacris.uk@gmail.com" userId="aaa8fbb4432bd68b" providerId="LiveId" clId="{62B52ADF-0DB3-4533-9A5A-EEFA70A73A82}" dt="2024-06-12T19:49:39.344" v="63" actId="26606"/>
          <ac:picMkLst>
            <pc:docMk/>
            <pc:sldMk cId="1581941363" sldId="257"/>
            <ac:picMk id="61" creationId="{D42F4933-2ECF-4EE5-BCE4-F19E3CA609FE}"/>
          </ac:picMkLst>
        </pc:picChg>
        <pc:picChg chg="add del">
          <ac:chgData name="raduacris.uk@gmail.com" userId="aaa8fbb4432bd68b" providerId="LiveId" clId="{62B52ADF-0DB3-4533-9A5A-EEFA70A73A82}" dt="2024-06-12T19:50:24.850" v="66" actId="26606"/>
          <ac:picMkLst>
            <pc:docMk/>
            <pc:sldMk cId="1581941363" sldId="257"/>
            <ac:picMk id="65" creationId="{1F5620B8-A2D8-4568-B566-F0453A0D9167}"/>
          </ac:picMkLst>
        </pc:picChg>
        <pc:picChg chg="add">
          <ac:chgData name="raduacris.uk@gmail.com" userId="aaa8fbb4432bd68b" providerId="LiveId" clId="{62B52ADF-0DB3-4533-9A5A-EEFA70A73A82}" dt="2024-06-12T19:50:24.850" v="66" actId="26606"/>
          <ac:picMkLst>
            <pc:docMk/>
            <pc:sldMk cId="1581941363" sldId="257"/>
            <ac:picMk id="80" creationId="{1F5620B8-A2D8-4568-B566-F0453A0D9167}"/>
          </ac:picMkLst>
        </pc:picChg>
        <pc:picChg chg="add">
          <ac:chgData name="raduacris.uk@gmail.com" userId="aaa8fbb4432bd68b" providerId="LiveId" clId="{62B52ADF-0DB3-4533-9A5A-EEFA70A73A82}" dt="2024-06-12T19:50:24.850" v="66" actId="26606"/>
          <ac:picMkLst>
            <pc:docMk/>
            <pc:sldMk cId="1581941363" sldId="257"/>
            <ac:picMk id="96" creationId="{3635D2BC-4EDA-4A3E-83BF-035608099BD5}"/>
          </ac:picMkLst>
        </pc:picChg>
        <pc:cxnChg chg="add del">
          <ac:chgData name="raduacris.uk@gmail.com" userId="aaa8fbb4432bd68b" providerId="LiveId" clId="{62B52ADF-0DB3-4533-9A5A-EEFA70A73A82}" dt="2024-06-12T19:49:27.301" v="57" actId="26606"/>
          <ac:cxnSpMkLst>
            <pc:docMk/>
            <pc:sldMk cId="1581941363" sldId="257"/>
            <ac:cxnSpMk id="15" creationId="{1C7D2BA4-4B7A-4596-8BCC-5CF715423894}"/>
          </ac:cxnSpMkLst>
        </pc:cxnChg>
        <pc:cxnChg chg="add del">
          <ac:chgData name="raduacris.uk@gmail.com" userId="aaa8fbb4432bd68b" providerId="LiveId" clId="{62B52ADF-0DB3-4533-9A5A-EEFA70A73A82}" dt="2024-06-12T19:49:27.301" v="57" actId="26606"/>
          <ac:cxnSpMkLst>
            <pc:docMk/>
            <pc:sldMk cId="1581941363" sldId="257"/>
            <ac:cxnSpMk id="17" creationId="{C9D4B225-18E9-4C5B-94D8-2ABE6D161E4A}"/>
          </ac:cxnSpMkLst>
        </pc:cxnChg>
        <pc:cxnChg chg="add del">
          <ac:chgData name="raduacris.uk@gmail.com" userId="aaa8fbb4432bd68b" providerId="LiveId" clId="{62B52ADF-0DB3-4533-9A5A-EEFA70A73A82}" dt="2024-06-12T19:49:27.301" v="57" actId="26606"/>
          <ac:cxnSpMkLst>
            <pc:docMk/>
            <pc:sldMk cId="1581941363" sldId="257"/>
            <ac:cxnSpMk id="21" creationId="{28A657A7-C4E5-425B-98FA-BB817FF7BFB0}"/>
          </ac:cxnSpMkLst>
        </pc:cxnChg>
        <pc:cxnChg chg="add del">
          <ac:chgData name="raduacris.uk@gmail.com" userId="aaa8fbb4432bd68b" providerId="LiveId" clId="{62B52ADF-0DB3-4533-9A5A-EEFA70A73A82}" dt="2024-06-12T19:49:27.301" v="57" actId="26606"/>
          <ac:cxnSpMkLst>
            <pc:docMk/>
            <pc:sldMk cId="1581941363" sldId="257"/>
            <ac:cxnSpMk id="31" creationId="{A3C86EB9-7FA9-42F7-B348-A7FD17436A94}"/>
          </ac:cxnSpMkLst>
        </pc:cxnChg>
        <pc:cxnChg chg="add del">
          <ac:chgData name="raduacris.uk@gmail.com" userId="aaa8fbb4432bd68b" providerId="LiveId" clId="{62B52ADF-0DB3-4533-9A5A-EEFA70A73A82}" dt="2024-06-12T19:49:34.675" v="59" actId="26606"/>
          <ac:cxnSpMkLst>
            <pc:docMk/>
            <pc:sldMk cId="1581941363" sldId="257"/>
            <ac:cxnSpMk id="35" creationId="{1C7D2BA4-4B7A-4596-8BCC-5CF715423894}"/>
          </ac:cxnSpMkLst>
        </pc:cxnChg>
        <pc:cxnChg chg="add del">
          <ac:chgData name="raduacris.uk@gmail.com" userId="aaa8fbb4432bd68b" providerId="LiveId" clId="{62B52ADF-0DB3-4533-9A5A-EEFA70A73A82}" dt="2024-06-12T19:49:34.675" v="59" actId="26606"/>
          <ac:cxnSpMkLst>
            <pc:docMk/>
            <pc:sldMk cId="1581941363" sldId="257"/>
            <ac:cxnSpMk id="36" creationId="{C9D4B225-18E9-4C5B-94D8-2ABE6D161E4A}"/>
          </ac:cxnSpMkLst>
        </pc:cxnChg>
        <pc:cxnChg chg="add del">
          <ac:chgData name="raduacris.uk@gmail.com" userId="aaa8fbb4432bd68b" providerId="LiveId" clId="{62B52ADF-0DB3-4533-9A5A-EEFA70A73A82}" dt="2024-06-12T19:49:34.675" v="59" actId="26606"/>
          <ac:cxnSpMkLst>
            <pc:docMk/>
            <pc:sldMk cId="1581941363" sldId="257"/>
            <ac:cxnSpMk id="38" creationId="{5CF4C623-16D7-4722-8EFB-A5B0E3BC077D}"/>
          </ac:cxnSpMkLst>
        </pc:cxnChg>
        <pc:cxnChg chg="add del">
          <ac:chgData name="raduacris.uk@gmail.com" userId="aaa8fbb4432bd68b" providerId="LiveId" clId="{62B52ADF-0DB3-4533-9A5A-EEFA70A73A82}" dt="2024-06-12T19:49:34.675" v="59" actId="26606"/>
          <ac:cxnSpMkLst>
            <pc:docMk/>
            <pc:sldMk cId="1581941363" sldId="257"/>
            <ac:cxnSpMk id="44" creationId="{46AAE0A1-60AD-4190-B85D-2DD8148369C7}"/>
          </ac:cxnSpMkLst>
        </pc:cxnChg>
        <pc:cxnChg chg="add del">
          <ac:chgData name="raduacris.uk@gmail.com" userId="aaa8fbb4432bd68b" providerId="LiveId" clId="{62B52ADF-0DB3-4533-9A5A-EEFA70A73A82}" dt="2024-06-12T19:49:36.540" v="61" actId="26606"/>
          <ac:cxnSpMkLst>
            <pc:docMk/>
            <pc:sldMk cId="1581941363" sldId="257"/>
            <ac:cxnSpMk id="48" creationId="{1C7D2BA4-4B7A-4596-8BCC-5CF715423894}"/>
          </ac:cxnSpMkLst>
        </pc:cxnChg>
        <pc:cxnChg chg="add del">
          <ac:chgData name="raduacris.uk@gmail.com" userId="aaa8fbb4432bd68b" providerId="LiveId" clId="{62B52ADF-0DB3-4533-9A5A-EEFA70A73A82}" dt="2024-06-12T19:49:36.540" v="61" actId="26606"/>
          <ac:cxnSpMkLst>
            <pc:docMk/>
            <pc:sldMk cId="1581941363" sldId="257"/>
            <ac:cxnSpMk id="49" creationId="{C9D4B225-18E9-4C5B-94D8-2ABE6D161E4A}"/>
          </ac:cxnSpMkLst>
        </pc:cxnChg>
        <pc:cxnChg chg="add del">
          <ac:chgData name="raduacris.uk@gmail.com" userId="aaa8fbb4432bd68b" providerId="LiveId" clId="{62B52ADF-0DB3-4533-9A5A-EEFA70A73A82}" dt="2024-06-12T19:49:36.540" v="61" actId="26606"/>
          <ac:cxnSpMkLst>
            <pc:docMk/>
            <pc:sldMk cId="1581941363" sldId="257"/>
            <ac:cxnSpMk id="51" creationId="{8E83266B-97F8-4AB9-818F-3A70E8D8580D}"/>
          </ac:cxnSpMkLst>
        </pc:cxnChg>
        <pc:cxnChg chg="add del">
          <ac:chgData name="raduacris.uk@gmail.com" userId="aaa8fbb4432bd68b" providerId="LiveId" clId="{62B52ADF-0DB3-4533-9A5A-EEFA70A73A82}" dt="2024-06-12T19:49:39.344" v="63" actId="26606"/>
          <ac:cxnSpMkLst>
            <pc:docMk/>
            <pc:sldMk cId="1581941363" sldId="257"/>
            <ac:cxnSpMk id="55" creationId="{1C7D2BA4-4B7A-4596-8BCC-5CF715423894}"/>
          </ac:cxnSpMkLst>
        </pc:cxnChg>
        <pc:cxnChg chg="add del">
          <ac:chgData name="raduacris.uk@gmail.com" userId="aaa8fbb4432bd68b" providerId="LiveId" clId="{62B52ADF-0DB3-4533-9A5A-EEFA70A73A82}" dt="2024-06-12T19:49:39.344" v="63" actId="26606"/>
          <ac:cxnSpMkLst>
            <pc:docMk/>
            <pc:sldMk cId="1581941363" sldId="257"/>
            <ac:cxnSpMk id="56" creationId="{C9D4B225-18E9-4C5B-94D8-2ABE6D161E4A}"/>
          </ac:cxnSpMkLst>
        </pc:cxnChg>
        <pc:cxnChg chg="add del">
          <ac:chgData name="raduacris.uk@gmail.com" userId="aaa8fbb4432bd68b" providerId="LiveId" clId="{62B52ADF-0DB3-4533-9A5A-EEFA70A73A82}" dt="2024-06-12T19:49:39.344" v="63" actId="26606"/>
          <ac:cxnSpMkLst>
            <pc:docMk/>
            <pc:sldMk cId="1581941363" sldId="257"/>
            <ac:cxnSpMk id="58" creationId="{381B4579-E2EA-4BD7-94FF-0A0BEE135C6B}"/>
          </ac:cxnSpMkLst>
        </pc:cxnChg>
        <pc:cxnChg chg="add del">
          <ac:chgData name="raduacris.uk@gmail.com" userId="aaa8fbb4432bd68b" providerId="LiveId" clId="{62B52ADF-0DB3-4533-9A5A-EEFA70A73A82}" dt="2024-06-12T19:49:39.344" v="63" actId="26606"/>
          <ac:cxnSpMkLst>
            <pc:docMk/>
            <pc:sldMk cId="1581941363" sldId="257"/>
            <ac:cxnSpMk id="62" creationId="{C6FAC23C-014D-4AC5-AD1B-36F7D0E7EF32}"/>
          </ac:cxnSpMkLst>
        </pc:cxnChg>
        <pc:cxnChg chg="add del">
          <ac:chgData name="raduacris.uk@gmail.com" userId="aaa8fbb4432bd68b" providerId="LiveId" clId="{62B52ADF-0DB3-4533-9A5A-EEFA70A73A82}" dt="2024-06-12T19:50:24.850" v="66" actId="26606"/>
          <ac:cxnSpMkLst>
            <pc:docMk/>
            <pc:sldMk cId="1581941363" sldId="257"/>
            <ac:cxnSpMk id="66" creationId="{1C7D2BA4-4B7A-4596-8BCC-5CF715423894}"/>
          </ac:cxnSpMkLst>
        </pc:cxnChg>
        <pc:cxnChg chg="add del">
          <ac:chgData name="raduacris.uk@gmail.com" userId="aaa8fbb4432bd68b" providerId="LiveId" clId="{62B52ADF-0DB3-4533-9A5A-EEFA70A73A82}" dt="2024-06-12T19:50:24.850" v="66" actId="26606"/>
          <ac:cxnSpMkLst>
            <pc:docMk/>
            <pc:sldMk cId="1581941363" sldId="257"/>
            <ac:cxnSpMk id="67" creationId="{C9D4B225-18E9-4C5B-94D8-2ABE6D161E4A}"/>
          </ac:cxnSpMkLst>
        </pc:cxnChg>
        <pc:cxnChg chg="add del">
          <ac:chgData name="raduacris.uk@gmail.com" userId="aaa8fbb4432bd68b" providerId="LiveId" clId="{62B52ADF-0DB3-4533-9A5A-EEFA70A73A82}" dt="2024-06-12T19:50:24.850" v="66" actId="26606"/>
          <ac:cxnSpMkLst>
            <pc:docMk/>
            <pc:sldMk cId="1581941363" sldId="257"/>
            <ac:cxnSpMk id="72" creationId="{D33AC32D-5F44-45F7-A0BD-7C11A86BED57}"/>
          </ac:cxnSpMkLst>
        </pc:cxnChg>
        <pc:cxnChg chg="add">
          <ac:chgData name="raduacris.uk@gmail.com" userId="aaa8fbb4432bd68b" providerId="LiveId" clId="{62B52ADF-0DB3-4533-9A5A-EEFA70A73A82}" dt="2024-06-12T19:50:24.850" v="66" actId="26606"/>
          <ac:cxnSpMkLst>
            <pc:docMk/>
            <pc:sldMk cId="1581941363" sldId="257"/>
            <ac:cxnSpMk id="82" creationId="{1C7D2BA4-4B7A-4596-8BCC-5CF715423894}"/>
          </ac:cxnSpMkLst>
        </pc:cxnChg>
        <pc:cxnChg chg="add">
          <ac:chgData name="raduacris.uk@gmail.com" userId="aaa8fbb4432bd68b" providerId="LiveId" clId="{62B52ADF-0DB3-4533-9A5A-EEFA70A73A82}" dt="2024-06-12T19:50:24.850" v="66" actId="26606"/>
          <ac:cxnSpMkLst>
            <pc:docMk/>
            <pc:sldMk cId="1581941363" sldId="257"/>
            <ac:cxnSpMk id="84" creationId="{C9D4B225-18E9-4C5B-94D8-2ABE6D161E4A}"/>
          </ac:cxnSpMkLst>
        </pc:cxnChg>
        <pc:cxnChg chg="add">
          <ac:chgData name="raduacris.uk@gmail.com" userId="aaa8fbb4432bd68b" providerId="LiveId" clId="{62B52ADF-0DB3-4533-9A5A-EEFA70A73A82}" dt="2024-06-12T19:50:24.850" v="66" actId="26606"/>
          <ac:cxnSpMkLst>
            <pc:docMk/>
            <pc:sldMk cId="1581941363" sldId="257"/>
            <ac:cxnSpMk id="88" creationId="{28A657A7-C4E5-425B-98FA-BB817FF7BFB0}"/>
          </ac:cxnSpMkLst>
        </pc:cxnChg>
        <pc:cxnChg chg="add">
          <ac:chgData name="raduacris.uk@gmail.com" userId="aaa8fbb4432bd68b" providerId="LiveId" clId="{62B52ADF-0DB3-4533-9A5A-EEFA70A73A82}" dt="2024-06-12T19:50:24.850" v="66" actId="26606"/>
          <ac:cxnSpMkLst>
            <pc:docMk/>
            <pc:sldMk cId="1581941363" sldId="257"/>
            <ac:cxnSpMk id="98" creationId="{A3C86EB9-7FA9-42F7-B348-A7FD17436A94}"/>
          </ac:cxnSpMkLst>
        </pc:cxnChg>
      </pc:sldChg>
      <pc:sldChg chg="addSp delSp modSp new mod">
        <pc:chgData name="raduacris.uk@gmail.com" userId="aaa8fbb4432bd68b" providerId="LiveId" clId="{62B52ADF-0DB3-4533-9A5A-EEFA70A73A82}" dt="2024-06-17T20:44:58.250" v="1558" actId="14100"/>
        <pc:sldMkLst>
          <pc:docMk/>
          <pc:sldMk cId="3262651285" sldId="258"/>
        </pc:sldMkLst>
        <pc:spChg chg="add del mod">
          <ac:chgData name="raduacris.uk@gmail.com" userId="aaa8fbb4432bd68b" providerId="LiveId" clId="{62B52ADF-0DB3-4533-9A5A-EEFA70A73A82}" dt="2024-06-17T20:40:27.376" v="1543" actId="14100"/>
          <ac:spMkLst>
            <pc:docMk/>
            <pc:sldMk cId="3262651285" sldId="258"/>
            <ac:spMk id="2" creationId="{A048AC34-3F8A-AC60-57CB-CC8DF5B407B7}"/>
          </ac:spMkLst>
        </pc:spChg>
        <pc:spChg chg="add del mod">
          <ac:chgData name="raduacris.uk@gmail.com" userId="aaa8fbb4432bd68b" providerId="LiveId" clId="{62B52ADF-0DB3-4533-9A5A-EEFA70A73A82}" dt="2024-06-17T17:12:56.166" v="328" actId="255"/>
          <ac:spMkLst>
            <pc:docMk/>
            <pc:sldMk cId="3262651285" sldId="258"/>
            <ac:spMk id="3" creationId="{5CA69BFD-711E-0E18-A1F6-EF4E7C439578}"/>
          </ac:spMkLst>
        </pc:spChg>
        <pc:spChg chg="add del mod">
          <ac:chgData name="raduacris.uk@gmail.com" userId="aaa8fbb4432bd68b" providerId="LiveId" clId="{62B52ADF-0DB3-4533-9A5A-EEFA70A73A82}" dt="2024-06-17T20:44:58.250" v="1558" actId="14100"/>
          <ac:spMkLst>
            <pc:docMk/>
            <pc:sldMk cId="3262651285" sldId="258"/>
            <ac:spMk id="4" creationId="{17FD79CE-BAF4-9F7E-DAA6-02D14BA36CE8}"/>
          </ac:spMkLst>
        </pc:spChg>
        <pc:spChg chg="add mod">
          <ac:chgData name="raduacris.uk@gmail.com" userId="aaa8fbb4432bd68b" providerId="LiveId" clId="{62B52ADF-0DB3-4533-9A5A-EEFA70A73A82}" dt="2024-06-17T16:47:23.009" v="104"/>
          <ac:spMkLst>
            <pc:docMk/>
            <pc:sldMk cId="3262651285" sldId="258"/>
            <ac:spMk id="5" creationId="{6031DD42-3FF6-267C-A670-41C7952F0B71}"/>
          </ac:spMkLst>
        </pc:spChg>
        <pc:spChg chg="add mod">
          <ac:chgData name="raduacris.uk@gmail.com" userId="aaa8fbb4432bd68b" providerId="LiveId" clId="{62B52ADF-0DB3-4533-9A5A-EEFA70A73A82}" dt="2024-06-17T16:47:33.716" v="106"/>
          <ac:spMkLst>
            <pc:docMk/>
            <pc:sldMk cId="3262651285" sldId="258"/>
            <ac:spMk id="6" creationId="{8E433A7B-26F5-B2B8-CEC3-2795D0A94D2D}"/>
          </ac:spMkLst>
        </pc:spChg>
        <pc:spChg chg="add">
          <ac:chgData name="raduacris.uk@gmail.com" userId="aaa8fbb4432bd68b" providerId="LiveId" clId="{62B52ADF-0DB3-4533-9A5A-EEFA70A73A82}" dt="2024-06-17T16:51:37.133" v="174"/>
          <ac:spMkLst>
            <pc:docMk/>
            <pc:sldMk cId="3262651285" sldId="258"/>
            <ac:spMk id="7" creationId="{27933CE1-C234-370F-15B9-664BAA81DA7F}"/>
          </ac:spMkLst>
        </pc:spChg>
        <pc:graphicFrameChg chg="add del">
          <ac:chgData name="raduacris.uk@gmail.com" userId="aaa8fbb4432bd68b" providerId="LiveId" clId="{62B52ADF-0DB3-4533-9A5A-EEFA70A73A82}" dt="2024-06-17T17:06:29.138" v="311" actId="26606"/>
          <ac:graphicFrameMkLst>
            <pc:docMk/>
            <pc:sldMk cId="3262651285" sldId="258"/>
            <ac:graphicFrameMk id="8" creationId="{E5EACEF9-8E15-B80D-DBF5-83BCEF52CAA2}"/>
          </ac:graphicFrameMkLst>
        </pc:graphicFrameChg>
        <pc:graphicFrameChg chg="add del">
          <ac:chgData name="raduacris.uk@gmail.com" userId="aaa8fbb4432bd68b" providerId="LiveId" clId="{62B52ADF-0DB3-4533-9A5A-EEFA70A73A82}" dt="2024-06-17T17:06:32.522" v="313" actId="26606"/>
          <ac:graphicFrameMkLst>
            <pc:docMk/>
            <pc:sldMk cId="3262651285" sldId="258"/>
            <ac:graphicFrameMk id="10" creationId="{61DD0A6D-05AB-AB1F-8E08-2D64AEAECF42}"/>
          </ac:graphicFrameMkLst>
        </pc:graphicFrameChg>
        <pc:graphicFrameChg chg="add del">
          <ac:chgData name="raduacris.uk@gmail.com" userId="aaa8fbb4432bd68b" providerId="LiveId" clId="{62B52ADF-0DB3-4533-9A5A-EEFA70A73A82}" dt="2024-06-17T17:06:38.277" v="315" actId="26606"/>
          <ac:graphicFrameMkLst>
            <pc:docMk/>
            <pc:sldMk cId="3262651285" sldId="258"/>
            <ac:graphicFrameMk id="12" creationId="{F5C930F9-4F7B-AD65-BD20-A47D9B982C64}"/>
          </ac:graphicFrameMkLst>
        </pc:graphicFrameChg>
        <pc:graphicFrameChg chg="add del">
          <ac:chgData name="raduacris.uk@gmail.com" userId="aaa8fbb4432bd68b" providerId="LiveId" clId="{62B52ADF-0DB3-4533-9A5A-EEFA70A73A82}" dt="2024-06-17T17:06:45.841" v="317" actId="26606"/>
          <ac:graphicFrameMkLst>
            <pc:docMk/>
            <pc:sldMk cId="3262651285" sldId="258"/>
            <ac:graphicFrameMk id="14" creationId="{B12A2C25-8568-30CB-1EEB-E63123AE055B}"/>
          </ac:graphicFrameMkLst>
        </pc:graphicFrameChg>
        <pc:picChg chg="add mod">
          <ac:chgData name="raduacris.uk@gmail.com" userId="aaa8fbb4432bd68b" providerId="LiveId" clId="{62B52ADF-0DB3-4533-9A5A-EEFA70A73A82}" dt="2024-06-17T16:53:49.421" v="182" actId="931"/>
          <ac:picMkLst>
            <pc:docMk/>
            <pc:sldMk cId="3262651285" sldId="258"/>
            <ac:picMk id="9" creationId="{004E0DB3-1949-8952-EBE5-C4F8CCA6E0B2}"/>
          </ac:picMkLst>
        </pc:picChg>
      </pc:sldChg>
      <pc:sldChg chg="modSp new del mod">
        <pc:chgData name="raduacris.uk@gmail.com" userId="aaa8fbb4432bd68b" providerId="LiveId" clId="{62B52ADF-0DB3-4533-9A5A-EEFA70A73A82}" dt="2024-06-17T17:18:28.338" v="398" actId="47"/>
        <pc:sldMkLst>
          <pc:docMk/>
          <pc:sldMk cId="257340966" sldId="259"/>
        </pc:sldMkLst>
        <pc:spChg chg="mod">
          <ac:chgData name="raduacris.uk@gmail.com" userId="aaa8fbb4432bd68b" providerId="LiveId" clId="{62B52ADF-0DB3-4533-9A5A-EEFA70A73A82}" dt="2024-06-17T17:18:02.387" v="396" actId="27636"/>
          <ac:spMkLst>
            <pc:docMk/>
            <pc:sldMk cId="257340966" sldId="259"/>
            <ac:spMk id="2" creationId="{4A3B0E56-02A4-54FB-FE76-C61A5E070ABD}"/>
          </ac:spMkLst>
        </pc:spChg>
      </pc:sldChg>
      <pc:sldChg chg="new del">
        <pc:chgData name="raduacris.uk@gmail.com" userId="aaa8fbb4432bd68b" providerId="LiveId" clId="{62B52ADF-0DB3-4533-9A5A-EEFA70A73A82}" dt="2024-06-17T17:08:14.661" v="327" actId="680"/>
        <pc:sldMkLst>
          <pc:docMk/>
          <pc:sldMk cId="1921143451" sldId="259"/>
        </pc:sldMkLst>
      </pc:sldChg>
      <pc:sldChg chg="modSp new del mod">
        <pc:chgData name="raduacris.uk@gmail.com" userId="aaa8fbb4432bd68b" providerId="LiveId" clId="{62B52ADF-0DB3-4533-9A5A-EEFA70A73A82}" dt="2024-06-17T17:38:20.918" v="710" actId="47"/>
        <pc:sldMkLst>
          <pc:docMk/>
          <pc:sldMk cId="4255486122" sldId="260"/>
        </pc:sldMkLst>
        <pc:spChg chg="mod">
          <ac:chgData name="raduacris.uk@gmail.com" userId="aaa8fbb4432bd68b" providerId="LiveId" clId="{62B52ADF-0DB3-4533-9A5A-EEFA70A73A82}" dt="2024-06-17T17:20:26.052" v="454" actId="1076"/>
          <ac:spMkLst>
            <pc:docMk/>
            <pc:sldMk cId="4255486122" sldId="260"/>
            <ac:spMk id="2" creationId="{BBB20A10-F74A-7E37-4544-2270A2B25371}"/>
          </ac:spMkLst>
        </pc:spChg>
        <pc:spChg chg="mod">
          <ac:chgData name="raduacris.uk@gmail.com" userId="aaa8fbb4432bd68b" providerId="LiveId" clId="{62B52ADF-0DB3-4533-9A5A-EEFA70A73A82}" dt="2024-06-17T17:20:18.800" v="452" actId="1076"/>
          <ac:spMkLst>
            <pc:docMk/>
            <pc:sldMk cId="4255486122" sldId="260"/>
            <ac:spMk id="3" creationId="{1007A70B-718F-E8C4-6588-53ADBF2284DA}"/>
          </ac:spMkLst>
        </pc:spChg>
        <pc:spChg chg="mod">
          <ac:chgData name="raduacris.uk@gmail.com" userId="aaa8fbb4432bd68b" providerId="LiveId" clId="{62B52ADF-0DB3-4533-9A5A-EEFA70A73A82}" dt="2024-06-17T17:19:22.267" v="450" actId="14100"/>
          <ac:spMkLst>
            <pc:docMk/>
            <pc:sldMk cId="4255486122" sldId="260"/>
            <ac:spMk id="4" creationId="{EBDBBFF5-0033-BBE3-E835-3FE7C0E18AAA}"/>
          </ac:spMkLst>
        </pc:spChg>
      </pc:sldChg>
      <pc:sldChg chg="addSp delSp modSp new mod setBg">
        <pc:chgData name="raduacris.uk@gmail.com" userId="aaa8fbb4432bd68b" providerId="LiveId" clId="{62B52ADF-0DB3-4533-9A5A-EEFA70A73A82}" dt="2024-06-17T21:05:05.657" v="1627" actId="20577"/>
        <pc:sldMkLst>
          <pc:docMk/>
          <pc:sldMk cId="4206802746" sldId="261"/>
        </pc:sldMkLst>
        <pc:spChg chg="mod">
          <ac:chgData name="raduacris.uk@gmail.com" userId="aaa8fbb4432bd68b" providerId="LiveId" clId="{62B52ADF-0DB3-4533-9A5A-EEFA70A73A82}" dt="2024-06-17T20:50:53.187" v="1599" actId="1076"/>
          <ac:spMkLst>
            <pc:docMk/>
            <pc:sldMk cId="4206802746" sldId="261"/>
            <ac:spMk id="2" creationId="{F275B5B2-A3C2-1FA1-2B4F-A535879F6E4B}"/>
          </ac:spMkLst>
        </pc:spChg>
        <pc:spChg chg="add del mod">
          <ac:chgData name="raduacris.uk@gmail.com" userId="aaa8fbb4432bd68b" providerId="LiveId" clId="{62B52ADF-0DB3-4533-9A5A-EEFA70A73A82}" dt="2024-06-17T17:22:18.519" v="464"/>
          <ac:spMkLst>
            <pc:docMk/>
            <pc:sldMk cId="4206802746" sldId="261"/>
            <ac:spMk id="3" creationId="{D191810C-C868-D095-398A-BA5AECAB8395}"/>
          </ac:spMkLst>
        </pc:spChg>
        <pc:spChg chg="add mod">
          <ac:chgData name="raduacris.uk@gmail.com" userId="aaa8fbb4432bd68b" providerId="LiveId" clId="{62B52ADF-0DB3-4533-9A5A-EEFA70A73A82}" dt="2024-06-17T20:51:01.334" v="1601" actId="20577"/>
          <ac:spMkLst>
            <pc:docMk/>
            <pc:sldMk cId="4206802746" sldId="261"/>
            <ac:spMk id="4" creationId="{6B61B19A-A743-C41D-7B98-CA3DE2DEF733}"/>
          </ac:spMkLst>
        </pc:spChg>
        <pc:spChg chg="add del mod">
          <ac:chgData name="raduacris.uk@gmail.com" userId="aaa8fbb4432bd68b" providerId="LiveId" clId="{62B52ADF-0DB3-4533-9A5A-EEFA70A73A82}" dt="2024-06-17T21:05:05.657" v="1627" actId="20577"/>
          <ac:spMkLst>
            <pc:docMk/>
            <pc:sldMk cId="4206802746" sldId="261"/>
            <ac:spMk id="5" creationId="{15608A66-A8DD-02B1-61FE-F37E7DB53D7F}"/>
          </ac:spMkLst>
        </pc:spChg>
        <pc:spChg chg="add del">
          <ac:chgData name="raduacris.uk@gmail.com" userId="aaa8fbb4432bd68b" providerId="LiveId" clId="{62B52ADF-0DB3-4533-9A5A-EEFA70A73A82}" dt="2024-06-17T19:18:59.578" v="1017" actId="26606"/>
          <ac:spMkLst>
            <pc:docMk/>
            <pc:sldMk cId="4206802746" sldId="261"/>
            <ac:spMk id="11" creationId="{17424F32-2789-4FF9-8E8A-1252284BF600}"/>
          </ac:spMkLst>
        </pc:spChg>
        <pc:spChg chg="add del">
          <ac:chgData name="raduacris.uk@gmail.com" userId="aaa8fbb4432bd68b" providerId="LiveId" clId="{62B52ADF-0DB3-4533-9A5A-EEFA70A73A82}" dt="2024-06-17T19:19:01.720" v="1019" actId="26606"/>
          <ac:spMkLst>
            <pc:docMk/>
            <pc:sldMk cId="4206802746" sldId="261"/>
            <ac:spMk id="19" creationId="{32D32A60-013B-47A8-8833-D2424080917B}"/>
          </ac:spMkLst>
        </pc:spChg>
        <pc:spChg chg="add del">
          <ac:chgData name="raduacris.uk@gmail.com" userId="aaa8fbb4432bd68b" providerId="LiveId" clId="{62B52ADF-0DB3-4533-9A5A-EEFA70A73A82}" dt="2024-06-17T19:19:01.720" v="1019" actId="26606"/>
          <ac:spMkLst>
            <pc:docMk/>
            <pc:sldMk cId="4206802746" sldId="261"/>
            <ac:spMk id="20" creationId="{17424F32-2789-4FF9-8E8A-1252284BF600}"/>
          </ac:spMkLst>
        </pc:spChg>
        <pc:spChg chg="add del">
          <ac:chgData name="raduacris.uk@gmail.com" userId="aaa8fbb4432bd68b" providerId="LiveId" clId="{62B52ADF-0DB3-4533-9A5A-EEFA70A73A82}" dt="2024-06-17T19:19:01.720" v="1019" actId="26606"/>
          <ac:spMkLst>
            <pc:docMk/>
            <pc:sldMk cId="4206802746" sldId="261"/>
            <ac:spMk id="21" creationId="{AE27932B-B694-4C4C-90D7-A0333A7C5876}"/>
          </ac:spMkLst>
        </pc:spChg>
        <pc:spChg chg="add del">
          <ac:chgData name="raduacris.uk@gmail.com" userId="aaa8fbb4432bd68b" providerId="LiveId" clId="{62B52ADF-0DB3-4533-9A5A-EEFA70A73A82}" dt="2024-06-17T19:19:01.720" v="1019" actId="26606"/>
          <ac:spMkLst>
            <pc:docMk/>
            <pc:sldMk cId="4206802746" sldId="261"/>
            <ac:spMk id="25" creationId="{A9DA474E-6B91-4200-840F-0257B2358A75}"/>
          </ac:spMkLst>
        </pc:spChg>
        <pc:graphicFrameChg chg="add del">
          <ac:chgData name="raduacris.uk@gmail.com" userId="aaa8fbb4432bd68b" providerId="LiveId" clId="{62B52ADF-0DB3-4533-9A5A-EEFA70A73A82}" dt="2024-06-17T19:18:59.578" v="1017" actId="26606"/>
          <ac:graphicFrameMkLst>
            <pc:docMk/>
            <pc:sldMk cId="4206802746" sldId="261"/>
            <ac:graphicFrameMk id="7" creationId="{C46D03D1-8174-8D57-CC52-E41A055DBF7D}"/>
          </ac:graphicFrameMkLst>
        </pc:graphicFrameChg>
        <pc:graphicFrameChg chg="add del">
          <ac:chgData name="raduacris.uk@gmail.com" userId="aaa8fbb4432bd68b" providerId="LiveId" clId="{62B52ADF-0DB3-4533-9A5A-EEFA70A73A82}" dt="2024-06-17T19:19:01.720" v="1019" actId="26606"/>
          <ac:graphicFrameMkLst>
            <pc:docMk/>
            <pc:sldMk cId="4206802746" sldId="261"/>
            <ac:graphicFrameMk id="28" creationId="{CE870DC0-DBCA-0D08-F8E5-A2EB1351B13B}"/>
          </ac:graphicFrameMkLst>
        </pc:graphicFrameChg>
        <pc:graphicFrameChg chg="add del">
          <ac:chgData name="raduacris.uk@gmail.com" userId="aaa8fbb4432bd68b" providerId="LiveId" clId="{62B52ADF-0DB3-4533-9A5A-EEFA70A73A82}" dt="2024-06-17T19:19:03.900" v="1021" actId="26606"/>
          <ac:graphicFrameMkLst>
            <pc:docMk/>
            <pc:sldMk cId="4206802746" sldId="261"/>
            <ac:graphicFrameMk id="31" creationId="{38D797F3-9F13-B498-5E5E-CCE214143A20}"/>
          </ac:graphicFrameMkLst>
        </pc:graphicFrameChg>
        <pc:graphicFrameChg chg="add del">
          <ac:chgData name="raduacris.uk@gmail.com" userId="aaa8fbb4432bd68b" providerId="LiveId" clId="{62B52ADF-0DB3-4533-9A5A-EEFA70A73A82}" dt="2024-06-17T19:19:08.210" v="1023" actId="26606"/>
          <ac:graphicFrameMkLst>
            <pc:docMk/>
            <pc:sldMk cId="4206802746" sldId="261"/>
            <ac:graphicFrameMk id="33" creationId="{FA60EEBA-D858-0573-BE0F-926B5D0ECD28}"/>
          </ac:graphicFrameMkLst>
        </pc:graphicFrameChg>
        <pc:graphicFrameChg chg="add del">
          <ac:chgData name="raduacris.uk@gmail.com" userId="aaa8fbb4432bd68b" providerId="LiveId" clId="{62B52ADF-0DB3-4533-9A5A-EEFA70A73A82}" dt="2024-06-17T19:19:12.922" v="1025" actId="26606"/>
          <ac:graphicFrameMkLst>
            <pc:docMk/>
            <pc:sldMk cId="4206802746" sldId="261"/>
            <ac:graphicFrameMk id="35" creationId="{BAB0F2C2-A358-A3A3-587B-DAAE524DDAA2}"/>
          </ac:graphicFrameMkLst>
        </pc:graphicFrameChg>
        <pc:picChg chg="add del">
          <ac:chgData name="raduacris.uk@gmail.com" userId="aaa8fbb4432bd68b" providerId="LiveId" clId="{62B52ADF-0DB3-4533-9A5A-EEFA70A73A82}" dt="2024-06-17T19:18:59.578" v="1017" actId="26606"/>
          <ac:picMkLst>
            <pc:docMk/>
            <pc:sldMk cId="4206802746" sldId="261"/>
            <ac:picMk id="13" creationId="{D708C46E-BB60-4B97-8327-D3A475C008E5}"/>
          </ac:picMkLst>
        </pc:picChg>
        <pc:picChg chg="add del">
          <ac:chgData name="raduacris.uk@gmail.com" userId="aaa8fbb4432bd68b" providerId="LiveId" clId="{62B52ADF-0DB3-4533-9A5A-EEFA70A73A82}" dt="2024-06-17T19:19:01.720" v="1019" actId="26606"/>
          <ac:picMkLst>
            <pc:docMk/>
            <pc:sldMk cId="4206802746" sldId="261"/>
            <ac:picMk id="22" creationId="{D708C46E-BB60-4B97-8327-D3A475C008E5}"/>
          </ac:picMkLst>
        </pc:picChg>
        <pc:picChg chg="add del">
          <ac:chgData name="raduacris.uk@gmail.com" userId="aaa8fbb4432bd68b" providerId="LiveId" clId="{62B52ADF-0DB3-4533-9A5A-EEFA70A73A82}" dt="2024-06-17T19:19:01.720" v="1019" actId="26606"/>
          <ac:picMkLst>
            <pc:docMk/>
            <pc:sldMk cId="4206802746" sldId="261"/>
            <ac:picMk id="27" creationId="{DF63C9AD-AE6E-4512-8171-91612E84CCFB}"/>
          </ac:picMkLst>
        </pc:picChg>
        <pc:cxnChg chg="add del">
          <ac:chgData name="raduacris.uk@gmail.com" userId="aaa8fbb4432bd68b" providerId="LiveId" clId="{62B52ADF-0DB3-4533-9A5A-EEFA70A73A82}" dt="2024-06-17T19:18:59.578" v="1017" actId="26606"/>
          <ac:cxnSpMkLst>
            <pc:docMk/>
            <pc:sldMk cId="4206802746" sldId="261"/>
            <ac:cxnSpMk id="15" creationId="{8042755C-F24C-4D08-8E4C-E646382C3634}"/>
          </ac:cxnSpMkLst>
        </pc:cxnChg>
        <pc:cxnChg chg="add del">
          <ac:chgData name="raduacris.uk@gmail.com" userId="aaa8fbb4432bd68b" providerId="LiveId" clId="{62B52ADF-0DB3-4533-9A5A-EEFA70A73A82}" dt="2024-06-17T19:18:59.578" v="1017" actId="26606"/>
          <ac:cxnSpMkLst>
            <pc:docMk/>
            <pc:sldMk cId="4206802746" sldId="261"/>
            <ac:cxnSpMk id="17" creationId="{63E94A00-1A92-47F4-9E2D-E51DFF9016D4}"/>
          </ac:cxnSpMkLst>
        </pc:cxnChg>
        <pc:cxnChg chg="add del">
          <ac:chgData name="raduacris.uk@gmail.com" userId="aaa8fbb4432bd68b" providerId="LiveId" clId="{62B52ADF-0DB3-4533-9A5A-EEFA70A73A82}" dt="2024-06-17T19:19:01.720" v="1019" actId="26606"/>
          <ac:cxnSpMkLst>
            <pc:docMk/>
            <pc:sldMk cId="4206802746" sldId="261"/>
            <ac:cxnSpMk id="23" creationId="{9EBB0476-5CF0-4F44-8D68-5D42D7AEE43A}"/>
          </ac:cxnSpMkLst>
        </pc:cxnChg>
        <pc:cxnChg chg="add del">
          <ac:chgData name="raduacris.uk@gmail.com" userId="aaa8fbb4432bd68b" providerId="LiveId" clId="{62B52ADF-0DB3-4533-9A5A-EEFA70A73A82}" dt="2024-06-17T19:19:01.720" v="1019" actId="26606"/>
          <ac:cxnSpMkLst>
            <pc:docMk/>
            <pc:sldMk cId="4206802746" sldId="261"/>
            <ac:cxnSpMk id="24" creationId="{8042755C-F24C-4D08-8E4C-E646382C3634}"/>
          </ac:cxnSpMkLst>
        </pc:cxnChg>
        <pc:cxnChg chg="add del">
          <ac:chgData name="raduacris.uk@gmail.com" userId="aaa8fbb4432bd68b" providerId="LiveId" clId="{62B52ADF-0DB3-4533-9A5A-EEFA70A73A82}" dt="2024-06-17T19:19:01.720" v="1019" actId="26606"/>
          <ac:cxnSpMkLst>
            <pc:docMk/>
            <pc:sldMk cId="4206802746" sldId="261"/>
            <ac:cxnSpMk id="26" creationId="{63E94A00-1A92-47F4-9E2D-E51DFF9016D4}"/>
          </ac:cxnSpMkLst>
        </pc:cxnChg>
        <pc:cxnChg chg="add del">
          <ac:chgData name="raduacris.uk@gmail.com" userId="aaa8fbb4432bd68b" providerId="LiveId" clId="{62B52ADF-0DB3-4533-9A5A-EEFA70A73A82}" dt="2024-06-17T19:19:01.720" v="1019" actId="26606"/>
          <ac:cxnSpMkLst>
            <pc:docMk/>
            <pc:sldMk cId="4206802746" sldId="261"/>
            <ac:cxnSpMk id="29" creationId="{FE1A49CE-B63D-457A-A180-1C883E1A63D2}"/>
          </ac:cxnSpMkLst>
        </pc:cxnChg>
      </pc:sldChg>
      <pc:sldChg chg="addSp delSp modSp new mod setBg">
        <pc:chgData name="raduacris.uk@gmail.com" userId="aaa8fbb4432bd68b" providerId="LiveId" clId="{62B52ADF-0DB3-4533-9A5A-EEFA70A73A82}" dt="2024-06-19T18:52:01.408" v="1827" actId="313"/>
        <pc:sldMkLst>
          <pc:docMk/>
          <pc:sldMk cId="4280622378" sldId="262"/>
        </pc:sldMkLst>
        <pc:spChg chg="mod">
          <ac:chgData name="raduacris.uk@gmail.com" userId="aaa8fbb4432bd68b" providerId="LiveId" clId="{62B52ADF-0DB3-4533-9A5A-EEFA70A73A82}" dt="2024-06-17T18:03:32.349" v="836" actId="26606"/>
          <ac:spMkLst>
            <pc:docMk/>
            <pc:sldMk cId="4280622378" sldId="262"/>
            <ac:spMk id="2" creationId="{689494EB-58D7-6C17-2670-690E271CE84B}"/>
          </ac:spMkLst>
        </pc:spChg>
        <pc:spChg chg="del">
          <ac:chgData name="raduacris.uk@gmail.com" userId="aaa8fbb4432bd68b" providerId="LiveId" clId="{62B52ADF-0DB3-4533-9A5A-EEFA70A73A82}" dt="2024-06-17T17:53:12.367" v="728" actId="931"/>
          <ac:spMkLst>
            <pc:docMk/>
            <pc:sldMk cId="4280622378" sldId="262"/>
            <ac:spMk id="3" creationId="{21E47576-BDEF-DD86-7CD4-47A537B07612}"/>
          </ac:spMkLst>
        </pc:spChg>
        <pc:spChg chg="add del mod">
          <ac:chgData name="raduacris.uk@gmail.com" userId="aaa8fbb4432bd68b" providerId="LiveId" clId="{62B52ADF-0DB3-4533-9A5A-EEFA70A73A82}" dt="2024-06-17T18:03:32.349" v="836" actId="26606"/>
          <ac:spMkLst>
            <pc:docMk/>
            <pc:sldMk cId="4280622378" sldId="262"/>
            <ac:spMk id="4" creationId="{1C05E9A5-7580-AAE6-1EC2-3600B442C68B}"/>
          </ac:spMkLst>
        </pc:spChg>
        <pc:spChg chg="add mod">
          <ac:chgData name="raduacris.uk@gmail.com" userId="aaa8fbb4432bd68b" providerId="LiveId" clId="{62B52ADF-0DB3-4533-9A5A-EEFA70A73A82}" dt="2024-06-17T17:55:34.121" v="744"/>
          <ac:spMkLst>
            <pc:docMk/>
            <pc:sldMk cId="4280622378" sldId="262"/>
            <ac:spMk id="7" creationId="{31DEE0C1-1683-5212-61C2-ADFA8860EC90}"/>
          </ac:spMkLst>
        </pc:spChg>
        <pc:spChg chg="add del">
          <ac:chgData name="raduacris.uk@gmail.com" userId="aaa8fbb4432bd68b" providerId="LiveId" clId="{62B52ADF-0DB3-4533-9A5A-EEFA70A73A82}" dt="2024-06-17T17:53:35.340" v="730" actId="26606"/>
          <ac:spMkLst>
            <pc:docMk/>
            <pc:sldMk cId="4280622378" sldId="262"/>
            <ac:spMk id="11" creationId="{0CABCAE3-64FC-4149-819F-2C1812824154}"/>
          </ac:spMkLst>
        </pc:spChg>
        <pc:spChg chg="add del">
          <ac:chgData name="raduacris.uk@gmail.com" userId="aaa8fbb4432bd68b" providerId="LiveId" clId="{62B52ADF-0DB3-4533-9A5A-EEFA70A73A82}" dt="2024-06-17T17:54:00.073" v="732" actId="26606"/>
          <ac:spMkLst>
            <pc:docMk/>
            <pc:sldMk cId="4280622378" sldId="262"/>
            <ac:spMk id="19" creationId="{0CABCAE3-64FC-4149-819F-2C1812824154}"/>
          </ac:spMkLst>
        </pc:spChg>
        <pc:spChg chg="add del">
          <ac:chgData name="raduacris.uk@gmail.com" userId="aaa8fbb4432bd68b" providerId="LiveId" clId="{62B52ADF-0DB3-4533-9A5A-EEFA70A73A82}" dt="2024-06-17T17:54:06.114" v="734" actId="26606"/>
          <ac:spMkLst>
            <pc:docMk/>
            <pc:sldMk cId="4280622378" sldId="262"/>
            <ac:spMk id="23" creationId="{EF2A81E1-BCBE-426B-8C09-33274E69409D}"/>
          </ac:spMkLst>
        </pc:spChg>
        <pc:spChg chg="add del">
          <ac:chgData name="raduacris.uk@gmail.com" userId="aaa8fbb4432bd68b" providerId="LiveId" clId="{62B52ADF-0DB3-4533-9A5A-EEFA70A73A82}" dt="2024-06-17T17:54:06.114" v="734" actId="26606"/>
          <ac:spMkLst>
            <pc:docMk/>
            <pc:sldMk cId="4280622378" sldId="262"/>
            <ac:spMk id="24" creationId="{0CABCAE3-64FC-4149-819F-2C1812824154}"/>
          </ac:spMkLst>
        </pc:spChg>
        <pc:spChg chg="add del">
          <ac:chgData name="raduacris.uk@gmail.com" userId="aaa8fbb4432bd68b" providerId="LiveId" clId="{62B52ADF-0DB3-4533-9A5A-EEFA70A73A82}" dt="2024-06-17T17:54:06.114" v="734" actId="26606"/>
          <ac:spMkLst>
            <pc:docMk/>
            <pc:sldMk cId="4280622378" sldId="262"/>
            <ac:spMk id="30" creationId="{35C3D674-3D59-4E93-80CA-0C0A9095E816}"/>
          </ac:spMkLst>
        </pc:spChg>
        <pc:spChg chg="add del">
          <ac:chgData name="raduacris.uk@gmail.com" userId="aaa8fbb4432bd68b" providerId="LiveId" clId="{62B52ADF-0DB3-4533-9A5A-EEFA70A73A82}" dt="2024-06-17T17:54:13.482" v="736" actId="26606"/>
          <ac:spMkLst>
            <pc:docMk/>
            <pc:sldMk cId="4280622378" sldId="262"/>
            <ac:spMk id="33" creationId="{0CABCAE3-64FC-4149-819F-2C1812824154}"/>
          </ac:spMkLst>
        </pc:spChg>
        <pc:spChg chg="add del">
          <ac:chgData name="raduacris.uk@gmail.com" userId="aaa8fbb4432bd68b" providerId="LiveId" clId="{62B52ADF-0DB3-4533-9A5A-EEFA70A73A82}" dt="2024-06-17T17:54:18.275" v="738" actId="26606"/>
          <ac:spMkLst>
            <pc:docMk/>
            <pc:sldMk cId="4280622378" sldId="262"/>
            <ac:spMk id="38" creationId="{0CABCAE3-64FC-4149-819F-2C1812824154}"/>
          </ac:spMkLst>
        </pc:spChg>
        <pc:spChg chg="add del">
          <ac:chgData name="raduacris.uk@gmail.com" userId="aaa8fbb4432bd68b" providerId="LiveId" clId="{62B52ADF-0DB3-4533-9A5A-EEFA70A73A82}" dt="2024-06-17T17:54:18.275" v="738" actId="26606"/>
          <ac:spMkLst>
            <pc:docMk/>
            <pc:sldMk cId="4280622378" sldId="262"/>
            <ac:spMk id="42" creationId="{24BE214B-2C92-47AF-8D90-698211103731}"/>
          </ac:spMkLst>
        </pc:spChg>
        <pc:spChg chg="add del">
          <ac:chgData name="raduacris.uk@gmail.com" userId="aaa8fbb4432bd68b" providerId="LiveId" clId="{62B52ADF-0DB3-4533-9A5A-EEFA70A73A82}" dt="2024-06-17T17:54:18.275" v="738" actId="26606"/>
          <ac:spMkLst>
            <pc:docMk/>
            <pc:sldMk cId="4280622378" sldId="262"/>
            <ac:spMk id="44" creationId="{369A020F-4984-4DD0-898A-B60A4882B04C}"/>
          </ac:spMkLst>
        </pc:spChg>
        <pc:spChg chg="add del">
          <ac:chgData name="raduacris.uk@gmail.com" userId="aaa8fbb4432bd68b" providerId="LiveId" clId="{62B52ADF-0DB3-4533-9A5A-EEFA70A73A82}" dt="2024-06-17T17:54:18.275" v="738" actId="26606"/>
          <ac:spMkLst>
            <pc:docMk/>
            <pc:sldMk cId="4280622378" sldId="262"/>
            <ac:spMk id="48" creationId="{4380F474-D468-4F2F-8BE9-F343F8D1A9C8}"/>
          </ac:spMkLst>
        </pc:spChg>
        <pc:spChg chg="add del">
          <ac:chgData name="raduacris.uk@gmail.com" userId="aaa8fbb4432bd68b" providerId="LiveId" clId="{62B52ADF-0DB3-4533-9A5A-EEFA70A73A82}" dt="2024-06-17T17:54:22.221" v="740" actId="26606"/>
          <ac:spMkLst>
            <pc:docMk/>
            <pc:sldMk cId="4280622378" sldId="262"/>
            <ac:spMk id="52" creationId="{0CABCAE3-64FC-4149-819F-2C1812824154}"/>
          </ac:spMkLst>
        </pc:spChg>
        <pc:spChg chg="add del">
          <ac:chgData name="raduacris.uk@gmail.com" userId="aaa8fbb4432bd68b" providerId="LiveId" clId="{62B52ADF-0DB3-4533-9A5A-EEFA70A73A82}" dt="2024-06-17T18:03:32.349" v="836" actId="26606"/>
          <ac:spMkLst>
            <pc:docMk/>
            <pc:sldMk cId="4280622378" sldId="262"/>
            <ac:spMk id="57" creationId="{0CABCAE3-64FC-4149-819F-2C1812824154}"/>
          </ac:spMkLst>
        </pc:spChg>
        <pc:spChg chg="add del">
          <ac:chgData name="raduacris.uk@gmail.com" userId="aaa8fbb4432bd68b" providerId="LiveId" clId="{62B52ADF-0DB3-4533-9A5A-EEFA70A73A82}" dt="2024-06-17T18:03:32.349" v="836" actId="26606"/>
          <ac:spMkLst>
            <pc:docMk/>
            <pc:sldMk cId="4280622378" sldId="262"/>
            <ac:spMk id="61" creationId="{7C70BFDB-979D-4D01-8764-154458F98B93}"/>
          </ac:spMkLst>
        </pc:spChg>
        <pc:spChg chg="add del">
          <ac:chgData name="raduacris.uk@gmail.com" userId="aaa8fbb4432bd68b" providerId="LiveId" clId="{62B52ADF-0DB3-4533-9A5A-EEFA70A73A82}" dt="2024-06-17T18:03:32.349" v="836" actId="26606"/>
          <ac:spMkLst>
            <pc:docMk/>
            <pc:sldMk cId="4280622378" sldId="262"/>
            <ac:spMk id="62" creationId="{45FCB5B7-E85D-4C9D-AE9B-2B04C20D7C33}"/>
          </ac:spMkLst>
        </pc:spChg>
        <pc:spChg chg="add del">
          <ac:chgData name="raduacris.uk@gmail.com" userId="aaa8fbb4432bd68b" providerId="LiveId" clId="{62B52ADF-0DB3-4533-9A5A-EEFA70A73A82}" dt="2024-06-17T18:03:32.349" v="836" actId="26606"/>
          <ac:spMkLst>
            <pc:docMk/>
            <pc:sldMk cId="4280622378" sldId="262"/>
            <ac:spMk id="66" creationId="{66DEDBC9-7E02-4AC1-84C0-28900C560B7D}"/>
          </ac:spMkLst>
        </pc:spChg>
        <pc:spChg chg="add del">
          <ac:chgData name="raduacris.uk@gmail.com" userId="aaa8fbb4432bd68b" providerId="LiveId" clId="{62B52ADF-0DB3-4533-9A5A-EEFA70A73A82}" dt="2024-06-17T18:02:53.118" v="825" actId="26606"/>
          <ac:spMkLst>
            <pc:docMk/>
            <pc:sldMk cId="4280622378" sldId="262"/>
            <ac:spMk id="74" creationId="{0CABCAE3-64FC-4149-819F-2C1812824154}"/>
          </ac:spMkLst>
        </pc:spChg>
        <pc:spChg chg="add">
          <ac:chgData name="raduacris.uk@gmail.com" userId="aaa8fbb4432bd68b" providerId="LiveId" clId="{62B52ADF-0DB3-4533-9A5A-EEFA70A73A82}" dt="2024-06-17T18:03:32.349" v="836" actId="26606"/>
          <ac:spMkLst>
            <pc:docMk/>
            <pc:sldMk cId="4280622378" sldId="262"/>
            <ac:spMk id="84" creationId="{45FCB5B7-E85D-4C9D-AE9B-2B04C20D7C33}"/>
          </ac:spMkLst>
        </pc:spChg>
        <pc:spChg chg="add del">
          <ac:chgData name="raduacris.uk@gmail.com" userId="aaa8fbb4432bd68b" providerId="LiveId" clId="{62B52ADF-0DB3-4533-9A5A-EEFA70A73A82}" dt="2024-06-17T18:03:05.509" v="827" actId="26606"/>
          <ac:spMkLst>
            <pc:docMk/>
            <pc:sldMk cId="4280622378" sldId="262"/>
            <ac:spMk id="85" creationId="{0CABCAE3-64FC-4149-819F-2C1812824154}"/>
          </ac:spMkLst>
        </pc:spChg>
        <pc:spChg chg="add del">
          <ac:chgData name="raduacris.uk@gmail.com" userId="aaa8fbb4432bd68b" providerId="LiveId" clId="{62B52ADF-0DB3-4533-9A5A-EEFA70A73A82}" dt="2024-06-17T18:03:05.509" v="827" actId="26606"/>
          <ac:spMkLst>
            <pc:docMk/>
            <pc:sldMk cId="4280622378" sldId="262"/>
            <ac:spMk id="86" creationId="{4C637B0F-77D3-46FA-BD84-9F5315F70277}"/>
          </ac:spMkLst>
        </pc:spChg>
        <pc:spChg chg="add">
          <ac:chgData name="raduacris.uk@gmail.com" userId="aaa8fbb4432bd68b" providerId="LiveId" clId="{62B52ADF-0DB3-4533-9A5A-EEFA70A73A82}" dt="2024-06-17T18:03:32.349" v="836" actId="26606"/>
          <ac:spMkLst>
            <pc:docMk/>
            <pc:sldMk cId="4280622378" sldId="262"/>
            <ac:spMk id="90" creationId="{66DEDBC9-7E02-4AC1-84C0-28900C560B7D}"/>
          </ac:spMkLst>
        </pc:spChg>
        <pc:spChg chg="add del">
          <ac:chgData name="raduacris.uk@gmail.com" userId="aaa8fbb4432bd68b" providerId="LiveId" clId="{62B52ADF-0DB3-4533-9A5A-EEFA70A73A82}" dt="2024-06-17T18:03:07.562" v="829" actId="26606"/>
          <ac:spMkLst>
            <pc:docMk/>
            <pc:sldMk cId="4280622378" sldId="262"/>
            <ac:spMk id="91" creationId="{0CABCAE3-64FC-4149-819F-2C1812824154}"/>
          </ac:spMkLst>
        </pc:spChg>
        <pc:spChg chg="add del">
          <ac:chgData name="raduacris.uk@gmail.com" userId="aaa8fbb4432bd68b" providerId="LiveId" clId="{62B52ADF-0DB3-4533-9A5A-EEFA70A73A82}" dt="2024-06-17T18:03:07.562" v="829" actId="26606"/>
          <ac:spMkLst>
            <pc:docMk/>
            <pc:sldMk cId="4280622378" sldId="262"/>
            <ac:spMk id="95" creationId="{7C70BFDB-979D-4D01-8764-154458F98B93}"/>
          </ac:spMkLst>
        </pc:spChg>
        <pc:spChg chg="add del">
          <ac:chgData name="raduacris.uk@gmail.com" userId="aaa8fbb4432bd68b" providerId="LiveId" clId="{62B52ADF-0DB3-4533-9A5A-EEFA70A73A82}" dt="2024-06-17T18:03:07.562" v="829" actId="26606"/>
          <ac:spMkLst>
            <pc:docMk/>
            <pc:sldMk cId="4280622378" sldId="262"/>
            <ac:spMk id="96" creationId="{45FCB5B7-E85D-4C9D-AE9B-2B04C20D7C33}"/>
          </ac:spMkLst>
        </pc:spChg>
        <pc:spChg chg="add del">
          <ac:chgData name="raduacris.uk@gmail.com" userId="aaa8fbb4432bd68b" providerId="LiveId" clId="{62B52ADF-0DB3-4533-9A5A-EEFA70A73A82}" dt="2024-06-17T18:03:07.562" v="829" actId="26606"/>
          <ac:spMkLst>
            <pc:docMk/>
            <pc:sldMk cId="4280622378" sldId="262"/>
            <ac:spMk id="100" creationId="{66DEDBC9-7E02-4AC1-84C0-28900C560B7D}"/>
          </ac:spMkLst>
        </pc:spChg>
        <pc:spChg chg="add del">
          <ac:chgData name="raduacris.uk@gmail.com" userId="aaa8fbb4432bd68b" providerId="LiveId" clId="{62B52ADF-0DB3-4533-9A5A-EEFA70A73A82}" dt="2024-06-17T18:03:13.252" v="831" actId="26606"/>
          <ac:spMkLst>
            <pc:docMk/>
            <pc:sldMk cId="4280622378" sldId="262"/>
            <ac:spMk id="105" creationId="{0CABCAE3-64FC-4149-819F-2C1812824154}"/>
          </ac:spMkLst>
        </pc:spChg>
        <pc:spChg chg="add del">
          <ac:chgData name="raduacris.uk@gmail.com" userId="aaa8fbb4432bd68b" providerId="LiveId" clId="{62B52ADF-0DB3-4533-9A5A-EEFA70A73A82}" dt="2024-06-17T18:03:13.252" v="831" actId="26606"/>
          <ac:spMkLst>
            <pc:docMk/>
            <pc:sldMk cId="4280622378" sldId="262"/>
            <ac:spMk id="109" creationId="{7C70BFDB-979D-4D01-8764-154458F98B93}"/>
          </ac:spMkLst>
        </pc:spChg>
        <pc:spChg chg="add del">
          <ac:chgData name="raduacris.uk@gmail.com" userId="aaa8fbb4432bd68b" providerId="LiveId" clId="{62B52ADF-0DB3-4533-9A5A-EEFA70A73A82}" dt="2024-06-17T18:03:13.252" v="831" actId="26606"/>
          <ac:spMkLst>
            <pc:docMk/>
            <pc:sldMk cId="4280622378" sldId="262"/>
            <ac:spMk id="110" creationId="{45FCB5B7-E85D-4C9D-AE9B-2B04C20D7C33}"/>
          </ac:spMkLst>
        </pc:spChg>
        <pc:spChg chg="add del">
          <ac:chgData name="raduacris.uk@gmail.com" userId="aaa8fbb4432bd68b" providerId="LiveId" clId="{62B52ADF-0DB3-4533-9A5A-EEFA70A73A82}" dt="2024-06-17T18:03:13.252" v="831" actId="26606"/>
          <ac:spMkLst>
            <pc:docMk/>
            <pc:sldMk cId="4280622378" sldId="262"/>
            <ac:spMk id="114" creationId="{66DEDBC9-7E02-4AC1-84C0-28900C560B7D}"/>
          </ac:spMkLst>
        </pc:spChg>
        <pc:spChg chg="add del">
          <ac:chgData name="raduacris.uk@gmail.com" userId="aaa8fbb4432bd68b" providerId="LiveId" clId="{62B52ADF-0DB3-4533-9A5A-EEFA70A73A82}" dt="2024-06-17T18:03:15.762" v="833" actId="26606"/>
          <ac:spMkLst>
            <pc:docMk/>
            <pc:sldMk cId="4280622378" sldId="262"/>
            <ac:spMk id="120" creationId="{0CABCAE3-64FC-4149-819F-2C1812824154}"/>
          </ac:spMkLst>
        </pc:spChg>
        <pc:spChg chg="add del">
          <ac:chgData name="raduacris.uk@gmail.com" userId="aaa8fbb4432bd68b" providerId="LiveId" clId="{62B52ADF-0DB3-4533-9A5A-EEFA70A73A82}" dt="2024-06-17T18:03:15.762" v="833" actId="26606"/>
          <ac:spMkLst>
            <pc:docMk/>
            <pc:sldMk cId="4280622378" sldId="262"/>
            <ac:spMk id="124" creationId="{7C70BFDB-979D-4D01-8764-154458F98B93}"/>
          </ac:spMkLst>
        </pc:spChg>
        <pc:spChg chg="add del">
          <ac:chgData name="raduacris.uk@gmail.com" userId="aaa8fbb4432bd68b" providerId="LiveId" clId="{62B52ADF-0DB3-4533-9A5A-EEFA70A73A82}" dt="2024-06-17T18:03:15.762" v="833" actId="26606"/>
          <ac:spMkLst>
            <pc:docMk/>
            <pc:sldMk cId="4280622378" sldId="262"/>
            <ac:spMk id="125" creationId="{45FCB5B7-E85D-4C9D-AE9B-2B04C20D7C33}"/>
          </ac:spMkLst>
        </pc:spChg>
        <pc:spChg chg="add del">
          <ac:chgData name="raduacris.uk@gmail.com" userId="aaa8fbb4432bd68b" providerId="LiveId" clId="{62B52ADF-0DB3-4533-9A5A-EEFA70A73A82}" dt="2024-06-17T18:03:15.762" v="833" actId="26606"/>
          <ac:spMkLst>
            <pc:docMk/>
            <pc:sldMk cId="4280622378" sldId="262"/>
            <ac:spMk id="129" creationId="{66DEDBC9-7E02-4AC1-84C0-28900C560B7D}"/>
          </ac:spMkLst>
        </pc:spChg>
        <pc:spChg chg="add del">
          <ac:chgData name="raduacris.uk@gmail.com" userId="aaa8fbb4432bd68b" providerId="LiveId" clId="{62B52ADF-0DB3-4533-9A5A-EEFA70A73A82}" dt="2024-06-17T18:03:32.313" v="835" actId="26606"/>
          <ac:spMkLst>
            <pc:docMk/>
            <pc:sldMk cId="4280622378" sldId="262"/>
            <ac:spMk id="135" creationId="{0CABCAE3-64FC-4149-819F-2C1812824154}"/>
          </ac:spMkLst>
        </pc:spChg>
        <pc:spChg chg="add del">
          <ac:chgData name="raduacris.uk@gmail.com" userId="aaa8fbb4432bd68b" providerId="LiveId" clId="{62B52ADF-0DB3-4533-9A5A-EEFA70A73A82}" dt="2024-06-17T18:03:32.313" v="835" actId="26606"/>
          <ac:spMkLst>
            <pc:docMk/>
            <pc:sldMk cId="4280622378" sldId="262"/>
            <ac:spMk id="139" creationId="{7C70BFDB-979D-4D01-8764-154458F98B93}"/>
          </ac:spMkLst>
        </pc:spChg>
        <pc:spChg chg="add del">
          <ac:chgData name="raduacris.uk@gmail.com" userId="aaa8fbb4432bd68b" providerId="LiveId" clId="{62B52ADF-0DB3-4533-9A5A-EEFA70A73A82}" dt="2024-06-17T18:03:32.313" v="835" actId="26606"/>
          <ac:spMkLst>
            <pc:docMk/>
            <pc:sldMk cId="4280622378" sldId="262"/>
            <ac:spMk id="140" creationId="{45FCB5B7-E85D-4C9D-AE9B-2B04C20D7C33}"/>
          </ac:spMkLst>
        </pc:spChg>
        <pc:spChg chg="add del">
          <ac:chgData name="raduacris.uk@gmail.com" userId="aaa8fbb4432bd68b" providerId="LiveId" clId="{62B52ADF-0DB3-4533-9A5A-EEFA70A73A82}" dt="2024-06-17T18:03:32.313" v="835" actId="26606"/>
          <ac:spMkLst>
            <pc:docMk/>
            <pc:sldMk cId="4280622378" sldId="262"/>
            <ac:spMk id="144" creationId="{66DEDBC9-7E02-4AC1-84C0-28900C560B7D}"/>
          </ac:spMkLst>
        </pc:spChg>
        <pc:spChg chg="add">
          <ac:chgData name="raduacris.uk@gmail.com" userId="aaa8fbb4432bd68b" providerId="LiveId" clId="{62B52ADF-0DB3-4533-9A5A-EEFA70A73A82}" dt="2024-06-17T18:03:32.349" v="836" actId="26606"/>
          <ac:spMkLst>
            <pc:docMk/>
            <pc:sldMk cId="4280622378" sldId="262"/>
            <ac:spMk id="150" creationId="{0CABCAE3-64FC-4149-819F-2C1812824154}"/>
          </ac:spMkLst>
        </pc:spChg>
        <pc:spChg chg="add">
          <ac:chgData name="raduacris.uk@gmail.com" userId="aaa8fbb4432bd68b" providerId="LiveId" clId="{62B52ADF-0DB3-4533-9A5A-EEFA70A73A82}" dt="2024-06-17T18:03:32.349" v="836" actId="26606"/>
          <ac:spMkLst>
            <pc:docMk/>
            <pc:sldMk cId="4280622378" sldId="262"/>
            <ac:spMk id="154" creationId="{7C70BFDB-979D-4D01-8764-154458F98B93}"/>
          </ac:spMkLst>
        </pc:spChg>
        <pc:spChg chg="add mod">
          <ac:chgData name="raduacris.uk@gmail.com" userId="aaa8fbb4432bd68b" providerId="LiveId" clId="{62B52ADF-0DB3-4533-9A5A-EEFA70A73A82}" dt="2024-06-19T18:52:01.408" v="1827" actId="313"/>
          <ac:spMkLst>
            <pc:docMk/>
            <pc:sldMk cId="4280622378" sldId="262"/>
            <ac:spMk id="159" creationId="{1C05E9A5-7580-AAE6-1EC2-3600B442C68B}"/>
          </ac:spMkLst>
        </pc:spChg>
        <pc:grpChg chg="add del">
          <ac:chgData name="raduacris.uk@gmail.com" userId="aaa8fbb4432bd68b" providerId="LiveId" clId="{62B52ADF-0DB3-4533-9A5A-EEFA70A73A82}" dt="2024-06-17T17:54:18.275" v="738" actId="26606"/>
          <ac:grpSpMkLst>
            <pc:docMk/>
            <pc:sldMk cId="4280622378" sldId="262"/>
            <ac:grpSpMk id="45" creationId="{A3761B47-AE33-47C9-9636-19D4B313F277}"/>
          </ac:grpSpMkLst>
        </pc:grpChg>
        <pc:grpChg chg="add del">
          <ac:chgData name="raduacris.uk@gmail.com" userId="aaa8fbb4432bd68b" providerId="LiveId" clId="{62B52ADF-0DB3-4533-9A5A-EEFA70A73A82}" dt="2024-06-17T18:03:32.349" v="836" actId="26606"/>
          <ac:grpSpMkLst>
            <pc:docMk/>
            <pc:sldMk cId="4280622378" sldId="262"/>
            <ac:grpSpMk id="63" creationId="{4C48EA7D-6DFA-4BAB-B557-0D500356BE3D}"/>
          </ac:grpSpMkLst>
        </pc:grpChg>
        <pc:grpChg chg="add del">
          <ac:chgData name="raduacris.uk@gmail.com" userId="aaa8fbb4432bd68b" providerId="LiveId" clId="{62B52ADF-0DB3-4533-9A5A-EEFA70A73A82}" dt="2024-06-17T18:03:05.509" v="827" actId="26606"/>
          <ac:grpSpMkLst>
            <pc:docMk/>
            <pc:sldMk cId="4280622378" sldId="262"/>
            <ac:grpSpMk id="82" creationId="{6601C000-675F-471E-BBBE-3E305F95FCF3}"/>
          </ac:grpSpMkLst>
        </pc:grpChg>
        <pc:grpChg chg="add del">
          <ac:chgData name="raduacris.uk@gmail.com" userId="aaa8fbb4432bd68b" providerId="LiveId" clId="{62B52ADF-0DB3-4533-9A5A-EEFA70A73A82}" dt="2024-06-17T18:03:07.562" v="829" actId="26606"/>
          <ac:grpSpMkLst>
            <pc:docMk/>
            <pc:sldMk cId="4280622378" sldId="262"/>
            <ac:grpSpMk id="97" creationId="{4C48EA7D-6DFA-4BAB-B557-0D500356BE3D}"/>
          </ac:grpSpMkLst>
        </pc:grpChg>
        <pc:grpChg chg="add del">
          <ac:chgData name="raduacris.uk@gmail.com" userId="aaa8fbb4432bd68b" providerId="LiveId" clId="{62B52ADF-0DB3-4533-9A5A-EEFA70A73A82}" dt="2024-06-17T18:03:13.252" v="831" actId="26606"/>
          <ac:grpSpMkLst>
            <pc:docMk/>
            <pc:sldMk cId="4280622378" sldId="262"/>
            <ac:grpSpMk id="111" creationId="{4C48EA7D-6DFA-4BAB-B557-0D500356BE3D}"/>
          </ac:grpSpMkLst>
        </pc:grpChg>
        <pc:grpChg chg="add del">
          <ac:chgData name="raduacris.uk@gmail.com" userId="aaa8fbb4432bd68b" providerId="LiveId" clId="{62B52ADF-0DB3-4533-9A5A-EEFA70A73A82}" dt="2024-06-17T18:03:15.762" v="833" actId="26606"/>
          <ac:grpSpMkLst>
            <pc:docMk/>
            <pc:sldMk cId="4280622378" sldId="262"/>
            <ac:grpSpMk id="126" creationId="{4C48EA7D-6DFA-4BAB-B557-0D500356BE3D}"/>
          </ac:grpSpMkLst>
        </pc:grpChg>
        <pc:grpChg chg="add del">
          <ac:chgData name="raduacris.uk@gmail.com" userId="aaa8fbb4432bd68b" providerId="LiveId" clId="{62B52ADF-0DB3-4533-9A5A-EEFA70A73A82}" dt="2024-06-17T18:03:32.313" v="835" actId="26606"/>
          <ac:grpSpMkLst>
            <pc:docMk/>
            <pc:sldMk cId="4280622378" sldId="262"/>
            <ac:grpSpMk id="141" creationId="{4C48EA7D-6DFA-4BAB-B557-0D500356BE3D}"/>
          </ac:grpSpMkLst>
        </pc:grpChg>
        <pc:grpChg chg="add">
          <ac:chgData name="raduacris.uk@gmail.com" userId="aaa8fbb4432bd68b" providerId="LiveId" clId="{62B52ADF-0DB3-4533-9A5A-EEFA70A73A82}" dt="2024-06-17T18:03:32.349" v="836" actId="26606"/>
          <ac:grpSpMkLst>
            <pc:docMk/>
            <pc:sldMk cId="4280622378" sldId="262"/>
            <ac:grpSpMk id="155" creationId="{4C48EA7D-6DFA-4BAB-B557-0D500356BE3D}"/>
          </ac:grpSpMkLst>
        </pc:grpChg>
        <pc:graphicFrameChg chg="add del">
          <ac:chgData name="raduacris.uk@gmail.com" userId="aaa8fbb4432bd68b" providerId="LiveId" clId="{62B52ADF-0DB3-4533-9A5A-EEFA70A73A82}" dt="2024-06-17T18:03:07.562" v="829" actId="26606"/>
          <ac:graphicFrameMkLst>
            <pc:docMk/>
            <pc:sldMk cId="4280622378" sldId="262"/>
            <ac:graphicFrameMk id="71" creationId="{4EACE1A1-E4DD-3D0A-48F8-E53ACA837B5F}"/>
          </ac:graphicFrameMkLst>
        </pc:graphicFrameChg>
        <pc:graphicFrameChg chg="add del">
          <ac:chgData name="raduacris.uk@gmail.com" userId="aaa8fbb4432bd68b" providerId="LiveId" clId="{62B52ADF-0DB3-4533-9A5A-EEFA70A73A82}" dt="2024-06-17T18:03:13.252" v="831" actId="26606"/>
          <ac:graphicFrameMkLst>
            <pc:docMk/>
            <pc:sldMk cId="4280622378" sldId="262"/>
            <ac:graphicFrameMk id="118" creationId="{1413849A-CC77-46FF-C71D-916B3262EB55}"/>
          </ac:graphicFrameMkLst>
        </pc:graphicFrameChg>
        <pc:graphicFrameChg chg="add del">
          <ac:chgData name="raduacris.uk@gmail.com" userId="aaa8fbb4432bd68b" providerId="LiveId" clId="{62B52ADF-0DB3-4533-9A5A-EEFA70A73A82}" dt="2024-06-17T18:03:15.762" v="833" actId="26606"/>
          <ac:graphicFrameMkLst>
            <pc:docMk/>
            <pc:sldMk cId="4280622378" sldId="262"/>
            <ac:graphicFrameMk id="133" creationId="{E4B2B8AB-F4FC-B24C-6699-864E0946B20C}"/>
          </ac:graphicFrameMkLst>
        </pc:graphicFrameChg>
        <pc:graphicFrameChg chg="add del">
          <ac:chgData name="raduacris.uk@gmail.com" userId="aaa8fbb4432bd68b" providerId="LiveId" clId="{62B52ADF-0DB3-4533-9A5A-EEFA70A73A82}" dt="2024-06-17T18:03:32.313" v="835" actId="26606"/>
          <ac:graphicFrameMkLst>
            <pc:docMk/>
            <pc:sldMk cId="4280622378" sldId="262"/>
            <ac:graphicFrameMk id="148" creationId="{00BB1C4B-C806-ED5B-82C2-C0E2834B4589}"/>
          </ac:graphicFrameMkLst>
        </pc:graphicFrameChg>
        <pc:picChg chg="add mod ord">
          <ac:chgData name="raduacris.uk@gmail.com" userId="aaa8fbb4432bd68b" providerId="LiveId" clId="{62B52ADF-0DB3-4533-9A5A-EEFA70A73A82}" dt="2024-06-17T18:03:05.509" v="827" actId="26606"/>
          <ac:picMkLst>
            <pc:docMk/>
            <pc:sldMk cId="4280622378" sldId="262"/>
            <ac:picMk id="6" creationId="{024606A3-57D1-F4DA-AC01-637248EB65A2}"/>
          </ac:picMkLst>
        </pc:picChg>
        <pc:picChg chg="add del">
          <ac:chgData name="raduacris.uk@gmail.com" userId="aaa8fbb4432bd68b" providerId="LiveId" clId="{62B52ADF-0DB3-4533-9A5A-EEFA70A73A82}" dt="2024-06-17T17:53:35.340" v="730" actId="26606"/>
          <ac:picMkLst>
            <pc:docMk/>
            <pc:sldMk cId="4280622378" sldId="262"/>
            <ac:picMk id="13" creationId="{012FDCFE-9AD2-4D8A-8CBF-B3AA37EBF6DD}"/>
          </ac:picMkLst>
        </pc:picChg>
        <pc:picChg chg="add del">
          <ac:chgData name="raduacris.uk@gmail.com" userId="aaa8fbb4432bd68b" providerId="LiveId" clId="{62B52ADF-0DB3-4533-9A5A-EEFA70A73A82}" dt="2024-06-17T17:54:00.073" v="732" actId="26606"/>
          <ac:picMkLst>
            <pc:docMk/>
            <pc:sldMk cId="4280622378" sldId="262"/>
            <ac:picMk id="20" creationId="{012FDCFE-9AD2-4D8A-8CBF-B3AA37EBF6DD}"/>
          </ac:picMkLst>
        </pc:picChg>
        <pc:picChg chg="add del">
          <ac:chgData name="raduacris.uk@gmail.com" userId="aaa8fbb4432bd68b" providerId="LiveId" clId="{62B52ADF-0DB3-4533-9A5A-EEFA70A73A82}" dt="2024-06-17T17:54:06.114" v="734" actId="26606"/>
          <ac:picMkLst>
            <pc:docMk/>
            <pc:sldMk cId="4280622378" sldId="262"/>
            <ac:picMk id="25" creationId="{39D1DDD4-5BB3-45BA-B9B3-06B62299AD79}"/>
          </ac:picMkLst>
        </pc:picChg>
        <pc:picChg chg="add del">
          <ac:chgData name="raduacris.uk@gmail.com" userId="aaa8fbb4432bd68b" providerId="LiveId" clId="{62B52ADF-0DB3-4533-9A5A-EEFA70A73A82}" dt="2024-06-17T17:54:06.114" v="734" actId="26606"/>
          <ac:picMkLst>
            <pc:docMk/>
            <pc:sldMk cId="4280622378" sldId="262"/>
            <ac:picMk id="26" creationId="{012FDCFE-9AD2-4D8A-8CBF-B3AA37EBF6DD}"/>
          </ac:picMkLst>
        </pc:picChg>
        <pc:picChg chg="add del">
          <ac:chgData name="raduacris.uk@gmail.com" userId="aaa8fbb4432bd68b" providerId="LiveId" clId="{62B52ADF-0DB3-4533-9A5A-EEFA70A73A82}" dt="2024-06-17T17:54:13.482" v="736" actId="26606"/>
          <ac:picMkLst>
            <pc:docMk/>
            <pc:sldMk cId="4280622378" sldId="262"/>
            <ac:picMk id="34" creationId="{012FDCFE-9AD2-4D8A-8CBF-B3AA37EBF6DD}"/>
          </ac:picMkLst>
        </pc:picChg>
        <pc:picChg chg="add del">
          <ac:chgData name="raduacris.uk@gmail.com" userId="aaa8fbb4432bd68b" providerId="LiveId" clId="{62B52ADF-0DB3-4533-9A5A-EEFA70A73A82}" dt="2024-06-17T17:54:18.275" v="738" actId="26606"/>
          <ac:picMkLst>
            <pc:docMk/>
            <pc:sldMk cId="4280622378" sldId="262"/>
            <ac:picMk id="39" creationId="{012FDCFE-9AD2-4D8A-8CBF-B3AA37EBF6DD}"/>
          </ac:picMkLst>
        </pc:picChg>
        <pc:picChg chg="add del">
          <ac:chgData name="raduacris.uk@gmail.com" userId="aaa8fbb4432bd68b" providerId="LiveId" clId="{62B52ADF-0DB3-4533-9A5A-EEFA70A73A82}" dt="2024-06-17T17:54:18.275" v="738" actId="26606"/>
          <ac:picMkLst>
            <pc:docMk/>
            <pc:sldMk cId="4280622378" sldId="262"/>
            <ac:picMk id="49" creationId="{D757EBBD-8611-41C1-8124-C151D0957DBF}"/>
          </ac:picMkLst>
        </pc:picChg>
        <pc:picChg chg="add del">
          <ac:chgData name="raduacris.uk@gmail.com" userId="aaa8fbb4432bd68b" providerId="LiveId" clId="{62B52ADF-0DB3-4533-9A5A-EEFA70A73A82}" dt="2024-06-17T17:54:22.221" v="740" actId="26606"/>
          <ac:picMkLst>
            <pc:docMk/>
            <pc:sldMk cId="4280622378" sldId="262"/>
            <ac:picMk id="53" creationId="{012FDCFE-9AD2-4D8A-8CBF-B3AA37EBF6DD}"/>
          </ac:picMkLst>
        </pc:picChg>
        <pc:picChg chg="add del">
          <ac:chgData name="raduacris.uk@gmail.com" userId="aaa8fbb4432bd68b" providerId="LiveId" clId="{62B52ADF-0DB3-4533-9A5A-EEFA70A73A82}" dt="2024-06-17T18:03:32.349" v="836" actId="26606"/>
          <ac:picMkLst>
            <pc:docMk/>
            <pc:sldMk cId="4280622378" sldId="262"/>
            <ac:picMk id="58" creationId="{012FDCFE-9AD2-4D8A-8CBF-B3AA37EBF6DD}"/>
          </ac:picMkLst>
        </pc:picChg>
        <pc:picChg chg="add del">
          <ac:chgData name="raduacris.uk@gmail.com" userId="aaa8fbb4432bd68b" providerId="LiveId" clId="{62B52ADF-0DB3-4533-9A5A-EEFA70A73A82}" dt="2024-06-17T18:03:32.349" v="836" actId="26606"/>
          <ac:picMkLst>
            <pc:docMk/>
            <pc:sldMk cId="4280622378" sldId="262"/>
            <ac:picMk id="68" creationId="{BAC44D98-B853-4420-8ED4-E3792706D41A}"/>
          </ac:picMkLst>
        </pc:picChg>
        <pc:picChg chg="add del">
          <ac:chgData name="raduacris.uk@gmail.com" userId="aaa8fbb4432bd68b" providerId="LiveId" clId="{62B52ADF-0DB3-4533-9A5A-EEFA70A73A82}" dt="2024-06-17T18:02:53.118" v="825" actId="26606"/>
          <ac:picMkLst>
            <pc:docMk/>
            <pc:sldMk cId="4280622378" sldId="262"/>
            <ac:picMk id="76" creationId="{012FDCFE-9AD2-4D8A-8CBF-B3AA37EBF6DD}"/>
          </ac:picMkLst>
        </pc:picChg>
        <pc:picChg chg="add del">
          <ac:chgData name="raduacris.uk@gmail.com" userId="aaa8fbb4432bd68b" providerId="LiveId" clId="{62B52ADF-0DB3-4533-9A5A-EEFA70A73A82}" dt="2024-06-17T18:03:05.509" v="827" actId="26606"/>
          <ac:picMkLst>
            <pc:docMk/>
            <pc:sldMk cId="4280622378" sldId="262"/>
            <ac:picMk id="87" creationId="{012FDCFE-9AD2-4D8A-8CBF-B3AA37EBF6DD}"/>
          </ac:picMkLst>
        </pc:picChg>
        <pc:picChg chg="add del">
          <ac:chgData name="raduacris.uk@gmail.com" userId="aaa8fbb4432bd68b" providerId="LiveId" clId="{62B52ADF-0DB3-4533-9A5A-EEFA70A73A82}" dt="2024-06-17T18:03:07.562" v="829" actId="26606"/>
          <ac:picMkLst>
            <pc:docMk/>
            <pc:sldMk cId="4280622378" sldId="262"/>
            <ac:picMk id="92" creationId="{012FDCFE-9AD2-4D8A-8CBF-B3AA37EBF6DD}"/>
          </ac:picMkLst>
        </pc:picChg>
        <pc:picChg chg="add del">
          <ac:chgData name="raduacris.uk@gmail.com" userId="aaa8fbb4432bd68b" providerId="LiveId" clId="{62B52ADF-0DB3-4533-9A5A-EEFA70A73A82}" dt="2024-06-17T18:03:07.562" v="829" actId="26606"/>
          <ac:picMkLst>
            <pc:docMk/>
            <pc:sldMk cId="4280622378" sldId="262"/>
            <ac:picMk id="102" creationId="{BAC44D98-B853-4420-8ED4-E3792706D41A}"/>
          </ac:picMkLst>
        </pc:picChg>
        <pc:picChg chg="add del">
          <ac:chgData name="raduacris.uk@gmail.com" userId="aaa8fbb4432bd68b" providerId="LiveId" clId="{62B52ADF-0DB3-4533-9A5A-EEFA70A73A82}" dt="2024-06-17T18:03:13.252" v="831" actId="26606"/>
          <ac:picMkLst>
            <pc:docMk/>
            <pc:sldMk cId="4280622378" sldId="262"/>
            <ac:picMk id="106" creationId="{012FDCFE-9AD2-4D8A-8CBF-B3AA37EBF6DD}"/>
          </ac:picMkLst>
        </pc:picChg>
        <pc:picChg chg="add del">
          <ac:chgData name="raduacris.uk@gmail.com" userId="aaa8fbb4432bd68b" providerId="LiveId" clId="{62B52ADF-0DB3-4533-9A5A-EEFA70A73A82}" dt="2024-06-17T18:03:13.252" v="831" actId="26606"/>
          <ac:picMkLst>
            <pc:docMk/>
            <pc:sldMk cId="4280622378" sldId="262"/>
            <ac:picMk id="116" creationId="{BAC44D98-B853-4420-8ED4-E3792706D41A}"/>
          </ac:picMkLst>
        </pc:picChg>
        <pc:picChg chg="add del">
          <ac:chgData name="raduacris.uk@gmail.com" userId="aaa8fbb4432bd68b" providerId="LiveId" clId="{62B52ADF-0DB3-4533-9A5A-EEFA70A73A82}" dt="2024-06-17T18:03:15.762" v="833" actId="26606"/>
          <ac:picMkLst>
            <pc:docMk/>
            <pc:sldMk cId="4280622378" sldId="262"/>
            <ac:picMk id="121" creationId="{012FDCFE-9AD2-4D8A-8CBF-B3AA37EBF6DD}"/>
          </ac:picMkLst>
        </pc:picChg>
        <pc:picChg chg="add del">
          <ac:chgData name="raduacris.uk@gmail.com" userId="aaa8fbb4432bd68b" providerId="LiveId" clId="{62B52ADF-0DB3-4533-9A5A-EEFA70A73A82}" dt="2024-06-17T18:03:15.762" v="833" actId="26606"/>
          <ac:picMkLst>
            <pc:docMk/>
            <pc:sldMk cId="4280622378" sldId="262"/>
            <ac:picMk id="131" creationId="{BAC44D98-B853-4420-8ED4-E3792706D41A}"/>
          </ac:picMkLst>
        </pc:picChg>
        <pc:picChg chg="add del">
          <ac:chgData name="raduacris.uk@gmail.com" userId="aaa8fbb4432bd68b" providerId="LiveId" clId="{62B52ADF-0DB3-4533-9A5A-EEFA70A73A82}" dt="2024-06-17T18:03:32.313" v="835" actId="26606"/>
          <ac:picMkLst>
            <pc:docMk/>
            <pc:sldMk cId="4280622378" sldId="262"/>
            <ac:picMk id="136" creationId="{012FDCFE-9AD2-4D8A-8CBF-B3AA37EBF6DD}"/>
          </ac:picMkLst>
        </pc:picChg>
        <pc:picChg chg="add del">
          <ac:chgData name="raduacris.uk@gmail.com" userId="aaa8fbb4432bd68b" providerId="LiveId" clId="{62B52ADF-0DB3-4533-9A5A-EEFA70A73A82}" dt="2024-06-17T18:03:32.313" v="835" actId="26606"/>
          <ac:picMkLst>
            <pc:docMk/>
            <pc:sldMk cId="4280622378" sldId="262"/>
            <ac:picMk id="146" creationId="{BAC44D98-B853-4420-8ED4-E3792706D41A}"/>
          </ac:picMkLst>
        </pc:picChg>
        <pc:picChg chg="add">
          <ac:chgData name="raduacris.uk@gmail.com" userId="aaa8fbb4432bd68b" providerId="LiveId" clId="{62B52ADF-0DB3-4533-9A5A-EEFA70A73A82}" dt="2024-06-17T18:03:32.349" v="836" actId="26606"/>
          <ac:picMkLst>
            <pc:docMk/>
            <pc:sldMk cId="4280622378" sldId="262"/>
            <ac:picMk id="151" creationId="{012FDCFE-9AD2-4D8A-8CBF-B3AA37EBF6DD}"/>
          </ac:picMkLst>
        </pc:picChg>
        <pc:picChg chg="add">
          <ac:chgData name="raduacris.uk@gmail.com" userId="aaa8fbb4432bd68b" providerId="LiveId" clId="{62B52ADF-0DB3-4533-9A5A-EEFA70A73A82}" dt="2024-06-17T18:03:32.349" v="836" actId="26606"/>
          <ac:picMkLst>
            <pc:docMk/>
            <pc:sldMk cId="4280622378" sldId="262"/>
            <ac:picMk id="160" creationId="{BAC44D98-B853-4420-8ED4-E3792706D41A}"/>
          </ac:picMkLst>
        </pc:picChg>
        <pc:cxnChg chg="add del">
          <ac:chgData name="raduacris.uk@gmail.com" userId="aaa8fbb4432bd68b" providerId="LiveId" clId="{62B52ADF-0DB3-4533-9A5A-EEFA70A73A82}" dt="2024-06-17T17:53:35.340" v="730" actId="26606"/>
          <ac:cxnSpMkLst>
            <pc:docMk/>
            <pc:sldMk cId="4280622378" sldId="262"/>
            <ac:cxnSpMk id="15" creationId="{FBD463FC-4CA8-4FF4-85A3-AF9F4B98D210}"/>
          </ac:cxnSpMkLst>
        </pc:cxnChg>
        <pc:cxnChg chg="add del">
          <ac:chgData name="raduacris.uk@gmail.com" userId="aaa8fbb4432bd68b" providerId="LiveId" clId="{62B52ADF-0DB3-4533-9A5A-EEFA70A73A82}" dt="2024-06-17T17:53:35.340" v="730" actId="26606"/>
          <ac:cxnSpMkLst>
            <pc:docMk/>
            <pc:sldMk cId="4280622378" sldId="262"/>
            <ac:cxnSpMk id="17" creationId="{A56012FD-74A8-4C91-B318-435CF2B71927}"/>
          </ac:cxnSpMkLst>
        </pc:cxnChg>
        <pc:cxnChg chg="add del">
          <ac:chgData name="raduacris.uk@gmail.com" userId="aaa8fbb4432bd68b" providerId="LiveId" clId="{62B52ADF-0DB3-4533-9A5A-EEFA70A73A82}" dt="2024-06-17T17:54:00.073" v="732" actId="26606"/>
          <ac:cxnSpMkLst>
            <pc:docMk/>
            <pc:sldMk cId="4280622378" sldId="262"/>
            <ac:cxnSpMk id="21" creationId="{FBD463FC-4CA8-4FF4-85A3-AF9F4B98D210}"/>
          </ac:cxnSpMkLst>
        </pc:cxnChg>
        <pc:cxnChg chg="add del">
          <ac:chgData name="raduacris.uk@gmail.com" userId="aaa8fbb4432bd68b" providerId="LiveId" clId="{62B52ADF-0DB3-4533-9A5A-EEFA70A73A82}" dt="2024-06-17T17:54:00.073" v="732" actId="26606"/>
          <ac:cxnSpMkLst>
            <pc:docMk/>
            <pc:sldMk cId="4280622378" sldId="262"/>
            <ac:cxnSpMk id="22" creationId="{A56012FD-74A8-4C91-B318-435CF2B71927}"/>
          </ac:cxnSpMkLst>
        </pc:cxnChg>
        <pc:cxnChg chg="add del">
          <ac:chgData name="raduacris.uk@gmail.com" userId="aaa8fbb4432bd68b" providerId="LiveId" clId="{62B52ADF-0DB3-4533-9A5A-EEFA70A73A82}" dt="2024-06-17T17:54:06.114" v="734" actId="26606"/>
          <ac:cxnSpMkLst>
            <pc:docMk/>
            <pc:sldMk cId="4280622378" sldId="262"/>
            <ac:cxnSpMk id="27" creationId="{A24DAE64-2302-42EA-8239-F2F0775CA5AD}"/>
          </ac:cxnSpMkLst>
        </pc:cxnChg>
        <pc:cxnChg chg="add del">
          <ac:chgData name="raduacris.uk@gmail.com" userId="aaa8fbb4432bd68b" providerId="LiveId" clId="{62B52ADF-0DB3-4533-9A5A-EEFA70A73A82}" dt="2024-06-17T17:54:06.114" v="734" actId="26606"/>
          <ac:cxnSpMkLst>
            <pc:docMk/>
            <pc:sldMk cId="4280622378" sldId="262"/>
            <ac:cxnSpMk id="28" creationId="{FBD463FC-4CA8-4FF4-85A3-AF9F4B98D210}"/>
          </ac:cxnSpMkLst>
        </pc:cxnChg>
        <pc:cxnChg chg="add del">
          <ac:chgData name="raduacris.uk@gmail.com" userId="aaa8fbb4432bd68b" providerId="LiveId" clId="{62B52ADF-0DB3-4533-9A5A-EEFA70A73A82}" dt="2024-06-17T17:54:06.114" v="734" actId="26606"/>
          <ac:cxnSpMkLst>
            <pc:docMk/>
            <pc:sldMk cId="4280622378" sldId="262"/>
            <ac:cxnSpMk id="29" creationId="{A56012FD-74A8-4C91-B318-435CF2B71927}"/>
          </ac:cxnSpMkLst>
        </pc:cxnChg>
        <pc:cxnChg chg="add del">
          <ac:chgData name="raduacris.uk@gmail.com" userId="aaa8fbb4432bd68b" providerId="LiveId" clId="{62B52ADF-0DB3-4533-9A5A-EEFA70A73A82}" dt="2024-06-17T17:54:06.114" v="734" actId="26606"/>
          <ac:cxnSpMkLst>
            <pc:docMk/>
            <pc:sldMk cId="4280622378" sldId="262"/>
            <ac:cxnSpMk id="31" creationId="{C884B8F8-FDC9-498B-9960-5D7260AFCB03}"/>
          </ac:cxnSpMkLst>
        </pc:cxnChg>
        <pc:cxnChg chg="add del">
          <ac:chgData name="raduacris.uk@gmail.com" userId="aaa8fbb4432bd68b" providerId="LiveId" clId="{62B52ADF-0DB3-4533-9A5A-EEFA70A73A82}" dt="2024-06-17T17:54:13.482" v="736" actId="26606"/>
          <ac:cxnSpMkLst>
            <pc:docMk/>
            <pc:sldMk cId="4280622378" sldId="262"/>
            <ac:cxnSpMk id="35" creationId="{FBD463FC-4CA8-4FF4-85A3-AF9F4B98D210}"/>
          </ac:cxnSpMkLst>
        </pc:cxnChg>
        <pc:cxnChg chg="add del">
          <ac:chgData name="raduacris.uk@gmail.com" userId="aaa8fbb4432bd68b" providerId="LiveId" clId="{62B52ADF-0DB3-4533-9A5A-EEFA70A73A82}" dt="2024-06-17T17:54:13.482" v="736" actId="26606"/>
          <ac:cxnSpMkLst>
            <pc:docMk/>
            <pc:sldMk cId="4280622378" sldId="262"/>
            <ac:cxnSpMk id="36" creationId="{A56012FD-74A8-4C91-B318-435CF2B71927}"/>
          </ac:cxnSpMkLst>
        </pc:cxnChg>
        <pc:cxnChg chg="add del">
          <ac:chgData name="raduacris.uk@gmail.com" userId="aaa8fbb4432bd68b" providerId="LiveId" clId="{62B52ADF-0DB3-4533-9A5A-EEFA70A73A82}" dt="2024-06-17T17:54:18.275" v="738" actId="26606"/>
          <ac:cxnSpMkLst>
            <pc:docMk/>
            <pc:sldMk cId="4280622378" sldId="262"/>
            <ac:cxnSpMk id="40" creationId="{FBD463FC-4CA8-4FF4-85A3-AF9F4B98D210}"/>
          </ac:cxnSpMkLst>
        </pc:cxnChg>
        <pc:cxnChg chg="add del">
          <ac:chgData name="raduacris.uk@gmail.com" userId="aaa8fbb4432bd68b" providerId="LiveId" clId="{62B52ADF-0DB3-4533-9A5A-EEFA70A73A82}" dt="2024-06-17T17:54:18.275" v="738" actId="26606"/>
          <ac:cxnSpMkLst>
            <pc:docMk/>
            <pc:sldMk cId="4280622378" sldId="262"/>
            <ac:cxnSpMk id="41" creationId="{A56012FD-74A8-4C91-B318-435CF2B71927}"/>
          </ac:cxnSpMkLst>
        </pc:cxnChg>
        <pc:cxnChg chg="add del">
          <ac:chgData name="raduacris.uk@gmail.com" userId="aaa8fbb4432bd68b" providerId="LiveId" clId="{62B52ADF-0DB3-4533-9A5A-EEFA70A73A82}" dt="2024-06-17T17:54:18.275" v="738" actId="26606"/>
          <ac:cxnSpMkLst>
            <pc:docMk/>
            <pc:sldMk cId="4280622378" sldId="262"/>
            <ac:cxnSpMk id="43" creationId="{186D07CD-E0E5-42ED-BA28-6CB6ADC3B09F}"/>
          </ac:cxnSpMkLst>
        </pc:cxnChg>
        <pc:cxnChg chg="add del">
          <ac:chgData name="raduacris.uk@gmail.com" userId="aaa8fbb4432bd68b" providerId="LiveId" clId="{62B52ADF-0DB3-4533-9A5A-EEFA70A73A82}" dt="2024-06-17T17:54:18.275" v="738" actId="26606"/>
          <ac:cxnSpMkLst>
            <pc:docMk/>
            <pc:sldMk cId="4280622378" sldId="262"/>
            <ac:cxnSpMk id="50" creationId="{E40D0D8B-2D5E-48A4-BBD5-8CB09A86A663}"/>
          </ac:cxnSpMkLst>
        </pc:cxnChg>
        <pc:cxnChg chg="add del">
          <ac:chgData name="raduacris.uk@gmail.com" userId="aaa8fbb4432bd68b" providerId="LiveId" clId="{62B52ADF-0DB3-4533-9A5A-EEFA70A73A82}" dt="2024-06-17T17:54:22.221" v="740" actId="26606"/>
          <ac:cxnSpMkLst>
            <pc:docMk/>
            <pc:sldMk cId="4280622378" sldId="262"/>
            <ac:cxnSpMk id="54" creationId="{FBD463FC-4CA8-4FF4-85A3-AF9F4B98D210}"/>
          </ac:cxnSpMkLst>
        </pc:cxnChg>
        <pc:cxnChg chg="add del">
          <ac:chgData name="raduacris.uk@gmail.com" userId="aaa8fbb4432bd68b" providerId="LiveId" clId="{62B52ADF-0DB3-4533-9A5A-EEFA70A73A82}" dt="2024-06-17T17:54:22.221" v="740" actId="26606"/>
          <ac:cxnSpMkLst>
            <pc:docMk/>
            <pc:sldMk cId="4280622378" sldId="262"/>
            <ac:cxnSpMk id="55" creationId="{A56012FD-74A8-4C91-B318-435CF2B71927}"/>
          </ac:cxnSpMkLst>
        </pc:cxnChg>
        <pc:cxnChg chg="add del">
          <ac:chgData name="raduacris.uk@gmail.com" userId="aaa8fbb4432bd68b" providerId="LiveId" clId="{62B52ADF-0DB3-4533-9A5A-EEFA70A73A82}" dt="2024-06-17T18:03:32.349" v="836" actId="26606"/>
          <ac:cxnSpMkLst>
            <pc:docMk/>
            <pc:sldMk cId="4280622378" sldId="262"/>
            <ac:cxnSpMk id="59" creationId="{FBD463FC-4CA8-4FF4-85A3-AF9F4B98D210}"/>
          </ac:cxnSpMkLst>
        </pc:cxnChg>
        <pc:cxnChg chg="add del">
          <ac:chgData name="raduacris.uk@gmail.com" userId="aaa8fbb4432bd68b" providerId="LiveId" clId="{62B52ADF-0DB3-4533-9A5A-EEFA70A73A82}" dt="2024-06-17T18:03:32.349" v="836" actId="26606"/>
          <ac:cxnSpMkLst>
            <pc:docMk/>
            <pc:sldMk cId="4280622378" sldId="262"/>
            <ac:cxnSpMk id="60" creationId="{A56012FD-74A8-4C91-B318-435CF2B71927}"/>
          </ac:cxnSpMkLst>
        </pc:cxnChg>
        <pc:cxnChg chg="add del">
          <ac:chgData name="raduacris.uk@gmail.com" userId="aaa8fbb4432bd68b" providerId="LiveId" clId="{62B52ADF-0DB3-4533-9A5A-EEFA70A73A82}" dt="2024-06-17T18:03:32.349" v="836" actId="26606"/>
          <ac:cxnSpMkLst>
            <pc:docMk/>
            <pc:sldMk cId="4280622378" sldId="262"/>
            <ac:cxnSpMk id="67" creationId="{5D8167BA-4647-4588-9EF8-AFA0496DC82C}"/>
          </ac:cxnSpMkLst>
        </pc:cxnChg>
        <pc:cxnChg chg="add del">
          <ac:chgData name="raduacris.uk@gmail.com" userId="aaa8fbb4432bd68b" providerId="LiveId" clId="{62B52ADF-0DB3-4533-9A5A-EEFA70A73A82}" dt="2024-06-17T18:03:32.349" v="836" actId="26606"/>
          <ac:cxnSpMkLst>
            <pc:docMk/>
            <pc:sldMk cId="4280622378" sldId="262"/>
            <ac:cxnSpMk id="69" creationId="{46625410-A0A9-42B8-96F9-540C7C42CBED}"/>
          </ac:cxnSpMkLst>
        </pc:cxnChg>
        <pc:cxnChg chg="add del">
          <ac:chgData name="raduacris.uk@gmail.com" userId="aaa8fbb4432bd68b" providerId="LiveId" clId="{62B52ADF-0DB3-4533-9A5A-EEFA70A73A82}" dt="2024-06-17T18:02:53.118" v="825" actId="26606"/>
          <ac:cxnSpMkLst>
            <pc:docMk/>
            <pc:sldMk cId="4280622378" sldId="262"/>
            <ac:cxnSpMk id="78" creationId="{FBD463FC-4CA8-4FF4-85A3-AF9F4B98D210}"/>
          </ac:cxnSpMkLst>
        </pc:cxnChg>
        <pc:cxnChg chg="add del">
          <ac:chgData name="raduacris.uk@gmail.com" userId="aaa8fbb4432bd68b" providerId="LiveId" clId="{62B52ADF-0DB3-4533-9A5A-EEFA70A73A82}" dt="2024-06-17T18:02:53.118" v="825" actId="26606"/>
          <ac:cxnSpMkLst>
            <pc:docMk/>
            <pc:sldMk cId="4280622378" sldId="262"/>
            <ac:cxnSpMk id="80" creationId="{A56012FD-74A8-4C91-B318-435CF2B71927}"/>
          </ac:cxnSpMkLst>
        </pc:cxnChg>
        <pc:cxnChg chg="add del">
          <ac:chgData name="raduacris.uk@gmail.com" userId="aaa8fbb4432bd68b" providerId="LiveId" clId="{62B52ADF-0DB3-4533-9A5A-EEFA70A73A82}" dt="2024-06-17T18:03:05.509" v="827" actId="26606"/>
          <ac:cxnSpMkLst>
            <pc:docMk/>
            <pc:sldMk cId="4280622378" sldId="262"/>
            <ac:cxnSpMk id="88" creationId="{FBD463FC-4CA8-4FF4-85A3-AF9F4B98D210}"/>
          </ac:cxnSpMkLst>
        </pc:cxnChg>
        <pc:cxnChg chg="add del">
          <ac:chgData name="raduacris.uk@gmail.com" userId="aaa8fbb4432bd68b" providerId="LiveId" clId="{62B52ADF-0DB3-4533-9A5A-EEFA70A73A82}" dt="2024-06-17T18:03:05.509" v="827" actId="26606"/>
          <ac:cxnSpMkLst>
            <pc:docMk/>
            <pc:sldMk cId="4280622378" sldId="262"/>
            <ac:cxnSpMk id="89" creationId="{A56012FD-74A8-4C91-B318-435CF2B71927}"/>
          </ac:cxnSpMkLst>
        </pc:cxnChg>
        <pc:cxnChg chg="add del">
          <ac:chgData name="raduacris.uk@gmail.com" userId="aaa8fbb4432bd68b" providerId="LiveId" clId="{62B52ADF-0DB3-4533-9A5A-EEFA70A73A82}" dt="2024-06-17T18:03:07.562" v="829" actId="26606"/>
          <ac:cxnSpMkLst>
            <pc:docMk/>
            <pc:sldMk cId="4280622378" sldId="262"/>
            <ac:cxnSpMk id="93" creationId="{FBD463FC-4CA8-4FF4-85A3-AF9F4B98D210}"/>
          </ac:cxnSpMkLst>
        </pc:cxnChg>
        <pc:cxnChg chg="add del">
          <ac:chgData name="raduacris.uk@gmail.com" userId="aaa8fbb4432bd68b" providerId="LiveId" clId="{62B52ADF-0DB3-4533-9A5A-EEFA70A73A82}" dt="2024-06-17T18:03:07.562" v="829" actId="26606"/>
          <ac:cxnSpMkLst>
            <pc:docMk/>
            <pc:sldMk cId="4280622378" sldId="262"/>
            <ac:cxnSpMk id="94" creationId="{A56012FD-74A8-4C91-B318-435CF2B71927}"/>
          </ac:cxnSpMkLst>
        </pc:cxnChg>
        <pc:cxnChg chg="add del">
          <ac:chgData name="raduacris.uk@gmail.com" userId="aaa8fbb4432bd68b" providerId="LiveId" clId="{62B52ADF-0DB3-4533-9A5A-EEFA70A73A82}" dt="2024-06-17T18:03:07.562" v="829" actId="26606"/>
          <ac:cxnSpMkLst>
            <pc:docMk/>
            <pc:sldMk cId="4280622378" sldId="262"/>
            <ac:cxnSpMk id="101" creationId="{5D8167BA-4647-4588-9EF8-AFA0496DC82C}"/>
          </ac:cxnSpMkLst>
        </pc:cxnChg>
        <pc:cxnChg chg="add del">
          <ac:chgData name="raduacris.uk@gmail.com" userId="aaa8fbb4432bd68b" providerId="LiveId" clId="{62B52ADF-0DB3-4533-9A5A-EEFA70A73A82}" dt="2024-06-17T18:03:07.562" v="829" actId="26606"/>
          <ac:cxnSpMkLst>
            <pc:docMk/>
            <pc:sldMk cId="4280622378" sldId="262"/>
            <ac:cxnSpMk id="103" creationId="{46625410-A0A9-42B8-96F9-540C7C42CBED}"/>
          </ac:cxnSpMkLst>
        </pc:cxnChg>
        <pc:cxnChg chg="add del">
          <ac:chgData name="raduacris.uk@gmail.com" userId="aaa8fbb4432bd68b" providerId="LiveId" clId="{62B52ADF-0DB3-4533-9A5A-EEFA70A73A82}" dt="2024-06-17T18:03:13.252" v="831" actId="26606"/>
          <ac:cxnSpMkLst>
            <pc:docMk/>
            <pc:sldMk cId="4280622378" sldId="262"/>
            <ac:cxnSpMk id="107" creationId="{FBD463FC-4CA8-4FF4-85A3-AF9F4B98D210}"/>
          </ac:cxnSpMkLst>
        </pc:cxnChg>
        <pc:cxnChg chg="add del">
          <ac:chgData name="raduacris.uk@gmail.com" userId="aaa8fbb4432bd68b" providerId="LiveId" clId="{62B52ADF-0DB3-4533-9A5A-EEFA70A73A82}" dt="2024-06-17T18:03:13.252" v="831" actId="26606"/>
          <ac:cxnSpMkLst>
            <pc:docMk/>
            <pc:sldMk cId="4280622378" sldId="262"/>
            <ac:cxnSpMk id="108" creationId="{A56012FD-74A8-4C91-B318-435CF2B71927}"/>
          </ac:cxnSpMkLst>
        </pc:cxnChg>
        <pc:cxnChg chg="add del">
          <ac:chgData name="raduacris.uk@gmail.com" userId="aaa8fbb4432bd68b" providerId="LiveId" clId="{62B52ADF-0DB3-4533-9A5A-EEFA70A73A82}" dt="2024-06-17T18:03:13.252" v="831" actId="26606"/>
          <ac:cxnSpMkLst>
            <pc:docMk/>
            <pc:sldMk cId="4280622378" sldId="262"/>
            <ac:cxnSpMk id="115" creationId="{5D8167BA-4647-4588-9EF8-AFA0496DC82C}"/>
          </ac:cxnSpMkLst>
        </pc:cxnChg>
        <pc:cxnChg chg="add del">
          <ac:chgData name="raduacris.uk@gmail.com" userId="aaa8fbb4432bd68b" providerId="LiveId" clId="{62B52ADF-0DB3-4533-9A5A-EEFA70A73A82}" dt="2024-06-17T18:03:13.252" v="831" actId="26606"/>
          <ac:cxnSpMkLst>
            <pc:docMk/>
            <pc:sldMk cId="4280622378" sldId="262"/>
            <ac:cxnSpMk id="117" creationId="{46625410-A0A9-42B8-96F9-540C7C42CBED}"/>
          </ac:cxnSpMkLst>
        </pc:cxnChg>
        <pc:cxnChg chg="add del">
          <ac:chgData name="raduacris.uk@gmail.com" userId="aaa8fbb4432bd68b" providerId="LiveId" clId="{62B52ADF-0DB3-4533-9A5A-EEFA70A73A82}" dt="2024-06-17T18:03:15.762" v="833" actId="26606"/>
          <ac:cxnSpMkLst>
            <pc:docMk/>
            <pc:sldMk cId="4280622378" sldId="262"/>
            <ac:cxnSpMk id="122" creationId="{FBD463FC-4CA8-4FF4-85A3-AF9F4B98D210}"/>
          </ac:cxnSpMkLst>
        </pc:cxnChg>
        <pc:cxnChg chg="add del">
          <ac:chgData name="raduacris.uk@gmail.com" userId="aaa8fbb4432bd68b" providerId="LiveId" clId="{62B52ADF-0DB3-4533-9A5A-EEFA70A73A82}" dt="2024-06-17T18:03:15.762" v="833" actId="26606"/>
          <ac:cxnSpMkLst>
            <pc:docMk/>
            <pc:sldMk cId="4280622378" sldId="262"/>
            <ac:cxnSpMk id="123" creationId="{A56012FD-74A8-4C91-B318-435CF2B71927}"/>
          </ac:cxnSpMkLst>
        </pc:cxnChg>
        <pc:cxnChg chg="add del">
          <ac:chgData name="raduacris.uk@gmail.com" userId="aaa8fbb4432bd68b" providerId="LiveId" clId="{62B52ADF-0DB3-4533-9A5A-EEFA70A73A82}" dt="2024-06-17T18:03:15.762" v="833" actId="26606"/>
          <ac:cxnSpMkLst>
            <pc:docMk/>
            <pc:sldMk cId="4280622378" sldId="262"/>
            <ac:cxnSpMk id="130" creationId="{5D8167BA-4647-4588-9EF8-AFA0496DC82C}"/>
          </ac:cxnSpMkLst>
        </pc:cxnChg>
        <pc:cxnChg chg="add del">
          <ac:chgData name="raduacris.uk@gmail.com" userId="aaa8fbb4432bd68b" providerId="LiveId" clId="{62B52ADF-0DB3-4533-9A5A-EEFA70A73A82}" dt="2024-06-17T18:03:15.762" v="833" actId="26606"/>
          <ac:cxnSpMkLst>
            <pc:docMk/>
            <pc:sldMk cId="4280622378" sldId="262"/>
            <ac:cxnSpMk id="132" creationId="{46625410-A0A9-42B8-96F9-540C7C42CBED}"/>
          </ac:cxnSpMkLst>
        </pc:cxnChg>
        <pc:cxnChg chg="add del">
          <ac:chgData name="raduacris.uk@gmail.com" userId="aaa8fbb4432bd68b" providerId="LiveId" clId="{62B52ADF-0DB3-4533-9A5A-EEFA70A73A82}" dt="2024-06-17T18:03:32.313" v="835" actId="26606"/>
          <ac:cxnSpMkLst>
            <pc:docMk/>
            <pc:sldMk cId="4280622378" sldId="262"/>
            <ac:cxnSpMk id="137" creationId="{FBD463FC-4CA8-4FF4-85A3-AF9F4B98D210}"/>
          </ac:cxnSpMkLst>
        </pc:cxnChg>
        <pc:cxnChg chg="add del">
          <ac:chgData name="raduacris.uk@gmail.com" userId="aaa8fbb4432bd68b" providerId="LiveId" clId="{62B52ADF-0DB3-4533-9A5A-EEFA70A73A82}" dt="2024-06-17T18:03:32.313" v="835" actId="26606"/>
          <ac:cxnSpMkLst>
            <pc:docMk/>
            <pc:sldMk cId="4280622378" sldId="262"/>
            <ac:cxnSpMk id="138" creationId="{A56012FD-74A8-4C91-B318-435CF2B71927}"/>
          </ac:cxnSpMkLst>
        </pc:cxnChg>
        <pc:cxnChg chg="add del">
          <ac:chgData name="raduacris.uk@gmail.com" userId="aaa8fbb4432bd68b" providerId="LiveId" clId="{62B52ADF-0DB3-4533-9A5A-EEFA70A73A82}" dt="2024-06-17T18:03:32.313" v="835" actId="26606"/>
          <ac:cxnSpMkLst>
            <pc:docMk/>
            <pc:sldMk cId="4280622378" sldId="262"/>
            <ac:cxnSpMk id="145" creationId="{5D8167BA-4647-4588-9EF8-AFA0496DC82C}"/>
          </ac:cxnSpMkLst>
        </pc:cxnChg>
        <pc:cxnChg chg="add del">
          <ac:chgData name="raduacris.uk@gmail.com" userId="aaa8fbb4432bd68b" providerId="LiveId" clId="{62B52ADF-0DB3-4533-9A5A-EEFA70A73A82}" dt="2024-06-17T18:03:32.313" v="835" actId="26606"/>
          <ac:cxnSpMkLst>
            <pc:docMk/>
            <pc:sldMk cId="4280622378" sldId="262"/>
            <ac:cxnSpMk id="147" creationId="{46625410-A0A9-42B8-96F9-540C7C42CBED}"/>
          </ac:cxnSpMkLst>
        </pc:cxnChg>
        <pc:cxnChg chg="add">
          <ac:chgData name="raduacris.uk@gmail.com" userId="aaa8fbb4432bd68b" providerId="LiveId" clId="{62B52ADF-0DB3-4533-9A5A-EEFA70A73A82}" dt="2024-06-17T18:03:32.349" v="836" actId="26606"/>
          <ac:cxnSpMkLst>
            <pc:docMk/>
            <pc:sldMk cId="4280622378" sldId="262"/>
            <ac:cxnSpMk id="152" creationId="{FBD463FC-4CA8-4FF4-85A3-AF9F4B98D210}"/>
          </ac:cxnSpMkLst>
        </pc:cxnChg>
        <pc:cxnChg chg="add">
          <ac:chgData name="raduacris.uk@gmail.com" userId="aaa8fbb4432bd68b" providerId="LiveId" clId="{62B52ADF-0DB3-4533-9A5A-EEFA70A73A82}" dt="2024-06-17T18:03:32.349" v="836" actId="26606"/>
          <ac:cxnSpMkLst>
            <pc:docMk/>
            <pc:sldMk cId="4280622378" sldId="262"/>
            <ac:cxnSpMk id="153" creationId="{A56012FD-74A8-4C91-B318-435CF2B71927}"/>
          </ac:cxnSpMkLst>
        </pc:cxnChg>
        <pc:cxnChg chg="add">
          <ac:chgData name="raduacris.uk@gmail.com" userId="aaa8fbb4432bd68b" providerId="LiveId" clId="{62B52ADF-0DB3-4533-9A5A-EEFA70A73A82}" dt="2024-06-17T18:03:32.349" v="836" actId="26606"/>
          <ac:cxnSpMkLst>
            <pc:docMk/>
            <pc:sldMk cId="4280622378" sldId="262"/>
            <ac:cxnSpMk id="158" creationId="{5D8167BA-4647-4588-9EF8-AFA0496DC82C}"/>
          </ac:cxnSpMkLst>
        </pc:cxnChg>
        <pc:cxnChg chg="add">
          <ac:chgData name="raduacris.uk@gmail.com" userId="aaa8fbb4432bd68b" providerId="LiveId" clId="{62B52ADF-0DB3-4533-9A5A-EEFA70A73A82}" dt="2024-06-17T18:03:32.349" v="836" actId="26606"/>
          <ac:cxnSpMkLst>
            <pc:docMk/>
            <pc:sldMk cId="4280622378" sldId="262"/>
            <ac:cxnSpMk id="161" creationId="{46625410-A0A9-42B8-96F9-540C7C42CBED}"/>
          </ac:cxnSpMkLst>
        </pc:cxnChg>
      </pc:sldChg>
      <pc:sldChg chg="addSp delSp modSp new mod setBg">
        <pc:chgData name="raduacris.uk@gmail.com" userId="aaa8fbb4432bd68b" providerId="LiveId" clId="{62B52ADF-0DB3-4533-9A5A-EEFA70A73A82}" dt="2024-06-17T21:14:12.152" v="1697" actId="20577"/>
        <pc:sldMkLst>
          <pc:docMk/>
          <pc:sldMk cId="2622049432" sldId="263"/>
        </pc:sldMkLst>
        <pc:spChg chg="mod">
          <ac:chgData name="raduacris.uk@gmail.com" userId="aaa8fbb4432bd68b" providerId="LiveId" clId="{62B52ADF-0DB3-4533-9A5A-EEFA70A73A82}" dt="2024-06-17T18:20:39.534" v="895" actId="26606"/>
          <ac:spMkLst>
            <pc:docMk/>
            <pc:sldMk cId="2622049432" sldId="263"/>
            <ac:spMk id="2" creationId="{A6518A9D-AC06-6AE2-933E-0DA4569EC7CB}"/>
          </ac:spMkLst>
        </pc:spChg>
        <pc:spChg chg="del">
          <ac:chgData name="raduacris.uk@gmail.com" userId="aaa8fbb4432bd68b" providerId="LiveId" clId="{62B52ADF-0DB3-4533-9A5A-EEFA70A73A82}" dt="2024-06-17T18:20:29.844" v="894" actId="931"/>
          <ac:spMkLst>
            <pc:docMk/>
            <pc:sldMk cId="2622049432" sldId="263"/>
            <ac:spMk id="3" creationId="{29C3E195-A38B-603B-DC07-8934F715BBE3}"/>
          </ac:spMkLst>
        </pc:spChg>
        <pc:spChg chg="mod">
          <ac:chgData name="raduacris.uk@gmail.com" userId="aaa8fbb4432bd68b" providerId="LiveId" clId="{62B52ADF-0DB3-4533-9A5A-EEFA70A73A82}" dt="2024-06-17T21:14:12.152" v="1697" actId="20577"/>
          <ac:spMkLst>
            <pc:docMk/>
            <pc:sldMk cId="2622049432" sldId="263"/>
            <ac:spMk id="4" creationId="{3F8DEABC-333A-868F-4674-E727972EDD23}"/>
          </ac:spMkLst>
        </pc:spChg>
        <pc:spChg chg="add">
          <ac:chgData name="raduacris.uk@gmail.com" userId="aaa8fbb4432bd68b" providerId="LiveId" clId="{62B52ADF-0DB3-4533-9A5A-EEFA70A73A82}" dt="2024-06-17T18:20:39.534" v="895" actId="26606"/>
          <ac:spMkLst>
            <pc:docMk/>
            <pc:sldMk cId="2622049432" sldId="263"/>
            <ac:spMk id="11" creationId="{0CABCAE3-64FC-4149-819F-2C1812824154}"/>
          </ac:spMkLst>
        </pc:spChg>
        <pc:picChg chg="add mod ord">
          <ac:chgData name="raduacris.uk@gmail.com" userId="aaa8fbb4432bd68b" providerId="LiveId" clId="{62B52ADF-0DB3-4533-9A5A-EEFA70A73A82}" dt="2024-06-17T18:20:48.413" v="897" actId="14100"/>
          <ac:picMkLst>
            <pc:docMk/>
            <pc:sldMk cId="2622049432" sldId="263"/>
            <ac:picMk id="6" creationId="{1014CA3D-8315-F2D8-93FC-2FBD06980C6C}"/>
          </ac:picMkLst>
        </pc:picChg>
        <pc:picChg chg="add">
          <ac:chgData name="raduacris.uk@gmail.com" userId="aaa8fbb4432bd68b" providerId="LiveId" clId="{62B52ADF-0DB3-4533-9A5A-EEFA70A73A82}" dt="2024-06-17T18:20:39.534" v="895" actId="26606"/>
          <ac:picMkLst>
            <pc:docMk/>
            <pc:sldMk cId="2622049432" sldId="263"/>
            <ac:picMk id="13" creationId="{012FDCFE-9AD2-4D8A-8CBF-B3AA37EBF6DD}"/>
          </ac:picMkLst>
        </pc:picChg>
        <pc:cxnChg chg="add">
          <ac:chgData name="raduacris.uk@gmail.com" userId="aaa8fbb4432bd68b" providerId="LiveId" clId="{62B52ADF-0DB3-4533-9A5A-EEFA70A73A82}" dt="2024-06-17T18:20:39.534" v="895" actId="26606"/>
          <ac:cxnSpMkLst>
            <pc:docMk/>
            <pc:sldMk cId="2622049432" sldId="263"/>
            <ac:cxnSpMk id="15" creationId="{FBD463FC-4CA8-4FF4-85A3-AF9F4B98D210}"/>
          </ac:cxnSpMkLst>
        </pc:cxnChg>
        <pc:cxnChg chg="add">
          <ac:chgData name="raduacris.uk@gmail.com" userId="aaa8fbb4432bd68b" providerId="LiveId" clId="{62B52ADF-0DB3-4533-9A5A-EEFA70A73A82}" dt="2024-06-17T18:20:39.534" v="895" actId="26606"/>
          <ac:cxnSpMkLst>
            <pc:docMk/>
            <pc:sldMk cId="2622049432" sldId="263"/>
            <ac:cxnSpMk id="17" creationId="{A56012FD-74A8-4C91-B318-435CF2B71927}"/>
          </ac:cxnSpMkLst>
        </pc:cxnChg>
      </pc:sldChg>
      <pc:sldChg chg="addSp delSp modSp new mod setBg setClrOvrMap">
        <pc:chgData name="raduacris.uk@gmail.com" userId="aaa8fbb4432bd68b" providerId="LiveId" clId="{62B52ADF-0DB3-4533-9A5A-EEFA70A73A82}" dt="2024-06-19T18:52:56.502" v="1830" actId="313"/>
        <pc:sldMkLst>
          <pc:docMk/>
          <pc:sldMk cId="616079508" sldId="264"/>
        </pc:sldMkLst>
        <pc:spChg chg="mod">
          <ac:chgData name="raduacris.uk@gmail.com" userId="aaa8fbb4432bd68b" providerId="LiveId" clId="{62B52ADF-0DB3-4533-9A5A-EEFA70A73A82}" dt="2024-06-17T19:18:17.566" v="1015" actId="26606"/>
          <ac:spMkLst>
            <pc:docMk/>
            <pc:sldMk cId="616079508" sldId="264"/>
            <ac:spMk id="2" creationId="{57527ED2-33C9-2B1C-E5A8-CA42750B120D}"/>
          </ac:spMkLst>
        </pc:spChg>
        <pc:spChg chg="add del mod">
          <ac:chgData name="raduacris.uk@gmail.com" userId="aaa8fbb4432bd68b" providerId="LiveId" clId="{62B52ADF-0DB3-4533-9A5A-EEFA70A73A82}" dt="2024-06-19T18:52:56.502" v="1830" actId="313"/>
          <ac:spMkLst>
            <pc:docMk/>
            <pc:sldMk cId="616079508" sldId="264"/>
            <ac:spMk id="3" creationId="{BAECFEDF-4D9A-79BC-6BA4-9F4FAEB78A13}"/>
          </ac:spMkLst>
        </pc:spChg>
        <pc:spChg chg="add mod">
          <ac:chgData name="raduacris.uk@gmail.com" userId="aaa8fbb4432bd68b" providerId="LiveId" clId="{62B52ADF-0DB3-4533-9A5A-EEFA70A73A82}" dt="2024-06-17T18:56:50.043" v="959"/>
          <ac:spMkLst>
            <pc:docMk/>
            <pc:sldMk cId="616079508" sldId="264"/>
            <ac:spMk id="4" creationId="{FB8F0FEA-1EEC-AE24-002E-15471C8279EA}"/>
          </ac:spMkLst>
        </pc:spChg>
        <pc:spChg chg="add">
          <ac:chgData name="raduacris.uk@gmail.com" userId="aaa8fbb4432bd68b" providerId="LiveId" clId="{62B52ADF-0DB3-4533-9A5A-EEFA70A73A82}" dt="2024-06-17T18:57:56.652" v="970"/>
          <ac:spMkLst>
            <pc:docMk/>
            <pc:sldMk cId="616079508" sldId="264"/>
            <ac:spMk id="5" creationId="{5C79A249-D176-49E5-CCFF-A1F667357D8B}"/>
          </ac:spMkLst>
        </pc:spChg>
        <pc:spChg chg="add">
          <ac:chgData name="raduacris.uk@gmail.com" userId="aaa8fbb4432bd68b" providerId="LiveId" clId="{62B52ADF-0DB3-4533-9A5A-EEFA70A73A82}" dt="2024-06-17T18:58:06.014" v="973"/>
          <ac:spMkLst>
            <pc:docMk/>
            <pc:sldMk cId="616079508" sldId="264"/>
            <ac:spMk id="6" creationId="{11CCC4E3-AA85-310F-6D80-1A674FEC0CCB}"/>
          </ac:spMkLst>
        </pc:spChg>
        <pc:spChg chg="add">
          <ac:chgData name="raduacris.uk@gmail.com" userId="aaa8fbb4432bd68b" providerId="LiveId" clId="{62B52ADF-0DB3-4533-9A5A-EEFA70A73A82}" dt="2024-06-17T18:58:28.915" v="974"/>
          <ac:spMkLst>
            <pc:docMk/>
            <pc:sldMk cId="616079508" sldId="264"/>
            <ac:spMk id="7" creationId="{18343D3B-22CD-CA16-60C2-F1585B73D4FE}"/>
          </ac:spMkLst>
        </pc:spChg>
        <pc:spChg chg="add">
          <ac:chgData name="raduacris.uk@gmail.com" userId="aaa8fbb4432bd68b" providerId="LiveId" clId="{62B52ADF-0DB3-4533-9A5A-EEFA70A73A82}" dt="2024-06-17T18:58:47.838" v="975"/>
          <ac:spMkLst>
            <pc:docMk/>
            <pc:sldMk cId="616079508" sldId="264"/>
            <ac:spMk id="8" creationId="{7A7EE959-5CF0-0236-BC88-7C74B3551072}"/>
          </ac:spMkLst>
        </pc:spChg>
        <pc:spChg chg="add del">
          <ac:chgData name="raduacris.uk@gmail.com" userId="aaa8fbb4432bd68b" providerId="LiveId" clId="{62B52ADF-0DB3-4533-9A5A-EEFA70A73A82}" dt="2024-06-17T19:18:13.162" v="1012" actId="26606"/>
          <ac:spMkLst>
            <pc:docMk/>
            <pc:sldMk cId="616079508" sldId="264"/>
            <ac:spMk id="11" creationId="{123EA69C-102A-4DD0-9547-05DCD271D159}"/>
          </ac:spMkLst>
        </pc:spChg>
        <pc:spChg chg="add del">
          <ac:chgData name="raduacris.uk@gmail.com" userId="aaa8fbb4432bd68b" providerId="LiveId" clId="{62B52ADF-0DB3-4533-9A5A-EEFA70A73A82}" dt="2024-06-17T19:18:13.162" v="1012" actId="26606"/>
          <ac:spMkLst>
            <pc:docMk/>
            <pc:sldMk cId="616079508" sldId="264"/>
            <ac:spMk id="12" creationId="{C6870151-9189-4C3A-8379-EF3D95827A0A}"/>
          </ac:spMkLst>
        </pc:spChg>
        <pc:spChg chg="add del">
          <ac:chgData name="raduacris.uk@gmail.com" userId="aaa8fbb4432bd68b" providerId="LiveId" clId="{62B52ADF-0DB3-4533-9A5A-EEFA70A73A82}" dt="2024-06-17T19:18:13.162" v="1012" actId="26606"/>
          <ac:spMkLst>
            <pc:docMk/>
            <pc:sldMk cId="616079508" sldId="264"/>
            <ac:spMk id="13" creationId="{6A862265-5CA3-4C40-8582-7534C3B03C2A}"/>
          </ac:spMkLst>
        </pc:spChg>
        <pc:spChg chg="add del">
          <ac:chgData name="raduacris.uk@gmail.com" userId="aaa8fbb4432bd68b" providerId="LiveId" clId="{62B52ADF-0DB3-4533-9A5A-EEFA70A73A82}" dt="2024-06-17T19:18:13.162" v="1012" actId="26606"/>
          <ac:spMkLst>
            <pc:docMk/>
            <pc:sldMk cId="616079508" sldId="264"/>
            <ac:spMk id="15" creationId="{600EF80B-0391-4082-9AF5-F15B091B4CE9}"/>
          </ac:spMkLst>
        </pc:spChg>
        <pc:spChg chg="add del">
          <ac:chgData name="raduacris.uk@gmail.com" userId="aaa8fbb4432bd68b" providerId="LiveId" clId="{62B52ADF-0DB3-4533-9A5A-EEFA70A73A82}" dt="2024-06-17T19:18:13.162" v="1012" actId="26606"/>
          <ac:spMkLst>
            <pc:docMk/>
            <pc:sldMk cId="616079508" sldId="264"/>
            <ac:spMk id="19" creationId="{3FBF03E8-C602-4192-9C52-F84B29FDCC88}"/>
          </ac:spMkLst>
        </pc:spChg>
        <pc:spChg chg="add del">
          <ac:chgData name="raduacris.uk@gmail.com" userId="aaa8fbb4432bd68b" providerId="LiveId" clId="{62B52ADF-0DB3-4533-9A5A-EEFA70A73A82}" dt="2024-06-17T19:18:17.557" v="1014" actId="26606"/>
          <ac:spMkLst>
            <pc:docMk/>
            <pc:sldMk cId="616079508" sldId="264"/>
            <ac:spMk id="21" creationId="{7BEFDA1A-2A01-4C29-A5D0-AE6F050D07DF}"/>
          </ac:spMkLst>
        </pc:spChg>
        <pc:spChg chg="add del">
          <ac:chgData name="raduacris.uk@gmail.com" userId="aaa8fbb4432bd68b" providerId="LiveId" clId="{62B52ADF-0DB3-4533-9A5A-EEFA70A73A82}" dt="2024-06-17T19:18:17.557" v="1014" actId="26606"/>
          <ac:spMkLst>
            <pc:docMk/>
            <pc:sldMk cId="616079508" sldId="264"/>
            <ac:spMk id="24" creationId="{279D3810-B86F-4009-84EC-DE0FEABD6FCE}"/>
          </ac:spMkLst>
        </pc:spChg>
        <pc:picChg chg="add del">
          <ac:chgData name="raduacris.uk@gmail.com" userId="aaa8fbb4432bd68b" providerId="LiveId" clId="{62B52ADF-0DB3-4533-9A5A-EEFA70A73A82}" dt="2024-06-17T19:18:10.406" v="1010" actId="26606"/>
          <ac:picMkLst>
            <pc:docMk/>
            <pc:sldMk cId="616079508" sldId="264"/>
            <ac:picMk id="9" creationId="{D6EE8024-A405-55C6-1850-51E68CC6596C}"/>
          </ac:picMkLst>
        </pc:picChg>
        <pc:picChg chg="add del">
          <ac:chgData name="raduacris.uk@gmail.com" userId="aaa8fbb4432bd68b" providerId="LiveId" clId="{62B52ADF-0DB3-4533-9A5A-EEFA70A73A82}" dt="2024-06-17T19:18:13.162" v="1012" actId="26606"/>
          <ac:picMkLst>
            <pc:docMk/>
            <pc:sldMk cId="616079508" sldId="264"/>
            <ac:picMk id="14" creationId="{A2BB036A-6ABD-54FC-4BF5-91217C7BB9AF}"/>
          </ac:picMkLst>
        </pc:picChg>
        <pc:picChg chg="add del">
          <ac:chgData name="raduacris.uk@gmail.com" userId="aaa8fbb4432bd68b" providerId="LiveId" clId="{62B52ADF-0DB3-4533-9A5A-EEFA70A73A82}" dt="2024-06-17T19:18:17.557" v="1014" actId="26606"/>
          <ac:picMkLst>
            <pc:docMk/>
            <pc:sldMk cId="616079508" sldId="264"/>
            <ac:picMk id="22" creationId="{D6F878CC-3465-6A42-F63F-0A288AF1287F}"/>
          </ac:picMkLst>
        </pc:picChg>
        <pc:picChg chg="add del">
          <ac:chgData name="raduacris.uk@gmail.com" userId="aaa8fbb4432bd68b" providerId="LiveId" clId="{62B52ADF-0DB3-4533-9A5A-EEFA70A73A82}" dt="2024-06-17T19:18:17.557" v="1014" actId="26606"/>
          <ac:picMkLst>
            <pc:docMk/>
            <pc:sldMk cId="616079508" sldId="264"/>
            <ac:picMk id="25" creationId="{C33612A4-0B77-4479-B2AA-F178599550AA}"/>
          </ac:picMkLst>
        </pc:picChg>
        <pc:picChg chg="add">
          <ac:chgData name="raduacris.uk@gmail.com" userId="aaa8fbb4432bd68b" providerId="LiveId" clId="{62B52ADF-0DB3-4533-9A5A-EEFA70A73A82}" dt="2024-06-17T19:18:17.566" v="1015" actId="26606"/>
          <ac:picMkLst>
            <pc:docMk/>
            <pc:sldMk cId="616079508" sldId="264"/>
            <ac:picMk id="28" creationId="{A8DD977C-F1C9-A2B2-6B16-9E9C75D22034}"/>
          </ac:picMkLst>
        </pc:picChg>
        <pc:cxnChg chg="add del">
          <ac:chgData name="raduacris.uk@gmail.com" userId="aaa8fbb4432bd68b" providerId="LiveId" clId="{62B52ADF-0DB3-4533-9A5A-EEFA70A73A82}" dt="2024-06-17T19:18:13.162" v="1012" actId="26606"/>
          <ac:cxnSpMkLst>
            <pc:docMk/>
            <pc:sldMk cId="616079508" sldId="264"/>
            <ac:cxnSpMk id="17" creationId="{D33AC32D-5F44-45F7-A0BD-7C11A86BED57}"/>
          </ac:cxnSpMkLst>
        </pc:cxnChg>
        <pc:cxnChg chg="add del">
          <ac:chgData name="raduacris.uk@gmail.com" userId="aaa8fbb4432bd68b" providerId="LiveId" clId="{62B52ADF-0DB3-4533-9A5A-EEFA70A73A82}" dt="2024-06-17T19:18:17.557" v="1014" actId="26606"/>
          <ac:cxnSpMkLst>
            <pc:docMk/>
            <pc:sldMk cId="616079508" sldId="264"/>
            <ac:cxnSpMk id="23" creationId="{17FD20E5-30AF-47B9-9256-2E8E904CBBC1}"/>
          </ac:cxnSpMkLst>
        </pc:cxnChg>
        <pc:cxnChg chg="add del">
          <ac:chgData name="raduacris.uk@gmail.com" userId="aaa8fbb4432bd68b" providerId="LiveId" clId="{62B52ADF-0DB3-4533-9A5A-EEFA70A73A82}" dt="2024-06-17T19:18:17.557" v="1014" actId="26606"/>
          <ac:cxnSpMkLst>
            <pc:docMk/>
            <pc:sldMk cId="616079508" sldId="264"/>
            <ac:cxnSpMk id="26" creationId="{078A367A-3E83-4B48-A0F7-43FBE33328F5}"/>
          </ac:cxnSpMkLst>
        </pc:cxnChg>
      </pc:sldChg>
      <pc:sldChg chg="addSp delSp modSp new mod">
        <pc:chgData name="raduacris.uk@gmail.com" userId="aaa8fbb4432bd68b" providerId="LiveId" clId="{62B52ADF-0DB3-4533-9A5A-EEFA70A73A82}" dt="2024-06-17T21:35:34.431" v="1791" actId="20577"/>
        <pc:sldMkLst>
          <pc:docMk/>
          <pc:sldMk cId="487774445" sldId="265"/>
        </pc:sldMkLst>
        <pc:spChg chg="mod">
          <ac:chgData name="raduacris.uk@gmail.com" userId="aaa8fbb4432bd68b" providerId="LiveId" clId="{62B52ADF-0DB3-4533-9A5A-EEFA70A73A82}" dt="2024-06-17T19:27:17.670" v="1049" actId="20577"/>
          <ac:spMkLst>
            <pc:docMk/>
            <pc:sldMk cId="487774445" sldId="265"/>
            <ac:spMk id="2" creationId="{13DCFDC9-193B-E13A-ED88-E79D8C46DF52}"/>
          </ac:spMkLst>
        </pc:spChg>
        <pc:spChg chg="mod">
          <ac:chgData name="raduacris.uk@gmail.com" userId="aaa8fbb4432bd68b" providerId="LiveId" clId="{62B52ADF-0DB3-4533-9A5A-EEFA70A73A82}" dt="2024-06-17T21:35:34.431" v="1791" actId="20577"/>
          <ac:spMkLst>
            <pc:docMk/>
            <pc:sldMk cId="487774445" sldId="265"/>
            <ac:spMk id="3" creationId="{D7135E75-902A-E00C-4EEA-98F0B49FF5A3}"/>
          </ac:spMkLst>
        </pc:spChg>
        <pc:spChg chg="add del mod">
          <ac:chgData name="raduacris.uk@gmail.com" userId="aaa8fbb4432bd68b" providerId="LiveId" clId="{62B52ADF-0DB3-4533-9A5A-EEFA70A73A82}" dt="2024-06-17T21:31:57.072" v="1763" actId="20577"/>
          <ac:spMkLst>
            <pc:docMk/>
            <pc:sldMk cId="487774445" sldId="265"/>
            <ac:spMk id="4" creationId="{40027397-EB17-FDB9-4FCD-BE6559E8EA14}"/>
          </ac:spMkLst>
        </pc:spChg>
        <pc:spChg chg="add mod">
          <ac:chgData name="raduacris.uk@gmail.com" userId="aaa8fbb4432bd68b" providerId="LiveId" clId="{62B52ADF-0DB3-4533-9A5A-EEFA70A73A82}" dt="2024-06-17T19:28:09.957" v="1051"/>
          <ac:spMkLst>
            <pc:docMk/>
            <pc:sldMk cId="487774445" sldId="265"/>
            <ac:spMk id="5" creationId="{F9CE0E08-B11F-E28A-527A-8E34FBF444F7}"/>
          </ac:spMkLst>
        </pc:spChg>
        <pc:spChg chg="add">
          <ac:chgData name="raduacris.uk@gmail.com" userId="aaa8fbb4432bd68b" providerId="LiveId" clId="{62B52ADF-0DB3-4533-9A5A-EEFA70A73A82}" dt="2024-06-17T19:37:40.525" v="1100"/>
          <ac:spMkLst>
            <pc:docMk/>
            <pc:sldMk cId="487774445" sldId="265"/>
            <ac:spMk id="6" creationId="{B8E81712-16D7-6236-3FAC-73262074213C}"/>
          </ac:spMkLst>
        </pc:spChg>
      </pc:sldChg>
      <pc:sldChg chg="modSp new del mod">
        <pc:chgData name="raduacris.uk@gmail.com" userId="aaa8fbb4432bd68b" providerId="LiveId" clId="{62B52ADF-0DB3-4533-9A5A-EEFA70A73A82}" dt="2024-06-17T20:06:53.335" v="1476" actId="47"/>
        <pc:sldMkLst>
          <pc:docMk/>
          <pc:sldMk cId="2149441713" sldId="266"/>
        </pc:sldMkLst>
        <pc:spChg chg="mod">
          <ac:chgData name="raduacris.uk@gmail.com" userId="aaa8fbb4432bd68b" providerId="LiveId" clId="{62B52ADF-0DB3-4533-9A5A-EEFA70A73A82}" dt="2024-06-17T20:00:38.244" v="1430" actId="255"/>
          <ac:spMkLst>
            <pc:docMk/>
            <pc:sldMk cId="2149441713" sldId="266"/>
            <ac:spMk id="2" creationId="{A6455517-E956-CC44-A29B-57B124B8FBC3}"/>
          </ac:spMkLst>
        </pc:spChg>
        <pc:spChg chg="mod">
          <ac:chgData name="raduacris.uk@gmail.com" userId="aaa8fbb4432bd68b" providerId="LiveId" clId="{62B52ADF-0DB3-4533-9A5A-EEFA70A73A82}" dt="2024-06-17T20:03:46.781" v="1456" actId="27636"/>
          <ac:spMkLst>
            <pc:docMk/>
            <pc:sldMk cId="2149441713" sldId="266"/>
            <ac:spMk id="4" creationId="{91323DFC-17F6-54AE-7E67-7C472799A10D}"/>
          </ac:spMkLst>
        </pc:spChg>
      </pc:sldChg>
      <pc:sldChg chg="addSp delSp modSp new mod setBg setClrOvrMap">
        <pc:chgData name="raduacris.uk@gmail.com" userId="aaa8fbb4432bd68b" providerId="LiveId" clId="{62B52ADF-0DB3-4533-9A5A-EEFA70A73A82}" dt="2024-06-19T18:54:16.373" v="1833" actId="313"/>
        <pc:sldMkLst>
          <pc:docMk/>
          <pc:sldMk cId="52344486" sldId="267"/>
        </pc:sldMkLst>
        <pc:spChg chg="mod ord">
          <ac:chgData name="raduacris.uk@gmail.com" userId="aaa8fbb4432bd68b" providerId="LiveId" clId="{62B52ADF-0DB3-4533-9A5A-EEFA70A73A82}" dt="2024-06-17T20:09:25.907" v="1496" actId="114"/>
          <ac:spMkLst>
            <pc:docMk/>
            <pc:sldMk cId="52344486" sldId="267"/>
            <ac:spMk id="2" creationId="{F6A4580A-EE13-0141-660B-D2F8D21FA8D9}"/>
          </ac:spMkLst>
        </pc:spChg>
        <pc:spChg chg="del mod">
          <ac:chgData name="raduacris.uk@gmail.com" userId="aaa8fbb4432bd68b" providerId="LiveId" clId="{62B52ADF-0DB3-4533-9A5A-EEFA70A73A82}" dt="2024-06-17T20:07:56.151" v="1477" actId="931"/>
          <ac:spMkLst>
            <pc:docMk/>
            <pc:sldMk cId="52344486" sldId="267"/>
            <ac:spMk id="3" creationId="{B2CDE515-99A4-BB30-CB5E-2F31314024D8}"/>
          </ac:spMkLst>
        </pc:spChg>
        <pc:spChg chg="mod">
          <ac:chgData name="raduacris.uk@gmail.com" userId="aaa8fbb4432bd68b" providerId="LiveId" clId="{62B52ADF-0DB3-4533-9A5A-EEFA70A73A82}" dt="2024-06-19T18:54:16.373" v="1833" actId="313"/>
          <ac:spMkLst>
            <pc:docMk/>
            <pc:sldMk cId="52344486" sldId="267"/>
            <ac:spMk id="4" creationId="{60C485B4-1DC3-D205-C113-9E0B8C09771E}"/>
          </ac:spMkLst>
        </pc:spChg>
        <pc:spChg chg="add del">
          <ac:chgData name="raduacris.uk@gmail.com" userId="aaa8fbb4432bd68b" providerId="LiveId" clId="{62B52ADF-0DB3-4533-9A5A-EEFA70A73A82}" dt="2024-06-17T20:08:14.467" v="1479" actId="26606"/>
          <ac:spMkLst>
            <pc:docMk/>
            <pc:sldMk cId="52344486" sldId="267"/>
            <ac:spMk id="11" creationId="{1CE580D1-F917-4567-AFB4-99AA9B52ADF0}"/>
          </ac:spMkLst>
        </pc:spChg>
        <pc:spChg chg="add del">
          <ac:chgData name="raduacris.uk@gmail.com" userId="aaa8fbb4432bd68b" providerId="LiveId" clId="{62B52ADF-0DB3-4533-9A5A-EEFA70A73A82}" dt="2024-06-17T20:08:14.467" v="1479" actId="26606"/>
          <ac:spMkLst>
            <pc:docMk/>
            <pc:sldMk cId="52344486" sldId="267"/>
            <ac:spMk id="19" creationId="{C6870151-9189-4C3A-8379-EF3D95827A0A}"/>
          </ac:spMkLst>
        </pc:spChg>
        <pc:spChg chg="add del">
          <ac:chgData name="raduacris.uk@gmail.com" userId="aaa8fbb4432bd68b" providerId="LiveId" clId="{62B52ADF-0DB3-4533-9A5A-EEFA70A73A82}" dt="2024-06-17T20:08:14.467" v="1479" actId="26606"/>
          <ac:spMkLst>
            <pc:docMk/>
            <pc:sldMk cId="52344486" sldId="267"/>
            <ac:spMk id="21" creationId="{123EA69C-102A-4DD0-9547-05DCD271D159}"/>
          </ac:spMkLst>
        </pc:spChg>
        <pc:spChg chg="add del">
          <ac:chgData name="raduacris.uk@gmail.com" userId="aaa8fbb4432bd68b" providerId="LiveId" clId="{62B52ADF-0DB3-4533-9A5A-EEFA70A73A82}" dt="2024-06-17T20:08:14.467" v="1479" actId="26606"/>
          <ac:spMkLst>
            <pc:docMk/>
            <pc:sldMk cId="52344486" sldId="267"/>
            <ac:spMk id="23" creationId="{6A862265-5CA3-4C40-8582-7534C3B03C2A}"/>
          </ac:spMkLst>
        </pc:spChg>
        <pc:spChg chg="add del">
          <ac:chgData name="raduacris.uk@gmail.com" userId="aaa8fbb4432bd68b" providerId="LiveId" clId="{62B52ADF-0DB3-4533-9A5A-EEFA70A73A82}" dt="2024-06-17T20:08:14.467" v="1479" actId="26606"/>
          <ac:spMkLst>
            <pc:docMk/>
            <pc:sldMk cId="52344486" sldId="267"/>
            <ac:spMk id="25" creationId="{600EF80B-0391-4082-9AF5-F15B091B4CE9}"/>
          </ac:spMkLst>
        </pc:spChg>
        <pc:spChg chg="add del">
          <ac:chgData name="raduacris.uk@gmail.com" userId="aaa8fbb4432bd68b" providerId="LiveId" clId="{62B52ADF-0DB3-4533-9A5A-EEFA70A73A82}" dt="2024-06-17T20:08:14.467" v="1479" actId="26606"/>
          <ac:spMkLst>
            <pc:docMk/>
            <pc:sldMk cId="52344486" sldId="267"/>
            <ac:spMk id="29" creationId="{3FBF03E8-C602-4192-9C52-F84B29FDCC88}"/>
          </ac:spMkLst>
        </pc:spChg>
        <pc:spChg chg="add del">
          <ac:chgData name="raduacris.uk@gmail.com" userId="aaa8fbb4432bd68b" providerId="LiveId" clId="{62B52ADF-0DB3-4533-9A5A-EEFA70A73A82}" dt="2024-06-17T20:08:18.400" v="1481" actId="26606"/>
          <ac:spMkLst>
            <pc:docMk/>
            <pc:sldMk cId="52344486" sldId="267"/>
            <ac:spMk id="31" creationId="{0CABCAE3-64FC-4149-819F-2C1812824154}"/>
          </ac:spMkLst>
        </pc:spChg>
        <pc:spChg chg="add del">
          <ac:chgData name="raduacris.uk@gmail.com" userId="aaa8fbb4432bd68b" providerId="LiveId" clId="{62B52ADF-0DB3-4533-9A5A-EEFA70A73A82}" dt="2024-06-17T20:08:32.284" v="1483" actId="26606"/>
          <ac:spMkLst>
            <pc:docMk/>
            <pc:sldMk cId="52344486" sldId="267"/>
            <ac:spMk id="36" creationId="{1CE580D1-F917-4567-AFB4-99AA9B52ADF0}"/>
          </ac:spMkLst>
        </pc:spChg>
        <pc:spChg chg="add del">
          <ac:chgData name="raduacris.uk@gmail.com" userId="aaa8fbb4432bd68b" providerId="LiveId" clId="{62B52ADF-0DB3-4533-9A5A-EEFA70A73A82}" dt="2024-06-17T20:08:32.284" v="1483" actId="26606"/>
          <ac:spMkLst>
            <pc:docMk/>
            <pc:sldMk cId="52344486" sldId="267"/>
            <ac:spMk id="40" creationId="{021A4066-B261-49FE-952E-A0FE3EE75CD2}"/>
          </ac:spMkLst>
        </pc:spChg>
        <pc:spChg chg="add del">
          <ac:chgData name="raduacris.uk@gmail.com" userId="aaa8fbb4432bd68b" providerId="LiveId" clId="{62B52ADF-0DB3-4533-9A5A-EEFA70A73A82}" dt="2024-06-17T20:08:32.284" v="1483" actId="26606"/>
          <ac:spMkLst>
            <pc:docMk/>
            <pc:sldMk cId="52344486" sldId="267"/>
            <ac:spMk id="42" creationId="{81958111-BC13-4D45-AB27-0C2C83F9BA64}"/>
          </ac:spMkLst>
        </pc:spChg>
        <pc:spChg chg="add del">
          <ac:chgData name="raduacris.uk@gmail.com" userId="aaa8fbb4432bd68b" providerId="LiveId" clId="{62B52ADF-0DB3-4533-9A5A-EEFA70A73A82}" dt="2024-06-17T20:08:36.824" v="1485" actId="26606"/>
          <ac:spMkLst>
            <pc:docMk/>
            <pc:sldMk cId="52344486" sldId="267"/>
            <ac:spMk id="48" creationId="{1CE580D1-F917-4567-AFB4-99AA9B52ADF0}"/>
          </ac:spMkLst>
        </pc:spChg>
        <pc:spChg chg="add del">
          <ac:chgData name="raduacris.uk@gmail.com" userId="aaa8fbb4432bd68b" providerId="LiveId" clId="{62B52ADF-0DB3-4533-9A5A-EEFA70A73A82}" dt="2024-06-17T20:08:36.824" v="1485" actId="26606"/>
          <ac:spMkLst>
            <pc:docMk/>
            <pc:sldMk cId="52344486" sldId="267"/>
            <ac:spMk id="52" creationId="{152A018C-865F-463F-944D-5C2ED23C45F7}"/>
          </ac:spMkLst>
        </pc:spChg>
        <pc:spChg chg="add del">
          <ac:chgData name="raduacris.uk@gmail.com" userId="aaa8fbb4432bd68b" providerId="LiveId" clId="{62B52ADF-0DB3-4533-9A5A-EEFA70A73A82}" dt="2024-06-17T20:08:36.824" v="1485" actId="26606"/>
          <ac:spMkLst>
            <pc:docMk/>
            <pc:sldMk cId="52344486" sldId="267"/>
            <ac:spMk id="54" creationId="{7E07FF13-A7EB-4465-B3A3-E8B26C048880}"/>
          </ac:spMkLst>
        </pc:spChg>
        <pc:spChg chg="add del">
          <ac:chgData name="raduacris.uk@gmail.com" userId="aaa8fbb4432bd68b" providerId="LiveId" clId="{62B52ADF-0DB3-4533-9A5A-EEFA70A73A82}" dt="2024-06-17T20:08:38.641" v="1487" actId="26606"/>
          <ac:spMkLst>
            <pc:docMk/>
            <pc:sldMk cId="52344486" sldId="267"/>
            <ac:spMk id="61" creationId="{1CE580D1-F917-4567-AFB4-99AA9B52ADF0}"/>
          </ac:spMkLst>
        </pc:spChg>
        <pc:spChg chg="add del">
          <ac:chgData name="raduacris.uk@gmail.com" userId="aaa8fbb4432bd68b" providerId="LiveId" clId="{62B52ADF-0DB3-4533-9A5A-EEFA70A73A82}" dt="2024-06-17T20:08:38.641" v="1487" actId="26606"/>
          <ac:spMkLst>
            <pc:docMk/>
            <pc:sldMk cId="52344486" sldId="267"/>
            <ac:spMk id="65" creationId="{10419CA0-BFB4-4390-AB8F-5DBFCA45D4D0}"/>
          </ac:spMkLst>
        </pc:spChg>
        <pc:spChg chg="add del">
          <ac:chgData name="raduacris.uk@gmail.com" userId="aaa8fbb4432bd68b" providerId="LiveId" clId="{62B52ADF-0DB3-4533-9A5A-EEFA70A73A82}" dt="2024-06-17T20:08:38.641" v="1487" actId="26606"/>
          <ac:spMkLst>
            <pc:docMk/>
            <pc:sldMk cId="52344486" sldId="267"/>
            <ac:spMk id="67" creationId="{596E9C81-ACBE-459E-A7D5-2BB824B68FDA}"/>
          </ac:spMkLst>
        </pc:spChg>
        <pc:spChg chg="add del">
          <ac:chgData name="raduacris.uk@gmail.com" userId="aaa8fbb4432bd68b" providerId="LiveId" clId="{62B52ADF-0DB3-4533-9A5A-EEFA70A73A82}" dt="2024-06-17T20:08:40.801" v="1489" actId="26606"/>
          <ac:spMkLst>
            <pc:docMk/>
            <pc:sldMk cId="52344486" sldId="267"/>
            <ac:spMk id="73" creationId="{1CE580D1-F917-4567-AFB4-99AA9B52ADF0}"/>
          </ac:spMkLst>
        </pc:spChg>
        <pc:spChg chg="add del">
          <ac:chgData name="raduacris.uk@gmail.com" userId="aaa8fbb4432bd68b" providerId="LiveId" clId="{62B52ADF-0DB3-4533-9A5A-EEFA70A73A82}" dt="2024-06-17T20:08:44.356" v="1491" actId="26606"/>
          <ac:spMkLst>
            <pc:docMk/>
            <pc:sldMk cId="52344486" sldId="267"/>
            <ac:spMk id="80" creationId="{1CE580D1-F917-4567-AFB4-99AA9B52ADF0}"/>
          </ac:spMkLst>
        </pc:spChg>
        <pc:spChg chg="add">
          <ac:chgData name="raduacris.uk@gmail.com" userId="aaa8fbb4432bd68b" providerId="LiveId" clId="{62B52ADF-0DB3-4533-9A5A-EEFA70A73A82}" dt="2024-06-17T20:08:44.386" v="1492" actId="26606"/>
          <ac:spMkLst>
            <pc:docMk/>
            <pc:sldMk cId="52344486" sldId="267"/>
            <ac:spMk id="88" creationId="{0CABCAE3-64FC-4149-819F-2C1812824154}"/>
          </ac:spMkLst>
        </pc:spChg>
        <pc:spChg chg="add">
          <ac:chgData name="raduacris.uk@gmail.com" userId="aaa8fbb4432bd68b" providerId="LiveId" clId="{62B52ADF-0DB3-4533-9A5A-EEFA70A73A82}" dt="2024-06-17T20:08:44.386" v="1492" actId="26606"/>
          <ac:spMkLst>
            <pc:docMk/>
            <pc:sldMk cId="52344486" sldId="267"/>
            <ac:spMk id="92" creationId="{35C3D674-3D59-4E93-80CA-0C0A9095E816}"/>
          </ac:spMkLst>
        </pc:spChg>
        <pc:spChg chg="add">
          <ac:chgData name="raduacris.uk@gmail.com" userId="aaa8fbb4432bd68b" providerId="LiveId" clId="{62B52ADF-0DB3-4533-9A5A-EEFA70A73A82}" dt="2024-06-17T20:08:44.386" v="1492" actId="26606"/>
          <ac:spMkLst>
            <pc:docMk/>
            <pc:sldMk cId="52344486" sldId="267"/>
            <ac:spMk id="94" creationId="{EF2A81E1-BCBE-426B-8C09-33274E69409D}"/>
          </ac:spMkLst>
        </pc:spChg>
        <pc:grpChg chg="add del">
          <ac:chgData name="raduacris.uk@gmail.com" userId="aaa8fbb4432bd68b" providerId="LiveId" clId="{62B52ADF-0DB3-4533-9A5A-EEFA70A73A82}" dt="2024-06-17T20:08:32.284" v="1483" actId="26606"/>
          <ac:grpSpMkLst>
            <pc:docMk/>
            <pc:sldMk cId="52344486" sldId="267"/>
            <ac:grpSpMk id="43" creationId="{82188758-E18A-4CE5-9D03-F4BF5D887C3F}"/>
          </ac:grpSpMkLst>
        </pc:grpChg>
        <pc:grpChg chg="add del">
          <ac:chgData name="raduacris.uk@gmail.com" userId="aaa8fbb4432bd68b" providerId="LiveId" clId="{62B52ADF-0DB3-4533-9A5A-EEFA70A73A82}" dt="2024-06-17T20:08:36.824" v="1485" actId="26606"/>
          <ac:grpSpMkLst>
            <pc:docMk/>
            <pc:sldMk cId="52344486" sldId="267"/>
            <ac:grpSpMk id="55" creationId="{408AC817-B4B8-429C-B507-074E447CCF56}"/>
          </ac:grpSpMkLst>
        </pc:grpChg>
        <pc:grpChg chg="add del">
          <ac:chgData name="raduacris.uk@gmail.com" userId="aaa8fbb4432bd68b" providerId="LiveId" clId="{62B52ADF-0DB3-4533-9A5A-EEFA70A73A82}" dt="2024-06-17T20:08:38.641" v="1487" actId="26606"/>
          <ac:grpSpMkLst>
            <pc:docMk/>
            <pc:sldMk cId="52344486" sldId="267"/>
            <ac:grpSpMk id="68" creationId="{CEBDCB18-ABE5-43B0-8B68-89FEDAECB8B0}"/>
          </ac:grpSpMkLst>
        </pc:grpChg>
        <pc:grpChg chg="add del">
          <ac:chgData name="raduacris.uk@gmail.com" userId="aaa8fbb4432bd68b" providerId="LiveId" clId="{62B52ADF-0DB3-4533-9A5A-EEFA70A73A82}" dt="2024-06-17T20:08:40.801" v="1489" actId="26606"/>
          <ac:grpSpMkLst>
            <pc:docMk/>
            <pc:sldMk cId="52344486" sldId="267"/>
            <ac:grpSpMk id="77" creationId="{FEB7DF70-0A31-4A61-9C8B-3333776A15B8}"/>
          </ac:grpSpMkLst>
        </pc:grpChg>
        <pc:grpChg chg="add del">
          <ac:chgData name="raduacris.uk@gmail.com" userId="aaa8fbb4432bd68b" providerId="LiveId" clId="{62B52ADF-0DB3-4533-9A5A-EEFA70A73A82}" dt="2024-06-17T20:08:44.356" v="1491" actId="26606"/>
          <ac:grpSpMkLst>
            <pc:docMk/>
            <pc:sldMk cId="52344486" sldId="267"/>
            <ac:grpSpMk id="84" creationId="{7B733C3F-9682-42F2-95C8-440BBDB77DE1}"/>
          </ac:grpSpMkLst>
        </pc:grpChg>
        <pc:picChg chg="add mod ord">
          <ac:chgData name="raduacris.uk@gmail.com" userId="aaa8fbb4432bd68b" providerId="LiveId" clId="{62B52ADF-0DB3-4533-9A5A-EEFA70A73A82}" dt="2024-06-17T20:08:44.386" v="1492" actId="26606"/>
          <ac:picMkLst>
            <pc:docMk/>
            <pc:sldMk cId="52344486" sldId="267"/>
            <ac:picMk id="6" creationId="{A0ED2BBB-6932-B6C6-0EE5-865AA0F2999A}"/>
          </ac:picMkLst>
        </pc:picChg>
        <pc:picChg chg="add del">
          <ac:chgData name="raduacris.uk@gmail.com" userId="aaa8fbb4432bd68b" providerId="LiveId" clId="{62B52ADF-0DB3-4533-9A5A-EEFA70A73A82}" dt="2024-06-17T20:08:14.467" v="1479" actId="26606"/>
          <ac:picMkLst>
            <pc:docMk/>
            <pc:sldMk cId="52344486" sldId="267"/>
            <ac:picMk id="13" creationId="{1F5620B8-A2D8-4568-B566-F0453A0D9167}"/>
          </ac:picMkLst>
        </pc:picChg>
        <pc:picChg chg="add del">
          <ac:chgData name="raduacris.uk@gmail.com" userId="aaa8fbb4432bd68b" providerId="LiveId" clId="{62B52ADF-0DB3-4533-9A5A-EEFA70A73A82}" dt="2024-06-17T20:08:18.400" v="1481" actId="26606"/>
          <ac:picMkLst>
            <pc:docMk/>
            <pc:sldMk cId="52344486" sldId="267"/>
            <ac:picMk id="32" creationId="{012FDCFE-9AD2-4D8A-8CBF-B3AA37EBF6DD}"/>
          </ac:picMkLst>
        </pc:picChg>
        <pc:picChg chg="add del">
          <ac:chgData name="raduacris.uk@gmail.com" userId="aaa8fbb4432bd68b" providerId="LiveId" clId="{62B52ADF-0DB3-4533-9A5A-EEFA70A73A82}" dt="2024-06-17T20:08:32.284" v="1483" actId="26606"/>
          <ac:picMkLst>
            <pc:docMk/>
            <pc:sldMk cId="52344486" sldId="267"/>
            <ac:picMk id="37" creationId="{1F5620B8-A2D8-4568-B566-F0453A0D9167}"/>
          </ac:picMkLst>
        </pc:picChg>
        <pc:picChg chg="add del">
          <ac:chgData name="raduacris.uk@gmail.com" userId="aaa8fbb4432bd68b" providerId="LiveId" clId="{62B52ADF-0DB3-4533-9A5A-EEFA70A73A82}" dt="2024-06-17T20:08:32.284" v="1483" actId="26606"/>
          <ac:picMkLst>
            <pc:docMk/>
            <pc:sldMk cId="52344486" sldId="267"/>
            <ac:picMk id="45" creationId="{D42F4933-2ECF-4EE5-BCE4-F19E3CA609FE}"/>
          </ac:picMkLst>
        </pc:picChg>
        <pc:picChg chg="add del">
          <ac:chgData name="raduacris.uk@gmail.com" userId="aaa8fbb4432bd68b" providerId="LiveId" clId="{62B52ADF-0DB3-4533-9A5A-EEFA70A73A82}" dt="2024-06-17T20:08:36.824" v="1485" actId="26606"/>
          <ac:picMkLst>
            <pc:docMk/>
            <pc:sldMk cId="52344486" sldId="267"/>
            <ac:picMk id="49" creationId="{1F5620B8-A2D8-4568-B566-F0453A0D9167}"/>
          </ac:picMkLst>
        </pc:picChg>
        <pc:picChg chg="add del">
          <ac:chgData name="raduacris.uk@gmail.com" userId="aaa8fbb4432bd68b" providerId="LiveId" clId="{62B52ADF-0DB3-4533-9A5A-EEFA70A73A82}" dt="2024-06-17T20:08:36.824" v="1485" actId="26606"/>
          <ac:picMkLst>
            <pc:docMk/>
            <pc:sldMk cId="52344486" sldId="267"/>
            <ac:picMk id="58" creationId="{63325370-A7EA-4294-B4F2-3282DB3DFD10}"/>
          </ac:picMkLst>
        </pc:picChg>
        <pc:picChg chg="add del">
          <ac:chgData name="raduacris.uk@gmail.com" userId="aaa8fbb4432bd68b" providerId="LiveId" clId="{62B52ADF-0DB3-4533-9A5A-EEFA70A73A82}" dt="2024-06-17T20:08:38.641" v="1487" actId="26606"/>
          <ac:picMkLst>
            <pc:docMk/>
            <pc:sldMk cId="52344486" sldId="267"/>
            <ac:picMk id="62" creationId="{1F5620B8-A2D8-4568-B566-F0453A0D9167}"/>
          </ac:picMkLst>
        </pc:picChg>
        <pc:picChg chg="add del">
          <ac:chgData name="raduacris.uk@gmail.com" userId="aaa8fbb4432bd68b" providerId="LiveId" clId="{62B52ADF-0DB3-4533-9A5A-EEFA70A73A82}" dt="2024-06-17T20:08:38.641" v="1487" actId="26606"/>
          <ac:picMkLst>
            <pc:docMk/>
            <pc:sldMk cId="52344486" sldId="267"/>
            <ac:picMk id="70" creationId="{08EC5C75-E28F-4899-9C2E-39431B82B740}"/>
          </ac:picMkLst>
        </pc:picChg>
        <pc:picChg chg="add del">
          <ac:chgData name="raduacris.uk@gmail.com" userId="aaa8fbb4432bd68b" providerId="LiveId" clId="{62B52ADF-0DB3-4533-9A5A-EEFA70A73A82}" dt="2024-06-17T20:08:40.801" v="1489" actId="26606"/>
          <ac:picMkLst>
            <pc:docMk/>
            <pc:sldMk cId="52344486" sldId="267"/>
            <ac:picMk id="74" creationId="{1F5620B8-A2D8-4568-B566-F0453A0D9167}"/>
          </ac:picMkLst>
        </pc:picChg>
        <pc:picChg chg="add del">
          <ac:chgData name="raduacris.uk@gmail.com" userId="aaa8fbb4432bd68b" providerId="LiveId" clId="{62B52ADF-0DB3-4533-9A5A-EEFA70A73A82}" dt="2024-06-17T20:08:44.356" v="1491" actId="26606"/>
          <ac:picMkLst>
            <pc:docMk/>
            <pc:sldMk cId="52344486" sldId="267"/>
            <ac:picMk id="81" creationId="{1F5620B8-A2D8-4568-B566-F0453A0D9167}"/>
          </ac:picMkLst>
        </pc:picChg>
        <pc:picChg chg="add">
          <ac:chgData name="raduacris.uk@gmail.com" userId="aaa8fbb4432bd68b" providerId="LiveId" clId="{62B52ADF-0DB3-4533-9A5A-EEFA70A73A82}" dt="2024-06-17T20:08:44.386" v="1492" actId="26606"/>
          <ac:picMkLst>
            <pc:docMk/>
            <pc:sldMk cId="52344486" sldId="267"/>
            <ac:picMk id="89" creationId="{012FDCFE-9AD2-4D8A-8CBF-B3AA37EBF6DD}"/>
          </ac:picMkLst>
        </pc:picChg>
        <pc:picChg chg="add">
          <ac:chgData name="raduacris.uk@gmail.com" userId="aaa8fbb4432bd68b" providerId="LiveId" clId="{62B52ADF-0DB3-4533-9A5A-EEFA70A73A82}" dt="2024-06-17T20:08:44.386" v="1492" actId="26606"/>
          <ac:picMkLst>
            <pc:docMk/>
            <pc:sldMk cId="52344486" sldId="267"/>
            <ac:picMk id="95" creationId="{39D1DDD4-5BB3-45BA-B9B3-06B62299AD79}"/>
          </ac:picMkLst>
        </pc:picChg>
        <pc:cxnChg chg="add del">
          <ac:chgData name="raduacris.uk@gmail.com" userId="aaa8fbb4432bd68b" providerId="LiveId" clId="{62B52ADF-0DB3-4533-9A5A-EEFA70A73A82}" dt="2024-06-17T20:08:14.467" v="1479" actId="26606"/>
          <ac:cxnSpMkLst>
            <pc:docMk/>
            <pc:sldMk cId="52344486" sldId="267"/>
            <ac:cxnSpMk id="15" creationId="{1C7D2BA4-4B7A-4596-8BCC-5CF715423894}"/>
          </ac:cxnSpMkLst>
        </pc:cxnChg>
        <pc:cxnChg chg="add del">
          <ac:chgData name="raduacris.uk@gmail.com" userId="aaa8fbb4432bd68b" providerId="LiveId" clId="{62B52ADF-0DB3-4533-9A5A-EEFA70A73A82}" dt="2024-06-17T20:08:14.467" v="1479" actId="26606"/>
          <ac:cxnSpMkLst>
            <pc:docMk/>
            <pc:sldMk cId="52344486" sldId="267"/>
            <ac:cxnSpMk id="17" creationId="{C9D4B225-18E9-4C5B-94D8-2ABE6D161E4A}"/>
          </ac:cxnSpMkLst>
        </pc:cxnChg>
        <pc:cxnChg chg="add del">
          <ac:chgData name="raduacris.uk@gmail.com" userId="aaa8fbb4432bd68b" providerId="LiveId" clId="{62B52ADF-0DB3-4533-9A5A-EEFA70A73A82}" dt="2024-06-17T20:08:14.467" v="1479" actId="26606"/>
          <ac:cxnSpMkLst>
            <pc:docMk/>
            <pc:sldMk cId="52344486" sldId="267"/>
            <ac:cxnSpMk id="27" creationId="{D33AC32D-5F44-45F7-A0BD-7C11A86BED57}"/>
          </ac:cxnSpMkLst>
        </pc:cxnChg>
        <pc:cxnChg chg="add del">
          <ac:chgData name="raduacris.uk@gmail.com" userId="aaa8fbb4432bd68b" providerId="LiveId" clId="{62B52ADF-0DB3-4533-9A5A-EEFA70A73A82}" dt="2024-06-17T20:08:18.400" v="1481" actId="26606"/>
          <ac:cxnSpMkLst>
            <pc:docMk/>
            <pc:sldMk cId="52344486" sldId="267"/>
            <ac:cxnSpMk id="33" creationId="{FBD463FC-4CA8-4FF4-85A3-AF9F4B98D210}"/>
          </ac:cxnSpMkLst>
        </pc:cxnChg>
        <pc:cxnChg chg="add del">
          <ac:chgData name="raduacris.uk@gmail.com" userId="aaa8fbb4432bd68b" providerId="LiveId" clId="{62B52ADF-0DB3-4533-9A5A-EEFA70A73A82}" dt="2024-06-17T20:08:18.400" v="1481" actId="26606"/>
          <ac:cxnSpMkLst>
            <pc:docMk/>
            <pc:sldMk cId="52344486" sldId="267"/>
            <ac:cxnSpMk id="34" creationId="{A56012FD-74A8-4C91-B318-435CF2B71927}"/>
          </ac:cxnSpMkLst>
        </pc:cxnChg>
        <pc:cxnChg chg="add del">
          <ac:chgData name="raduacris.uk@gmail.com" userId="aaa8fbb4432bd68b" providerId="LiveId" clId="{62B52ADF-0DB3-4533-9A5A-EEFA70A73A82}" dt="2024-06-17T20:08:32.284" v="1483" actId="26606"/>
          <ac:cxnSpMkLst>
            <pc:docMk/>
            <pc:sldMk cId="52344486" sldId="267"/>
            <ac:cxnSpMk id="38" creationId="{1C7D2BA4-4B7A-4596-8BCC-5CF715423894}"/>
          </ac:cxnSpMkLst>
        </pc:cxnChg>
        <pc:cxnChg chg="add del">
          <ac:chgData name="raduacris.uk@gmail.com" userId="aaa8fbb4432bd68b" providerId="LiveId" clId="{62B52ADF-0DB3-4533-9A5A-EEFA70A73A82}" dt="2024-06-17T20:08:32.284" v="1483" actId="26606"/>
          <ac:cxnSpMkLst>
            <pc:docMk/>
            <pc:sldMk cId="52344486" sldId="267"/>
            <ac:cxnSpMk id="39" creationId="{C9D4B225-18E9-4C5B-94D8-2ABE6D161E4A}"/>
          </ac:cxnSpMkLst>
        </pc:cxnChg>
        <pc:cxnChg chg="add del">
          <ac:chgData name="raduacris.uk@gmail.com" userId="aaa8fbb4432bd68b" providerId="LiveId" clId="{62B52ADF-0DB3-4533-9A5A-EEFA70A73A82}" dt="2024-06-17T20:08:32.284" v="1483" actId="26606"/>
          <ac:cxnSpMkLst>
            <pc:docMk/>
            <pc:sldMk cId="52344486" sldId="267"/>
            <ac:cxnSpMk id="41" creationId="{381B4579-E2EA-4BD7-94FF-0A0BEE135C6B}"/>
          </ac:cxnSpMkLst>
        </pc:cxnChg>
        <pc:cxnChg chg="add del">
          <ac:chgData name="raduacris.uk@gmail.com" userId="aaa8fbb4432bd68b" providerId="LiveId" clId="{62B52ADF-0DB3-4533-9A5A-EEFA70A73A82}" dt="2024-06-17T20:08:32.284" v="1483" actId="26606"/>
          <ac:cxnSpMkLst>
            <pc:docMk/>
            <pc:sldMk cId="52344486" sldId="267"/>
            <ac:cxnSpMk id="46" creationId="{C6FAC23C-014D-4AC5-AD1B-36F7D0E7EF32}"/>
          </ac:cxnSpMkLst>
        </pc:cxnChg>
        <pc:cxnChg chg="add del">
          <ac:chgData name="raduacris.uk@gmail.com" userId="aaa8fbb4432bd68b" providerId="LiveId" clId="{62B52ADF-0DB3-4533-9A5A-EEFA70A73A82}" dt="2024-06-17T20:08:36.824" v="1485" actId="26606"/>
          <ac:cxnSpMkLst>
            <pc:docMk/>
            <pc:sldMk cId="52344486" sldId="267"/>
            <ac:cxnSpMk id="50" creationId="{1C7D2BA4-4B7A-4596-8BCC-5CF715423894}"/>
          </ac:cxnSpMkLst>
        </pc:cxnChg>
        <pc:cxnChg chg="add del">
          <ac:chgData name="raduacris.uk@gmail.com" userId="aaa8fbb4432bd68b" providerId="LiveId" clId="{62B52ADF-0DB3-4533-9A5A-EEFA70A73A82}" dt="2024-06-17T20:08:36.824" v="1485" actId="26606"/>
          <ac:cxnSpMkLst>
            <pc:docMk/>
            <pc:sldMk cId="52344486" sldId="267"/>
            <ac:cxnSpMk id="51" creationId="{C9D4B225-18E9-4C5B-94D8-2ABE6D161E4A}"/>
          </ac:cxnSpMkLst>
        </pc:cxnChg>
        <pc:cxnChg chg="add del">
          <ac:chgData name="raduacris.uk@gmail.com" userId="aaa8fbb4432bd68b" providerId="LiveId" clId="{62B52ADF-0DB3-4533-9A5A-EEFA70A73A82}" dt="2024-06-17T20:08:36.824" v="1485" actId="26606"/>
          <ac:cxnSpMkLst>
            <pc:docMk/>
            <pc:sldMk cId="52344486" sldId="267"/>
            <ac:cxnSpMk id="53" creationId="{F738849B-C66C-41F3-80F9-277CCD95F97E}"/>
          </ac:cxnSpMkLst>
        </pc:cxnChg>
        <pc:cxnChg chg="add del">
          <ac:chgData name="raduacris.uk@gmail.com" userId="aaa8fbb4432bd68b" providerId="LiveId" clId="{62B52ADF-0DB3-4533-9A5A-EEFA70A73A82}" dt="2024-06-17T20:08:36.824" v="1485" actId="26606"/>
          <ac:cxnSpMkLst>
            <pc:docMk/>
            <pc:sldMk cId="52344486" sldId="267"/>
            <ac:cxnSpMk id="59" creationId="{BC3070B6-C738-4874-9F3C-09E5E6855E6E}"/>
          </ac:cxnSpMkLst>
        </pc:cxnChg>
        <pc:cxnChg chg="add del">
          <ac:chgData name="raduacris.uk@gmail.com" userId="aaa8fbb4432bd68b" providerId="LiveId" clId="{62B52ADF-0DB3-4533-9A5A-EEFA70A73A82}" dt="2024-06-17T20:08:38.641" v="1487" actId="26606"/>
          <ac:cxnSpMkLst>
            <pc:docMk/>
            <pc:sldMk cId="52344486" sldId="267"/>
            <ac:cxnSpMk id="63" creationId="{1C7D2BA4-4B7A-4596-8BCC-5CF715423894}"/>
          </ac:cxnSpMkLst>
        </pc:cxnChg>
        <pc:cxnChg chg="add del">
          <ac:chgData name="raduacris.uk@gmail.com" userId="aaa8fbb4432bd68b" providerId="LiveId" clId="{62B52ADF-0DB3-4533-9A5A-EEFA70A73A82}" dt="2024-06-17T20:08:38.641" v="1487" actId="26606"/>
          <ac:cxnSpMkLst>
            <pc:docMk/>
            <pc:sldMk cId="52344486" sldId="267"/>
            <ac:cxnSpMk id="64" creationId="{C9D4B225-18E9-4C5B-94D8-2ABE6D161E4A}"/>
          </ac:cxnSpMkLst>
        </pc:cxnChg>
        <pc:cxnChg chg="add del">
          <ac:chgData name="raduacris.uk@gmail.com" userId="aaa8fbb4432bd68b" providerId="LiveId" clId="{62B52ADF-0DB3-4533-9A5A-EEFA70A73A82}" dt="2024-06-17T20:08:38.641" v="1487" actId="26606"/>
          <ac:cxnSpMkLst>
            <pc:docMk/>
            <pc:sldMk cId="52344486" sldId="267"/>
            <ac:cxnSpMk id="66" creationId="{5CF4C623-16D7-4722-8EFB-A5B0E3BC077D}"/>
          </ac:cxnSpMkLst>
        </pc:cxnChg>
        <pc:cxnChg chg="add del">
          <ac:chgData name="raduacris.uk@gmail.com" userId="aaa8fbb4432bd68b" providerId="LiveId" clId="{62B52ADF-0DB3-4533-9A5A-EEFA70A73A82}" dt="2024-06-17T20:08:38.641" v="1487" actId="26606"/>
          <ac:cxnSpMkLst>
            <pc:docMk/>
            <pc:sldMk cId="52344486" sldId="267"/>
            <ac:cxnSpMk id="71" creationId="{46AAE0A1-60AD-4190-B85D-2DD8148369C7}"/>
          </ac:cxnSpMkLst>
        </pc:cxnChg>
        <pc:cxnChg chg="add del">
          <ac:chgData name="raduacris.uk@gmail.com" userId="aaa8fbb4432bd68b" providerId="LiveId" clId="{62B52ADF-0DB3-4533-9A5A-EEFA70A73A82}" dt="2024-06-17T20:08:40.801" v="1489" actId="26606"/>
          <ac:cxnSpMkLst>
            <pc:docMk/>
            <pc:sldMk cId="52344486" sldId="267"/>
            <ac:cxnSpMk id="75" creationId="{1C7D2BA4-4B7A-4596-8BCC-5CF715423894}"/>
          </ac:cxnSpMkLst>
        </pc:cxnChg>
        <pc:cxnChg chg="add del">
          <ac:chgData name="raduacris.uk@gmail.com" userId="aaa8fbb4432bd68b" providerId="LiveId" clId="{62B52ADF-0DB3-4533-9A5A-EEFA70A73A82}" dt="2024-06-17T20:08:40.801" v="1489" actId="26606"/>
          <ac:cxnSpMkLst>
            <pc:docMk/>
            <pc:sldMk cId="52344486" sldId="267"/>
            <ac:cxnSpMk id="76" creationId="{C9D4B225-18E9-4C5B-94D8-2ABE6D161E4A}"/>
          </ac:cxnSpMkLst>
        </pc:cxnChg>
        <pc:cxnChg chg="add del">
          <ac:chgData name="raduacris.uk@gmail.com" userId="aaa8fbb4432bd68b" providerId="LiveId" clId="{62B52ADF-0DB3-4533-9A5A-EEFA70A73A82}" dt="2024-06-17T20:08:44.356" v="1491" actId="26606"/>
          <ac:cxnSpMkLst>
            <pc:docMk/>
            <pc:sldMk cId="52344486" sldId="267"/>
            <ac:cxnSpMk id="82" creationId="{1C7D2BA4-4B7A-4596-8BCC-5CF715423894}"/>
          </ac:cxnSpMkLst>
        </pc:cxnChg>
        <pc:cxnChg chg="add del">
          <ac:chgData name="raduacris.uk@gmail.com" userId="aaa8fbb4432bd68b" providerId="LiveId" clId="{62B52ADF-0DB3-4533-9A5A-EEFA70A73A82}" dt="2024-06-17T20:08:44.356" v="1491" actId="26606"/>
          <ac:cxnSpMkLst>
            <pc:docMk/>
            <pc:sldMk cId="52344486" sldId="267"/>
            <ac:cxnSpMk id="83" creationId="{C9D4B225-18E9-4C5B-94D8-2ABE6D161E4A}"/>
          </ac:cxnSpMkLst>
        </pc:cxnChg>
        <pc:cxnChg chg="add">
          <ac:chgData name="raduacris.uk@gmail.com" userId="aaa8fbb4432bd68b" providerId="LiveId" clId="{62B52ADF-0DB3-4533-9A5A-EEFA70A73A82}" dt="2024-06-17T20:08:44.386" v="1492" actId="26606"/>
          <ac:cxnSpMkLst>
            <pc:docMk/>
            <pc:sldMk cId="52344486" sldId="267"/>
            <ac:cxnSpMk id="90" creationId="{FBD463FC-4CA8-4FF4-85A3-AF9F4B98D210}"/>
          </ac:cxnSpMkLst>
        </pc:cxnChg>
        <pc:cxnChg chg="add">
          <ac:chgData name="raduacris.uk@gmail.com" userId="aaa8fbb4432bd68b" providerId="LiveId" clId="{62B52ADF-0DB3-4533-9A5A-EEFA70A73A82}" dt="2024-06-17T20:08:44.386" v="1492" actId="26606"/>
          <ac:cxnSpMkLst>
            <pc:docMk/>
            <pc:sldMk cId="52344486" sldId="267"/>
            <ac:cxnSpMk id="91" creationId="{A56012FD-74A8-4C91-B318-435CF2B71927}"/>
          </ac:cxnSpMkLst>
        </pc:cxnChg>
        <pc:cxnChg chg="add">
          <ac:chgData name="raduacris.uk@gmail.com" userId="aaa8fbb4432bd68b" providerId="LiveId" clId="{62B52ADF-0DB3-4533-9A5A-EEFA70A73A82}" dt="2024-06-17T20:08:44.386" v="1492" actId="26606"/>
          <ac:cxnSpMkLst>
            <pc:docMk/>
            <pc:sldMk cId="52344486" sldId="267"/>
            <ac:cxnSpMk id="93" creationId="{C884B8F8-FDC9-498B-9960-5D7260AFCB03}"/>
          </ac:cxnSpMkLst>
        </pc:cxnChg>
        <pc:cxnChg chg="add">
          <ac:chgData name="raduacris.uk@gmail.com" userId="aaa8fbb4432bd68b" providerId="LiveId" clId="{62B52ADF-0DB3-4533-9A5A-EEFA70A73A82}" dt="2024-06-17T20:08:44.386" v="1492" actId="26606"/>
          <ac:cxnSpMkLst>
            <pc:docMk/>
            <pc:sldMk cId="52344486" sldId="267"/>
            <ac:cxnSpMk id="96" creationId="{A24DAE64-2302-42EA-8239-F2F0775CA5AD}"/>
          </ac:cxnSpMkLst>
        </pc:cxnChg>
      </pc:sldChg>
      <pc:sldChg chg="new del">
        <pc:chgData name="raduacris.uk@gmail.com" userId="aaa8fbb4432bd68b" providerId="LiveId" clId="{62B52ADF-0DB3-4533-9A5A-EEFA70A73A82}" dt="2024-06-17T20:04:36.532" v="1458" actId="47"/>
        <pc:sldMkLst>
          <pc:docMk/>
          <pc:sldMk cId="726367902" sldId="267"/>
        </pc:sldMkLst>
      </pc:sldChg>
      <pc:sldChg chg="addSp delSp modSp new mod setBg">
        <pc:chgData name="raduacris.uk@gmail.com" userId="aaa8fbb4432bd68b" providerId="LiveId" clId="{62B52ADF-0DB3-4533-9A5A-EEFA70A73A82}" dt="2024-06-17T21:45:46.781" v="1819" actId="27636"/>
        <pc:sldMkLst>
          <pc:docMk/>
          <pc:sldMk cId="3052353965" sldId="268"/>
        </pc:sldMkLst>
        <pc:spChg chg="mod">
          <ac:chgData name="raduacris.uk@gmail.com" userId="aaa8fbb4432bd68b" providerId="LiveId" clId="{62B52ADF-0DB3-4533-9A5A-EEFA70A73A82}" dt="2024-06-17T21:45:21.283" v="1816" actId="14100"/>
          <ac:spMkLst>
            <pc:docMk/>
            <pc:sldMk cId="3052353965" sldId="268"/>
            <ac:spMk id="2" creationId="{FCE0F754-621A-798C-03F7-FA4094955CFF}"/>
          </ac:spMkLst>
        </pc:spChg>
        <pc:spChg chg="del">
          <ac:chgData name="raduacris.uk@gmail.com" userId="aaa8fbb4432bd68b" providerId="LiveId" clId="{62B52ADF-0DB3-4533-9A5A-EEFA70A73A82}" dt="2024-06-17T20:16:30.525" v="1514" actId="931"/>
          <ac:spMkLst>
            <pc:docMk/>
            <pc:sldMk cId="3052353965" sldId="268"/>
            <ac:spMk id="3" creationId="{0E94D098-BE04-A6B8-43C6-36BC750E5BD8}"/>
          </ac:spMkLst>
        </pc:spChg>
        <pc:spChg chg="add mod">
          <ac:chgData name="raduacris.uk@gmail.com" userId="aaa8fbb4432bd68b" providerId="LiveId" clId="{62B52ADF-0DB3-4533-9A5A-EEFA70A73A82}" dt="2024-06-17T21:44:11.538" v="1793"/>
          <ac:spMkLst>
            <pc:docMk/>
            <pc:sldMk cId="3052353965" sldId="268"/>
            <ac:spMk id="3" creationId="{DD9A9CE7-28B6-F125-7ECD-06D601CAA07D}"/>
          </ac:spMkLst>
        </pc:spChg>
        <pc:spChg chg="add del mod">
          <ac:chgData name="raduacris.uk@gmail.com" userId="aaa8fbb4432bd68b" providerId="LiveId" clId="{62B52ADF-0DB3-4533-9A5A-EEFA70A73A82}" dt="2024-06-17T21:45:46.781" v="1819" actId="27636"/>
          <ac:spMkLst>
            <pc:docMk/>
            <pc:sldMk cId="3052353965" sldId="268"/>
            <ac:spMk id="9" creationId="{13503505-A307-F1E6-B987-60E21E5DF55F}"/>
          </ac:spMkLst>
        </pc:spChg>
        <pc:spChg chg="add">
          <ac:chgData name="raduacris.uk@gmail.com" userId="aaa8fbb4432bd68b" providerId="LiveId" clId="{62B52ADF-0DB3-4533-9A5A-EEFA70A73A82}" dt="2024-06-17T20:17:00.868" v="1517" actId="26606"/>
          <ac:spMkLst>
            <pc:docMk/>
            <pc:sldMk cId="3052353965" sldId="268"/>
            <ac:spMk id="19" creationId="{10419CA0-BFB4-4390-AB8F-5DBFCA45D4D0}"/>
          </ac:spMkLst>
        </pc:spChg>
        <pc:spChg chg="add">
          <ac:chgData name="raduacris.uk@gmail.com" userId="aaa8fbb4432bd68b" providerId="LiveId" clId="{62B52ADF-0DB3-4533-9A5A-EEFA70A73A82}" dt="2024-06-17T20:17:00.868" v="1517" actId="26606"/>
          <ac:spMkLst>
            <pc:docMk/>
            <pc:sldMk cId="3052353965" sldId="268"/>
            <ac:spMk id="23" creationId="{596E9C81-ACBE-459E-A7D5-2BB824B68FDA}"/>
          </ac:spMkLst>
        </pc:spChg>
        <pc:grpChg chg="add del">
          <ac:chgData name="raduacris.uk@gmail.com" userId="aaa8fbb4432bd68b" providerId="LiveId" clId="{62B52ADF-0DB3-4533-9A5A-EEFA70A73A82}" dt="2024-06-17T20:17:00.868" v="1517" actId="26606"/>
          <ac:grpSpMkLst>
            <pc:docMk/>
            <pc:sldMk cId="3052353965" sldId="268"/>
            <ac:grpSpMk id="12" creationId="{93401815-9C3D-43EE-B4E4-2504090CEF01}"/>
          </ac:grpSpMkLst>
        </pc:grpChg>
        <pc:grpChg chg="add">
          <ac:chgData name="raduacris.uk@gmail.com" userId="aaa8fbb4432bd68b" providerId="LiveId" clId="{62B52ADF-0DB3-4533-9A5A-EEFA70A73A82}" dt="2024-06-17T20:17:00.868" v="1517" actId="26606"/>
          <ac:grpSpMkLst>
            <pc:docMk/>
            <pc:sldMk cId="3052353965" sldId="268"/>
            <ac:grpSpMk id="25" creationId="{CEBDCB18-ABE5-43B0-8B68-89FEDAECB8B0}"/>
          </ac:grpSpMkLst>
        </pc:grpChg>
        <pc:picChg chg="add mod">
          <ac:chgData name="raduacris.uk@gmail.com" userId="aaa8fbb4432bd68b" providerId="LiveId" clId="{62B52ADF-0DB3-4533-9A5A-EEFA70A73A82}" dt="2024-06-17T20:17:00.868" v="1517" actId="26606"/>
          <ac:picMkLst>
            <pc:docMk/>
            <pc:sldMk cId="3052353965" sldId="268"/>
            <ac:picMk id="5" creationId="{2E6B8EBD-BB9A-F518-C77E-0CAE08B85096}"/>
          </ac:picMkLst>
        </pc:picChg>
        <pc:picChg chg="add">
          <ac:chgData name="raduacris.uk@gmail.com" userId="aaa8fbb4432bd68b" providerId="LiveId" clId="{62B52ADF-0DB3-4533-9A5A-EEFA70A73A82}" dt="2024-06-17T20:17:00.868" v="1517" actId="26606"/>
          <ac:picMkLst>
            <pc:docMk/>
            <pc:sldMk cId="3052353965" sldId="268"/>
            <ac:picMk id="29" creationId="{08EC5C75-E28F-4899-9C2E-39431B82B740}"/>
          </ac:picMkLst>
        </pc:picChg>
        <pc:cxnChg chg="add">
          <ac:chgData name="raduacris.uk@gmail.com" userId="aaa8fbb4432bd68b" providerId="LiveId" clId="{62B52ADF-0DB3-4533-9A5A-EEFA70A73A82}" dt="2024-06-17T20:17:00.868" v="1517" actId="26606"/>
          <ac:cxnSpMkLst>
            <pc:docMk/>
            <pc:sldMk cId="3052353965" sldId="268"/>
            <ac:cxnSpMk id="21" creationId="{5CF4C623-16D7-4722-8EFB-A5B0E3BC077D}"/>
          </ac:cxnSpMkLst>
        </pc:cxnChg>
        <pc:cxnChg chg="add">
          <ac:chgData name="raduacris.uk@gmail.com" userId="aaa8fbb4432bd68b" providerId="LiveId" clId="{62B52ADF-0DB3-4533-9A5A-EEFA70A73A82}" dt="2024-06-17T20:17:00.868" v="1517" actId="26606"/>
          <ac:cxnSpMkLst>
            <pc:docMk/>
            <pc:sldMk cId="3052353965" sldId="268"/>
            <ac:cxnSpMk id="31" creationId="{46AAE0A1-60AD-4190-B85D-2DD8148369C7}"/>
          </ac:cxnSpMkLst>
        </pc:cxnChg>
      </pc:sldChg>
      <pc:sldMasterChg chg="del delSldLayout">
        <pc:chgData name="raduacris.uk@gmail.com" userId="aaa8fbb4432bd68b" providerId="LiveId" clId="{62B52ADF-0DB3-4533-9A5A-EEFA70A73A82}" dt="2024-06-12T19:37:46.514" v="2" actId="26606"/>
        <pc:sldMasterMkLst>
          <pc:docMk/>
          <pc:sldMasterMk cId="1939731599" sldId="2147483660"/>
        </pc:sldMasterMkLst>
        <pc:sldLayoutChg chg="del">
          <pc:chgData name="raduacris.uk@gmail.com" userId="aaa8fbb4432bd68b" providerId="LiveId" clId="{62B52ADF-0DB3-4533-9A5A-EEFA70A73A82}" dt="2024-06-12T19:37:46.514" v="2" actId="26606"/>
          <pc:sldLayoutMkLst>
            <pc:docMk/>
            <pc:sldMasterMk cId="1939731599" sldId="2147483660"/>
            <pc:sldLayoutMk cId="2993283193" sldId="2147483661"/>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1732818414" sldId="2147483662"/>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3681499708" sldId="2147483663"/>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2620593904" sldId="2147483664"/>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981933264" sldId="2147483665"/>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2625138265" sldId="2147483666"/>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1248727167" sldId="2147483667"/>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2235814393" sldId="2147483668"/>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3143038132" sldId="2147483669"/>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2823925627" sldId="2147483670"/>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4007363129" sldId="2147483671"/>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1839141500" sldId="2147483672"/>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2183970979" sldId="2147483673"/>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809097747" sldId="2147483674"/>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3828975611" sldId="2147483675"/>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1279648013" sldId="2147483676"/>
          </pc:sldLayoutMkLst>
        </pc:sldLayoutChg>
        <pc:sldLayoutChg chg="del">
          <pc:chgData name="raduacris.uk@gmail.com" userId="aaa8fbb4432bd68b" providerId="LiveId" clId="{62B52ADF-0DB3-4533-9A5A-EEFA70A73A82}" dt="2024-06-12T19:37:46.514" v="2" actId="26606"/>
          <pc:sldLayoutMkLst>
            <pc:docMk/>
            <pc:sldMasterMk cId="1939731599" sldId="2147483660"/>
            <pc:sldLayoutMk cId="137198723" sldId="2147483677"/>
          </pc:sldLayoutMkLst>
        </pc:sldLayoutChg>
      </pc:sldMasterChg>
      <pc:sldMasterChg chg="add replId addSldLayout">
        <pc:chgData name="raduacris.uk@gmail.com" userId="aaa8fbb4432bd68b" providerId="LiveId" clId="{62B52ADF-0DB3-4533-9A5A-EEFA70A73A82}" dt="2024-06-12T19:37:46.514" v="2" actId="26606"/>
        <pc:sldMasterMkLst>
          <pc:docMk/>
          <pc:sldMasterMk cId="543736383" sldId="2147483678"/>
        </pc:sldMasterMkLst>
        <pc:sldLayoutChg chg="add replId">
          <pc:chgData name="raduacris.uk@gmail.com" userId="aaa8fbb4432bd68b" providerId="LiveId" clId="{62B52ADF-0DB3-4533-9A5A-EEFA70A73A82}" dt="2024-06-12T19:37:46.514" v="2" actId="26606"/>
          <pc:sldLayoutMkLst>
            <pc:docMk/>
            <pc:sldMasterMk cId="543736383" sldId="2147483678"/>
            <pc:sldLayoutMk cId="1483709585" sldId="2147483679"/>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2002204965" sldId="2147483680"/>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2695810441" sldId="2147483681"/>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1393721502" sldId="2147483682"/>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3314571165" sldId="2147483683"/>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1846765290" sldId="2147483684"/>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4076598209" sldId="2147483685"/>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2600187419" sldId="2147483686"/>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203340235" sldId="2147483687"/>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3991897703" sldId="2147483688"/>
          </pc:sldLayoutMkLst>
        </pc:sldLayoutChg>
        <pc:sldLayoutChg chg="add replId">
          <pc:chgData name="raduacris.uk@gmail.com" userId="aaa8fbb4432bd68b" providerId="LiveId" clId="{62B52ADF-0DB3-4533-9A5A-EEFA70A73A82}" dt="2024-06-12T19:37:46.514" v="2" actId="26606"/>
          <pc:sldLayoutMkLst>
            <pc:docMk/>
            <pc:sldMasterMk cId="543736383" sldId="2147483678"/>
            <pc:sldLayoutMk cId="687091643" sldId="214748368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49D6DC-E1CB-4874-BF52-C3407230D20E}" type="datetime1">
              <a:rPr lang="en-US" smtClean="0"/>
              <a:t>6/19/2024</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273BAE12-D270-459D-897B-6833652BB167}"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98905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913E51-B7F7-4C24-B8E3-5471755DC0E0}" type="datetime1">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72936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91A59F-D956-4598-A3C1-AE72A5387751}" type="datetime1">
              <a:rPr lang="en-US" smtClean="0"/>
              <a:t>6/19/2024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883452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0BBD69-7BD3-4731-8064-242619E92CBE}" type="datetime1">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44535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8BD77D9-239F-488B-9358-023C46BC7084}" type="datetime1">
              <a:rPr lang="en-US" smtClean="0"/>
              <a:t>6/19/2024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3BAE12-D270-459D-897B-6833652BB167}"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006083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EE61C24-7140-4FDE-92F3-654C6E2D3C1C}" type="datetime1">
              <a:rPr lang="en-US" smtClean="0"/>
              <a:t>6/19/2024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3BAE12-D270-459D-897B-6833652BB167}"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11108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C4D6ACF-ECB9-4B5F-A429-08B8AC75E8EF}" type="datetime1">
              <a:rPr lang="en-US" smtClean="0"/>
              <a:t>6/19/2024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127700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88B429B-EE2A-486A-BDB9-0C848B4FAFDD}" type="datetime1">
              <a:rPr lang="en-US" smtClean="0"/>
              <a:t>6/19/2024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91683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DA5FE4A-CB8D-40AB-BFFC-AAF37EA071CB}" type="datetime1">
              <a:rPr lang="en-US" smtClean="0"/>
              <a:t>6/19/2024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273BAE12-D270-459D-897B-6833652BB167}"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3981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701D81-C4B9-4A87-89A7-22E29E6C9200}" type="datetime1">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15244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307718-69F7-427E-95A3-C1246AF46913}" type="datetime1">
              <a:rPr lang="en-US" smtClean="0"/>
              <a:t>6/19/2024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3BAE12-D270-459D-897B-6833652BB167}"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4639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0517C94-3B1E-4991-BED3-41F8B0158A00}" type="datetime1">
              <a:rPr lang="en-US" smtClean="0"/>
              <a:t>6/19/2024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73BAE12-D270-459D-897B-6833652BB167}" type="slidenum">
              <a:rPr lang="en-US" smtClean="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501676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8.xml"/><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8.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8D095B41-7312-4603-9F0F-93387C3531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eon 3D circle art">
            <a:extLst>
              <a:ext uri="{FF2B5EF4-FFF2-40B4-BE49-F238E27FC236}">
                <a16:creationId xmlns:a16="http://schemas.microsoft.com/office/drawing/2014/main" id="{B0C79391-F3BF-AE08-AE80-20A45F1C67DF}"/>
              </a:ext>
            </a:extLst>
          </p:cNvPr>
          <p:cNvPicPr>
            <a:picLocks noChangeAspect="1"/>
          </p:cNvPicPr>
          <p:nvPr/>
        </p:nvPicPr>
        <p:blipFill rotWithShape="1">
          <a:blip r:embed="rId2">
            <a:duotone>
              <a:schemeClr val="bg2">
                <a:shade val="45000"/>
                <a:satMod val="135000"/>
              </a:schemeClr>
              <a:prstClr val="white"/>
            </a:duotone>
            <a:alphaModFix amt="50000"/>
          </a:blip>
          <a:srcRect t="21232" r="-1" b="94"/>
          <a:stretch/>
        </p:blipFill>
        <p:spPr>
          <a:xfrm>
            <a:off x="37634" y="11440"/>
            <a:ext cx="12191695" cy="6857990"/>
          </a:xfrm>
          <a:prstGeom prst="rect">
            <a:avLst/>
          </a:prstGeom>
        </p:spPr>
      </p:pic>
      <p:sp>
        <p:nvSpPr>
          <p:cNvPr id="7" name="Rectangle 6">
            <a:extLst>
              <a:ext uri="{FF2B5EF4-FFF2-40B4-BE49-F238E27FC236}">
                <a16:creationId xmlns:a16="http://schemas.microsoft.com/office/drawing/2014/main" id="{1042C936-444C-4F0D-9737-291EAFE1E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75A9B-D7CF-B518-22F2-44AADE2DD92D}"/>
              </a:ext>
            </a:extLst>
          </p:cNvPr>
          <p:cNvSpPr>
            <a:spLocks noGrp="1"/>
          </p:cNvSpPr>
          <p:nvPr>
            <p:ph type="ctrTitle"/>
          </p:nvPr>
        </p:nvSpPr>
        <p:spPr>
          <a:xfrm>
            <a:off x="1127051" y="802298"/>
            <a:ext cx="9927801" cy="2541431"/>
          </a:xfrm>
        </p:spPr>
        <p:txBody>
          <a:bodyPr>
            <a:normAutofit fontScale="90000"/>
          </a:bodyPr>
          <a:lstStyle/>
          <a:p>
            <a:pPr marL="0" marR="0" algn="ctr">
              <a:lnSpc>
                <a:spcPct val="150000"/>
              </a:lnSpc>
              <a:spcBef>
                <a:spcPts val="0"/>
              </a:spcBef>
              <a:spcAft>
                <a:spcPts val="800"/>
              </a:spcAft>
            </a:pPr>
            <a:r>
              <a:rPr lang="en-GB" sz="2000" b="1" dirty="0">
                <a:effectLst/>
                <a:latin typeface="Arial" panose="020B0604020202020204" pitchFamily="34" charset="0"/>
                <a:ea typeface="Calibri" panose="020F0502020204030204" pitchFamily="34" charset="0"/>
                <a:cs typeface="Times New Roman" panose="02020603050405020304" pitchFamily="18" charset="0"/>
              </a:rPr>
              <a:t>Component 1 - </a:t>
            </a:r>
            <a:r>
              <a:rPr lang="en-GB" sz="2000" b="1" dirty="0">
                <a:solidFill>
                  <a:srgbClr val="000000"/>
                </a:solidFill>
                <a:effectLst/>
                <a:latin typeface="Arial" panose="020B0604020202020204" pitchFamily="34" charset="0"/>
                <a:ea typeface="Arial" panose="020B0604020202020204" pitchFamily="34" charset="0"/>
              </a:rPr>
              <a:t>Individual Presentation – 15 Minutes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Arial" panose="020B0604020202020204" pitchFamily="34" charset="0"/>
                <a:ea typeface="Calibri" panose="020F0502020204030204" pitchFamily="34" charset="0"/>
                <a:cs typeface="Times New Roman" panose="02020603050405020304" pitchFamily="18" charset="0"/>
              </a:rPr>
              <a:t>Student Name: Radu Acris</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Arial" panose="020B0604020202020204" pitchFamily="34" charset="0"/>
                <a:ea typeface="Calibri" panose="020F0502020204030204" pitchFamily="34" charset="0"/>
                <a:cs typeface="Times New Roman" panose="02020603050405020304" pitchFamily="18" charset="0"/>
              </a:rPr>
              <a:t>Student Number: 2239621</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Arial" panose="020B0604020202020204" pitchFamily="34" charset="0"/>
                <a:ea typeface="Calibri" panose="020F0502020204030204" pitchFamily="34" charset="0"/>
                <a:cs typeface="Times New Roman" panose="02020603050405020304" pitchFamily="18" charset="0"/>
              </a:rPr>
              <a:t>Lecturer Name: </a:t>
            </a:r>
            <a:r>
              <a:rPr lang="en-GB" sz="2000" dirty="0" err="1">
                <a:effectLst/>
                <a:latin typeface="Arial" panose="020B0604020202020204" pitchFamily="34" charset="0"/>
                <a:ea typeface="Calibri" panose="020F0502020204030204" pitchFamily="34" charset="0"/>
                <a:cs typeface="Times New Roman" panose="02020603050405020304" pitchFamily="18" charset="0"/>
              </a:rPr>
              <a:t>Dr.</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r>
              <a:rPr lang="en-GB" sz="2000" dirty="0" err="1">
                <a:effectLst/>
                <a:latin typeface="Arial" panose="020B0604020202020204" pitchFamily="34" charset="0"/>
                <a:ea typeface="Calibri" panose="020F0502020204030204" pitchFamily="34" charset="0"/>
                <a:cs typeface="Times New Roman" panose="02020603050405020304" pitchFamily="18" charset="0"/>
              </a:rPr>
              <a:t>Aderemi</a:t>
            </a:r>
            <a:r>
              <a:rPr lang="en-GB" sz="2000" dirty="0">
                <a:effectLst/>
                <a:latin typeface="Arial" panose="020B0604020202020204" pitchFamily="34" charset="0"/>
                <a:ea typeface="Calibri" panose="020F0502020204030204" pitchFamily="34" charset="0"/>
                <a:cs typeface="Times New Roman" panose="02020603050405020304" pitchFamily="18" charset="0"/>
              </a:rPr>
              <a:t> </a:t>
            </a:r>
            <a:r>
              <a:rPr lang="en-GB" sz="2000" dirty="0" err="1">
                <a:effectLst/>
                <a:latin typeface="Arial" panose="020B0604020202020204" pitchFamily="34" charset="0"/>
                <a:ea typeface="Calibri" panose="020F0502020204030204" pitchFamily="34" charset="0"/>
                <a:cs typeface="Times New Roman" panose="02020603050405020304" pitchFamily="18" charset="0"/>
              </a:rPr>
              <a:t>Ojebode</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b="1" dirty="0">
                <a:effectLst/>
                <a:latin typeface="Arial" panose="020B0604020202020204" pitchFamily="34" charset="0"/>
                <a:ea typeface="Calibri" panose="020F0502020204030204" pitchFamily="34" charset="0"/>
                <a:cs typeface="Times New Roman" panose="02020603050405020304" pitchFamily="18" charset="0"/>
              </a:rPr>
              <a:t>LCBB5004</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rgbClr val="000000"/>
                </a:solidFill>
                <a:effectLst/>
                <a:latin typeface="Arial" panose="020B0604020202020204" pitchFamily="34" charset="0"/>
                <a:ea typeface="Arial" panose="020B0604020202020204" pitchFamily="34" charset="0"/>
              </a:rPr>
              <a:t>Managing People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2400" b="1" dirty="0">
              <a:latin typeface="Abadi" panose="020F0502020204030204" pitchFamily="34" charset="0"/>
            </a:endParaRPr>
          </a:p>
        </p:txBody>
      </p:sp>
      <p:sp>
        <p:nvSpPr>
          <p:cNvPr id="3" name="Subtitle 2">
            <a:extLst>
              <a:ext uri="{FF2B5EF4-FFF2-40B4-BE49-F238E27FC236}">
                <a16:creationId xmlns:a16="http://schemas.microsoft.com/office/drawing/2014/main" id="{F5D78278-2C85-E771-244C-A86A056F0C32}"/>
              </a:ext>
            </a:extLst>
          </p:cNvPr>
          <p:cNvSpPr>
            <a:spLocks noGrp="1"/>
          </p:cNvSpPr>
          <p:nvPr>
            <p:ph type="subTitle" idx="1"/>
          </p:nvPr>
        </p:nvSpPr>
        <p:spPr>
          <a:xfrm>
            <a:off x="1212112" y="3531204"/>
            <a:ext cx="9842740" cy="977621"/>
          </a:xfrm>
        </p:spPr>
        <p:txBody>
          <a:bodyPr>
            <a:normAutofit/>
          </a:bodyPr>
          <a:lstStyle/>
          <a:p>
            <a:pPr algn="ctr"/>
            <a:r>
              <a:rPr lang="en-GB" sz="1800" b="1" dirty="0">
                <a:solidFill>
                  <a:srgbClr val="000000"/>
                </a:solidFill>
                <a:effectLst/>
                <a:latin typeface="Arial" panose="020B0604020202020204" pitchFamily="34" charset="0"/>
                <a:ea typeface="Arial" panose="020B0604020202020204" pitchFamily="34" charset="0"/>
              </a:rPr>
              <a:t>BA Business Management </a:t>
            </a:r>
            <a:endParaRPr lang="en-GB" dirty="0"/>
          </a:p>
        </p:txBody>
      </p:sp>
      <p:cxnSp>
        <p:nvCxnSpPr>
          <p:cNvPr id="8" name="Straight Connector 7">
            <a:extLst>
              <a:ext uri="{FF2B5EF4-FFF2-40B4-BE49-F238E27FC236}">
                <a16:creationId xmlns:a16="http://schemas.microsoft.com/office/drawing/2014/main" id="{B61C4D9F-F4AF-4ED2-9310-56EB2E19C0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3"/>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5" name="Picture 14">
            <a:extLst>
              <a:ext uri="{FF2B5EF4-FFF2-40B4-BE49-F238E27FC236}">
                <a16:creationId xmlns:a16="http://schemas.microsoft.com/office/drawing/2014/main" id="{419FDB25-3050-4009-9806-3000DDD1C0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7" name="Straight Connector 16">
            <a:extLst>
              <a:ext uri="{FF2B5EF4-FFF2-40B4-BE49-F238E27FC236}">
                <a16:creationId xmlns:a16="http://schemas.microsoft.com/office/drawing/2014/main" id="{8063EF0F-7BC0-4CFB-AB98-20A8DD91D70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651666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80" name="Picture 79">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82" name="Straight Connector 81">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86" name="Rectangle 85">
            <a:extLst>
              <a:ext uri="{FF2B5EF4-FFF2-40B4-BE49-F238E27FC236}">
                <a16:creationId xmlns:a16="http://schemas.microsoft.com/office/drawing/2014/main" id="{5BB14454-D00C-4958-BB39-F5F9F3ACD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8" name="Straight Connector 87">
            <a:extLst>
              <a:ext uri="{FF2B5EF4-FFF2-40B4-BE49-F238E27FC236}">
                <a16:creationId xmlns:a16="http://schemas.microsoft.com/office/drawing/2014/main" id="{28A657A7-C4E5-425B-98FA-BB817FF7BF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29" y="1847088"/>
            <a:ext cx="352036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C19573D0-945E-815A-76AB-EF816A8A6546}"/>
              </a:ext>
            </a:extLst>
          </p:cNvPr>
          <p:cNvSpPr>
            <a:spLocks noGrp="1"/>
          </p:cNvSpPr>
          <p:nvPr>
            <p:ph type="title"/>
          </p:nvPr>
        </p:nvSpPr>
        <p:spPr>
          <a:xfrm>
            <a:off x="7218030" y="804520"/>
            <a:ext cx="3520367" cy="1049235"/>
          </a:xfrm>
        </p:spPr>
        <p:txBody>
          <a:bodyPr vert="horz" lIns="91440" tIns="45720" rIns="91440" bIns="45720" rtlCol="0" anchor="t">
            <a:normAutofit/>
          </a:bodyPr>
          <a:lstStyle/>
          <a:p>
            <a:r>
              <a:rPr lang="en-US" sz="2200" b="1" dirty="0"/>
              <a:t>Q1</a:t>
            </a:r>
            <a:r>
              <a:rPr lang="en-US" sz="2200" dirty="0"/>
              <a:t>: What are the key responsibilities of a HR Manager?</a:t>
            </a:r>
          </a:p>
        </p:txBody>
      </p:sp>
      <p:sp>
        <p:nvSpPr>
          <p:cNvPr id="90" name="Rectangle 89">
            <a:extLst>
              <a:ext uri="{FF2B5EF4-FFF2-40B4-BE49-F238E27FC236}">
                <a16:creationId xmlns:a16="http://schemas.microsoft.com/office/drawing/2014/main" id="{A1084370-0E70-4003-9787-3490FCC20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92" name="Group 91">
            <a:extLst>
              <a:ext uri="{FF2B5EF4-FFF2-40B4-BE49-F238E27FC236}">
                <a16:creationId xmlns:a16="http://schemas.microsoft.com/office/drawing/2014/main" id="{2B7C66D2-22E8-4E8F-829B-050BFA7C86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93" name="Rectangle 92">
              <a:extLst>
                <a:ext uri="{FF2B5EF4-FFF2-40B4-BE49-F238E27FC236}">
                  <a16:creationId xmlns:a16="http://schemas.microsoft.com/office/drawing/2014/main" id="{F0B78D6F-1F61-4DBB-8F5A-934BB850D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4" name="Rectangle 93">
              <a:extLst>
                <a:ext uri="{FF2B5EF4-FFF2-40B4-BE49-F238E27FC236}">
                  <a16:creationId xmlns:a16="http://schemas.microsoft.com/office/drawing/2014/main" id="{23EA261D-1F8C-4BE5-8586-3C1CC5CE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Content Placeholder 5" descr="Yellow question mark">
            <a:extLst>
              <a:ext uri="{FF2B5EF4-FFF2-40B4-BE49-F238E27FC236}">
                <a16:creationId xmlns:a16="http://schemas.microsoft.com/office/drawing/2014/main" id="{904BC739-C4FB-EE6E-62FF-D0EF98416AB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5118"/>
          <a:stretch/>
        </p:blipFill>
        <p:spPr>
          <a:xfrm>
            <a:off x="1271223" y="1116345"/>
            <a:ext cx="4825148" cy="3866172"/>
          </a:xfrm>
          <a:prstGeom prst="rect">
            <a:avLst/>
          </a:prstGeom>
        </p:spPr>
      </p:pic>
      <p:sp>
        <p:nvSpPr>
          <p:cNvPr id="4" name="Text Placeholder 3">
            <a:extLst>
              <a:ext uri="{FF2B5EF4-FFF2-40B4-BE49-F238E27FC236}">
                <a16:creationId xmlns:a16="http://schemas.microsoft.com/office/drawing/2014/main" id="{317541B0-81E7-4E35-A742-B03D9FD8ECBE}"/>
              </a:ext>
            </a:extLst>
          </p:cNvPr>
          <p:cNvSpPr>
            <a:spLocks noGrp="1"/>
          </p:cNvSpPr>
          <p:nvPr>
            <p:ph type="body" sz="half" idx="2"/>
          </p:nvPr>
        </p:nvSpPr>
        <p:spPr>
          <a:xfrm>
            <a:off x="7218029" y="2015732"/>
            <a:ext cx="3520368" cy="3450613"/>
          </a:xfrm>
        </p:spPr>
        <p:txBody>
          <a:bodyPr vert="horz" lIns="91440" tIns="45720" rIns="91440" bIns="45720" rtlCol="0" anchor="t">
            <a:normAutofit/>
          </a:bodyPr>
          <a:lstStyle/>
          <a:p>
            <a:pPr indent="-228600">
              <a:buFont typeface="Arial" panose="020B0604020202020204" pitchFamily="34" charset="0"/>
              <a:buChar char="•"/>
            </a:pPr>
            <a:r>
              <a:rPr lang="en-US" sz="2000" b="1" dirty="0"/>
              <a:t>Q2: </a:t>
            </a:r>
            <a:r>
              <a:rPr lang="en-US" sz="2000" i="1" dirty="0"/>
              <a:t>How can the HR department facilitate a positive relationship between employees at different levels/departments in organization?</a:t>
            </a:r>
          </a:p>
          <a:p>
            <a:endParaRPr lang="en-US" sz="2000" dirty="0"/>
          </a:p>
        </p:txBody>
      </p:sp>
      <p:pic>
        <p:nvPicPr>
          <p:cNvPr id="96" name="Picture 95">
            <a:extLst>
              <a:ext uri="{FF2B5EF4-FFF2-40B4-BE49-F238E27FC236}">
                <a16:creationId xmlns:a16="http://schemas.microsoft.com/office/drawing/2014/main" id="{3635D2BC-4EDA-4A3E-83BF-035608099BD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8" name="Straight Connector 97">
            <a:extLst>
              <a:ext uri="{FF2B5EF4-FFF2-40B4-BE49-F238E27FC236}">
                <a16:creationId xmlns:a16="http://schemas.microsoft.com/office/drawing/2014/main" id="{A3C86EB9-7FA9-42F7-B348-A7FD17436A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19413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8AC34-3F8A-AC60-57CB-CC8DF5B407B7}"/>
              </a:ext>
            </a:extLst>
          </p:cNvPr>
          <p:cNvSpPr>
            <a:spLocks noGrp="1"/>
          </p:cNvSpPr>
          <p:nvPr>
            <p:ph type="title"/>
          </p:nvPr>
        </p:nvSpPr>
        <p:spPr>
          <a:xfrm>
            <a:off x="1444671" y="350875"/>
            <a:ext cx="3275013" cy="659218"/>
          </a:xfrm>
        </p:spPr>
        <p:txBody>
          <a:bodyPr>
            <a:normAutofit fontScale="90000"/>
          </a:bodyPr>
          <a:lstStyle/>
          <a:p>
            <a:r>
              <a:rPr lang="en-US" dirty="0">
                <a:latin typeface="Abadi" panose="020B0604020104020204" pitchFamily="34" charset="0"/>
              </a:rPr>
              <a:t>The day–to-day work o an </a:t>
            </a:r>
            <a:r>
              <a:rPr lang="en-US" dirty="0" err="1">
                <a:latin typeface="Abadi" panose="020B0604020104020204" pitchFamily="34" charset="0"/>
              </a:rPr>
              <a:t>Hr</a:t>
            </a:r>
            <a:r>
              <a:rPr lang="en-US" dirty="0">
                <a:latin typeface="Abadi" panose="020B0604020104020204" pitchFamily="34" charset="0"/>
              </a:rPr>
              <a:t> manager…</a:t>
            </a:r>
            <a:endParaRPr lang="en-GB" dirty="0">
              <a:latin typeface="Abadi" panose="020B0604020104020204" pitchFamily="34" charset="0"/>
            </a:endParaRPr>
          </a:p>
        </p:txBody>
      </p:sp>
      <p:sp>
        <p:nvSpPr>
          <p:cNvPr id="3" name="Content Placeholder 2">
            <a:extLst>
              <a:ext uri="{FF2B5EF4-FFF2-40B4-BE49-F238E27FC236}">
                <a16:creationId xmlns:a16="http://schemas.microsoft.com/office/drawing/2014/main" id="{5CA69BFD-711E-0E18-A1F6-EF4E7C439578}"/>
              </a:ext>
            </a:extLst>
          </p:cNvPr>
          <p:cNvSpPr>
            <a:spLocks noGrp="1"/>
          </p:cNvSpPr>
          <p:nvPr>
            <p:ph idx="1"/>
          </p:nvPr>
        </p:nvSpPr>
        <p:spPr/>
        <p:txBody>
          <a:bodyPr>
            <a:normAutofit lnSpcReduction="10000"/>
          </a:bodyPr>
          <a:lstStyle/>
          <a:p>
            <a:pPr marL="0" indent="0" algn="ctr">
              <a:buNone/>
            </a:pPr>
            <a:r>
              <a:rPr lang="en-US" sz="2400" b="1" i="1" u="sng" dirty="0"/>
              <a:t>…Variety of tasks and Responsibilities:</a:t>
            </a:r>
          </a:p>
          <a:p>
            <a:pPr marL="0" indent="0">
              <a:lnSpc>
                <a:spcPct val="100000"/>
              </a:lnSpc>
              <a:buNone/>
            </a:pPr>
            <a:r>
              <a:rPr lang="en-US" dirty="0"/>
              <a:t>		</a:t>
            </a:r>
            <a:r>
              <a:rPr lang="en-US" sz="1600" u="sng" dirty="0"/>
              <a:t>Recruitment and Staffing: </a:t>
            </a:r>
          </a:p>
          <a:p>
            <a:pPr>
              <a:lnSpc>
                <a:spcPct val="100000"/>
              </a:lnSpc>
            </a:pPr>
            <a:r>
              <a:rPr lang="en-US" sz="1400" dirty="0"/>
              <a:t>Job Posting and Advertising;</a:t>
            </a:r>
          </a:p>
          <a:p>
            <a:pPr>
              <a:lnSpc>
                <a:spcPct val="100000"/>
              </a:lnSpc>
            </a:pPr>
            <a:r>
              <a:rPr lang="en-US" sz="1400" dirty="0"/>
              <a:t>Screening Resumes and Applications; </a:t>
            </a:r>
          </a:p>
          <a:p>
            <a:pPr>
              <a:lnSpc>
                <a:spcPct val="100000"/>
              </a:lnSpc>
            </a:pPr>
            <a:r>
              <a:rPr lang="en-US" sz="1400" dirty="0"/>
              <a:t>Interviewing;</a:t>
            </a:r>
          </a:p>
          <a:p>
            <a:pPr marL="0" indent="0">
              <a:lnSpc>
                <a:spcPct val="100000"/>
              </a:lnSpc>
              <a:buNone/>
            </a:pPr>
            <a:r>
              <a:rPr lang="en-US" dirty="0"/>
              <a:t>		</a:t>
            </a:r>
            <a:r>
              <a:rPr lang="en-GB" sz="1600" u="sng" dirty="0"/>
              <a:t>Employee Relations</a:t>
            </a:r>
            <a:r>
              <a:rPr lang="en-US" sz="1600" u="sng" dirty="0"/>
              <a:t>:</a:t>
            </a:r>
          </a:p>
          <a:p>
            <a:pPr>
              <a:lnSpc>
                <a:spcPct val="100000"/>
              </a:lnSpc>
            </a:pPr>
            <a:r>
              <a:rPr lang="en-US" sz="1400" dirty="0"/>
              <a:t>Conflict Resolution;</a:t>
            </a:r>
          </a:p>
          <a:p>
            <a:pPr>
              <a:lnSpc>
                <a:spcPct val="100000"/>
              </a:lnSpc>
            </a:pPr>
            <a:r>
              <a:rPr lang="en-US" sz="1400" dirty="0"/>
              <a:t>Employee Engagement;</a:t>
            </a:r>
          </a:p>
          <a:p>
            <a:pPr>
              <a:lnSpc>
                <a:spcPct val="100000"/>
              </a:lnSpc>
            </a:pPr>
            <a:r>
              <a:rPr lang="en-US" sz="1400" dirty="0"/>
              <a:t>Feedback and Performance Reviews</a:t>
            </a:r>
            <a:r>
              <a:rPr lang="en-US" dirty="0"/>
              <a:t>.</a:t>
            </a:r>
          </a:p>
          <a:p>
            <a:pPr marL="0" indent="0">
              <a:lnSpc>
                <a:spcPct val="100000"/>
              </a:lnSpc>
              <a:buNone/>
            </a:pPr>
            <a:r>
              <a:rPr lang="en-US" dirty="0"/>
              <a:t>		</a:t>
            </a:r>
            <a:r>
              <a:rPr lang="en-US" sz="1600" u="sng" dirty="0"/>
              <a:t>Training and Development:</a:t>
            </a:r>
          </a:p>
          <a:p>
            <a:pPr>
              <a:lnSpc>
                <a:spcPct val="100000"/>
              </a:lnSpc>
            </a:pPr>
            <a:r>
              <a:rPr lang="en-US" sz="1400" dirty="0"/>
              <a:t>Identifying Training Needs;</a:t>
            </a:r>
          </a:p>
          <a:p>
            <a:pPr>
              <a:lnSpc>
                <a:spcPct val="100000"/>
              </a:lnSpc>
            </a:pPr>
            <a:r>
              <a:rPr lang="en-US" sz="1400" dirty="0"/>
              <a:t>Organizing Training Programs:</a:t>
            </a:r>
          </a:p>
          <a:p>
            <a:pPr>
              <a:lnSpc>
                <a:spcPct val="100000"/>
              </a:lnSpc>
            </a:pPr>
            <a:r>
              <a:rPr lang="en-US" sz="1400" dirty="0"/>
              <a:t>Career Development.</a:t>
            </a:r>
          </a:p>
        </p:txBody>
      </p:sp>
      <p:sp>
        <p:nvSpPr>
          <p:cNvPr id="4" name="Text Placeholder 3">
            <a:extLst>
              <a:ext uri="{FF2B5EF4-FFF2-40B4-BE49-F238E27FC236}">
                <a16:creationId xmlns:a16="http://schemas.microsoft.com/office/drawing/2014/main" id="{17FD79CE-BAF4-9F7E-DAA6-02D14BA36CE8}"/>
              </a:ext>
            </a:extLst>
          </p:cNvPr>
          <p:cNvSpPr>
            <a:spLocks noGrp="1"/>
          </p:cNvSpPr>
          <p:nvPr>
            <p:ph type="body" sz="half" idx="2"/>
          </p:nvPr>
        </p:nvSpPr>
        <p:spPr>
          <a:xfrm>
            <a:off x="1444671" y="1105786"/>
            <a:ext cx="3275013" cy="4352015"/>
          </a:xfrm>
        </p:spPr>
        <p:txBody>
          <a:bodyPr>
            <a:norm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HR managers are essential to maintaining a productive HR department, creating a positive work environment, and advancing the strategic goals of the company ( Wood , 1999).</a:t>
            </a: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kern="100" dirty="0">
                <a:effectLst/>
                <a:latin typeface="Aptos" panose="020B0004020202020204" pitchFamily="34" charset="0"/>
                <a:ea typeface="Aptos" panose="020B0004020202020204" pitchFamily="34" charset="0"/>
                <a:cs typeface="Times New Roman" panose="02020603050405020304" pitchFamily="18" charset="0"/>
              </a:rPr>
              <a:t> A harmonious mix of administrative capabilities, strategic abilities, and people skills required for their work.</a:t>
            </a:r>
          </a:p>
          <a:p>
            <a:endParaRPr lang="en-GB" dirty="0">
              <a:latin typeface="Abadi" panose="020B0604020104020204" pitchFamily="34" charset="0"/>
            </a:endParaRPr>
          </a:p>
        </p:txBody>
      </p:sp>
    </p:spTree>
    <p:extLst>
      <p:ext uri="{BB962C8B-B14F-4D97-AF65-F5344CB8AC3E}">
        <p14:creationId xmlns:p14="http://schemas.microsoft.com/office/powerpoint/2010/main" val="3262651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5B5B2-A3C2-1FA1-2B4F-A535879F6E4B}"/>
              </a:ext>
            </a:extLst>
          </p:cNvPr>
          <p:cNvSpPr>
            <a:spLocks noGrp="1"/>
          </p:cNvSpPr>
          <p:nvPr>
            <p:ph type="title"/>
          </p:nvPr>
        </p:nvSpPr>
        <p:spPr>
          <a:xfrm>
            <a:off x="1433857" y="707348"/>
            <a:ext cx="9603275" cy="513918"/>
          </a:xfrm>
        </p:spPr>
        <p:txBody>
          <a:bodyPr>
            <a:normAutofit/>
          </a:bodyPr>
          <a:lstStyle/>
          <a:p>
            <a:pPr algn="ctr"/>
            <a:r>
              <a:rPr lang="en-US" sz="2400" dirty="0"/>
              <a:t>Expanded role of HR managers:</a:t>
            </a:r>
            <a:endParaRPr lang="en-GB" sz="2400" dirty="0"/>
          </a:p>
        </p:txBody>
      </p:sp>
      <p:sp>
        <p:nvSpPr>
          <p:cNvPr id="4" name="TextBox 3">
            <a:extLst>
              <a:ext uri="{FF2B5EF4-FFF2-40B4-BE49-F238E27FC236}">
                <a16:creationId xmlns:a16="http://schemas.microsoft.com/office/drawing/2014/main" id="{6B61B19A-A743-C41D-7B98-CA3DE2DEF733}"/>
              </a:ext>
            </a:extLst>
          </p:cNvPr>
          <p:cNvSpPr txBox="1"/>
          <p:nvPr/>
        </p:nvSpPr>
        <p:spPr>
          <a:xfrm>
            <a:off x="1469299" y="1127052"/>
            <a:ext cx="9603275" cy="738664"/>
          </a:xfrm>
          <a:prstGeom prst="rect">
            <a:avLst/>
          </a:prstGeom>
          <a:noFill/>
        </p:spPr>
        <p:txBody>
          <a:bodyPr wrap="square" rtlCol="0">
            <a:spAutoFit/>
          </a:bodyPr>
          <a:lstStyle/>
          <a:p>
            <a:r>
              <a:rPr lang="en-US" sz="1400" i="1" dirty="0"/>
              <a:t>	Based on changing organizational needs, workplace dynamics, and technology advancements, the role of an HR manager has greatly expanded beyond traditional responsibilities (Mark L. </a:t>
            </a:r>
            <a:r>
              <a:rPr lang="en-US" sz="1400" i="1" dirty="0" err="1"/>
              <a:t>Lengnick</a:t>
            </a:r>
            <a:r>
              <a:rPr lang="en-US" sz="1400" i="1" dirty="0"/>
              <a:t> Hall, 1999).  An outline of the current wider duties of an HR manager is provided below:</a:t>
            </a:r>
          </a:p>
        </p:txBody>
      </p:sp>
      <p:sp>
        <p:nvSpPr>
          <p:cNvPr id="5" name="TextBox 4">
            <a:extLst>
              <a:ext uri="{FF2B5EF4-FFF2-40B4-BE49-F238E27FC236}">
                <a16:creationId xmlns:a16="http://schemas.microsoft.com/office/drawing/2014/main" id="{15608A66-A8DD-02B1-61FE-F37E7DB53D7F}"/>
              </a:ext>
            </a:extLst>
          </p:cNvPr>
          <p:cNvSpPr txBox="1"/>
          <p:nvPr/>
        </p:nvSpPr>
        <p:spPr>
          <a:xfrm>
            <a:off x="1116419" y="2114966"/>
            <a:ext cx="10047767" cy="3815660"/>
          </a:xfrm>
          <a:prstGeom prst="rect">
            <a:avLst/>
          </a:prstGeom>
          <a:noFill/>
        </p:spPr>
        <p:txBody>
          <a:bodyPr wrap="square" numCol="2" rtlCol="0">
            <a:spAutoFit/>
          </a:bodyPr>
          <a:lstStyle/>
          <a:p>
            <a:pPr marL="342900" indent="-342900">
              <a:buFont typeface="+mj-lt"/>
              <a:buAutoNum type="arabicPeriod"/>
            </a:pPr>
            <a:r>
              <a:rPr lang="en-US" sz="1400" u="sng" dirty="0">
                <a:latin typeface="Abadi" panose="020B0604020104020204" pitchFamily="34" charset="0"/>
              </a:rPr>
              <a:t>Strategic Partner:</a:t>
            </a: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GB" sz="1400" b="1" kern="0" dirty="0">
                <a:effectLst/>
                <a:latin typeface="Abadi" panose="020B0604020104020204" pitchFamily="34" charset="0"/>
                <a:ea typeface="Times New Roman" panose="02020603050405020304" pitchFamily="18" charset="0"/>
                <a:cs typeface="Times New Roman" panose="02020603050405020304" pitchFamily="18" charset="0"/>
              </a:rPr>
              <a:t>Business Strategy Alignment</a:t>
            </a:r>
            <a:r>
              <a:rPr lang="en-GB" sz="1400" kern="0" dirty="0">
                <a:effectLst/>
                <a:latin typeface="Abadi" panose="020B0604020104020204" pitchFamily="34" charset="0"/>
                <a:ea typeface="Times New Roman" panose="02020603050405020304" pitchFamily="18" charset="0"/>
                <a:cs typeface="Times New Roman" panose="02020603050405020304" pitchFamily="18" charset="0"/>
              </a:rPr>
              <a:t>: Ensuring HR strategies align with organizational goals and participating in strategic planning.</a:t>
            </a:r>
            <a:endParaRPr lang="en-GB" sz="1400" kern="100" dirty="0">
              <a:effectLst/>
              <a:latin typeface="Abadi" panose="020B0604020104020204" pitchFamily="34" charset="0"/>
              <a:ea typeface="Aptos" panose="020B0004020202020204" pitchFamily="34" charset="0"/>
              <a:cs typeface="Times New Roman" panose="02020603050405020304" pitchFamily="18" charset="0"/>
            </a:endParaRPr>
          </a:p>
          <a:p>
            <a:pPr marL="342900" marR="0" lvl="0" indent="-342900">
              <a:lnSpc>
                <a:spcPct val="115000"/>
              </a:lnSpc>
              <a:spcBef>
                <a:spcPts val="0"/>
              </a:spcBef>
              <a:spcAft>
                <a:spcPts val="800"/>
              </a:spcAft>
              <a:buSzPts val="1000"/>
              <a:buFont typeface="Symbol" panose="05050102010706020507" pitchFamily="18" charset="2"/>
              <a:buChar char=""/>
              <a:tabLst>
                <a:tab pos="457200" algn="l"/>
              </a:tabLst>
            </a:pPr>
            <a:r>
              <a:rPr lang="en-GB" sz="1400" b="1" kern="0" dirty="0">
                <a:effectLst/>
                <a:latin typeface="Abadi" panose="020B0604020104020204" pitchFamily="34" charset="0"/>
                <a:ea typeface="Times New Roman" panose="02020603050405020304" pitchFamily="18" charset="0"/>
                <a:cs typeface="Times New Roman" panose="02020603050405020304" pitchFamily="18" charset="0"/>
              </a:rPr>
              <a:t>Data-Driven Decisions</a:t>
            </a:r>
            <a:r>
              <a:rPr lang="en-GB" sz="1400" kern="0" dirty="0">
                <a:effectLst/>
                <a:latin typeface="Abadi" panose="020B0604020104020204" pitchFamily="34" charset="0"/>
                <a:ea typeface="Times New Roman" panose="02020603050405020304" pitchFamily="18" charset="0"/>
                <a:cs typeface="Times New Roman" panose="02020603050405020304" pitchFamily="18" charset="0"/>
              </a:rPr>
              <a:t>: Utilizing HR analytics and metrics to inform decision-making and improve workforce planning.</a:t>
            </a:r>
          </a:p>
          <a:p>
            <a:pPr marR="0" lvl="0">
              <a:lnSpc>
                <a:spcPct val="115000"/>
              </a:lnSpc>
              <a:spcBef>
                <a:spcPts val="0"/>
              </a:spcBef>
              <a:spcAft>
                <a:spcPts val="800"/>
              </a:spcAft>
              <a:buSzPts val="1000"/>
              <a:tabLst>
                <a:tab pos="457200" algn="l"/>
              </a:tabLst>
            </a:pPr>
            <a:r>
              <a:rPr lang="en-GB" sz="1400" b="1" u="sng" kern="0" dirty="0">
                <a:latin typeface="Abadi" panose="020B0604020104020204" pitchFamily="34" charset="0"/>
                <a:ea typeface="Times New Roman" panose="02020603050405020304" pitchFamily="18" charset="0"/>
                <a:cs typeface="Times New Roman" panose="02020603050405020304" pitchFamily="18" charset="0"/>
              </a:rPr>
              <a:t>2</a:t>
            </a:r>
            <a:r>
              <a:rPr lang="en-GB" sz="1400" u="sng" kern="0" dirty="0">
                <a:latin typeface="Abadi" panose="020B0604020104020204" pitchFamily="34" charset="0"/>
                <a:ea typeface="Times New Roman" panose="02020603050405020304" pitchFamily="18" charset="0"/>
                <a:cs typeface="Times New Roman" panose="02020603050405020304" pitchFamily="18" charset="0"/>
              </a:rPr>
              <a:t>.</a:t>
            </a:r>
            <a:r>
              <a:rPr lang="en-US" sz="1400" u="sng" kern="0" dirty="0">
                <a:latin typeface="Abadi" panose="020B0604020104020204" pitchFamily="34" charset="0"/>
                <a:ea typeface="Times New Roman" panose="02020603050405020304" pitchFamily="18" charset="0"/>
                <a:cs typeface="Times New Roman" panose="02020603050405020304" pitchFamily="18" charset="0"/>
              </a:rPr>
              <a:t> Employee Relations and Engagement:</a:t>
            </a:r>
          </a:p>
          <a:p>
            <a:pPr marR="0" lvl="0">
              <a:lnSpc>
                <a:spcPct val="115000"/>
              </a:lnSpc>
              <a:spcBef>
                <a:spcPts val="0"/>
              </a:spcBef>
              <a:spcAft>
                <a:spcPts val="800"/>
              </a:spcAft>
              <a:buSzPts val="1000"/>
              <a:tabLst>
                <a:tab pos="457200" algn="l"/>
              </a:tabLst>
            </a:pPr>
            <a:r>
              <a:rPr lang="en-US" sz="1400" kern="0" dirty="0">
                <a:latin typeface="Abadi" panose="020B0604020104020204" pitchFamily="34" charset="0"/>
                <a:ea typeface="Times New Roman" panose="02020603050405020304" pitchFamily="18" charset="0"/>
                <a:cs typeface="Times New Roman" panose="02020603050405020304" pitchFamily="18" charset="0"/>
              </a:rPr>
              <a:t>•	</a:t>
            </a:r>
            <a:r>
              <a:rPr lang="en-US" sz="1400" b="1" kern="0" dirty="0">
                <a:latin typeface="Abadi" panose="020B0604020104020204" pitchFamily="34" charset="0"/>
                <a:ea typeface="Times New Roman" panose="02020603050405020304" pitchFamily="18" charset="0"/>
                <a:cs typeface="Times New Roman" panose="02020603050405020304" pitchFamily="18" charset="0"/>
              </a:rPr>
              <a:t>Culture Building</a:t>
            </a:r>
            <a:r>
              <a:rPr lang="en-US" sz="1400" kern="0" dirty="0">
                <a:latin typeface="Abadi" panose="020B0604020104020204" pitchFamily="34" charset="0"/>
                <a:ea typeface="Times New Roman" panose="02020603050405020304" pitchFamily="18" charset="0"/>
                <a:cs typeface="Times New Roman" panose="02020603050405020304" pitchFamily="18" charset="0"/>
              </a:rPr>
              <a:t>: Fostering a positive work environment and organizational culture.</a:t>
            </a:r>
          </a:p>
          <a:p>
            <a:pPr marR="0" lvl="0">
              <a:lnSpc>
                <a:spcPct val="115000"/>
              </a:lnSpc>
              <a:spcBef>
                <a:spcPts val="0"/>
              </a:spcBef>
              <a:spcAft>
                <a:spcPts val="800"/>
              </a:spcAft>
              <a:buSzPts val="1000"/>
              <a:tabLst>
                <a:tab pos="457200" algn="l"/>
              </a:tabLst>
            </a:pPr>
            <a:r>
              <a:rPr lang="en-US" sz="1400" kern="0" dirty="0">
                <a:latin typeface="Abadi" panose="020B0604020104020204" pitchFamily="34" charset="0"/>
                <a:ea typeface="Times New Roman" panose="02020603050405020304" pitchFamily="18" charset="0"/>
                <a:cs typeface="Times New Roman" panose="02020603050405020304" pitchFamily="18" charset="0"/>
              </a:rPr>
              <a:t>•	</a:t>
            </a:r>
            <a:r>
              <a:rPr lang="en-US" sz="1400" b="1" kern="0" dirty="0">
                <a:latin typeface="Abadi" panose="020B0604020104020204" pitchFamily="34" charset="0"/>
                <a:ea typeface="Times New Roman" panose="02020603050405020304" pitchFamily="18" charset="0"/>
                <a:cs typeface="Times New Roman" panose="02020603050405020304" pitchFamily="18" charset="0"/>
              </a:rPr>
              <a:t>Employee Engagement: </a:t>
            </a:r>
            <a:r>
              <a:rPr lang="en-US" sz="1400" kern="0" dirty="0">
                <a:latin typeface="Abadi" panose="020B0604020104020204" pitchFamily="34" charset="0"/>
                <a:ea typeface="Times New Roman" panose="02020603050405020304" pitchFamily="18" charset="0"/>
                <a:cs typeface="Times New Roman" panose="02020603050405020304" pitchFamily="18" charset="0"/>
              </a:rPr>
              <a:t>Designing initiatives to boost employee morale, satisfaction, and retention.</a:t>
            </a:r>
          </a:p>
          <a:p>
            <a:pPr marR="0" lvl="0">
              <a:lnSpc>
                <a:spcPct val="115000"/>
              </a:lnSpc>
              <a:spcBef>
                <a:spcPts val="0"/>
              </a:spcBef>
              <a:spcAft>
                <a:spcPts val="800"/>
              </a:spcAft>
              <a:buSzPts val="1000"/>
              <a:tabLst>
                <a:tab pos="457200" algn="l"/>
              </a:tabLst>
            </a:pPr>
            <a:r>
              <a:rPr lang="en-US" sz="1400" kern="0" dirty="0">
                <a:latin typeface="Abadi" panose="020B0604020104020204" pitchFamily="34" charset="0"/>
                <a:ea typeface="Times New Roman" panose="02020603050405020304" pitchFamily="18" charset="0"/>
                <a:cs typeface="Times New Roman" panose="02020603050405020304" pitchFamily="18" charset="0"/>
              </a:rPr>
              <a:t>•	</a:t>
            </a:r>
            <a:r>
              <a:rPr lang="en-US" sz="1400" b="1" kern="0" dirty="0">
                <a:latin typeface="Abadi" panose="020B0604020104020204" pitchFamily="34" charset="0"/>
                <a:ea typeface="Times New Roman" panose="02020603050405020304" pitchFamily="18" charset="0"/>
                <a:cs typeface="Times New Roman" panose="02020603050405020304" pitchFamily="18" charset="0"/>
              </a:rPr>
              <a:t>Conflict Resolution: </a:t>
            </a:r>
            <a:r>
              <a:rPr lang="en-US" sz="1400" kern="0" dirty="0">
                <a:latin typeface="Abadi" panose="020B0604020104020204" pitchFamily="34" charset="0"/>
                <a:ea typeface="Times New Roman" panose="02020603050405020304" pitchFamily="18" charset="0"/>
                <a:cs typeface="Times New Roman" panose="02020603050405020304" pitchFamily="18" charset="0"/>
              </a:rPr>
              <a:t>Mediating disputes and maintaining harmonious workplace relationships.</a:t>
            </a:r>
            <a:endParaRPr lang="en-GB" sz="1400" u="sng" dirty="0">
              <a:latin typeface="Abadi" panose="020B0604020104020204" pitchFamily="34" charset="0"/>
            </a:endParaRPr>
          </a:p>
          <a:p>
            <a:pPr marR="0" lvl="0">
              <a:lnSpc>
                <a:spcPct val="115000"/>
              </a:lnSpc>
              <a:spcBef>
                <a:spcPts val="0"/>
              </a:spcBef>
              <a:spcAft>
                <a:spcPts val="800"/>
              </a:spcAft>
              <a:buSzPts val="1000"/>
              <a:tabLst>
                <a:tab pos="457200" algn="l"/>
              </a:tabLst>
            </a:pPr>
            <a:r>
              <a:rPr lang="en-GB" sz="1400" u="sng" dirty="0">
                <a:latin typeface="Abadi" panose="020B0604020104020204" pitchFamily="34" charset="0"/>
              </a:rPr>
              <a:t>3.</a:t>
            </a:r>
            <a:r>
              <a:rPr lang="en-US" sz="1400" u="sng" dirty="0">
                <a:latin typeface="Abadi" panose="020B0604020104020204" pitchFamily="34" charset="0"/>
              </a:rPr>
              <a:t> Employee Well-being and Work-Life Balance:</a:t>
            </a:r>
          </a:p>
          <a:p>
            <a:pPr marL="285750" marR="0" lvl="0" indent="-285750">
              <a:lnSpc>
                <a:spcPct val="115000"/>
              </a:lnSpc>
              <a:spcBef>
                <a:spcPts val="0"/>
              </a:spcBef>
              <a:spcAft>
                <a:spcPts val="800"/>
              </a:spcAft>
              <a:buSzPts val="1000"/>
              <a:buFont typeface="Arial" panose="020B0604020202020204" pitchFamily="34" charset="0"/>
              <a:buChar char="•"/>
              <a:tabLst>
                <a:tab pos="457200" algn="l"/>
              </a:tabLst>
            </a:pPr>
            <a:r>
              <a:rPr lang="en-US" sz="1400" b="1" dirty="0">
                <a:latin typeface="Abadi" panose="020B0604020104020204" pitchFamily="34" charset="0"/>
              </a:rPr>
              <a:t>Well-being Programs</a:t>
            </a:r>
            <a:r>
              <a:rPr lang="en-US" sz="1400" dirty="0">
                <a:latin typeface="Abadi" panose="020B0604020104020204" pitchFamily="34" charset="0"/>
              </a:rPr>
              <a:t>: Implementing programs that support physical, mental, and emotional well-being of employees.</a:t>
            </a:r>
          </a:p>
          <a:p>
            <a:pPr marL="285750" marR="0" lvl="0" indent="-285750">
              <a:lnSpc>
                <a:spcPct val="115000"/>
              </a:lnSpc>
              <a:spcBef>
                <a:spcPts val="0"/>
              </a:spcBef>
              <a:spcAft>
                <a:spcPts val="800"/>
              </a:spcAft>
              <a:buSzPts val="1000"/>
              <a:buFont typeface="Arial" panose="020B0604020202020204" pitchFamily="34" charset="0"/>
              <a:buChar char="•"/>
              <a:tabLst>
                <a:tab pos="457200" algn="l"/>
              </a:tabLst>
            </a:pPr>
            <a:r>
              <a:rPr lang="en-US" sz="1400" dirty="0">
                <a:latin typeface="Abadi" panose="020B0604020104020204" pitchFamily="34" charset="0"/>
              </a:rPr>
              <a:t>	</a:t>
            </a:r>
            <a:r>
              <a:rPr lang="en-US" sz="1400" b="1" dirty="0">
                <a:latin typeface="Abadi" panose="020B0604020104020204" pitchFamily="34" charset="0"/>
              </a:rPr>
              <a:t>Flexible Work Arrangements</a:t>
            </a:r>
            <a:r>
              <a:rPr lang="en-US" sz="1400" dirty="0">
                <a:latin typeface="Abadi" panose="020B0604020104020204" pitchFamily="34" charset="0"/>
              </a:rPr>
              <a:t>: Facilitating remote work, flexible hours, and other arrangements to enhance work-life balance.</a:t>
            </a:r>
          </a:p>
          <a:p>
            <a:pPr marR="0" lvl="0">
              <a:lnSpc>
                <a:spcPct val="115000"/>
              </a:lnSpc>
              <a:spcBef>
                <a:spcPts val="0"/>
              </a:spcBef>
              <a:spcAft>
                <a:spcPts val="800"/>
              </a:spcAft>
              <a:buSzPts val="1000"/>
              <a:tabLst>
                <a:tab pos="457200" algn="l"/>
              </a:tabLst>
            </a:pPr>
            <a:r>
              <a:rPr lang="en-US" sz="1400" u="sng" dirty="0">
                <a:latin typeface="Abadi" panose="020B0604020104020204" pitchFamily="34" charset="0"/>
              </a:rPr>
              <a:t>4. Employer Branding;</a:t>
            </a:r>
          </a:p>
          <a:p>
            <a:pPr marL="285750" marR="0" lvl="0" indent="-285750">
              <a:lnSpc>
                <a:spcPct val="115000"/>
              </a:lnSpc>
              <a:spcBef>
                <a:spcPts val="0"/>
              </a:spcBef>
              <a:spcAft>
                <a:spcPts val="800"/>
              </a:spcAft>
              <a:buSzPts val="1000"/>
              <a:buFont typeface="Arial" panose="020B0604020202020204" pitchFamily="34" charset="0"/>
              <a:buChar char="•"/>
              <a:tabLst>
                <a:tab pos="457200" algn="l"/>
              </a:tabLst>
            </a:pPr>
            <a:r>
              <a:rPr lang="en-US" sz="1400" b="1" dirty="0">
                <a:latin typeface="Abadi" panose="020B0604020104020204" pitchFamily="34" charset="0"/>
              </a:rPr>
              <a:t>Brand Advocacy: </a:t>
            </a:r>
            <a:r>
              <a:rPr lang="en-US" sz="1400" dirty="0">
                <a:latin typeface="Abadi" panose="020B0604020104020204" pitchFamily="34" charset="0"/>
              </a:rPr>
              <a:t>Promoting the organization as an employer of choice through branding initiatives.</a:t>
            </a:r>
          </a:p>
          <a:p>
            <a:pPr marL="285750" marR="0" lvl="0" indent="-285750">
              <a:lnSpc>
                <a:spcPct val="115000"/>
              </a:lnSpc>
              <a:spcBef>
                <a:spcPts val="0"/>
              </a:spcBef>
              <a:spcAft>
                <a:spcPts val="800"/>
              </a:spcAft>
              <a:buSzPts val="1000"/>
              <a:buFont typeface="Arial" panose="020B0604020202020204" pitchFamily="34" charset="0"/>
              <a:buChar char="•"/>
              <a:tabLst>
                <a:tab pos="457200" algn="l"/>
              </a:tabLst>
            </a:pPr>
            <a:r>
              <a:rPr lang="en-US" sz="1400" b="1" dirty="0">
                <a:latin typeface="Abadi" panose="020B0604020104020204" pitchFamily="34" charset="0"/>
              </a:rPr>
              <a:t>External Relations: </a:t>
            </a:r>
            <a:r>
              <a:rPr lang="en-US" sz="1400" dirty="0">
                <a:latin typeface="Abadi" panose="020B0604020104020204" pitchFamily="34" charset="0"/>
              </a:rPr>
              <a:t>Building relationships with external stakeholders, including potential employees, educational institutions, and industry networks (Cascio &amp; Graham, 2016).</a:t>
            </a:r>
          </a:p>
        </p:txBody>
      </p:sp>
    </p:spTree>
    <p:extLst>
      <p:ext uri="{BB962C8B-B14F-4D97-AF65-F5344CB8AC3E}">
        <p14:creationId xmlns:p14="http://schemas.microsoft.com/office/powerpoint/2010/main" val="4206802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50" name="Rectangle 14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51" name="Picture 15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2" name="Straight Connector 151">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4" name="Rectangle 153">
            <a:extLst>
              <a:ext uri="{FF2B5EF4-FFF2-40B4-BE49-F238E27FC236}">
                <a16:creationId xmlns:a16="http://schemas.microsoft.com/office/drawing/2014/main" id="{7C70BFDB-979D-4D01-8764-154458F98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45FCB5B7-E85D-4C9D-AE9B-2B04C20D7C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pSp>
        <p:nvGrpSpPr>
          <p:cNvPr id="155" name="Group 154">
            <a:extLst>
              <a:ext uri="{FF2B5EF4-FFF2-40B4-BE49-F238E27FC236}">
                <a16:creationId xmlns:a16="http://schemas.microsoft.com/office/drawing/2014/main" id="{4C48EA7D-6DFA-4BAB-B557-0D500356BE3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9" y="482171"/>
            <a:ext cx="4074533" cy="5149101"/>
            <a:chOff x="632239" y="482171"/>
            <a:chExt cx="4074533" cy="5149101"/>
          </a:xfrm>
        </p:grpSpPr>
        <p:sp>
          <p:nvSpPr>
            <p:cNvPr id="156" name="Rectangle 155">
              <a:extLst>
                <a:ext uri="{FF2B5EF4-FFF2-40B4-BE49-F238E27FC236}">
                  <a16:creationId xmlns:a16="http://schemas.microsoft.com/office/drawing/2014/main" id="{0A792C74-3AEF-46D7-BB84-FE0A1C9FDD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239" y="482171"/>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57" name="Rectangle 156">
              <a:extLst>
                <a:ext uri="{FF2B5EF4-FFF2-40B4-BE49-F238E27FC236}">
                  <a16:creationId xmlns:a16="http://schemas.microsoft.com/office/drawing/2014/main" id="{E3F01C4D-F010-44B1-B80D-DE6D0036F4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45298" y="812507"/>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90" name="Rectangle 89">
            <a:extLst>
              <a:ext uri="{FF2B5EF4-FFF2-40B4-BE49-F238E27FC236}">
                <a16:creationId xmlns:a16="http://schemas.microsoft.com/office/drawing/2014/main" id="{66DEDBC9-7E02-4AC1-84C0-28900C560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7042" y="977965"/>
            <a:ext cx="3124515"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58" name="Straight Connector 157">
            <a:extLst>
              <a:ext uri="{FF2B5EF4-FFF2-40B4-BE49-F238E27FC236}">
                <a16:creationId xmlns:a16="http://schemas.microsoft.com/office/drawing/2014/main" id="{5D8167BA-4647-4588-9EF8-AFA0496DC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90359"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89494EB-58D7-6C17-2670-690E271CE84B}"/>
              </a:ext>
            </a:extLst>
          </p:cNvPr>
          <p:cNvSpPr>
            <a:spLocks noGrp="1"/>
          </p:cNvSpPr>
          <p:nvPr>
            <p:ph type="title"/>
          </p:nvPr>
        </p:nvSpPr>
        <p:spPr>
          <a:xfrm>
            <a:off x="5188043" y="804520"/>
            <a:ext cx="5550355" cy="1049235"/>
          </a:xfrm>
        </p:spPr>
        <p:txBody>
          <a:bodyPr vert="horz" lIns="91440" tIns="45720" rIns="91440" bIns="45720" rtlCol="0" anchor="t">
            <a:normAutofit/>
          </a:bodyPr>
          <a:lstStyle/>
          <a:p>
            <a:r>
              <a:rPr lang="en-US" sz="3200" dirty="0"/>
              <a:t>Expectations from the HR Manager…</a:t>
            </a:r>
          </a:p>
        </p:txBody>
      </p:sp>
      <p:pic>
        <p:nvPicPr>
          <p:cNvPr id="6" name="Content Placeholder 5" descr="Rollercoaster Up outline">
            <a:extLst>
              <a:ext uri="{FF2B5EF4-FFF2-40B4-BE49-F238E27FC236}">
                <a16:creationId xmlns:a16="http://schemas.microsoft.com/office/drawing/2014/main" id="{024606A3-57D1-F4DA-AC01-637248EB65A2}"/>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85438" y="1649879"/>
            <a:ext cx="2799103" cy="2799103"/>
          </a:xfrm>
          <a:prstGeom prst="rect">
            <a:avLst/>
          </a:prstGeom>
        </p:spPr>
      </p:pic>
      <p:sp>
        <p:nvSpPr>
          <p:cNvPr id="159" name="Text Placeholder 3">
            <a:extLst>
              <a:ext uri="{FF2B5EF4-FFF2-40B4-BE49-F238E27FC236}">
                <a16:creationId xmlns:a16="http://schemas.microsoft.com/office/drawing/2014/main" id="{1C05E9A5-7580-AAE6-1EC2-3600B442C68B}"/>
              </a:ext>
            </a:extLst>
          </p:cNvPr>
          <p:cNvSpPr>
            <a:spLocks noGrp="1"/>
          </p:cNvSpPr>
          <p:nvPr>
            <p:ph type="body" sz="half" idx="2"/>
          </p:nvPr>
        </p:nvSpPr>
        <p:spPr>
          <a:xfrm>
            <a:off x="5188043" y="2015732"/>
            <a:ext cx="5550355" cy="4037748"/>
          </a:xfrm>
        </p:spPr>
        <p:txBody>
          <a:bodyPr vert="horz" lIns="91440" tIns="45720" rIns="91440" bIns="45720" rtlCol="0" anchor="t">
            <a:normAutofit lnSpcReduction="10000"/>
          </a:bodyPr>
          <a:lstStyle/>
          <a:p>
            <a:pPr indent="-228600">
              <a:lnSpc>
                <a:spcPct val="110000"/>
              </a:lnSpc>
              <a:buFont typeface="Arial" panose="020B0604020202020204" pitchFamily="34" charset="0"/>
              <a:buChar char="•"/>
            </a:pPr>
            <a:r>
              <a:rPr lang="en-US" sz="1400" dirty="0"/>
              <a:t>	</a:t>
            </a:r>
            <a:r>
              <a:rPr lang="en-US" sz="1400" b="1" dirty="0"/>
              <a:t>According to (Schultz, 2019),  an HR manager is in control for making sure the business complies by internal policies, industry values, and employment laws. They also have to inspire an equitable and respectful work environment. This helps the organization's general growth even more.</a:t>
            </a:r>
          </a:p>
          <a:p>
            <a:pPr marL="342900" indent="-228600">
              <a:lnSpc>
                <a:spcPct val="110000"/>
              </a:lnSpc>
              <a:buFont typeface="Arial" panose="020B0604020202020204" pitchFamily="34" charset="0"/>
              <a:buChar char="•"/>
            </a:pPr>
            <a:r>
              <a:rPr lang="en-US" sz="1400" u="sng" dirty="0"/>
              <a:t>Compliance with Employment Laws</a:t>
            </a:r>
            <a:r>
              <a:rPr lang="en-US" sz="1400" dirty="0"/>
              <a:t>: </a:t>
            </a:r>
            <a:r>
              <a:rPr lang="en-US" sz="1400" i="1" dirty="0"/>
              <a:t>(labor standards, workplace safety regulations, anti-discrimination laws, and wage and hour laws.)</a:t>
            </a:r>
          </a:p>
          <a:p>
            <a:pPr marL="342900" indent="-228600">
              <a:lnSpc>
                <a:spcPct val="110000"/>
              </a:lnSpc>
              <a:buFont typeface="Arial" panose="020B0604020202020204" pitchFamily="34" charset="0"/>
              <a:buChar char="•"/>
            </a:pPr>
            <a:r>
              <a:rPr lang="en-US" sz="1400" u="sng" dirty="0"/>
              <a:t>Internal Policy Enforcement</a:t>
            </a:r>
            <a:r>
              <a:rPr lang="en-US" sz="1400" dirty="0"/>
              <a:t>: </a:t>
            </a:r>
            <a:r>
              <a:rPr lang="en-US" sz="1400" i="1" dirty="0"/>
              <a:t>(Create clear, comprehensive internal policies covering recruitment, onboarding, performance management, discipline, and termination.)</a:t>
            </a:r>
          </a:p>
          <a:p>
            <a:pPr marL="342900" indent="-228600">
              <a:lnSpc>
                <a:spcPct val="110000"/>
              </a:lnSpc>
              <a:buFont typeface="Arial" panose="020B0604020202020204" pitchFamily="34" charset="0"/>
              <a:buChar char="•"/>
            </a:pPr>
            <a:r>
              <a:rPr lang="en-US" sz="1400" u="sng" dirty="0"/>
              <a:t>Promoting a Fair and Respectful Work Culture: </a:t>
            </a:r>
            <a:r>
              <a:rPr lang="en-US" sz="1400" i="1" dirty="0"/>
              <a:t>(Develop and promote initiatives that foster diversity, equity, and inclusion within the workplace.)</a:t>
            </a:r>
          </a:p>
          <a:p>
            <a:pPr marL="342900" indent="-228600">
              <a:lnSpc>
                <a:spcPct val="110000"/>
              </a:lnSpc>
              <a:buFont typeface="Arial" panose="020B0604020202020204" pitchFamily="34" charset="0"/>
              <a:buChar char="•"/>
            </a:pPr>
            <a:r>
              <a:rPr lang="en-US" sz="1400" u="sng" dirty="0"/>
              <a:t>Contributing to Organizational Growth: </a:t>
            </a:r>
            <a:r>
              <a:rPr lang="en-US" sz="1400" i="1" dirty="0"/>
              <a:t>(Implement strategic talent management practices to guarantee the organization has the right persons in the right roles, ready to meet current and future business needs.)</a:t>
            </a:r>
          </a:p>
          <a:p>
            <a:pPr marL="342900" indent="-228600">
              <a:lnSpc>
                <a:spcPct val="110000"/>
              </a:lnSpc>
              <a:buFont typeface="Arial" panose="020B0604020202020204" pitchFamily="34" charset="0"/>
              <a:buChar char="•"/>
            </a:pPr>
            <a:endParaRPr lang="en-US" sz="1400" i="1" dirty="0"/>
          </a:p>
        </p:txBody>
      </p:sp>
      <p:pic>
        <p:nvPicPr>
          <p:cNvPr id="160" name="Picture 159">
            <a:extLst>
              <a:ext uri="{FF2B5EF4-FFF2-40B4-BE49-F238E27FC236}">
                <a16:creationId xmlns:a16="http://schemas.microsoft.com/office/drawing/2014/main" id="{BAC44D98-B853-4420-8ED4-E3792706D4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1" name="Straight Connector 160">
            <a:extLst>
              <a:ext uri="{FF2B5EF4-FFF2-40B4-BE49-F238E27FC236}">
                <a16:creationId xmlns:a16="http://schemas.microsoft.com/office/drawing/2014/main" id="{46625410-A0A9-42B8-96F9-540C7C42C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06223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3" name="Picture 1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A6518A9D-AC06-6AE2-933E-0DA4569EC7CB}"/>
              </a:ext>
            </a:extLst>
          </p:cNvPr>
          <p:cNvSpPr>
            <a:spLocks noGrp="1"/>
          </p:cNvSpPr>
          <p:nvPr>
            <p:ph type="title"/>
          </p:nvPr>
        </p:nvSpPr>
        <p:spPr>
          <a:xfrm>
            <a:off x="1451579" y="804519"/>
            <a:ext cx="9603275" cy="1049235"/>
          </a:xfrm>
        </p:spPr>
        <p:txBody>
          <a:bodyPr vert="horz" lIns="91440" tIns="45720" rIns="91440" bIns="45720" rtlCol="0" anchor="t">
            <a:normAutofit/>
          </a:bodyPr>
          <a:lstStyle/>
          <a:p>
            <a:r>
              <a:rPr lang="en-US" sz="2200" dirty="0"/>
              <a:t>Q2. What positive relationships between employees in various departments/levels of the organization can be facilitated by the HR department?</a:t>
            </a:r>
          </a:p>
        </p:txBody>
      </p:sp>
      <p:sp>
        <p:nvSpPr>
          <p:cNvPr id="4" name="Text Placeholder 3">
            <a:extLst>
              <a:ext uri="{FF2B5EF4-FFF2-40B4-BE49-F238E27FC236}">
                <a16:creationId xmlns:a16="http://schemas.microsoft.com/office/drawing/2014/main" id="{3F8DEABC-333A-868F-4674-E727972EDD23}"/>
              </a:ext>
            </a:extLst>
          </p:cNvPr>
          <p:cNvSpPr>
            <a:spLocks noGrp="1"/>
          </p:cNvSpPr>
          <p:nvPr>
            <p:ph type="body" sz="half" idx="2"/>
          </p:nvPr>
        </p:nvSpPr>
        <p:spPr>
          <a:xfrm>
            <a:off x="1451579" y="2015734"/>
            <a:ext cx="6195784" cy="4112679"/>
          </a:xfrm>
        </p:spPr>
        <p:txBody>
          <a:bodyPr vert="horz" lIns="91440" tIns="45720" rIns="91440" bIns="45720" rtlCol="0" anchor="t">
            <a:normAutofit fontScale="92500" lnSpcReduction="20000"/>
          </a:bodyPr>
          <a:lstStyle/>
          <a:p>
            <a:pPr indent="-228600">
              <a:buFont typeface="Arial" panose="020B0604020202020204" pitchFamily="34" charset="0"/>
              <a:buChar char="•"/>
            </a:pPr>
            <a:r>
              <a:rPr lang="en-US" dirty="0"/>
              <a:t>The Human Resources (HR) department plays a crucial role in fostering positive relationships between employees across various departments and levels within an organization (Wright, 2010). Several ways how HR can facilitate these relationships:</a:t>
            </a:r>
          </a:p>
          <a:p>
            <a:endParaRPr lang="en-US" dirty="0"/>
          </a:p>
          <a:p>
            <a:pPr marL="342900" indent="-342900">
              <a:buFont typeface="+mj-lt"/>
              <a:buAutoNum type="arabicPeriod"/>
            </a:pPr>
            <a:r>
              <a:rPr lang="en-US" b="1" i="1" dirty="0"/>
              <a:t>Cross-Departmental Team Building Activities;</a:t>
            </a:r>
          </a:p>
          <a:p>
            <a:pPr marL="342900" indent="-342900">
              <a:buFont typeface="+mj-lt"/>
              <a:buAutoNum type="arabicPeriod"/>
            </a:pPr>
            <a:r>
              <a:rPr lang="en-US" b="1" i="1" dirty="0"/>
              <a:t>Mentorship Programs;</a:t>
            </a:r>
          </a:p>
          <a:p>
            <a:pPr marL="342900" indent="-342900">
              <a:buFont typeface="+mj-lt"/>
              <a:buAutoNum type="arabicPeriod"/>
            </a:pPr>
            <a:r>
              <a:rPr lang="en-US" b="1" i="1" dirty="0"/>
              <a:t>Training and Development Workshops:</a:t>
            </a:r>
          </a:p>
          <a:p>
            <a:pPr marL="342900" indent="-342900">
              <a:buFont typeface="+mj-lt"/>
              <a:buAutoNum type="arabicPeriod"/>
            </a:pPr>
            <a:r>
              <a:rPr lang="en-US" b="1" i="1" dirty="0"/>
              <a:t>Social Events and Gatherings:</a:t>
            </a:r>
          </a:p>
          <a:p>
            <a:endParaRPr lang="en-US" b="1" i="1" dirty="0"/>
          </a:p>
          <a:p>
            <a:pPr marL="342900" indent="-342900">
              <a:buFont typeface="Arial" panose="020B0604020202020204" pitchFamily="34" charset="0"/>
              <a:buChar char="•"/>
            </a:pPr>
            <a:r>
              <a:rPr lang="en-US" sz="1900" i="1" u="sng" dirty="0"/>
              <a:t>By implementing these strategies, HR can create an environment where positive relationships flourish, leading to a more cohesive, collaborative, and productive workplace (Wright, 2010).</a:t>
            </a:r>
          </a:p>
          <a:p>
            <a:pPr marL="342900" indent="-342900">
              <a:buFont typeface="+mj-lt"/>
              <a:buAutoNum type="arabicPeriod"/>
            </a:pPr>
            <a:endParaRPr lang="en-US" b="1" i="1" dirty="0"/>
          </a:p>
        </p:txBody>
      </p:sp>
      <p:pic>
        <p:nvPicPr>
          <p:cNvPr id="6" name="Content Placeholder 5" descr="Dance outline">
            <a:extLst>
              <a:ext uri="{FF2B5EF4-FFF2-40B4-BE49-F238E27FC236}">
                <a16:creationId xmlns:a16="http://schemas.microsoft.com/office/drawing/2014/main" id="{1014CA3D-8315-F2D8-93FC-2FBD06980C6C}"/>
              </a:ext>
            </a:extLst>
          </p:cNvPr>
          <p:cNvPicPr>
            <a:picLocks noGrp="1" noChangeAspect="1"/>
          </p:cNvPicPr>
          <p:nvPr>
            <p:ph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8755" y="2277990"/>
            <a:ext cx="3099225" cy="3107473"/>
          </a:xfrm>
          <a:prstGeom prst="rect">
            <a:avLst/>
          </a:prstGeom>
        </p:spPr>
      </p:pic>
    </p:spTree>
    <p:extLst>
      <p:ext uri="{BB962C8B-B14F-4D97-AF65-F5344CB8AC3E}">
        <p14:creationId xmlns:p14="http://schemas.microsoft.com/office/powerpoint/2010/main" val="2622049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27ED2-33C9-2B1C-E5A8-CA42750B120D}"/>
              </a:ext>
            </a:extLst>
          </p:cNvPr>
          <p:cNvSpPr>
            <a:spLocks noGrp="1"/>
          </p:cNvSpPr>
          <p:nvPr>
            <p:ph type="title"/>
          </p:nvPr>
        </p:nvSpPr>
        <p:spPr>
          <a:xfrm>
            <a:off x="1451579" y="804519"/>
            <a:ext cx="9603275" cy="1049235"/>
          </a:xfrm>
        </p:spPr>
        <p:txBody>
          <a:bodyPr>
            <a:normAutofit/>
          </a:bodyPr>
          <a:lstStyle/>
          <a:p>
            <a:r>
              <a:rPr lang="en-US" i="1"/>
              <a:t>the types of relationship that can develop between the employer and employee…</a:t>
            </a:r>
            <a:endParaRPr lang="en-GB" i="1"/>
          </a:p>
        </p:txBody>
      </p:sp>
      <p:pic>
        <p:nvPicPr>
          <p:cNvPr id="28" name="Graphic 27" descr="Group of People">
            <a:extLst>
              <a:ext uri="{FF2B5EF4-FFF2-40B4-BE49-F238E27FC236}">
                <a16:creationId xmlns:a16="http://schemas.microsoft.com/office/drawing/2014/main" id="{A8DD977C-F1C9-A2B2-6B16-9E9C75D2203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450462" y="2277991"/>
            <a:ext cx="2926098" cy="2926098"/>
          </a:xfrm>
          <a:prstGeom prst="rect">
            <a:avLst/>
          </a:prstGeom>
        </p:spPr>
      </p:pic>
      <p:sp>
        <p:nvSpPr>
          <p:cNvPr id="3" name="Content Placeholder 2">
            <a:extLst>
              <a:ext uri="{FF2B5EF4-FFF2-40B4-BE49-F238E27FC236}">
                <a16:creationId xmlns:a16="http://schemas.microsoft.com/office/drawing/2014/main" id="{BAECFEDF-4D9A-79BC-6BA4-9F4FAEB78A13}"/>
              </a:ext>
            </a:extLst>
          </p:cNvPr>
          <p:cNvSpPr>
            <a:spLocks noGrp="1"/>
          </p:cNvSpPr>
          <p:nvPr>
            <p:ph idx="1"/>
          </p:nvPr>
        </p:nvSpPr>
        <p:spPr>
          <a:xfrm>
            <a:off x="4859070" y="2015734"/>
            <a:ext cx="6195784" cy="3450613"/>
          </a:xfrm>
        </p:spPr>
        <p:txBody>
          <a:bodyPr>
            <a:normAutofit/>
          </a:bodyPr>
          <a:lstStyle/>
          <a:p>
            <a:pPr marL="457200" indent="-457200">
              <a:lnSpc>
                <a:spcPct val="110000"/>
              </a:lnSpc>
              <a:buFont typeface="+mj-lt"/>
              <a:buAutoNum type="arabicPeriod"/>
            </a:pPr>
            <a:r>
              <a:rPr lang="en-US" sz="1600" dirty="0"/>
              <a:t>The term "</a:t>
            </a:r>
            <a:r>
              <a:rPr lang="en-US" sz="1600" i="1" u="sng" dirty="0"/>
              <a:t>vertical employee relations</a:t>
            </a:r>
            <a:r>
              <a:rPr lang="en-US" sz="1600" dirty="0"/>
              <a:t>" defines the connections that take place between employees and managers. These interactions are frequently hierarchical, with workers having to answer to superiors and doing as they are notified (</a:t>
            </a:r>
            <a:r>
              <a:rPr lang="en-US" sz="1600" dirty="0" err="1"/>
              <a:t>Lewicka</a:t>
            </a:r>
            <a:r>
              <a:rPr lang="en-US" sz="1600" dirty="0"/>
              <a:t>, 2012).</a:t>
            </a:r>
            <a:endParaRPr lang="en-GB" sz="1600" dirty="0"/>
          </a:p>
          <a:p>
            <a:pPr marL="457200" indent="-457200">
              <a:lnSpc>
                <a:spcPct val="110000"/>
              </a:lnSpc>
              <a:buFont typeface="+mj-lt"/>
              <a:buAutoNum type="arabicPeriod"/>
            </a:pPr>
            <a:r>
              <a:rPr lang="en-US" sz="1600" dirty="0"/>
              <a:t>The relationships between workers at the same level, such as colleagues and coworkers, are referred to as ‘’</a:t>
            </a:r>
            <a:r>
              <a:rPr lang="en-US" sz="1600" i="1" u="sng" dirty="0"/>
              <a:t>horizontal employee relations’’</a:t>
            </a:r>
            <a:r>
              <a:rPr lang="en-US" sz="1600" dirty="0"/>
              <a:t>. Employees collaborate more freely and informally in these relationships as they work toward shared objectives (</a:t>
            </a:r>
            <a:r>
              <a:rPr lang="en-US" sz="1600" dirty="0" err="1"/>
              <a:t>Lewicka</a:t>
            </a:r>
            <a:r>
              <a:rPr lang="en-US" sz="1600" dirty="0"/>
              <a:t>, 2012).</a:t>
            </a:r>
          </a:p>
          <a:p>
            <a:pPr marL="0" indent="0">
              <a:lnSpc>
                <a:spcPct val="110000"/>
              </a:lnSpc>
              <a:buNone/>
            </a:pPr>
            <a:r>
              <a:rPr lang="en-US" sz="1600" i="1" u="sng" dirty="0"/>
              <a:t>…Building a strong employee-employer relationship is crucial for fostering a positive and productive work environment (Chandra, 2020).</a:t>
            </a:r>
          </a:p>
        </p:txBody>
      </p:sp>
    </p:spTree>
    <p:extLst>
      <p:ext uri="{BB962C8B-B14F-4D97-AF65-F5344CB8AC3E}">
        <p14:creationId xmlns:p14="http://schemas.microsoft.com/office/powerpoint/2010/main" val="6160795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CFDC9-193B-E13A-ED88-E79D8C46DF52}"/>
              </a:ext>
            </a:extLst>
          </p:cNvPr>
          <p:cNvSpPr>
            <a:spLocks noGrp="1"/>
          </p:cNvSpPr>
          <p:nvPr>
            <p:ph type="title"/>
          </p:nvPr>
        </p:nvSpPr>
        <p:spPr>
          <a:xfrm>
            <a:off x="1444671" y="798973"/>
            <a:ext cx="3273099" cy="1176131"/>
          </a:xfrm>
        </p:spPr>
        <p:txBody>
          <a:bodyPr/>
          <a:lstStyle/>
          <a:p>
            <a:r>
              <a:rPr lang="en-GB" i="1" dirty="0"/>
              <a:t>Factors Affecting Employee - employer Relationships.</a:t>
            </a:r>
          </a:p>
        </p:txBody>
      </p:sp>
      <p:sp>
        <p:nvSpPr>
          <p:cNvPr id="3" name="Content Placeholder 2">
            <a:extLst>
              <a:ext uri="{FF2B5EF4-FFF2-40B4-BE49-F238E27FC236}">
                <a16:creationId xmlns:a16="http://schemas.microsoft.com/office/drawing/2014/main" id="{D7135E75-902A-E00C-4EEA-98F0B49FF5A3}"/>
              </a:ext>
            </a:extLst>
          </p:cNvPr>
          <p:cNvSpPr>
            <a:spLocks noGrp="1"/>
          </p:cNvSpPr>
          <p:nvPr>
            <p:ph idx="1"/>
          </p:nvPr>
        </p:nvSpPr>
        <p:spPr/>
        <p:txBody>
          <a:bodyPr>
            <a:normAutofit/>
          </a:bodyPr>
          <a:lstStyle/>
          <a:p>
            <a:pPr marL="0" indent="0">
              <a:buNone/>
            </a:pPr>
            <a:r>
              <a:rPr lang="en-US" sz="1600" b="1" i="1" u="sng" dirty="0"/>
              <a:t>1.The Impact of External Factors :</a:t>
            </a:r>
          </a:p>
          <a:p>
            <a:r>
              <a:rPr lang="en-GB" sz="1400" u="sng" dirty="0"/>
              <a:t>Legal and Economic Policies: </a:t>
            </a:r>
            <a:r>
              <a:rPr lang="en-GB" sz="1400" i="1" dirty="0"/>
              <a:t>(Government policies, laws).</a:t>
            </a:r>
          </a:p>
          <a:p>
            <a:r>
              <a:rPr lang="en-GB" sz="1400" u="sng" dirty="0"/>
              <a:t>Technological Change: </a:t>
            </a:r>
            <a:r>
              <a:rPr lang="en-GB" sz="1400" i="1" dirty="0"/>
              <a:t>(</a:t>
            </a:r>
            <a:r>
              <a:rPr lang="en-US" sz="1400" i="1" dirty="0"/>
              <a:t>For instance, technology has increased the supply of human resources while decreasing the need for human resources in production processes. Similar to this, employers now have greater accuracy in production processes thanks to technology, which has reduced the value of skilled human labor (compared to the human factors of production) (Scott A &amp; W. Dean, 2017).</a:t>
            </a:r>
          </a:p>
          <a:p>
            <a:pPr marL="0" indent="0">
              <a:buNone/>
            </a:pPr>
            <a:r>
              <a:rPr lang="en-US" sz="1600" b="1" i="1" u="sng" dirty="0"/>
              <a:t>2.Internal Factors Affecting Employment Relationships</a:t>
            </a:r>
          </a:p>
          <a:p>
            <a:r>
              <a:rPr lang="en-GB" sz="1400" i="1" dirty="0"/>
              <a:t>Power of Labour Unions ;</a:t>
            </a:r>
          </a:p>
          <a:p>
            <a:r>
              <a:rPr lang="en-GB" sz="1400" i="1" dirty="0"/>
              <a:t>Managerial Behaviour ;</a:t>
            </a:r>
          </a:p>
          <a:p>
            <a:r>
              <a:rPr lang="en-GB" sz="1400" i="1" dirty="0"/>
              <a:t>Organisational Culture.</a:t>
            </a:r>
          </a:p>
          <a:p>
            <a:pPr marL="0" indent="0">
              <a:buNone/>
            </a:pPr>
            <a:endParaRPr lang="en-GB" sz="1600" b="1" i="1" u="sng" dirty="0"/>
          </a:p>
        </p:txBody>
      </p:sp>
      <p:sp>
        <p:nvSpPr>
          <p:cNvPr id="4" name="Text Placeholder 3">
            <a:extLst>
              <a:ext uri="{FF2B5EF4-FFF2-40B4-BE49-F238E27FC236}">
                <a16:creationId xmlns:a16="http://schemas.microsoft.com/office/drawing/2014/main" id="{40027397-EB17-FDB9-4FCD-BE6559E8EA14}"/>
              </a:ext>
            </a:extLst>
          </p:cNvPr>
          <p:cNvSpPr>
            <a:spLocks noGrp="1"/>
          </p:cNvSpPr>
          <p:nvPr>
            <p:ph type="body" sz="half" idx="2"/>
          </p:nvPr>
        </p:nvSpPr>
        <p:spPr/>
        <p:txBody>
          <a:bodyPr>
            <a:normAutofit fontScale="92500"/>
          </a:bodyPr>
          <a:lstStyle/>
          <a:p>
            <a:r>
              <a:rPr lang="en-US" i="1" dirty="0"/>
              <a:t>Any organization's employee relations are influenced by a wide range of factors. </a:t>
            </a:r>
          </a:p>
          <a:p>
            <a:r>
              <a:rPr lang="en-US" i="1" dirty="0"/>
              <a:t>A few essential components include employee engagement, diversity, conflict resolution, leadership style, and communication techniques (Baloch, 2016). </a:t>
            </a:r>
          </a:p>
          <a:p>
            <a:endParaRPr lang="en-GB" dirty="0"/>
          </a:p>
        </p:txBody>
      </p:sp>
    </p:spTree>
    <p:extLst>
      <p:ext uri="{BB962C8B-B14F-4D97-AF65-F5344CB8AC3E}">
        <p14:creationId xmlns:p14="http://schemas.microsoft.com/office/powerpoint/2010/main" val="4877744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89" name="Picture 88">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0" name="Straight Connector 89">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92" name="Rectangle 91">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3" name="Straight Connector 92">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6A4580A-EE13-0141-660B-D2F8D21FA8D9}"/>
              </a:ext>
            </a:extLst>
          </p:cNvPr>
          <p:cNvSpPr>
            <a:spLocks noGrp="1"/>
          </p:cNvSpPr>
          <p:nvPr>
            <p:ph type="title"/>
          </p:nvPr>
        </p:nvSpPr>
        <p:spPr>
          <a:xfrm>
            <a:off x="1451580" y="804520"/>
            <a:ext cx="4176511" cy="1049235"/>
          </a:xfrm>
        </p:spPr>
        <p:txBody>
          <a:bodyPr vert="horz" lIns="91440" tIns="45720" rIns="91440" bIns="45720" rtlCol="0" anchor="t">
            <a:normAutofit fontScale="90000"/>
          </a:bodyPr>
          <a:lstStyle/>
          <a:p>
            <a:pPr algn="r"/>
            <a:r>
              <a:rPr lang="en-US" sz="1600" dirty="0"/>
              <a:t>‘’If you want to know what people are thinking, there is no good replacement for simply asking them, best of all, face to face.’’</a:t>
            </a:r>
            <a:br>
              <a:rPr lang="en-US" sz="1300" dirty="0"/>
            </a:br>
            <a:r>
              <a:rPr lang="en-US" sz="1300" i="1" dirty="0"/>
              <a:t>- patty </a:t>
            </a:r>
            <a:r>
              <a:rPr lang="en-US" sz="1300" i="1" dirty="0" err="1"/>
              <a:t>mccord</a:t>
            </a:r>
            <a:r>
              <a:rPr lang="en-US" sz="1300" i="1" dirty="0"/>
              <a:t>, former CTO at Netflix.</a:t>
            </a:r>
          </a:p>
        </p:txBody>
      </p:sp>
      <p:sp>
        <p:nvSpPr>
          <p:cNvPr id="94" name="Rectangle 9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ext Placeholder 3">
            <a:extLst>
              <a:ext uri="{FF2B5EF4-FFF2-40B4-BE49-F238E27FC236}">
                <a16:creationId xmlns:a16="http://schemas.microsoft.com/office/drawing/2014/main" id="{60C485B4-1DC3-D205-C113-9E0B8C09771E}"/>
              </a:ext>
            </a:extLst>
          </p:cNvPr>
          <p:cNvSpPr>
            <a:spLocks noGrp="1"/>
          </p:cNvSpPr>
          <p:nvPr>
            <p:ph type="body" sz="half" idx="2"/>
          </p:nvPr>
        </p:nvSpPr>
        <p:spPr>
          <a:xfrm>
            <a:off x="1451581" y="2015732"/>
            <a:ext cx="4172212" cy="3450613"/>
          </a:xfrm>
        </p:spPr>
        <p:txBody>
          <a:bodyPr vert="horz" lIns="91440" tIns="45720" rIns="91440" bIns="45720" rtlCol="0" anchor="t">
            <a:normAutofit/>
          </a:bodyPr>
          <a:lstStyle/>
          <a:p>
            <a:pPr>
              <a:lnSpc>
                <a:spcPct val="110000"/>
              </a:lnSpc>
            </a:pPr>
            <a:r>
              <a:rPr lang="en-US" sz="1200" u="sng" dirty="0"/>
              <a:t>Conclusion:</a:t>
            </a:r>
          </a:p>
          <a:p>
            <a:pPr indent="-228600">
              <a:lnSpc>
                <a:spcPct val="110000"/>
              </a:lnSpc>
              <a:buFont typeface="Arial" panose="020B0604020202020204" pitchFamily="34" charset="0"/>
              <a:buChar char="•"/>
            </a:pPr>
            <a:endParaRPr lang="en-US" sz="1200" dirty="0"/>
          </a:p>
          <a:p>
            <a:pPr indent="-228600">
              <a:lnSpc>
                <a:spcPct val="110000"/>
              </a:lnSpc>
              <a:buFont typeface="Arial" panose="020B0604020202020204" pitchFamily="34" charset="0"/>
              <a:buChar char="•"/>
            </a:pPr>
            <a:r>
              <a:rPr lang="en-US" sz="1200" i="1" dirty="0"/>
              <a:t>An essential component of human resource development is communication. Effective communication techniques play a key role in the development and success of an organization over employee engagement, learning and development, teamwork, organizational culture shaping, and conflict resolution. </a:t>
            </a:r>
          </a:p>
          <a:p>
            <a:pPr indent="-228600">
              <a:lnSpc>
                <a:spcPct val="110000"/>
              </a:lnSpc>
              <a:buFont typeface="Arial" panose="020B0604020202020204" pitchFamily="34" charset="0"/>
              <a:buChar char="•"/>
            </a:pPr>
            <a:r>
              <a:rPr lang="en-US" sz="1200" i="1" dirty="0"/>
              <a:t>In order to promote to a culture of open communication, trust, and cooperation and ultimately create an atmosphere where employees can flourish and give their all to the goals of the company, HR professionals need to give priority to and invest in strong communication strategies and platforms.</a:t>
            </a:r>
          </a:p>
          <a:p>
            <a:pPr indent="-228600">
              <a:lnSpc>
                <a:spcPct val="110000"/>
              </a:lnSpc>
              <a:buFont typeface="Arial" panose="020B0604020202020204" pitchFamily="34" charset="0"/>
              <a:buChar char="•"/>
            </a:pPr>
            <a:endParaRPr lang="en-US" sz="1200" dirty="0"/>
          </a:p>
        </p:txBody>
      </p:sp>
      <p:pic>
        <p:nvPicPr>
          <p:cNvPr id="6" name="Content Placeholder 5" descr="Group discussing">
            <a:extLst>
              <a:ext uri="{FF2B5EF4-FFF2-40B4-BE49-F238E27FC236}">
                <a16:creationId xmlns:a16="http://schemas.microsoft.com/office/drawing/2014/main" id="{A0ED2BBB-6932-B6C6-0EE5-865AA0F2999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094411" y="1480416"/>
            <a:ext cx="4960442" cy="3311095"/>
          </a:xfrm>
          <a:prstGeom prst="rect">
            <a:avLst/>
          </a:prstGeom>
        </p:spPr>
      </p:pic>
      <p:pic>
        <p:nvPicPr>
          <p:cNvPr id="95" name="Picture 94">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96" name="Straight Connector 95">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3444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419CA0-BFB4-4390-AB8F-5DBFCA45D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5CF4C623-16D7-4722-8EFB-A5B0E3BC07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554803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FCE0F754-621A-798C-03F7-FA4094955CFF}"/>
              </a:ext>
            </a:extLst>
          </p:cNvPr>
          <p:cNvSpPr>
            <a:spLocks noGrp="1"/>
          </p:cNvSpPr>
          <p:nvPr>
            <p:ph type="title"/>
          </p:nvPr>
        </p:nvSpPr>
        <p:spPr>
          <a:xfrm>
            <a:off x="1451580" y="804521"/>
            <a:ext cx="5550355" cy="811684"/>
          </a:xfrm>
        </p:spPr>
        <p:txBody>
          <a:bodyPr>
            <a:normAutofit/>
          </a:bodyPr>
          <a:lstStyle/>
          <a:p>
            <a:r>
              <a:rPr lang="en-US" dirty="0"/>
              <a:t>Bibliography:</a:t>
            </a:r>
            <a:endParaRPr lang="en-GB" dirty="0"/>
          </a:p>
        </p:txBody>
      </p:sp>
      <p:sp>
        <p:nvSpPr>
          <p:cNvPr id="23" name="Rectangle 22">
            <a:extLst>
              <a:ext uri="{FF2B5EF4-FFF2-40B4-BE49-F238E27FC236}">
                <a16:creationId xmlns:a16="http://schemas.microsoft.com/office/drawing/2014/main" id="{596E9C81-ACBE-459E-A7D5-2BB824B68F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 name="Content Placeholder 8">
            <a:extLst>
              <a:ext uri="{FF2B5EF4-FFF2-40B4-BE49-F238E27FC236}">
                <a16:creationId xmlns:a16="http://schemas.microsoft.com/office/drawing/2014/main" id="{13503505-A307-F1E6-B987-60E21E5DF55F}"/>
              </a:ext>
            </a:extLst>
          </p:cNvPr>
          <p:cNvSpPr>
            <a:spLocks noGrp="1"/>
          </p:cNvSpPr>
          <p:nvPr>
            <p:ph idx="1"/>
          </p:nvPr>
        </p:nvSpPr>
        <p:spPr>
          <a:xfrm>
            <a:off x="1451580" y="1627633"/>
            <a:ext cx="5550355" cy="4105935"/>
          </a:xfrm>
        </p:spPr>
        <p:txBody>
          <a:bodyPr>
            <a:normAutofit fontScale="62500" lnSpcReduction="20000"/>
          </a:bodyPr>
          <a:lstStyle/>
          <a:p>
            <a:pPr marL="0" indent="0">
              <a:buNone/>
            </a:pPr>
            <a:endParaRPr lang="en-US" sz="1200" dirty="0"/>
          </a:p>
          <a:p>
            <a:r>
              <a:rPr lang="en-US" sz="1300" dirty="0"/>
              <a:t>Baloch, Q. B., Manzoor, S. R. &amp; Qayum, A., 2016. Factors Affecting Employer-Employee Relationship in Police Sector of Pakistan: The Mediating Role of Working Condition. Peshawar Journal of Psychology and Behavioral Sciences , 2(2).</a:t>
            </a:r>
          </a:p>
          <a:p>
            <a:r>
              <a:rPr lang="en-US" sz="1300" dirty="0"/>
              <a:t>Cascio, W. F. &amp; Graham, B. Z., 2016. New Strategic Role for HR: Leading the Employer-Branding Process. Organization Management Journal, 13(4), pp. 182-192.</a:t>
            </a:r>
          </a:p>
          <a:p>
            <a:r>
              <a:rPr lang="en-US" sz="1300" dirty="0"/>
              <a:t>Chandra, Y., 2020. A Psychology of Building Healthy Employee-Employer Relationships: Corporate Social. UGC Care Journal, 19(43).</a:t>
            </a:r>
          </a:p>
          <a:p>
            <a:r>
              <a:rPr lang="en-US" sz="1300" dirty="0" err="1"/>
              <a:t>Lewicka</a:t>
            </a:r>
            <a:r>
              <a:rPr lang="en-US" sz="1300" dirty="0"/>
              <a:t>, K. K. a. D., 2012. THE IMPORTANCE OF TRUST IN MANAGER-EMPLOYEE. International Journal of Electronic Business Management, 10(3), pp. 224-233.</a:t>
            </a:r>
          </a:p>
          <a:p>
            <a:r>
              <a:rPr lang="en-US" sz="1300" dirty="0"/>
              <a:t>Mark L. </a:t>
            </a:r>
            <a:r>
              <a:rPr lang="en-US" sz="1300" dirty="0" err="1"/>
              <a:t>Lengnick</a:t>
            </a:r>
            <a:r>
              <a:rPr lang="en-US" sz="1300" dirty="0"/>
              <a:t>-Hall, C. A. L.-H., 1999. Expanding customer orientation in the HR function. Human Resource Management , 38(3), pp. 201-214.</a:t>
            </a:r>
          </a:p>
          <a:p>
            <a:r>
              <a:rPr lang="en-US" sz="1300" dirty="0"/>
              <a:t>McCord, P., 2018. Powerful: Building a Culture of Freedom and Responsibility. 1 ed. </a:t>
            </a:r>
            <a:r>
              <a:rPr lang="en-US" sz="1300" dirty="0" err="1"/>
              <a:t>s.l.:Silicon</a:t>
            </a:r>
            <a:r>
              <a:rPr lang="en-US" sz="1300" dirty="0"/>
              <a:t> Guild.</a:t>
            </a:r>
          </a:p>
          <a:p>
            <a:r>
              <a:rPr lang="en-US" sz="1300" dirty="0"/>
              <a:t>SCHULTZ, C. M., 2019. FUTURE EXPECTATIONS FROM HUMAN RESOURCE MANAGERS:. International Journal of Management and Applied Science, 5(9).</a:t>
            </a:r>
          </a:p>
          <a:p>
            <a:r>
              <a:rPr lang="en-US" sz="1300" dirty="0"/>
              <a:t>Scott A. Snell and James W. Dean, J., 2017. Integrated Manufacturing and Human Resource Management: A Human Capital Perspective. Academy of Management Journal, 35(3).</a:t>
            </a:r>
          </a:p>
          <a:p>
            <a:r>
              <a:rPr lang="en-US" sz="1300" dirty="0"/>
              <a:t>Wood, S., 1999. Human resource management and performance. International Journal of Management Reviews, 1(4), pp. 367-413.</a:t>
            </a:r>
          </a:p>
          <a:p>
            <a:r>
              <a:rPr lang="en-US" sz="1300" dirty="0"/>
              <a:t>Wright, R. R. K. a. P. M., 2010. The Impact of High-Performance Human Resource Practices on Employees’ Attitudes and Behaviors. Southern Management Association, 3(2).</a:t>
            </a:r>
          </a:p>
          <a:p>
            <a:endParaRPr lang="en-US" sz="1200" dirty="0"/>
          </a:p>
          <a:p>
            <a:endParaRPr lang="en-US" sz="1200" dirty="0"/>
          </a:p>
        </p:txBody>
      </p:sp>
      <p:grpSp>
        <p:nvGrpSpPr>
          <p:cNvPr id="25" name="Group 24">
            <a:extLst>
              <a:ext uri="{FF2B5EF4-FFF2-40B4-BE49-F238E27FC236}">
                <a16:creationId xmlns:a16="http://schemas.microsoft.com/office/drawing/2014/main" id="{CEBDCB18-ABE5-43B0-8B68-89FEDAECB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6" name="Rectangle 25">
              <a:extLst>
                <a:ext uri="{FF2B5EF4-FFF2-40B4-BE49-F238E27FC236}">
                  <a16:creationId xmlns:a16="http://schemas.microsoft.com/office/drawing/2014/main" id="{483C65C6-7268-490D-B4A8-927D45FAB6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6133D4A5-82E5-43A0-9FF0-81B7AC16CD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Content Placeholder 4" descr="Hardcover books">
            <a:extLst>
              <a:ext uri="{FF2B5EF4-FFF2-40B4-BE49-F238E27FC236}">
                <a16:creationId xmlns:a16="http://schemas.microsoft.com/office/drawing/2014/main" id="{2E6B8EBD-BB9A-F518-C77E-0CAE08B85096}"/>
              </a:ext>
            </a:extLst>
          </p:cNvPr>
          <p:cNvPicPr>
            <a:picLocks noChangeAspect="1"/>
          </p:cNvPicPr>
          <p:nvPr/>
        </p:nvPicPr>
        <p:blipFill rotWithShape="1">
          <a:blip r:embed="rId2">
            <a:extLst>
              <a:ext uri="{28A0092B-C50C-407E-A947-70E740481C1C}">
                <a14:useLocalDpi xmlns:a14="http://schemas.microsoft.com/office/drawing/2010/main" val="0"/>
              </a:ext>
            </a:extLst>
          </a:blip>
          <a:srcRect l="24527" r="27146"/>
          <a:stretch/>
        </p:blipFill>
        <p:spPr>
          <a:xfrm>
            <a:off x="8116373" y="1116345"/>
            <a:ext cx="2799103" cy="3866172"/>
          </a:xfrm>
          <a:prstGeom prst="rect">
            <a:avLst/>
          </a:prstGeom>
        </p:spPr>
      </p:pic>
      <p:pic>
        <p:nvPicPr>
          <p:cNvPr id="29" name="Picture 28">
            <a:extLst>
              <a:ext uri="{FF2B5EF4-FFF2-40B4-BE49-F238E27FC236}">
                <a16:creationId xmlns:a16="http://schemas.microsoft.com/office/drawing/2014/main" id="{08EC5C75-E28F-4899-9C2E-39431B82B7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46AAE0A1-60AD-4190-B85D-2DD8148369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235396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1415</Words>
  <Application>Microsoft Office PowerPoint</Application>
  <PresentationFormat>Widescreen</PresentationFormat>
  <Paragraphs>82</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Abadi</vt:lpstr>
      <vt:lpstr>Aptos</vt:lpstr>
      <vt:lpstr>Arial</vt:lpstr>
      <vt:lpstr>Calibri</vt:lpstr>
      <vt:lpstr>Gill Sans MT</vt:lpstr>
      <vt:lpstr>Symbol</vt:lpstr>
      <vt:lpstr>Gallery</vt:lpstr>
      <vt:lpstr>Component 1 - Individual Presentation – 15 Minutes  Student Name: Radu Acris Student Number: 2239621 Lecturer Name: Dr. Aderemi Ojebode LCBB5004 Managing People  </vt:lpstr>
      <vt:lpstr>Q1: What are the key responsibilities of a HR Manager?</vt:lpstr>
      <vt:lpstr>The day–to-day work o an Hr manager…</vt:lpstr>
      <vt:lpstr>Expanded role of HR managers:</vt:lpstr>
      <vt:lpstr>Expectations from the HR Manager…</vt:lpstr>
      <vt:lpstr>Q2. What positive relationships between employees in various departments/levels of the organization can be facilitated by the HR department?</vt:lpstr>
      <vt:lpstr>the types of relationship that can develop between the employer and employee…</vt:lpstr>
      <vt:lpstr>Factors Affecting Employee - employer Relationships.</vt:lpstr>
      <vt:lpstr>‘’If you want to know what people are thinking, there is no good replacement for simply asking them, best of all, face to face.’’ - patty mccord, former CTO at Netflix.</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raduacris.uk@gmail.com</dc:creator>
  <cp:lastModifiedBy>raduacris.uk@gmail.com</cp:lastModifiedBy>
  <cp:revision>1</cp:revision>
  <dcterms:created xsi:type="dcterms:W3CDTF">2024-06-12T19:37:00Z</dcterms:created>
  <dcterms:modified xsi:type="dcterms:W3CDTF">2024-06-19T18:54:18Z</dcterms:modified>
</cp:coreProperties>
</file>