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4.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5.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6.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5" r:id="rId1"/>
    <p:sldMasterId id="2147483777" r:id="rId2"/>
    <p:sldMasterId id="2147483789" r:id="rId3"/>
    <p:sldMasterId id="2147483803" r:id="rId4"/>
    <p:sldMasterId id="2147483806" r:id="rId5"/>
    <p:sldMasterId id="2147483821" r:id="rId6"/>
  </p:sldMasterIdLst>
  <p:notesMasterIdLst>
    <p:notesMasterId r:id="rId60"/>
  </p:notesMasterIdLst>
  <p:handoutMasterIdLst>
    <p:handoutMasterId r:id="rId61"/>
  </p:handoutMasterIdLst>
  <p:sldIdLst>
    <p:sldId id="989" r:id="rId7"/>
    <p:sldId id="1106" r:id="rId8"/>
    <p:sldId id="869" r:id="rId9"/>
    <p:sldId id="870" r:id="rId10"/>
    <p:sldId id="1107" r:id="rId11"/>
    <p:sldId id="867" r:id="rId12"/>
    <p:sldId id="991" r:id="rId13"/>
    <p:sldId id="437" r:id="rId14"/>
    <p:sldId id="872" r:id="rId15"/>
    <p:sldId id="874" r:id="rId16"/>
    <p:sldId id="875" r:id="rId17"/>
    <p:sldId id="971" r:id="rId18"/>
    <p:sldId id="999" r:id="rId19"/>
    <p:sldId id="973" r:id="rId20"/>
    <p:sldId id="974" r:id="rId21"/>
    <p:sldId id="981" r:id="rId22"/>
    <p:sldId id="982" r:id="rId23"/>
    <p:sldId id="985" r:id="rId24"/>
    <p:sldId id="947" r:id="rId25"/>
    <p:sldId id="946" r:id="rId26"/>
    <p:sldId id="969" r:id="rId27"/>
    <p:sldId id="968" r:id="rId28"/>
    <p:sldId id="1062" r:id="rId29"/>
    <p:sldId id="1063" r:id="rId30"/>
    <p:sldId id="1064" r:id="rId31"/>
    <p:sldId id="1065" r:id="rId32"/>
    <p:sldId id="1066" r:id="rId33"/>
    <p:sldId id="1102" r:id="rId34"/>
    <p:sldId id="1060" r:id="rId35"/>
    <p:sldId id="915" r:id="rId36"/>
    <p:sldId id="1108" r:id="rId37"/>
    <p:sldId id="1103" r:id="rId38"/>
    <p:sldId id="256" r:id="rId39"/>
    <p:sldId id="1109" r:id="rId40"/>
    <p:sldId id="962" r:id="rId41"/>
    <p:sldId id="965" r:id="rId42"/>
    <p:sldId id="966" r:id="rId43"/>
    <p:sldId id="1104" r:id="rId44"/>
    <p:sldId id="904" r:id="rId45"/>
    <p:sldId id="992" r:id="rId46"/>
    <p:sldId id="877" r:id="rId47"/>
    <p:sldId id="888" r:id="rId48"/>
    <p:sldId id="1105" r:id="rId49"/>
    <p:sldId id="1099" r:id="rId50"/>
    <p:sldId id="1100" r:id="rId51"/>
    <p:sldId id="1101" r:id="rId52"/>
    <p:sldId id="944" r:id="rId53"/>
    <p:sldId id="1071" r:id="rId54"/>
    <p:sldId id="1098" r:id="rId55"/>
    <p:sldId id="1067" r:id="rId56"/>
    <p:sldId id="353" r:id="rId57"/>
    <p:sldId id="362" r:id="rId58"/>
    <p:sldId id="379" r:id="rId59"/>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5pPr>
    <a:lvl6pPr marL="2286000" algn="l" defTabSz="914400" rtl="0" eaLnBrk="1" latinLnBrk="0" hangingPunct="1">
      <a:defRPr kern="1200">
        <a:solidFill>
          <a:schemeClr val="tx2"/>
        </a:solidFill>
        <a:latin typeface="Arial" panose="020B0604020202020204" pitchFamily="34" charset="0"/>
        <a:ea typeface="+mn-ea"/>
        <a:cs typeface="+mn-cs"/>
      </a:defRPr>
    </a:lvl6pPr>
    <a:lvl7pPr marL="2743200" algn="l" defTabSz="914400" rtl="0" eaLnBrk="1" latinLnBrk="0" hangingPunct="1">
      <a:defRPr kern="1200">
        <a:solidFill>
          <a:schemeClr val="tx2"/>
        </a:solidFill>
        <a:latin typeface="Arial" panose="020B0604020202020204" pitchFamily="34" charset="0"/>
        <a:ea typeface="+mn-ea"/>
        <a:cs typeface="+mn-cs"/>
      </a:defRPr>
    </a:lvl7pPr>
    <a:lvl8pPr marL="3200400" algn="l" defTabSz="914400" rtl="0" eaLnBrk="1" latinLnBrk="0" hangingPunct="1">
      <a:defRPr kern="1200">
        <a:solidFill>
          <a:schemeClr val="tx2"/>
        </a:solidFill>
        <a:latin typeface="Arial" panose="020B0604020202020204" pitchFamily="34" charset="0"/>
        <a:ea typeface="+mn-ea"/>
        <a:cs typeface="+mn-cs"/>
      </a:defRPr>
    </a:lvl8pPr>
    <a:lvl9pPr marL="3657600" algn="l" defTabSz="914400" rtl="0" eaLnBrk="1" latinLnBrk="0" hangingPunct="1">
      <a:defRPr kern="1200">
        <a:solidFill>
          <a:schemeClr val="tx2"/>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265" userDrawn="1">
          <p15:clr>
            <a:srgbClr val="A4A3A4"/>
          </p15:clr>
        </p15:guide>
        <p15:guide id="2" pos="2784" userDrawn="1">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7429"/>
    <p:restoredTop sz="64945" autoAdjust="0"/>
  </p:normalViewPr>
  <p:slideViewPr>
    <p:cSldViewPr snapToObjects="1">
      <p:cViewPr varScale="1">
        <p:scale>
          <a:sx n="69" d="100"/>
          <a:sy n="69" d="100"/>
        </p:scale>
        <p:origin x="2024" y="184"/>
      </p:cViewPr>
      <p:guideLst>
        <p:guide orient="horz" pos="2265"/>
        <p:guide pos="2784"/>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0"/>
    </p:cViewPr>
  </p:sorterViewPr>
  <p:notesViewPr>
    <p:cSldViewPr snapToObjects="1">
      <p:cViewPr>
        <p:scale>
          <a:sx n="100" d="100"/>
          <a:sy n="100" d="100"/>
        </p:scale>
        <p:origin x="3568" y="-504"/>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63" Type="http://schemas.openxmlformats.org/officeDocument/2006/relationships/viewProps" Target="viewProps.xml"/><Relationship Id="rId7" Type="http://schemas.openxmlformats.org/officeDocument/2006/relationships/slide" Target="slides/slide1.xml"/><Relationship Id="rId2" Type="http://schemas.openxmlformats.org/officeDocument/2006/relationships/slideMaster" Target="slideMasters/slideMaster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5" Type="http://schemas.openxmlformats.org/officeDocument/2006/relationships/slideMaster" Target="slideMasters/slideMaster5.xml"/><Relationship Id="rId61" Type="http://schemas.openxmlformats.org/officeDocument/2006/relationships/handoutMaster" Target="handoutMasters/handoutMaster1.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theme" Target="theme/theme1.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slideMaster" Target="slideMasters/slideMaster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notesMaster" Target="notesMasters/notesMaster1.xml"/><Relationship Id="rId65"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1DF124-831A-824D-B907-D7C189142C1A}" type="doc">
      <dgm:prSet loTypeId="urn:microsoft.com/office/officeart/2005/8/layout/orgChart1" loCatId="" qsTypeId="urn:microsoft.com/office/officeart/2005/8/quickstyle/simple1" qsCatId="simple" csTypeId="urn:microsoft.com/office/officeart/2005/8/colors/accent1_2" csCatId="accent1" phldr="1"/>
      <dgm:spPr/>
      <dgm:t>
        <a:bodyPr/>
        <a:lstStyle/>
        <a:p>
          <a:endParaRPr lang="en-GB"/>
        </a:p>
      </dgm:t>
    </dgm:pt>
    <dgm:pt modelId="{EC16EC32-5457-7D46-A552-789197BE2AC2}">
      <dgm:prSet phldrT="[Text]" custT="1"/>
      <dgm:spPr/>
      <dgm:t>
        <a:bodyPr/>
        <a:lstStyle/>
        <a:p>
          <a:pPr rtl="0"/>
          <a:r>
            <a:rPr lang="en-GB" sz="1600" b="1">
              <a:solidFill>
                <a:schemeClr val="bg1"/>
              </a:solidFill>
            </a:rPr>
            <a:t>Primary Explosives</a:t>
          </a:r>
          <a:endParaRPr lang="en-GB" sz="1600" b="1" dirty="0">
            <a:solidFill>
              <a:schemeClr val="bg1"/>
            </a:solidFill>
          </a:endParaRPr>
        </a:p>
      </dgm:t>
    </dgm:pt>
    <dgm:pt modelId="{0614A654-EFDA-8846-8E7C-5E82D0F73A2F}" type="parTrans" cxnId="{DD7D94C2-A526-2B45-ADC8-1A4D88153BA3}">
      <dgm:prSet/>
      <dgm:spPr/>
      <dgm:t>
        <a:bodyPr/>
        <a:lstStyle/>
        <a:p>
          <a:endParaRPr lang="en-GB" sz="2800" b="1">
            <a:solidFill>
              <a:schemeClr val="tx1"/>
            </a:solidFill>
          </a:endParaRPr>
        </a:p>
      </dgm:t>
    </dgm:pt>
    <dgm:pt modelId="{1771AA42-D743-F044-B25F-11FE103E5321}" type="sibTrans" cxnId="{DD7D94C2-A526-2B45-ADC8-1A4D88153BA3}">
      <dgm:prSet/>
      <dgm:spPr/>
      <dgm:t>
        <a:bodyPr/>
        <a:lstStyle/>
        <a:p>
          <a:endParaRPr lang="en-GB" sz="2800" b="1">
            <a:solidFill>
              <a:schemeClr val="tx1"/>
            </a:solidFill>
          </a:endParaRPr>
        </a:p>
      </dgm:t>
    </dgm:pt>
    <dgm:pt modelId="{978E4E52-324F-9F4F-A194-D0D35849E870}">
      <dgm:prSet phldrT="[Text]" custT="1"/>
      <dgm:spPr>
        <a:solidFill>
          <a:srgbClr val="FF0000"/>
        </a:solidFill>
      </dgm:spPr>
      <dgm:t>
        <a:bodyPr/>
        <a:lstStyle/>
        <a:p>
          <a:pPr rtl="0"/>
          <a:r>
            <a:rPr lang="en-GB" sz="1600" b="1">
              <a:solidFill>
                <a:schemeClr val="tx1"/>
              </a:solidFill>
            </a:rPr>
            <a:t>Detonating</a:t>
          </a:r>
          <a:endParaRPr lang="en-GB" sz="1600" b="1" dirty="0">
            <a:solidFill>
              <a:schemeClr val="tx1"/>
            </a:solidFill>
          </a:endParaRPr>
        </a:p>
      </dgm:t>
    </dgm:pt>
    <dgm:pt modelId="{63ADDF96-802F-1347-86F6-6E36449962A5}" type="parTrans" cxnId="{B850EB6F-7617-8249-9538-DEEDBA7FC1DA}">
      <dgm:prSet/>
      <dgm:spPr>
        <a:ln>
          <a:solidFill>
            <a:schemeClr val="tx1"/>
          </a:solidFill>
        </a:ln>
      </dgm:spPr>
      <dgm:t>
        <a:bodyPr/>
        <a:lstStyle/>
        <a:p>
          <a:endParaRPr lang="en-GB" sz="2800" b="1">
            <a:solidFill>
              <a:schemeClr val="tx1"/>
            </a:solidFill>
          </a:endParaRPr>
        </a:p>
      </dgm:t>
    </dgm:pt>
    <dgm:pt modelId="{9FD96A0D-B407-9942-9FD6-16095226DF9E}" type="sibTrans" cxnId="{B850EB6F-7617-8249-9538-DEEDBA7FC1DA}">
      <dgm:prSet/>
      <dgm:spPr/>
      <dgm:t>
        <a:bodyPr/>
        <a:lstStyle/>
        <a:p>
          <a:endParaRPr lang="en-GB" sz="2800" b="1">
            <a:solidFill>
              <a:schemeClr val="tx1"/>
            </a:solidFill>
          </a:endParaRPr>
        </a:p>
      </dgm:t>
    </dgm:pt>
    <dgm:pt modelId="{53EC7086-4690-7045-B53C-08D051392BFE}">
      <dgm:prSet custT="1"/>
      <dgm:spPr>
        <a:solidFill>
          <a:srgbClr val="FFC000"/>
        </a:solidFill>
      </dgm:spPr>
      <dgm:t>
        <a:bodyPr/>
        <a:lstStyle/>
        <a:p>
          <a:pPr rtl="0"/>
          <a:r>
            <a:rPr lang="en-GB" sz="1600" b="1" dirty="0">
              <a:solidFill>
                <a:schemeClr val="tx1"/>
              </a:solidFill>
            </a:rPr>
            <a:t>Deflagrating</a:t>
          </a:r>
        </a:p>
        <a:p>
          <a:pPr rtl="0"/>
          <a:r>
            <a:rPr lang="en-GB" sz="1600" b="1" dirty="0">
              <a:solidFill>
                <a:schemeClr val="tx1"/>
              </a:solidFill>
            </a:rPr>
            <a:t>(Priming Compositions)</a:t>
          </a:r>
        </a:p>
      </dgm:t>
    </dgm:pt>
    <dgm:pt modelId="{6E1AAD3D-ADB6-7442-AB57-1FBFA380F51F}" type="parTrans" cxnId="{E2167B75-572D-7F4A-8AE5-945ADD2C6333}">
      <dgm:prSet/>
      <dgm:spPr>
        <a:ln>
          <a:solidFill>
            <a:schemeClr val="tx1"/>
          </a:solidFill>
        </a:ln>
      </dgm:spPr>
      <dgm:t>
        <a:bodyPr/>
        <a:lstStyle/>
        <a:p>
          <a:endParaRPr lang="en-GB" sz="2800" b="1">
            <a:solidFill>
              <a:schemeClr val="tx1"/>
            </a:solidFill>
          </a:endParaRPr>
        </a:p>
      </dgm:t>
    </dgm:pt>
    <dgm:pt modelId="{52E7F34A-9A7E-8D4F-9B2A-6FECED1D809A}" type="sibTrans" cxnId="{E2167B75-572D-7F4A-8AE5-945ADD2C6333}">
      <dgm:prSet/>
      <dgm:spPr/>
      <dgm:t>
        <a:bodyPr/>
        <a:lstStyle/>
        <a:p>
          <a:endParaRPr lang="en-GB" sz="2800" b="1">
            <a:solidFill>
              <a:schemeClr val="tx1"/>
            </a:solidFill>
          </a:endParaRPr>
        </a:p>
      </dgm:t>
    </dgm:pt>
    <dgm:pt modelId="{B106D6CB-9F7D-974C-8BD0-30B62AF18FE5}">
      <dgm:prSet custT="1"/>
      <dgm:spPr>
        <a:solidFill>
          <a:srgbClr val="92D050"/>
        </a:solidFill>
      </dgm:spPr>
      <dgm:t>
        <a:bodyPr/>
        <a:lstStyle/>
        <a:p>
          <a:pPr rtl="0"/>
          <a:r>
            <a:rPr lang="en-GB" sz="1600" b="1">
              <a:solidFill>
                <a:schemeClr val="tx1"/>
              </a:solidFill>
            </a:rPr>
            <a:t>Without primary explosive</a:t>
          </a:r>
          <a:endParaRPr lang="en-GB" sz="1600" b="1" dirty="0">
            <a:solidFill>
              <a:schemeClr val="tx1"/>
            </a:solidFill>
          </a:endParaRPr>
        </a:p>
      </dgm:t>
    </dgm:pt>
    <dgm:pt modelId="{AF6FEED2-CFAA-D943-BC76-5601DCFCDB1A}" type="parTrans" cxnId="{4ADB00DD-C73A-9445-BD12-FC940877336C}">
      <dgm:prSet/>
      <dgm:spPr>
        <a:ln>
          <a:solidFill>
            <a:schemeClr val="tx1"/>
          </a:solidFill>
        </a:ln>
      </dgm:spPr>
      <dgm:t>
        <a:bodyPr/>
        <a:lstStyle/>
        <a:p>
          <a:endParaRPr lang="en-GB" sz="2800" b="1">
            <a:solidFill>
              <a:schemeClr val="tx1"/>
            </a:solidFill>
          </a:endParaRPr>
        </a:p>
      </dgm:t>
    </dgm:pt>
    <dgm:pt modelId="{C8655023-D54B-644F-8CCD-DAC3D1BB6DBE}" type="sibTrans" cxnId="{4ADB00DD-C73A-9445-BD12-FC940877336C}">
      <dgm:prSet/>
      <dgm:spPr/>
      <dgm:t>
        <a:bodyPr/>
        <a:lstStyle/>
        <a:p>
          <a:endParaRPr lang="en-GB" sz="2800" b="1">
            <a:solidFill>
              <a:schemeClr val="tx1"/>
            </a:solidFill>
          </a:endParaRPr>
        </a:p>
      </dgm:t>
    </dgm:pt>
    <dgm:pt modelId="{CF816553-0787-524C-B4A1-89C53EEB364A}">
      <dgm:prSet custT="1"/>
      <dgm:spPr>
        <a:solidFill>
          <a:srgbClr val="D55E00"/>
        </a:solidFill>
      </dgm:spPr>
      <dgm:t>
        <a:bodyPr/>
        <a:lstStyle/>
        <a:p>
          <a:pPr rtl="0"/>
          <a:r>
            <a:rPr lang="en-GB" sz="1600" b="1" dirty="0">
              <a:solidFill>
                <a:schemeClr val="tx1"/>
              </a:solidFill>
            </a:rPr>
            <a:t>Detonate Immediately</a:t>
          </a:r>
        </a:p>
      </dgm:t>
    </dgm:pt>
    <dgm:pt modelId="{257F7497-7749-8946-AA05-AB669F3922D7}" type="parTrans" cxnId="{90F718C3-C022-064B-9F33-1E14EADEBA9A}">
      <dgm:prSet/>
      <dgm:spPr>
        <a:ln>
          <a:solidFill>
            <a:schemeClr val="tx1"/>
          </a:solidFill>
        </a:ln>
      </dgm:spPr>
      <dgm:t>
        <a:bodyPr/>
        <a:lstStyle/>
        <a:p>
          <a:endParaRPr lang="en-GB" sz="2800" b="1">
            <a:solidFill>
              <a:schemeClr val="tx1"/>
            </a:solidFill>
          </a:endParaRPr>
        </a:p>
      </dgm:t>
    </dgm:pt>
    <dgm:pt modelId="{C142C6DC-1854-924B-9D6D-459D21EB5249}" type="sibTrans" cxnId="{90F718C3-C022-064B-9F33-1E14EADEBA9A}">
      <dgm:prSet/>
      <dgm:spPr/>
      <dgm:t>
        <a:bodyPr/>
        <a:lstStyle/>
        <a:p>
          <a:endParaRPr lang="en-GB" sz="2800" b="1">
            <a:solidFill>
              <a:schemeClr val="tx1"/>
            </a:solidFill>
          </a:endParaRPr>
        </a:p>
      </dgm:t>
    </dgm:pt>
    <dgm:pt modelId="{E596C11B-2C83-C14E-9786-0AC34BA5F247}">
      <dgm:prSet custT="1"/>
      <dgm:spPr>
        <a:solidFill>
          <a:srgbClr val="948895"/>
        </a:solidFill>
      </dgm:spPr>
      <dgm:t>
        <a:bodyPr/>
        <a:lstStyle/>
        <a:p>
          <a:pPr rtl="0"/>
          <a:r>
            <a:rPr lang="en-GB" sz="1600" b="1" dirty="0">
              <a:solidFill>
                <a:schemeClr val="tx1"/>
              </a:solidFill>
            </a:rPr>
            <a:t>Deflagrate to Detonation</a:t>
          </a:r>
        </a:p>
      </dgm:t>
    </dgm:pt>
    <dgm:pt modelId="{7830FEE5-76D8-CD4B-B7E8-71B5AC5E0077}" type="parTrans" cxnId="{02B93EC9-45F2-CB41-AEB4-1BAE5EA6AEF9}">
      <dgm:prSet/>
      <dgm:spPr>
        <a:ln>
          <a:solidFill>
            <a:schemeClr val="tx1"/>
          </a:solidFill>
        </a:ln>
      </dgm:spPr>
      <dgm:t>
        <a:bodyPr/>
        <a:lstStyle/>
        <a:p>
          <a:endParaRPr lang="en-GB" sz="2800" b="1">
            <a:solidFill>
              <a:schemeClr val="tx1"/>
            </a:solidFill>
          </a:endParaRPr>
        </a:p>
      </dgm:t>
    </dgm:pt>
    <dgm:pt modelId="{957FB59C-C001-644D-AE3E-347AEE3DE3B3}" type="sibTrans" cxnId="{02B93EC9-45F2-CB41-AEB4-1BAE5EA6AEF9}">
      <dgm:prSet/>
      <dgm:spPr/>
      <dgm:t>
        <a:bodyPr/>
        <a:lstStyle/>
        <a:p>
          <a:endParaRPr lang="en-GB" sz="2800" b="1">
            <a:solidFill>
              <a:schemeClr val="tx1"/>
            </a:solidFill>
          </a:endParaRPr>
        </a:p>
      </dgm:t>
    </dgm:pt>
    <dgm:pt modelId="{B5C2A630-90A8-0E4D-AAE8-C29D73424839}">
      <dgm:prSet custT="1"/>
      <dgm:spPr>
        <a:solidFill>
          <a:srgbClr val="948895"/>
        </a:solidFill>
      </dgm:spPr>
      <dgm:t>
        <a:bodyPr/>
        <a:lstStyle/>
        <a:p>
          <a:pPr rtl="0"/>
          <a:r>
            <a:rPr lang="en-GB" sz="1600" b="1">
              <a:solidFill>
                <a:schemeClr val="tx1"/>
              </a:solidFill>
            </a:rPr>
            <a:t>Mercury Fulminate</a:t>
          </a:r>
          <a:endParaRPr lang="en-GB" sz="1600" b="1" dirty="0">
            <a:solidFill>
              <a:schemeClr val="tx1"/>
            </a:solidFill>
          </a:endParaRPr>
        </a:p>
      </dgm:t>
    </dgm:pt>
    <dgm:pt modelId="{F33E0D65-EA5C-7844-9ABC-1C9F4D68D0B3}" type="parTrans" cxnId="{B07F7925-ABE2-C048-A1A0-9F898C6577C6}">
      <dgm:prSet/>
      <dgm:spPr>
        <a:ln>
          <a:solidFill>
            <a:schemeClr val="tx1"/>
          </a:solidFill>
        </a:ln>
      </dgm:spPr>
      <dgm:t>
        <a:bodyPr/>
        <a:lstStyle/>
        <a:p>
          <a:endParaRPr lang="en-GB" sz="2800" b="1">
            <a:solidFill>
              <a:schemeClr val="tx1"/>
            </a:solidFill>
          </a:endParaRPr>
        </a:p>
      </dgm:t>
    </dgm:pt>
    <dgm:pt modelId="{94050626-A361-A54F-AA10-18508B59DB8B}" type="sibTrans" cxnId="{B07F7925-ABE2-C048-A1A0-9F898C6577C6}">
      <dgm:prSet/>
      <dgm:spPr/>
      <dgm:t>
        <a:bodyPr/>
        <a:lstStyle/>
        <a:p>
          <a:endParaRPr lang="en-GB" sz="2800" b="1">
            <a:solidFill>
              <a:schemeClr val="tx1"/>
            </a:solidFill>
          </a:endParaRPr>
        </a:p>
      </dgm:t>
    </dgm:pt>
    <dgm:pt modelId="{EF8C59BB-DB6F-2B4B-A60F-ACF002A472F2}">
      <dgm:prSet custT="1"/>
      <dgm:spPr>
        <a:solidFill>
          <a:srgbClr val="948895"/>
        </a:solidFill>
      </dgm:spPr>
      <dgm:t>
        <a:bodyPr/>
        <a:lstStyle/>
        <a:p>
          <a:pPr rtl="0"/>
          <a:r>
            <a:rPr lang="en-GB" sz="1600" b="1">
              <a:solidFill>
                <a:schemeClr val="tx1"/>
              </a:solidFill>
            </a:rPr>
            <a:t>Tetracene</a:t>
          </a:r>
          <a:endParaRPr lang="en-GB" sz="1600" b="1" dirty="0">
            <a:solidFill>
              <a:schemeClr val="tx1"/>
            </a:solidFill>
          </a:endParaRPr>
        </a:p>
      </dgm:t>
    </dgm:pt>
    <dgm:pt modelId="{F8033063-AC4E-794F-8EE5-37880D27FCB8}" type="parTrans" cxnId="{4FE4958A-C1AF-9345-A059-183638E75F62}">
      <dgm:prSet/>
      <dgm:spPr/>
      <dgm:t>
        <a:bodyPr/>
        <a:lstStyle/>
        <a:p>
          <a:endParaRPr lang="en-GB" sz="2800" b="1">
            <a:solidFill>
              <a:schemeClr val="tx1"/>
            </a:solidFill>
          </a:endParaRPr>
        </a:p>
      </dgm:t>
    </dgm:pt>
    <dgm:pt modelId="{CC79D2CF-A2B1-9845-87EF-7FE14E6AD788}" type="sibTrans" cxnId="{4FE4958A-C1AF-9345-A059-183638E75F62}">
      <dgm:prSet/>
      <dgm:spPr/>
      <dgm:t>
        <a:bodyPr/>
        <a:lstStyle/>
        <a:p>
          <a:endParaRPr lang="en-GB" sz="2800" b="1">
            <a:solidFill>
              <a:schemeClr val="tx1"/>
            </a:solidFill>
          </a:endParaRPr>
        </a:p>
      </dgm:t>
    </dgm:pt>
    <dgm:pt modelId="{93B6ADD3-18B3-4D4E-9708-0F8AE126A026}">
      <dgm:prSet custT="1"/>
      <dgm:spPr>
        <a:solidFill>
          <a:srgbClr val="948895"/>
        </a:solidFill>
      </dgm:spPr>
      <dgm:t>
        <a:bodyPr/>
        <a:lstStyle/>
        <a:p>
          <a:pPr rtl="0"/>
          <a:r>
            <a:rPr lang="en-GB" sz="1600" b="1">
              <a:solidFill>
                <a:schemeClr val="tx1"/>
              </a:solidFill>
            </a:rPr>
            <a:t>TATP*</a:t>
          </a:r>
          <a:endParaRPr lang="en-GB" sz="1600" b="1" dirty="0">
            <a:solidFill>
              <a:schemeClr val="tx1"/>
            </a:solidFill>
          </a:endParaRPr>
        </a:p>
      </dgm:t>
    </dgm:pt>
    <dgm:pt modelId="{EB1362E5-2667-B94E-A150-42694CAE636B}" type="parTrans" cxnId="{00D2B293-812E-4342-A696-A8207CD95509}">
      <dgm:prSet/>
      <dgm:spPr>
        <a:ln>
          <a:solidFill>
            <a:schemeClr val="tx1"/>
          </a:solidFill>
        </a:ln>
      </dgm:spPr>
      <dgm:t>
        <a:bodyPr/>
        <a:lstStyle/>
        <a:p>
          <a:endParaRPr lang="en-GB" sz="2800" b="1">
            <a:solidFill>
              <a:schemeClr val="tx1"/>
            </a:solidFill>
          </a:endParaRPr>
        </a:p>
      </dgm:t>
    </dgm:pt>
    <dgm:pt modelId="{95721D5C-2AC3-AD43-939D-269EEA3623AB}" type="sibTrans" cxnId="{00D2B293-812E-4342-A696-A8207CD95509}">
      <dgm:prSet/>
      <dgm:spPr/>
      <dgm:t>
        <a:bodyPr/>
        <a:lstStyle/>
        <a:p>
          <a:endParaRPr lang="en-GB" sz="2800" b="1">
            <a:solidFill>
              <a:schemeClr val="tx1"/>
            </a:solidFill>
          </a:endParaRPr>
        </a:p>
      </dgm:t>
    </dgm:pt>
    <dgm:pt modelId="{3C0F1E41-1BDB-854A-99EC-C7EAD7F6312C}">
      <dgm:prSet custT="1"/>
      <dgm:spPr>
        <a:solidFill>
          <a:srgbClr val="D55E00"/>
        </a:solidFill>
      </dgm:spPr>
      <dgm:t>
        <a:bodyPr/>
        <a:lstStyle/>
        <a:p>
          <a:pPr rtl="0"/>
          <a:r>
            <a:rPr lang="en-GB" sz="1600" b="1">
              <a:solidFill>
                <a:schemeClr val="tx1"/>
              </a:solidFill>
            </a:rPr>
            <a:t>Lead Azide</a:t>
          </a:r>
          <a:endParaRPr lang="en-GB" sz="1600" b="1" dirty="0">
            <a:solidFill>
              <a:schemeClr val="tx1"/>
            </a:solidFill>
          </a:endParaRPr>
        </a:p>
      </dgm:t>
    </dgm:pt>
    <dgm:pt modelId="{750E3C65-8AFA-F34B-82AA-2BB915FEEC6B}" type="parTrans" cxnId="{221F333E-2813-634B-BFB6-B9DD3BC310B0}">
      <dgm:prSet/>
      <dgm:spPr>
        <a:ln>
          <a:solidFill>
            <a:schemeClr val="tx1"/>
          </a:solidFill>
        </a:ln>
      </dgm:spPr>
      <dgm:t>
        <a:bodyPr/>
        <a:lstStyle/>
        <a:p>
          <a:endParaRPr lang="en-GB" sz="2800" b="1">
            <a:solidFill>
              <a:schemeClr val="tx1"/>
            </a:solidFill>
          </a:endParaRPr>
        </a:p>
      </dgm:t>
    </dgm:pt>
    <dgm:pt modelId="{13D77284-DD1D-6C48-B952-2D350FC28CED}" type="sibTrans" cxnId="{221F333E-2813-634B-BFB6-B9DD3BC310B0}">
      <dgm:prSet/>
      <dgm:spPr/>
      <dgm:t>
        <a:bodyPr/>
        <a:lstStyle/>
        <a:p>
          <a:endParaRPr lang="en-GB" sz="2800" b="1">
            <a:solidFill>
              <a:schemeClr val="tx1"/>
            </a:solidFill>
          </a:endParaRPr>
        </a:p>
      </dgm:t>
    </dgm:pt>
    <dgm:pt modelId="{9F826B3D-6DCF-0843-9B39-1EB58C90727F}">
      <dgm:prSet custT="1"/>
      <dgm:spPr>
        <a:solidFill>
          <a:srgbClr val="D55E00"/>
        </a:solidFill>
      </dgm:spPr>
      <dgm:t>
        <a:bodyPr/>
        <a:lstStyle/>
        <a:p>
          <a:pPr rtl="0"/>
          <a:r>
            <a:rPr lang="en-GB" sz="1600" b="1">
              <a:solidFill>
                <a:schemeClr val="tx1"/>
              </a:solidFill>
            </a:rPr>
            <a:t>Silver Azide</a:t>
          </a:r>
          <a:endParaRPr lang="en-GB" sz="1600" b="1" dirty="0">
            <a:solidFill>
              <a:schemeClr val="tx1"/>
            </a:solidFill>
          </a:endParaRPr>
        </a:p>
      </dgm:t>
    </dgm:pt>
    <dgm:pt modelId="{D045D7C4-B737-0D48-8979-3234B624F64B}" type="parTrans" cxnId="{55D95B96-701E-2247-AA60-33C49FD8B1FC}">
      <dgm:prSet/>
      <dgm:spPr>
        <a:ln>
          <a:solidFill>
            <a:schemeClr val="tx1"/>
          </a:solidFill>
        </a:ln>
      </dgm:spPr>
      <dgm:t>
        <a:bodyPr/>
        <a:lstStyle/>
        <a:p>
          <a:endParaRPr lang="en-GB" sz="2800" b="1">
            <a:solidFill>
              <a:schemeClr val="tx1"/>
            </a:solidFill>
          </a:endParaRPr>
        </a:p>
      </dgm:t>
    </dgm:pt>
    <dgm:pt modelId="{A575F348-8199-F54D-92BE-36232B333E3B}" type="sibTrans" cxnId="{55D95B96-701E-2247-AA60-33C49FD8B1FC}">
      <dgm:prSet/>
      <dgm:spPr/>
      <dgm:t>
        <a:bodyPr/>
        <a:lstStyle/>
        <a:p>
          <a:endParaRPr lang="en-GB" sz="2800" b="1">
            <a:solidFill>
              <a:schemeClr val="tx1"/>
            </a:solidFill>
          </a:endParaRPr>
        </a:p>
      </dgm:t>
    </dgm:pt>
    <dgm:pt modelId="{AD8D1CD2-2422-2B41-BB02-C5CAA64FFC49}">
      <dgm:prSet custT="1"/>
      <dgm:spPr>
        <a:solidFill>
          <a:srgbClr val="948895"/>
        </a:solidFill>
      </dgm:spPr>
      <dgm:t>
        <a:bodyPr/>
        <a:lstStyle/>
        <a:p>
          <a:pPr rtl="0"/>
          <a:r>
            <a:rPr lang="en-GB" sz="1600" b="1">
              <a:solidFill>
                <a:schemeClr val="tx1"/>
              </a:solidFill>
            </a:rPr>
            <a:t>DDNP</a:t>
          </a:r>
          <a:endParaRPr lang="en-GB" sz="1600" b="1" dirty="0">
            <a:solidFill>
              <a:schemeClr val="tx1"/>
            </a:solidFill>
          </a:endParaRPr>
        </a:p>
      </dgm:t>
    </dgm:pt>
    <dgm:pt modelId="{CAFEC243-DE51-F446-809F-2C9A219F0C22}" type="parTrans" cxnId="{50A867A0-FF0C-F343-967E-5236A0D7467C}">
      <dgm:prSet/>
      <dgm:spPr/>
      <dgm:t>
        <a:bodyPr/>
        <a:lstStyle/>
        <a:p>
          <a:endParaRPr lang="en-GB" sz="2800" b="1">
            <a:solidFill>
              <a:schemeClr val="tx1"/>
            </a:solidFill>
          </a:endParaRPr>
        </a:p>
      </dgm:t>
    </dgm:pt>
    <dgm:pt modelId="{1F5DFD46-5E45-0845-86BB-8A96A3DC1527}" type="sibTrans" cxnId="{50A867A0-FF0C-F343-967E-5236A0D7467C}">
      <dgm:prSet/>
      <dgm:spPr/>
      <dgm:t>
        <a:bodyPr/>
        <a:lstStyle/>
        <a:p>
          <a:endParaRPr lang="en-GB" sz="2800" b="1">
            <a:solidFill>
              <a:schemeClr val="tx1"/>
            </a:solidFill>
          </a:endParaRPr>
        </a:p>
      </dgm:t>
    </dgm:pt>
    <dgm:pt modelId="{BDA061CB-5E10-774C-BCB1-59C355D2BFB1}">
      <dgm:prSet custT="1"/>
      <dgm:spPr>
        <a:solidFill>
          <a:srgbClr val="948895"/>
        </a:solidFill>
      </dgm:spPr>
      <dgm:t>
        <a:bodyPr/>
        <a:lstStyle/>
        <a:p>
          <a:pPr rtl="0"/>
          <a:r>
            <a:rPr lang="en-GB" sz="1600" b="1">
              <a:solidFill>
                <a:schemeClr val="tx1"/>
              </a:solidFill>
            </a:rPr>
            <a:t>HMTD*</a:t>
          </a:r>
          <a:endParaRPr lang="en-GB" sz="1600" b="1" dirty="0">
            <a:solidFill>
              <a:schemeClr val="tx1"/>
            </a:solidFill>
          </a:endParaRPr>
        </a:p>
      </dgm:t>
    </dgm:pt>
    <dgm:pt modelId="{444DFAB5-1342-CB49-A191-E882E91FF618}" type="parTrans" cxnId="{A0868E89-2DEF-6F44-8607-864FECE581E7}">
      <dgm:prSet/>
      <dgm:spPr/>
      <dgm:t>
        <a:bodyPr/>
        <a:lstStyle/>
        <a:p>
          <a:endParaRPr lang="en-GB" sz="2800" b="1">
            <a:solidFill>
              <a:schemeClr val="tx1"/>
            </a:solidFill>
          </a:endParaRPr>
        </a:p>
      </dgm:t>
    </dgm:pt>
    <dgm:pt modelId="{2252CF13-385F-EB46-A648-27A2B3E3AE34}" type="sibTrans" cxnId="{A0868E89-2DEF-6F44-8607-864FECE581E7}">
      <dgm:prSet/>
      <dgm:spPr/>
      <dgm:t>
        <a:bodyPr/>
        <a:lstStyle/>
        <a:p>
          <a:endParaRPr lang="en-GB" sz="2800" b="1">
            <a:solidFill>
              <a:schemeClr val="tx1"/>
            </a:solidFill>
          </a:endParaRPr>
        </a:p>
      </dgm:t>
    </dgm:pt>
    <dgm:pt modelId="{0D482B13-7A58-584D-83E0-CA134A9BB34F}">
      <dgm:prSet custT="1"/>
      <dgm:spPr>
        <a:solidFill>
          <a:srgbClr val="948895"/>
        </a:solidFill>
      </dgm:spPr>
      <dgm:t>
        <a:bodyPr/>
        <a:lstStyle/>
        <a:p>
          <a:pPr rtl="0"/>
          <a:r>
            <a:rPr lang="en-GB" sz="1600" b="1">
              <a:solidFill>
                <a:schemeClr val="tx1"/>
              </a:solidFill>
            </a:rPr>
            <a:t>ETN</a:t>
          </a:r>
          <a:endParaRPr lang="en-GB" sz="1600" b="1" dirty="0">
            <a:solidFill>
              <a:schemeClr val="tx1"/>
            </a:solidFill>
          </a:endParaRPr>
        </a:p>
      </dgm:t>
    </dgm:pt>
    <dgm:pt modelId="{C372AE47-A3F4-2348-B18C-E15525E07991}" type="parTrans" cxnId="{EDD31B23-FED5-CE4D-B88A-18DB4680242B}">
      <dgm:prSet/>
      <dgm:spPr>
        <a:ln>
          <a:solidFill>
            <a:schemeClr val="tx1"/>
          </a:solidFill>
        </a:ln>
      </dgm:spPr>
      <dgm:t>
        <a:bodyPr/>
        <a:lstStyle/>
        <a:p>
          <a:endParaRPr lang="en-GB" sz="2800" b="1">
            <a:solidFill>
              <a:schemeClr val="tx1"/>
            </a:solidFill>
          </a:endParaRPr>
        </a:p>
      </dgm:t>
    </dgm:pt>
    <dgm:pt modelId="{05EAC20C-E13E-8F4F-A0FA-57CC484300C3}" type="sibTrans" cxnId="{EDD31B23-FED5-CE4D-B88A-18DB4680242B}">
      <dgm:prSet/>
      <dgm:spPr/>
      <dgm:t>
        <a:bodyPr/>
        <a:lstStyle/>
        <a:p>
          <a:endParaRPr lang="en-GB" sz="2800" b="1">
            <a:solidFill>
              <a:schemeClr val="tx1"/>
            </a:solidFill>
          </a:endParaRPr>
        </a:p>
      </dgm:t>
    </dgm:pt>
    <dgm:pt modelId="{AD22A491-3239-194D-8942-93B63FAFC3E9}">
      <dgm:prSet custT="1"/>
      <dgm:spPr>
        <a:solidFill>
          <a:srgbClr val="948895"/>
        </a:solidFill>
      </dgm:spPr>
      <dgm:t>
        <a:bodyPr/>
        <a:lstStyle/>
        <a:p>
          <a:pPr rtl="0"/>
          <a:r>
            <a:rPr lang="en-GB" sz="1600" b="1">
              <a:solidFill>
                <a:schemeClr val="tx1"/>
              </a:solidFill>
            </a:rPr>
            <a:t>MEKP*</a:t>
          </a:r>
          <a:endParaRPr lang="en-GB" sz="1600" b="1" dirty="0">
            <a:solidFill>
              <a:schemeClr val="tx1"/>
            </a:solidFill>
          </a:endParaRPr>
        </a:p>
      </dgm:t>
    </dgm:pt>
    <dgm:pt modelId="{87485D27-E144-9844-8E94-B91E5B5FA9AF}" type="parTrans" cxnId="{A71EB089-7407-694C-A072-4A71E5B0CB22}">
      <dgm:prSet/>
      <dgm:spPr>
        <a:ln>
          <a:solidFill>
            <a:schemeClr val="tx1"/>
          </a:solidFill>
        </a:ln>
      </dgm:spPr>
      <dgm:t>
        <a:bodyPr/>
        <a:lstStyle/>
        <a:p>
          <a:endParaRPr lang="en-GB" sz="2800" b="1">
            <a:solidFill>
              <a:schemeClr val="tx1"/>
            </a:solidFill>
          </a:endParaRPr>
        </a:p>
      </dgm:t>
    </dgm:pt>
    <dgm:pt modelId="{F28EA366-2390-E249-866D-AEC4CA50C515}" type="sibTrans" cxnId="{A71EB089-7407-694C-A072-4A71E5B0CB22}">
      <dgm:prSet/>
      <dgm:spPr/>
      <dgm:t>
        <a:bodyPr/>
        <a:lstStyle/>
        <a:p>
          <a:endParaRPr lang="en-GB" sz="2800" b="1">
            <a:solidFill>
              <a:schemeClr val="tx1"/>
            </a:solidFill>
          </a:endParaRPr>
        </a:p>
      </dgm:t>
    </dgm:pt>
    <dgm:pt modelId="{4EF7B243-6805-DB43-A27B-F5153A2C219A}">
      <dgm:prSet custT="1"/>
      <dgm:spPr>
        <a:solidFill>
          <a:srgbClr val="FDD785"/>
        </a:solidFill>
      </dgm:spPr>
      <dgm:t>
        <a:bodyPr/>
        <a:lstStyle/>
        <a:p>
          <a:pPr rtl="0"/>
          <a:r>
            <a:rPr lang="en-GB" sz="1600" b="1" dirty="0">
              <a:solidFill>
                <a:schemeClr val="tx1"/>
              </a:solidFill>
            </a:rPr>
            <a:t>Contain Primary Explosive</a:t>
          </a:r>
        </a:p>
      </dgm:t>
    </dgm:pt>
    <dgm:pt modelId="{C8CADA87-87E4-5644-A968-03C082295A52}" type="parTrans" cxnId="{6B3D6F27-5291-6C45-9911-A38FD34B6E01}">
      <dgm:prSet/>
      <dgm:spPr>
        <a:ln>
          <a:solidFill>
            <a:schemeClr val="tx1"/>
          </a:solidFill>
        </a:ln>
      </dgm:spPr>
      <dgm:t>
        <a:bodyPr/>
        <a:lstStyle/>
        <a:p>
          <a:endParaRPr lang="en-GB" sz="2800" b="1">
            <a:solidFill>
              <a:schemeClr val="tx1"/>
            </a:solidFill>
          </a:endParaRPr>
        </a:p>
      </dgm:t>
    </dgm:pt>
    <dgm:pt modelId="{AEA580B9-04C5-9748-B8D1-58B873552A6E}" type="sibTrans" cxnId="{6B3D6F27-5291-6C45-9911-A38FD34B6E01}">
      <dgm:prSet/>
      <dgm:spPr/>
      <dgm:t>
        <a:bodyPr/>
        <a:lstStyle/>
        <a:p>
          <a:endParaRPr lang="en-GB" sz="2800" b="1">
            <a:solidFill>
              <a:schemeClr val="tx1"/>
            </a:solidFill>
          </a:endParaRPr>
        </a:p>
      </dgm:t>
    </dgm:pt>
    <dgm:pt modelId="{713B8671-2CE6-F341-8705-404EA9603FE2}">
      <dgm:prSet custT="1"/>
      <dgm:spPr>
        <a:solidFill>
          <a:srgbClr val="FDD785"/>
        </a:solidFill>
      </dgm:spPr>
      <dgm:t>
        <a:bodyPr/>
        <a:lstStyle/>
        <a:p>
          <a:pPr rtl="0"/>
          <a:r>
            <a:rPr lang="en-GB" sz="1600" b="1">
              <a:solidFill>
                <a:schemeClr val="tx1"/>
              </a:solidFill>
            </a:rPr>
            <a:t>Mercury Fulminate</a:t>
          </a:r>
          <a:endParaRPr lang="en-GB" sz="1600" b="1" dirty="0">
            <a:solidFill>
              <a:schemeClr val="tx1"/>
            </a:solidFill>
          </a:endParaRPr>
        </a:p>
      </dgm:t>
    </dgm:pt>
    <dgm:pt modelId="{8F819C6E-582D-4948-AC75-7C563D455B5B}" type="parTrans" cxnId="{F49F29E0-DAE2-A542-A25E-0B5D0FB0810B}">
      <dgm:prSet/>
      <dgm:spPr>
        <a:ln>
          <a:solidFill>
            <a:schemeClr val="tx1"/>
          </a:solidFill>
        </a:ln>
      </dgm:spPr>
      <dgm:t>
        <a:bodyPr/>
        <a:lstStyle/>
        <a:p>
          <a:endParaRPr lang="en-GB" sz="2800" b="1">
            <a:solidFill>
              <a:schemeClr val="tx1"/>
            </a:solidFill>
          </a:endParaRPr>
        </a:p>
      </dgm:t>
    </dgm:pt>
    <dgm:pt modelId="{6F62010B-A307-BB4E-B7E7-0BEF6FC2586A}" type="sibTrans" cxnId="{F49F29E0-DAE2-A542-A25E-0B5D0FB0810B}">
      <dgm:prSet/>
      <dgm:spPr/>
      <dgm:t>
        <a:bodyPr/>
        <a:lstStyle/>
        <a:p>
          <a:endParaRPr lang="en-GB" sz="2800" b="1">
            <a:solidFill>
              <a:schemeClr val="tx1"/>
            </a:solidFill>
          </a:endParaRPr>
        </a:p>
      </dgm:t>
    </dgm:pt>
    <dgm:pt modelId="{06D8FCD2-54EE-0949-ADFD-C8A9E182D5FB}">
      <dgm:prSet custT="1"/>
      <dgm:spPr>
        <a:solidFill>
          <a:srgbClr val="92D050"/>
        </a:solidFill>
      </dgm:spPr>
      <dgm:t>
        <a:bodyPr/>
        <a:lstStyle/>
        <a:p>
          <a:pPr rtl="0"/>
          <a:r>
            <a:rPr lang="en-GB" sz="1600" b="1" dirty="0">
              <a:solidFill>
                <a:schemeClr val="tx1"/>
              </a:solidFill>
            </a:rPr>
            <a:t>Pyrotechnic Compositions</a:t>
          </a:r>
        </a:p>
      </dgm:t>
    </dgm:pt>
    <dgm:pt modelId="{F6E4D47D-4F9E-A24E-8BDA-814C845A130B}" type="parTrans" cxnId="{29AD2E88-ECB0-0544-A89A-8C66A5687E31}">
      <dgm:prSet/>
      <dgm:spPr>
        <a:ln>
          <a:solidFill>
            <a:schemeClr val="tx1"/>
          </a:solidFill>
        </a:ln>
      </dgm:spPr>
      <dgm:t>
        <a:bodyPr/>
        <a:lstStyle/>
        <a:p>
          <a:endParaRPr lang="en-GB" sz="2800" b="1">
            <a:solidFill>
              <a:schemeClr val="tx1"/>
            </a:solidFill>
          </a:endParaRPr>
        </a:p>
      </dgm:t>
    </dgm:pt>
    <dgm:pt modelId="{CB85CB2D-EC08-3F41-9DD7-080AF9207F36}" type="sibTrans" cxnId="{29AD2E88-ECB0-0544-A89A-8C66A5687E31}">
      <dgm:prSet/>
      <dgm:spPr/>
      <dgm:t>
        <a:bodyPr/>
        <a:lstStyle/>
        <a:p>
          <a:endParaRPr lang="en-GB" sz="2800" b="1">
            <a:solidFill>
              <a:schemeClr val="tx1"/>
            </a:solidFill>
          </a:endParaRPr>
        </a:p>
      </dgm:t>
    </dgm:pt>
    <dgm:pt modelId="{42A16633-4F99-2747-8451-DDD4A20A57D4}">
      <dgm:prSet custT="1"/>
      <dgm:spPr>
        <a:solidFill>
          <a:srgbClr val="948895"/>
        </a:solidFill>
      </dgm:spPr>
      <dgm:t>
        <a:bodyPr/>
        <a:lstStyle/>
        <a:p>
          <a:pPr rtl="0"/>
          <a:r>
            <a:rPr lang="en-GB" sz="1600">
              <a:solidFill>
                <a:schemeClr val="tx1"/>
              </a:solidFill>
            </a:rPr>
            <a:t>Lead Styphnate</a:t>
          </a:r>
          <a:endParaRPr lang="en-GB" sz="1600" dirty="0">
            <a:solidFill>
              <a:schemeClr val="tx1"/>
            </a:solidFill>
          </a:endParaRPr>
        </a:p>
      </dgm:t>
    </dgm:pt>
    <dgm:pt modelId="{C1CC776D-E156-E241-808E-3A7759978FF3}" type="parTrans" cxnId="{F9560AB2-12D8-6D43-B28B-6D9EB368E09F}">
      <dgm:prSet/>
      <dgm:spPr>
        <a:ln>
          <a:solidFill>
            <a:schemeClr val="tx1"/>
          </a:solidFill>
        </a:ln>
      </dgm:spPr>
      <dgm:t>
        <a:bodyPr/>
        <a:lstStyle/>
        <a:p>
          <a:endParaRPr lang="en-GB" sz="2800"/>
        </a:p>
      </dgm:t>
    </dgm:pt>
    <dgm:pt modelId="{5C220A98-E3C7-934D-A3CA-5CA15B2D2EA3}" type="sibTrans" cxnId="{F9560AB2-12D8-6D43-B28B-6D9EB368E09F}">
      <dgm:prSet/>
      <dgm:spPr/>
      <dgm:t>
        <a:bodyPr/>
        <a:lstStyle/>
        <a:p>
          <a:endParaRPr lang="en-GB" sz="2800"/>
        </a:p>
      </dgm:t>
    </dgm:pt>
    <dgm:pt modelId="{034BB44F-BEB9-4F4A-8BB8-92EBAB6376B7}" type="pres">
      <dgm:prSet presAssocID="{FF1DF124-831A-824D-B907-D7C189142C1A}" presName="hierChild1" presStyleCnt="0">
        <dgm:presLayoutVars>
          <dgm:orgChart val="1"/>
          <dgm:chPref val="1"/>
          <dgm:dir/>
          <dgm:animOne val="branch"/>
          <dgm:animLvl val="lvl"/>
          <dgm:resizeHandles/>
        </dgm:presLayoutVars>
      </dgm:prSet>
      <dgm:spPr/>
    </dgm:pt>
    <dgm:pt modelId="{F2407C25-B2DC-EC40-85B7-1FDC8E2DE635}" type="pres">
      <dgm:prSet presAssocID="{EC16EC32-5457-7D46-A552-789197BE2AC2}" presName="hierRoot1" presStyleCnt="0">
        <dgm:presLayoutVars>
          <dgm:hierBranch val="init"/>
        </dgm:presLayoutVars>
      </dgm:prSet>
      <dgm:spPr/>
    </dgm:pt>
    <dgm:pt modelId="{6CB6AD4B-A850-E74B-B6E6-76453DE2F7D5}" type="pres">
      <dgm:prSet presAssocID="{EC16EC32-5457-7D46-A552-789197BE2AC2}" presName="rootComposite1" presStyleCnt="0"/>
      <dgm:spPr/>
    </dgm:pt>
    <dgm:pt modelId="{8AFB5E40-EAB3-9A4C-947A-7ED4F8987EDB}" type="pres">
      <dgm:prSet presAssocID="{EC16EC32-5457-7D46-A552-789197BE2AC2}" presName="rootText1" presStyleLbl="node0" presStyleIdx="0" presStyleCnt="1">
        <dgm:presLayoutVars>
          <dgm:chPref val="3"/>
        </dgm:presLayoutVars>
      </dgm:prSet>
      <dgm:spPr/>
    </dgm:pt>
    <dgm:pt modelId="{F00D2769-46E5-8143-B65E-ED935525892E}" type="pres">
      <dgm:prSet presAssocID="{EC16EC32-5457-7D46-A552-789197BE2AC2}" presName="rootConnector1" presStyleLbl="node1" presStyleIdx="0" presStyleCnt="0"/>
      <dgm:spPr/>
    </dgm:pt>
    <dgm:pt modelId="{9EC38932-81D9-554F-A35B-9050EF3C8C96}" type="pres">
      <dgm:prSet presAssocID="{EC16EC32-5457-7D46-A552-789197BE2AC2}" presName="hierChild2" presStyleCnt="0"/>
      <dgm:spPr/>
    </dgm:pt>
    <dgm:pt modelId="{879178BA-5794-1F4E-BA38-13EE18A3A7E2}" type="pres">
      <dgm:prSet presAssocID="{63ADDF96-802F-1347-86F6-6E36449962A5}" presName="Name37" presStyleLbl="parChTrans1D2" presStyleIdx="0" presStyleCnt="2"/>
      <dgm:spPr/>
    </dgm:pt>
    <dgm:pt modelId="{F68E463D-8DB1-634A-A165-556D88A8549D}" type="pres">
      <dgm:prSet presAssocID="{978E4E52-324F-9F4F-A194-D0D35849E870}" presName="hierRoot2" presStyleCnt="0">
        <dgm:presLayoutVars>
          <dgm:hierBranch val="init"/>
        </dgm:presLayoutVars>
      </dgm:prSet>
      <dgm:spPr/>
    </dgm:pt>
    <dgm:pt modelId="{B24AF5C5-DE7E-3646-AC1A-768067F81701}" type="pres">
      <dgm:prSet presAssocID="{978E4E52-324F-9F4F-A194-D0D35849E870}" presName="rootComposite" presStyleCnt="0"/>
      <dgm:spPr/>
    </dgm:pt>
    <dgm:pt modelId="{85F8AA9A-9A55-DA4C-AA20-C6EB3EF34902}" type="pres">
      <dgm:prSet presAssocID="{978E4E52-324F-9F4F-A194-D0D35849E870}" presName="rootText" presStyleLbl="node2" presStyleIdx="0" presStyleCnt="2">
        <dgm:presLayoutVars>
          <dgm:chPref val="3"/>
        </dgm:presLayoutVars>
      </dgm:prSet>
      <dgm:spPr/>
    </dgm:pt>
    <dgm:pt modelId="{2019F167-E13D-C145-BFC5-E057A2D866CD}" type="pres">
      <dgm:prSet presAssocID="{978E4E52-324F-9F4F-A194-D0D35849E870}" presName="rootConnector" presStyleLbl="node2" presStyleIdx="0" presStyleCnt="2"/>
      <dgm:spPr/>
    </dgm:pt>
    <dgm:pt modelId="{56EB61FE-3536-264A-83F0-40FA80375BA4}" type="pres">
      <dgm:prSet presAssocID="{978E4E52-324F-9F4F-A194-D0D35849E870}" presName="hierChild4" presStyleCnt="0"/>
      <dgm:spPr/>
    </dgm:pt>
    <dgm:pt modelId="{FB85540C-1FC3-1049-B64E-F5102E118DF0}" type="pres">
      <dgm:prSet presAssocID="{7830FEE5-76D8-CD4B-B7E8-71B5AC5E0077}" presName="Name37" presStyleLbl="parChTrans1D3" presStyleIdx="0" presStyleCnt="4"/>
      <dgm:spPr/>
    </dgm:pt>
    <dgm:pt modelId="{7DA257E7-695C-A540-BEF7-0BB0D4877255}" type="pres">
      <dgm:prSet presAssocID="{E596C11B-2C83-C14E-9786-0AC34BA5F247}" presName="hierRoot2" presStyleCnt="0">
        <dgm:presLayoutVars>
          <dgm:hierBranch val="init"/>
        </dgm:presLayoutVars>
      </dgm:prSet>
      <dgm:spPr/>
    </dgm:pt>
    <dgm:pt modelId="{28A75C3F-82AA-6C4C-8142-CFCB860DC0AD}" type="pres">
      <dgm:prSet presAssocID="{E596C11B-2C83-C14E-9786-0AC34BA5F247}" presName="rootComposite" presStyleCnt="0"/>
      <dgm:spPr/>
    </dgm:pt>
    <dgm:pt modelId="{5AA6CE8E-6FA9-844A-A087-5C165B474B34}" type="pres">
      <dgm:prSet presAssocID="{E596C11B-2C83-C14E-9786-0AC34BA5F247}" presName="rootText" presStyleLbl="node3" presStyleIdx="0" presStyleCnt="4" custScaleX="117533">
        <dgm:presLayoutVars>
          <dgm:chPref val="3"/>
        </dgm:presLayoutVars>
      </dgm:prSet>
      <dgm:spPr/>
    </dgm:pt>
    <dgm:pt modelId="{5BF285E5-D0E2-A747-928E-C8C6E52D9DEC}" type="pres">
      <dgm:prSet presAssocID="{E596C11B-2C83-C14E-9786-0AC34BA5F247}" presName="rootConnector" presStyleLbl="node3" presStyleIdx="0" presStyleCnt="4"/>
      <dgm:spPr/>
    </dgm:pt>
    <dgm:pt modelId="{1BEF2924-1929-5F47-AC13-3D841137A90C}" type="pres">
      <dgm:prSet presAssocID="{E596C11B-2C83-C14E-9786-0AC34BA5F247}" presName="hierChild4" presStyleCnt="0"/>
      <dgm:spPr/>
    </dgm:pt>
    <dgm:pt modelId="{A9893500-6A3D-F647-9319-2CCFD660D3A9}" type="pres">
      <dgm:prSet presAssocID="{F33E0D65-EA5C-7844-9ABC-1C9F4D68D0B3}" presName="Name37" presStyleLbl="parChTrans1D4" presStyleIdx="0" presStyleCnt="12"/>
      <dgm:spPr/>
    </dgm:pt>
    <dgm:pt modelId="{B494E619-7640-ED42-85A4-9149C6335C7E}" type="pres">
      <dgm:prSet presAssocID="{B5C2A630-90A8-0E4D-AAE8-C29D73424839}" presName="hierRoot2" presStyleCnt="0">
        <dgm:presLayoutVars>
          <dgm:hierBranch val="init"/>
        </dgm:presLayoutVars>
      </dgm:prSet>
      <dgm:spPr/>
    </dgm:pt>
    <dgm:pt modelId="{49821024-C987-D94E-B618-DFA877C2C024}" type="pres">
      <dgm:prSet presAssocID="{B5C2A630-90A8-0E4D-AAE8-C29D73424839}" presName="rootComposite" presStyleCnt="0"/>
      <dgm:spPr/>
    </dgm:pt>
    <dgm:pt modelId="{1AFA485A-FB2B-464B-8507-5BACAD492100}" type="pres">
      <dgm:prSet presAssocID="{B5C2A630-90A8-0E4D-AAE8-C29D73424839}" presName="rootText" presStyleLbl="node4" presStyleIdx="0" presStyleCnt="12">
        <dgm:presLayoutVars>
          <dgm:chPref val="3"/>
        </dgm:presLayoutVars>
      </dgm:prSet>
      <dgm:spPr/>
    </dgm:pt>
    <dgm:pt modelId="{6F519157-3B26-3E45-96F0-9C7D129DEA5B}" type="pres">
      <dgm:prSet presAssocID="{B5C2A630-90A8-0E4D-AAE8-C29D73424839}" presName="rootConnector" presStyleLbl="node4" presStyleIdx="0" presStyleCnt="12"/>
      <dgm:spPr/>
    </dgm:pt>
    <dgm:pt modelId="{D7677E44-9C3A-F544-99A3-E6C31FBD9DB4}" type="pres">
      <dgm:prSet presAssocID="{B5C2A630-90A8-0E4D-AAE8-C29D73424839}" presName="hierChild4" presStyleCnt="0"/>
      <dgm:spPr/>
    </dgm:pt>
    <dgm:pt modelId="{E43623E9-1332-2440-B183-C94AAC11E259}" type="pres">
      <dgm:prSet presAssocID="{444DFAB5-1342-CB49-A191-E882E91FF618}" presName="Name37" presStyleLbl="parChTrans1D4" presStyleIdx="1" presStyleCnt="12"/>
      <dgm:spPr/>
    </dgm:pt>
    <dgm:pt modelId="{2E7DCADD-2366-2A4C-94AE-63E2B34A61A0}" type="pres">
      <dgm:prSet presAssocID="{BDA061CB-5E10-774C-BCB1-59C355D2BFB1}" presName="hierRoot2" presStyleCnt="0">
        <dgm:presLayoutVars>
          <dgm:hierBranch val="init"/>
        </dgm:presLayoutVars>
      </dgm:prSet>
      <dgm:spPr/>
    </dgm:pt>
    <dgm:pt modelId="{38C207B6-62D2-7B43-B5CF-8E33638A3541}" type="pres">
      <dgm:prSet presAssocID="{BDA061CB-5E10-774C-BCB1-59C355D2BFB1}" presName="rootComposite" presStyleCnt="0"/>
      <dgm:spPr/>
    </dgm:pt>
    <dgm:pt modelId="{DAC40E06-C5A1-634B-A97F-6C3C6ACEA556}" type="pres">
      <dgm:prSet presAssocID="{BDA061CB-5E10-774C-BCB1-59C355D2BFB1}" presName="rootText" presStyleLbl="node4" presStyleIdx="1" presStyleCnt="12" custLinFactNeighborX="0" custLinFactNeighborY="0">
        <dgm:presLayoutVars>
          <dgm:chPref val="3"/>
        </dgm:presLayoutVars>
      </dgm:prSet>
      <dgm:spPr/>
    </dgm:pt>
    <dgm:pt modelId="{6803FAB4-6F65-F849-A795-470D9B43E6B2}" type="pres">
      <dgm:prSet presAssocID="{BDA061CB-5E10-774C-BCB1-59C355D2BFB1}" presName="rootConnector" presStyleLbl="node4" presStyleIdx="1" presStyleCnt="12"/>
      <dgm:spPr/>
    </dgm:pt>
    <dgm:pt modelId="{A7CD7974-916E-864E-B043-D5F0AC658B53}" type="pres">
      <dgm:prSet presAssocID="{BDA061CB-5E10-774C-BCB1-59C355D2BFB1}" presName="hierChild4" presStyleCnt="0"/>
      <dgm:spPr/>
    </dgm:pt>
    <dgm:pt modelId="{007423E2-2583-914E-902C-392422C52D8E}" type="pres">
      <dgm:prSet presAssocID="{BDA061CB-5E10-774C-BCB1-59C355D2BFB1}" presName="hierChild5" presStyleCnt="0"/>
      <dgm:spPr/>
    </dgm:pt>
    <dgm:pt modelId="{9E5EC795-A64A-5148-AB42-A042EB535749}" type="pres">
      <dgm:prSet presAssocID="{CAFEC243-DE51-F446-809F-2C9A219F0C22}" presName="Name37" presStyleLbl="parChTrans1D4" presStyleIdx="2" presStyleCnt="12"/>
      <dgm:spPr/>
    </dgm:pt>
    <dgm:pt modelId="{3158602C-4B1C-1C40-BF2A-1D99D34272A3}" type="pres">
      <dgm:prSet presAssocID="{AD8D1CD2-2422-2B41-BB02-C5CAA64FFC49}" presName="hierRoot2" presStyleCnt="0">
        <dgm:presLayoutVars>
          <dgm:hierBranch val="init"/>
        </dgm:presLayoutVars>
      </dgm:prSet>
      <dgm:spPr/>
    </dgm:pt>
    <dgm:pt modelId="{CAD7E921-1401-EF4A-A02E-C719B10A389D}" type="pres">
      <dgm:prSet presAssocID="{AD8D1CD2-2422-2B41-BB02-C5CAA64FFC49}" presName="rootComposite" presStyleCnt="0"/>
      <dgm:spPr/>
    </dgm:pt>
    <dgm:pt modelId="{06450232-A7FF-ED4F-9B76-C40470DF3253}" type="pres">
      <dgm:prSet presAssocID="{AD8D1CD2-2422-2B41-BB02-C5CAA64FFC49}" presName="rootText" presStyleLbl="node4" presStyleIdx="2" presStyleCnt="12">
        <dgm:presLayoutVars>
          <dgm:chPref val="3"/>
        </dgm:presLayoutVars>
      </dgm:prSet>
      <dgm:spPr/>
    </dgm:pt>
    <dgm:pt modelId="{DCAD9007-10E2-5848-8535-0BBBB1088E59}" type="pres">
      <dgm:prSet presAssocID="{AD8D1CD2-2422-2B41-BB02-C5CAA64FFC49}" presName="rootConnector" presStyleLbl="node4" presStyleIdx="2" presStyleCnt="12"/>
      <dgm:spPr/>
    </dgm:pt>
    <dgm:pt modelId="{F72CAC6A-D517-7544-8ADC-5C3542D177AA}" type="pres">
      <dgm:prSet presAssocID="{AD8D1CD2-2422-2B41-BB02-C5CAA64FFC49}" presName="hierChild4" presStyleCnt="0"/>
      <dgm:spPr/>
    </dgm:pt>
    <dgm:pt modelId="{EEA19491-070C-9048-9973-F77F24768F86}" type="pres">
      <dgm:prSet presAssocID="{AD8D1CD2-2422-2B41-BB02-C5CAA64FFC49}" presName="hierChild5" presStyleCnt="0"/>
      <dgm:spPr/>
    </dgm:pt>
    <dgm:pt modelId="{C946894C-1B40-8441-B7F2-C94703FBC025}" type="pres">
      <dgm:prSet presAssocID="{B5C2A630-90A8-0E4D-AAE8-C29D73424839}" presName="hierChild5" presStyleCnt="0"/>
      <dgm:spPr/>
    </dgm:pt>
    <dgm:pt modelId="{C13709E5-35F0-0144-BDC6-DE1D4AA6E92D}" type="pres">
      <dgm:prSet presAssocID="{F8033063-AC4E-794F-8EE5-37880D27FCB8}" presName="Name37" presStyleLbl="parChTrans1D4" presStyleIdx="3" presStyleCnt="12"/>
      <dgm:spPr/>
    </dgm:pt>
    <dgm:pt modelId="{54648B00-3598-9B47-AF85-BFDB5D5EF88C}" type="pres">
      <dgm:prSet presAssocID="{EF8C59BB-DB6F-2B4B-A60F-ACF002A472F2}" presName="hierRoot2" presStyleCnt="0">
        <dgm:presLayoutVars>
          <dgm:hierBranch val="init"/>
        </dgm:presLayoutVars>
      </dgm:prSet>
      <dgm:spPr/>
    </dgm:pt>
    <dgm:pt modelId="{FF3865F5-069C-7E46-BBF8-0CA7B715244E}" type="pres">
      <dgm:prSet presAssocID="{EF8C59BB-DB6F-2B4B-A60F-ACF002A472F2}" presName="rootComposite" presStyleCnt="0"/>
      <dgm:spPr/>
    </dgm:pt>
    <dgm:pt modelId="{FE78DEC4-BDBC-D741-9ACC-5F487DF2C78A}" type="pres">
      <dgm:prSet presAssocID="{EF8C59BB-DB6F-2B4B-A60F-ACF002A472F2}" presName="rootText" presStyleLbl="node4" presStyleIdx="3" presStyleCnt="12">
        <dgm:presLayoutVars>
          <dgm:chPref val="3"/>
        </dgm:presLayoutVars>
      </dgm:prSet>
      <dgm:spPr/>
    </dgm:pt>
    <dgm:pt modelId="{FD017513-DAD0-C442-91A4-8348C395D4F2}" type="pres">
      <dgm:prSet presAssocID="{EF8C59BB-DB6F-2B4B-A60F-ACF002A472F2}" presName="rootConnector" presStyleLbl="node4" presStyleIdx="3" presStyleCnt="12"/>
      <dgm:spPr/>
    </dgm:pt>
    <dgm:pt modelId="{82DBE6F4-2C4B-7241-B323-45ECE55ABE42}" type="pres">
      <dgm:prSet presAssocID="{EF8C59BB-DB6F-2B4B-A60F-ACF002A472F2}" presName="hierChild4" presStyleCnt="0"/>
      <dgm:spPr/>
    </dgm:pt>
    <dgm:pt modelId="{181E3BA3-8D39-1749-B5E5-45B19806F9BC}" type="pres">
      <dgm:prSet presAssocID="{C372AE47-A3F4-2348-B18C-E15525E07991}" presName="Name37" presStyleLbl="parChTrans1D4" presStyleIdx="4" presStyleCnt="12"/>
      <dgm:spPr/>
    </dgm:pt>
    <dgm:pt modelId="{5B40D31E-1D0A-7F45-8E3A-2E4C7F7E159D}" type="pres">
      <dgm:prSet presAssocID="{0D482B13-7A58-584D-83E0-CA134A9BB34F}" presName="hierRoot2" presStyleCnt="0">
        <dgm:presLayoutVars>
          <dgm:hierBranch val="init"/>
        </dgm:presLayoutVars>
      </dgm:prSet>
      <dgm:spPr/>
    </dgm:pt>
    <dgm:pt modelId="{95701802-F2E5-E94E-82AE-84327FDE8014}" type="pres">
      <dgm:prSet presAssocID="{0D482B13-7A58-584D-83E0-CA134A9BB34F}" presName="rootComposite" presStyleCnt="0"/>
      <dgm:spPr/>
    </dgm:pt>
    <dgm:pt modelId="{870A4DCD-E774-534E-BA9F-722F6ED1FA78}" type="pres">
      <dgm:prSet presAssocID="{0D482B13-7A58-584D-83E0-CA134A9BB34F}" presName="rootText" presStyleLbl="node4" presStyleIdx="4" presStyleCnt="12">
        <dgm:presLayoutVars>
          <dgm:chPref val="3"/>
        </dgm:presLayoutVars>
      </dgm:prSet>
      <dgm:spPr/>
    </dgm:pt>
    <dgm:pt modelId="{1C5E755F-3784-324F-A7C5-743F0ACF6A9A}" type="pres">
      <dgm:prSet presAssocID="{0D482B13-7A58-584D-83E0-CA134A9BB34F}" presName="rootConnector" presStyleLbl="node4" presStyleIdx="4" presStyleCnt="12"/>
      <dgm:spPr/>
    </dgm:pt>
    <dgm:pt modelId="{B98B28C3-C9CE-6F4F-B607-B9CDF3419269}" type="pres">
      <dgm:prSet presAssocID="{0D482B13-7A58-584D-83E0-CA134A9BB34F}" presName="hierChild4" presStyleCnt="0"/>
      <dgm:spPr/>
    </dgm:pt>
    <dgm:pt modelId="{76FFED16-15DF-B241-9098-85718EA6D9EC}" type="pres">
      <dgm:prSet presAssocID="{0D482B13-7A58-584D-83E0-CA134A9BB34F}" presName="hierChild5" presStyleCnt="0"/>
      <dgm:spPr/>
    </dgm:pt>
    <dgm:pt modelId="{18633BBD-464F-5A44-8530-15AE472C5AEE}" type="pres">
      <dgm:prSet presAssocID="{87485D27-E144-9844-8E94-B91E5B5FA9AF}" presName="Name37" presStyleLbl="parChTrans1D4" presStyleIdx="5" presStyleCnt="12"/>
      <dgm:spPr/>
    </dgm:pt>
    <dgm:pt modelId="{DB690BB8-90C9-514D-A4D4-F0D95D692A15}" type="pres">
      <dgm:prSet presAssocID="{AD22A491-3239-194D-8942-93B63FAFC3E9}" presName="hierRoot2" presStyleCnt="0">
        <dgm:presLayoutVars>
          <dgm:hierBranch val="init"/>
        </dgm:presLayoutVars>
      </dgm:prSet>
      <dgm:spPr/>
    </dgm:pt>
    <dgm:pt modelId="{7BF593F3-DF81-884F-A312-5EE52A9AF393}" type="pres">
      <dgm:prSet presAssocID="{AD22A491-3239-194D-8942-93B63FAFC3E9}" presName="rootComposite" presStyleCnt="0"/>
      <dgm:spPr/>
    </dgm:pt>
    <dgm:pt modelId="{4834E125-C1D2-C04F-8B28-828ADDCE422F}" type="pres">
      <dgm:prSet presAssocID="{AD22A491-3239-194D-8942-93B63FAFC3E9}" presName="rootText" presStyleLbl="node4" presStyleIdx="5" presStyleCnt="12">
        <dgm:presLayoutVars>
          <dgm:chPref val="3"/>
        </dgm:presLayoutVars>
      </dgm:prSet>
      <dgm:spPr/>
    </dgm:pt>
    <dgm:pt modelId="{28EEAFED-B652-694B-9788-5F30C7A26CC4}" type="pres">
      <dgm:prSet presAssocID="{AD22A491-3239-194D-8942-93B63FAFC3E9}" presName="rootConnector" presStyleLbl="node4" presStyleIdx="5" presStyleCnt="12"/>
      <dgm:spPr/>
    </dgm:pt>
    <dgm:pt modelId="{B8C60B19-D63C-A14F-A398-B00CB1FE4EB1}" type="pres">
      <dgm:prSet presAssocID="{AD22A491-3239-194D-8942-93B63FAFC3E9}" presName="hierChild4" presStyleCnt="0"/>
      <dgm:spPr/>
    </dgm:pt>
    <dgm:pt modelId="{6C84CC1F-57B2-F343-AB33-03EF8BCF7CED}" type="pres">
      <dgm:prSet presAssocID="{AD22A491-3239-194D-8942-93B63FAFC3E9}" presName="hierChild5" presStyleCnt="0"/>
      <dgm:spPr/>
    </dgm:pt>
    <dgm:pt modelId="{462C464F-87BE-7A40-A5BB-2D4567AC34F8}" type="pres">
      <dgm:prSet presAssocID="{EF8C59BB-DB6F-2B4B-A60F-ACF002A472F2}" presName="hierChild5" presStyleCnt="0"/>
      <dgm:spPr/>
    </dgm:pt>
    <dgm:pt modelId="{738C23BC-466B-E24E-8AA3-31430FFE6B09}" type="pres">
      <dgm:prSet presAssocID="{EB1362E5-2667-B94E-A150-42694CAE636B}" presName="Name37" presStyleLbl="parChTrans1D4" presStyleIdx="6" presStyleCnt="12"/>
      <dgm:spPr/>
    </dgm:pt>
    <dgm:pt modelId="{47E1D12B-B630-6E4D-9884-8EF79AFDE511}" type="pres">
      <dgm:prSet presAssocID="{93B6ADD3-18B3-4D4E-9708-0F8AE126A026}" presName="hierRoot2" presStyleCnt="0">
        <dgm:presLayoutVars>
          <dgm:hierBranch val="init"/>
        </dgm:presLayoutVars>
      </dgm:prSet>
      <dgm:spPr/>
    </dgm:pt>
    <dgm:pt modelId="{6AA8A10D-273F-094D-B550-484D10802651}" type="pres">
      <dgm:prSet presAssocID="{93B6ADD3-18B3-4D4E-9708-0F8AE126A026}" presName="rootComposite" presStyleCnt="0"/>
      <dgm:spPr/>
    </dgm:pt>
    <dgm:pt modelId="{6F015F60-4B5C-4741-BF47-3BC6CF347115}" type="pres">
      <dgm:prSet presAssocID="{93B6ADD3-18B3-4D4E-9708-0F8AE126A026}" presName="rootText" presStyleLbl="node4" presStyleIdx="6" presStyleCnt="12">
        <dgm:presLayoutVars>
          <dgm:chPref val="3"/>
        </dgm:presLayoutVars>
      </dgm:prSet>
      <dgm:spPr/>
    </dgm:pt>
    <dgm:pt modelId="{91C940DF-7333-9C47-AD20-952D777C30FC}" type="pres">
      <dgm:prSet presAssocID="{93B6ADD3-18B3-4D4E-9708-0F8AE126A026}" presName="rootConnector" presStyleLbl="node4" presStyleIdx="6" presStyleCnt="12"/>
      <dgm:spPr/>
    </dgm:pt>
    <dgm:pt modelId="{25149D0E-3851-CE4B-9676-D697A589BE17}" type="pres">
      <dgm:prSet presAssocID="{93B6ADD3-18B3-4D4E-9708-0F8AE126A026}" presName="hierChild4" presStyleCnt="0"/>
      <dgm:spPr/>
    </dgm:pt>
    <dgm:pt modelId="{1298528B-D573-DE4B-895C-D524C4CC9D21}" type="pres">
      <dgm:prSet presAssocID="{C1CC776D-E156-E241-808E-3A7759978FF3}" presName="Name37" presStyleLbl="parChTrans1D4" presStyleIdx="7" presStyleCnt="12"/>
      <dgm:spPr/>
    </dgm:pt>
    <dgm:pt modelId="{A9AD491B-D8AA-9A41-A307-27846EE1568A}" type="pres">
      <dgm:prSet presAssocID="{42A16633-4F99-2747-8451-DDD4A20A57D4}" presName="hierRoot2" presStyleCnt="0">
        <dgm:presLayoutVars>
          <dgm:hierBranch val="init"/>
        </dgm:presLayoutVars>
      </dgm:prSet>
      <dgm:spPr/>
    </dgm:pt>
    <dgm:pt modelId="{55197C4E-B3A1-C345-85FD-7B2B9B104656}" type="pres">
      <dgm:prSet presAssocID="{42A16633-4F99-2747-8451-DDD4A20A57D4}" presName="rootComposite" presStyleCnt="0"/>
      <dgm:spPr/>
    </dgm:pt>
    <dgm:pt modelId="{528CF5CF-6BC5-CE4C-966A-E45831DC82DD}" type="pres">
      <dgm:prSet presAssocID="{42A16633-4F99-2747-8451-DDD4A20A57D4}" presName="rootText" presStyleLbl="node4" presStyleIdx="7" presStyleCnt="12">
        <dgm:presLayoutVars>
          <dgm:chPref val="3"/>
        </dgm:presLayoutVars>
      </dgm:prSet>
      <dgm:spPr/>
    </dgm:pt>
    <dgm:pt modelId="{9F8B3042-AF80-EE40-AC3A-6FDF4ADBB043}" type="pres">
      <dgm:prSet presAssocID="{42A16633-4F99-2747-8451-DDD4A20A57D4}" presName="rootConnector" presStyleLbl="node4" presStyleIdx="7" presStyleCnt="12"/>
      <dgm:spPr/>
    </dgm:pt>
    <dgm:pt modelId="{684209B0-8FF7-654A-98F2-ED798B9DF24D}" type="pres">
      <dgm:prSet presAssocID="{42A16633-4F99-2747-8451-DDD4A20A57D4}" presName="hierChild4" presStyleCnt="0"/>
      <dgm:spPr/>
    </dgm:pt>
    <dgm:pt modelId="{8215E3AE-06AF-3C42-A7EF-E6F32DA3F796}" type="pres">
      <dgm:prSet presAssocID="{42A16633-4F99-2747-8451-DDD4A20A57D4}" presName="hierChild5" presStyleCnt="0"/>
      <dgm:spPr/>
    </dgm:pt>
    <dgm:pt modelId="{E1FE09C6-D308-7949-AD45-2C41F900A1B1}" type="pres">
      <dgm:prSet presAssocID="{93B6ADD3-18B3-4D4E-9708-0F8AE126A026}" presName="hierChild5" presStyleCnt="0"/>
      <dgm:spPr/>
    </dgm:pt>
    <dgm:pt modelId="{DBD1D9B9-E23D-0E48-A91B-FC9A1EBD2AD1}" type="pres">
      <dgm:prSet presAssocID="{E596C11B-2C83-C14E-9786-0AC34BA5F247}" presName="hierChild5" presStyleCnt="0"/>
      <dgm:spPr/>
    </dgm:pt>
    <dgm:pt modelId="{0F6E8F4B-6ABE-C943-9D53-3880CEA3A3BB}" type="pres">
      <dgm:prSet presAssocID="{257F7497-7749-8946-AA05-AB669F3922D7}" presName="Name37" presStyleLbl="parChTrans1D3" presStyleIdx="1" presStyleCnt="4"/>
      <dgm:spPr/>
    </dgm:pt>
    <dgm:pt modelId="{3183F421-AC75-9C49-8DE9-70F31025F70D}" type="pres">
      <dgm:prSet presAssocID="{CF816553-0787-524C-B4A1-89C53EEB364A}" presName="hierRoot2" presStyleCnt="0">
        <dgm:presLayoutVars>
          <dgm:hierBranch val="init"/>
        </dgm:presLayoutVars>
      </dgm:prSet>
      <dgm:spPr/>
    </dgm:pt>
    <dgm:pt modelId="{D38308CE-16EE-D244-9EF3-54551027CA21}" type="pres">
      <dgm:prSet presAssocID="{CF816553-0787-524C-B4A1-89C53EEB364A}" presName="rootComposite" presStyleCnt="0"/>
      <dgm:spPr/>
    </dgm:pt>
    <dgm:pt modelId="{4B5A3054-F625-2041-B495-16242E5F2C55}" type="pres">
      <dgm:prSet presAssocID="{CF816553-0787-524C-B4A1-89C53EEB364A}" presName="rootText" presStyleLbl="node3" presStyleIdx="1" presStyleCnt="4" custScaleX="115048">
        <dgm:presLayoutVars>
          <dgm:chPref val="3"/>
        </dgm:presLayoutVars>
      </dgm:prSet>
      <dgm:spPr/>
    </dgm:pt>
    <dgm:pt modelId="{8174C086-C647-7C4C-9552-B2FFDEAF61B2}" type="pres">
      <dgm:prSet presAssocID="{CF816553-0787-524C-B4A1-89C53EEB364A}" presName="rootConnector" presStyleLbl="node3" presStyleIdx="1" presStyleCnt="4"/>
      <dgm:spPr/>
    </dgm:pt>
    <dgm:pt modelId="{5D1EA523-3767-5B45-A5A6-E679363CEE25}" type="pres">
      <dgm:prSet presAssocID="{CF816553-0787-524C-B4A1-89C53EEB364A}" presName="hierChild4" presStyleCnt="0"/>
      <dgm:spPr/>
    </dgm:pt>
    <dgm:pt modelId="{CFE5A139-CB01-BE45-999C-E7E677B7F035}" type="pres">
      <dgm:prSet presAssocID="{750E3C65-8AFA-F34B-82AA-2BB915FEEC6B}" presName="Name37" presStyleLbl="parChTrans1D4" presStyleIdx="8" presStyleCnt="12"/>
      <dgm:spPr/>
    </dgm:pt>
    <dgm:pt modelId="{9125602E-ECE5-F34E-BF47-2CFA2E80C0E7}" type="pres">
      <dgm:prSet presAssocID="{3C0F1E41-1BDB-854A-99EC-C7EAD7F6312C}" presName="hierRoot2" presStyleCnt="0">
        <dgm:presLayoutVars>
          <dgm:hierBranch val="init"/>
        </dgm:presLayoutVars>
      </dgm:prSet>
      <dgm:spPr/>
    </dgm:pt>
    <dgm:pt modelId="{E19E956E-A44F-D142-8E00-21C5D9C19C5A}" type="pres">
      <dgm:prSet presAssocID="{3C0F1E41-1BDB-854A-99EC-C7EAD7F6312C}" presName="rootComposite" presStyleCnt="0"/>
      <dgm:spPr/>
    </dgm:pt>
    <dgm:pt modelId="{54CFAA9D-E450-4444-8E9F-1A7679D4F795}" type="pres">
      <dgm:prSet presAssocID="{3C0F1E41-1BDB-854A-99EC-C7EAD7F6312C}" presName="rootText" presStyleLbl="node4" presStyleIdx="8" presStyleCnt="12">
        <dgm:presLayoutVars>
          <dgm:chPref val="3"/>
        </dgm:presLayoutVars>
      </dgm:prSet>
      <dgm:spPr/>
    </dgm:pt>
    <dgm:pt modelId="{508143DA-B6C7-864B-98E1-CA045903CC79}" type="pres">
      <dgm:prSet presAssocID="{3C0F1E41-1BDB-854A-99EC-C7EAD7F6312C}" presName="rootConnector" presStyleLbl="node4" presStyleIdx="8" presStyleCnt="12"/>
      <dgm:spPr/>
    </dgm:pt>
    <dgm:pt modelId="{F2133689-1E6C-EB4C-A78E-FD4993AB3824}" type="pres">
      <dgm:prSet presAssocID="{3C0F1E41-1BDB-854A-99EC-C7EAD7F6312C}" presName="hierChild4" presStyleCnt="0"/>
      <dgm:spPr/>
    </dgm:pt>
    <dgm:pt modelId="{EF838AEC-63B5-0C43-AA28-CB2CA88BE78D}" type="pres">
      <dgm:prSet presAssocID="{3C0F1E41-1BDB-854A-99EC-C7EAD7F6312C}" presName="hierChild5" presStyleCnt="0"/>
      <dgm:spPr/>
    </dgm:pt>
    <dgm:pt modelId="{9CDB2526-0BC7-3047-AE90-859D62DAEEE2}" type="pres">
      <dgm:prSet presAssocID="{D045D7C4-B737-0D48-8979-3234B624F64B}" presName="Name37" presStyleLbl="parChTrans1D4" presStyleIdx="9" presStyleCnt="12"/>
      <dgm:spPr/>
    </dgm:pt>
    <dgm:pt modelId="{C1D10E0A-D3E3-7C46-90A8-7610CCBE5362}" type="pres">
      <dgm:prSet presAssocID="{9F826B3D-6DCF-0843-9B39-1EB58C90727F}" presName="hierRoot2" presStyleCnt="0">
        <dgm:presLayoutVars>
          <dgm:hierBranch val="init"/>
        </dgm:presLayoutVars>
      </dgm:prSet>
      <dgm:spPr/>
    </dgm:pt>
    <dgm:pt modelId="{98EEEEAC-DF41-7345-A28C-F76A206047E3}" type="pres">
      <dgm:prSet presAssocID="{9F826B3D-6DCF-0843-9B39-1EB58C90727F}" presName="rootComposite" presStyleCnt="0"/>
      <dgm:spPr/>
    </dgm:pt>
    <dgm:pt modelId="{22DF6385-41F9-9A49-97E7-FB4D2AAE857A}" type="pres">
      <dgm:prSet presAssocID="{9F826B3D-6DCF-0843-9B39-1EB58C90727F}" presName="rootText" presStyleLbl="node4" presStyleIdx="9" presStyleCnt="12">
        <dgm:presLayoutVars>
          <dgm:chPref val="3"/>
        </dgm:presLayoutVars>
      </dgm:prSet>
      <dgm:spPr/>
    </dgm:pt>
    <dgm:pt modelId="{1B6A75D6-ADB0-4D4A-A706-1898EEE95D85}" type="pres">
      <dgm:prSet presAssocID="{9F826B3D-6DCF-0843-9B39-1EB58C90727F}" presName="rootConnector" presStyleLbl="node4" presStyleIdx="9" presStyleCnt="12"/>
      <dgm:spPr/>
    </dgm:pt>
    <dgm:pt modelId="{D1139C9A-9BC7-F543-A959-AAC77227FBD8}" type="pres">
      <dgm:prSet presAssocID="{9F826B3D-6DCF-0843-9B39-1EB58C90727F}" presName="hierChild4" presStyleCnt="0"/>
      <dgm:spPr/>
    </dgm:pt>
    <dgm:pt modelId="{CAFB6FD3-DE2B-6D48-97CA-2CC0140A0489}" type="pres">
      <dgm:prSet presAssocID="{9F826B3D-6DCF-0843-9B39-1EB58C90727F}" presName="hierChild5" presStyleCnt="0"/>
      <dgm:spPr/>
    </dgm:pt>
    <dgm:pt modelId="{FBE255B5-4226-A34C-8EBF-BD43FAAEE248}" type="pres">
      <dgm:prSet presAssocID="{CF816553-0787-524C-B4A1-89C53EEB364A}" presName="hierChild5" presStyleCnt="0"/>
      <dgm:spPr/>
    </dgm:pt>
    <dgm:pt modelId="{377AB042-4DEE-B646-93C4-BA3F13EB4D23}" type="pres">
      <dgm:prSet presAssocID="{978E4E52-324F-9F4F-A194-D0D35849E870}" presName="hierChild5" presStyleCnt="0"/>
      <dgm:spPr/>
    </dgm:pt>
    <dgm:pt modelId="{61B4503F-A1EA-F843-A2F5-B0B783C1DA55}" type="pres">
      <dgm:prSet presAssocID="{6E1AAD3D-ADB6-7442-AB57-1FBFA380F51F}" presName="Name37" presStyleLbl="parChTrans1D2" presStyleIdx="1" presStyleCnt="2"/>
      <dgm:spPr/>
    </dgm:pt>
    <dgm:pt modelId="{90EF0F9A-1E9F-0B4D-B225-72F315067440}" type="pres">
      <dgm:prSet presAssocID="{53EC7086-4690-7045-B53C-08D051392BFE}" presName="hierRoot2" presStyleCnt="0">
        <dgm:presLayoutVars>
          <dgm:hierBranch val="init"/>
        </dgm:presLayoutVars>
      </dgm:prSet>
      <dgm:spPr/>
    </dgm:pt>
    <dgm:pt modelId="{2ABA2B33-02C3-4143-8C1D-8E4A463A6651}" type="pres">
      <dgm:prSet presAssocID="{53EC7086-4690-7045-B53C-08D051392BFE}" presName="rootComposite" presStyleCnt="0"/>
      <dgm:spPr/>
    </dgm:pt>
    <dgm:pt modelId="{821A1C80-929D-D84A-ACC2-FDD10DF59D8A}" type="pres">
      <dgm:prSet presAssocID="{53EC7086-4690-7045-B53C-08D051392BFE}" presName="rootText" presStyleLbl="node2" presStyleIdx="1" presStyleCnt="2" custScaleX="147636" custScaleY="137000">
        <dgm:presLayoutVars>
          <dgm:chPref val="3"/>
        </dgm:presLayoutVars>
      </dgm:prSet>
      <dgm:spPr/>
    </dgm:pt>
    <dgm:pt modelId="{C0F59AE6-1F5C-E443-9CDA-386CD5F61E53}" type="pres">
      <dgm:prSet presAssocID="{53EC7086-4690-7045-B53C-08D051392BFE}" presName="rootConnector" presStyleLbl="node2" presStyleIdx="1" presStyleCnt="2"/>
      <dgm:spPr/>
    </dgm:pt>
    <dgm:pt modelId="{AFA81A94-C188-B045-B2D1-E3401A63527E}" type="pres">
      <dgm:prSet presAssocID="{53EC7086-4690-7045-B53C-08D051392BFE}" presName="hierChild4" presStyleCnt="0"/>
      <dgm:spPr/>
    </dgm:pt>
    <dgm:pt modelId="{62738B3C-DD8A-CC4D-BBF1-DAF7D2AED9C7}" type="pres">
      <dgm:prSet presAssocID="{C8CADA87-87E4-5644-A968-03C082295A52}" presName="Name37" presStyleLbl="parChTrans1D3" presStyleIdx="2" presStyleCnt="4"/>
      <dgm:spPr/>
    </dgm:pt>
    <dgm:pt modelId="{9316FBDC-E29D-8945-9124-80C8EE8D24E0}" type="pres">
      <dgm:prSet presAssocID="{4EF7B243-6805-DB43-A27B-F5153A2C219A}" presName="hierRoot2" presStyleCnt="0">
        <dgm:presLayoutVars>
          <dgm:hierBranch val="init"/>
        </dgm:presLayoutVars>
      </dgm:prSet>
      <dgm:spPr/>
    </dgm:pt>
    <dgm:pt modelId="{D2509320-EEBC-AC47-8EFC-5959868A635A}" type="pres">
      <dgm:prSet presAssocID="{4EF7B243-6805-DB43-A27B-F5153A2C219A}" presName="rootComposite" presStyleCnt="0"/>
      <dgm:spPr/>
    </dgm:pt>
    <dgm:pt modelId="{7913655C-42A4-8140-9779-FF9956CD705B}" type="pres">
      <dgm:prSet presAssocID="{4EF7B243-6805-DB43-A27B-F5153A2C219A}" presName="rootText" presStyleLbl="node3" presStyleIdx="2" presStyleCnt="4">
        <dgm:presLayoutVars>
          <dgm:chPref val="3"/>
        </dgm:presLayoutVars>
      </dgm:prSet>
      <dgm:spPr/>
    </dgm:pt>
    <dgm:pt modelId="{BDF312AE-5465-DF46-B4B4-BF2884DF7805}" type="pres">
      <dgm:prSet presAssocID="{4EF7B243-6805-DB43-A27B-F5153A2C219A}" presName="rootConnector" presStyleLbl="node3" presStyleIdx="2" presStyleCnt="4"/>
      <dgm:spPr/>
    </dgm:pt>
    <dgm:pt modelId="{4C9C7333-5008-8F44-8869-69C75DDB2588}" type="pres">
      <dgm:prSet presAssocID="{4EF7B243-6805-DB43-A27B-F5153A2C219A}" presName="hierChild4" presStyleCnt="0"/>
      <dgm:spPr/>
    </dgm:pt>
    <dgm:pt modelId="{246B8EA2-6369-614F-ACDF-CDC68B98C4D7}" type="pres">
      <dgm:prSet presAssocID="{8F819C6E-582D-4948-AC75-7C563D455B5B}" presName="Name37" presStyleLbl="parChTrans1D4" presStyleIdx="10" presStyleCnt="12"/>
      <dgm:spPr/>
    </dgm:pt>
    <dgm:pt modelId="{DEA75A89-4AE8-C14B-9F0D-7D43541811C0}" type="pres">
      <dgm:prSet presAssocID="{713B8671-2CE6-F341-8705-404EA9603FE2}" presName="hierRoot2" presStyleCnt="0">
        <dgm:presLayoutVars>
          <dgm:hierBranch val="init"/>
        </dgm:presLayoutVars>
      </dgm:prSet>
      <dgm:spPr/>
    </dgm:pt>
    <dgm:pt modelId="{884CBE5C-12BD-2B4A-BF1F-94FA8E939DE0}" type="pres">
      <dgm:prSet presAssocID="{713B8671-2CE6-F341-8705-404EA9603FE2}" presName="rootComposite" presStyleCnt="0"/>
      <dgm:spPr/>
    </dgm:pt>
    <dgm:pt modelId="{0B87423B-9AC0-F94B-8A27-15F9B75C9459}" type="pres">
      <dgm:prSet presAssocID="{713B8671-2CE6-F341-8705-404EA9603FE2}" presName="rootText" presStyleLbl="node4" presStyleIdx="10" presStyleCnt="12">
        <dgm:presLayoutVars>
          <dgm:chPref val="3"/>
        </dgm:presLayoutVars>
      </dgm:prSet>
      <dgm:spPr/>
    </dgm:pt>
    <dgm:pt modelId="{CDF4B16F-75B7-3845-96D6-FE408B0BC38A}" type="pres">
      <dgm:prSet presAssocID="{713B8671-2CE6-F341-8705-404EA9603FE2}" presName="rootConnector" presStyleLbl="node4" presStyleIdx="10" presStyleCnt="12"/>
      <dgm:spPr/>
    </dgm:pt>
    <dgm:pt modelId="{658CD17E-F20A-334D-AAE4-A564065B1733}" type="pres">
      <dgm:prSet presAssocID="{713B8671-2CE6-F341-8705-404EA9603FE2}" presName="hierChild4" presStyleCnt="0"/>
      <dgm:spPr/>
    </dgm:pt>
    <dgm:pt modelId="{BC293DE3-ABC6-DB4F-AFA6-03124F993A53}" type="pres">
      <dgm:prSet presAssocID="{713B8671-2CE6-F341-8705-404EA9603FE2}" presName="hierChild5" presStyleCnt="0"/>
      <dgm:spPr/>
    </dgm:pt>
    <dgm:pt modelId="{727BD47C-82F4-8A49-B825-E8430B94719D}" type="pres">
      <dgm:prSet presAssocID="{4EF7B243-6805-DB43-A27B-F5153A2C219A}" presName="hierChild5" presStyleCnt="0"/>
      <dgm:spPr/>
    </dgm:pt>
    <dgm:pt modelId="{ED45DC3D-66D7-C141-9167-0BB1DFBC3DA0}" type="pres">
      <dgm:prSet presAssocID="{AF6FEED2-CFAA-D943-BC76-5601DCFCDB1A}" presName="Name37" presStyleLbl="parChTrans1D3" presStyleIdx="3" presStyleCnt="4"/>
      <dgm:spPr/>
    </dgm:pt>
    <dgm:pt modelId="{0F6B8AB0-0C65-6642-B4FE-DAF78DC25065}" type="pres">
      <dgm:prSet presAssocID="{B106D6CB-9F7D-974C-8BD0-30B62AF18FE5}" presName="hierRoot2" presStyleCnt="0">
        <dgm:presLayoutVars>
          <dgm:hierBranch val="init"/>
        </dgm:presLayoutVars>
      </dgm:prSet>
      <dgm:spPr/>
    </dgm:pt>
    <dgm:pt modelId="{92D54BAD-686C-E546-AF5F-8BF35A1DCA83}" type="pres">
      <dgm:prSet presAssocID="{B106D6CB-9F7D-974C-8BD0-30B62AF18FE5}" presName="rootComposite" presStyleCnt="0"/>
      <dgm:spPr/>
    </dgm:pt>
    <dgm:pt modelId="{B9BD5E9D-6DC6-9642-9031-265D0AE48E1D}" type="pres">
      <dgm:prSet presAssocID="{B106D6CB-9F7D-974C-8BD0-30B62AF18FE5}" presName="rootText" presStyleLbl="node3" presStyleIdx="3" presStyleCnt="4" custScaleX="111626">
        <dgm:presLayoutVars>
          <dgm:chPref val="3"/>
        </dgm:presLayoutVars>
      </dgm:prSet>
      <dgm:spPr/>
    </dgm:pt>
    <dgm:pt modelId="{E11211A3-9946-044C-9AF3-2F26743B78D0}" type="pres">
      <dgm:prSet presAssocID="{B106D6CB-9F7D-974C-8BD0-30B62AF18FE5}" presName="rootConnector" presStyleLbl="node3" presStyleIdx="3" presStyleCnt="4"/>
      <dgm:spPr/>
    </dgm:pt>
    <dgm:pt modelId="{D6394110-3B07-5C4D-A43D-BB33A6D671F6}" type="pres">
      <dgm:prSet presAssocID="{B106D6CB-9F7D-974C-8BD0-30B62AF18FE5}" presName="hierChild4" presStyleCnt="0"/>
      <dgm:spPr/>
    </dgm:pt>
    <dgm:pt modelId="{27B1AA21-3CC2-4341-9296-BCE20147593A}" type="pres">
      <dgm:prSet presAssocID="{F6E4D47D-4F9E-A24E-8BDA-814C845A130B}" presName="Name37" presStyleLbl="parChTrans1D4" presStyleIdx="11" presStyleCnt="12"/>
      <dgm:spPr/>
    </dgm:pt>
    <dgm:pt modelId="{2E7B55A4-4D28-6549-896A-1EAC4C2B9B77}" type="pres">
      <dgm:prSet presAssocID="{06D8FCD2-54EE-0949-ADFD-C8A9E182D5FB}" presName="hierRoot2" presStyleCnt="0">
        <dgm:presLayoutVars>
          <dgm:hierBranch val="init"/>
        </dgm:presLayoutVars>
      </dgm:prSet>
      <dgm:spPr/>
    </dgm:pt>
    <dgm:pt modelId="{A60FFA78-0E08-4942-9A9F-AF15D6FB9984}" type="pres">
      <dgm:prSet presAssocID="{06D8FCD2-54EE-0949-ADFD-C8A9E182D5FB}" presName="rootComposite" presStyleCnt="0"/>
      <dgm:spPr/>
    </dgm:pt>
    <dgm:pt modelId="{D23FCD9A-4124-544C-AE39-7D5F7CFEC667}" type="pres">
      <dgm:prSet presAssocID="{06D8FCD2-54EE-0949-ADFD-C8A9E182D5FB}" presName="rootText" presStyleLbl="node4" presStyleIdx="11" presStyleCnt="12" custScaleX="123746">
        <dgm:presLayoutVars>
          <dgm:chPref val="3"/>
        </dgm:presLayoutVars>
      </dgm:prSet>
      <dgm:spPr/>
    </dgm:pt>
    <dgm:pt modelId="{4F78D014-DA4C-2B48-8CDD-E3FED23E2B38}" type="pres">
      <dgm:prSet presAssocID="{06D8FCD2-54EE-0949-ADFD-C8A9E182D5FB}" presName="rootConnector" presStyleLbl="node4" presStyleIdx="11" presStyleCnt="12"/>
      <dgm:spPr/>
    </dgm:pt>
    <dgm:pt modelId="{FE655502-6854-C34A-B68A-0F0C5FCD6C1A}" type="pres">
      <dgm:prSet presAssocID="{06D8FCD2-54EE-0949-ADFD-C8A9E182D5FB}" presName="hierChild4" presStyleCnt="0"/>
      <dgm:spPr/>
    </dgm:pt>
    <dgm:pt modelId="{2280558B-C861-024E-AAFF-F8AF3EF27CC7}" type="pres">
      <dgm:prSet presAssocID="{06D8FCD2-54EE-0949-ADFD-C8A9E182D5FB}" presName="hierChild5" presStyleCnt="0"/>
      <dgm:spPr/>
    </dgm:pt>
    <dgm:pt modelId="{C92EA900-B1A5-AF45-B008-18A0E7DD308D}" type="pres">
      <dgm:prSet presAssocID="{B106D6CB-9F7D-974C-8BD0-30B62AF18FE5}" presName="hierChild5" presStyleCnt="0"/>
      <dgm:spPr/>
    </dgm:pt>
    <dgm:pt modelId="{80A01A2B-00A5-FA4F-BAD6-D8432F9C2374}" type="pres">
      <dgm:prSet presAssocID="{53EC7086-4690-7045-B53C-08D051392BFE}" presName="hierChild5" presStyleCnt="0"/>
      <dgm:spPr/>
    </dgm:pt>
    <dgm:pt modelId="{7D82D2AB-1CE5-EE47-A943-1542E0009A51}" type="pres">
      <dgm:prSet presAssocID="{EC16EC32-5457-7D46-A552-789197BE2AC2}" presName="hierChild3" presStyleCnt="0"/>
      <dgm:spPr/>
    </dgm:pt>
  </dgm:ptLst>
  <dgm:cxnLst>
    <dgm:cxn modelId="{46D62A03-2DE6-0E4A-90A7-F4404EF7373B}" type="presOf" srcId="{53EC7086-4690-7045-B53C-08D051392BFE}" destId="{821A1C80-929D-D84A-ACC2-FDD10DF59D8A}" srcOrd="0" destOrd="0" presId="urn:microsoft.com/office/officeart/2005/8/layout/orgChart1"/>
    <dgm:cxn modelId="{3BDEDC07-79B2-0849-AE79-E814C70C4A46}" type="presOf" srcId="{EF8C59BB-DB6F-2B4B-A60F-ACF002A472F2}" destId="{FE78DEC4-BDBC-D741-9ACC-5F487DF2C78A}" srcOrd="0" destOrd="0" presId="urn:microsoft.com/office/officeart/2005/8/layout/orgChart1"/>
    <dgm:cxn modelId="{A359630E-EC96-3548-BE0D-0BA1EB892F73}" type="presOf" srcId="{F33E0D65-EA5C-7844-9ABC-1C9F4D68D0B3}" destId="{A9893500-6A3D-F647-9319-2CCFD660D3A9}" srcOrd="0" destOrd="0" presId="urn:microsoft.com/office/officeart/2005/8/layout/orgChart1"/>
    <dgm:cxn modelId="{F8385813-5ADC-914C-A04E-FA099D079896}" type="presOf" srcId="{AF6FEED2-CFAA-D943-BC76-5601DCFCDB1A}" destId="{ED45DC3D-66D7-C141-9167-0BB1DFBC3DA0}" srcOrd="0" destOrd="0" presId="urn:microsoft.com/office/officeart/2005/8/layout/orgChart1"/>
    <dgm:cxn modelId="{609EBA22-EFE0-754E-90B8-66A74FAEABFC}" type="presOf" srcId="{750E3C65-8AFA-F34B-82AA-2BB915FEEC6B}" destId="{CFE5A139-CB01-BE45-999C-E7E677B7F035}" srcOrd="0" destOrd="0" presId="urn:microsoft.com/office/officeart/2005/8/layout/orgChart1"/>
    <dgm:cxn modelId="{EDD31B23-FED5-CE4D-B88A-18DB4680242B}" srcId="{EF8C59BB-DB6F-2B4B-A60F-ACF002A472F2}" destId="{0D482B13-7A58-584D-83E0-CA134A9BB34F}" srcOrd="0" destOrd="0" parTransId="{C372AE47-A3F4-2348-B18C-E15525E07991}" sibTransId="{05EAC20C-E13E-8F4F-A0FA-57CC484300C3}"/>
    <dgm:cxn modelId="{B07F7925-ABE2-C048-A1A0-9F898C6577C6}" srcId="{E596C11B-2C83-C14E-9786-0AC34BA5F247}" destId="{B5C2A630-90A8-0E4D-AAE8-C29D73424839}" srcOrd="0" destOrd="0" parTransId="{F33E0D65-EA5C-7844-9ABC-1C9F4D68D0B3}" sibTransId="{94050626-A361-A54F-AA10-18508B59DB8B}"/>
    <dgm:cxn modelId="{A8929E25-8881-1840-9589-245E860DD20A}" type="presOf" srcId="{CF816553-0787-524C-B4A1-89C53EEB364A}" destId="{8174C086-C647-7C4C-9552-B2FFDEAF61B2}" srcOrd="1" destOrd="0" presId="urn:microsoft.com/office/officeart/2005/8/layout/orgChart1"/>
    <dgm:cxn modelId="{6B3D6F27-5291-6C45-9911-A38FD34B6E01}" srcId="{53EC7086-4690-7045-B53C-08D051392BFE}" destId="{4EF7B243-6805-DB43-A27B-F5153A2C219A}" srcOrd="0" destOrd="0" parTransId="{C8CADA87-87E4-5644-A968-03C082295A52}" sibTransId="{AEA580B9-04C5-9748-B8D1-58B873552A6E}"/>
    <dgm:cxn modelId="{544C5529-0B1B-D14D-A774-879B14DA6379}" type="presOf" srcId="{F8033063-AC4E-794F-8EE5-37880D27FCB8}" destId="{C13709E5-35F0-0144-BDC6-DE1D4AA6E92D}" srcOrd="0" destOrd="0" presId="urn:microsoft.com/office/officeart/2005/8/layout/orgChart1"/>
    <dgm:cxn modelId="{702B782D-6C57-1648-BCC4-1AAB10AA0DB5}" type="presOf" srcId="{BDA061CB-5E10-774C-BCB1-59C355D2BFB1}" destId="{DAC40E06-C5A1-634B-A97F-6C3C6ACEA556}" srcOrd="0" destOrd="0" presId="urn:microsoft.com/office/officeart/2005/8/layout/orgChart1"/>
    <dgm:cxn modelId="{F727D932-2FB1-6540-A537-6C1F9A1DE6E4}" type="presOf" srcId="{444DFAB5-1342-CB49-A191-E882E91FF618}" destId="{E43623E9-1332-2440-B183-C94AAC11E259}" srcOrd="0" destOrd="0" presId="urn:microsoft.com/office/officeart/2005/8/layout/orgChart1"/>
    <dgm:cxn modelId="{F7ADF934-1130-914A-BA12-AAE502CE66A3}" type="presOf" srcId="{B106D6CB-9F7D-974C-8BD0-30B62AF18FE5}" destId="{E11211A3-9946-044C-9AF3-2F26743B78D0}" srcOrd="1" destOrd="0" presId="urn:microsoft.com/office/officeart/2005/8/layout/orgChart1"/>
    <dgm:cxn modelId="{221F333E-2813-634B-BFB6-B9DD3BC310B0}" srcId="{CF816553-0787-524C-B4A1-89C53EEB364A}" destId="{3C0F1E41-1BDB-854A-99EC-C7EAD7F6312C}" srcOrd="0" destOrd="0" parTransId="{750E3C65-8AFA-F34B-82AA-2BB915FEEC6B}" sibTransId="{13D77284-DD1D-6C48-B952-2D350FC28CED}"/>
    <dgm:cxn modelId="{7F29FF4B-8C1F-BC40-B314-B8208C5E4CFD}" type="presOf" srcId="{0D482B13-7A58-584D-83E0-CA134A9BB34F}" destId="{870A4DCD-E774-534E-BA9F-722F6ED1FA78}" srcOrd="0" destOrd="0" presId="urn:microsoft.com/office/officeart/2005/8/layout/orgChart1"/>
    <dgm:cxn modelId="{C5BB8A4F-926F-F64B-97D1-8FA03E17DB0F}" type="presOf" srcId="{713B8671-2CE6-F341-8705-404EA9603FE2}" destId="{CDF4B16F-75B7-3845-96D6-FE408B0BC38A}" srcOrd="1" destOrd="0" presId="urn:microsoft.com/office/officeart/2005/8/layout/orgChart1"/>
    <dgm:cxn modelId="{F4179753-7355-6140-BA25-0829EE7AA7BE}" type="presOf" srcId="{4EF7B243-6805-DB43-A27B-F5153A2C219A}" destId="{7913655C-42A4-8140-9779-FF9956CD705B}" srcOrd="0" destOrd="0" presId="urn:microsoft.com/office/officeart/2005/8/layout/orgChart1"/>
    <dgm:cxn modelId="{CCF9335A-7107-C14B-A3A1-3784DD68421E}" type="presOf" srcId="{257F7497-7749-8946-AA05-AB669F3922D7}" destId="{0F6E8F4B-6ABE-C943-9D53-3880CEA3A3BB}" srcOrd="0" destOrd="0" presId="urn:microsoft.com/office/officeart/2005/8/layout/orgChart1"/>
    <dgm:cxn modelId="{D9A1EE5E-AA56-F846-9ADA-B333A8AB68A1}" type="presOf" srcId="{C8CADA87-87E4-5644-A968-03C082295A52}" destId="{62738B3C-DD8A-CC4D-BBF1-DAF7D2AED9C7}" srcOrd="0" destOrd="0" presId="urn:microsoft.com/office/officeart/2005/8/layout/orgChart1"/>
    <dgm:cxn modelId="{74262F64-9265-F24D-9B57-33ABA1229C21}" type="presOf" srcId="{B106D6CB-9F7D-974C-8BD0-30B62AF18FE5}" destId="{B9BD5E9D-6DC6-9642-9031-265D0AE48E1D}" srcOrd="0" destOrd="0" presId="urn:microsoft.com/office/officeart/2005/8/layout/orgChart1"/>
    <dgm:cxn modelId="{C3B25C67-80D9-1D47-9131-7E1E405BD24D}" type="presOf" srcId="{CF816553-0787-524C-B4A1-89C53EEB364A}" destId="{4B5A3054-F625-2041-B495-16242E5F2C55}" srcOrd="0" destOrd="0" presId="urn:microsoft.com/office/officeart/2005/8/layout/orgChart1"/>
    <dgm:cxn modelId="{C7AF8C69-88D9-CE40-85BE-9B7AB694566D}" type="presOf" srcId="{93B6ADD3-18B3-4D4E-9708-0F8AE126A026}" destId="{91C940DF-7333-9C47-AD20-952D777C30FC}" srcOrd="1" destOrd="0" presId="urn:microsoft.com/office/officeart/2005/8/layout/orgChart1"/>
    <dgm:cxn modelId="{B850EB6F-7617-8249-9538-DEEDBA7FC1DA}" srcId="{EC16EC32-5457-7D46-A552-789197BE2AC2}" destId="{978E4E52-324F-9F4F-A194-D0D35849E870}" srcOrd="0" destOrd="0" parTransId="{63ADDF96-802F-1347-86F6-6E36449962A5}" sibTransId="{9FD96A0D-B407-9942-9FD6-16095226DF9E}"/>
    <dgm:cxn modelId="{22208872-51C3-AE40-993B-3C36BE6D9284}" type="presOf" srcId="{42A16633-4F99-2747-8451-DDD4A20A57D4}" destId="{528CF5CF-6BC5-CE4C-966A-E45831DC82DD}" srcOrd="0" destOrd="0" presId="urn:microsoft.com/office/officeart/2005/8/layout/orgChart1"/>
    <dgm:cxn modelId="{BC3ECC72-FEEB-9F4A-8E2A-11FF70293EE5}" type="presOf" srcId="{3C0F1E41-1BDB-854A-99EC-C7EAD7F6312C}" destId="{54CFAA9D-E450-4444-8E9F-1A7679D4F795}" srcOrd="0" destOrd="0" presId="urn:microsoft.com/office/officeart/2005/8/layout/orgChart1"/>
    <dgm:cxn modelId="{E2167B75-572D-7F4A-8AE5-945ADD2C6333}" srcId="{EC16EC32-5457-7D46-A552-789197BE2AC2}" destId="{53EC7086-4690-7045-B53C-08D051392BFE}" srcOrd="1" destOrd="0" parTransId="{6E1AAD3D-ADB6-7442-AB57-1FBFA380F51F}" sibTransId="{52E7F34A-9A7E-8D4F-9B2A-6FECED1D809A}"/>
    <dgm:cxn modelId="{196A187C-5029-A04A-A8B6-7E0A9A401D77}" type="presOf" srcId="{93B6ADD3-18B3-4D4E-9708-0F8AE126A026}" destId="{6F015F60-4B5C-4741-BF47-3BC6CF347115}" srcOrd="0" destOrd="0" presId="urn:microsoft.com/office/officeart/2005/8/layout/orgChart1"/>
    <dgm:cxn modelId="{4AF8FC7D-AFD2-5540-BA8F-80A4C70B67D5}" type="presOf" srcId="{42A16633-4F99-2747-8451-DDD4A20A57D4}" destId="{9F8B3042-AF80-EE40-AC3A-6FDF4ADBB043}" srcOrd="1" destOrd="0" presId="urn:microsoft.com/office/officeart/2005/8/layout/orgChart1"/>
    <dgm:cxn modelId="{C8563981-048D-F04C-99E5-2D0567A1613C}" type="presOf" srcId="{D045D7C4-B737-0D48-8979-3234B624F64B}" destId="{9CDB2526-0BC7-3047-AE90-859D62DAEEE2}" srcOrd="0" destOrd="0" presId="urn:microsoft.com/office/officeart/2005/8/layout/orgChart1"/>
    <dgm:cxn modelId="{5CDA7382-362B-9D49-8C90-AD4267EF57E1}" type="presOf" srcId="{4EF7B243-6805-DB43-A27B-F5153A2C219A}" destId="{BDF312AE-5465-DF46-B4B4-BF2884DF7805}" srcOrd="1" destOrd="0" presId="urn:microsoft.com/office/officeart/2005/8/layout/orgChart1"/>
    <dgm:cxn modelId="{C555C684-2E6A-4342-A44B-517DFC5CC1F7}" type="presOf" srcId="{AD8D1CD2-2422-2B41-BB02-C5CAA64FFC49}" destId="{DCAD9007-10E2-5848-8535-0BBBB1088E59}" srcOrd="1" destOrd="0" presId="urn:microsoft.com/office/officeart/2005/8/layout/orgChart1"/>
    <dgm:cxn modelId="{E764D084-B5C4-014F-B657-535020C77998}" type="presOf" srcId="{87485D27-E144-9844-8E94-B91E5B5FA9AF}" destId="{18633BBD-464F-5A44-8530-15AE472C5AEE}" srcOrd="0" destOrd="0" presId="urn:microsoft.com/office/officeart/2005/8/layout/orgChart1"/>
    <dgm:cxn modelId="{29AD2E88-ECB0-0544-A89A-8C66A5687E31}" srcId="{B106D6CB-9F7D-974C-8BD0-30B62AF18FE5}" destId="{06D8FCD2-54EE-0949-ADFD-C8A9E182D5FB}" srcOrd="0" destOrd="0" parTransId="{F6E4D47D-4F9E-A24E-8BDA-814C845A130B}" sibTransId="{CB85CB2D-EC08-3F41-9DD7-080AF9207F36}"/>
    <dgm:cxn modelId="{A0868E89-2DEF-6F44-8607-864FECE581E7}" srcId="{B5C2A630-90A8-0E4D-AAE8-C29D73424839}" destId="{BDA061CB-5E10-774C-BCB1-59C355D2BFB1}" srcOrd="0" destOrd="0" parTransId="{444DFAB5-1342-CB49-A191-E882E91FF618}" sibTransId="{2252CF13-385F-EB46-A648-27A2B3E3AE34}"/>
    <dgm:cxn modelId="{A71EB089-7407-694C-A072-4A71E5B0CB22}" srcId="{EF8C59BB-DB6F-2B4B-A60F-ACF002A472F2}" destId="{AD22A491-3239-194D-8942-93B63FAFC3E9}" srcOrd="1" destOrd="0" parTransId="{87485D27-E144-9844-8E94-B91E5B5FA9AF}" sibTransId="{F28EA366-2390-E249-866D-AEC4CA50C515}"/>
    <dgm:cxn modelId="{58592E8A-8E5C-A54C-AEFB-13242CA02B8F}" type="presOf" srcId="{9F826B3D-6DCF-0843-9B39-1EB58C90727F}" destId="{22DF6385-41F9-9A49-97E7-FB4D2AAE857A}" srcOrd="0" destOrd="0" presId="urn:microsoft.com/office/officeart/2005/8/layout/orgChart1"/>
    <dgm:cxn modelId="{4FE4958A-C1AF-9345-A059-183638E75F62}" srcId="{E596C11B-2C83-C14E-9786-0AC34BA5F247}" destId="{EF8C59BB-DB6F-2B4B-A60F-ACF002A472F2}" srcOrd="1" destOrd="0" parTransId="{F8033063-AC4E-794F-8EE5-37880D27FCB8}" sibTransId="{CC79D2CF-A2B1-9845-87EF-7FE14E6AD788}"/>
    <dgm:cxn modelId="{D9F2C48C-2B50-5342-968C-304AAEBB4016}" type="presOf" srcId="{7830FEE5-76D8-CD4B-B7E8-71B5AC5E0077}" destId="{FB85540C-1FC3-1049-B64E-F5102E118DF0}" srcOrd="0" destOrd="0" presId="urn:microsoft.com/office/officeart/2005/8/layout/orgChart1"/>
    <dgm:cxn modelId="{74D08991-3011-834A-8722-597C0804005C}" type="presOf" srcId="{0D482B13-7A58-584D-83E0-CA134A9BB34F}" destId="{1C5E755F-3784-324F-A7C5-743F0ACF6A9A}" srcOrd="1" destOrd="0" presId="urn:microsoft.com/office/officeart/2005/8/layout/orgChart1"/>
    <dgm:cxn modelId="{00D2B293-812E-4342-A696-A8207CD95509}" srcId="{E596C11B-2C83-C14E-9786-0AC34BA5F247}" destId="{93B6ADD3-18B3-4D4E-9708-0F8AE126A026}" srcOrd="2" destOrd="0" parTransId="{EB1362E5-2667-B94E-A150-42694CAE636B}" sibTransId="{95721D5C-2AC3-AD43-939D-269EEA3623AB}"/>
    <dgm:cxn modelId="{2F362196-BABA-F640-A52B-DA1C2798B4E0}" type="presOf" srcId="{6E1AAD3D-ADB6-7442-AB57-1FBFA380F51F}" destId="{61B4503F-A1EA-F843-A2F5-B0B783C1DA55}" srcOrd="0" destOrd="0" presId="urn:microsoft.com/office/officeart/2005/8/layout/orgChart1"/>
    <dgm:cxn modelId="{55D95B96-701E-2247-AA60-33C49FD8B1FC}" srcId="{CF816553-0787-524C-B4A1-89C53EEB364A}" destId="{9F826B3D-6DCF-0843-9B39-1EB58C90727F}" srcOrd="1" destOrd="0" parTransId="{D045D7C4-B737-0D48-8979-3234B624F64B}" sibTransId="{A575F348-8199-F54D-92BE-36232B333E3B}"/>
    <dgm:cxn modelId="{24215A9B-39D9-E94E-83CC-95CD208369D0}" type="presOf" srcId="{06D8FCD2-54EE-0949-ADFD-C8A9E182D5FB}" destId="{D23FCD9A-4124-544C-AE39-7D5F7CFEC667}" srcOrd="0" destOrd="0" presId="urn:microsoft.com/office/officeart/2005/8/layout/orgChart1"/>
    <dgm:cxn modelId="{50A867A0-FF0C-F343-967E-5236A0D7467C}" srcId="{B5C2A630-90A8-0E4D-AAE8-C29D73424839}" destId="{AD8D1CD2-2422-2B41-BB02-C5CAA64FFC49}" srcOrd="1" destOrd="0" parTransId="{CAFEC243-DE51-F446-809F-2C9A219F0C22}" sibTransId="{1F5DFD46-5E45-0845-86BB-8A96A3DC1527}"/>
    <dgm:cxn modelId="{2FE456A2-4EDD-0144-B8E9-00EC2855867F}" type="presOf" srcId="{EB1362E5-2667-B94E-A150-42694CAE636B}" destId="{738C23BC-466B-E24E-8AA3-31430FFE6B09}" srcOrd="0" destOrd="0" presId="urn:microsoft.com/office/officeart/2005/8/layout/orgChart1"/>
    <dgm:cxn modelId="{F92DF7A4-64AF-884E-A505-0B8C8F8984CB}" type="presOf" srcId="{EC16EC32-5457-7D46-A552-789197BE2AC2}" destId="{8AFB5E40-EAB3-9A4C-947A-7ED4F8987EDB}" srcOrd="0" destOrd="0" presId="urn:microsoft.com/office/officeart/2005/8/layout/orgChart1"/>
    <dgm:cxn modelId="{32A876A5-7E80-2644-A109-B527250E8E9C}" type="presOf" srcId="{C1CC776D-E156-E241-808E-3A7759978FF3}" destId="{1298528B-D573-DE4B-895C-D524C4CC9D21}" srcOrd="0" destOrd="0" presId="urn:microsoft.com/office/officeart/2005/8/layout/orgChart1"/>
    <dgm:cxn modelId="{385702A8-6E45-AC4D-942B-1EF529955F07}" type="presOf" srcId="{AD22A491-3239-194D-8942-93B63FAFC3E9}" destId="{4834E125-C1D2-C04F-8B28-828ADDCE422F}" srcOrd="0" destOrd="0" presId="urn:microsoft.com/office/officeart/2005/8/layout/orgChart1"/>
    <dgm:cxn modelId="{F9560AB2-12D8-6D43-B28B-6D9EB368E09F}" srcId="{93B6ADD3-18B3-4D4E-9708-0F8AE126A026}" destId="{42A16633-4F99-2747-8451-DDD4A20A57D4}" srcOrd="0" destOrd="0" parTransId="{C1CC776D-E156-E241-808E-3A7759978FF3}" sibTransId="{5C220A98-E3C7-934D-A3CA-5CA15B2D2EA3}"/>
    <dgm:cxn modelId="{6C0716BA-7033-9047-A717-DE423FEB637A}" type="presOf" srcId="{63ADDF96-802F-1347-86F6-6E36449962A5}" destId="{879178BA-5794-1F4E-BA38-13EE18A3A7E2}" srcOrd="0" destOrd="0" presId="urn:microsoft.com/office/officeart/2005/8/layout/orgChart1"/>
    <dgm:cxn modelId="{CE1AE6BA-3A70-CF4F-AA35-A0016FDB7687}" type="presOf" srcId="{06D8FCD2-54EE-0949-ADFD-C8A9E182D5FB}" destId="{4F78D014-DA4C-2B48-8CDD-E3FED23E2B38}" srcOrd="1" destOrd="0" presId="urn:microsoft.com/office/officeart/2005/8/layout/orgChart1"/>
    <dgm:cxn modelId="{DA5FD5BB-45AA-9147-A1E9-F9E0BC649E77}" type="presOf" srcId="{B5C2A630-90A8-0E4D-AAE8-C29D73424839}" destId="{6F519157-3B26-3E45-96F0-9C7D129DEA5B}" srcOrd="1" destOrd="0" presId="urn:microsoft.com/office/officeart/2005/8/layout/orgChart1"/>
    <dgm:cxn modelId="{15BCE7BB-5165-6C4C-B3C7-1B2D54569068}" type="presOf" srcId="{3C0F1E41-1BDB-854A-99EC-C7EAD7F6312C}" destId="{508143DA-B6C7-864B-98E1-CA045903CC79}" srcOrd="1" destOrd="0" presId="urn:microsoft.com/office/officeart/2005/8/layout/orgChart1"/>
    <dgm:cxn modelId="{43891BC1-67ED-C940-AB81-B185521B27AA}" type="presOf" srcId="{EC16EC32-5457-7D46-A552-789197BE2AC2}" destId="{F00D2769-46E5-8143-B65E-ED935525892E}" srcOrd="1" destOrd="0" presId="urn:microsoft.com/office/officeart/2005/8/layout/orgChart1"/>
    <dgm:cxn modelId="{DD7D94C2-A526-2B45-ADC8-1A4D88153BA3}" srcId="{FF1DF124-831A-824D-B907-D7C189142C1A}" destId="{EC16EC32-5457-7D46-A552-789197BE2AC2}" srcOrd="0" destOrd="0" parTransId="{0614A654-EFDA-8846-8E7C-5E82D0F73A2F}" sibTransId="{1771AA42-D743-F044-B25F-11FE103E5321}"/>
    <dgm:cxn modelId="{90F718C3-C022-064B-9F33-1E14EADEBA9A}" srcId="{978E4E52-324F-9F4F-A194-D0D35849E870}" destId="{CF816553-0787-524C-B4A1-89C53EEB364A}" srcOrd="1" destOrd="0" parTransId="{257F7497-7749-8946-AA05-AB669F3922D7}" sibTransId="{C142C6DC-1854-924B-9D6D-459D21EB5249}"/>
    <dgm:cxn modelId="{1BA695C4-D969-FE41-9AAB-1FFB1A0503ED}" type="presOf" srcId="{E596C11B-2C83-C14E-9786-0AC34BA5F247}" destId="{5AA6CE8E-6FA9-844A-A087-5C165B474B34}" srcOrd="0" destOrd="0" presId="urn:microsoft.com/office/officeart/2005/8/layout/orgChart1"/>
    <dgm:cxn modelId="{065F54C8-0447-8642-99DA-C2CAE6E33D65}" type="presOf" srcId="{53EC7086-4690-7045-B53C-08D051392BFE}" destId="{C0F59AE6-1F5C-E443-9CDA-386CD5F61E53}" srcOrd="1" destOrd="0" presId="urn:microsoft.com/office/officeart/2005/8/layout/orgChart1"/>
    <dgm:cxn modelId="{D26808C9-52A7-4F46-8785-AC406AB1D18B}" type="presOf" srcId="{EF8C59BB-DB6F-2B4B-A60F-ACF002A472F2}" destId="{FD017513-DAD0-C442-91A4-8348C395D4F2}" srcOrd="1" destOrd="0" presId="urn:microsoft.com/office/officeart/2005/8/layout/orgChart1"/>
    <dgm:cxn modelId="{02B93EC9-45F2-CB41-AEB4-1BAE5EA6AEF9}" srcId="{978E4E52-324F-9F4F-A194-D0D35849E870}" destId="{E596C11B-2C83-C14E-9786-0AC34BA5F247}" srcOrd="0" destOrd="0" parTransId="{7830FEE5-76D8-CD4B-B7E8-71B5AC5E0077}" sibTransId="{957FB59C-C001-644D-AE3E-347AEE3DE3B3}"/>
    <dgm:cxn modelId="{9822EBCA-F7E5-2641-84EC-523189DF9E4D}" type="presOf" srcId="{CAFEC243-DE51-F446-809F-2C9A219F0C22}" destId="{9E5EC795-A64A-5148-AB42-A042EB535749}" srcOrd="0" destOrd="0" presId="urn:microsoft.com/office/officeart/2005/8/layout/orgChart1"/>
    <dgm:cxn modelId="{E2E5EACE-F399-1445-982D-1A9275739C9B}" type="presOf" srcId="{978E4E52-324F-9F4F-A194-D0D35849E870}" destId="{85F8AA9A-9A55-DA4C-AA20-C6EB3EF34902}" srcOrd="0" destOrd="0" presId="urn:microsoft.com/office/officeart/2005/8/layout/orgChart1"/>
    <dgm:cxn modelId="{C422F1D6-B010-E44F-A4F7-C33CA131858A}" type="presOf" srcId="{B5C2A630-90A8-0E4D-AAE8-C29D73424839}" destId="{1AFA485A-FB2B-464B-8507-5BACAD492100}" srcOrd="0" destOrd="0" presId="urn:microsoft.com/office/officeart/2005/8/layout/orgChart1"/>
    <dgm:cxn modelId="{7CAE8DD7-9F73-4C43-A662-5803AEC4DC34}" type="presOf" srcId="{713B8671-2CE6-F341-8705-404EA9603FE2}" destId="{0B87423B-9AC0-F94B-8A27-15F9B75C9459}" srcOrd="0" destOrd="0" presId="urn:microsoft.com/office/officeart/2005/8/layout/orgChart1"/>
    <dgm:cxn modelId="{A483E7D8-1A9C-4F46-A462-E93F44D99541}" type="presOf" srcId="{978E4E52-324F-9F4F-A194-D0D35849E870}" destId="{2019F167-E13D-C145-BFC5-E057A2D866CD}" srcOrd="1" destOrd="0" presId="urn:microsoft.com/office/officeart/2005/8/layout/orgChart1"/>
    <dgm:cxn modelId="{16F57ADB-31C9-0043-ABE0-DD14AC23CAAB}" type="presOf" srcId="{E596C11B-2C83-C14E-9786-0AC34BA5F247}" destId="{5BF285E5-D0E2-A747-928E-C8C6E52D9DEC}" srcOrd="1" destOrd="0" presId="urn:microsoft.com/office/officeart/2005/8/layout/orgChart1"/>
    <dgm:cxn modelId="{4ADB00DD-C73A-9445-BD12-FC940877336C}" srcId="{53EC7086-4690-7045-B53C-08D051392BFE}" destId="{B106D6CB-9F7D-974C-8BD0-30B62AF18FE5}" srcOrd="1" destOrd="0" parTransId="{AF6FEED2-CFAA-D943-BC76-5601DCFCDB1A}" sibTransId="{C8655023-D54B-644F-8CCD-DAC3D1BB6DBE}"/>
    <dgm:cxn modelId="{5ED9E5DF-48CC-3C4C-BD6E-9C2D007AA17D}" type="presOf" srcId="{AD8D1CD2-2422-2B41-BB02-C5CAA64FFC49}" destId="{06450232-A7FF-ED4F-9B76-C40470DF3253}" srcOrd="0" destOrd="0" presId="urn:microsoft.com/office/officeart/2005/8/layout/orgChart1"/>
    <dgm:cxn modelId="{F49F29E0-DAE2-A542-A25E-0B5D0FB0810B}" srcId="{4EF7B243-6805-DB43-A27B-F5153A2C219A}" destId="{713B8671-2CE6-F341-8705-404EA9603FE2}" srcOrd="0" destOrd="0" parTransId="{8F819C6E-582D-4948-AC75-7C563D455B5B}" sibTransId="{6F62010B-A307-BB4E-B7E7-0BEF6FC2586A}"/>
    <dgm:cxn modelId="{0588EBE0-3B77-8B46-BA59-CE3E0151E734}" type="presOf" srcId="{FF1DF124-831A-824D-B907-D7C189142C1A}" destId="{034BB44F-BEB9-4F4A-8BB8-92EBAB6376B7}" srcOrd="0" destOrd="0" presId="urn:microsoft.com/office/officeart/2005/8/layout/orgChart1"/>
    <dgm:cxn modelId="{5EB54EE4-30F8-894F-A5A8-AE349E82D8F1}" type="presOf" srcId="{8F819C6E-582D-4948-AC75-7C563D455B5B}" destId="{246B8EA2-6369-614F-ACDF-CDC68B98C4D7}" srcOrd="0" destOrd="0" presId="urn:microsoft.com/office/officeart/2005/8/layout/orgChart1"/>
    <dgm:cxn modelId="{7626CAE4-A639-C54F-9971-EEBC0FEE1F3F}" type="presOf" srcId="{F6E4D47D-4F9E-A24E-8BDA-814C845A130B}" destId="{27B1AA21-3CC2-4341-9296-BCE20147593A}" srcOrd="0" destOrd="0" presId="urn:microsoft.com/office/officeart/2005/8/layout/orgChart1"/>
    <dgm:cxn modelId="{0C209EE6-CB7A-D349-B4E4-937F51D29ED8}" type="presOf" srcId="{AD22A491-3239-194D-8942-93B63FAFC3E9}" destId="{28EEAFED-B652-694B-9788-5F30C7A26CC4}" srcOrd="1" destOrd="0" presId="urn:microsoft.com/office/officeart/2005/8/layout/orgChart1"/>
    <dgm:cxn modelId="{098BC8E7-7247-4A4C-827D-C80885470AB0}" type="presOf" srcId="{C372AE47-A3F4-2348-B18C-E15525E07991}" destId="{181E3BA3-8D39-1749-B5E5-45B19806F9BC}" srcOrd="0" destOrd="0" presId="urn:microsoft.com/office/officeart/2005/8/layout/orgChart1"/>
    <dgm:cxn modelId="{0D7ECCF3-A740-FD4F-95BE-F3C86E8770B9}" type="presOf" srcId="{BDA061CB-5E10-774C-BCB1-59C355D2BFB1}" destId="{6803FAB4-6F65-F849-A795-470D9B43E6B2}" srcOrd="1" destOrd="0" presId="urn:microsoft.com/office/officeart/2005/8/layout/orgChart1"/>
    <dgm:cxn modelId="{359B9EF6-7DD5-9247-833C-19C35B8C8C6C}" type="presOf" srcId="{9F826B3D-6DCF-0843-9B39-1EB58C90727F}" destId="{1B6A75D6-ADB0-4D4A-A706-1898EEE95D85}" srcOrd="1" destOrd="0" presId="urn:microsoft.com/office/officeart/2005/8/layout/orgChart1"/>
    <dgm:cxn modelId="{B854DD83-7D9E-004F-91D3-DC220E0CE862}" type="presParOf" srcId="{034BB44F-BEB9-4F4A-8BB8-92EBAB6376B7}" destId="{F2407C25-B2DC-EC40-85B7-1FDC8E2DE635}" srcOrd="0" destOrd="0" presId="urn:microsoft.com/office/officeart/2005/8/layout/orgChart1"/>
    <dgm:cxn modelId="{A204CC52-DF47-4645-97B9-0CAB3FAAED54}" type="presParOf" srcId="{F2407C25-B2DC-EC40-85B7-1FDC8E2DE635}" destId="{6CB6AD4B-A850-E74B-B6E6-76453DE2F7D5}" srcOrd="0" destOrd="0" presId="urn:microsoft.com/office/officeart/2005/8/layout/orgChart1"/>
    <dgm:cxn modelId="{634480C9-799A-F34D-8EE6-442FEF52B9F0}" type="presParOf" srcId="{6CB6AD4B-A850-E74B-B6E6-76453DE2F7D5}" destId="{8AFB5E40-EAB3-9A4C-947A-7ED4F8987EDB}" srcOrd="0" destOrd="0" presId="urn:microsoft.com/office/officeart/2005/8/layout/orgChart1"/>
    <dgm:cxn modelId="{80750B84-8003-7A42-AAF9-386270C420EB}" type="presParOf" srcId="{6CB6AD4B-A850-E74B-B6E6-76453DE2F7D5}" destId="{F00D2769-46E5-8143-B65E-ED935525892E}" srcOrd="1" destOrd="0" presId="urn:microsoft.com/office/officeart/2005/8/layout/orgChart1"/>
    <dgm:cxn modelId="{5895368C-8A08-D741-8C52-C95C1F168784}" type="presParOf" srcId="{F2407C25-B2DC-EC40-85B7-1FDC8E2DE635}" destId="{9EC38932-81D9-554F-A35B-9050EF3C8C96}" srcOrd="1" destOrd="0" presId="urn:microsoft.com/office/officeart/2005/8/layout/orgChart1"/>
    <dgm:cxn modelId="{7AAE61C8-0706-3B42-BC46-4B0BE86B830A}" type="presParOf" srcId="{9EC38932-81D9-554F-A35B-9050EF3C8C96}" destId="{879178BA-5794-1F4E-BA38-13EE18A3A7E2}" srcOrd="0" destOrd="0" presId="urn:microsoft.com/office/officeart/2005/8/layout/orgChart1"/>
    <dgm:cxn modelId="{322D47CA-043A-3143-A97F-865D056A1DE2}" type="presParOf" srcId="{9EC38932-81D9-554F-A35B-9050EF3C8C96}" destId="{F68E463D-8DB1-634A-A165-556D88A8549D}" srcOrd="1" destOrd="0" presId="urn:microsoft.com/office/officeart/2005/8/layout/orgChart1"/>
    <dgm:cxn modelId="{8759CBF6-CCBE-194A-9EA3-D090E2419C72}" type="presParOf" srcId="{F68E463D-8DB1-634A-A165-556D88A8549D}" destId="{B24AF5C5-DE7E-3646-AC1A-768067F81701}" srcOrd="0" destOrd="0" presId="urn:microsoft.com/office/officeart/2005/8/layout/orgChart1"/>
    <dgm:cxn modelId="{B253921B-8DAF-6742-A45D-CC19ACF150F2}" type="presParOf" srcId="{B24AF5C5-DE7E-3646-AC1A-768067F81701}" destId="{85F8AA9A-9A55-DA4C-AA20-C6EB3EF34902}" srcOrd="0" destOrd="0" presId="urn:microsoft.com/office/officeart/2005/8/layout/orgChart1"/>
    <dgm:cxn modelId="{0FA568E4-633D-D646-B17E-94D3BABD1C75}" type="presParOf" srcId="{B24AF5C5-DE7E-3646-AC1A-768067F81701}" destId="{2019F167-E13D-C145-BFC5-E057A2D866CD}" srcOrd="1" destOrd="0" presId="urn:microsoft.com/office/officeart/2005/8/layout/orgChart1"/>
    <dgm:cxn modelId="{8B8AEB36-236F-2E46-BB6A-2BD06273B17B}" type="presParOf" srcId="{F68E463D-8DB1-634A-A165-556D88A8549D}" destId="{56EB61FE-3536-264A-83F0-40FA80375BA4}" srcOrd="1" destOrd="0" presId="urn:microsoft.com/office/officeart/2005/8/layout/orgChart1"/>
    <dgm:cxn modelId="{424DE36A-3D29-4241-83D9-C2A597EBE607}" type="presParOf" srcId="{56EB61FE-3536-264A-83F0-40FA80375BA4}" destId="{FB85540C-1FC3-1049-B64E-F5102E118DF0}" srcOrd="0" destOrd="0" presId="urn:microsoft.com/office/officeart/2005/8/layout/orgChart1"/>
    <dgm:cxn modelId="{635633D8-D6E3-894B-B82F-4DB1A723EF3F}" type="presParOf" srcId="{56EB61FE-3536-264A-83F0-40FA80375BA4}" destId="{7DA257E7-695C-A540-BEF7-0BB0D4877255}" srcOrd="1" destOrd="0" presId="urn:microsoft.com/office/officeart/2005/8/layout/orgChart1"/>
    <dgm:cxn modelId="{6721D144-B973-2947-ACFD-ED2AB5C381EF}" type="presParOf" srcId="{7DA257E7-695C-A540-BEF7-0BB0D4877255}" destId="{28A75C3F-82AA-6C4C-8142-CFCB860DC0AD}" srcOrd="0" destOrd="0" presId="urn:microsoft.com/office/officeart/2005/8/layout/orgChart1"/>
    <dgm:cxn modelId="{CC551D1E-36C7-2D42-8DCB-2B90D5260A52}" type="presParOf" srcId="{28A75C3F-82AA-6C4C-8142-CFCB860DC0AD}" destId="{5AA6CE8E-6FA9-844A-A087-5C165B474B34}" srcOrd="0" destOrd="0" presId="urn:microsoft.com/office/officeart/2005/8/layout/orgChart1"/>
    <dgm:cxn modelId="{E7548317-BD74-6A46-B2B8-1ABFD5F74B50}" type="presParOf" srcId="{28A75C3F-82AA-6C4C-8142-CFCB860DC0AD}" destId="{5BF285E5-D0E2-A747-928E-C8C6E52D9DEC}" srcOrd="1" destOrd="0" presId="urn:microsoft.com/office/officeart/2005/8/layout/orgChart1"/>
    <dgm:cxn modelId="{ABCF24BA-CB23-264B-9987-FFBDAEF6975E}" type="presParOf" srcId="{7DA257E7-695C-A540-BEF7-0BB0D4877255}" destId="{1BEF2924-1929-5F47-AC13-3D841137A90C}" srcOrd="1" destOrd="0" presId="urn:microsoft.com/office/officeart/2005/8/layout/orgChart1"/>
    <dgm:cxn modelId="{F53BEA12-E329-5340-B00B-0C85D6147D65}" type="presParOf" srcId="{1BEF2924-1929-5F47-AC13-3D841137A90C}" destId="{A9893500-6A3D-F647-9319-2CCFD660D3A9}" srcOrd="0" destOrd="0" presId="urn:microsoft.com/office/officeart/2005/8/layout/orgChart1"/>
    <dgm:cxn modelId="{23F3ACC4-41A5-7944-A2BC-DE4E751F4ADA}" type="presParOf" srcId="{1BEF2924-1929-5F47-AC13-3D841137A90C}" destId="{B494E619-7640-ED42-85A4-9149C6335C7E}" srcOrd="1" destOrd="0" presId="urn:microsoft.com/office/officeart/2005/8/layout/orgChart1"/>
    <dgm:cxn modelId="{4830DD8B-2F42-8940-930C-814F5F717ECA}" type="presParOf" srcId="{B494E619-7640-ED42-85A4-9149C6335C7E}" destId="{49821024-C987-D94E-B618-DFA877C2C024}" srcOrd="0" destOrd="0" presId="urn:microsoft.com/office/officeart/2005/8/layout/orgChart1"/>
    <dgm:cxn modelId="{FBB6652A-02A7-0A43-8837-B49D0B7F6026}" type="presParOf" srcId="{49821024-C987-D94E-B618-DFA877C2C024}" destId="{1AFA485A-FB2B-464B-8507-5BACAD492100}" srcOrd="0" destOrd="0" presId="urn:microsoft.com/office/officeart/2005/8/layout/orgChart1"/>
    <dgm:cxn modelId="{DE0BEA79-C80B-A446-AC19-43DF019060AA}" type="presParOf" srcId="{49821024-C987-D94E-B618-DFA877C2C024}" destId="{6F519157-3B26-3E45-96F0-9C7D129DEA5B}" srcOrd="1" destOrd="0" presId="urn:microsoft.com/office/officeart/2005/8/layout/orgChart1"/>
    <dgm:cxn modelId="{27AA1874-0405-EB4D-B3F5-4C4707C7E361}" type="presParOf" srcId="{B494E619-7640-ED42-85A4-9149C6335C7E}" destId="{D7677E44-9C3A-F544-99A3-E6C31FBD9DB4}" srcOrd="1" destOrd="0" presId="urn:microsoft.com/office/officeart/2005/8/layout/orgChart1"/>
    <dgm:cxn modelId="{9E9963C3-E039-C74B-8D17-3768D54912B7}" type="presParOf" srcId="{D7677E44-9C3A-F544-99A3-E6C31FBD9DB4}" destId="{E43623E9-1332-2440-B183-C94AAC11E259}" srcOrd="0" destOrd="0" presId="urn:microsoft.com/office/officeart/2005/8/layout/orgChart1"/>
    <dgm:cxn modelId="{5920897C-24E1-0C4F-AF69-FBA1FFD9C3C9}" type="presParOf" srcId="{D7677E44-9C3A-F544-99A3-E6C31FBD9DB4}" destId="{2E7DCADD-2366-2A4C-94AE-63E2B34A61A0}" srcOrd="1" destOrd="0" presId="urn:microsoft.com/office/officeart/2005/8/layout/orgChart1"/>
    <dgm:cxn modelId="{F590CBBB-24C7-3044-A7CC-B2496ED2DFA7}" type="presParOf" srcId="{2E7DCADD-2366-2A4C-94AE-63E2B34A61A0}" destId="{38C207B6-62D2-7B43-B5CF-8E33638A3541}" srcOrd="0" destOrd="0" presId="urn:microsoft.com/office/officeart/2005/8/layout/orgChart1"/>
    <dgm:cxn modelId="{EA4A66FE-4A41-3E48-A062-7FBDFAC9FC17}" type="presParOf" srcId="{38C207B6-62D2-7B43-B5CF-8E33638A3541}" destId="{DAC40E06-C5A1-634B-A97F-6C3C6ACEA556}" srcOrd="0" destOrd="0" presId="urn:microsoft.com/office/officeart/2005/8/layout/orgChart1"/>
    <dgm:cxn modelId="{6F8518B7-B75F-7649-BE02-3F180BAD946F}" type="presParOf" srcId="{38C207B6-62D2-7B43-B5CF-8E33638A3541}" destId="{6803FAB4-6F65-F849-A795-470D9B43E6B2}" srcOrd="1" destOrd="0" presId="urn:microsoft.com/office/officeart/2005/8/layout/orgChart1"/>
    <dgm:cxn modelId="{0E60D238-FD63-3D41-AD09-64BFD59FC284}" type="presParOf" srcId="{2E7DCADD-2366-2A4C-94AE-63E2B34A61A0}" destId="{A7CD7974-916E-864E-B043-D5F0AC658B53}" srcOrd="1" destOrd="0" presId="urn:microsoft.com/office/officeart/2005/8/layout/orgChart1"/>
    <dgm:cxn modelId="{B3D7ED77-96CB-D94F-B294-E9C16312EC8A}" type="presParOf" srcId="{2E7DCADD-2366-2A4C-94AE-63E2B34A61A0}" destId="{007423E2-2583-914E-902C-392422C52D8E}" srcOrd="2" destOrd="0" presId="urn:microsoft.com/office/officeart/2005/8/layout/orgChart1"/>
    <dgm:cxn modelId="{CF5AEAF0-AF1E-5642-92BE-8412B371B3E2}" type="presParOf" srcId="{D7677E44-9C3A-F544-99A3-E6C31FBD9DB4}" destId="{9E5EC795-A64A-5148-AB42-A042EB535749}" srcOrd="2" destOrd="0" presId="urn:microsoft.com/office/officeart/2005/8/layout/orgChart1"/>
    <dgm:cxn modelId="{6F39A02D-6E0F-064A-B315-89FEEDB52747}" type="presParOf" srcId="{D7677E44-9C3A-F544-99A3-E6C31FBD9DB4}" destId="{3158602C-4B1C-1C40-BF2A-1D99D34272A3}" srcOrd="3" destOrd="0" presId="urn:microsoft.com/office/officeart/2005/8/layout/orgChart1"/>
    <dgm:cxn modelId="{BDF5CF7A-1CE5-F14E-BA77-B92BCBB81679}" type="presParOf" srcId="{3158602C-4B1C-1C40-BF2A-1D99D34272A3}" destId="{CAD7E921-1401-EF4A-A02E-C719B10A389D}" srcOrd="0" destOrd="0" presId="urn:microsoft.com/office/officeart/2005/8/layout/orgChart1"/>
    <dgm:cxn modelId="{DC2F169B-E300-564C-A096-928E079BDA37}" type="presParOf" srcId="{CAD7E921-1401-EF4A-A02E-C719B10A389D}" destId="{06450232-A7FF-ED4F-9B76-C40470DF3253}" srcOrd="0" destOrd="0" presId="urn:microsoft.com/office/officeart/2005/8/layout/orgChart1"/>
    <dgm:cxn modelId="{0C2E59FA-2C6F-A645-BBA8-8AB56619C258}" type="presParOf" srcId="{CAD7E921-1401-EF4A-A02E-C719B10A389D}" destId="{DCAD9007-10E2-5848-8535-0BBBB1088E59}" srcOrd="1" destOrd="0" presId="urn:microsoft.com/office/officeart/2005/8/layout/orgChart1"/>
    <dgm:cxn modelId="{666B4EBA-5FEC-A64D-9C87-9F61094E85E7}" type="presParOf" srcId="{3158602C-4B1C-1C40-BF2A-1D99D34272A3}" destId="{F72CAC6A-D517-7544-8ADC-5C3542D177AA}" srcOrd="1" destOrd="0" presId="urn:microsoft.com/office/officeart/2005/8/layout/orgChart1"/>
    <dgm:cxn modelId="{518203AE-8BCE-A14B-8922-8C76A4B9887C}" type="presParOf" srcId="{3158602C-4B1C-1C40-BF2A-1D99D34272A3}" destId="{EEA19491-070C-9048-9973-F77F24768F86}" srcOrd="2" destOrd="0" presId="urn:microsoft.com/office/officeart/2005/8/layout/orgChart1"/>
    <dgm:cxn modelId="{875D708B-477A-834E-9941-A8C52D435BC8}" type="presParOf" srcId="{B494E619-7640-ED42-85A4-9149C6335C7E}" destId="{C946894C-1B40-8441-B7F2-C94703FBC025}" srcOrd="2" destOrd="0" presId="urn:microsoft.com/office/officeart/2005/8/layout/orgChart1"/>
    <dgm:cxn modelId="{A2FAEAC8-6380-A145-A0FE-043BE42954CF}" type="presParOf" srcId="{1BEF2924-1929-5F47-AC13-3D841137A90C}" destId="{C13709E5-35F0-0144-BDC6-DE1D4AA6E92D}" srcOrd="2" destOrd="0" presId="urn:microsoft.com/office/officeart/2005/8/layout/orgChart1"/>
    <dgm:cxn modelId="{6331A638-09CE-CE44-9B2F-BC9290387139}" type="presParOf" srcId="{1BEF2924-1929-5F47-AC13-3D841137A90C}" destId="{54648B00-3598-9B47-AF85-BFDB5D5EF88C}" srcOrd="3" destOrd="0" presId="urn:microsoft.com/office/officeart/2005/8/layout/orgChart1"/>
    <dgm:cxn modelId="{16E00540-12DF-E340-B987-D9AF0821F664}" type="presParOf" srcId="{54648B00-3598-9B47-AF85-BFDB5D5EF88C}" destId="{FF3865F5-069C-7E46-BBF8-0CA7B715244E}" srcOrd="0" destOrd="0" presId="urn:microsoft.com/office/officeart/2005/8/layout/orgChart1"/>
    <dgm:cxn modelId="{744A4A6A-6B07-2642-8C17-70BCE365B8E6}" type="presParOf" srcId="{FF3865F5-069C-7E46-BBF8-0CA7B715244E}" destId="{FE78DEC4-BDBC-D741-9ACC-5F487DF2C78A}" srcOrd="0" destOrd="0" presId="urn:microsoft.com/office/officeart/2005/8/layout/orgChart1"/>
    <dgm:cxn modelId="{157AF43F-E4C6-1947-A788-18A1057CD0DE}" type="presParOf" srcId="{FF3865F5-069C-7E46-BBF8-0CA7B715244E}" destId="{FD017513-DAD0-C442-91A4-8348C395D4F2}" srcOrd="1" destOrd="0" presId="urn:microsoft.com/office/officeart/2005/8/layout/orgChart1"/>
    <dgm:cxn modelId="{09A45B8F-2DF8-C54C-9114-23B3008D0B6E}" type="presParOf" srcId="{54648B00-3598-9B47-AF85-BFDB5D5EF88C}" destId="{82DBE6F4-2C4B-7241-B323-45ECE55ABE42}" srcOrd="1" destOrd="0" presId="urn:microsoft.com/office/officeart/2005/8/layout/orgChart1"/>
    <dgm:cxn modelId="{EAD1720D-74B4-FC4A-A709-776F1BB01AAD}" type="presParOf" srcId="{82DBE6F4-2C4B-7241-B323-45ECE55ABE42}" destId="{181E3BA3-8D39-1749-B5E5-45B19806F9BC}" srcOrd="0" destOrd="0" presId="urn:microsoft.com/office/officeart/2005/8/layout/orgChart1"/>
    <dgm:cxn modelId="{36E818D4-41FD-2B46-9FD0-8FB23090F8D8}" type="presParOf" srcId="{82DBE6F4-2C4B-7241-B323-45ECE55ABE42}" destId="{5B40D31E-1D0A-7F45-8E3A-2E4C7F7E159D}" srcOrd="1" destOrd="0" presId="urn:microsoft.com/office/officeart/2005/8/layout/orgChart1"/>
    <dgm:cxn modelId="{B24D6B51-3951-A84A-80F1-3A48FEA52D49}" type="presParOf" srcId="{5B40D31E-1D0A-7F45-8E3A-2E4C7F7E159D}" destId="{95701802-F2E5-E94E-82AE-84327FDE8014}" srcOrd="0" destOrd="0" presId="urn:microsoft.com/office/officeart/2005/8/layout/orgChart1"/>
    <dgm:cxn modelId="{91BF424D-E796-CC42-BE3D-6AD01062B78E}" type="presParOf" srcId="{95701802-F2E5-E94E-82AE-84327FDE8014}" destId="{870A4DCD-E774-534E-BA9F-722F6ED1FA78}" srcOrd="0" destOrd="0" presId="urn:microsoft.com/office/officeart/2005/8/layout/orgChart1"/>
    <dgm:cxn modelId="{D61DBD32-91BB-B347-8464-87D6F3E09784}" type="presParOf" srcId="{95701802-F2E5-E94E-82AE-84327FDE8014}" destId="{1C5E755F-3784-324F-A7C5-743F0ACF6A9A}" srcOrd="1" destOrd="0" presId="urn:microsoft.com/office/officeart/2005/8/layout/orgChart1"/>
    <dgm:cxn modelId="{F58F75E3-C336-7A4E-975A-24EBFAB68D96}" type="presParOf" srcId="{5B40D31E-1D0A-7F45-8E3A-2E4C7F7E159D}" destId="{B98B28C3-C9CE-6F4F-B607-B9CDF3419269}" srcOrd="1" destOrd="0" presId="urn:microsoft.com/office/officeart/2005/8/layout/orgChart1"/>
    <dgm:cxn modelId="{F69070B1-8578-EE4E-A197-C21ADE917EF4}" type="presParOf" srcId="{5B40D31E-1D0A-7F45-8E3A-2E4C7F7E159D}" destId="{76FFED16-15DF-B241-9098-85718EA6D9EC}" srcOrd="2" destOrd="0" presId="urn:microsoft.com/office/officeart/2005/8/layout/orgChart1"/>
    <dgm:cxn modelId="{3981741C-163B-FE41-ADB0-3B2AB89237FC}" type="presParOf" srcId="{82DBE6F4-2C4B-7241-B323-45ECE55ABE42}" destId="{18633BBD-464F-5A44-8530-15AE472C5AEE}" srcOrd="2" destOrd="0" presId="urn:microsoft.com/office/officeart/2005/8/layout/orgChart1"/>
    <dgm:cxn modelId="{D2E9CEB2-D35F-FD4C-B211-695F9B050364}" type="presParOf" srcId="{82DBE6F4-2C4B-7241-B323-45ECE55ABE42}" destId="{DB690BB8-90C9-514D-A4D4-F0D95D692A15}" srcOrd="3" destOrd="0" presId="urn:microsoft.com/office/officeart/2005/8/layout/orgChart1"/>
    <dgm:cxn modelId="{F279FE2B-EC20-9C44-B928-213609105D40}" type="presParOf" srcId="{DB690BB8-90C9-514D-A4D4-F0D95D692A15}" destId="{7BF593F3-DF81-884F-A312-5EE52A9AF393}" srcOrd="0" destOrd="0" presId="urn:microsoft.com/office/officeart/2005/8/layout/orgChart1"/>
    <dgm:cxn modelId="{123B86B0-F9F7-A643-BCE0-762E16364CA0}" type="presParOf" srcId="{7BF593F3-DF81-884F-A312-5EE52A9AF393}" destId="{4834E125-C1D2-C04F-8B28-828ADDCE422F}" srcOrd="0" destOrd="0" presId="urn:microsoft.com/office/officeart/2005/8/layout/orgChart1"/>
    <dgm:cxn modelId="{E4335D5B-D0BA-D643-AC19-D85EFB56A381}" type="presParOf" srcId="{7BF593F3-DF81-884F-A312-5EE52A9AF393}" destId="{28EEAFED-B652-694B-9788-5F30C7A26CC4}" srcOrd="1" destOrd="0" presId="urn:microsoft.com/office/officeart/2005/8/layout/orgChart1"/>
    <dgm:cxn modelId="{35F2DA2E-B70B-B34B-B11F-46C7976B4EBB}" type="presParOf" srcId="{DB690BB8-90C9-514D-A4D4-F0D95D692A15}" destId="{B8C60B19-D63C-A14F-A398-B00CB1FE4EB1}" srcOrd="1" destOrd="0" presId="urn:microsoft.com/office/officeart/2005/8/layout/orgChart1"/>
    <dgm:cxn modelId="{C5046826-6E9B-2C4F-AD5C-E3E2D06FD808}" type="presParOf" srcId="{DB690BB8-90C9-514D-A4D4-F0D95D692A15}" destId="{6C84CC1F-57B2-F343-AB33-03EF8BCF7CED}" srcOrd="2" destOrd="0" presId="urn:microsoft.com/office/officeart/2005/8/layout/orgChart1"/>
    <dgm:cxn modelId="{E107CE06-CE68-564F-A378-1D85102A6CCE}" type="presParOf" srcId="{54648B00-3598-9B47-AF85-BFDB5D5EF88C}" destId="{462C464F-87BE-7A40-A5BB-2D4567AC34F8}" srcOrd="2" destOrd="0" presId="urn:microsoft.com/office/officeart/2005/8/layout/orgChart1"/>
    <dgm:cxn modelId="{F8744FAC-AD38-984D-9581-4932596913C2}" type="presParOf" srcId="{1BEF2924-1929-5F47-AC13-3D841137A90C}" destId="{738C23BC-466B-E24E-8AA3-31430FFE6B09}" srcOrd="4" destOrd="0" presId="urn:microsoft.com/office/officeart/2005/8/layout/orgChart1"/>
    <dgm:cxn modelId="{36548487-4911-E241-A130-6861AA470993}" type="presParOf" srcId="{1BEF2924-1929-5F47-AC13-3D841137A90C}" destId="{47E1D12B-B630-6E4D-9884-8EF79AFDE511}" srcOrd="5" destOrd="0" presId="urn:microsoft.com/office/officeart/2005/8/layout/orgChart1"/>
    <dgm:cxn modelId="{F81B7E73-D418-D342-B2C9-3EAE25DDE7CA}" type="presParOf" srcId="{47E1D12B-B630-6E4D-9884-8EF79AFDE511}" destId="{6AA8A10D-273F-094D-B550-484D10802651}" srcOrd="0" destOrd="0" presId="urn:microsoft.com/office/officeart/2005/8/layout/orgChart1"/>
    <dgm:cxn modelId="{175E2877-9329-1042-A7D7-5E7CC051929E}" type="presParOf" srcId="{6AA8A10D-273F-094D-B550-484D10802651}" destId="{6F015F60-4B5C-4741-BF47-3BC6CF347115}" srcOrd="0" destOrd="0" presId="urn:microsoft.com/office/officeart/2005/8/layout/orgChart1"/>
    <dgm:cxn modelId="{B5A8D1CA-2689-764B-A92D-B31EB23C0739}" type="presParOf" srcId="{6AA8A10D-273F-094D-B550-484D10802651}" destId="{91C940DF-7333-9C47-AD20-952D777C30FC}" srcOrd="1" destOrd="0" presId="urn:microsoft.com/office/officeart/2005/8/layout/orgChart1"/>
    <dgm:cxn modelId="{277739CD-DD95-C549-A209-C93978E4423D}" type="presParOf" srcId="{47E1D12B-B630-6E4D-9884-8EF79AFDE511}" destId="{25149D0E-3851-CE4B-9676-D697A589BE17}" srcOrd="1" destOrd="0" presId="urn:microsoft.com/office/officeart/2005/8/layout/orgChart1"/>
    <dgm:cxn modelId="{9D75E6FD-8EA3-214A-9FD9-DCD1E75AC2D3}" type="presParOf" srcId="{25149D0E-3851-CE4B-9676-D697A589BE17}" destId="{1298528B-D573-DE4B-895C-D524C4CC9D21}" srcOrd="0" destOrd="0" presId="urn:microsoft.com/office/officeart/2005/8/layout/orgChart1"/>
    <dgm:cxn modelId="{5BC80DF7-4429-C248-A57A-B84F32DDC314}" type="presParOf" srcId="{25149D0E-3851-CE4B-9676-D697A589BE17}" destId="{A9AD491B-D8AA-9A41-A307-27846EE1568A}" srcOrd="1" destOrd="0" presId="urn:microsoft.com/office/officeart/2005/8/layout/orgChart1"/>
    <dgm:cxn modelId="{9A4AB517-A2F6-0C48-90E4-8184785C719A}" type="presParOf" srcId="{A9AD491B-D8AA-9A41-A307-27846EE1568A}" destId="{55197C4E-B3A1-C345-85FD-7B2B9B104656}" srcOrd="0" destOrd="0" presId="urn:microsoft.com/office/officeart/2005/8/layout/orgChart1"/>
    <dgm:cxn modelId="{6DBFB390-5953-5F42-9ABC-6DBAB60B3328}" type="presParOf" srcId="{55197C4E-B3A1-C345-85FD-7B2B9B104656}" destId="{528CF5CF-6BC5-CE4C-966A-E45831DC82DD}" srcOrd="0" destOrd="0" presId="urn:microsoft.com/office/officeart/2005/8/layout/orgChart1"/>
    <dgm:cxn modelId="{D06876FF-E9D9-5847-8FC3-246BCE80D6F2}" type="presParOf" srcId="{55197C4E-B3A1-C345-85FD-7B2B9B104656}" destId="{9F8B3042-AF80-EE40-AC3A-6FDF4ADBB043}" srcOrd="1" destOrd="0" presId="urn:microsoft.com/office/officeart/2005/8/layout/orgChart1"/>
    <dgm:cxn modelId="{99E6446B-83CB-6247-803B-6697B997930E}" type="presParOf" srcId="{A9AD491B-D8AA-9A41-A307-27846EE1568A}" destId="{684209B0-8FF7-654A-98F2-ED798B9DF24D}" srcOrd="1" destOrd="0" presId="urn:microsoft.com/office/officeart/2005/8/layout/orgChart1"/>
    <dgm:cxn modelId="{EA19FFB2-10A8-ED40-BC43-6BEA885DC155}" type="presParOf" srcId="{A9AD491B-D8AA-9A41-A307-27846EE1568A}" destId="{8215E3AE-06AF-3C42-A7EF-E6F32DA3F796}" srcOrd="2" destOrd="0" presId="urn:microsoft.com/office/officeart/2005/8/layout/orgChart1"/>
    <dgm:cxn modelId="{B16369FC-0DB6-8047-9F3C-39CCA1EE06E7}" type="presParOf" srcId="{47E1D12B-B630-6E4D-9884-8EF79AFDE511}" destId="{E1FE09C6-D308-7949-AD45-2C41F900A1B1}" srcOrd="2" destOrd="0" presId="urn:microsoft.com/office/officeart/2005/8/layout/orgChart1"/>
    <dgm:cxn modelId="{DD2A5DEF-87E6-784E-BE86-D2BAFE51EACA}" type="presParOf" srcId="{7DA257E7-695C-A540-BEF7-0BB0D4877255}" destId="{DBD1D9B9-E23D-0E48-A91B-FC9A1EBD2AD1}" srcOrd="2" destOrd="0" presId="urn:microsoft.com/office/officeart/2005/8/layout/orgChart1"/>
    <dgm:cxn modelId="{09BC84BF-13E1-2945-A2FA-A9AAFCD4FC6F}" type="presParOf" srcId="{56EB61FE-3536-264A-83F0-40FA80375BA4}" destId="{0F6E8F4B-6ABE-C943-9D53-3880CEA3A3BB}" srcOrd="2" destOrd="0" presId="urn:microsoft.com/office/officeart/2005/8/layout/orgChart1"/>
    <dgm:cxn modelId="{FFBA9BA5-B10B-1F46-BAD6-A0897AF6BEED}" type="presParOf" srcId="{56EB61FE-3536-264A-83F0-40FA80375BA4}" destId="{3183F421-AC75-9C49-8DE9-70F31025F70D}" srcOrd="3" destOrd="0" presId="urn:microsoft.com/office/officeart/2005/8/layout/orgChart1"/>
    <dgm:cxn modelId="{BBE7D17E-1CC0-0B44-A874-DA26C653256A}" type="presParOf" srcId="{3183F421-AC75-9C49-8DE9-70F31025F70D}" destId="{D38308CE-16EE-D244-9EF3-54551027CA21}" srcOrd="0" destOrd="0" presId="urn:microsoft.com/office/officeart/2005/8/layout/orgChart1"/>
    <dgm:cxn modelId="{12D638DA-3AA4-DC45-8027-C8F9EF2803B8}" type="presParOf" srcId="{D38308CE-16EE-D244-9EF3-54551027CA21}" destId="{4B5A3054-F625-2041-B495-16242E5F2C55}" srcOrd="0" destOrd="0" presId="urn:microsoft.com/office/officeart/2005/8/layout/orgChart1"/>
    <dgm:cxn modelId="{DB4D43FF-566C-3042-AA1A-5A62D2831B98}" type="presParOf" srcId="{D38308CE-16EE-D244-9EF3-54551027CA21}" destId="{8174C086-C647-7C4C-9552-B2FFDEAF61B2}" srcOrd="1" destOrd="0" presId="urn:microsoft.com/office/officeart/2005/8/layout/orgChart1"/>
    <dgm:cxn modelId="{007B9840-BF55-DE46-A3E8-B3022BA8DDA5}" type="presParOf" srcId="{3183F421-AC75-9C49-8DE9-70F31025F70D}" destId="{5D1EA523-3767-5B45-A5A6-E679363CEE25}" srcOrd="1" destOrd="0" presId="urn:microsoft.com/office/officeart/2005/8/layout/orgChart1"/>
    <dgm:cxn modelId="{54F8CA3D-D810-B346-B7BD-18E9D473C859}" type="presParOf" srcId="{5D1EA523-3767-5B45-A5A6-E679363CEE25}" destId="{CFE5A139-CB01-BE45-999C-E7E677B7F035}" srcOrd="0" destOrd="0" presId="urn:microsoft.com/office/officeart/2005/8/layout/orgChart1"/>
    <dgm:cxn modelId="{EDEB14C6-458C-1F47-9AD0-E75FFDFE4615}" type="presParOf" srcId="{5D1EA523-3767-5B45-A5A6-E679363CEE25}" destId="{9125602E-ECE5-F34E-BF47-2CFA2E80C0E7}" srcOrd="1" destOrd="0" presId="urn:microsoft.com/office/officeart/2005/8/layout/orgChart1"/>
    <dgm:cxn modelId="{12954174-E80D-1942-8B75-B5EDBC4BCB74}" type="presParOf" srcId="{9125602E-ECE5-F34E-BF47-2CFA2E80C0E7}" destId="{E19E956E-A44F-D142-8E00-21C5D9C19C5A}" srcOrd="0" destOrd="0" presId="urn:microsoft.com/office/officeart/2005/8/layout/orgChart1"/>
    <dgm:cxn modelId="{1DBE7445-A7FE-BF46-8A25-1A513D82B0A7}" type="presParOf" srcId="{E19E956E-A44F-D142-8E00-21C5D9C19C5A}" destId="{54CFAA9D-E450-4444-8E9F-1A7679D4F795}" srcOrd="0" destOrd="0" presId="urn:microsoft.com/office/officeart/2005/8/layout/orgChart1"/>
    <dgm:cxn modelId="{3A9E2CE7-E072-934F-8F2A-0B911405EF98}" type="presParOf" srcId="{E19E956E-A44F-D142-8E00-21C5D9C19C5A}" destId="{508143DA-B6C7-864B-98E1-CA045903CC79}" srcOrd="1" destOrd="0" presId="urn:microsoft.com/office/officeart/2005/8/layout/orgChart1"/>
    <dgm:cxn modelId="{90680341-B535-FB40-843F-EE1FD75CFB60}" type="presParOf" srcId="{9125602E-ECE5-F34E-BF47-2CFA2E80C0E7}" destId="{F2133689-1E6C-EB4C-A78E-FD4993AB3824}" srcOrd="1" destOrd="0" presId="urn:microsoft.com/office/officeart/2005/8/layout/orgChart1"/>
    <dgm:cxn modelId="{07D7BD35-59C3-7047-ADD4-DC0042AEF99E}" type="presParOf" srcId="{9125602E-ECE5-F34E-BF47-2CFA2E80C0E7}" destId="{EF838AEC-63B5-0C43-AA28-CB2CA88BE78D}" srcOrd="2" destOrd="0" presId="urn:microsoft.com/office/officeart/2005/8/layout/orgChart1"/>
    <dgm:cxn modelId="{B22436CB-993E-334D-B28C-12310C43E483}" type="presParOf" srcId="{5D1EA523-3767-5B45-A5A6-E679363CEE25}" destId="{9CDB2526-0BC7-3047-AE90-859D62DAEEE2}" srcOrd="2" destOrd="0" presId="urn:microsoft.com/office/officeart/2005/8/layout/orgChart1"/>
    <dgm:cxn modelId="{08B2900E-2CAC-9B4E-8D61-000318EF0D2F}" type="presParOf" srcId="{5D1EA523-3767-5B45-A5A6-E679363CEE25}" destId="{C1D10E0A-D3E3-7C46-90A8-7610CCBE5362}" srcOrd="3" destOrd="0" presId="urn:microsoft.com/office/officeart/2005/8/layout/orgChart1"/>
    <dgm:cxn modelId="{3388BC04-BA5C-9146-ACEE-6821F3A53BA4}" type="presParOf" srcId="{C1D10E0A-D3E3-7C46-90A8-7610CCBE5362}" destId="{98EEEEAC-DF41-7345-A28C-F76A206047E3}" srcOrd="0" destOrd="0" presId="urn:microsoft.com/office/officeart/2005/8/layout/orgChart1"/>
    <dgm:cxn modelId="{ED0E8506-8345-3146-9696-CC1B640B918C}" type="presParOf" srcId="{98EEEEAC-DF41-7345-A28C-F76A206047E3}" destId="{22DF6385-41F9-9A49-97E7-FB4D2AAE857A}" srcOrd="0" destOrd="0" presId="urn:microsoft.com/office/officeart/2005/8/layout/orgChart1"/>
    <dgm:cxn modelId="{1B2ACF3A-9937-2140-AFC3-2EDA5BEDA7D4}" type="presParOf" srcId="{98EEEEAC-DF41-7345-A28C-F76A206047E3}" destId="{1B6A75D6-ADB0-4D4A-A706-1898EEE95D85}" srcOrd="1" destOrd="0" presId="urn:microsoft.com/office/officeart/2005/8/layout/orgChart1"/>
    <dgm:cxn modelId="{E58D8D44-4604-0440-8BDD-8B14252A8B10}" type="presParOf" srcId="{C1D10E0A-D3E3-7C46-90A8-7610CCBE5362}" destId="{D1139C9A-9BC7-F543-A959-AAC77227FBD8}" srcOrd="1" destOrd="0" presId="urn:microsoft.com/office/officeart/2005/8/layout/orgChart1"/>
    <dgm:cxn modelId="{C18E61CA-A2BA-AC43-8E91-269FA584E4DA}" type="presParOf" srcId="{C1D10E0A-D3E3-7C46-90A8-7610CCBE5362}" destId="{CAFB6FD3-DE2B-6D48-97CA-2CC0140A0489}" srcOrd="2" destOrd="0" presId="urn:microsoft.com/office/officeart/2005/8/layout/orgChart1"/>
    <dgm:cxn modelId="{09C5C062-4E7E-C94A-AE2A-112ABE7A06F4}" type="presParOf" srcId="{3183F421-AC75-9C49-8DE9-70F31025F70D}" destId="{FBE255B5-4226-A34C-8EBF-BD43FAAEE248}" srcOrd="2" destOrd="0" presId="urn:microsoft.com/office/officeart/2005/8/layout/orgChart1"/>
    <dgm:cxn modelId="{FE6CAD28-3B41-E24A-A05E-D5BCF374C875}" type="presParOf" srcId="{F68E463D-8DB1-634A-A165-556D88A8549D}" destId="{377AB042-4DEE-B646-93C4-BA3F13EB4D23}" srcOrd="2" destOrd="0" presId="urn:microsoft.com/office/officeart/2005/8/layout/orgChart1"/>
    <dgm:cxn modelId="{423AD784-35ED-E44E-AAE3-9CCEF7B7400D}" type="presParOf" srcId="{9EC38932-81D9-554F-A35B-9050EF3C8C96}" destId="{61B4503F-A1EA-F843-A2F5-B0B783C1DA55}" srcOrd="2" destOrd="0" presId="urn:microsoft.com/office/officeart/2005/8/layout/orgChart1"/>
    <dgm:cxn modelId="{62AE4611-3714-B042-A1EC-00320691DC34}" type="presParOf" srcId="{9EC38932-81D9-554F-A35B-9050EF3C8C96}" destId="{90EF0F9A-1E9F-0B4D-B225-72F315067440}" srcOrd="3" destOrd="0" presId="urn:microsoft.com/office/officeart/2005/8/layout/orgChart1"/>
    <dgm:cxn modelId="{3F978527-67E5-6241-A47B-3070B6626F5E}" type="presParOf" srcId="{90EF0F9A-1E9F-0B4D-B225-72F315067440}" destId="{2ABA2B33-02C3-4143-8C1D-8E4A463A6651}" srcOrd="0" destOrd="0" presId="urn:microsoft.com/office/officeart/2005/8/layout/orgChart1"/>
    <dgm:cxn modelId="{EF3F5AB4-DF4D-7A47-95ED-7A00C4B3F94F}" type="presParOf" srcId="{2ABA2B33-02C3-4143-8C1D-8E4A463A6651}" destId="{821A1C80-929D-D84A-ACC2-FDD10DF59D8A}" srcOrd="0" destOrd="0" presId="urn:microsoft.com/office/officeart/2005/8/layout/orgChart1"/>
    <dgm:cxn modelId="{76A9BEBF-B7E4-1F46-9812-79D4AB71178F}" type="presParOf" srcId="{2ABA2B33-02C3-4143-8C1D-8E4A463A6651}" destId="{C0F59AE6-1F5C-E443-9CDA-386CD5F61E53}" srcOrd="1" destOrd="0" presId="urn:microsoft.com/office/officeart/2005/8/layout/orgChart1"/>
    <dgm:cxn modelId="{F7DFBEB0-6CA7-104A-88C9-5C28E0BBC7F6}" type="presParOf" srcId="{90EF0F9A-1E9F-0B4D-B225-72F315067440}" destId="{AFA81A94-C188-B045-B2D1-E3401A63527E}" srcOrd="1" destOrd="0" presId="urn:microsoft.com/office/officeart/2005/8/layout/orgChart1"/>
    <dgm:cxn modelId="{B301133D-3A4D-D94D-B7E8-460793545993}" type="presParOf" srcId="{AFA81A94-C188-B045-B2D1-E3401A63527E}" destId="{62738B3C-DD8A-CC4D-BBF1-DAF7D2AED9C7}" srcOrd="0" destOrd="0" presId="urn:microsoft.com/office/officeart/2005/8/layout/orgChart1"/>
    <dgm:cxn modelId="{445E5F43-1973-9A4B-88C5-5F1155FB27C1}" type="presParOf" srcId="{AFA81A94-C188-B045-B2D1-E3401A63527E}" destId="{9316FBDC-E29D-8945-9124-80C8EE8D24E0}" srcOrd="1" destOrd="0" presId="urn:microsoft.com/office/officeart/2005/8/layout/orgChart1"/>
    <dgm:cxn modelId="{537E9287-8EC7-F248-927F-0806399C2C5B}" type="presParOf" srcId="{9316FBDC-E29D-8945-9124-80C8EE8D24E0}" destId="{D2509320-EEBC-AC47-8EFC-5959868A635A}" srcOrd="0" destOrd="0" presId="urn:microsoft.com/office/officeart/2005/8/layout/orgChart1"/>
    <dgm:cxn modelId="{0126CB61-C0A9-7A41-94EE-33800B5CBC2D}" type="presParOf" srcId="{D2509320-EEBC-AC47-8EFC-5959868A635A}" destId="{7913655C-42A4-8140-9779-FF9956CD705B}" srcOrd="0" destOrd="0" presId="urn:microsoft.com/office/officeart/2005/8/layout/orgChart1"/>
    <dgm:cxn modelId="{59659452-5B24-9844-BB51-1E617B73ABF4}" type="presParOf" srcId="{D2509320-EEBC-AC47-8EFC-5959868A635A}" destId="{BDF312AE-5465-DF46-B4B4-BF2884DF7805}" srcOrd="1" destOrd="0" presId="urn:microsoft.com/office/officeart/2005/8/layout/orgChart1"/>
    <dgm:cxn modelId="{FD8A6810-C0A6-9043-9909-75DF423D8A75}" type="presParOf" srcId="{9316FBDC-E29D-8945-9124-80C8EE8D24E0}" destId="{4C9C7333-5008-8F44-8869-69C75DDB2588}" srcOrd="1" destOrd="0" presId="urn:microsoft.com/office/officeart/2005/8/layout/orgChart1"/>
    <dgm:cxn modelId="{D76AFE38-2383-1642-8704-0C5AF1A5456F}" type="presParOf" srcId="{4C9C7333-5008-8F44-8869-69C75DDB2588}" destId="{246B8EA2-6369-614F-ACDF-CDC68B98C4D7}" srcOrd="0" destOrd="0" presId="urn:microsoft.com/office/officeart/2005/8/layout/orgChart1"/>
    <dgm:cxn modelId="{03C22794-E500-CE4E-83E6-B44ECA7B954C}" type="presParOf" srcId="{4C9C7333-5008-8F44-8869-69C75DDB2588}" destId="{DEA75A89-4AE8-C14B-9F0D-7D43541811C0}" srcOrd="1" destOrd="0" presId="urn:microsoft.com/office/officeart/2005/8/layout/orgChart1"/>
    <dgm:cxn modelId="{EB4F90C5-CB91-964E-A123-080FE33F098A}" type="presParOf" srcId="{DEA75A89-4AE8-C14B-9F0D-7D43541811C0}" destId="{884CBE5C-12BD-2B4A-BF1F-94FA8E939DE0}" srcOrd="0" destOrd="0" presId="urn:microsoft.com/office/officeart/2005/8/layout/orgChart1"/>
    <dgm:cxn modelId="{2A6AA085-C505-4E49-B75B-54B9FFBDE6FE}" type="presParOf" srcId="{884CBE5C-12BD-2B4A-BF1F-94FA8E939DE0}" destId="{0B87423B-9AC0-F94B-8A27-15F9B75C9459}" srcOrd="0" destOrd="0" presId="urn:microsoft.com/office/officeart/2005/8/layout/orgChart1"/>
    <dgm:cxn modelId="{091429E4-3D7C-C941-990B-9365C1CFFBFF}" type="presParOf" srcId="{884CBE5C-12BD-2B4A-BF1F-94FA8E939DE0}" destId="{CDF4B16F-75B7-3845-96D6-FE408B0BC38A}" srcOrd="1" destOrd="0" presId="urn:microsoft.com/office/officeart/2005/8/layout/orgChart1"/>
    <dgm:cxn modelId="{CACBC9FB-8ABA-D64D-8923-6C220AC348A3}" type="presParOf" srcId="{DEA75A89-4AE8-C14B-9F0D-7D43541811C0}" destId="{658CD17E-F20A-334D-AAE4-A564065B1733}" srcOrd="1" destOrd="0" presId="urn:microsoft.com/office/officeart/2005/8/layout/orgChart1"/>
    <dgm:cxn modelId="{9666F486-071F-4047-8217-857B08288C8F}" type="presParOf" srcId="{DEA75A89-4AE8-C14B-9F0D-7D43541811C0}" destId="{BC293DE3-ABC6-DB4F-AFA6-03124F993A53}" srcOrd="2" destOrd="0" presId="urn:microsoft.com/office/officeart/2005/8/layout/orgChart1"/>
    <dgm:cxn modelId="{561658F1-83A3-B14C-9DAA-6ADD2236FF3D}" type="presParOf" srcId="{9316FBDC-E29D-8945-9124-80C8EE8D24E0}" destId="{727BD47C-82F4-8A49-B825-E8430B94719D}" srcOrd="2" destOrd="0" presId="urn:microsoft.com/office/officeart/2005/8/layout/orgChart1"/>
    <dgm:cxn modelId="{DB7697AA-10C9-ED4E-A424-0FA0461A19B5}" type="presParOf" srcId="{AFA81A94-C188-B045-B2D1-E3401A63527E}" destId="{ED45DC3D-66D7-C141-9167-0BB1DFBC3DA0}" srcOrd="2" destOrd="0" presId="urn:microsoft.com/office/officeart/2005/8/layout/orgChart1"/>
    <dgm:cxn modelId="{B1F0AA0B-4641-8141-81F9-5FC7DBEA946F}" type="presParOf" srcId="{AFA81A94-C188-B045-B2D1-E3401A63527E}" destId="{0F6B8AB0-0C65-6642-B4FE-DAF78DC25065}" srcOrd="3" destOrd="0" presId="urn:microsoft.com/office/officeart/2005/8/layout/orgChart1"/>
    <dgm:cxn modelId="{A7D54C64-0551-AE46-A89B-8FEA554C8D59}" type="presParOf" srcId="{0F6B8AB0-0C65-6642-B4FE-DAF78DC25065}" destId="{92D54BAD-686C-E546-AF5F-8BF35A1DCA83}" srcOrd="0" destOrd="0" presId="urn:microsoft.com/office/officeart/2005/8/layout/orgChart1"/>
    <dgm:cxn modelId="{A23A6C68-0048-1941-BE9C-AACACB12C000}" type="presParOf" srcId="{92D54BAD-686C-E546-AF5F-8BF35A1DCA83}" destId="{B9BD5E9D-6DC6-9642-9031-265D0AE48E1D}" srcOrd="0" destOrd="0" presId="urn:microsoft.com/office/officeart/2005/8/layout/orgChart1"/>
    <dgm:cxn modelId="{BEFD69B5-F0FB-2C40-A86B-F20281AFE1CE}" type="presParOf" srcId="{92D54BAD-686C-E546-AF5F-8BF35A1DCA83}" destId="{E11211A3-9946-044C-9AF3-2F26743B78D0}" srcOrd="1" destOrd="0" presId="urn:microsoft.com/office/officeart/2005/8/layout/orgChart1"/>
    <dgm:cxn modelId="{6891AB14-2EAC-E248-B447-621D3657F432}" type="presParOf" srcId="{0F6B8AB0-0C65-6642-B4FE-DAF78DC25065}" destId="{D6394110-3B07-5C4D-A43D-BB33A6D671F6}" srcOrd="1" destOrd="0" presId="urn:microsoft.com/office/officeart/2005/8/layout/orgChart1"/>
    <dgm:cxn modelId="{941994A2-F749-B647-910D-2691B83FFA23}" type="presParOf" srcId="{D6394110-3B07-5C4D-A43D-BB33A6D671F6}" destId="{27B1AA21-3CC2-4341-9296-BCE20147593A}" srcOrd="0" destOrd="0" presId="urn:microsoft.com/office/officeart/2005/8/layout/orgChart1"/>
    <dgm:cxn modelId="{E80F72F8-ABD2-4C49-9BFE-06AA688572B9}" type="presParOf" srcId="{D6394110-3B07-5C4D-A43D-BB33A6D671F6}" destId="{2E7B55A4-4D28-6549-896A-1EAC4C2B9B77}" srcOrd="1" destOrd="0" presId="urn:microsoft.com/office/officeart/2005/8/layout/orgChart1"/>
    <dgm:cxn modelId="{1DD08D87-2669-7542-935D-0E94B8377E10}" type="presParOf" srcId="{2E7B55A4-4D28-6549-896A-1EAC4C2B9B77}" destId="{A60FFA78-0E08-4942-9A9F-AF15D6FB9984}" srcOrd="0" destOrd="0" presId="urn:microsoft.com/office/officeart/2005/8/layout/orgChart1"/>
    <dgm:cxn modelId="{55FE6194-8FF3-AB44-B35D-D984D6D6103C}" type="presParOf" srcId="{A60FFA78-0E08-4942-9A9F-AF15D6FB9984}" destId="{D23FCD9A-4124-544C-AE39-7D5F7CFEC667}" srcOrd="0" destOrd="0" presId="urn:microsoft.com/office/officeart/2005/8/layout/orgChart1"/>
    <dgm:cxn modelId="{4E0C19F0-C686-2148-B318-C803B5901C04}" type="presParOf" srcId="{A60FFA78-0E08-4942-9A9F-AF15D6FB9984}" destId="{4F78D014-DA4C-2B48-8CDD-E3FED23E2B38}" srcOrd="1" destOrd="0" presId="urn:microsoft.com/office/officeart/2005/8/layout/orgChart1"/>
    <dgm:cxn modelId="{D142E244-B31E-854A-915F-768659D43EB6}" type="presParOf" srcId="{2E7B55A4-4D28-6549-896A-1EAC4C2B9B77}" destId="{FE655502-6854-C34A-B68A-0F0C5FCD6C1A}" srcOrd="1" destOrd="0" presId="urn:microsoft.com/office/officeart/2005/8/layout/orgChart1"/>
    <dgm:cxn modelId="{ADE530A5-5809-BB4D-971E-C529A554B15B}" type="presParOf" srcId="{2E7B55A4-4D28-6549-896A-1EAC4C2B9B77}" destId="{2280558B-C861-024E-AAFF-F8AF3EF27CC7}" srcOrd="2" destOrd="0" presId="urn:microsoft.com/office/officeart/2005/8/layout/orgChart1"/>
    <dgm:cxn modelId="{3276D88A-62C5-814C-B159-3B5B6CAE3434}" type="presParOf" srcId="{0F6B8AB0-0C65-6642-B4FE-DAF78DC25065}" destId="{C92EA900-B1A5-AF45-B008-18A0E7DD308D}" srcOrd="2" destOrd="0" presId="urn:microsoft.com/office/officeart/2005/8/layout/orgChart1"/>
    <dgm:cxn modelId="{6370B915-5C38-6245-BA8E-B68E478FAEE8}" type="presParOf" srcId="{90EF0F9A-1E9F-0B4D-B225-72F315067440}" destId="{80A01A2B-00A5-FA4F-BAD6-D8432F9C2374}" srcOrd="2" destOrd="0" presId="urn:microsoft.com/office/officeart/2005/8/layout/orgChart1"/>
    <dgm:cxn modelId="{DAF123DE-23D1-0C44-B47E-A90D26D698BD}" type="presParOf" srcId="{F2407C25-B2DC-EC40-85B7-1FDC8E2DE635}" destId="{7D82D2AB-1CE5-EE47-A943-1542E0009A51}"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B1AA21-3CC2-4341-9296-BCE20147593A}">
      <dsp:nvSpPr>
        <dsp:cNvPr id="0" name=""/>
        <dsp:cNvSpPr/>
      </dsp:nvSpPr>
      <dsp:spPr>
        <a:xfrm>
          <a:off x="7169474" y="2956025"/>
          <a:ext cx="191267" cy="525462"/>
        </a:xfrm>
        <a:custGeom>
          <a:avLst/>
          <a:gdLst/>
          <a:ahLst/>
          <a:cxnLst/>
          <a:rect l="0" t="0" r="0" b="0"/>
          <a:pathLst>
            <a:path>
              <a:moveTo>
                <a:pt x="0" y="0"/>
              </a:moveTo>
              <a:lnTo>
                <a:pt x="0" y="525462"/>
              </a:lnTo>
              <a:lnTo>
                <a:pt x="191267" y="525462"/>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ED45DC3D-66D7-C141-9167-0BB1DFBC3DA0}">
      <dsp:nvSpPr>
        <dsp:cNvPr id="0" name=""/>
        <dsp:cNvSpPr/>
      </dsp:nvSpPr>
      <dsp:spPr>
        <a:xfrm>
          <a:off x="6988422" y="2144985"/>
          <a:ext cx="691097" cy="239885"/>
        </a:xfrm>
        <a:custGeom>
          <a:avLst/>
          <a:gdLst/>
          <a:ahLst/>
          <a:cxnLst/>
          <a:rect l="0" t="0" r="0" b="0"/>
          <a:pathLst>
            <a:path>
              <a:moveTo>
                <a:pt x="0" y="0"/>
              </a:moveTo>
              <a:lnTo>
                <a:pt x="0" y="119942"/>
              </a:lnTo>
              <a:lnTo>
                <a:pt x="691097" y="119942"/>
              </a:lnTo>
              <a:lnTo>
                <a:pt x="691097" y="239885"/>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246B8EA2-6369-614F-ACDF-CDC68B98C4D7}">
      <dsp:nvSpPr>
        <dsp:cNvPr id="0" name=""/>
        <dsp:cNvSpPr/>
      </dsp:nvSpPr>
      <dsp:spPr>
        <a:xfrm>
          <a:off x="5773998" y="2956025"/>
          <a:ext cx="171346" cy="525462"/>
        </a:xfrm>
        <a:custGeom>
          <a:avLst/>
          <a:gdLst/>
          <a:ahLst/>
          <a:cxnLst/>
          <a:rect l="0" t="0" r="0" b="0"/>
          <a:pathLst>
            <a:path>
              <a:moveTo>
                <a:pt x="0" y="0"/>
              </a:moveTo>
              <a:lnTo>
                <a:pt x="0" y="525462"/>
              </a:lnTo>
              <a:lnTo>
                <a:pt x="171346" y="525462"/>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62738B3C-DD8A-CC4D-BBF1-DAF7D2AED9C7}">
      <dsp:nvSpPr>
        <dsp:cNvPr id="0" name=""/>
        <dsp:cNvSpPr/>
      </dsp:nvSpPr>
      <dsp:spPr>
        <a:xfrm>
          <a:off x="6230922" y="2144985"/>
          <a:ext cx="757500" cy="239885"/>
        </a:xfrm>
        <a:custGeom>
          <a:avLst/>
          <a:gdLst/>
          <a:ahLst/>
          <a:cxnLst/>
          <a:rect l="0" t="0" r="0" b="0"/>
          <a:pathLst>
            <a:path>
              <a:moveTo>
                <a:pt x="757500" y="0"/>
              </a:moveTo>
              <a:lnTo>
                <a:pt x="757500" y="119942"/>
              </a:lnTo>
              <a:lnTo>
                <a:pt x="0" y="119942"/>
              </a:lnTo>
              <a:lnTo>
                <a:pt x="0" y="239885"/>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61B4503F-A1EA-F843-A2F5-B0B783C1DA55}">
      <dsp:nvSpPr>
        <dsp:cNvPr id="0" name=""/>
        <dsp:cNvSpPr/>
      </dsp:nvSpPr>
      <dsp:spPr>
        <a:xfrm>
          <a:off x="5306249" y="1122618"/>
          <a:ext cx="1682173" cy="239885"/>
        </a:xfrm>
        <a:custGeom>
          <a:avLst/>
          <a:gdLst/>
          <a:ahLst/>
          <a:cxnLst/>
          <a:rect l="0" t="0" r="0" b="0"/>
          <a:pathLst>
            <a:path>
              <a:moveTo>
                <a:pt x="0" y="0"/>
              </a:moveTo>
              <a:lnTo>
                <a:pt x="0" y="119942"/>
              </a:lnTo>
              <a:lnTo>
                <a:pt x="1682173" y="119942"/>
              </a:lnTo>
              <a:lnTo>
                <a:pt x="1682173" y="239885"/>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9CDB2526-0BC7-3047-AE90-859D62DAEEE2}">
      <dsp:nvSpPr>
        <dsp:cNvPr id="0" name=""/>
        <dsp:cNvSpPr/>
      </dsp:nvSpPr>
      <dsp:spPr>
        <a:xfrm>
          <a:off x="4237097" y="2744698"/>
          <a:ext cx="197130" cy="1336502"/>
        </a:xfrm>
        <a:custGeom>
          <a:avLst/>
          <a:gdLst/>
          <a:ahLst/>
          <a:cxnLst/>
          <a:rect l="0" t="0" r="0" b="0"/>
          <a:pathLst>
            <a:path>
              <a:moveTo>
                <a:pt x="0" y="0"/>
              </a:moveTo>
              <a:lnTo>
                <a:pt x="0" y="1336502"/>
              </a:lnTo>
              <a:lnTo>
                <a:pt x="197130" y="1336502"/>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CFE5A139-CB01-BE45-999C-E7E677B7F035}">
      <dsp:nvSpPr>
        <dsp:cNvPr id="0" name=""/>
        <dsp:cNvSpPr/>
      </dsp:nvSpPr>
      <dsp:spPr>
        <a:xfrm>
          <a:off x="4237097" y="2744698"/>
          <a:ext cx="197130" cy="525462"/>
        </a:xfrm>
        <a:custGeom>
          <a:avLst/>
          <a:gdLst/>
          <a:ahLst/>
          <a:cxnLst/>
          <a:rect l="0" t="0" r="0" b="0"/>
          <a:pathLst>
            <a:path>
              <a:moveTo>
                <a:pt x="0" y="0"/>
              </a:moveTo>
              <a:lnTo>
                <a:pt x="0" y="525462"/>
              </a:lnTo>
              <a:lnTo>
                <a:pt x="197130" y="525462"/>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0F6E8F4B-6ABE-C943-9D53-3880CEA3A3BB}">
      <dsp:nvSpPr>
        <dsp:cNvPr id="0" name=""/>
        <dsp:cNvSpPr/>
      </dsp:nvSpPr>
      <dsp:spPr>
        <a:xfrm>
          <a:off x="3352001" y="1933658"/>
          <a:ext cx="1410778" cy="239885"/>
        </a:xfrm>
        <a:custGeom>
          <a:avLst/>
          <a:gdLst/>
          <a:ahLst/>
          <a:cxnLst/>
          <a:rect l="0" t="0" r="0" b="0"/>
          <a:pathLst>
            <a:path>
              <a:moveTo>
                <a:pt x="0" y="0"/>
              </a:moveTo>
              <a:lnTo>
                <a:pt x="0" y="119942"/>
              </a:lnTo>
              <a:lnTo>
                <a:pt x="1410778" y="119942"/>
              </a:lnTo>
              <a:lnTo>
                <a:pt x="1410778" y="239885"/>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1298528B-D573-DE4B-895C-D524C4CC9D21}">
      <dsp:nvSpPr>
        <dsp:cNvPr id="0" name=""/>
        <dsp:cNvSpPr/>
      </dsp:nvSpPr>
      <dsp:spPr>
        <a:xfrm>
          <a:off x="2880686" y="3555738"/>
          <a:ext cx="171346" cy="525462"/>
        </a:xfrm>
        <a:custGeom>
          <a:avLst/>
          <a:gdLst/>
          <a:ahLst/>
          <a:cxnLst/>
          <a:rect l="0" t="0" r="0" b="0"/>
          <a:pathLst>
            <a:path>
              <a:moveTo>
                <a:pt x="0" y="0"/>
              </a:moveTo>
              <a:lnTo>
                <a:pt x="0" y="525462"/>
              </a:lnTo>
              <a:lnTo>
                <a:pt x="171346" y="525462"/>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738C23BC-466B-E24E-8AA3-31430FFE6B09}">
      <dsp:nvSpPr>
        <dsp:cNvPr id="0" name=""/>
        <dsp:cNvSpPr/>
      </dsp:nvSpPr>
      <dsp:spPr>
        <a:xfrm>
          <a:off x="1955415" y="2744698"/>
          <a:ext cx="1382195" cy="239885"/>
        </a:xfrm>
        <a:custGeom>
          <a:avLst/>
          <a:gdLst/>
          <a:ahLst/>
          <a:cxnLst/>
          <a:rect l="0" t="0" r="0" b="0"/>
          <a:pathLst>
            <a:path>
              <a:moveTo>
                <a:pt x="0" y="0"/>
              </a:moveTo>
              <a:lnTo>
                <a:pt x="0" y="119942"/>
              </a:lnTo>
              <a:lnTo>
                <a:pt x="1382195" y="119942"/>
              </a:lnTo>
              <a:lnTo>
                <a:pt x="1382195" y="239885"/>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18633BBD-464F-5A44-8530-15AE472C5AEE}">
      <dsp:nvSpPr>
        <dsp:cNvPr id="0" name=""/>
        <dsp:cNvSpPr/>
      </dsp:nvSpPr>
      <dsp:spPr>
        <a:xfrm>
          <a:off x="1498491" y="3555738"/>
          <a:ext cx="171346" cy="1336502"/>
        </a:xfrm>
        <a:custGeom>
          <a:avLst/>
          <a:gdLst/>
          <a:ahLst/>
          <a:cxnLst/>
          <a:rect l="0" t="0" r="0" b="0"/>
          <a:pathLst>
            <a:path>
              <a:moveTo>
                <a:pt x="0" y="0"/>
              </a:moveTo>
              <a:lnTo>
                <a:pt x="0" y="1336502"/>
              </a:lnTo>
              <a:lnTo>
                <a:pt x="171346" y="1336502"/>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181E3BA3-8D39-1749-B5E5-45B19806F9BC}">
      <dsp:nvSpPr>
        <dsp:cNvPr id="0" name=""/>
        <dsp:cNvSpPr/>
      </dsp:nvSpPr>
      <dsp:spPr>
        <a:xfrm>
          <a:off x="1498491" y="3555738"/>
          <a:ext cx="171346" cy="525462"/>
        </a:xfrm>
        <a:custGeom>
          <a:avLst/>
          <a:gdLst/>
          <a:ahLst/>
          <a:cxnLst/>
          <a:rect l="0" t="0" r="0" b="0"/>
          <a:pathLst>
            <a:path>
              <a:moveTo>
                <a:pt x="0" y="0"/>
              </a:moveTo>
              <a:lnTo>
                <a:pt x="0" y="525462"/>
              </a:lnTo>
              <a:lnTo>
                <a:pt x="171346" y="525462"/>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C13709E5-35F0-0144-BDC6-DE1D4AA6E92D}">
      <dsp:nvSpPr>
        <dsp:cNvPr id="0" name=""/>
        <dsp:cNvSpPr/>
      </dsp:nvSpPr>
      <dsp:spPr>
        <a:xfrm>
          <a:off x="1909695" y="2744698"/>
          <a:ext cx="91440" cy="239885"/>
        </a:xfrm>
        <a:custGeom>
          <a:avLst/>
          <a:gdLst/>
          <a:ahLst/>
          <a:cxnLst/>
          <a:rect l="0" t="0" r="0" b="0"/>
          <a:pathLst>
            <a:path>
              <a:moveTo>
                <a:pt x="45720" y="0"/>
              </a:moveTo>
              <a:lnTo>
                <a:pt x="45720" y="23988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E5EC795-A64A-5148-AB42-A042EB535749}">
      <dsp:nvSpPr>
        <dsp:cNvPr id="0" name=""/>
        <dsp:cNvSpPr/>
      </dsp:nvSpPr>
      <dsp:spPr>
        <a:xfrm>
          <a:off x="116296" y="3555738"/>
          <a:ext cx="171346" cy="1336502"/>
        </a:xfrm>
        <a:custGeom>
          <a:avLst/>
          <a:gdLst/>
          <a:ahLst/>
          <a:cxnLst/>
          <a:rect l="0" t="0" r="0" b="0"/>
          <a:pathLst>
            <a:path>
              <a:moveTo>
                <a:pt x="0" y="0"/>
              </a:moveTo>
              <a:lnTo>
                <a:pt x="0" y="1336502"/>
              </a:lnTo>
              <a:lnTo>
                <a:pt x="171346" y="133650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43623E9-1332-2440-B183-C94AAC11E259}">
      <dsp:nvSpPr>
        <dsp:cNvPr id="0" name=""/>
        <dsp:cNvSpPr/>
      </dsp:nvSpPr>
      <dsp:spPr>
        <a:xfrm>
          <a:off x="116296" y="3555738"/>
          <a:ext cx="171346" cy="525462"/>
        </a:xfrm>
        <a:custGeom>
          <a:avLst/>
          <a:gdLst/>
          <a:ahLst/>
          <a:cxnLst/>
          <a:rect l="0" t="0" r="0" b="0"/>
          <a:pathLst>
            <a:path>
              <a:moveTo>
                <a:pt x="0" y="0"/>
              </a:moveTo>
              <a:lnTo>
                <a:pt x="0" y="525462"/>
              </a:lnTo>
              <a:lnTo>
                <a:pt x="171346" y="52546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9893500-6A3D-F647-9319-2CCFD660D3A9}">
      <dsp:nvSpPr>
        <dsp:cNvPr id="0" name=""/>
        <dsp:cNvSpPr/>
      </dsp:nvSpPr>
      <dsp:spPr>
        <a:xfrm>
          <a:off x="573220" y="2744698"/>
          <a:ext cx="1382195" cy="239885"/>
        </a:xfrm>
        <a:custGeom>
          <a:avLst/>
          <a:gdLst/>
          <a:ahLst/>
          <a:cxnLst/>
          <a:rect l="0" t="0" r="0" b="0"/>
          <a:pathLst>
            <a:path>
              <a:moveTo>
                <a:pt x="1382195" y="0"/>
              </a:moveTo>
              <a:lnTo>
                <a:pt x="1382195" y="119942"/>
              </a:lnTo>
              <a:lnTo>
                <a:pt x="0" y="119942"/>
              </a:lnTo>
              <a:lnTo>
                <a:pt x="0" y="239885"/>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FB85540C-1FC3-1049-B64E-F5102E118DF0}">
      <dsp:nvSpPr>
        <dsp:cNvPr id="0" name=""/>
        <dsp:cNvSpPr/>
      </dsp:nvSpPr>
      <dsp:spPr>
        <a:xfrm>
          <a:off x="1955415" y="1933658"/>
          <a:ext cx="1396585" cy="239885"/>
        </a:xfrm>
        <a:custGeom>
          <a:avLst/>
          <a:gdLst/>
          <a:ahLst/>
          <a:cxnLst/>
          <a:rect l="0" t="0" r="0" b="0"/>
          <a:pathLst>
            <a:path>
              <a:moveTo>
                <a:pt x="1396585" y="0"/>
              </a:moveTo>
              <a:lnTo>
                <a:pt x="1396585" y="119942"/>
              </a:lnTo>
              <a:lnTo>
                <a:pt x="0" y="119942"/>
              </a:lnTo>
              <a:lnTo>
                <a:pt x="0" y="239885"/>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879178BA-5794-1F4E-BA38-13EE18A3A7E2}">
      <dsp:nvSpPr>
        <dsp:cNvPr id="0" name=""/>
        <dsp:cNvSpPr/>
      </dsp:nvSpPr>
      <dsp:spPr>
        <a:xfrm>
          <a:off x="3352001" y="1122618"/>
          <a:ext cx="1954248" cy="239885"/>
        </a:xfrm>
        <a:custGeom>
          <a:avLst/>
          <a:gdLst/>
          <a:ahLst/>
          <a:cxnLst/>
          <a:rect l="0" t="0" r="0" b="0"/>
          <a:pathLst>
            <a:path>
              <a:moveTo>
                <a:pt x="1954248" y="0"/>
              </a:moveTo>
              <a:lnTo>
                <a:pt x="1954248" y="119942"/>
              </a:lnTo>
              <a:lnTo>
                <a:pt x="0" y="119942"/>
              </a:lnTo>
              <a:lnTo>
                <a:pt x="0" y="239885"/>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8AFB5E40-EAB3-9A4C-947A-7ED4F8987EDB}">
      <dsp:nvSpPr>
        <dsp:cNvPr id="0" name=""/>
        <dsp:cNvSpPr/>
      </dsp:nvSpPr>
      <dsp:spPr>
        <a:xfrm>
          <a:off x="4735094" y="551463"/>
          <a:ext cx="1142310" cy="5711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a:solidFill>
                <a:schemeClr val="bg1"/>
              </a:solidFill>
            </a:rPr>
            <a:t>Primary Explosives</a:t>
          </a:r>
          <a:endParaRPr lang="en-GB" sz="1600" b="1" kern="1200" dirty="0">
            <a:solidFill>
              <a:schemeClr val="bg1"/>
            </a:solidFill>
          </a:endParaRPr>
        </a:p>
      </dsp:txBody>
      <dsp:txXfrm>
        <a:off x="4735094" y="551463"/>
        <a:ext cx="1142310" cy="571155"/>
      </dsp:txXfrm>
    </dsp:sp>
    <dsp:sp modelId="{85F8AA9A-9A55-DA4C-AA20-C6EB3EF34902}">
      <dsp:nvSpPr>
        <dsp:cNvPr id="0" name=""/>
        <dsp:cNvSpPr/>
      </dsp:nvSpPr>
      <dsp:spPr>
        <a:xfrm>
          <a:off x="2780846" y="1362503"/>
          <a:ext cx="1142310" cy="571155"/>
        </a:xfrm>
        <a:prstGeom prst="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a:solidFill>
                <a:schemeClr val="tx1"/>
              </a:solidFill>
            </a:rPr>
            <a:t>Detonating</a:t>
          </a:r>
          <a:endParaRPr lang="en-GB" sz="1600" b="1" kern="1200" dirty="0">
            <a:solidFill>
              <a:schemeClr val="tx1"/>
            </a:solidFill>
          </a:endParaRPr>
        </a:p>
      </dsp:txBody>
      <dsp:txXfrm>
        <a:off x="2780846" y="1362503"/>
        <a:ext cx="1142310" cy="571155"/>
      </dsp:txXfrm>
    </dsp:sp>
    <dsp:sp modelId="{5AA6CE8E-6FA9-844A-A087-5C165B474B34}">
      <dsp:nvSpPr>
        <dsp:cNvPr id="0" name=""/>
        <dsp:cNvSpPr/>
      </dsp:nvSpPr>
      <dsp:spPr>
        <a:xfrm>
          <a:off x="1284120" y="2173543"/>
          <a:ext cx="1342591" cy="571155"/>
        </a:xfrm>
        <a:prstGeom prst="rect">
          <a:avLst/>
        </a:prstGeom>
        <a:solidFill>
          <a:srgbClr val="94889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dirty="0">
              <a:solidFill>
                <a:schemeClr val="tx1"/>
              </a:solidFill>
            </a:rPr>
            <a:t>Deflagrate to Detonation</a:t>
          </a:r>
        </a:p>
      </dsp:txBody>
      <dsp:txXfrm>
        <a:off x="1284120" y="2173543"/>
        <a:ext cx="1342591" cy="571155"/>
      </dsp:txXfrm>
    </dsp:sp>
    <dsp:sp modelId="{1AFA485A-FB2B-464B-8507-5BACAD492100}">
      <dsp:nvSpPr>
        <dsp:cNvPr id="0" name=""/>
        <dsp:cNvSpPr/>
      </dsp:nvSpPr>
      <dsp:spPr>
        <a:xfrm>
          <a:off x="2065" y="2984583"/>
          <a:ext cx="1142310" cy="571155"/>
        </a:xfrm>
        <a:prstGeom prst="rect">
          <a:avLst/>
        </a:prstGeom>
        <a:solidFill>
          <a:srgbClr val="94889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a:solidFill>
                <a:schemeClr val="tx1"/>
              </a:solidFill>
            </a:rPr>
            <a:t>Mercury Fulminate</a:t>
          </a:r>
          <a:endParaRPr lang="en-GB" sz="1600" b="1" kern="1200" dirty="0">
            <a:solidFill>
              <a:schemeClr val="tx1"/>
            </a:solidFill>
          </a:endParaRPr>
        </a:p>
      </dsp:txBody>
      <dsp:txXfrm>
        <a:off x="2065" y="2984583"/>
        <a:ext cx="1142310" cy="571155"/>
      </dsp:txXfrm>
    </dsp:sp>
    <dsp:sp modelId="{DAC40E06-C5A1-634B-A97F-6C3C6ACEA556}">
      <dsp:nvSpPr>
        <dsp:cNvPr id="0" name=""/>
        <dsp:cNvSpPr/>
      </dsp:nvSpPr>
      <dsp:spPr>
        <a:xfrm>
          <a:off x="287642" y="3795623"/>
          <a:ext cx="1142310" cy="571155"/>
        </a:xfrm>
        <a:prstGeom prst="rect">
          <a:avLst/>
        </a:prstGeom>
        <a:solidFill>
          <a:srgbClr val="94889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a:solidFill>
                <a:schemeClr val="tx1"/>
              </a:solidFill>
            </a:rPr>
            <a:t>HMTD*</a:t>
          </a:r>
          <a:endParaRPr lang="en-GB" sz="1600" b="1" kern="1200" dirty="0">
            <a:solidFill>
              <a:schemeClr val="tx1"/>
            </a:solidFill>
          </a:endParaRPr>
        </a:p>
      </dsp:txBody>
      <dsp:txXfrm>
        <a:off x="287642" y="3795623"/>
        <a:ext cx="1142310" cy="571155"/>
      </dsp:txXfrm>
    </dsp:sp>
    <dsp:sp modelId="{06450232-A7FF-ED4F-9B76-C40470DF3253}">
      <dsp:nvSpPr>
        <dsp:cNvPr id="0" name=""/>
        <dsp:cNvSpPr/>
      </dsp:nvSpPr>
      <dsp:spPr>
        <a:xfrm>
          <a:off x="287642" y="4606663"/>
          <a:ext cx="1142310" cy="571155"/>
        </a:xfrm>
        <a:prstGeom prst="rect">
          <a:avLst/>
        </a:prstGeom>
        <a:solidFill>
          <a:srgbClr val="94889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a:solidFill>
                <a:schemeClr val="tx1"/>
              </a:solidFill>
            </a:rPr>
            <a:t>DDNP</a:t>
          </a:r>
          <a:endParaRPr lang="en-GB" sz="1600" b="1" kern="1200" dirty="0">
            <a:solidFill>
              <a:schemeClr val="tx1"/>
            </a:solidFill>
          </a:endParaRPr>
        </a:p>
      </dsp:txBody>
      <dsp:txXfrm>
        <a:off x="287642" y="4606663"/>
        <a:ext cx="1142310" cy="571155"/>
      </dsp:txXfrm>
    </dsp:sp>
    <dsp:sp modelId="{FE78DEC4-BDBC-D741-9ACC-5F487DF2C78A}">
      <dsp:nvSpPr>
        <dsp:cNvPr id="0" name=""/>
        <dsp:cNvSpPr/>
      </dsp:nvSpPr>
      <dsp:spPr>
        <a:xfrm>
          <a:off x="1384260" y="2984583"/>
          <a:ext cx="1142310" cy="571155"/>
        </a:xfrm>
        <a:prstGeom prst="rect">
          <a:avLst/>
        </a:prstGeom>
        <a:solidFill>
          <a:srgbClr val="94889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a:solidFill>
                <a:schemeClr val="tx1"/>
              </a:solidFill>
            </a:rPr>
            <a:t>Tetracene</a:t>
          </a:r>
          <a:endParaRPr lang="en-GB" sz="1600" b="1" kern="1200" dirty="0">
            <a:solidFill>
              <a:schemeClr val="tx1"/>
            </a:solidFill>
          </a:endParaRPr>
        </a:p>
      </dsp:txBody>
      <dsp:txXfrm>
        <a:off x="1384260" y="2984583"/>
        <a:ext cx="1142310" cy="571155"/>
      </dsp:txXfrm>
    </dsp:sp>
    <dsp:sp modelId="{870A4DCD-E774-534E-BA9F-722F6ED1FA78}">
      <dsp:nvSpPr>
        <dsp:cNvPr id="0" name=""/>
        <dsp:cNvSpPr/>
      </dsp:nvSpPr>
      <dsp:spPr>
        <a:xfrm>
          <a:off x="1669838" y="3795623"/>
          <a:ext cx="1142310" cy="571155"/>
        </a:xfrm>
        <a:prstGeom prst="rect">
          <a:avLst/>
        </a:prstGeom>
        <a:solidFill>
          <a:srgbClr val="94889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a:solidFill>
                <a:schemeClr val="tx1"/>
              </a:solidFill>
            </a:rPr>
            <a:t>ETN</a:t>
          </a:r>
          <a:endParaRPr lang="en-GB" sz="1600" b="1" kern="1200" dirty="0">
            <a:solidFill>
              <a:schemeClr val="tx1"/>
            </a:solidFill>
          </a:endParaRPr>
        </a:p>
      </dsp:txBody>
      <dsp:txXfrm>
        <a:off x="1669838" y="3795623"/>
        <a:ext cx="1142310" cy="571155"/>
      </dsp:txXfrm>
    </dsp:sp>
    <dsp:sp modelId="{4834E125-C1D2-C04F-8B28-828ADDCE422F}">
      <dsp:nvSpPr>
        <dsp:cNvPr id="0" name=""/>
        <dsp:cNvSpPr/>
      </dsp:nvSpPr>
      <dsp:spPr>
        <a:xfrm>
          <a:off x="1669838" y="4606663"/>
          <a:ext cx="1142310" cy="571155"/>
        </a:xfrm>
        <a:prstGeom prst="rect">
          <a:avLst/>
        </a:prstGeom>
        <a:solidFill>
          <a:srgbClr val="94889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a:solidFill>
                <a:schemeClr val="tx1"/>
              </a:solidFill>
            </a:rPr>
            <a:t>MEKP*</a:t>
          </a:r>
          <a:endParaRPr lang="en-GB" sz="1600" b="1" kern="1200" dirty="0">
            <a:solidFill>
              <a:schemeClr val="tx1"/>
            </a:solidFill>
          </a:endParaRPr>
        </a:p>
      </dsp:txBody>
      <dsp:txXfrm>
        <a:off x="1669838" y="4606663"/>
        <a:ext cx="1142310" cy="571155"/>
      </dsp:txXfrm>
    </dsp:sp>
    <dsp:sp modelId="{6F015F60-4B5C-4741-BF47-3BC6CF347115}">
      <dsp:nvSpPr>
        <dsp:cNvPr id="0" name=""/>
        <dsp:cNvSpPr/>
      </dsp:nvSpPr>
      <dsp:spPr>
        <a:xfrm>
          <a:off x="2766455" y="2984583"/>
          <a:ext cx="1142310" cy="571155"/>
        </a:xfrm>
        <a:prstGeom prst="rect">
          <a:avLst/>
        </a:prstGeom>
        <a:solidFill>
          <a:srgbClr val="94889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a:solidFill>
                <a:schemeClr val="tx1"/>
              </a:solidFill>
            </a:rPr>
            <a:t>TATP*</a:t>
          </a:r>
          <a:endParaRPr lang="en-GB" sz="1600" b="1" kern="1200" dirty="0">
            <a:solidFill>
              <a:schemeClr val="tx1"/>
            </a:solidFill>
          </a:endParaRPr>
        </a:p>
      </dsp:txBody>
      <dsp:txXfrm>
        <a:off x="2766455" y="2984583"/>
        <a:ext cx="1142310" cy="571155"/>
      </dsp:txXfrm>
    </dsp:sp>
    <dsp:sp modelId="{528CF5CF-6BC5-CE4C-966A-E45831DC82DD}">
      <dsp:nvSpPr>
        <dsp:cNvPr id="0" name=""/>
        <dsp:cNvSpPr/>
      </dsp:nvSpPr>
      <dsp:spPr>
        <a:xfrm>
          <a:off x="3052033" y="3795623"/>
          <a:ext cx="1142310" cy="571155"/>
        </a:xfrm>
        <a:prstGeom prst="rect">
          <a:avLst/>
        </a:prstGeom>
        <a:solidFill>
          <a:srgbClr val="94889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a:solidFill>
                <a:schemeClr val="tx1"/>
              </a:solidFill>
            </a:rPr>
            <a:t>Lead Styphnate</a:t>
          </a:r>
          <a:endParaRPr lang="en-GB" sz="1600" kern="1200" dirty="0">
            <a:solidFill>
              <a:schemeClr val="tx1"/>
            </a:solidFill>
          </a:endParaRPr>
        </a:p>
      </dsp:txBody>
      <dsp:txXfrm>
        <a:off x="3052033" y="3795623"/>
        <a:ext cx="1142310" cy="571155"/>
      </dsp:txXfrm>
    </dsp:sp>
    <dsp:sp modelId="{4B5A3054-F625-2041-B495-16242E5F2C55}">
      <dsp:nvSpPr>
        <dsp:cNvPr id="0" name=""/>
        <dsp:cNvSpPr/>
      </dsp:nvSpPr>
      <dsp:spPr>
        <a:xfrm>
          <a:off x="4105677" y="2173543"/>
          <a:ext cx="1314204" cy="571155"/>
        </a:xfrm>
        <a:prstGeom prst="rect">
          <a:avLst/>
        </a:prstGeom>
        <a:solidFill>
          <a:srgbClr val="D55E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dirty="0">
              <a:solidFill>
                <a:schemeClr val="tx1"/>
              </a:solidFill>
            </a:rPr>
            <a:t>Detonate Immediately</a:t>
          </a:r>
        </a:p>
      </dsp:txBody>
      <dsp:txXfrm>
        <a:off x="4105677" y="2173543"/>
        <a:ext cx="1314204" cy="571155"/>
      </dsp:txXfrm>
    </dsp:sp>
    <dsp:sp modelId="{54CFAA9D-E450-4444-8E9F-1A7679D4F795}">
      <dsp:nvSpPr>
        <dsp:cNvPr id="0" name=""/>
        <dsp:cNvSpPr/>
      </dsp:nvSpPr>
      <dsp:spPr>
        <a:xfrm>
          <a:off x="4434228" y="2984583"/>
          <a:ext cx="1142310" cy="571155"/>
        </a:xfrm>
        <a:prstGeom prst="rect">
          <a:avLst/>
        </a:prstGeom>
        <a:solidFill>
          <a:srgbClr val="D55E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a:solidFill>
                <a:schemeClr val="tx1"/>
              </a:solidFill>
            </a:rPr>
            <a:t>Lead Azide</a:t>
          </a:r>
          <a:endParaRPr lang="en-GB" sz="1600" b="1" kern="1200" dirty="0">
            <a:solidFill>
              <a:schemeClr val="tx1"/>
            </a:solidFill>
          </a:endParaRPr>
        </a:p>
      </dsp:txBody>
      <dsp:txXfrm>
        <a:off x="4434228" y="2984583"/>
        <a:ext cx="1142310" cy="571155"/>
      </dsp:txXfrm>
    </dsp:sp>
    <dsp:sp modelId="{22DF6385-41F9-9A49-97E7-FB4D2AAE857A}">
      <dsp:nvSpPr>
        <dsp:cNvPr id="0" name=""/>
        <dsp:cNvSpPr/>
      </dsp:nvSpPr>
      <dsp:spPr>
        <a:xfrm>
          <a:off x="4434228" y="3795623"/>
          <a:ext cx="1142310" cy="571155"/>
        </a:xfrm>
        <a:prstGeom prst="rect">
          <a:avLst/>
        </a:prstGeom>
        <a:solidFill>
          <a:srgbClr val="D55E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a:solidFill>
                <a:schemeClr val="tx1"/>
              </a:solidFill>
            </a:rPr>
            <a:t>Silver Azide</a:t>
          </a:r>
          <a:endParaRPr lang="en-GB" sz="1600" b="1" kern="1200" dirty="0">
            <a:solidFill>
              <a:schemeClr val="tx1"/>
            </a:solidFill>
          </a:endParaRPr>
        </a:p>
      </dsp:txBody>
      <dsp:txXfrm>
        <a:off x="4434228" y="3795623"/>
        <a:ext cx="1142310" cy="571155"/>
      </dsp:txXfrm>
    </dsp:sp>
    <dsp:sp modelId="{821A1C80-929D-D84A-ACC2-FDD10DF59D8A}">
      <dsp:nvSpPr>
        <dsp:cNvPr id="0" name=""/>
        <dsp:cNvSpPr/>
      </dsp:nvSpPr>
      <dsp:spPr>
        <a:xfrm>
          <a:off x="6145192" y="1362503"/>
          <a:ext cx="1686460" cy="782482"/>
        </a:xfrm>
        <a:prstGeom prst="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dirty="0">
              <a:solidFill>
                <a:schemeClr val="tx1"/>
              </a:solidFill>
            </a:rPr>
            <a:t>Deflagrating</a:t>
          </a:r>
        </a:p>
        <a:p>
          <a:pPr marL="0" lvl="0" indent="0" algn="ctr" defTabSz="711200" rtl="0">
            <a:lnSpc>
              <a:spcPct val="90000"/>
            </a:lnSpc>
            <a:spcBef>
              <a:spcPct val="0"/>
            </a:spcBef>
            <a:spcAft>
              <a:spcPct val="35000"/>
            </a:spcAft>
            <a:buNone/>
          </a:pPr>
          <a:r>
            <a:rPr lang="en-GB" sz="1600" b="1" kern="1200" dirty="0">
              <a:solidFill>
                <a:schemeClr val="tx1"/>
              </a:solidFill>
            </a:rPr>
            <a:t>(Priming Compositions)</a:t>
          </a:r>
        </a:p>
      </dsp:txBody>
      <dsp:txXfrm>
        <a:off x="6145192" y="1362503"/>
        <a:ext cx="1686460" cy="782482"/>
      </dsp:txXfrm>
    </dsp:sp>
    <dsp:sp modelId="{7913655C-42A4-8140-9779-FF9956CD705B}">
      <dsp:nvSpPr>
        <dsp:cNvPr id="0" name=""/>
        <dsp:cNvSpPr/>
      </dsp:nvSpPr>
      <dsp:spPr>
        <a:xfrm>
          <a:off x="5659767" y="2384870"/>
          <a:ext cx="1142310" cy="571155"/>
        </a:xfrm>
        <a:prstGeom prst="rect">
          <a:avLst/>
        </a:prstGeom>
        <a:solidFill>
          <a:srgbClr val="FDD78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dirty="0">
              <a:solidFill>
                <a:schemeClr val="tx1"/>
              </a:solidFill>
            </a:rPr>
            <a:t>Contain Primary Explosive</a:t>
          </a:r>
        </a:p>
      </dsp:txBody>
      <dsp:txXfrm>
        <a:off x="5659767" y="2384870"/>
        <a:ext cx="1142310" cy="571155"/>
      </dsp:txXfrm>
    </dsp:sp>
    <dsp:sp modelId="{0B87423B-9AC0-F94B-8A27-15F9B75C9459}">
      <dsp:nvSpPr>
        <dsp:cNvPr id="0" name=""/>
        <dsp:cNvSpPr/>
      </dsp:nvSpPr>
      <dsp:spPr>
        <a:xfrm>
          <a:off x="5945345" y="3195910"/>
          <a:ext cx="1142310" cy="571155"/>
        </a:xfrm>
        <a:prstGeom prst="rect">
          <a:avLst/>
        </a:prstGeom>
        <a:solidFill>
          <a:srgbClr val="FDD78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a:solidFill>
                <a:schemeClr val="tx1"/>
              </a:solidFill>
            </a:rPr>
            <a:t>Mercury Fulminate</a:t>
          </a:r>
          <a:endParaRPr lang="en-GB" sz="1600" b="1" kern="1200" dirty="0">
            <a:solidFill>
              <a:schemeClr val="tx1"/>
            </a:solidFill>
          </a:endParaRPr>
        </a:p>
      </dsp:txBody>
      <dsp:txXfrm>
        <a:off x="5945345" y="3195910"/>
        <a:ext cx="1142310" cy="571155"/>
      </dsp:txXfrm>
    </dsp:sp>
    <dsp:sp modelId="{B9BD5E9D-6DC6-9642-9031-265D0AE48E1D}">
      <dsp:nvSpPr>
        <dsp:cNvPr id="0" name=""/>
        <dsp:cNvSpPr/>
      </dsp:nvSpPr>
      <dsp:spPr>
        <a:xfrm>
          <a:off x="7041962" y="2384870"/>
          <a:ext cx="1275115" cy="571155"/>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a:solidFill>
                <a:schemeClr val="tx1"/>
              </a:solidFill>
            </a:rPr>
            <a:t>Without primary explosive</a:t>
          </a:r>
          <a:endParaRPr lang="en-GB" sz="1600" b="1" kern="1200" dirty="0">
            <a:solidFill>
              <a:schemeClr val="tx1"/>
            </a:solidFill>
          </a:endParaRPr>
        </a:p>
      </dsp:txBody>
      <dsp:txXfrm>
        <a:off x="7041962" y="2384870"/>
        <a:ext cx="1275115" cy="571155"/>
      </dsp:txXfrm>
    </dsp:sp>
    <dsp:sp modelId="{D23FCD9A-4124-544C-AE39-7D5F7CFEC667}">
      <dsp:nvSpPr>
        <dsp:cNvPr id="0" name=""/>
        <dsp:cNvSpPr/>
      </dsp:nvSpPr>
      <dsp:spPr>
        <a:xfrm>
          <a:off x="7360741" y="3195910"/>
          <a:ext cx="1413563" cy="571155"/>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dirty="0">
              <a:solidFill>
                <a:schemeClr val="tx1"/>
              </a:solidFill>
            </a:rPr>
            <a:t>Pyrotechnic Compositions</a:t>
          </a:r>
        </a:p>
      </dsp:txBody>
      <dsp:txXfrm>
        <a:off x="7360741" y="3195910"/>
        <a:ext cx="1413563" cy="571155"/>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8834" name="Rectangle 2">
            <a:extLst>
              <a:ext uri="{FF2B5EF4-FFF2-40B4-BE49-F238E27FC236}">
                <a16:creationId xmlns:a16="http://schemas.microsoft.com/office/drawing/2014/main" id="{64F60DC3-B1AC-68B0-5002-15D23B4A0E90}"/>
              </a:ext>
            </a:extLst>
          </p:cNvPr>
          <p:cNvSpPr>
            <a:spLocks noGrp="1" noChangeArrowheads="1"/>
          </p:cNvSpPr>
          <p:nvPr>
            <p:ph type="hdr" sz="quarter"/>
          </p:nvPr>
        </p:nvSpPr>
        <p:spPr bwMode="auto">
          <a:xfrm>
            <a:off x="0" y="0"/>
            <a:ext cx="29718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200"/>
            </a:lvl1pPr>
          </a:lstStyle>
          <a:p>
            <a:pPr>
              <a:defRPr/>
            </a:pPr>
            <a:endParaRPr lang="en-GB" altLang="en-US"/>
          </a:p>
        </p:txBody>
      </p:sp>
      <p:sp>
        <p:nvSpPr>
          <p:cNvPr id="888835" name="Rectangle 3">
            <a:extLst>
              <a:ext uri="{FF2B5EF4-FFF2-40B4-BE49-F238E27FC236}">
                <a16:creationId xmlns:a16="http://schemas.microsoft.com/office/drawing/2014/main" id="{B171E12E-E2CA-42DA-CD43-5AE2A7FC215B}"/>
              </a:ext>
            </a:extLst>
          </p:cNvPr>
          <p:cNvSpPr>
            <a:spLocks noGrp="1" noChangeArrowheads="1"/>
          </p:cNvSpPr>
          <p:nvPr>
            <p:ph type="dt" sz="quarter" idx="1"/>
          </p:nvPr>
        </p:nvSpPr>
        <p:spPr bwMode="auto">
          <a:xfrm>
            <a:off x="3886200" y="0"/>
            <a:ext cx="2895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ltLang="en-US"/>
          </a:p>
        </p:txBody>
      </p:sp>
      <p:sp>
        <p:nvSpPr>
          <p:cNvPr id="888836" name="Rectangle 4">
            <a:extLst>
              <a:ext uri="{FF2B5EF4-FFF2-40B4-BE49-F238E27FC236}">
                <a16:creationId xmlns:a16="http://schemas.microsoft.com/office/drawing/2014/main" id="{0F7055B2-4EF6-C1C3-2966-0FAED5BD9EBA}"/>
              </a:ext>
            </a:extLst>
          </p:cNvPr>
          <p:cNvSpPr>
            <a:spLocks noGrp="1" noChangeArrowheads="1"/>
          </p:cNvSpPr>
          <p:nvPr>
            <p:ph type="ftr" sz="quarter" idx="2"/>
          </p:nvPr>
        </p:nvSpPr>
        <p:spPr bwMode="auto">
          <a:xfrm>
            <a:off x="0" y="9448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l">
              <a:defRPr sz="800"/>
            </a:lvl1pPr>
          </a:lstStyle>
          <a:p>
            <a:pPr>
              <a:defRPr/>
            </a:pPr>
            <a:endParaRPr lang="en-GB" altLang="en-US"/>
          </a:p>
        </p:txBody>
      </p:sp>
      <p:sp>
        <p:nvSpPr>
          <p:cNvPr id="888837" name="Rectangle 5">
            <a:extLst>
              <a:ext uri="{FF2B5EF4-FFF2-40B4-BE49-F238E27FC236}">
                <a16:creationId xmlns:a16="http://schemas.microsoft.com/office/drawing/2014/main" id="{F77CFD31-4847-E449-2A16-53811EFA324D}"/>
              </a:ext>
            </a:extLst>
          </p:cNvPr>
          <p:cNvSpPr>
            <a:spLocks noGrp="1" noChangeArrowheads="1"/>
          </p:cNvSpPr>
          <p:nvPr>
            <p:ph type="sldNum" sz="quarter" idx="3"/>
          </p:nvPr>
        </p:nvSpPr>
        <p:spPr bwMode="auto">
          <a:xfrm>
            <a:off x="3886200" y="94488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000"/>
            </a:lvl1pPr>
          </a:lstStyle>
          <a:p>
            <a:fld id="{F4BBE365-15C5-F940-AD45-8732F12EB481}"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40083F13-F1B8-56AA-8AB2-304C9F207345}"/>
              </a:ext>
            </a:extLst>
          </p:cNvPr>
          <p:cNvSpPr>
            <a:spLocks noGrp="1" noChangeArrowheads="1"/>
          </p:cNvSpPr>
          <p:nvPr>
            <p:ph type="hdr" sz="quarter"/>
          </p:nvPr>
        </p:nvSpPr>
        <p:spPr bwMode="auto">
          <a:xfrm>
            <a:off x="0" y="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1" name="Rectangle 3">
            <a:extLst>
              <a:ext uri="{FF2B5EF4-FFF2-40B4-BE49-F238E27FC236}">
                <a16:creationId xmlns:a16="http://schemas.microsoft.com/office/drawing/2014/main" id="{4AC86487-5D68-B01D-8295-4F62F7F9B592}"/>
              </a:ext>
            </a:extLst>
          </p:cNvPr>
          <p:cNvSpPr>
            <a:spLocks noGrp="1" noChangeArrowheads="1"/>
          </p:cNvSpPr>
          <p:nvPr>
            <p:ph type="dt" idx="1"/>
          </p:nvPr>
        </p:nvSpPr>
        <p:spPr bwMode="auto">
          <a:xfrm>
            <a:off x="3851275" y="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lvl1pPr algn="r" defTabSz="928688">
              <a:defRPr sz="1200">
                <a:solidFill>
                  <a:schemeClr val="tx1"/>
                </a:solidFill>
              </a:defRPr>
            </a:lvl1pPr>
          </a:lstStyle>
          <a:p>
            <a:pPr>
              <a:defRPr/>
            </a:pPr>
            <a:endParaRPr lang="en-GB" altLang="en-US"/>
          </a:p>
        </p:txBody>
      </p:sp>
      <p:sp>
        <p:nvSpPr>
          <p:cNvPr id="4100" name="Rectangle 4">
            <a:extLst>
              <a:ext uri="{FF2B5EF4-FFF2-40B4-BE49-F238E27FC236}">
                <a16:creationId xmlns:a16="http://schemas.microsoft.com/office/drawing/2014/main" id="{04FB0A70-792F-58F4-2698-9DECF852B0A4}"/>
              </a:ext>
            </a:extLst>
          </p:cNvPr>
          <p:cNvSpPr>
            <a:spLocks noGrp="1" noRot="1" noChangeAspect="1" noChangeArrowheads="1" noTextEdit="1"/>
          </p:cNvSpPr>
          <p:nvPr>
            <p:ph type="sldImg" idx="2"/>
          </p:nvPr>
        </p:nvSpPr>
        <p:spPr bwMode="auto">
          <a:xfrm>
            <a:off x="917575" y="744538"/>
            <a:ext cx="4964113"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7173" name="Rectangle 5">
            <a:extLst>
              <a:ext uri="{FF2B5EF4-FFF2-40B4-BE49-F238E27FC236}">
                <a16:creationId xmlns:a16="http://schemas.microsoft.com/office/drawing/2014/main" id="{69011D84-8E76-FB71-0BA8-83E01B49F693}"/>
              </a:ext>
            </a:extLst>
          </p:cNvPr>
          <p:cNvSpPr>
            <a:spLocks noGrp="1" noChangeArrowheads="1"/>
          </p:cNvSpPr>
          <p:nvPr>
            <p:ph type="body" sz="quarter" idx="3"/>
          </p:nvPr>
        </p:nvSpPr>
        <p:spPr bwMode="auto">
          <a:xfrm>
            <a:off x="906463" y="4714875"/>
            <a:ext cx="4984750" cy="4467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7174" name="Rectangle 6">
            <a:extLst>
              <a:ext uri="{FF2B5EF4-FFF2-40B4-BE49-F238E27FC236}">
                <a16:creationId xmlns:a16="http://schemas.microsoft.com/office/drawing/2014/main" id="{14CCAF15-D51E-399C-314A-AAF5003CE06D}"/>
              </a:ext>
            </a:extLst>
          </p:cNvPr>
          <p:cNvSpPr>
            <a:spLocks noGrp="1" noChangeArrowheads="1"/>
          </p:cNvSpPr>
          <p:nvPr>
            <p:ph type="ftr" sz="quarter" idx="4"/>
          </p:nvPr>
        </p:nvSpPr>
        <p:spPr bwMode="auto">
          <a:xfrm>
            <a:off x="0" y="942975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b"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5" name="Rectangle 7">
            <a:extLst>
              <a:ext uri="{FF2B5EF4-FFF2-40B4-BE49-F238E27FC236}">
                <a16:creationId xmlns:a16="http://schemas.microsoft.com/office/drawing/2014/main" id="{2410122C-BF50-8EE6-39F5-052EA440990C}"/>
              </a:ext>
            </a:extLst>
          </p:cNvPr>
          <p:cNvSpPr>
            <a:spLocks noGrp="1" noChangeArrowheads="1"/>
          </p:cNvSpPr>
          <p:nvPr>
            <p:ph type="sldNum" sz="quarter" idx="5"/>
          </p:nvPr>
        </p:nvSpPr>
        <p:spPr bwMode="auto">
          <a:xfrm>
            <a:off x="3851275" y="942975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b" anchorCtr="0" compatLnSpc="1">
            <a:prstTxWarp prst="textNoShape">
              <a:avLst/>
            </a:prstTxWarp>
          </a:bodyPr>
          <a:lstStyle>
            <a:lvl1pPr algn="r" defTabSz="928688">
              <a:defRPr sz="1200">
                <a:solidFill>
                  <a:schemeClr val="tx1"/>
                </a:solidFill>
              </a:defRPr>
            </a:lvl1pPr>
          </a:lstStyle>
          <a:p>
            <a:fld id="{02C10635-6AA2-FB41-8B12-8920AA984BB9}"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4113" cy="3722687"/>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1</a:t>
            </a:fld>
            <a:endParaRPr lang="en-GB" altLang="en-US"/>
          </a:p>
        </p:txBody>
      </p:sp>
    </p:spTree>
    <p:extLst>
      <p:ext uri="{BB962C8B-B14F-4D97-AF65-F5344CB8AC3E}">
        <p14:creationId xmlns:p14="http://schemas.microsoft.com/office/powerpoint/2010/main" val="12156607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4113" cy="3722687"/>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4</a:t>
            </a:fld>
            <a:endParaRPr lang="en-GB" altLang="en-US"/>
          </a:p>
        </p:txBody>
      </p:sp>
    </p:spTree>
    <p:extLst>
      <p:ext uri="{BB962C8B-B14F-4D97-AF65-F5344CB8AC3E}">
        <p14:creationId xmlns:p14="http://schemas.microsoft.com/office/powerpoint/2010/main" val="33378670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4113" cy="3722687"/>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6</a:t>
            </a:fld>
            <a:endParaRPr lang="en-GB" altLang="en-US"/>
          </a:p>
        </p:txBody>
      </p:sp>
    </p:spTree>
    <p:extLst>
      <p:ext uri="{BB962C8B-B14F-4D97-AF65-F5344CB8AC3E}">
        <p14:creationId xmlns:p14="http://schemas.microsoft.com/office/powerpoint/2010/main" val="34469884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4113" cy="3722687"/>
          </a:xfrm>
        </p:spPr>
      </p:sp>
      <p:sp>
        <p:nvSpPr>
          <p:cNvPr id="3" name="Notes Placeholder 2"/>
          <p:cNvSpPr>
            <a:spLocks noGrp="1"/>
          </p:cNvSpPr>
          <p:nvPr>
            <p:ph type="body" idx="1"/>
          </p:nvPr>
        </p:nvSpPr>
        <p:spPr/>
        <p:txBody>
          <a:bodyPr/>
          <a:lstStyle/>
          <a:p>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Explosives which are readily initiated by a small stimulus are known as primary explosives. They can deflagrate or detonate. Primary explosives are most often used to initiate reactions whereby their chemistry produces a shock wave (or burn rate) of sufficient magnitude to deflagrate/detonate a less sensitive explosive. Ignition for the majority of primary explosives is via inter-crystalline friction, which generates hotspots to overcome activation energy. If the energy created by the hot spots exceeds the activation energy of the primary explosive then deflagration/detonation will proceed with the formation of explosive products and a release of energy. If not, the hot spots will gradually die out, with no reaction occurring. Generally speaking, primary explosives </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have a detonation wave analogous to secondary explosives but are much more sensitive to friction and heat. This characteristic makes them essential to the function of a detonator or blasting cap. Examples of primary explosives are lead styphnate, mercury fulminate, lead </a:t>
            </a:r>
            <a:r>
              <a:rPr lang="en-GB" sz="1200" dirty="0" err="1">
                <a:effectLst/>
                <a:latin typeface="Times New Roman" panose="02020603050405020304" pitchFamily="18" charset="0"/>
                <a:ea typeface="Times New Roman" panose="02020603050405020304" pitchFamily="18" charset="0"/>
                <a:cs typeface="Times New Roman" panose="02020603050405020304" pitchFamily="18" charset="0"/>
              </a:rPr>
              <a:t>azide</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DDNP, tetracene and TATP, all which have been used as detonators in HME compositions.</a:t>
            </a:r>
            <a:endParaRPr lang="en-GB" sz="1200" dirty="0">
              <a:effectLst/>
              <a:latin typeface="Times New Roman" panose="02020603050405020304" pitchFamily="18" charset="0"/>
              <a:ea typeface="Times New Roman" panose="02020603050405020304" pitchFamily="18" charset="0"/>
            </a:endParaRPr>
          </a:p>
          <a:p>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Primary explosives are normally prepared in the form of crystalline or powdery material with low bulk density and large specific area. This isn’t ideal for reliable use and as such a degree of compaction is required. However, higher densities are harder to ignite, or may only burn without detonation, due to a phenomenon called ‘dead pressing’. Mercury fulminate, DDNP and peroxide-based primary explosives are dead-pressed very easily, causing reliability (and safety!) issues during manufacture and performance.</a:t>
            </a:r>
            <a:endParaRPr lang="en-GB" sz="1200" dirty="0">
              <a:effectLst/>
              <a:latin typeface="Times New Roman" panose="02020603050405020304" pitchFamily="18" charset="0"/>
              <a:ea typeface="Times New Roman" panose="02020603050405020304" pitchFamily="18" charset="0"/>
            </a:endParaRPr>
          </a:p>
          <a:p>
            <a:r>
              <a:rPr lang="en-GB" sz="1200" b="1" i="1" dirty="0">
                <a:effectLst/>
                <a:latin typeface="Times New Roman" panose="02020603050405020304" pitchFamily="18" charset="0"/>
                <a:ea typeface="Calibri" panose="020F0502020204030204" pitchFamily="34" charset="0"/>
                <a:cs typeface="Arial" panose="020B0604020202020204" pitchFamily="34" charset="0"/>
              </a:rPr>
              <a:t>Hot Spot Ignition Mechanisms for Explosives</a:t>
            </a:r>
            <a:r>
              <a:rPr lang="en-GB" sz="1200" dirty="0">
                <a:effectLst/>
                <a:latin typeface="Times New Roman" panose="02020603050405020304" pitchFamily="18" charset="0"/>
                <a:ea typeface="Calibri" panose="020F0502020204030204" pitchFamily="34" charset="0"/>
                <a:cs typeface="Arial" panose="020B0604020202020204" pitchFamily="34" charset="0"/>
              </a:rPr>
              <a:t>. John E. Field. Acc. Chem. Res. 15</a:t>
            </a:r>
            <a:r>
              <a:rPr lang="en-GB" sz="1200" baseline="30000" dirty="0">
                <a:effectLst/>
                <a:latin typeface="Times New Roman" panose="02020603050405020304" pitchFamily="18" charset="0"/>
                <a:ea typeface="Calibri" panose="020F0502020204030204" pitchFamily="34" charset="0"/>
                <a:cs typeface="Arial" panose="020B0604020202020204" pitchFamily="34" charset="0"/>
              </a:rPr>
              <a:t>th</a:t>
            </a:r>
            <a:r>
              <a:rPr lang="en-GB" sz="1200" dirty="0">
                <a:effectLst/>
                <a:latin typeface="Times New Roman" panose="02020603050405020304" pitchFamily="18" charset="0"/>
                <a:ea typeface="Calibri" panose="020F0502020204030204" pitchFamily="34" charset="0"/>
                <a:cs typeface="Arial" panose="020B0604020202020204" pitchFamily="34" charset="0"/>
              </a:rPr>
              <a:t> April 1992, 25, 489 – 496.</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9</a:t>
            </a:fld>
            <a:endParaRPr lang="en-GB" altLang="en-US"/>
          </a:p>
        </p:txBody>
      </p:sp>
    </p:spTree>
    <p:extLst>
      <p:ext uri="{BB962C8B-B14F-4D97-AF65-F5344CB8AC3E}">
        <p14:creationId xmlns:p14="http://schemas.microsoft.com/office/powerpoint/2010/main" val="2499193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4113" cy="3722687"/>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Those explosives which require a large stimulus (that being the impingement of a shock wave to bring about detonation) are known as secondary explosives. They will generally require a primary explosive to provide that shock to detonation. Ignition of secondary explosives is primarily through the adiabatic compression of small gas spaces between crystals.</a:t>
            </a:r>
            <a:r>
              <a:rPr lang="en-US" sz="1800" dirty="0">
                <a:effectLst/>
                <a:latin typeface="TimesNewRomanPSMT"/>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Secondary explosives are relatively insensitive to heat, kinetic shock, electrostatic discharge and friction, making them safe enough in routine handling, moulding and transport. Some secondary explosives, such as PETN, are slightly more sensitive and have a very high detonation velocity. Explosives such as PETN are often used as booster charges for tertiary explosives. Their stable characteristic means that on their own, secondary explosives are not able to be reliably detonated without an external explosive force. Examples of secondary explosives are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nitroglycerine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HMX, RDX, TNT and tetryl.</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10</a:t>
            </a:fld>
            <a:endParaRPr lang="en-GB" altLang="en-US"/>
          </a:p>
        </p:txBody>
      </p:sp>
    </p:spTree>
    <p:extLst>
      <p:ext uri="{BB962C8B-B14F-4D97-AF65-F5344CB8AC3E}">
        <p14:creationId xmlns:p14="http://schemas.microsoft.com/office/powerpoint/2010/main" val="3266744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4113" cy="3722687"/>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11</a:t>
            </a:fld>
            <a:endParaRPr lang="en-GB" altLang="en-US"/>
          </a:p>
        </p:txBody>
      </p:sp>
    </p:spTree>
    <p:extLst>
      <p:ext uri="{BB962C8B-B14F-4D97-AF65-F5344CB8AC3E}">
        <p14:creationId xmlns:p14="http://schemas.microsoft.com/office/powerpoint/2010/main" val="4084987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4113" cy="3722687"/>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28688" rtl="0" eaLnBrk="0" fontAlgn="base" latinLnBrk="0" hangingPunct="0">
              <a:lnSpc>
                <a:spcPct val="100000"/>
              </a:lnSpc>
              <a:spcBef>
                <a:spcPct val="0"/>
              </a:spcBef>
              <a:spcAft>
                <a:spcPct val="0"/>
              </a:spcAft>
              <a:buClrTx/>
              <a:buSzTx/>
              <a:buFontTx/>
              <a:buNone/>
              <a:tabLst/>
              <a:defRPr/>
            </a:pPr>
            <a:fld id="{A9FE8647-AFEE-4141-BD40-0C81360B3C56}"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17</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9218239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p:cNvSpPr>
          <p:nvPr>
            <p:ph type="sldImg"/>
          </p:nvPr>
        </p:nvSpPr>
        <p:spPr bwMode="auto">
          <a:xfrm>
            <a:off x="917575" y="744538"/>
            <a:ext cx="4964113" cy="3722687"/>
          </a:xfrm>
          <a:noFill/>
          <a:ln>
            <a:solidFill>
              <a:srgbClr val="000000"/>
            </a:solidFill>
            <a:miter lim="800000"/>
            <a:headEnd/>
            <a:tailEnd/>
          </a:ln>
        </p:spPr>
      </p:sp>
      <p:sp>
        <p:nvSpPr>
          <p:cNvPr id="2253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253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marL="0" marR="0" lvl="0" indent="0" algn="r" defTabSz="928688" rtl="0" eaLnBrk="0" fontAlgn="base" latinLnBrk="0" hangingPunct="0">
              <a:lnSpc>
                <a:spcPct val="100000"/>
              </a:lnSpc>
              <a:spcBef>
                <a:spcPct val="0"/>
              </a:spcBef>
              <a:spcAft>
                <a:spcPct val="0"/>
              </a:spcAft>
              <a:buClrTx/>
              <a:buSzTx/>
              <a:buFontTx/>
              <a:buNone/>
              <a:tabLst/>
              <a:defRPr/>
            </a:pPr>
            <a:fld id="{0B9CB523-BB6A-4920-B638-BB047DC3C911}" type="slidenum">
              <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Arial" charset="0"/>
              </a:rPr>
              <a:pPr marL="0" marR="0" lvl="0" indent="0" algn="r" defTabSz="928688" rtl="0" eaLnBrk="0" fontAlgn="base" latinLnBrk="0" hangingPunct="0">
                <a:lnSpc>
                  <a:spcPct val="100000"/>
                </a:lnSpc>
                <a:spcBef>
                  <a:spcPct val="0"/>
                </a:spcBef>
                <a:spcAft>
                  <a:spcPct val="0"/>
                </a:spcAft>
                <a:buClrTx/>
                <a:buSzTx/>
                <a:buFontTx/>
                <a:buNone/>
                <a:tabLst/>
                <a:defRPr/>
              </a:pPr>
              <a:t>18</a:t>
            </a:fld>
            <a:endPar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Arial" charset="0"/>
            </a:endParaRPr>
          </a:p>
        </p:txBody>
      </p:sp>
      <p:sp>
        <p:nvSpPr>
          <p:cNvPr id="22532" name="Date Placeholder 4"/>
          <p:cNvSpPr>
            <a:spLocks noGrp="1"/>
          </p:cNvSpPr>
          <p:nvPr>
            <p:ph type="dt" sz="quarter" idx="1"/>
          </p:nvPr>
        </p:nvSpPr>
        <p:spPr bwMode="auto">
          <a:noFill/>
          <a:ln>
            <a:miter lim="800000"/>
            <a:headEnd/>
            <a:tailEnd/>
          </a:ln>
        </p:spPr>
        <p:txBody>
          <a:bodyPr wrap="square" numCol="1" anchor="t" anchorCtr="0" compatLnSpc="1">
            <a:prstTxWarp prst="textNoShape">
              <a:avLst/>
            </a:prstTxWarp>
          </a:bodyPr>
          <a:lstStyle/>
          <a:p>
            <a:pPr marL="0" marR="0" lvl="0" indent="0" algn="r" defTabSz="928688" rtl="0" eaLnBrk="0" fontAlgn="base" latinLnBrk="0" hangingPunct="0">
              <a:lnSpc>
                <a:spcPct val="100000"/>
              </a:lnSpc>
              <a:spcBef>
                <a:spcPct val="0"/>
              </a:spcBef>
              <a:spcAft>
                <a:spcPct val="0"/>
              </a:spcAft>
              <a:buClrTx/>
              <a:buSzTx/>
              <a:buFontTx/>
              <a:buNone/>
              <a:tabLst/>
              <a:defRPr/>
            </a:pPr>
            <a:fld id="{8BF43F1B-EB54-4C53-9852-C6500B668C64}" type="datetime1">
              <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Arial" charset="0"/>
              </a:rPr>
              <a:pPr marL="0" marR="0" lvl="0" indent="0" algn="r" defTabSz="928688" rtl="0" eaLnBrk="0" fontAlgn="base" latinLnBrk="0" hangingPunct="0">
                <a:lnSpc>
                  <a:spcPct val="100000"/>
                </a:lnSpc>
                <a:spcBef>
                  <a:spcPct val="0"/>
                </a:spcBef>
                <a:spcAft>
                  <a:spcPct val="0"/>
                </a:spcAft>
                <a:buClrTx/>
                <a:buSzTx/>
                <a:buFontTx/>
                <a:buNone/>
                <a:tabLst/>
                <a:defRPr/>
              </a:pPr>
              <a:t>20/11/2025</a:t>
            </a:fld>
            <a:endPar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Arial" charset="0"/>
            </a:endParaRPr>
          </a:p>
        </p:txBody>
      </p:sp>
      <p:sp>
        <p:nvSpPr>
          <p:cNvPr id="22533" name="Header Placeholder 5"/>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marL="0" marR="0" lvl="0" indent="0" algn="l" defTabSz="928688"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Arial" charset="0"/>
              </a:rPr>
              <a:t>Lecture 6 Explosive Munitions &amp; Effects</a:t>
            </a:r>
          </a:p>
        </p:txBody>
      </p:sp>
    </p:spTree>
    <p:extLst>
      <p:ext uri="{BB962C8B-B14F-4D97-AF65-F5344CB8AC3E}">
        <p14:creationId xmlns:p14="http://schemas.microsoft.com/office/powerpoint/2010/main" val="20788741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4113" cy="3722687"/>
          </a:xfrm>
        </p:spPr>
      </p:sp>
      <mc:AlternateContent xmlns:mc="http://schemas.openxmlformats.org/markup-compatibility/2006" xmlns:a14="http://schemas.microsoft.com/office/drawing/2010/main">
        <mc:Choice Requires="a14">
          <p:sp>
            <p:nvSpPr>
              <p:cNvPr id="3" name="Notes Placeholder 2"/>
              <p:cNvSpPr>
                <a:spLocks noGrp="1"/>
              </p:cNvSpPr>
              <p:nvPr>
                <p:ph type="body" idx="1"/>
              </p:nvPr>
            </p:nvSpPr>
            <p:spPr/>
            <p:txBody>
              <a:bodyPr/>
              <a:lstStyle/>
              <a:p>
                <a:r>
                  <a:rPr lang="en-US" sz="1800" b="1" dirty="0">
                    <a:effectLst/>
                    <a:latin typeface="Times New Roman" panose="02020603050405020304" pitchFamily="18" charset="0"/>
                    <a:ea typeface="Times New Roman" panose="02020603050405020304" pitchFamily="18" charset="0"/>
                  </a:rPr>
                  <a:t>The propagation of an explosion reaction through a deflagrating explosive is based on thermal reactions. A deflagrating explosive will ignite when subjected to an external stimulus such as flame, spark, shock, friction or high temperatures. Burning begins on or just above its surface, essentially receding layer by layer as one would imagine when sucking a hard boiled sweet. The rate at which the surface of the explosive burns is known as the linear burning rate, which is governed by </a:t>
                </a:r>
                <a:r>
                  <a:rPr lang="en-GB" sz="1800" b="1" u="sng" dirty="0">
                    <a:solidFill>
                      <a:srgbClr val="008080"/>
                    </a:solidFill>
                    <a:effectLst/>
                    <a:latin typeface="Times New Roman" panose="02020603050405020304" pitchFamily="18" charset="0"/>
                    <a:ea typeface="Times New Roman" panose="02020603050405020304" pitchFamily="18" charset="0"/>
                    <a:cs typeface="Times New Roman" panose="02020603050405020304" pitchFamily="18" charset="0"/>
                  </a:rPr>
                  <a:t>Equation 1</a:t>
                </a:r>
                <a:r>
                  <a:rPr lang="en-US" sz="1800" b="1" dirty="0">
                    <a:effectLst/>
                    <a:latin typeface="Times New Roman" panose="02020603050405020304" pitchFamily="18" charset="0"/>
                    <a:ea typeface="Times New Roman" panose="02020603050405020304" pitchFamily="18" charset="0"/>
                  </a:rPr>
                  <a:t>, where r is the linear burning rate coefficient in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rPr>
                  <a:t>P</a:t>
                </a:r>
                <a:r>
                  <a:rPr lang="en-US" sz="1800" b="1" dirty="0">
                    <a:effectLst/>
                    <a:latin typeface="Times New Roman" panose="02020603050405020304" pitchFamily="18" charset="0"/>
                    <a:ea typeface="Times New Roman" panose="02020603050405020304" pitchFamily="18" charset="0"/>
                  </a:rPr>
                  <a:t> is the pressure at the surface of the explosive at a given instant in Nmm</a:t>
                </a:r>
                <a:r>
                  <a:rPr lang="en-US" sz="1800" b="1" baseline="30000" dirty="0">
                    <a:effectLst/>
                    <a:latin typeface="Times New Roman" panose="02020603050405020304" pitchFamily="18" charset="0"/>
                    <a:ea typeface="Times New Roman" panose="02020603050405020304" pitchFamily="18" charset="0"/>
                  </a:rPr>
                  <a:t>-2</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cs typeface="Times New Roman" panose="02020603050405020304" pitchFamily="18" charset="0"/>
                    <a:sym typeface="Symbol" pitchFamily="2" charset="2"/>
                  </a:rPr>
                  <a:t></a:t>
                </a:r>
                <a:r>
                  <a:rPr lang="en-US" sz="1800" b="1" i="1" dirty="0">
                    <a:effectLst/>
                    <a:latin typeface="Times New Roman" panose="02020603050405020304" pitchFamily="18" charset="0"/>
                    <a:ea typeface="Times New Roman" panose="02020603050405020304" pitchFamily="18" charset="0"/>
                  </a:rPr>
                  <a:t> </a:t>
                </a:r>
                <a:r>
                  <a:rPr lang="en-US" sz="1800" b="1" dirty="0">
                    <a:effectLst/>
                    <a:latin typeface="Times New Roman" panose="02020603050405020304" pitchFamily="18" charset="0"/>
                    <a:ea typeface="Times New Roman" panose="02020603050405020304" pitchFamily="18" charset="0"/>
                  </a:rPr>
                  <a:t>is the burning rate coefficient and </a:t>
                </a: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sym typeface="Symbol" pitchFamily="2" charset="2"/>
                  </a:rPr>
                  <a:t></a:t>
                </a:r>
                <a:r>
                  <a:rPr lang="en-US" sz="1800" b="1" dirty="0">
                    <a:effectLst/>
                    <a:latin typeface="Times New Roman" panose="02020603050405020304" pitchFamily="18" charset="0"/>
                    <a:ea typeface="Times New Roman" panose="02020603050405020304" pitchFamily="18" charset="0"/>
                  </a:rPr>
                  <a:t> is the burning rate index.</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14:m>
                  <m:oMathPara xmlns:m="http://schemas.openxmlformats.org/officeDocument/2006/math">
                    <m:oMathParaPr>
                      <m:jc m:val="centerGroup"/>
                    </m:oMathParaPr>
                    <m:oMath xmlns:m="http://schemas.openxmlformats.org/officeDocument/2006/math">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𝑟</m:t>
                      </m:r>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 </m:t>
                      </m:r>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𝛽</m:t>
                      </m:r>
                      <m:sSup>
                        <m:sSupPr>
                          <m:ctrlPr>
                            <a:rPr lang="en-GB" sz="1800" i="1" u="sng">
                              <a:solidFill>
                                <a:srgbClr val="008080"/>
                              </a:solidFill>
                              <a:effectLst/>
                              <a:latin typeface="Cambria Math" panose="02040503050406030204" pitchFamily="18" charset="0"/>
                              <a:ea typeface="Times New Roman" panose="02020603050405020304" pitchFamily="18" charset="0"/>
                              <a:cs typeface="Times New Roman" panose="02020603050405020304" pitchFamily="18" charset="0"/>
                            </a:rPr>
                          </m:ctrlPr>
                        </m:sSupPr>
                        <m:e>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𝑃</m:t>
                          </m:r>
                        </m:e>
                        <m:sup>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m:t>
                          </m:r>
                        </m:sup>
                      </m:sSup>
                    </m:oMath>
                  </m:oMathPara>
                </a14:m>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ctr">
                  <a:spcAft>
                    <a:spcPts val="1000"/>
                  </a:spcAft>
                </a:pPr>
                <a:r>
                  <a:rPr lang="en-GB" sz="1800" b="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Equation 1: Linear Burning Rate</a:t>
                </a:r>
                <a:endParaRPr lang="en-GB" sz="1800" b="1" dirty="0">
                  <a:solidFill>
                    <a:srgbClr val="4472C4"/>
                  </a:solidFill>
                  <a:effectLst/>
                  <a:latin typeface="Arial" panose="020B0604020202020204" pitchFamily="34" charset="0"/>
                  <a:ea typeface="Calibri" panose="020F0502020204030204" pitchFamily="34" charset="0"/>
                  <a:cs typeface="Arial" panose="020B0604020202020204" pitchFamily="34"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1" dirty="0">
                    <a:effectLst/>
                    <a:latin typeface="Times New Roman" panose="02020603050405020304" pitchFamily="18" charset="0"/>
                    <a:ea typeface="Times New Roman" panose="02020603050405020304" pitchFamily="18" charset="0"/>
                  </a:rPr>
                  <a:t>In a deflagration reaction, the temperature of each layer of the explosive is brought to the ignition point as it recedes, with heat being radiated and conducted from the reaction zone into the solid material. The rate at which the surface recedes depends on the rate of heat transfer into the explosive, which itself is dependent upon the pressure at the surface of the composition as Equation 1 demonstrates. As such, the rate of surface regression can increase hugely if the explosive is confined (completely enclosed), since the gaseous products of combustion cannot escape - pressure increases; the reaction zone is narrowed; heat flow into the explosive increases; the explosive burns faster. Within a few milliseconds the process become self-propagating. To represent this in numbers, the linear burn rate of pine wood at atmospheric pressure is in the order of 0.02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Similarly, the linear burn rate of an unconfined gun propellant under the same conditions is typically 5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However, if this same propellant is then confined in the breech mechanism of an artillery piece then the linear burn rate can increase to 400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1" dirty="0">
                    <a:effectLst/>
                    <a:latin typeface="Times New Roman" panose="02020603050405020304" pitchFamily="18" charset="0"/>
                    <a:ea typeface="Times New Roman" panose="02020603050405020304" pitchFamily="18" charset="0"/>
                  </a:rPr>
                  <a:t>Ultimately, the rate of deflagration in explosives can reach a situation where the rate of burning approaches and exceeds the velocity of sound for that material under the current conditions. If the rate of deflagration reaches values in excess of 1000 – 1800 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then the reaction is classed as a </a:t>
                </a:r>
                <a:r>
                  <a:rPr lang="en-US" sz="1800" b="1" i="1" dirty="0">
                    <a:effectLst/>
                    <a:latin typeface="Times New Roman" panose="02020603050405020304" pitchFamily="18" charset="0"/>
                    <a:ea typeface="Times New Roman" panose="02020603050405020304" pitchFamily="18" charset="0"/>
                  </a:rPr>
                  <a:t>‘low order’</a:t>
                </a:r>
                <a:r>
                  <a:rPr lang="en-US" sz="1800" b="1" dirty="0">
                    <a:effectLst/>
                    <a:latin typeface="Times New Roman" panose="02020603050405020304" pitchFamily="18" charset="0"/>
                    <a:ea typeface="Times New Roman" panose="02020603050405020304" pitchFamily="18" charset="0"/>
                  </a:rPr>
                  <a:t> detonation.</a:t>
                </a:r>
                <a:endParaRPr lang="en-GB" sz="1800" dirty="0">
                  <a:effectLst/>
                  <a:latin typeface="Times New Roman" panose="02020603050405020304" pitchFamily="18" charset="0"/>
                  <a:ea typeface="Times New Roman" panose="02020603050405020304" pitchFamily="18" charset="0"/>
                </a:endParaRPr>
              </a:p>
              <a:p>
                <a:endParaRPr lang="en-US" dirty="0"/>
              </a:p>
            </p:txBody>
          </p:sp>
        </mc:Choice>
        <mc:Fallback xmlns="">
          <p:sp>
            <p:nvSpPr>
              <p:cNvPr id="3" name="Notes Placeholder 2"/>
              <p:cNvSpPr>
                <a:spLocks noGrp="1"/>
              </p:cNvSpPr>
              <p:nvPr>
                <p:ph type="body" idx="1"/>
              </p:nvPr>
            </p:nvSpPr>
            <p:spPr/>
            <p:txBody>
              <a:bodyPr/>
              <a:lstStyle/>
              <a:p>
                <a:r>
                  <a:rPr lang="en-US" sz="1800" b="1" dirty="0">
                    <a:effectLst/>
                    <a:latin typeface="Times New Roman" panose="02020603050405020304" pitchFamily="18" charset="0"/>
                    <a:ea typeface="Times New Roman" panose="02020603050405020304" pitchFamily="18" charset="0"/>
                  </a:rPr>
                  <a:t>The propagation of an explosion reaction through a deflagrating explosive is based on thermal reactions. A deflagrating explosive will ignite when subjected to an external stimulus such as flame, spark, shock, friction or high temperatures. Burning begins on or just above its surface, essentially receding layer by layer as one would imagine when sucking a hard boiled sweet. The rate at which the surface of the explosive burns is known as the linear burning rate, which is governed by </a:t>
                </a:r>
                <a:r>
                  <a:rPr lang="en-GB" sz="1800" b="1" u="sng" dirty="0">
                    <a:solidFill>
                      <a:srgbClr val="008080"/>
                    </a:solidFill>
                    <a:effectLst/>
                    <a:latin typeface="Times New Roman" panose="02020603050405020304" pitchFamily="18" charset="0"/>
                    <a:ea typeface="Times New Roman" panose="02020603050405020304" pitchFamily="18" charset="0"/>
                    <a:cs typeface="Times New Roman" panose="02020603050405020304" pitchFamily="18" charset="0"/>
                  </a:rPr>
                  <a:t>Equation 1</a:t>
                </a:r>
                <a:r>
                  <a:rPr lang="en-US" sz="1800" b="1" dirty="0">
                    <a:effectLst/>
                    <a:latin typeface="Times New Roman" panose="02020603050405020304" pitchFamily="18" charset="0"/>
                    <a:ea typeface="Times New Roman" panose="02020603050405020304" pitchFamily="18" charset="0"/>
                  </a:rPr>
                  <a:t>, where r is the linear burning rate coefficient in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rPr>
                  <a:t>P</a:t>
                </a:r>
                <a:r>
                  <a:rPr lang="en-US" sz="1800" b="1" dirty="0">
                    <a:effectLst/>
                    <a:latin typeface="Times New Roman" panose="02020603050405020304" pitchFamily="18" charset="0"/>
                    <a:ea typeface="Times New Roman" panose="02020603050405020304" pitchFamily="18" charset="0"/>
                  </a:rPr>
                  <a:t> is the pressure at the surface of the explosive at a given instant in Nmm</a:t>
                </a:r>
                <a:r>
                  <a:rPr lang="en-US" sz="1800" b="1" baseline="30000" dirty="0">
                    <a:effectLst/>
                    <a:latin typeface="Times New Roman" panose="02020603050405020304" pitchFamily="18" charset="0"/>
                    <a:ea typeface="Times New Roman" panose="02020603050405020304" pitchFamily="18" charset="0"/>
                  </a:rPr>
                  <a:t>-2</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cs typeface="Times New Roman" panose="02020603050405020304" pitchFamily="18" charset="0"/>
                    <a:sym typeface="Symbol" pitchFamily="2" charset="2"/>
                  </a:rPr>
                  <a:t></a:t>
                </a:r>
                <a:r>
                  <a:rPr lang="en-US" sz="1800" b="1" i="1" dirty="0">
                    <a:effectLst/>
                    <a:latin typeface="Times New Roman" panose="02020603050405020304" pitchFamily="18" charset="0"/>
                    <a:ea typeface="Times New Roman" panose="02020603050405020304" pitchFamily="18" charset="0"/>
                  </a:rPr>
                  <a:t> </a:t>
                </a:r>
                <a:r>
                  <a:rPr lang="en-US" sz="1800" b="1" dirty="0">
                    <a:effectLst/>
                    <a:latin typeface="Times New Roman" panose="02020603050405020304" pitchFamily="18" charset="0"/>
                    <a:ea typeface="Times New Roman" panose="02020603050405020304" pitchFamily="18" charset="0"/>
                  </a:rPr>
                  <a:t>is the burning rate coefficient and </a:t>
                </a: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sym typeface="Symbol" pitchFamily="2" charset="2"/>
                  </a:rPr>
                  <a:t></a:t>
                </a:r>
                <a:r>
                  <a:rPr lang="en-US" sz="1800" b="1" dirty="0">
                    <a:effectLst/>
                    <a:latin typeface="Times New Roman" panose="02020603050405020304" pitchFamily="18" charset="0"/>
                    <a:ea typeface="Times New Roman" panose="02020603050405020304" pitchFamily="18" charset="0"/>
                  </a:rPr>
                  <a:t> is the burning rate index.</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r>
                  <a:rPr lang="en-US" sz="1800" b="0" i="0">
                    <a:effectLst/>
                    <a:latin typeface="Cambria Math" panose="02040503050406030204" pitchFamily="18" charset="0"/>
                    <a:ea typeface="Times New Roman" panose="02020603050405020304" pitchFamily="18" charset="0"/>
                    <a:cs typeface="Times New Roman" panose="02020603050405020304" pitchFamily="18" charset="0"/>
                  </a:rPr>
                  <a:t>𝑟= 𝛽𝑃</a:t>
                </a:r>
                <a:r>
                  <a:rPr lang="en-GB" sz="1800" b="0" i="0" u="sng">
                    <a:solidFill>
                      <a:srgbClr val="008080"/>
                    </a:solidFill>
                    <a:effectLst/>
                    <a:latin typeface="Cambria Math" panose="02040503050406030204" pitchFamily="18" charset="0"/>
                    <a:ea typeface="Times New Roman" panose="02020603050405020304" pitchFamily="18" charset="0"/>
                    <a:cs typeface="Times New Roman" panose="02020603050405020304" pitchFamily="18" charset="0"/>
                  </a:rPr>
                  <a:t>^</a:t>
                </a:r>
                <a:r>
                  <a:rPr lang="en-US" sz="1800" b="0" i="0">
                    <a:effectLst/>
                    <a:latin typeface="Cambria Math" panose="02040503050406030204" pitchFamily="18" charset="0"/>
                    <a:ea typeface="Times New Roman" panose="02020603050405020304" pitchFamily="18" charset="0"/>
                    <a:cs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ctr">
                  <a:spcAft>
                    <a:spcPts val="1000"/>
                  </a:spcAft>
                </a:pPr>
                <a:r>
                  <a:rPr lang="en-GB" sz="1800" b="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Equation 1: Linear Burning Rate</a:t>
                </a:r>
                <a:endParaRPr lang="en-GB" sz="1800" b="1" dirty="0">
                  <a:solidFill>
                    <a:srgbClr val="4472C4"/>
                  </a:solidFill>
                  <a:effectLst/>
                  <a:latin typeface="Arial" panose="020B0604020202020204" pitchFamily="34" charset="0"/>
                  <a:ea typeface="Calibri" panose="020F0502020204030204" pitchFamily="34" charset="0"/>
                  <a:cs typeface="Arial" panose="020B0604020202020204" pitchFamily="34"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1" dirty="0">
                    <a:effectLst/>
                    <a:latin typeface="Times New Roman" panose="02020603050405020304" pitchFamily="18" charset="0"/>
                    <a:ea typeface="Times New Roman" panose="02020603050405020304" pitchFamily="18" charset="0"/>
                  </a:rPr>
                  <a:t>In a deflagration reaction, the temperature of each layer of the explosive is brought to the ignition point as it recedes, with heat being radiated and conducted from the reaction zone into the solid material. The rate at which the surface recedes depends on the rate of heat transfer into the explosive, which itself is dependent upon the pressure at the surface of the composition as Equation 1 demonstrates. As such, the rate of surface regression can increase hugely if the explosive is confined (completely enclosed), since the gaseous products of combustion cannot escape - pressure increases; the reaction zone is narrowed; heat flow into the explosive increases; the explosive burns faster. Within a few milliseconds the process become self-propagating. To represent this in numbers, the linear burn rate of pine wood at atmospheric pressure is in the order of 0.02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Similarly, the linear burn rate of an unconfined gun propellant under the same conditions is typically 5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However, if this same propellant is then confined in the breech mechanism of an artillery piece then the linear burn rate can increase to 400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1" dirty="0">
                    <a:effectLst/>
                    <a:latin typeface="Times New Roman" panose="02020603050405020304" pitchFamily="18" charset="0"/>
                    <a:ea typeface="Times New Roman" panose="02020603050405020304" pitchFamily="18" charset="0"/>
                  </a:rPr>
                  <a:t>Ultimately, the rate of deflagration in explosives can reach a situation where the rate of burning approaches and exceeds the velocity of sound for that material under the current conditions. If the rate of deflagration reaches values in excess of 1000 – 1800 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then the reaction is classed as a </a:t>
                </a:r>
                <a:r>
                  <a:rPr lang="en-US" sz="1800" b="1" i="1" dirty="0">
                    <a:effectLst/>
                    <a:latin typeface="Times New Roman" panose="02020603050405020304" pitchFamily="18" charset="0"/>
                    <a:ea typeface="Times New Roman" panose="02020603050405020304" pitchFamily="18" charset="0"/>
                  </a:rPr>
                  <a:t>‘low order’</a:t>
                </a:r>
                <a:r>
                  <a:rPr lang="en-US" sz="1800" b="1" dirty="0">
                    <a:effectLst/>
                    <a:latin typeface="Times New Roman" panose="02020603050405020304" pitchFamily="18" charset="0"/>
                    <a:ea typeface="Times New Roman" panose="02020603050405020304" pitchFamily="18" charset="0"/>
                  </a:rPr>
                  <a:t> detonation.</a:t>
                </a:r>
                <a:endParaRPr lang="en-GB" sz="1800" dirty="0">
                  <a:effectLst/>
                  <a:latin typeface="Times New Roman" panose="02020603050405020304" pitchFamily="18" charset="0"/>
                  <a:ea typeface="Times New Roman" panose="02020603050405020304" pitchFamily="18" charset="0"/>
                </a:endParaRPr>
              </a:p>
              <a:p>
                <a:endParaRPr lang="en-US" dirty="0"/>
              </a:p>
            </p:txBody>
          </p:sp>
        </mc:Fallback>
      </mc:AlternateContent>
      <p:sp>
        <p:nvSpPr>
          <p:cNvPr id="4" name="Slide Number Placeholder 3"/>
          <p:cNvSpPr>
            <a:spLocks noGrp="1"/>
          </p:cNvSpPr>
          <p:nvPr>
            <p:ph type="sldNum" sz="quarter" idx="5"/>
          </p:nvPr>
        </p:nvSpPr>
        <p:spPr/>
        <p:txBody>
          <a:bodyPr/>
          <a:lstStyle/>
          <a:p>
            <a:pPr marL="0" marR="0" lvl="0" indent="0" algn="r" defTabSz="928688" rtl="0" eaLnBrk="0" fontAlgn="base" latinLnBrk="0" hangingPunct="0">
              <a:lnSpc>
                <a:spcPct val="100000"/>
              </a:lnSpc>
              <a:spcBef>
                <a:spcPct val="0"/>
              </a:spcBef>
              <a:spcAft>
                <a:spcPct val="0"/>
              </a:spcAft>
              <a:buClrTx/>
              <a:buSzTx/>
              <a:buFontTx/>
              <a:buNone/>
              <a:tabLst/>
              <a:defRPr/>
            </a:pPr>
            <a:fld id="{3457B34C-D0B0-2444-AC29-7BDEE7A659D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20</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0385639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4113" cy="3722687"/>
          </a:xfrm>
        </p:spPr>
      </p:sp>
      <p:sp>
        <p:nvSpPr>
          <p:cNvPr id="3" name="Notes Placeholder 2"/>
          <p:cNvSpPr>
            <a:spLocks noGrp="1"/>
          </p:cNvSpPr>
          <p:nvPr>
            <p:ph type="body" idx="1"/>
          </p:nvPr>
        </p:nvSpPr>
        <p:spPr/>
        <p:txBody>
          <a:bodyPr/>
          <a:lstStyle/>
          <a:p>
            <a:r>
              <a:rPr lang="en-US" dirty="0"/>
              <a:t>The critical diameter is the minimum diameter of an explosive charge required for a detonation wave to sustain itself; below this, the reaction will fail to detonate. The detonation velocity is the speed of this wave, and it is significantly affected by the charge diameter, as well as other factors like temperature, confinement, and explosive composition. When the diameter is below the critical value, the detonation velocity decreases and the reaction may transition to a deflagration or fail entirely. Critical density is the minimum density required to sustain a detonation.</a:t>
            </a:r>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23</a:t>
            </a:fld>
            <a:endParaRPr lang="en-GB" altLang="en-US"/>
          </a:p>
        </p:txBody>
      </p:sp>
    </p:spTree>
    <p:extLst>
      <p:ext uri="{BB962C8B-B14F-4D97-AF65-F5344CB8AC3E}">
        <p14:creationId xmlns:p14="http://schemas.microsoft.com/office/powerpoint/2010/main" val="32801242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4113" cy="3722687"/>
          </a:xfrm>
        </p:spPr>
      </p:sp>
      <p:sp>
        <p:nvSpPr>
          <p:cNvPr id="3" name="Notes Placeholder 2"/>
          <p:cNvSpPr>
            <a:spLocks noGrp="1"/>
          </p:cNvSpPr>
          <p:nvPr>
            <p:ph type="body" idx="1"/>
          </p:nvPr>
        </p:nvSpPr>
        <p:spPr/>
        <p:txBody>
          <a:bodyPr/>
          <a:lstStyle/>
          <a:p>
            <a:r>
              <a:rPr lang="en-US" dirty="0"/>
              <a:t>Charge diameter is the diameter of an explosive charge, and it directly impacts the detonation velocity (VOD). The VOD increases with charge diameter until it reaches a maximum value at infinite diameter, and there is a minimum diameter, known as the critical diameter, below which detonation cannot propagate steadily. Detonation velocity is a key performance indicator for an explosive and is affected by charge diameter, density, confinement, temperature, and primer type. </a:t>
            </a:r>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26</a:t>
            </a:fld>
            <a:endParaRPr lang="en-GB" altLang="en-US"/>
          </a:p>
        </p:txBody>
      </p:sp>
    </p:spTree>
    <p:extLst>
      <p:ext uri="{BB962C8B-B14F-4D97-AF65-F5344CB8AC3E}">
        <p14:creationId xmlns:p14="http://schemas.microsoft.com/office/powerpoint/2010/main" val="10051366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4113" cy="3722687"/>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27</a:t>
            </a:fld>
            <a:endParaRPr lang="en-GB" altLang="en-US"/>
          </a:p>
        </p:txBody>
      </p:sp>
    </p:spTree>
    <p:extLst>
      <p:ext uri="{BB962C8B-B14F-4D97-AF65-F5344CB8AC3E}">
        <p14:creationId xmlns:p14="http://schemas.microsoft.com/office/powerpoint/2010/main" val="30042789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4113" cy="3722687"/>
          </a:xfrm>
        </p:spPr>
      </p:sp>
      <p:sp>
        <p:nvSpPr>
          <p:cNvPr id="3" name="Notes Placeholder 2"/>
          <p:cNvSpPr>
            <a:spLocks noGrp="1"/>
          </p:cNvSpPr>
          <p:nvPr>
            <p:ph type="body" idx="1"/>
          </p:nvPr>
        </p:nvSpPr>
        <p:spPr/>
        <p:txBody>
          <a:bodyPr/>
          <a:lstStyle/>
          <a:p>
            <a:r>
              <a:rPr lang="en-US" dirty="0"/>
              <a:t>The two main parameters of the blast wave are the peak overpressure at a given distance (Pmax) and the impulse. The latter involves both the overpressure and the time during which it exists at a given distance. This time depends on the profile and velocity of the wave.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Calibri" panose="020F0502020204030204"/>
              <a:ea typeface="ＭＳ Ｐゴシック" panose="020B0600070205080204" pitchFamily="34" charset="-128"/>
              <a:cs typeface="+mn-cs"/>
            </a:endParaRPr>
          </a:p>
        </p:txBody>
      </p:sp>
    </p:spTree>
    <p:extLst>
      <p:ext uri="{BB962C8B-B14F-4D97-AF65-F5344CB8AC3E}">
        <p14:creationId xmlns:p14="http://schemas.microsoft.com/office/powerpoint/2010/main" val="39988276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4113" cy="3722687"/>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33</a:t>
            </a:fld>
            <a:endParaRPr lang="en-GB" altLang="en-US"/>
          </a:p>
        </p:txBody>
      </p:sp>
    </p:spTree>
    <p:extLst>
      <p:ext uri="{BB962C8B-B14F-4D97-AF65-F5344CB8AC3E}">
        <p14:creationId xmlns:p14="http://schemas.microsoft.com/office/powerpoint/2010/main" val="27228750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4113" cy="3722687"/>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dirty="0">
                <a:effectLst/>
                <a:latin typeface="ArialMT"/>
              </a:rPr>
              <a:t>Those hot-spots which are in proximity to one another link together possibly as a result of pressure pulses travelling between the hot-spots as a result of the production of product gases. Hot-spots which are more widely spaced tend to be quenched. </a:t>
            </a:r>
            <a:endParaRPr lang="en-GB" dirty="0"/>
          </a:p>
          <a:p>
            <a:endParaRPr lang="en-US" dirty="0"/>
          </a:p>
        </p:txBody>
      </p:sp>
      <p:sp>
        <p:nvSpPr>
          <p:cNvPr id="4" name="Slide Number Placeholder 3"/>
          <p:cNvSpPr>
            <a:spLocks noGrp="1"/>
          </p:cNvSpPr>
          <p:nvPr>
            <p:ph type="sldNum" sz="quarter" idx="5"/>
          </p:nvPr>
        </p:nvSpPr>
        <p:spPr/>
        <p:txBody>
          <a:bodyPr/>
          <a:lstStyle/>
          <a:p>
            <a:pPr marL="0" marR="0" lvl="0" indent="0" algn="r" defTabSz="928688" rtl="0" eaLnBrk="0" fontAlgn="base" latinLnBrk="0" hangingPunct="0">
              <a:lnSpc>
                <a:spcPct val="100000"/>
              </a:lnSpc>
              <a:spcBef>
                <a:spcPct val="0"/>
              </a:spcBef>
              <a:spcAft>
                <a:spcPct val="0"/>
              </a:spcAft>
              <a:buClrTx/>
              <a:buSzTx/>
              <a:buFontTx/>
              <a:buNone/>
              <a:tabLst/>
              <a:defRPr/>
            </a:pPr>
            <a:fld id="{3457B34C-D0B0-2444-AC29-7BDEE7A659D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35</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0801362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37</a:t>
            </a:fld>
            <a:endParaRPr lang="en-GB" altLang="en-US"/>
          </a:p>
        </p:txBody>
      </p:sp>
    </p:spTree>
    <p:extLst>
      <p:ext uri="{BB962C8B-B14F-4D97-AF65-F5344CB8AC3E}">
        <p14:creationId xmlns:p14="http://schemas.microsoft.com/office/powerpoint/2010/main" val="25236799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a:extLst>
              <a:ext uri="{FF2B5EF4-FFF2-40B4-BE49-F238E27FC236}">
                <a16:creationId xmlns:a16="http://schemas.microsoft.com/office/drawing/2014/main" id="{36AC6EE2-EABD-8812-827A-BB40633ACC27}"/>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2758BDFD-B680-CA42-899C-8E58FDA35CE8}"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40</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9219" name="Rectangle 2">
            <a:extLst>
              <a:ext uri="{FF2B5EF4-FFF2-40B4-BE49-F238E27FC236}">
                <a16:creationId xmlns:a16="http://schemas.microsoft.com/office/drawing/2014/main" id="{C41E0AF9-E3A9-6927-6B9A-6FA1211304FF}"/>
              </a:ext>
            </a:extLst>
          </p:cNvPr>
          <p:cNvSpPr>
            <a:spLocks noGrp="1" noRot="1" noChangeAspect="1" noChangeArrowheads="1" noTextEdit="1"/>
          </p:cNvSpPr>
          <p:nvPr>
            <p:ph type="sldImg"/>
          </p:nvPr>
        </p:nvSpPr>
        <p:spPr>
          <a:xfrm>
            <a:off x="917575" y="744538"/>
            <a:ext cx="4964113" cy="3722687"/>
          </a:xfrm>
          <a:ln/>
        </p:spPr>
      </p:sp>
      <p:sp>
        <p:nvSpPr>
          <p:cNvPr id="9220" name="Rectangle 3">
            <a:extLst>
              <a:ext uri="{FF2B5EF4-FFF2-40B4-BE49-F238E27FC236}">
                <a16:creationId xmlns:a16="http://schemas.microsoft.com/office/drawing/2014/main" id="{B10E291F-A377-9707-70B7-9D1504CB984B}"/>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a:extLst>
              <a:ext uri="{FF2B5EF4-FFF2-40B4-BE49-F238E27FC236}">
                <a16:creationId xmlns:a16="http://schemas.microsoft.com/office/drawing/2014/main" id="{E48B35FD-F363-2290-4347-F9184CB4CD11}"/>
              </a:ext>
            </a:extLst>
          </p:cNvPr>
          <p:cNvSpPr>
            <a:spLocks noGrp="1" noRot="1" noChangeAspect="1" noTextEdit="1"/>
          </p:cNvSpPr>
          <p:nvPr>
            <p:ph type="sldImg"/>
          </p:nvPr>
        </p:nvSpPr>
        <p:spPr>
          <a:ln/>
        </p:spPr>
      </p:sp>
      <p:sp>
        <p:nvSpPr>
          <p:cNvPr id="92163" name="Notes Placeholder 2">
            <a:extLst>
              <a:ext uri="{FF2B5EF4-FFF2-40B4-BE49-F238E27FC236}">
                <a16:creationId xmlns:a16="http://schemas.microsoft.com/office/drawing/2014/main" id="{25178B9E-97AD-8F52-2954-A2F173D57C04}"/>
              </a:ext>
            </a:extLst>
          </p:cNvPr>
          <p:cNvSpPr>
            <a:spLocks noGrp="1"/>
          </p:cNvSpPr>
          <p:nvPr>
            <p:ph type="body" idx="1"/>
          </p:nvPr>
        </p:nvSpPr>
        <p:spPr>
          <a:noFill/>
        </p:spPr>
        <p:txBody>
          <a:bodyPr/>
          <a:lstStyle/>
          <a:p>
            <a:pPr>
              <a:spcBef>
                <a:spcPct val="0"/>
              </a:spcBef>
            </a:pPr>
            <a:endParaRPr lang="en-US" altLang="en-US"/>
          </a:p>
        </p:txBody>
      </p:sp>
      <p:sp>
        <p:nvSpPr>
          <p:cNvPr id="92164" name="Header Placeholder 3">
            <a:extLst>
              <a:ext uri="{FF2B5EF4-FFF2-40B4-BE49-F238E27FC236}">
                <a16:creationId xmlns:a16="http://schemas.microsoft.com/office/drawing/2014/main" id="{B16049CE-D839-E39B-2881-F31E9D770960}"/>
              </a:ext>
            </a:extLst>
          </p:cNvPr>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28688" rtl="0" eaLnBrk="0" fontAlgn="base" latinLnBrk="0" hangingPunct="0">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Lecture 5 Basic Chemistry</a:t>
            </a:r>
          </a:p>
        </p:txBody>
      </p:sp>
      <p:sp>
        <p:nvSpPr>
          <p:cNvPr id="92165" name="Slide Number Placeholder 4">
            <a:extLst>
              <a:ext uri="{FF2B5EF4-FFF2-40B4-BE49-F238E27FC236}">
                <a16:creationId xmlns:a16="http://schemas.microsoft.com/office/drawing/2014/main" id="{5CFC0CB5-61DA-133E-6916-C9EB6E7E3BF7}"/>
              </a:ext>
            </a:extLst>
          </p:cNvPr>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12F8176D-50EA-6744-AEC4-D801629A14A0}"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28688" rtl="0" eaLnBrk="0" fontAlgn="base" latinLnBrk="0" hangingPunct="0">
                <a:lnSpc>
                  <a:spcPct val="100000"/>
                </a:lnSpc>
                <a:spcBef>
                  <a:spcPct val="0"/>
                </a:spcBef>
                <a:spcAft>
                  <a:spcPct val="0"/>
                </a:spcAft>
                <a:buClrTx/>
                <a:buSzTx/>
                <a:buFontTx/>
                <a:buNone/>
                <a:tabLst/>
                <a:defRPr/>
              </a:pPr>
              <a:t>42</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12B870CC-EE02-0A8A-0E83-53F42A5DD6A5}"/>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3" name="Line 5">
            <a:extLst>
              <a:ext uri="{FF2B5EF4-FFF2-40B4-BE49-F238E27FC236}">
                <a16:creationId xmlns:a16="http://schemas.microsoft.com/office/drawing/2014/main" id="{684369D6-BFB9-FD7A-B3F9-4DC319A72CC6}"/>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165319" name="Rectangle 7"/>
          <p:cNvSpPr>
            <a:spLocks noGrp="1" noChangeArrowheads="1"/>
          </p:cNvSpPr>
          <p:nvPr>
            <p:ph type="ctrTitle" sz="quarter"/>
          </p:nvPr>
        </p:nvSpPr>
        <p:spPr>
          <a:xfrm>
            <a:off x="685800" y="2130433"/>
            <a:ext cx="77724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2324238456"/>
      </p:ext>
    </p:extLst>
  </p:cSld>
  <p:clrMapOvr>
    <a:masterClrMapping/>
  </p:clrMapOvr>
  <p:transition>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082471154"/>
      </p:ext>
    </p:extLst>
  </p:cSld>
  <p:clrMapOvr>
    <a:masterClrMapping/>
  </p:clrMapOvr>
  <p:transition>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71"/>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2080672989"/>
      </p:ext>
    </p:extLst>
  </p:cSld>
  <p:clrMapOvr>
    <a:masterClrMapping/>
  </p:clrMapOvr>
  <p:transition>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327313851"/>
      </p:ext>
    </p:extLst>
  </p:cSld>
  <p:clrMapOvr>
    <a:masterClrMapping/>
  </p:clrMapOvr>
  <p:transition>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9"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9"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322403899"/>
      </p:ext>
    </p:extLst>
  </p:cSld>
  <p:clrMapOvr>
    <a:masterClrMapping/>
  </p:clrMapOvr>
  <p:transition>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003064223"/>
      </p:ext>
    </p:extLst>
  </p:cSld>
  <p:clrMapOvr>
    <a:masterClrMapping/>
  </p:clrMapOvr>
  <p:transition>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829771916"/>
      </p:ext>
    </p:extLst>
  </p:cSld>
  <p:clrMapOvr>
    <a:masterClrMapping/>
  </p:clrMapOvr>
  <p:transition>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40"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40"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375680689"/>
      </p:ext>
    </p:extLst>
  </p:cSld>
  <p:clrMapOvr>
    <a:masterClrMapping/>
  </p:clrMapOvr>
  <p:transition>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40"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6"/>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40"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879854942"/>
      </p:ext>
    </p:extLst>
  </p:cSld>
  <p:clrMapOvr>
    <a:masterClrMapping/>
  </p:clrMapOvr>
  <p:transition>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45314335"/>
      </p:ext>
    </p:extLst>
  </p:cSld>
  <p:clrMapOvr>
    <a:masterClrMapping/>
  </p:clrMapOvr>
  <p:transition>
    <p:wipe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40488" y="93666"/>
            <a:ext cx="2017712" cy="55213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87350" y="93666"/>
            <a:ext cx="5900738" cy="55213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922783139"/>
      </p:ext>
    </p:extLst>
  </p:cSld>
  <p:clrMapOvr>
    <a:masterClrMapping/>
  </p:clrMapOvr>
  <p:transition>
    <p:wipe dir="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Tree>
    <p:extLst>
      <p:ext uri="{BB962C8B-B14F-4D97-AF65-F5344CB8AC3E}">
        <p14:creationId xmlns:p14="http://schemas.microsoft.com/office/powerpoint/2010/main" val="32027063"/>
      </p:ext>
    </p:extLst>
  </p:cSld>
  <p:clrMapOvr>
    <a:masterClrMapping/>
  </p:clrMapOvr>
  <p:transition>
    <p:wipe dir="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626C9-4724-4F91-3767-E99595B961D8}"/>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FB9BCECB-90D4-DBD1-D05D-68145F4421B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BEEF14-005D-946A-FD2A-73A46FB98C86}"/>
              </a:ext>
            </a:extLst>
          </p:cNvPr>
          <p:cNvSpPr>
            <a:spLocks noGrp="1"/>
          </p:cNvSpPr>
          <p:nvPr>
            <p:ph type="dt" sz="half" idx="10"/>
          </p:nvPr>
        </p:nvSpPr>
        <p:spPr/>
        <p:txBody>
          <a:bodyPr/>
          <a:lstStyle/>
          <a:p>
            <a:fld id="{74BF62B2-6EBA-3D49-A7D9-64DF5F739A73}" type="datetimeFigureOut">
              <a:rPr lang="en-US" smtClean="0"/>
              <a:t>11/20/25</a:t>
            </a:fld>
            <a:endParaRPr lang="en-US"/>
          </a:p>
        </p:txBody>
      </p:sp>
      <p:sp>
        <p:nvSpPr>
          <p:cNvPr id="5" name="Footer Placeholder 4">
            <a:extLst>
              <a:ext uri="{FF2B5EF4-FFF2-40B4-BE49-F238E27FC236}">
                <a16:creationId xmlns:a16="http://schemas.microsoft.com/office/drawing/2014/main" id="{4347BAE7-4E39-8C11-DD3F-64F9ECEDE4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8450E5-2DD4-C7EF-5F85-3563754537D9}"/>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214083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E0427-6F47-51E4-66A7-50E54173ABC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58ACCFB-57B9-D9B3-0166-B3CFAF3C306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1079437-BD5B-FB98-D38C-0FB1F8A95A6B}"/>
              </a:ext>
            </a:extLst>
          </p:cNvPr>
          <p:cNvSpPr>
            <a:spLocks noGrp="1"/>
          </p:cNvSpPr>
          <p:nvPr>
            <p:ph type="dt" sz="half" idx="10"/>
          </p:nvPr>
        </p:nvSpPr>
        <p:spPr/>
        <p:txBody>
          <a:bodyPr/>
          <a:lstStyle/>
          <a:p>
            <a:fld id="{74BF62B2-6EBA-3D49-A7D9-64DF5F739A73}" type="datetimeFigureOut">
              <a:rPr lang="en-US" smtClean="0"/>
              <a:t>11/20/25</a:t>
            </a:fld>
            <a:endParaRPr lang="en-US"/>
          </a:p>
        </p:txBody>
      </p:sp>
      <p:sp>
        <p:nvSpPr>
          <p:cNvPr id="5" name="Footer Placeholder 4">
            <a:extLst>
              <a:ext uri="{FF2B5EF4-FFF2-40B4-BE49-F238E27FC236}">
                <a16:creationId xmlns:a16="http://schemas.microsoft.com/office/drawing/2014/main" id="{DE6CF427-04A8-B4FF-AAA5-3F1BEE4148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6DD8A2-26C4-31BA-9CF9-82E38A621F8A}"/>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35888062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9BE04-F314-1E58-C832-E055DF14FE1E}"/>
              </a:ext>
            </a:extLst>
          </p:cNvPr>
          <p:cNvSpPr>
            <a:spLocks noGrp="1"/>
          </p:cNvSpPr>
          <p:nvPr>
            <p:ph type="title"/>
          </p:nvPr>
        </p:nvSpPr>
        <p:spPr>
          <a:xfrm>
            <a:off x="623888" y="1709743"/>
            <a:ext cx="78867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EDA2688-76E4-CAAF-AAE8-3429C76B1F64}"/>
              </a:ext>
            </a:extLst>
          </p:cNvPr>
          <p:cNvSpPr>
            <a:spLocks noGrp="1"/>
          </p:cNvSpPr>
          <p:nvPr>
            <p:ph type="body" idx="1"/>
          </p:nvPr>
        </p:nvSpPr>
        <p:spPr>
          <a:xfrm>
            <a:off x="623888" y="4589472"/>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48448C6-905C-3345-8ACD-298D1899DB5D}"/>
              </a:ext>
            </a:extLst>
          </p:cNvPr>
          <p:cNvSpPr>
            <a:spLocks noGrp="1"/>
          </p:cNvSpPr>
          <p:nvPr>
            <p:ph type="dt" sz="half" idx="10"/>
          </p:nvPr>
        </p:nvSpPr>
        <p:spPr/>
        <p:txBody>
          <a:bodyPr/>
          <a:lstStyle/>
          <a:p>
            <a:fld id="{74BF62B2-6EBA-3D49-A7D9-64DF5F739A73}" type="datetimeFigureOut">
              <a:rPr lang="en-US" smtClean="0"/>
              <a:t>11/20/25</a:t>
            </a:fld>
            <a:endParaRPr lang="en-US"/>
          </a:p>
        </p:txBody>
      </p:sp>
      <p:sp>
        <p:nvSpPr>
          <p:cNvPr id="5" name="Footer Placeholder 4">
            <a:extLst>
              <a:ext uri="{FF2B5EF4-FFF2-40B4-BE49-F238E27FC236}">
                <a16:creationId xmlns:a16="http://schemas.microsoft.com/office/drawing/2014/main" id="{53E7C57A-8D27-E8C3-201E-ABA5AFA645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65A815-E9FE-614E-6871-D0DE9F63B339}"/>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4012773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514DE-82DD-BD6F-613E-21179843B5C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737D95-B9F7-6F8B-16B7-5D014328D1AB}"/>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757A0DA-D801-B47B-34FB-3E1659DD03E8}"/>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0DE3089-27F2-A6E7-97A3-40C6E690145D}"/>
              </a:ext>
            </a:extLst>
          </p:cNvPr>
          <p:cNvSpPr>
            <a:spLocks noGrp="1"/>
          </p:cNvSpPr>
          <p:nvPr>
            <p:ph type="dt" sz="half" idx="10"/>
          </p:nvPr>
        </p:nvSpPr>
        <p:spPr/>
        <p:txBody>
          <a:bodyPr/>
          <a:lstStyle/>
          <a:p>
            <a:fld id="{74BF62B2-6EBA-3D49-A7D9-64DF5F739A73}" type="datetimeFigureOut">
              <a:rPr lang="en-US" smtClean="0"/>
              <a:t>11/20/25</a:t>
            </a:fld>
            <a:endParaRPr lang="en-US"/>
          </a:p>
        </p:txBody>
      </p:sp>
      <p:sp>
        <p:nvSpPr>
          <p:cNvPr id="6" name="Footer Placeholder 5">
            <a:extLst>
              <a:ext uri="{FF2B5EF4-FFF2-40B4-BE49-F238E27FC236}">
                <a16:creationId xmlns:a16="http://schemas.microsoft.com/office/drawing/2014/main" id="{378CDBAC-CA64-63CE-936C-A39C2A0AA49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49B6D5D-D749-DE63-180E-4730FEEEACBD}"/>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5613949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B9C0D-829E-190A-6FD6-4A79BB65B28D}"/>
              </a:ext>
            </a:extLst>
          </p:cNvPr>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39E58B5-0997-CF25-7E7A-D09E3EAF265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0093B12D-FC11-72D4-3F94-1E887E4A4922}"/>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999783D-5ED7-AF42-9288-70A23D99C637}"/>
              </a:ext>
            </a:extLst>
          </p:cNvPr>
          <p:cNvSpPr>
            <a:spLocks noGrp="1"/>
          </p:cNvSpPr>
          <p:nvPr>
            <p:ph type="body" sz="quarter" idx="3"/>
          </p:nvPr>
        </p:nvSpPr>
        <p:spPr>
          <a:xfrm>
            <a:off x="4629152"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5C6DBF3E-887D-8CFF-C02A-16330527A876}"/>
              </a:ext>
            </a:extLst>
          </p:cNvPr>
          <p:cNvSpPr>
            <a:spLocks noGrp="1"/>
          </p:cNvSpPr>
          <p:nvPr>
            <p:ph sz="quarter" idx="4"/>
          </p:nvPr>
        </p:nvSpPr>
        <p:spPr>
          <a:xfrm>
            <a:off x="4629152"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54E780F-5807-E0CE-CC71-2DD5B191215B}"/>
              </a:ext>
            </a:extLst>
          </p:cNvPr>
          <p:cNvSpPr>
            <a:spLocks noGrp="1"/>
          </p:cNvSpPr>
          <p:nvPr>
            <p:ph type="dt" sz="half" idx="10"/>
          </p:nvPr>
        </p:nvSpPr>
        <p:spPr/>
        <p:txBody>
          <a:bodyPr/>
          <a:lstStyle/>
          <a:p>
            <a:fld id="{74BF62B2-6EBA-3D49-A7D9-64DF5F739A73}" type="datetimeFigureOut">
              <a:rPr lang="en-US" smtClean="0"/>
              <a:t>11/20/25</a:t>
            </a:fld>
            <a:endParaRPr lang="en-US"/>
          </a:p>
        </p:txBody>
      </p:sp>
      <p:sp>
        <p:nvSpPr>
          <p:cNvPr id="8" name="Footer Placeholder 7">
            <a:extLst>
              <a:ext uri="{FF2B5EF4-FFF2-40B4-BE49-F238E27FC236}">
                <a16:creationId xmlns:a16="http://schemas.microsoft.com/office/drawing/2014/main" id="{9FE7A180-4D99-80E4-AD73-43E7D7C3C3F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D820F70-282D-446E-2C0C-570EE658C7D6}"/>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308295164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28B1E-58B0-AB13-F717-5121F8B248D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27C7612-077D-5B4A-5F3A-EB76813E9125}"/>
              </a:ext>
            </a:extLst>
          </p:cNvPr>
          <p:cNvSpPr>
            <a:spLocks noGrp="1"/>
          </p:cNvSpPr>
          <p:nvPr>
            <p:ph type="dt" sz="half" idx="10"/>
          </p:nvPr>
        </p:nvSpPr>
        <p:spPr/>
        <p:txBody>
          <a:bodyPr/>
          <a:lstStyle/>
          <a:p>
            <a:fld id="{74BF62B2-6EBA-3D49-A7D9-64DF5F739A73}" type="datetimeFigureOut">
              <a:rPr lang="en-US" smtClean="0"/>
              <a:t>11/20/25</a:t>
            </a:fld>
            <a:endParaRPr lang="en-US"/>
          </a:p>
        </p:txBody>
      </p:sp>
      <p:sp>
        <p:nvSpPr>
          <p:cNvPr id="4" name="Footer Placeholder 3">
            <a:extLst>
              <a:ext uri="{FF2B5EF4-FFF2-40B4-BE49-F238E27FC236}">
                <a16:creationId xmlns:a16="http://schemas.microsoft.com/office/drawing/2014/main" id="{1A81A809-5AA7-AA91-9D3E-EC4F1C5BA20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3572B3-6B2C-25EB-4B14-05C8A3FA3CC6}"/>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2876449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CDB7CF-3DEC-0A00-6F26-15C46123F5FA}"/>
              </a:ext>
            </a:extLst>
          </p:cNvPr>
          <p:cNvSpPr>
            <a:spLocks noGrp="1"/>
          </p:cNvSpPr>
          <p:nvPr>
            <p:ph type="dt" sz="half" idx="10"/>
          </p:nvPr>
        </p:nvSpPr>
        <p:spPr/>
        <p:txBody>
          <a:bodyPr/>
          <a:lstStyle/>
          <a:p>
            <a:fld id="{74BF62B2-6EBA-3D49-A7D9-64DF5F739A73}" type="datetimeFigureOut">
              <a:rPr lang="en-US" smtClean="0"/>
              <a:t>11/20/25</a:t>
            </a:fld>
            <a:endParaRPr lang="en-US"/>
          </a:p>
        </p:txBody>
      </p:sp>
      <p:sp>
        <p:nvSpPr>
          <p:cNvPr id="3" name="Footer Placeholder 2">
            <a:extLst>
              <a:ext uri="{FF2B5EF4-FFF2-40B4-BE49-F238E27FC236}">
                <a16:creationId xmlns:a16="http://schemas.microsoft.com/office/drawing/2014/main" id="{3D19D9C2-76AC-3EA9-B252-4AC0C3C58AA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F8AF799-E2E6-9876-0589-BB22DE8A4B40}"/>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9247545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5347E-CB95-C58E-D55B-5B51967046B6}"/>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00EB108-5DBE-7811-FFC6-821BD32CAEC2}"/>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3A213B2-9964-D552-6A92-79DDD76E2240}"/>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D0F72E29-2A14-F8B7-5BC6-EAA9585DE23E}"/>
              </a:ext>
            </a:extLst>
          </p:cNvPr>
          <p:cNvSpPr>
            <a:spLocks noGrp="1"/>
          </p:cNvSpPr>
          <p:nvPr>
            <p:ph type="dt" sz="half" idx="10"/>
          </p:nvPr>
        </p:nvSpPr>
        <p:spPr/>
        <p:txBody>
          <a:bodyPr/>
          <a:lstStyle/>
          <a:p>
            <a:fld id="{74BF62B2-6EBA-3D49-A7D9-64DF5F739A73}" type="datetimeFigureOut">
              <a:rPr lang="en-US" smtClean="0"/>
              <a:t>11/20/25</a:t>
            </a:fld>
            <a:endParaRPr lang="en-US"/>
          </a:p>
        </p:txBody>
      </p:sp>
      <p:sp>
        <p:nvSpPr>
          <p:cNvPr id="6" name="Footer Placeholder 5">
            <a:extLst>
              <a:ext uri="{FF2B5EF4-FFF2-40B4-BE49-F238E27FC236}">
                <a16:creationId xmlns:a16="http://schemas.microsoft.com/office/drawing/2014/main" id="{92F14746-FD97-A2D3-269F-D4449BA186C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1EA74A-24AE-6A61-15D1-43AAEC802FD3}"/>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42611811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51FD7-9B12-FE45-3F2E-66F7EB16E4FE}"/>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564D311-C3FD-DAA0-7054-B2F8C74A8D52}"/>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92534CE1-1FB6-DB91-A590-684B26540688}"/>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B48E9E30-D176-E3C7-ED38-82ED2BE41252}"/>
              </a:ext>
            </a:extLst>
          </p:cNvPr>
          <p:cNvSpPr>
            <a:spLocks noGrp="1"/>
          </p:cNvSpPr>
          <p:nvPr>
            <p:ph type="dt" sz="half" idx="10"/>
          </p:nvPr>
        </p:nvSpPr>
        <p:spPr/>
        <p:txBody>
          <a:bodyPr/>
          <a:lstStyle/>
          <a:p>
            <a:fld id="{74BF62B2-6EBA-3D49-A7D9-64DF5F739A73}" type="datetimeFigureOut">
              <a:rPr lang="en-US" smtClean="0"/>
              <a:t>11/20/25</a:t>
            </a:fld>
            <a:endParaRPr lang="en-US"/>
          </a:p>
        </p:txBody>
      </p:sp>
      <p:sp>
        <p:nvSpPr>
          <p:cNvPr id="6" name="Footer Placeholder 5">
            <a:extLst>
              <a:ext uri="{FF2B5EF4-FFF2-40B4-BE49-F238E27FC236}">
                <a16:creationId xmlns:a16="http://schemas.microsoft.com/office/drawing/2014/main" id="{5ACE645E-C3B8-BD7E-09E5-7885221ED1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A3615A-9146-F33F-83EA-E05E65B28718}"/>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47403629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BD2E9-F909-C02A-4855-64C57C10505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FD19BD8-3268-164D-32EE-9150974F56B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95DFDA3-6078-AE30-11AF-638E23C10CAE}"/>
              </a:ext>
            </a:extLst>
          </p:cNvPr>
          <p:cNvSpPr>
            <a:spLocks noGrp="1"/>
          </p:cNvSpPr>
          <p:nvPr>
            <p:ph type="dt" sz="half" idx="10"/>
          </p:nvPr>
        </p:nvSpPr>
        <p:spPr/>
        <p:txBody>
          <a:bodyPr/>
          <a:lstStyle/>
          <a:p>
            <a:fld id="{74BF62B2-6EBA-3D49-A7D9-64DF5F739A73}" type="datetimeFigureOut">
              <a:rPr lang="en-US" smtClean="0"/>
              <a:t>11/20/25</a:t>
            </a:fld>
            <a:endParaRPr lang="en-US"/>
          </a:p>
        </p:txBody>
      </p:sp>
      <p:sp>
        <p:nvSpPr>
          <p:cNvPr id="5" name="Footer Placeholder 4">
            <a:extLst>
              <a:ext uri="{FF2B5EF4-FFF2-40B4-BE49-F238E27FC236}">
                <a16:creationId xmlns:a16="http://schemas.microsoft.com/office/drawing/2014/main" id="{22910A91-6EBB-2AE0-C045-390048F816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15C697-6D72-CC4B-6451-DC115BB6B8AF}"/>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82665094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754073-B629-3179-E1AB-E742D5985646}"/>
              </a:ext>
            </a:extLst>
          </p:cNvPr>
          <p:cNvSpPr>
            <a:spLocks noGrp="1"/>
          </p:cNvSpPr>
          <p:nvPr>
            <p:ph type="title" orient="vert"/>
          </p:nvPr>
        </p:nvSpPr>
        <p:spPr>
          <a:xfrm>
            <a:off x="6543676" y="365125"/>
            <a:ext cx="1971675"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C5D8E3F-72D5-A680-C9AC-5D6CF19B2287}"/>
              </a:ext>
            </a:extLst>
          </p:cNvPr>
          <p:cNvSpPr>
            <a:spLocks noGrp="1"/>
          </p:cNvSpPr>
          <p:nvPr>
            <p:ph type="body" orient="vert" idx="1"/>
          </p:nvPr>
        </p:nvSpPr>
        <p:spPr>
          <a:xfrm>
            <a:off x="628652"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E1106E2-A840-AEAA-E6C6-1F08A1674B58}"/>
              </a:ext>
            </a:extLst>
          </p:cNvPr>
          <p:cNvSpPr>
            <a:spLocks noGrp="1"/>
          </p:cNvSpPr>
          <p:nvPr>
            <p:ph type="dt" sz="half" idx="10"/>
          </p:nvPr>
        </p:nvSpPr>
        <p:spPr/>
        <p:txBody>
          <a:bodyPr/>
          <a:lstStyle/>
          <a:p>
            <a:fld id="{74BF62B2-6EBA-3D49-A7D9-64DF5F739A73}" type="datetimeFigureOut">
              <a:rPr lang="en-US" smtClean="0"/>
              <a:t>11/20/25</a:t>
            </a:fld>
            <a:endParaRPr lang="en-US"/>
          </a:p>
        </p:txBody>
      </p:sp>
      <p:sp>
        <p:nvSpPr>
          <p:cNvPr id="5" name="Footer Placeholder 4">
            <a:extLst>
              <a:ext uri="{FF2B5EF4-FFF2-40B4-BE49-F238E27FC236}">
                <a16:creationId xmlns:a16="http://schemas.microsoft.com/office/drawing/2014/main" id="{DA692A02-6FA7-D8CC-70E1-CB9ED3AB6F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90B2A6-1AE3-3371-795F-D6B20D9DBDAE}"/>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2617661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DBBE686C-1129-5DEC-F8F1-7EEBA0C9E640}"/>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3" name="Line 5">
            <a:extLst>
              <a:ext uri="{FF2B5EF4-FFF2-40B4-BE49-F238E27FC236}">
                <a16:creationId xmlns:a16="http://schemas.microsoft.com/office/drawing/2014/main" id="{870BC564-6EB0-2210-B569-C931AD6C5F68}"/>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165319" name="Rectangle 7"/>
          <p:cNvSpPr>
            <a:spLocks noGrp="1" noChangeArrowheads="1"/>
          </p:cNvSpPr>
          <p:nvPr>
            <p:ph type="ctrTitle" sz="quarter"/>
          </p:nvPr>
        </p:nvSpPr>
        <p:spPr>
          <a:xfrm>
            <a:off x="685800" y="2130433"/>
            <a:ext cx="77724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1783051773"/>
      </p:ext>
    </p:extLst>
  </p:cSld>
  <p:clrMapOvr>
    <a:masterClrMapping/>
  </p:clrMapOvr>
  <p:transition>
    <p:wipe dir="r"/>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638700541"/>
      </p:ext>
    </p:extLst>
  </p:cSld>
  <p:clrMapOvr>
    <a:masterClrMapping/>
  </p:clrMapOvr>
  <p:transition>
    <p:wipe dir="r"/>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71"/>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2885420012"/>
      </p:ext>
    </p:extLst>
  </p:cSld>
  <p:clrMapOvr>
    <a:masterClrMapping/>
  </p:clrMapOvr>
  <p:transition>
    <p:wipe dir="r"/>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28060231"/>
      </p:ext>
    </p:extLst>
  </p:cSld>
  <p:clrMapOvr>
    <a:masterClrMapping/>
  </p:clrMapOvr>
  <p:transition>
    <p:wipe dir="r"/>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9"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9"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113185925"/>
      </p:ext>
    </p:extLst>
  </p:cSld>
  <p:clrMapOvr>
    <a:masterClrMapping/>
  </p:clrMapOvr>
  <p:transition>
    <p:wipe dir="r"/>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319855649"/>
      </p:ext>
    </p:extLst>
  </p:cSld>
  <p:clrMapOvr>
    <a:masterClrMapping/>
  </p:clrMapOvr>
  <p:transition>
    <p:wipe dir="r"/>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12665355"/>
      </p:ext>
    </p:extLst>
  </p:cSld>
  <p:clrMapOvr>
    <a:masterClrMapping/>
  </p:clrMapOvr>
  <p:transition>
    <p:wipe dir="r"/>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40"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40"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895245725"/>
      </p:ext>
    </p:extLst>
  </p:cSld>
  <p:clrMapOvr>
    <a:masterClrMapping/>
  </p:clrMapOvr>
  <p:transition>
    <p:wipe dir="r"/>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40"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6"/>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40"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315789451"/>
      </p:ext>
    </p:extLst>
  </p:cSld>
  <p:clrMapOvr>
    <a:masterClrMapping/>
  </p:clrMapOvr>
  <p:transition>
    <p:wipe dir="r"/>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516176270"/>
      </p:ext>
    </p:extLst>
  </p:cSld>
  <p:clrMapOvr>
    <a:masterClrMapping/>
  </p:clrMapOvr>
  <p:transition>
    <p:wipe dir="r"/>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40488" y="93666"/>
            <a:ext cx="2017712" cy="55213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87350" y="93666"/>
            <a:ext cx="5900738" cy="55213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767369156"/>
      </p:ext>
    </p:extLst>
  </p:cSld>
  <p:clrMapOvr>
    <a:masterClrMapping/>
  </p:clrMapOvr>
  <p:transition>
    <p:wipe dir="r"/>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cSld name="1_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B26AFEE-5DEB-F46A-544A-82A416F726D7}"/>
              </a:ext>
            </a:extLst>
          </p:cNvPr>
          <p:cNvSpPr>
            <a:spLocks noGrp="1"/>
          </p:cNvSpPr>
          <p:nvPr>
            <p:ph type="dt" sz="half" idx="10"/>
          </p:nvPr>
        </p:nvSpPr>
        <p:spPr>
          <a:xfrm>
            <a:off x="0" y="0"/>
            <a:ext cx="0" cy="0"/>
          </a:xfrm>
        </p:spPr>
        <p:txBody>
          <a:bodyPr/>
          <a:lstStyle>
            <a:lvl1pPr>
              <a:defRPr/>
            </a:lvl1pPr>
          </a:lstStyle>
          <a:p>
            <a:pPr>
              <a:defRPr/>
            </a:pPr>
            <a:fld id="{1655D373-2CFF-5646-9BE2-5F059696F93C}" type="datetimeFigureOut">
              <a:rPr lang="en-GB"/>
              <a:pPr>
                <a:defRPr/>
              </a:pPr>
              <a:t>20/11/2025</a:t>
            </a:fld>
            <a:endParaRPr lang="en-GB"/>
          </a:p>
        </p:txBody>
      </p:sp>
      <p:sp>
        <p:nvSpPr>
          <p:cNvPr id="5" name="Footer Placeholder 4">
            <a:extLst>
              <a:ext uri="{FF2B5EF4-FFF2-40B4-BE49-F238E27FC236}">
                <a16:creationId xmlns:a16="http://schemas.microsoft.com/office/drawing/2014/main" id="{D00C99C1-3A49-E108-30FF-290425E82AD5}"/>
              </a:ext>
            </a:extLst>
          </p:cNvPr>
          <p:cNvSpPr>
            <a:spLocks noGrp="1"/>
          </p:cNvSpPr>
          <p:nvPr>
            <p:ph type="ftr" sz="quarter" idx="11"/>
          </p:nvPr>
        </p:nvSpPr>
        <p:spPr>
          <a:xfrm>
            <a:off x="0" y="0"/>
            <a:ext cx="0" cy="0"/>
          </a:xfr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A112CA1C-5801-678C-D897-4965B5D1F786}"/>
              </a:ext>
            </a:extLst>
          </p:cNvPr>
          <p:cNvSpPr>
            <a:spLocks noGrp="1"/>
          </p:cNvSpPr>
          <p:nvPr>
            <p:ph type="sldNum" sz="quarter" idx="12"/>
          </p:nvPr>
        </p:nvSpPr>
        <p:spPr>
          <a:xfrm>
            <a:off x="0" y="0"/>
            <a:ext cx="0" cy="0"/>
          </a:xfrm>
        </p:spPr>
        <p:txBody>
          <a:bodyPr vert="horz" wrap="square" lIns="91440" tIns="45720" rIns="91440" bIns="45720" numCol="1" anchor="t" anchorCtr="0" compatLnSpc="1">
            <a:prstTxWarp prst="textNoShape">
              <a:avLst/>
            </a:prstTxWarp>
          </a:bodyPr>
          <a:lstStyle>
            <a:lvl1pPr>
              <a:defRPr/>
            </a:lvl1pPr>
          </a:lstStyle>
          <a:p>
            <a:fld id="{8F4A3AA8-FEC7-FB47-A6E0-E663C7933791}" type="slidenum">
              <a:rPr lang="en-GB" altLang="en-US"/>
              <a:pPr/>
              <a:t>‹#›</a:t>
            </a:fld>
            <a:endParaRPr lang="en-GB" altLang="en-US"/>
          </a:p>
        </p:txBody>
      </p:sp>
    </p:spTree>
    <p:extLst>
      <p:ext uri="{BB962C8B-B14F-4D97-AF65-F5344CB8AC3E}">
        <p14:creationId xmlns:p14="http://schemas.microsoft.com/office/powerpoint/2010/main" val="250963676"/>
      </p:ext>
    </p:extLst>
  </p:cSld>
  <p:clrMapOvr>
    <a:overrideClrMapping bg1="dk1" tx1="lt1" bg2="dk2" tx2="lt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12" y="1470585"/>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83393639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375102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9D9195BB-6FD4-DE30-89A4-EC891585914E}"/>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350"/>
          </a:p>
        </p:txBody>
      </p:sp>
      <p:sp>
        <p:nvSpPr>
          <p:cNvPr id="3" name="Line 5">
            <a:extLst>
              <a:ext uri="{FF2B5EF4-FFF2-40B4-BE49-F238E27FC236}">
                <a16:creationId xmlns:a16="http://schemas.microsoft.com/office/drawing/2014/main" id="{EA4BE597-6295-B9C0-DBEA-61C0E4CA8D33}"/>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350"/>
          </a:p>
        </p:txBody>
      </p:sp>
      <p:sp>
        <p:nvSpPr>
          <p:cNvPr id="1165319" name="Rectangle 7"/>
          <p:cNvSpPr>
            <a:spLocks noGrp="1" noChangeArrowheads="1"/>
          </p:cNvSpPr>
          <p:nvPr>
            <p:ph type="ctrTitle" sz="quarter"/>
          </p:nvPr>
        </p:nvSpPr>
        <p:spPr>
          <a:xfrm>
            <a:off x="685800" y="2130435"/>
            <a:ext cx="77724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2700"/>
            </a:lvl1pPr>
          </a:lstStyle>
          <a:p>
            <a:pPr lvl="0"/>
            <a:r>
              <a:rPr lang="en-GB" altLang="en-US" noProof="0" dirty="0"/>
              <a:t>Click to edit Master title style</a:t>
            </a:r>
          </a:p>
        </p:txBody>
      </p:sp>
    </p:spTree>
    <p:extLst>
      <p:ext uri="{BB962C8B-B14F-4D97-AF65-F5344CB8AC3E}">
        <p14:creationId xmlns:p14="http://schemas.microsoft.com/office/powerpoint/2010/main" val="1829693342"/>
      </p:ext>
    </p:extLst>
  </p:cSld>
  <p:clrMapOvr>
    <a:masterClrMapping/>
  </p:clrMapOvr>
  <p:transition>
    <p:wipe dir="r"/>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73511320"/>
      </p:ext>
    </p:extLst>
  </p:cSld>
  <p:clrMapOvr>
    <a:masterClrMapping/>
  </p:clrMapOvr>
  <p:transition>
    <p:wipe dir="r"/>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43"/>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73"/>
            <a:ext cx="7886700" cy="1500187"/>
          </a:xfrm>
        </p:spPr>
        <p:txBody>
          <a:bodyPr/>
          <a:lstStyle>
            <a:lvl1pPr marL="0" indent="0">
              <a:buNone/>
              <a:defRPr sz="1800"/>
            </a:lvl1pPr>
            <a:lvl2pPr marL="342900" indent="0">
              <a:buNone/>
              <a:defRPr sz="1500"/>
            </a:lvl2pPr>
            <a:lvl3pPr marL="685800" indent="0">
              <a:buNone/>
              <a:defRPr sz="135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pPr lvl="0"/>
            <a:r>
              <a:rPr lang="en-US"/>
              <a:t>Edit Master text styles</a:t>
            </a:r>
          </a:p>
        </p:txBody>
      </p:sp>
    </p:spTree>
    <p:extLst>
      <p:ext uri="{BB962C8B-B14F-4D97-AF65-F5344CB8AC3E}">
        <p14:creationId xmlns:p14="http://schemas.microsoft.com/office/powerpoint/2010/main" val="1838217568"/>
      </p:ext>
    </p:extLst>
  </p:cSld>
  <p:clrMapOvr>
    <a:masterClrMapping/>
  </p:clrMapOvr>
  <p:transition>
    <p:wipe dir="r"/>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865531939"/>
      </p:ext>
    </p:extLst>
  </p:cSld>
  <p:clrMapOvr>
    <a:masterClrMapping/>
  </p:clrMapOvr>
  <p:transition>
    <p:wipe dir="r"/>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9" y="1681163"/>
            <a:ext cx="386873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30239"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651870416"/>
      </p:ext>
    </p:extLst>
  </p:cSld>
  <p:clrMapOvr>
    <a:masterClrMapping/>
  </p:clrMapOvr>
  <p:transition>
    <p:wipe dir="r"/>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1347262649"/>
      </p:ext>
    </p:extLst>
  </p:cSld>
  <p:clrMapOvr>
    <a:masterClrMapping/>
  </p:clrMapOvr>
  <p:transition>
    <p:wipe dir="r"/>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606438374"/>
      </p:ext>
    </p:extLst>
  </p:cSld>
  <p:clrMapOvr>
    <a:masterClrMapping/>
  </p:clrMapOvr>
  <p:transition>
    <p:wipe dir="r"/>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40" y="457200"/>
            <a:ext cx="2949575"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788"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40"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Tree>
    <p:extLst>
      <p:ext uri="{BB962C8B-B14F-4D97-AF65-F5344CB8AC3E}">
        <p14:creationId xmlns:p14="http://schemas.microsoft.com/office/powerpoint/2010/main" val="1625611325"/>
      </p:ext>
    </p:extLst>
  </p:cSld>
  <p:clrMapOvr>
    <a:masterClrMapping/>
  </p:clrMapOvr>
  <p:transition>
    <p:wipe dir="r"/>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40" y="457200"/>
            <a:ext cx="2949575"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788"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GB" noProof="0"/>
          </a:p>
        </p:txBody>
      </p:sp>
      <p:sp>
        <p:nvSpPr>
          <p:cNvPr id="4" name="Text Placeholder 3"/>
          <p:cNvSpPr>
            <a:spLocks noGrp="1"/>
          </p:cNvSpPr>
          <p:nvPr>
            <p:ph type="body" sz="half" idx="2"/>
          </p:nvPr>
        </p:nvSpPr>
        <p:spPr>
          <a:xfrm>
            <a:off x="630240"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Tree>
    <p:extLst>
      <p:ext uri="{BB962C8B-B14F-4D97-AF65-F5344CB8AC3E}">
        <p14:creationId xmlns:p14="http://schemas.microsoft.com/office/powerpoint/2010/main" val="3419936188"/>
      </p:ext>
    </p:extLst>
  </p:cSld>
  <p:clrMapOvr>
    <a:masterClrMapping/>
  </p:clrMapOvr>
  <p:transition>
    <p:wipe dir="r"/>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3141332"/>
      </p:ext>
    </p:extLst>
  </p:cSld>
  <p:clrMapOvr>
    <a:masterClrMapping/>
  </p:clrMapOvr>
  <p:transition>
    <p:wipe dir="r"/>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40488" y="93666"/>
            <a:ext cx="2017712" cy="55213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87351" y="93666"/>
            <a:ext cx="5900738" cy="55213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80583507"/>
      </p:ext>
    </p:extLst>
  </p:cSld>
  <p:clrMapOvr>
    <a:masterClrMapping/>
  </p:clrMapOvr>
  <p:transition>
    <p:wipe dir="r"/>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Tree>
    <p:extLst>
      <p:ext uri="{BB962C8B-B14F-4D97-AF65-F5344CB8AC3E}">
        <p14:creationId xmlns:p14="http://schemas.microsoft.com/office/powerpoint/2010/main" val="4175379195"/>
      </p:ext>
    </p:extLst>
  </p:cSld>
  <p:clrMapOvr>
    <a:masterClrMapping/>
  </p:clrMapOvr>
  <p:transition>
    <p:wipe dir="r"/>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Cover Short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0" y="453875"/>
            <a:ext cx="9144000"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71D3B2A9-9FC5-471F-95B6-1C0E9577DFBD}"/>
              </a:ext>
              <a:ext uri="{C183D7F6-B498-43B3-948B-1728B52AA6E4}">
                <adec:decorative xmlns:adec="http://schemas.microsoft.com/office/drawing/2017/decorative" val="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3" name="Title 2">
            <a:extLst>
              <a:ext uri="{FF2B5EF4-FFF2-40B4-BE49-F238E27FC236}">
                <a16:creationId xmlns:a16="http://schemas.microsoft.com/office/drawing/2014/main" id="{0C02EFD9-2D9E-74EA-7D9A-DD4AF1C40ADA}"/>
              </a:ext>
            </a:extLst>
          </p:cNvPr>
          <p:cNvSpPr>
            <a:spLocks noGrp="1"/>
          </p:cNvSpPr>
          <p:nvPr>
            <p:ph type="title"/>
          </p:nvPr>
        </p:nvSpPr>
        <p:spPr>
          <a:xfrm>
            <a:off x="10" y="720513"/>
            <a:ext cx="4335048" cy="1482435"/>
          </a:xfrm>
          <a:blipFill dpi="0" rotWithShape="1">
            <a:blip r:embed="rId2" cstate="screen">
              <a:extLst>
                <a:ext uri="{28A0092B-C50C-407E-A947-70E740481C1C}">
                  <a14:useLocalDpi xmlns:a14="http://schemas.microsoft.com/office/drawing/2010/main"/>
                </a:ext>
              </a:extLst>
            </a:blip>
            <a:srcRect/>
            <a:stretch>
              <a:fillRect/>
            </a:stretch>
          </a:blipFill>
          <a:ln>
            <a:noFill/>
          </a:ln>
        </p:spPr>
        <p:txBody>
          <a:bodyPr lIns="504000" tIns="288000" rIns="540000" bIns="0" anchor="ctr" anchorCtr="0"/>
          <a:lstStyle>
            <a:lvl1pPr>
              <a:defRPr sz="2700">
                <a:solidFill>
                  <a:schemeClr val="bg1"/>
                </a:solidFill>
              </a:defRPr>
            </a:lvl1pPr>
          </a:lstStyle>
          <a:p>
            <a:r>
              <a:rPr lang="en-GB"/>
              <a:t>Click to edit Master title style</a:t>
            </a:r>
            <a:endParaRPr lang="en-GB" dirty="0"/>
          </a:p>
        </p:txBody>
      </p:sp>
      <p:sp>
        <p:nvSpPr>
          <p:cNvPr id="23" name="Text Placeholder 9">
            <a:extLst>
              <a:ext uri="{FF2B5EF4-FFF2-40B4-BE49-F238E27FC236}">
                <a16:creationId xmlns:a16="http://schemas.microsoft.com/office/drawing/2014/main" id="{7AFB61EF-5276-BBA8-65D9-3B44EDE1B401}"/>
              </a:ext>
            </a:extLst>
          </p:cNvPr>
          <p:cNvSpPr>
            <a:spLocks noGrp="1"/>
          </p:cNvSpPr>
          <p:nvPr>
            <p:ph type="body" sz="quarter" idx="20"/>
          </p:nvPr>
        </p:nvSpPr>
        <p:spPr>
          <a:xfrm>
            <a:off x="195944" y="2202948"/>
            <a:ext cx="3727827"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a:t>Click to edit Master text styles</a:t>
            </a:r>
          </a:p>
        </p:txBody>
      </p:sp>
      <p:sp>
        <p:nvSpPr>
          <p:cNvPr id="4" name="hcSlideMaster.Cover Short - LeftHeader">
            <a:extLst>
              <a:ext uri="{FF2B5EF4-FFF2-40B4-BE49-F238E27FC236}">
                <a16:creationId xmlns:a16="http://schemas.microsoft.com/office/drawing/2014/main" id="{AF431AD2-052A-C8E5-2715-3512DEA1ADF8}"/>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4254309675"/>
      </p:ext>
    </p:extLst>
  </p:cSld>
  <p:clrMapOvr>
    <a:masterClrMapping/>
  </p:clrMapOvr>
  <p:extLst>
    <p:ext uri="{DCECCB84-F9BA-43D5-87BE-67443E8EF086}">
      <p15:sldGuideLst xmlns:p15="http://schemas.microsoft.com/office/powerpoint/2012/main"/>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Cover Short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71D3B2A9-9FC5-471F-95B6-1C0E9577DFBD}"/>
              </a:ext>
              <a:ext uri="{C183D7F6-B498-43B3-948B-1728B52AA6E4}">
                <adec:decorative xmlns:adec="http://schemas.microsoft.com/office/drawing/2017/decorative" val="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10" name="Title 9">
            <a:extLst>
              <a:ext uri="{FF2B5EF4-FFF2-40B4-BE49-F238E27FC236}">
                <a16:creationId xmlns:a16="http://schemas.microsoft.com/office/drawing/2014/main" id="{9308F823-C7C9-F202-535A-EA0219EA7BA1}"/>
              </a:ext>
            </a:extLst>
          </p:cNvPr>
          <p:cNvSpPr>
            <a:spLocks noGrp="1"/>
          </p:cNvSpPr>
          <p:nvPr>
            <p:ph type="title"/>
          </p:nvPr>
        </p:nvSpPr>
        <p:spPr>
          <a:xfrm>
            <a:off x="4616682" y="725229"/>
            <a:ext cx="4336200" cy="1482434"/>
          </a:xfrm>
          <a:blipFill dpi="0" rotWithShape="1">
            <a:blip r:embed="rId2" cstate="screen">
              <a:extLst>
                <a:ext uri="{28A0092B-C50C-407E-A947-70E740481C1C}">
                  <a14:useLocalDpi xmlns:a14="http://schemas.microsoft.com/office/drawing/2010/main"/>
                </a:ext>
              </a:extLst>
            </a:blip>
            <a:srcRect/>
            <a:stretch>
              <a:fillRect/>
            </a:stretch>
          </a:blipFill>
        </p:spPr>
        <p:txBody>
          <a:bodyPr lIns="504000" tIns="288000" rIns="540000" bIns="0" anchor="ctr" anchorCtr="0"/>
          <a:lstStyle>
            <a:lvl1pPr>
              <a:defRPr sz="2700">
                <a:solidFill>
                  <a:schemeClr val="bg1"/>
                </a:solidFill>
              </a:defRPr>
            </a:lvl1pPr>
          </a:lstStyle>
          <a:p>
            <a:r>
              <a:rPr lang="en-GB"/>
              <a:t>Click to edit Master title style</a:t>
            </a:r>
            <a:endParaRPr lang="en-GB" dirty="0"/>
          </a:p>
        </p:txBody>
      </p:sp>
      <p:sp>
        <p:nvSpPr>
          <p:cNvPr id="8" name="Text Placeholder 9">
            <a:extLst>
              <a:ext uri="{FF2B5EF4-FFF2-40B4-BE49-F238E27FC236}">
                <a16:creationId xmlns:a16="http://schemas.microsoft.com/office/drawing/2014/main" id="{1025B583-5752-B16B-3498-07F6BD2A8635}"/>
              </a:ext>
            </a:extLst>
          </p:cNvPr>
          <p:cNvSpPr>
            <a:spLocks noGrp="1"/>
          </p:cNvSpPr>
          <p:nvPr>
            <p:ph type="body" sz="quarter" idx="21" hasCustomPrompt="1"/>
          </p:nvPr>
        </p:nvSpPr>
        <p:spPr>
          <a:xfrm>
            <a:off x="4810772" y="2199048"/>
            <a:ext cx="3729019"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dirty="0"/>
              <a:t>Click to add text if needed</a:t>
            </a:r>
          </a:p>
        </p:txBody>
      </p:sp>
      <p:sp>
        <p:nvSpPr>
          <p:cNvPr id="3" name="hcSlideMaster.Cover Short - RightHeader">
            <a:extLst>
              <a:ext uri="{FF2B5EF4-FFF2-40B4-BE49-F238E27FC236}">
                <a16:creationId xmlns:a16="http://schemas.microsoft.com/office/drawing/2014/main" id="{6030C1D7-6F58-19E2-6790-7C1EDB0A48ED}"/>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Cover Short - RightFooter" descr="BAE SYSTEMS PROPRIETARY">
            <a:extLst>
              <a:ext uri="{FF2B5EF4-FFF2-40B4-BE49-F238E27FC236}">
                <a16:creationId xmlns:a16="http://schemas.microsoft.com/office/drawing/2014/main" id="{5A48DDA3-4BFA-F2E9-6B75-AE6E83A9FD74}"/>
              </a:ext>
            </a:extLst>
          </p:cNvPr>
          <p:cNvSpPr txBox="1"/>
          <p:nvPr userDrawn="1"/>
        </p:nvSpPr>
        <p:spPr>
          <a:xfrm>
            <a:off x="0" y="6545583"/>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838387770"/>
      </p:ext>
    </p:extLst>
  </p:cSld>
  <p:clrMapOvr>
    <a:masterClrMapping/>
  </p:clrMapOvr>
  <p:extLst>
    <p:ext uri="{DCECCB84-F9BA-43D5-87BE-67443E8EF086}">
      <p15:sldGuideLst xmlns:p15="http://schemas.microsoft.com/office/powerpoint/2012/main"/>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Cover Long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ECE394F1-3220-4DAF-913C-077631010D0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6" name="Title 2">
            <a:extLst>
              <a:ext uri="{FF2B5EF4-FFF2-40B4-BE49-F238E27FC236}">
                <a16:creationId xmlns:a16="http://schemas.microsoft.com/office/drawing/2014/main" id="{99523592-FD3C-B11F-7558-BB1A2B4C1FFB}"/>
              </a:ext>
            </a:extLst>
          </p:cNvPr>
          <p:cNvSpPr>
            <a:spLocks noGrp="1"/>
          </p:cNvSpPr>
          <p:nvPr>
            <p:ph type="title" hasCustomPrompt="1"/>
          </p:nvPr>
        </p:nvSpPr>
        <p:spPr>
          <a:xfrm>
            <a:off x="10" y="721330"/>
            <a:ext cx="5913000" cy="1482435"/>
          </a:xfrm>
          <a:blipFill dpi="0" rotWithShape="1">
            <a:blip r:embed="rId2" cstate="screen">
              <a:extLst>
                <a:ext uri="{28A0092B-C50C-407E-A947-70E740481C1C}">
                  <a14:useLocalDpi xmlns:a14="http://schemas.microsoft.com/office/drawing/2010/main"/>
                </a:ext>
              </a:extLst>
            </a:blip>
            <a:srcRect/>
            <a:stretch>
              <a:fillRect/>
            </a:stretch>
          </a:blipFill>
          <a:ln>
            <a:noFill/>
          </a:ln>
        </p:spPr>
        <p:txBody>
          <a:bodyPr lIns="504000" tIns="288000" rIns="540000" bIns="0" anchor="ctr" anchorCtr="0"/>
          <a:lstStyle>
            <a:lvl1pPr>
              <a:defRPr sz="2700">
                <a:solidFill>
                  <a:schemeClr val="bg1"/>
                </a:solidFill>
              </a:defRPr>
            </a:lvl1pPr>
          </a:lstStyle>
          <a:p>
            <a:r>
              <a:rPr lang="en-GB" dirty="0"/>
              <a:t> Click to add title</a:t>
            </a:r>
          </a:p>
        </p:txBody>
      </p:sp>
      <p:sp>
        <p:nvSpPr>
          <p:cNvPr id="4" name="Text Placeholder 9">
            <a:extLst>
              <a:ext uri="{FF2B5EF4-FFF2-40B4-BE49-F238E27FC236}">
                <a16:creationId xmlns:a16="http://schemas.microsoft.com/office/drawing/2014/main" id="{D32AF21A-DFC8-3F43-CDDC-2395F1A6A302}"/>
              </a:ext>
            </a:extLst>
          </p:cNvPr>
          <p:cNvSpPr>
            <a:spLocks noGrp="1"/>
          </p:cNvSpPr>
          <p:nvPr>
            <p:ph type="body" sz="quarter" idx="20" hasCustomPrompt="1"/>
          </p:nvPr>
        </p:nvSpPr>
        <p:spPr>
          <a:xfrm>
            <a:off x="197603" y="2203764"/>
            <a:ext cx="5335292" cy="751206"/>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dirty="0"/>
              <a:t>Click to add text if needed</a:t>
            </a:r>
          </a:p>
        </p:txBody>
      </p:sp>
      <p:sp>
        <p:nvSpPr>
          <p:cNvPr id="2" name="hcSlideMaster.Cover Long - LeftHeader">
            <a:extLst>
              <a:ext uri="{FF2B5EF4-FFF2-40B4-BE49-F238E27FC236}">
                <a16:creationId xmlns:a16="http://schemas.microsoft.com/office/drawing/2014/main" id="{10E4DE5D-281A-2C83-9015-05BD3609E47B}"/>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7" name="fcSlideMaster.Cover Long - LeftFooter" descr="BAE SYSTEMS PROPRIETARY">
            <a:extLst>
              <a:ext uri="{FF2B5EF4-FFF2-40B4-BE49-F238E27FC236}">
                <a16:creationId xmlns:a16="http://schemas.microsoft.com/office/drawing/2014/main" id="{19CFDD6B-FB60-BFE8-4BBA-C433FAC9BAB7}"/>
              </a:ext>
            </a:extLst>
          </p:cNvPr>
          <p:cNvSpPr txBox="1"/>
          <p:nvPr userDrawn="1"/>
        </p:nvSpPr>
        <p:spPr>
          <a:xfrm>
            <a:off x="0" y="6545583"/>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056367388"/>
      </p:ext>
    </p:extLst>
  </p:cSld>
  <p:clrMapOvr>
    <a:masterClrMapping/>
  </p:clrMapOvr>
  <p:extLst>
    <p:ext uri="{DCECCB84-F9BA-43D5-87BE-67443E8EF086}">
      <p15:sldGuideLst xmlns:p15="http://schemas.microsoft.com/office/powerpoint/2012/main"/>
    </p:ext>
  </p:extLs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Cover Long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2" y="450000"/>
            <a:ext cx="9143999"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4AB8DD72-FB9B-45F2-90EC-36313C92CD77}"/>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12" name="Title 11">
            <a:extLst>
              <a:ext uri="{FF2B5EF4-FFF2-40B4-BE49-F238E27FC236}">
                <a16:creationId xmlns:a16="http://schemas.microsoft.com/office/drawing/2014/main" id="{22049B49-EEB4-80B8-5F87-BBF15C6885A6}"/>
              </a:ext>
            </a:extLst>
          </p:cNvPr>
          <p:cNvSpPr>
            <a:spLocks noGrp="1"/>
          </p:cNvSpPr>
          <p:nvPr>
            <p:ph type="title"/>
          </p:nvPr>
        </p:nvSpPr>
        <p:spPr>
          <a:xfrm>
            <a:off x="3027179" y="721330"/>
            <a:ext cx="5918400" cy="1482435"/>
          </a:xfrm>
          <a:blipFill dpi="0" rotWithShape="1">
            <a:blip r:embed="rId2" cstate="screen">
              <a:extLst>
                <a:ext uri="{28A0092B-C50C-407E-A947-70E740481C1C}">
                  <a14:useLocalDpi xmlns:a14="http://schemas.microsoft.com/office/drawing/2010/main"/>
                </a:ext>
              </a:extLst>
            </a:blip>
            <a:srcRect/>
            <a:stretch>
              <a:fillRect/>
            </a:stretch>
          </a:blipFill>
        </p:spPr>
        <p:txBody>
          <a:bodyPr lIns="504000" tIns="288000" rIns="540000" bIns="0" anchor="ctr" anchorCtr="0"/>
          <a:lstStyle>
            <a:lvl1pPr>
              <a:defRPr sz="2700">
                <a:solidFill>
                  <a:schemeClr val="bg1"/>
                </a:solidFill>
              </a:defRPr>
            </a:lvl1pPr>
          </a:lstStyle>
          <a:p>
            <a:r>
              <a:rPr lang="en-GB"/>
              <a:t>Click to edit Master title style</a:t>
            </a:r>
            <a:endParaRPr lang="en-GB" dirty="0"/>
          </a:p>
        </p:txBody>
      </p:sp>
      <p:sp>
        <p:nvSpPr>
          <p:cNvPr id="10" name="Text Placeholder 9">
            <a:extLst>
              <a:ext uri="{FF2B5EF4-FFF2-40B4-BE49-F238E27FC236}">
                <a16:creationId xmlns:a16="http://schemas.microsoft.com/office/drawing/2014/main" id="{BC446EA6-4ED3-5AD0-79A3-0624F26F1798}"/>
              </a:ext>
            </a:extLst>
          </p:cNvPr>
          <p:cNvSpPr>
            <a:spLocks noGrp="1"/>
          </p:cNvSpPr>
          <p:nvPr>
            <p:ph type="body" sz="quarter" idx="20" hasCustomPrompt="1"/>
          </p:nvPr>
        </p:nvSpPr>
        <p:spPr>
          <a:xfrm>
            <a:off x="3226102" y="2203763"/>
            <a:ext cx="5337953"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dirty="0"/>
              <a:t>Click to add text if needed</a:t>
            </a:r>
          </a:p>
        </p:txBody>
      </p:sp>
      <p:sp>
        <p:nvSpPr>
          <p:cNvPr id="3" name="hcSlideMaster.Cover Long - RightHeader">
            <a:extLst>
              <a:ext uri="{FF2B5EF4-FFF2-40B4-BE49-F238E27FC236}">
                <a16:creationId xmlns:a16="http://schemas.microsoft.com/office/drawing/2014/main" id="{614E7E8A-491A-929E-D621-9106A335F65F}"/>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Cover Long - RightFooter" descr="BAE SYSTEMS PROPRIETARY">
            <a:extLst>
              <a:ext uri="{FF2B5EF4-FFF2-40B4-BE49-F238E27FC236}">
                <a16:creationId xmlns:a16="http://schemas.microsoft.com/office/drawing/2014/main" id="{2D935BB6-E8C4-BC6D-2AD3-618723A7633F}"/>
              </a:ext>
            </a:extLst>
          </p:cNvPr>
          <p:cNvSpPr txBox="1"/>
          <p:nvPr userDrawn="1"/>
        </p:nvSpPr>
        <p:spPr>
          <a:xfrm>
            <a:off x="0" y="6545583"/>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4128375437"/>
      </p:ext>
    </p:extLst>
  </p:cSld>
  <p:clrMapOvr>
    <a:masterClrMapping/>
  </p:clrMapOvr>
  <p:extLst>
    <p:ext uri="{DCECCB84-F9BA-43D5-87BE-67443E8EF086}">
      <p15:sldGuideLst xmlns:p15="http://schemas.microsoft.com/office/powerpoint/2012/main">
        <p15:guide id="1" pos="7514" userDrawn="1">
          <p15:clr>
            <a:srgbClr val="FBAE40"/>
          </p15:clr>
        </p15:guide>
      </p15:sldGuideLst>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Section Divider - Shor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None/>
              <a:defRPr sz="1350" b="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1228CFA6-5DB1-4852-9A3C-3B6704CA6705}"/>
              </a:ext>
            </a:extLst>
          </p:cNvPr>
          <p:cNvSpPr>
            <a:spLocks noGrp="1"/>
          </p:cNvSpPr>
          <p:nvPr>
            <p:ph type="sldNum" sz="quarter" idx="17"/>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1B9E721B-418A-410D-B681-98E3D64A16E1}"/>
              </a:ext>
            </a:extLst>
          </p:cNvPr>
          <p:cNvSpPr>
            <a:spLocks noGrp="1"/>
          </p:cNvSpPr>
          <p:nvPr>
            <p:ph type="title"/>
          </p:nvPr>
        </p:nvSpPr>
        <p:spPr>
          <a:xfrm>
            <a:off x="2" y="708674"/>
            <a:ext cx="4698241" cy="1638000"/>
          </a:xfrm>
          <a:blipFill>
            <a:blip r:embed="rId2" cstate="screen">
              <a:extLst>
                <a:ext uri="{28A0092B-C50C-407E-A947-70E740481C1C}">
                  <a14:useLocalDpi xmlns:a14="http://schemas.microsoft.com/office/drawing/2010/main"/>
                </a:ext>
              </a:extLst>
            </a:blip>
            <a:stretch>
              <a:fillRect/>
            </a:stretch>
          </a:blipFill>
        </p:spPr>
        <p:txBody>
          <a:bodyPr lIns="252000" rIns="432000" bIns="396000" anchor="ctr" anchorCtr="0">
            <a:noAutofit/>
          </a:bodyPr>
          <a:lstStyle>
            <a:lvl1pPr>
              <a:lnSpc>
                <a:spcPct val="90000"/>
              </a:lnSpc>
              <a:defRPr sz="2700">
                <a:solidFill>
                  <a:schemeClr val="bg1"/>
                </a:solidFill>
              </a:defRPr>
            </a:lvl1pPr>
          </a:lstStyle>
          <a:p>
            <a:r>
              <a:rPr lang="en-GB"/>
              <a:t>Click to edit Master title style</a:t>
            </a:r>
            <a:endParaRPr lang="en-GB" dirty="0"/>
          </a:p>
        </p:txBody>
      </p:sp>
      <p:sp>
        <p:nvSpPr>
          <p:cNvPr id="4" name="hcSlideMaster.Section Divider - ShortHeader">
            <a:extLst>
              <a:ext uri="{FF2B5EF4-FFF2-40B4-BE49-F238E27FC236}">
                <a16:creationId xmlns:a16="http://schemas.microsoft.com/office/drawing/2014/main" id="{B2D123E5-AD72-26D1-B280-F2E1B2E4CCA5}"/>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6" name="fcSlideMaster.Section Divider - ShortFooter" descr="BAE SYSTEMS PROPRIETARY">
            <a:extLst>
              <a:ext uri="{FF2B5EF4-FFF2-40B4-BE49-F238E27FC236}">
                <a16:creationId xmlns:a16="http://schemas.microsoft.com/office/drawing/2014/main" id="{9B49BC57-C1F3-1CD7-1578-43156832441E}"/>
              </a:ext>
            </a:extLst>
          </p:cNvPr>
          <p:cNvSpPr txBox="1"/>
          <p:nvPr userDrawn="1"/>
        </p:nvSpPr>
        <p:spPr>
          <a:xfrm>
            <a:off x="0" y="6545583"/>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198275164"/>
      </p:ext>
    </p:extLst>
  </p:cSld>
  <p:clrMapOvr>
    <a:masterClrMapping/>
  </p:clrMapOvr>
  <p:extLst>
    <p:ext uri="{DCECCB84-F9BA-43D5-87BE-67443E8EF086}">
      <p15:sldGuideLst xmlns:p15="http://schemas.microsoft.com/office/powerpoint/2012/main"/>
    </p:ext>
  </p:extLs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Section Divider - Long">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Font typeface="Arial" panose="020B0604020202020204" pitchFamily="34" charset="0"/>
              <a:buNone/>
              <a:defRPr sz="135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11CF46B8-1135-44B8-8A81-A121CEE3FAFB}"/>
              </a:ext>
            </a:extLst>
          </p:cNvPr>
          <p:cNvSpPr>
            <a:spLocks noGrp="1"/>
          </p:cNvSpPr>
          <p:nvPr>
            <p:ph type="sldNum" sz="quarter" idx="17"/>
          </p:nvPr>
        </p:nvSpPr>
        <p:spPr/>
        <p:txBody>
          <a:bodyPr/>
          <a:lstStyle/>
          <a:p>
            <a:fld id="{9091399C-B5EF-49C7-B81A-539AE2F27BD0}" type="slidenum">
              <a:rPr lang="en-GB" smtClean="0"/>
              <a:pPr/>
              <a:t>‹#›</a:t>
            </a:fld>
            <a:endParaRPr lang="en-GB" dirty="0"/>
          </a:p>
        </p:txBody>
      </p:sp>
      <p:sp>
        <p:nvSpPr>
          <p:cNvPr id="4" name="Title 1">
            <a:extLst>
              <a:ext uri="{FF2B5EF4-FFF2-40B4-BE49-F238E27FC236}">
                <a16:creationId xmlns:a16="http://schemas.microsoft.com/office/drawing/2014/main" id="{8486B13B-F6E3-79D0-113F-8B9F1C58E5F3}"/>
              </a:ext>
            </a:extLst>
          </p:cNvPr>
          <p:cNvSpPr>
            <a:spLocks noGrp="1"/>
          </p:cNvSpPr>
          <p:nvPr>
            <p:ph type="title"/>
          </p:nvPr>
        </p:nvSpPr>
        <p:spPr>
          <a:xfrm>
            <a:off x="2" y="708674"/>
            <a:ext cx="6121711" cy="1638000"/>
          </a:xfrm>
          <a:blipFill dpi="0" rotWithShape="1">
            <a:blip r:embed="rId2" cstate="screen">
              <a:extLst>
                <a:ext uri="{28A0092B-C50C-407E-A947-70E740481C1C}">
                  <a14:useLocalDpi xmlns:a14="http://schemas.microsoft.com/office/drawing/2010/main"/>
                </a:ext>
              </a:extLst>
            </a:blip>
            <a:srcRect/>
            <a:stretch>
              <a:fillRect/>
            </a:stretch>
          </a:blipFill>
        </p:spPr>
        <p:txBody>
          <a:bodyPr lIns="252000" rIns="432000" bIns="396000" anchor="ctr" anchorCtr="0">
            <a:noAutofit/>
          </a:bodyPr>
          <a:lstStyle>
            <a:lvl1pPr>
              <a:lnSpc>
                <a:spcPct val="90000"/>
              </a:lnSpc>
              <a:defRPr sz="2700">
                <a:solidFill>
                  <a:schemeClr val="bg1"/>
                </a:solidFill>
              </a:defRPr>
            </a:lvl1pPr>
          </a:lstStyle>
          <a:p>
            <a:r>
              <a:rPr lang="en-GB"/>
              <a:t>Click to edit Master title style</a:t>
            </a:r>
            <a:endParaRPr lang="en-GB" dirty="0"/>
          </a:p>
        </p:txBody>
      </p:sp>
      <p:sp>
        <p:nvSpPr>
          <p:cNvPr id="2" name="hcSlideMaster.Section Divider - LongHeader">
            <a:extLst>
              <a:ext uri="{FF2B5EF4-FFF2-40B4-BE49-F238E27FC236}">
                <a16:creationId xmlns:a16="http://schemas.microsoft.com/office/drawing/2014/main" id="{9AD18076-FC02-B8D6-3267-5FCCABFFACB9}"/>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6" name="fcSlideMaster.Section Divider - LongFooter" descr="BAE SYSTEMS PROPRIETARY">
            <a:extLst>
              <a:ext uri="{FF2B5EF4-FFF2-40B4-BE49-F238E27FC236}">
                <a16:creationId xmlns:a16="http://schemas.microsoft.com/office/drawing/2014/main" id="{35FF89B2-2374-3E57-6ABB-61B5376E9D8A}"/>
              </a:ext>
            </a:extLst>
          </p:cNvPr>
          <p:cNvSpPr txBox="1"/>
          <p:nvPr userDrawn="1"/>
        </p:nvSpPr>
        <p:spPr>
          <a:xfrm>
            <a:off x="0" y="6545583"/>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688546966"/>
      </p:ext>
    </p:extLst>
  </p:cSld>
  <p:clrMapOvr>
    <a:masterClrMapping/>
  </p:clrMapOvr>
  <p:extLst>
    <p:ext uri="{DCECCB84-F9BA-43D5-87BE-67443E8EF086}">
      <p15:sldGuideLst xmlns:p15="http://schemas.microsoft.com/office/powerpoint/2012/main"/>
    </p:ext>
  </p:extLs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Box Header - One Conten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AE6BFAEE-0D6B-484D-A136-FAE371DF907F}"/>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1" y="719138"/>
            <a:ext cx="45711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1" name="Content Placeholder 10">
            <a:extLst>
              <a:ext uri="{FF2B5EF4-FFF2-40B4-BE49-F238E27FC236}">
                <a16:creationId xmlns:a16="http://schemas.microsoft.com/office/drawing/2014/main" id="{D6E1188E-E984-4E55-AB86-D72EB13EC7EE}"/>
              </a:ext>
            </a:extLst>
          </p:cNvPr>
          <p:cNvSpPr>
            <a:spLocks noGrp="1"/>
          </p:cNvSpPr>
          <p:nvPr>
            <p:ph sz="quarter" idx="16" hasCustomPrompt="1"/>
          </p:nvPr>
        </p:nvSpPr>
        <p:spPr>
          <a:xfrm>
            <a:off x="567002" y="2160000"/>
            <a:ext cx="8379899" cy="3067625"/>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hcSlideMaster.Box Header - One ContentHeader">
            <a:extLst>
              <a:ext uri="{FF2B5EF4-FFF2-40B4-BE49-F238E27FC236}">
                <a16:creationId xmlns:a16="http://schemas.microsoft.com/office/drawing/2014/main" id="{834B53D8-A7B7-5DBD-937D-421395B8DDC5}"/>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114264709"/>
      </p:ext>
    </p:extLst>
  </p:cSld>
  <p:clrMapOvr>
    <a:masterClrMapping/>
  </p:clrMapOvr>
  <p:extLst>
    <p:ext uri="{DCECCB84-F9BA-43D5-87BE-67443E8EF086}">
      <p15:sldGuideLst xmlns:p15="http://schemas.microsoft.com/office/powerpoint/2012/main">
        <p15:guide id="1" orient="horz" pos="453" userDrawn="1">
          <p15:clr>
            <a:srgbClr val="717275"/>
          </p15:clr>
        </p15:guide>
        <p15:guide id="3" orient="horz" pos="1360" userDrawn="1">
          <p15:clr>
            <a:srgbClr val="FF96FF"/>
          </p15:clr>
        </p15:guide>
        <p15:guide id="4" orient="horz" pos="3843" userDrawn="1">
          <p15:clr>
            <a:srgbClr val="FF96FF"/>
          </p15:clr>
        </p15:guide>
        <p15:guide id="5" pos="476" userDrawn="1">
          <p15:clr>
            <a:srgbClr val="FF96FF"/>
          </p15:clr>
        </p15:guide>
        <p15:guide id="6" pos="7514" userDrawn="1">
          <p15:clr>
            <a:srgbClr val="FF96FF"/>
          </p15:clr>
        </p15:guide>
      </p15:sldGuideLst>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Box Header - Two Content">
    <p:spTree>
      <p:nvGrpSpPr>
        <p:cNvPr id="1" name=""/>
        <p:cNvGrpSpPr/>
        <p:nvPr/>
      </p:nvGrpSpPr>
      <p:grpSpPr>
        <a:xfrm>
          <a:off x="0" y="0"/>
          <a:ext cx="0" cy="0"/>
          <a:chOff x="0" y="0"/>
          <a:chExt cx="0" cy="0"/>
        </a:xfrm>
      </p:grpSpPr>
      <p:sp>
        <p:nvSpPr>
          <p:cNvPr id="9" name="Text Placeholder 6">
            <a:extLst>
              <a:ext uri="{FF2B5EF4-FFF2-40B4-BE49-F238E27FC236}">
                <a16:creationId xmlns:a16="http://schemas.microsoft.com/office/drawing/2014/main" id="{465EA134-2A1E-4A19-82C3-EBCDB13EFD34}"/>
              </a:ext>
              <a:ext uri="{C183D7F6-B498-43B3-948B-1728B52AA6E4}">
                <adec:decorative xmlns:adec="http://schemas.microsoft.com/office/drawing/2017/decorative" val="1"/>
              </a:ext>
            </a:extLst>
          </p:cNvPr>
          <p:cNvSpPr>
            <a:spLocks noGrp="1"/>
          </p:cNvSpPr>
          <p:nvPr>
            <p:ph type="body" sz="quarter" idx="18"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3AD23AB9-8D52-4DFD-9DFE-6A6A66F270AB}"/>
              </a:ext>
            </a:extLst>
          </p:cNvPr>
          <p:cNvSpPr>
            <a:spLocks noGrp="1"/>
          </p:cNvSpPr>
          <p:nvPr>
            <p:ph sz="quarter" idx="16" hasCustomPrompt="1"/>
          </p:nvPr>
        </p:nvSpPr>
        <p:spPr>
          <a:xfrm>
            <a:off x="566737" y="2159001"/>
            <a:ext cx="4005000" cy="3073392"/>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0">
            <a:extLst>
              <a:ext uri="{FF2B5EF4-FFF2-40B4-BE49-F238E27FC236}">
                <a16:creationId xmlns:a16="http://schemas.microsoft.com/office/drawing/2014/main" id="{7F53A877-4559-47B9-BB57-B229447F63AD}"/>
              </a:ext>
            </a:extLst>
          </p:cNvPr>
          <p:cNvSpPr>
            <a:spLocks noGrp="1"/>
          </p:cNvSpPr>
          <p:nvPr>
            <p:ph sz="quarter" idx="17" hasCustomPrompt="1"/>
          </p:nvPr>
        </p:nvSpPr>
        <p:spPr>
          <a:xfrm>
            <a:off x="4949999" y="2160003"/>
            <a:ext cx="4005000" cy="3072393"/>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hcSlideMaster.Box Header - Two ContentHeader">
            <a:extLst>
              <a:ext uri="{FF2B5EF4-FFF2-40B4-BE49-F238E27FC236}">
                <a16:creationId xmlns:a16="http://schemas.microsoft.com/office/drawing/2014/main" id="{F06948CC-BBD5-FD7D-B00D-37A8838233FC}"/>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3453124452"/>
      </p:ext>
    </p:extLst>
  </p:cSld>
  <p:clrMapOvr>
    <a:masterClrMapping/>
  </p:clrMapOvr>
  <p:extLst>
    <p:ext uri="{DCECCB84-F9BA-43D5-87BE-67443E8EF086}">
      <p15:sldGuideLst xmlns:p15="http://schemas.microsoft.com/office/powerpoint/2012/main">
        <p15:guide id="1" orient="horz" pos="453" userDrawn="1">
          <p15:clr>
            <a:srgbClr val="717275"/>
          </p15:clr>
        </p15:guide>
        <p15:guide id="3" orient="horz" pos="1360" userDrawn="1">
          <p15:clr>
            <a:srgbClr val="FF96FF"/>
          </p15:clr>
        </p15:guide>
        <p15:guide id="4" orient="horz" pos="3843" userDrawn="1">
          <p15:clr>
            <a:srgbClr val="FF96FF"/>
          </p15:clr>
        </p15:guide>
        <p15:guide id="5" pos="476" userDrawn="1">
          <p15:clr>
            <a:srgbClr val="FF96FF"/>
          </p15:clr>
        </p15:guide>
        <p15:guide id="6" pos="3840" userDrawn="1">
          <p15:clr>
            <a:srgbClr val="FF96FF"/>
          </p15:clr>
        </p15:guide>
        <p15:guide id="7" pos="4157" userDrawn="1">
          <p15:clr>
            <a:srgbClr val="FF96FF"/>
          </p15:clr>
        </p15:guide>
        <p15:guide id="8" pos="7521" userDrawn="1">
          <p15:clr>
            <a:srgbClr val="FF96FF"/>
          </p15:clr>
        </p15:guide>
      </p15:sldGuideLst>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Box Header - Three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B302C5A9-C00B-4D4A-8DAC-2117BB722038}"/>
              </a:ext>
              <a:ext uri="{C183D7F6-B498-43B3-948B-1728B52AA6E4}">
                <adec:decorative xmlns:adec="http://schemas.microsoft.com/office/drawing/2017/decorative" val="1"/>
              </a:ext>
            </a:extLst>
          </p:cNvPr>
          <p:cNvSpPr>
            <a:spLocks noGrp="1"/>
          </p:cNvSpPr>
          <p:nvPr>
            <p:ph type="body" sz="quarter" idx="19"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11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1" name="Content Placeholder 10">
            <a:extLst>
              <a:ext uri="{FF2B5EF4-FFF2-40B4-BE49-F238E27FC236}">
                <a16:creationId xmlns:a16="http://schemas.microsoft.com/office/drawing/2014/main" id="{EC987343-9DE6-4668-8788-26718958FFD5}"/>
              </a:ext>
            </a:extLst>
          </p:cNvPr>
          <p:cNvSpPr>
            <a:spLocks noGrp="1"/>
          </p:cNvSpPr>
          <p:nvPr>
            <p:ph sz="quarter" idx="16" hasCustomPrompt="1"/>
          </p:nvPr>
        </p:nvSpPr>
        <p:spPr>
          <a:xfrm>
            <a:off x="567001" y="2160003"/>
            <a:ext cx="267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0">
            <a:extLst>
              <a:ext uri="{FF2B5EF4-FFF2-40B4-BE49-F238E27FC236}">
                <a16:creationId xmlns:a16="http://schemas.microsoft.com/office/drawing/2014/main" id="{ECEA46B3-C3E2-48BC-B273-A46946E76AC7}"/>
              </a:ext>
            </a:extLst>
          </p:cNvPr>
          <p:cNvSpPr>
            <a:spLocks noGrp="1"/>
          </p:cNvSpPr>
          <p:nvPr>
            <p:ph sz="quarter" idx="17" hasCustomPrompt="1"/>
          </p:nvPr>
        </p:nvSpPr>
        <p:spPr>
          <a:xfrm>
            <a:off x="3426001" y="2160003"/>
            <a:ext cx="267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Content Placeholder 10">
            <a:extLst>
              <a:ext uri="{FF2B5EF4-FFF2-40B4-BE49-F238E27FC236}">
                <a16:creationId xmlns:a16="http://schemas.microsoft.com/office/drawing/2014/main" id="{85E7B3E3-A958-48D1-9C8D-C91717E261E5}"/>
              </a:ext>
            </a:extLst>
          </p:cNvPr>
          <p:cNvSpPr>
            <a:spLocks noGrp="1"/>
          </p:cNvSpPr>
          <p:nvPr>
            <p:ph sz="quarter" idx="18" hasCustomPrompt="1"/>
          </p:nvPr>
        </p:nvSpPr>
        <p:spPr>
          <a:xfrm>
            <a:off x="6285000" y="2160003"/>
            <a:ext cx="267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hcSlideMaster.Box Header - Three ContentHeader">
            <a:extLst>
              <a:ext uri="{FF2B5EF4-FFF2-40B4-BE49-F238E27FC236}">
                <a16:creationId xmlns:a16="http://schemas.microsoft.com/office/drawing/2014/main" id="{EFCDB17C-1F79-A481-2F6C-2A499949B5DA}"/>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2601072150"/>
      </p:ext>
    </p:extLst>
  </p:cSld>
  <p:clrMapOvr>
    <a:masterClrMapping/>
  </p:clrMapOvr>
  <p:extLst>
    <p:ext uri="{DCECCB84-F9BA-43D5-87BE-67443E8EF086}">
      <p15:sldGuideLst xmlns:p15="http://schemas.microsoft.com/office/powerpoint/2012/main">
        <p15:guide id="1" orient="horz" pos="453" userDrawn="1">
          <p15:clr>
            <a:srgbClr val="717275"/>
          </p15:clr>
        </p15:guide>
        <p15:guide id="2" orient="horz" pos="855" userDrawn="1">
          <p15:clr>
            <a:srgbClr val="717275"/>
          </p15:clr>
        </p15:guide>
        <p15:guide id="3" orient="horz" pos="1360" userDrawn="1">
          <p15:clr>
            <a:srgbClr val="FF96FF"/>
          </p15:clr>
        </p15:guide>
        <p15:guide id="4" orient="horz" pos="3843" userDrawn="1">
          <p15:clr>
            <a:srgbClr val="FF96FF"/>
          </p15:clr>
        </p15:guide>
        <p15:guide id="5" pos="476" userDrawn="1">
          <p15:clr>
            <a:srgbClr val="FF96FF"/>
          </p15:clr>
        </p15:guide>
        <p15:guide id="6" pos="2718" userDrawn="1">
          <p15:clr>
            <a:srgbClr val="FF96FF"/>
          </p15:clr>
        </p15:guide>
        <p15:guide id="7" pos="2877" userDrawn="1">
          <p15:clr>
            <a:srgbClr val="FF96FF"/>
          </p15:clr>
        </p15:guide>
        <p15:guide id="8" pos="5120" userDrawn="1">
          <p15:clr>
            <a:srgbClr val="FF96FF"/>
          </p15:clr>
        </p15:guide>
        <p15:guide id="9" pos="5278" userDrawn="1">
          <p15:clr>
            <a:srgbClr val="FF96FF"/>
          </p15:clr>
        </p15:guide>
        <p15:guide id="10" pos="7521" userDrawn="1">
          <p15:clr>
            <a:srgbClr val="FF96FF"/>
          </p15:clr>
        </p15:guide>
      </p15:sldGuideLst>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Box Header - Content and Picture">
    <p:spTree>
      <p:nvGrpSpPr>
        <p:cNvPr id="1" name=""/>
        <p:cNvGrpSpPr/>
        <p:nvPr/>
      </p:nvGrpSpPr>
      <p:grpSpPr>
        <a:xfrm>
          <a:off x="0" y="0"/>
          <a:ext cx="0" cy="0"/>
          <a:chOff x="0" y="0"/>
          <a:chExt cx="0" cy="0"/>
        </a:xfrm>
      </p:grpSpPr>
      <p:sp>
        <p:nvSpPr>
          <p:cNvPr id="8" name="Text Placeholder 6">
            <a:extLst>
              <a:ext uri="{FF2B5EF4-FFF2-40B4-BE49-F238E27FC236}">
                <a16:creationId xmlns:a16="http://schemas.microsoft.com/office/drawing/2014/main" id="{25199928-C06E-4CB9-96E5-EF5C80BC1312}"/>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008A6A54-631D-46CD-A50B-366743045828}"/>
              </a:ext>
            </a:extLst>
          </p:cNvPr>
          <p:cNvSpPr>
            <a:spLocks noGrp="1"/>
          </p:cNvSpPr>
          <p:nvPr>
            <p:ph sz="quarter" idx="16" hasCustomPrompt="1"/>
          </p:nvPr>
        </p:nvSpPr>
        <p:spPr>
          <a:xfrm>
            <a:off x="567001" y="2160003"/>
            <a:ext cx="4005000" cy="3940763"/>
          </a:xfrm>
        </p:spPr>
        <p:txBody>
          <a:bodyPr tIns="0"/>
          <a:lstStyle>
            <a:lvl1pPr>
              <a:defRPr/>
            </a:lvl1pPr>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Picture Placeholder 8">
            <a:extLst>
              <a:ext uri="{FF2B5EF4-FFF2-40B4-BE49-F238E27FC236}">
                <a16:creationId xmlns:a16="http://schemas.microsoft.com/office/drawing/2014/main" id="{E8553614-A425-4A95-AD44-0B0428BC614A}"/>
              </a:ext>
              <a:ext uri="{C183D7F6-B498-43B3-948B-1728B52AA6E4}">
                <adec:decorative xmlns:adec="http://schemas.microsoft.com/office/drawing/2017/decorative" val="0"/>
              </a:ext>
            </a:extLst>
          </p:cNvPr>
          <p:cNvSpPr>
            <a:spLocks noGrp="1"/>
          </p:cNvSpPr>
          <p:nvPr>
            <p:ph type="pic" sz="quarter" idx="20"/>
          </p:nvPr>
        </p:nvSpPr>
        <p:spPr>
          <a:xfrm>
            <a:off x="4949429" y="1357313"/>
            <a:ext cx="4005000" cy="4743450"/>
          </a:xfrm>
          <a:noFill/>
        </p:spPr>
        <p:txBody>
          <a:bodyPr tIns="144000"/>
          <a:lstStyle>
            <a:lvl1pPr marL="0" indent="0" algn="ctr">
              <a:buNone/>
              <a:defRPr sz="1350"/>
            </a:lvl1pPr>
          </a:lstStyle>
          <a:p>
            <a:r>
              <a:rPr lang="en-GB" dirty="0"/>
              <a:t>Click icon to add picture</a:t>
            </a:r>
          </a:p>
        </p:txBody>
      </p:sp>
      <p:sp>
        <p:nvSpPr>
          <p:cNvPr id="4" name="hcSlideMaster.Box Header - Content and PictureHeader">
            <a:extLst>
              <a:ext uri="{FF2B5EF4-FFF2-40B4-BE49-F238E27FC236}">
                <a16:creationId xmlns:a16="http://schemas.microsoft.com/office/drawing/2014/main" id="{B08D2B81-E946-A3E2-5CD6-9DC9E9F2E00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2812093143"/>
      </p:ext>
    </p:extLst>
  </p:cSld>
  <p:clrMapOvr>
    <a:masterClrMapping/>
  </p:clrMapOvr>
  <p:extLst>
    <p:ext uri="{DCECCB84-F9BA-43D5-87BE-67443E8EF086}">
      <p15:sldGuideLst xmlns:p15="http://schemas.microsoft.com/office/powerpoint/2012/main">
        <p15:guide id="1" orient="horz" pos="453" userDrawn="1">
          <p15:clr>
            <a:srgbClr val="717275"/>
          </p15:clr>
        </p15:guide>
        <p15:guide id="3" orient="horz" pos="1360" userDrawn="1">
          <p15:clr>
            <a:srgbClr val="FF96FF"/>
          </p15:clr>
        </p15:guide>
        <p15:guide id="4" orient="horz" pos="3843" userDrawn="1">
          <p15:clr>
            <a:srgbClr val="FF96FF"/>
          </p15:clr>
        </p15:guide>
        <p15:guide id="5" pos="476" userDrawn="1">
          <p15:clr>
            <a:srgbClr val="FF96FF"/>
          </p15:clr>
        </p15:guide>
        <p15:guide id="6" pos="3840" userDrawn="1">
          <p15:clr>
            <a:srgbClr val="FF96FF"/>
          </p15:clr>
        </p15:guide>
        <p15:guide id="7" pos="4157" userDrawn="1">
          <p15:clr>
            <a:srgbClr val="FF96FF"/>
          </p15:clr>
        </p15:guide>
        <p15:guide id="8" pos="7521" userDrawn="1">
          <p15:clr>
            <a:srgbClr val="FF96FF"/>
          </p15:clr>
        </p15:guide>
      </p15:sldGuideLst>
    </p:ext>
  </p:extLs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Box Header - Content and two Pictures">
    <p:spTree>
      <p:nvGrpSpPr>
        <p:cNvPr id="1" name=""/>
        <p:cNvGrpSpPr/>
        <p:nvPr/>
      </p:nvGrpSpPr>
      <p:grpSpPr>
        <a:xfrm>
          <a:off x="0" y="0"/>
          <a:ext cx="0" cy="0"/>
          <a:chOff x="0" y="0"/>
          <a:chExt cx="0" cy="0"/>
        </a:xfrm>
      </p:grpSpPr>
      <p:sp>
        <p:nvSpPr>
          <p:cNvPr id="11" name="Text Placeholder 6">
            <a:extLst>
              <a:ext uri="{FF2B5EF4-FFF2-40B4-BE49-F238E27FC236}">
                <a16:creationId xmlns:a16="http://schemas.microsoft.com/office/drawing/2014/main" id="{2F440FA0-69B2-4AE3-A704-4EB1E9E942B2}"/>
              </a:ext>
              <a:ext uri="{C183D7F6-B498-43B3-948B-1728B52AA6E4}">
                <adec:decorative xmlns:adec="http://schemas.microsoft.com/office/drawing/2017/decorative" val="1"/>
              </a:ext>
            </a:extLst>
          </p:cNvPr>
          <p:cNvSpPr>
            <a:spLocks noGrp="1"/>
          </p:cNvSpPr>
          <p:nvPr>
            <p:ph type="body" sz="quarter" idx="17" hasCustomPrompt="1"/>
          </p:nvPr>
        </p:nvSpPr>
        <p:spPr>
          <a:xfrm>
            <a:off x="0" y="1357203"/>
            <a:ext cx="9144900" cy="47435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7BAD2C18-3A05-4876-88C4-6928EAEE8417}"/>
              </a:ext>
            </a:extLst>
          </p:cNvPr>
          <p:cNvSpPr>
            <a:spLocks noGrp="1"/>
          </p:cNvSpPr>
          <p:nvPr>
            <p:ph sz="quarter" idx="16" hasCustomPrompt="1"/>
          </p:nvPr>
        </p:nvSpPr>
        <p:spPr>
          <a:xfrm>
            <a:off x="567001" y="2160000"/>
            <a:ext cx="4005000" cy="394200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4" name="Picture Placeholder 8">
            <a:extLst>
              <a:ext uri="{FF2B5EF4-FFF2-40B4-BE49-F238E27FC236}">
                <a16:creationId xmlns:a16="http://schemas.microsoft.com/office/drawing/2014/main" id="{8B7E06AF-9D53-4DB7-8A04-2EAEB7558986}"/>
              </a:ext>
              <a:ext uri="{C183D7F6-B498-43B3-948B-1728B52AA6E4}">
                <adec:decorative xmlns:adec="http://schemas.microsoft.com/office/drawing/2017/decorative" val="0"/>
              </a:ext>
            </a:extLst>
          </p:cNvPr>
          <p:cNvSpPr>
            <a:spLocks noGrp="1"/>
          </p:cNvSpPr>
          <p:nvPr>
            <p:ph type="pic" sz="quarter" idx="21"/>
          </p:nvPr>
        </p:nvSpPr>
        <p:spPr>
          <a:xfrm>
            <a:off x="4949429" y="1357315"/>
            <a:ext cx="4005000" cy="2240999"/>
          </a:xfrm>
          <a:noFill/>
        </p:spPr>
        <p:txBody>
          <a:bodyPr tIns="144000"/>
          <a:lstStyle>
            <a:lvl1pPr marL="0" indent="0" algn="ctr">
              <a:buNone/>
              <a:defRPr sz="1350"/>
            </a:lvl1pPr>
          </a:lstStyle>
          <a:p>
            <a:r>
              <a:rPr lang="en-GB" dirty="0"/>
              <a:t>Click icon to add picture</a:t>
            </a:r>
          </a:p>
        </p:txBody>
      </p:sp>
      <p:sp>
        <p:nvSpPr>
          <p:cNvPr id="13" name="Picture Placeholder 8">
            <a:extLst>
              <a:ext uri="{FF2B5EF4-FFF2-40B4-BE49-F238E27FC236}">
                <a16:creationId xmlns:a16="http://schemas.microsoft.com/office/drawing/2014/main" id="{6F75C54D-2D3D-4848-9E01-6E68A2C42B26}"/>
              </a:ext>
              <a:ext uri="{C183D7F6-B498-43B3-948B-1728B52AA6E4}">
                <adec:decorative xmlns:adec="http://schemas.microsoft.com/office/drawing/2017/decorative" val="0"/>
              </a:ext>
            </a:extLst>
          </p:cNvPr>
          <p:cNvSpPr>
            <a:spLocks noGrp="1"/>
          </p:cNvSpPr>
          <p:nvPr>
            <p:ph type="pic" sz="quarter" idx="20"/>
          </p:nvPr>
        </p:nvSpPr>
        <p:spPr>
          <a:xfrm>
            <a:off x="4949429" y="3859767"/>
            <a:ext cx="4005000" cy="2240999"/>
          </a:xfrm>
          <a:noFill/>
        </p:spPr>
        <p:txBody>
          <a:bodyPr tIns="144000"/>
          <a:lstStyle>
            <a:lvl1pPr marL="0" indent="0" algn="ctr">
              <a:buNone/>
              <a:defRPr sz="1350"/>
            </a:lvl1pPr>
          </a:lstStyle>
          <a:p>
            <a:r>
              <a:rPr lang="en-GB" dirty="0"/>
              <a:t>Click icon to add picture</a:t>
            </a:r>
          </a:p>
        </p:txBody>
      </p:sp>
      <p:sp>
        <p:nvSpPr>
          <p:cNvPr id="4" name="hcSlideMaster.Box Header - Content and two PicturesHeader">
            <a:extLst>
              <a:ext uri="{FF2B5EF4-FFF2-40B4-BE49-F238E27FC236}">
                <a16:creationId xmlns:a16="http://schemas.microsoft.com/office/drawing/2014/main" id="{2E9CA0B0-ED61-039C-57DA-CDAAA5F8CE95}"/>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872049074"/>
      </p:ext>
    </p:extLst>
  </p:cSld>
  <p:clrMapOvr>
    <a:masterClrMapping/>
  </p:clrMapOvr>
  <p:extLst>
    <p:ext uri="{DCECCB84-F9BA-43D5-87BE-67443E8EF086}">
      <p15:sldGuideLst xmlns:p15="http://schemas.microsoft.com/office/powerpoint/2012/main">
        <p15:guide id="1" orient="horz" pos="453" userDrawn="1">
          <p15:clr>
            <a:srgbClr val="717275"/>
          </p15:clr>
        </p15:guide>
        <p15:guide id="3" orient="horz" pos="1360" userDrawn="1">
          <p15:clr>
            <a:srgbClr val="FF96FF"/>
          </p15:clr>
        </p15:guide>
        <p15:guide id="6" orient="horz" pos="3843" userDrawn="1">
          <p15:clr>
            <a:srgbClr val="FF96FF"/>
          </p15:clr>
        </p15:guide>
        <p15:guide id="7" pos="476" userDrawn="1">
          <p15:clr>
            <a:srgbClr val="FF96FF"/>
          </p15:clr>
        </p15:guide>
        <p15:guide id="8" pos="3840" userDrawn="1">
          <p15:clr>
            <a:srgbClr val="FF96FF"/>
          </p15:clr>
        </p15:guide>
        <p15:guide id="9" pos="4157" userDrawn="1">
          <p15:clr>
            <a:srgbClr val="FF96FF"/>
          </p15:clr>
        </p15:guide>
        <p15:guide id="10" pos="7521" userDrawn="1">
          <p15:clr>
            <a:srgbClr val="FF96FF"/>
          </p15:clr>
        </p15:guide>
      </p15:sldGuideLst>
    </p:ext>
  </p:extLs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Box Header - 3 Boxed title and Content">
    <p:spTree>
      <p:nvGrpSpPr>
        <p:cNvPr id="1" name=""/>
        <p:cNvGrpSpPr/>
        <p:nvPr/>
      </p:nvGrpSpPr>
      <p:grpSpPr>
        <a:xfrm>
          <a:off x="0" y="0"/>
          <a:ext cx="0" cy="0"/>
          <a:chOff x="0" y="0"/>
          <a:chExt cx="0" cy="0"/>
        </a:xfrm>
      </p:grpSpPr>
      <p:sp>
        <p:nvSpPr>
          <p:cNvPr id="45" name="Text Placeholder 44">
            <a:extLst>
              <a:ext uri="{FF2B5EF4-FFF2-40B4-BE49-F238E27FC236}">
                <a16:creationId xmlns:a16="http://schemas.microsoft.com/office/drawing/2014/main" id="{0F2F7E28-90F6-4888-B5D9-D6C518BB32ED}"/>
              </a:ext>
              <a:ext uri="{C183D7F6-B498-43B3-948B-1728B52AA6E4}">
                <adec:decorative xmlns:adec="http://schemas.microsoft.com/office/drawing/2017/decorative" val="1"/>
              </a:ext>
            </a:extLst>
          </p:cNvPr>
          <p:cNvSpPr>
            <a:spLocks noGrp="1"/>
          </p:cNvSpPr>
          <p:nvPr>
            <p:ph type="body" sz="quarter" idx="20" hasCustomPrompt="1"/>
          </p:nvPr>
        </p:nvSpPr>
        <p:spPr>
          <a:xfrm>
            <a:off x="0" y="1357201"/>
            <a:ext cx="9144000" cy="4743562"/>
          </a:xfrm>
          <a:solidFill>
            <a:schemeClr val="bg2"/>
          </a:solidFill>
        </p:spPr>
        <p:txBody>
          <a:bodyPr/>
          <a:lstStyle>
            <a:lvl1pPr marL="0" indent="0">
              <a:buNone/>
              <a:defRPr/>
            </a:lvl1pPr>
            <a:lvl2pPr marL="0" indent="0">
              <a:buNone/>
              <a:defRPr/>
            </a:lvl2pPr>
            <a:lvl3pPr marL="0" indent="0">
              <a:buNone/>
              <a:defRPr/>
            </a:lvl3pPr>
            <a:lvl4pPr marL="189000" indent="0">
              <a:buNone/>
              <a:defRPr/>
            </a:lvl4pPr>
            <a:lvl5pPr marL="378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36" name="Text Placeholder 5">
            <a:extLst>
              <a:ext uri="{FF2B5EF4-FFF2-40B4-BE49-F238E27FC236}">
                <a16:creationId xmlns:a16="http://schemas.microsoft.com/office/drawing/2014/main" id="{163AF3FA-CD37-4BFB-9ED5-125E82D0BD83}"/>
              </a:ext>
            </a:extLst>
          </p:cNvPr>
          <p:cNvSpPr>
            <a:spLocks noGrp="1"/>
          </p:cNvSpPr>
          <p:nvPr>
            <p:ph type="body" sz="quarter" idx="11"/>
          </p:nvPr>
        </p:nvSpPr>
        <p:spPr>
          <a:xfrm>
            <a:off x="567929" y="2159000"/>
            <a:ext cx="2670000" cy="70200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8" name="Content Placeholder 7">
            <a:extLst>
              <a:ext uri="{FF2B5EF4-FFF2-40B4-BE49-F238E27FC236}">
                <a16:creationId xmlns:a16="http://schemas.microsoft.com/office/drawing/2014/main" id="{298F8E66-6C94-40A7-B10D-9D506696DDCD}"/>
              </a:ext>
            </a:extLst>
          </p:cNvPr>
          <p:cNvSpPr>
            <a:spLocks noGrp="1"/>
          </p:cNvSpPr>
          <p:nvPr>
            <p:ph sz="quarter" idx="12"/>
          </p:nvPr>
        </p:nvSpPr>
        <p:spPr>
          <a:xfrm>
            <a:off x="566738" y="2968625"/>
            <a:ext cx="267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1" name="Picture Placeholder 10">
            <a:extLst>
              <a:ext uri="{FF2B5EF4-FFF2-40B4-BE49-F238E27FC236}">
                <a16:creationId xmlns:a16="http://schemas.microsoft.com/office/drawing/2014/main" id="{20F8FB04-B864-45A7-A035-AA7CEF2DEC8A}"/>
              </a:ext>
            </a:extLst>
          </p:cNvPr>
          <p:cNvSpPr>
            <a:spLocks noGrp="1"/>
          </p:cNvSpPr>
          <p:nvPr>
            <p:ph type="pic" sz="quarter" idx="13"/>
          </p:nvPr>
        </p:nvSpPr>
        <p:spPr>
          <a:xfrm>
            <a:off x="567929" y="4589463"/>
            <a:ext cx="2670000" cy="1511300"/>
          </a:xfrm>
        </p:spPr>
        <p:txBody>
          <a:bodyPr tIns="72000"/>
          <a:lstStyle>
            <a:lvl1pPr marL="0" indent="0" algn="ctr">
              <a:buNone/>
              <a:defRPr sz="1350"/>
            </a:lvl1pPr>
          </a:lstStyle>
          <a:p>
            <a:r>
              <a:rPr lang="en-GB" dirty="0"/>
              <a:t>Click icon to add picture</a:t>
            </a:r>
          </a:p>
        </p:txBody>
      </p:sp>
      <p:sp>
        <p:nvSpPr>
          <p:cNvPr id="37" name="Text Placeholder 5">
            <a:extLst>
              <a:ext uri="{FF2B5EF4-FFF2-40B4-BE49-F238E27FC236}">
                <a16:creationId xmlns:a16="http://schemas.microsoft.com/office/drawing/2014/main" id="{A7FDABBB-D50A-4291-8058-4752636BF03D}"/>
              </a:ext>
            </a:extLst>
          </p:cNvPr>
          <p:cNvSpPr>
            <a:spLocks noGrp="1"/>
          </p:cNvSpPr>
          <p:nvPr>
            <p:ph type="body" sz="quarter" idx="14"/>
          </p:nvPr>
        </p:nvSpPr>
        <p:spPr>
          <a:xfrm>
            <a:off x="3425429" y="2159000"/>
            <a:ext cx="2670000" cy="702000"/>
          </a:xfrm>
          <a:solidFill>
            <a:schemeClr val="accent6"/>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13" name="Content Placeholder 12">
            <a:extLst>
              <a:ext uri="{FF2B5EF4-FFF2-40B4-BE49-F238E27FC236}">
                <a16:creationId xmlns:a16="http://schemas.microsoft.com/office/drawing/2014/main" id="{5558B06C-F48C-4D2F-85C7-A928E65B98A6}"/>
              </a:ext>
            </a:extLst>
          </p:cNvPr>
          <p:cNvSpPr>
            <a:spLocks noGrp="1"/>
          </p:cNvSpPr>
          <p:nvPr>
            <p:ph sz="quarter" idx="15"/>
          </p:nvPr>
        </p:nvSpPr>
        <p:spPr>
          <a:xfrm>
            <a:off x="3421855" y="2968625"/>
            <a:ext cx="267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8" name="Picture Placeholder 37">
            <a:extLst>
              <a:ext uri="{FF2B5EF4-FFF2-40B4-BE49-F238E27FC236}">
                <a16:creationId xmlns:a16="http://schemas.microsoft.com/office/drawing/2014/main" id="{386E4943-BA3E-4AF0-8D58-839214D5CB23}"/>
              </a:ext>
            </a:extLst>
          </p:cNvPr>
          <p:cNvSpPr>
            <a:spLocks noGrp="1"/>
          </p:cNvSpPr>
          <p:nvPr>
            <p:ph type="pic" sz="quarter" idx="16"/>
          </p:nvPr>
        </p:nvSpPr>
        <p:spPr>
          <a:xfrm>
            <a:off x="3421854" y="4589463"/>
            <a:ext cx="2670000" cy="1511300"/>
          </a:xfrm>
        </p:spPr>
        <p:txBody>
          <a:bodyPr tIns="72000"/>
          <a:lstStyle>
            <a:lvl1pPr marL="0" indent="0" algn="ctr">
              <a:buNone/>
              <a:defRPr sz="1350"/>
            </a:lvl1pPr>
          </a:lstStyle>
          <a:p>
            <a:r>
              <a:rPr lang="en-GB" dirty="0"/>
              <a:t>Click icon to add picture</a:t>
            </a:r>
          </a:p>
        </p:txBody>
      </p:sp>
      <p:sp>
        <p:nvSpPr>
          <p:cNvPr id="39" name="Text Placeholder 5">
            <a:extLst>
              <a:ext uri="{FF2B5EF4-FFF2-40B4-BE49-F238E27FC236}">
                <a16:creationId xmlns:a16="http://schemas.microsoft.com/office/drawing/2014/main" id="{D7493B8C-0356-4EC0-9E5C-92AE4FD36D54}"/>
              </a:ext>
            </a:extLst>
          </p:cNvPr>
          <p:cNvSpPr>
            <a:spLocks noGrp="1"/>
          </p:cNvSpPr>
          <p:nvPr>
            <p:ph type="body" sz="quarter" idx="17"/>
          </p:nvPr>
        </p:nvSpPr>
        <p:spPr>
          <a:xfrm>
            <a:off x="6290076" y="2159000"/>
            <a:ext cx="2670000" cy="702000"/>
          </a:xfrm>
          <a:solidFill>
            <a:schemeClr val="accent1"/>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41" name="Content Placeholder 40">
            <a:extLst>
              <a:ext uri="{FF2B5EF4-FFF2-40B4-BE49-F238E27FC236}">
                <a16:creationId xmlns:a16="http://schemas.microsoft.com/office/drawing/2014/main" id="{32D53481-49C8-433F-AC61-3FB3864EFD35}"/>
              </a:ext>
            </a:extLst>
          </p:cNvPr>
          <p:cNvSpPr>
            <a:spLocks noGrp="1"/>
          </p:cNvSpPr>
          <p:nvPr>
            <p:ph sz="quarter" idx="18"/>
          </p:nvPr>
        </p:nvSpPr>
        <p:spPr>
          <a:xfrm>
            <a:off x="6284120" y="2965448"/>
            <a:ext cx="267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3" name="Picture Placeholder 42">
            <a:extLst>
              <a:ext uri="{FF2B5EF4-FFF2-40B4-BE49-F238E27FC236}">
                <a16:creationId xmlns:a16="http://schemas.microsoft.com/office/drawing/2014/main" id="{5971B98D-6A61-421C-AA7E-C08E9D8D81F3}"/>
              </a:ext>
            </a:extLst>
          </p:cNvPr>
          <p:cNvSpPr>
            <a:spLocks noGrp="1"/>
          </p:cNvSpPr>
          <p:nvPr>
            <p:ph type="pic" sz="quarter" idx="19"/>
          </p:nvPr>
        </p:nvSpPr>
        <p:spPr>
          <a:xfrm>
            <a:off x="6284119" y="4586286"/>
            <a:ext cx="2670000" cy="1511300"/>
          </a:xfrm>
        </p:spPr>
        <p:txBody>
          <a:bodyPr tIns="72000"/>
          <a:lstStyle>
            <a:lvl1pPr marL="0" indent="0" algn="ctr">
              <a:buNone/>
              <a:defRPr sz="1350"/>
            </a:lvl1pPr>
          </a:lstStyle>
          <a:p>
            <a:r>
              <a:rPr lang="en-GB" dirty="0"/>
              <a:t>Click icon to add picture</a:t>
            </a:r>
          </a:p>
        </p:txBody>
      </p:sp>
      <p:sp>
        <p:nvSpPr>
          <p:cNvPr id="4" name="hcSlideMaster.Box Header - 3 Boxed title and ContentHeader">
            <a:extLst>
              <a:ext uri="{FF2B5EF4-FFF2-40B4-BE49-F238E27FC236}">
                <a16:creationId xmlns:a16="http://schemas.microsoft.com/office/drawing/2014/main" id="{F0D60723-855D-0EF3-A18E-4D2861C0FD56}"/>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3 Boxed title and ContentFooter" descr="BAE SYSTEMS PROPRIETARY">
            <a:extLst>
              <a:ext uri="{FF2B5EF4-FFF2-40B4-BE49-F238E27FC236}">
                <a16:creationId xmlns:a16="http://schemas.microsoft.com/office/drawing/2014/main" id="{19E628A3-708B-F5E6-A4C6-BF841CC76AFC}"/>
              </a:ext>
            </a:extLst>
          </p:cNvPr>
          <p:cNvSpPr txBox="1"/>
          <p:nvPr userDrawn="1"/>
        </p:nvSpPr>
        <p:spPr>
          <a:xfrm>
            <a:off x="0" y="6545583"/>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220450304"/>
      </p:ext>
    </p:extLst>
  </p:cSld>
  <p:clrMapOvr>
    <a:masterClrMapping/>
  </p:clrMapOvr>
  <p:extLst>
    <p:ext uri="{DCECCB84-F9BA-43D5-87BE-67443E8EF086}">
      <p15:sldGuideLst xmlns:p15="http://schemas.microsoft.com/office/powerpoint/2012/main">
        <p15:guide id="1" orient="horz" pos="277" userDrawn="1">
          <p15:clr>
            <a:srgbClr val="717275"/>
          </p15:clr>
        </p15:guide>
        <p15:guide id="2" orient="horz" pos="795" userDrawn="1">
          <p15:clr>
            <a:srgbClr val="717275"/>
          </p15:clr>
        </p15:guide>
        <p15:guide id="3" orient="horz" pos="1360" userDrawn="1">
          <p15:clr>
            <a:srgbClr val="FF96FF"/>
          </p15:clr>
        </p15:guide>
        <p15:guide id="4" orient="horz" pos="3843" userDrawn="1">
          <p15:clr>
            <a:srgbClr val="FF96FF"/>
          </p15:clr>
        </p15:guide>
        <p15:guide id="5" pos="476" userDrawn="1">
          <p15:clr>
            <a:srgbClr val="FF96FF"/>
          </p15:clr>
        </p15:guide>
        <p15:guide id="6" pos="2718" userDrawn="1">
          <p15:clr>
            <a:srgbClr val="FF96FF"/>
          </p15:clr>
        </p15:guide>
        <p15:guide id="7" pos="2877" userDrawn="1">
          <p15:clr>
            <a:srgbClr val="FF96FF"/>
          </p15:clr>
        </p15:guide>
        <p15:guide id="8" pos="5120" userDrawn="1">
          <p15:clr>
            <a:srgbClr val="FF96FF"/>
          </p15:clr>
        </p15:guide>
        <p15:guide id="9" pos="5278" userDrawn="1">
          <p15:clr>
            <a:srgbClr val="FF96FF"/>
          </p15:clr>
        </p15:guide>
        <p15:guide id="10" pos="7521" userDrawn="1">
          <p15:clr>
            <a:srgbClr val="FF96FF"/>
          </p15:clr>
        </p15:guide>
      </p15:sldGuideLst>
    </p:ext>
  </p:extLst>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Box Header - 5 Boxed title and Content">
    <p:spTree>
      <p:nvGrpSpPr>
        <p:cNvPr id="1" name=""/>
        <p:cNvGrpSpPr/>
        <p:nvPr/>
      </p:nvGrpSpPr>
      <p:grpSpPr>
        <a:xfrm>
          <a:off x="0" y="0"/>
          <a:ext cx="0" cy="0"/>
          <a:chOff x="0" y="0"/>
          <a:chExt cx="0" cy="0"/>
        </a:xfrm>
      </p:grpSpPr>
      <p:sp>
        <p:nvSpPr>
          <p:cNvPr id="33" name="Text Placeholder 32">
            <a:extLst>
              <a:ext uri="{FF2B5EF4-FFF2-40B4-BE49-F238E27FC236}">
                <a16:creationId xmlns:a16="http://schemas.microsoft.com/office/drawing/2014/main" id="{1CBDB3ED-260A-444B-94C5-54437DFC5D94}"/>
              </a:ext>
              <a:ext uri="{C183D7F6-B498-43B3-948B-1728B52AA6E4}">
                <adec:decorative xmlns:adec="http://schemas.microsoft.com/office/drawing/2017/decorative" val="1"/>
              </a:ext>
            </a:extLst>
          </p:cNvPr>
          <p:cNvSpPr>
            <a:spLocks noGrp="1"/>
          </p:cNvSpPr>
          <p:nvPr>
            <p:ph type="body" sz="quarter" idx="26" hasCustomPrompt="1"/>
          </p:nvPr>
        </p:nvSpPr>
        <p:spPr>
          <a:xfrm>
            <a:off x="0" y="1357201"/>
            <a:ext cx="9144000" cy="4743562"/>
          </a:xfrm>
          <a:solidFill>
            <a:schemeClr val="bg2"/>
          </a:solidFill>
        </p:spPr>
        <p:txBody>
          <a:bodyPr/>
          <a:lstStyle>
            <a:lvl1pPr marL="0" indent="0">
              <a:buNone/>
              <a:defRPr/>
            </a:lvl1pPr>
            <a:lvl2pPr marL="0" indent="0">
              <a:buNone/>
              <a:defRPr/>
            </a:lvl2pPr>
            <a:lvl3pPr marL="0" indent="0">
              <a:buNone/>
              <a:defRPr/>
            </a:lvl3pPr>
            <a:lvl4pPr marL="189000" indent="0">
              <a:buNone/>
              <a:defRPr/>
            </a:lvl4pPr>
            <a:lvl5pPr marL="378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5" name="Text Placeholder 5">
            <a:extLst>
              <a:ext uri="{FF2B5EF4-FFF2-40B4-BE49-F238E27FC236}">
                <a16:creationId xmlns:a16="http://schemas.microsoft.com/office/drawing/2014/main" id="{33751D8A-7F22-43FB-9265-B515EC79A4D9}"/>
              </a:ext>
            </a:extLst>
          </p:cNvPr>
          <p:cNvSpPr>
            <a:spLocks noGrp="1"/>
          </p:cNvSpPr>
          <p:nvPr>
            <p:ph type="body" sz="quarter" idx="11" hasCustomPrompt="1"/>
          </p:nvPr>
        </p:nvSpPr>
        <p:spPr>
          <a:xfrm>
            <a:off x="566737" y="2159000"/>
            <a:ext cx="1526400" cy="34290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6" name="Content Placeholder 5">
            <a:extLst>
              <a:ext uri="{FF2B5EF4-FFF2-40B4-BE49-F238E27FC236}">
                <a16:creationId xmlns:a16="http://schemas.microsoft.com/office/drawing/2014/main" id="{654D1464-24B8-4CF3-88F1-41DCA29FDF6D}"/>
              </a:ext>
            </a:extLst>
          </p:cNvPr>
          <p:cNvSpPr>
            <a:spLocks noGrp="1"/>
          </p:cNvSpPr>
          <p:nvPr>
            <p:ph sz="quarter" idx="12"/>
          </p:nvPr>
        </p:nvSpPr>
        <p:spPr>
          <a:xfrm>
            <a:off x="566737"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9" name="Picture Placeholder 8">
            <a:extLst>
              <a:ext uri="{FF2B5EF4-FFF2-40B4-BE49-F238E27FC236}">
                <a16:creationId xmlns:a16="http://schemas.microsoft.com/office/drawing/2014/main" id="{A00E0D18-219C-4225-A990-84EB6045F953}"/>
              </a:ext>
              <a:ext uri="{C183D7F6-B498-43B3-948B-1728B52AA6E4}">
                <adec:decorative xmlns:adec="http://schemas.microsoft.com/office/drawing/2017/decorative" val="0"/>
              </a:ext>
            </a:extLst>
          </p:cNvPr>
          <p:cNvSpPr>
            <a:spLocks noGrp="1"/>
          </p:cNvSpPr>
          <p:nvPr>
            <p:ph type="pic" sz="quarter" idx="13"/>
          </p:nvPr>
        </p:nvSpPr>
        <p:spPr>
          <a:xfrm>
            <a:off x="566737" y="5308603"/>
            <a:ext cx="1526400" cy="792163"/>
          </a:xfrm>
        </p:spPr>
        <p:txBody>
          <a:bodyPr tIns="0"/>
          <a:lstStyle>
            <a:lvl1pPr marL="0" indent="0" algn="ctr">
              <a:buNone/>
              <a:defRPr sz="1200"/>
            </a:lvl1pPr>
          </a:lstStyle>
          <a:p>
            <a:r>
              <a:rPr lang="en-GB" dirty="0"/>
              <a:t>Click icon to add picture</a:t>
            </a:r>
          </a:p>
        </p:txBody>
      </p:sp>
      <p:sp>
        <p:nvSpPr>
          <p:cNvPr id="20" name="Text Placeholder 5">
            <a:extLst>
              <a:ext uri="{FF2B5EF4-FFF2-40B4-BE49-F238E27FC236}">
                <a16:creationId xmlns:a16="http://schemas.microsoft.com/office/drawing/2014/main" id="{CF83073C-C10F-4032-A81F-6B701EDCCFB5}"/>
              </a:ext>
            </a:extLst>
          </p:cNvPr>
          <p:cNvSpPr>
            <a:spLocks noGrp="1"/>
          </p:cNvSpPr>
          <p:nvPr>
            <p:ph type="body" sz="quarter" idx="14" hasCustomPrompt="1"/>
          </p:nvPr>
        </p:nvSpPr>
        <p:spPr>
          <a:xfrm>
            <a:off x="2287211" y="2177019"/>
            <a:ext cx="1526400" cy="342900"/>
          </a:xfrm>
          <a:solidFill>
            <a:schemeClr val="accent6"/>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12" name="Content Placeholder 11">
            <a:extLst>
              <a:ext uri="{FF2B5EF4-FFF2-40B4-BE49-F238E27FC236}">
                <a16:creationId xmlns:a16="http://schemas.microsoft.com/office/drawing/2014/main" id="{64D61A30-6B4B-4757-A826-7C179B81ADE4}"/>
              </a:ext>
            </a:extLst>
          </p:cNvPr>
          <p:cNvSpPr>
            <a:spLocks noGrp="1"/>
          </p:cNvSpPr>
          <p:nvPr>
            <p:ph sz="quarter" idx="15"/>
          </p:nvPr>
        </p:nvSpPr>
        <p:spPr>
          <a:xfrm>
            <a:off x="2286020"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6" name="Picture Placeholder 15">
            <a:extLst>
              <a:ext uri="{FF2B5EF4-FFF2-40B4-BE49-F238E27FC236}">
                <a16:creationId xmlns:a16="http://schemas.microsoft.com/office/drawing/2014/main" id="{2C4225E5-3171-42C6-A80F-7AC7599FC112}"/>
              </a:ext>
              <a:ext uri="{C183D7F6-B498-43B3-948B-1728B52AA6E4}">
                <adec:decorative xmlns:adec="http://schemas.microsoft.com/office/drawing/2017/decorative" val="0"/>
              </a:ext>
            </a:extLst>
          </p:cNvPr>
          <p:cNvSpPr>
            <a:spLocks noGrp="1"/>
          </p:cNvSpPr>
          <p:nvPr>
            <p:ph type="pic" sz="quarter" idx="16"/>
          </p:nvPr>
        </p:nvSpPr>
        <p:spPr>
          <a:xfrm>
            <a:off x="2286020" y="5308603"/>
            <a:ext cx="1526400" cy="792163"/>
          </a:xfrm>
        </p:spPr>
        <p:txBody>
          <a:bodyPr tIns="0"/>
          <a:lstStyle>
            <a:lvl1pPr marL="0" indent="0" algn="ctr">
              <a:buNone/>
              <a:defRPr sz="1200"/>
            </a:lvl1pPr>
          </a:lstStyle>
          <a:p>
            <a:r>
              <a:rPr lang="en-GB" dirty="0"/>
              <a:t>Click icon to add picture</a:t>
            </a:r>
          </a:p>
        </p:txBody>
      </p:sp>
      <p:sp>
        <p:nvSpPr>
          <p:cNvPr id="25" name="Text Placeholder 5">
            <a:extLst>
              <a:ext uri="{FF2B5EF4-FFF2-40B4-BE49-F238E27FC236}">
                <a16:creationId xmlns:a16="http://schemas.microsoft.com/office/drawing/2014/main" id="{7158B6D9-3B26-4DB7-83C8-3900F9957915}"/>
              </a:ext>
            </a:extLst>
          </p:cNvPr>
          <p:cNvSpPr>
            <a:spLocks noGrp="1"/>
          </p:cNvSpPr>
          <p:nvPr>
            <p:ph type="body" sz="quarter" idx="17" hasCustomPrompt="1"/>
          </p:nvPr>
        </p:nvSpPr>
        <p:spPr>
          <a:xfrm>
            <a:off x="4007684" y="2177019"/>
            <a:ext cx="1526400" cy="342900"/>
          </a:xfrm>
          <a:solidFill>
            <a:schemeClr val="tx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18" name="Content Placeholder 17">
            <a:extLst>
              <a:ext uri="{FF2B5EF4-FFF2-40B4-BE49-F238E27FC236}">
                <a16:creationId xmlns:a16="http://schemas.microsoft.com/office/drawing/2014/main" id="{7C7A30BC-39C6-447A-84E3-209169D67028}"/>
              </a:ext>
            </a:extLst>
          </p:cNvPr>
          <p:cNvSpPr>
            <a:spLocks noGrp="1"/>
          </p:cNvSpPr>
          <p:nvPr>
            <p:ph sz="quarter" idx="18"/>
          </p:nvPr>
        </p:nvSpPr>
        <p:spPr>
          <a:xfrm>
            <a:off x="4006493"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21" name="Picture Placeholder 20">
            <a:extLst>
              <a:ext uri="{FF2B5EF4-FFF2-40B4-BE49-F238E27FC236}">
                <a16:creationId xmlns:a16="http://schemas.microsoft.com/office/drawing/2014/main" id="{651D0CBF-5A3C-4D3F-A148-70393C713FDF}"/>
              </a:ext>
              <a:ext uri="{C183D7F6-B498-43B3-948B-1728B52AA6E4}">
                <adec:decorative xmlns:adec="http://schemas.microsoft.com/office/drawing/2017/decorative" val="0"/>
              </a:ext>
            </a:extLst>
          </p:cNvPr>
          <p:cNvSpPr>
            <a:spLocks noGrp="1"/>
          </p:cNvSpPr>
          <p:nvPr>
            <p:ph type="pic" sz="quarter" idx="19"/>
          </p:nvPr>
        </p:nvSpPr>
        <p:spPr>
          <a:xfrm>
            <a:off x="4005302" y="5308603"/>
            <a:ext cx="1526400" cy="792163"/>
          </a:xfrm>
        </p:spPr>
        <p:txBody>
          <a:bodyPr tIns="0"/>
          <a:lstStyle>
            <a:lvl1pPr marL="0" indent="0" algn="ctr">
              <a:buNone/>
              <a:defRPr sz="1200"/>
            </a:lvl1pPr>
          </a:lstStyle>
          <a:p>
            <a:r>
              <a:rPr lang="en-GB" dirty="0"/>
              <a:t>Click icon to add picture</a:t>
            </a:r>
          </a:p>
        </p:txBody>
      </p:sp>
      <p:sp>
        <p:nvSpPr>
          <p:cNvPr id="30" name="Text Placeholder 5">
            <a:extLst>
              <a:ext uri="{FF2B5EF4-FFF2-40B4-BE49-F238E27FC236}">
                <a16:creationId xmlns:a16="http://schemas.microsoft.com/office/drawing/2014/main" id="{DF9630D0-6DF3-4302-8F1F-AC29A02D02BC}"/>
              </a:ext>
            </a:extLst>
          </p:cNvPr>
          <p:cNvSpPr>
            <a:spLocks noGrp="1"/>
          </p:cNvSpPr>
          <p:nvPr>
            <p:ph type="body" sz="quarter" idx="20" hasCustomPrompt="1"/>
          </p:nvPr>
        </p:nvSpPr>
        <p:spPr>
          <a:xfrm>
            <a:off x="5717382" y="2177019"/>
            <a:ext cx="1526400" cy="342900"/>
          </a:xfrm>
          <a:solidFill>
            <a:schemeClr val="accent1"/>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23" name="Content Placeholder 22">
            <a:extLst>
              <a:ext uri="{FF2B5EF4-FFF2-40B4-BE49-F238E27FC236}">
                <a16:creationId xmlns:a16="http://schemas.microsoft.com/office/drawing/2014/main" id="{6EBC63A6-10D8-4CEC-80D2-40C32B44D6A8}"/>
              </a:ext>
            </a:extLst>
          </p:cNvPr>
          <p:cNvSpPr>
            <a:spLocks noGrp="1"/>
          </p:cNvSpPr>
          <p:nvPr>
            <p:ph sz="quarter" idx="21"/>
          </p:nvPr>
        </p:nvSpPr>
        <p:spPr>
          <a:xfrm>
            <a:off x="5712619"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26" name="Picture Placeholder 25">
            <a:extLst>
              <a:ext uri="{FF2B5EF4-FFF2-40B4-BE49-F238E27FC236}">
                <a16:creationId xmlns:a16="http://schemas.microsoft.com/office/drawing/2014/main" id="{44E6DF0B-B020-4DC3-A3E4-388A77195891}"/>
              </a:ext>
              <a:ext uri="{C183D7F6-B498-43B3-948B-1728B52AA6E4}">
                <adec:decorative xmlns:adec="http://schemas.microsoft.com/office/drawing/2017/decorative" val="0"/>
              </a:ext>
            </a:extLst>
          </p:cNvPr>
          <p:cNvSpPr>
            <a:spLocks noGrp="1"/>
          </p:cNvSpPr>
          <p:nvPr>
            <p:ph type="pic" sz="quarter" idx="22"/>
          </p:nvPr>
        </p:nvSpPr>
        <p:spPr>
          <a:xfrm>
            <a:off x="5717381" y="5308603"/>
            <a:ext cx="1526400" cy="792163"/>
          </a:xfrm>
        </p:spPr>
        <p:txBody>
          <a:bodyPr tIns="0"/>
          <a:lstStyle>
            <a:lvl1pPr marL="0" indent="0" algn="ctr">
              <a:buNone/>
              <a:defRPr sz="1200"/>
            </a:lvl1pPr>
          </a:lstStyle>
          <a:p>
            <a:r>
              <a:rPr lang="en-GB" dirty="0"/>
              <a:t>Click icon to add picture</a:t>
            </a:r>
          </a:p>
        </p:txBody>
      </p:sp>
      <p:sp>
        <p:nvSpPr>
          <p:cNvPr id="35" name="Text Placeholder 5">
            <a:extLst>
              <a:ext uri="{FF2B5EF4-FFF2-40B4-BE49-F238E27FC236}">
                <a16:creationId xmlns:a16="http://schemas.microsoft.com/office/drawing/2014/main" id="{40D0C539-FE82-45F2-ADE5-03FD735462CB}"/>
              </a:ext>
            </a:extLst>
          </p:cNvPr>
          <p:cNvSpPr>
            <a:spLocks noGrp="1"/>
          </p:cNvSpPr>
          <p:nvPr>
            <p:ph type="body" sz="quarter" idx="23" hasCustomPrompt="1"/>
          </p:nvPr>
        </p:nvSpPr>
        <p:spPr>
          <a:xfrm>
            <a:off x="7429501" y="2159000"/>
            <a:ext cx="1526400" cy="342900"/>
          </a:xfrm>
          <a:solidFill>
            <a:srgbClr val="FC4C0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28" name="Content Placeholder 27">
            <a:extLst>
              <a:ext uri="{FF2B5EF4-FFF2-40B4-BE49-F238E27FC236}">
                <a16:creationId xmlns:a16="http://schemas.microsoft.com/office/drawing/2014/main" id="{281A0A00-A3DD-4D83-BFFD-52096D211464}"/>
              </a:ext>
            </a:extLst>
          </p:cNvPr>
          <p:cNvSpPr>
            <a:spLocks noGrp="1"/>
          </p:cNvSpPr>
          <p:nvPr>
            <p:ph sz="quarter" idx="24"/>
          </p:nvPr>
        </p:nvSpPr>
        <p:spPr>
          <a:xfrm>
            <a:off x="7435454"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1" name="Picture Placeholder 30">
            <a:extLst>
              <a:ext uri="{FF2B5EF4-FFF2-40B4-BE49-F238E27FC236}">
                <a16:creationId xmlns:a16="http://schemas.microsoft.com/office/drawing/2014/main" id="{4A3E8C3E-64C8-40F2-92EE-38E33E0803CA}"/>
              </a:ext>
              <a:ext uri="{C183D7F6-B498-43B3-948B-1728B52AA6E4}">
                <adec:decorative xmlns:adec="http://schemas.microsoft.com/office/drawing/2017/decorative" val="0"/>
              </a:ext>
            </a:extLst>
          </p:cNvPr>
          <p:cNvSpPr>
            <a:spLocks noGrp="1"/>
          </p:cNvSpPr>
          <p:nvPr>
            <p:ph type="pic" sz="quarter" idx="25"/>
          </p:nvPr>
        </p:nvSpPr>
        <p:spPr>
          <a:xfrm>
            <a:off x="7429501" y="5308603"/>
            <a:ext cx="1526400" cy="792163"/>
          </a:xfrm>
        </p:spPr>
        <p:txBody>
          <a:bodyPr tIns="0"/>
          <a:lstStyle>
            <a:lvl1pPr marL="0" indent="0" algn="ctr">
              <a:buNone/>
              <a:defRPr sz="1200"/>
            </a:lvl1pPr>
          </a:lstStyle>
          <a:p>
            <a:r>
              <a:rPr lang="en-GB" dirty="0"/>
              <a:t>Click icon to add picture</a:t>
            </a:r>
          </a:p>
        </p:txBody>
      </p:sp>
      <p:sp>
        <p:nvSpPr>
          <p:cNvPr id="4" name="hcSlideMaster.Box Header - 5 Boxed title and ContentHeader">
            <a:extLst>
              <a:ext uri="{FF2B5EF4-FFF2-40B4-BE49-F238E27FC236}">
                <a16:creationId xmlns:a16="http://schemas.microsoft.com/office/drawing/2014/main" id="{52AFB52D-92CA-C182-E1AC-87C044267D0E}"/>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5 Boxed title and ContentFooter" descr="BAE SYSTEMS PROPRIETARY">
            <a:extLst>
              <a:ext uri="{FF2B5EF4-FFF2-40B4-BE49-F238E27FC236}">
                <a16:creationId xmlns:a16="http://schemas.microsoft.com/office/drawing/2014/main" id="{E0324871-B8AF-7DF6-8888-09316F484A40}"/>
              </a:ext>
            </a:extLst>
          </p:cNvPr>
          <p:cNvSpPr txBox="1"/>
          <p:nvPr userDrawn="1"/>
        </p:nvSpPr>
        <p:spPr>
          <a:xfrm>
            <a:off x="0" y="6545583"/>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126101126"/>
      </p:ext>
    </p:extLst>
  </p:cSld>
  <p:clrMapOvr>
    <a:masterClrMapping/>
  </p:clrMapOvr>
  <p:extLst>
    <p:ext uri="{DCECCB84-F9BA-43D5-87BE-67443E8EF086}">
      <p15:sldGuideLst xmlns:p15="http://schemas.microsoft.com/office/powerpoint/2012/main">
        <p15:guide id="1" orient="horz" pos="277" userDrawn="1">
          <p15:clr>
            <a:srgbClr val="717275"/>
          </p15:clr>
        </p15:guide>
        <p15:guide id="2" orient="horz" pos="795" userDrawn="1">
          <p15:clr>
            <a:srgbClr val="717275"/>
          </p15:clr>
        </p15:guide>
        <p15:guide id="3" orient="horz" pos="1360" userDrawn="1">
          <p15:clr>
            <a:srgbClr val="FF96FF"/>
          </p15:clr>
        </p15:guide>
        <p15:guide id="4" orient="horz" pos="3843" userDrawn="1">
          <p15:clr>
            <a:srgbClr val="FF96FF"/>
          </p15:clr>
        </p15:guide>
        <p15:guide id="5" pos="476" userDrawn="1">
          <p15:clr>
            <a:srgbClr val="FF96FF"/>
          </p15:clr>
        </p15:guide>
        <p15:guide id="6" pos="1758" userDrawn="1">
          <p15:clr>
            <a:srgbClr val="FF96FF"/>
          </p15:clr>
        </p15:guide>
        <p15:guide id="7" pos="1916" userDrawn="1">
          <p15:clr>
            <a:srgbClr val="FF96FF"/>
          </p15:clr>
        </p15:guide>
        <p15:guide id="8" pos="3198" userDrawn="1">
          <p15:clr>
            <a:srgbClr val="FF96FF"/>
          </p15:clr>
        </p15:guide>
        <p15:guide id="9" pos="3357" userDrawn="1">
          <p15:clr>
            <a:srgbClr val="FF96FF"/>
          </p15:clr>
        </p15:guide>
        <p15:guide id="10" pos="4639" userDrawn="1">
          <p15:clr>
            <a:srgbClr val="FF96FF"/>
          </p15:clr>
        </p15:guide>
        <p15:guide id="11" pos="4798" userDrawn="1">
          <p15:clr>
            <a:srgbClr val="FF96FF"/>
          </p15:clr>
        </p15:guide>
        <p15:guide id="12" pos="6080" userDrawn="1">
          <p15:clr>
            <a:srgbClr val="FF96FF"/>
          </p15:clr>
        </p15:guide>
        <p15:guide id="13" pos="6239" userDrawn="1">
          <p15:clr>
            <a:srgbClr val="FF96FF"/>
          </p15:clr>
        </p15:guide>
        <p15:guide id="14" pos="7521" userDrawn="1">
          <p15:clr>
            <a:srgbClr val="FF96FF"/>
          </p15:clr>
        </p15:guide>
      </p15:sldGuideLst>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Box Header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4" name="hcSlideMaster.Box Header OnlyHeader">
            <a:extLst>
              <a:ext uri="{FF2B5EF4-FFF2-40B4-BE49-F238E27FC236}">
                <a16:creationId xmlns:a16="http://schemas.microsoft.com/office/drawing/2014/main" id="{1CE29481-C6E5-E901-405D-033A6688CC0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OnlyFooter" descr="BAE SYSTEMS PROPRIETARY">
            <a:extLst>
              <a:ext uri="{FF2B5EF4-FFF2-40B4-BE49-F238E27FC236}">
                <a16:creationId xmlns:a16="http://schemas.microsoft.com/office/drawing/2014/main" id="{C25EADA5-A162-CC30-39BE-E1C6D0AF8BEA}"/>
              </a:ext>
            </a:extLst>
          </p:cNvPr>
          <p:cNvSpPr txBox="1"/>
          <p:nvPr userDrawn="1"/>
        </p:nvSpPr>
        <p:spPr>
          <a:xfrm>
            <a:off x="0" y="6545583"/>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32582706"/>
      </p:ext>
    </p:extLst>
  </p:cSld>
  <p:clrMapOvr>
    <a:masterClrMapping/>
  </p:clrMapOvr>
  <p:extLst>
    <p:ext uri="{DCECCB84-F9BA-43D5-87BE-67443E8EF086}">
      <p15:sldGuideLst xmlns:p15="http://schemas.microsoft.com/office/powerpoint/2012/main">
        <p15:guide id="1" orient="horz" pos="453" userDrawn="1">
          <p15:clr>
            <a:srgbClr val="717275"/>
          </p15:clr>
        </p15:guide>
        <p15:guide id="3" orient="horz" pos="1360" userDrawn="1">
          <p15:clr>
            <a:srgbClr val="FF96FF"/>
          </p15:clr>
        </p15:guide>
        <p15:guide id="6" orient="horz" pos="3843" userDrawn="1">
          <p15:clr>
            <a:srgbClr val="FF96FF"/>
          </p15:clr>
        </p15:guide>
        <p15:guide id="7" pos="476" userDrawn="1">
          <p15:clr>
            <a:srgbClr val="FF96FF"/>
          </p15:clr>
        </p15:guide>
        <p15:guide id="10" pos="7521" userDrawn="1">
          <p15:clr>
            <a:srgbClr val="FF96FF"/>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One Content">
    <p:spTree>
      <p:nvGrpSpPr>
        <p:cNvPr id="1" name=""/>
        <p:cNvGrpSpPr/>
        <p:nvPr/>
      </p:nvGrpSpPr>
      <p:grpSpPr>
        <a:xfrm>
          <a:off x="0" y="0"/>
          <a:ext cx="0" cy="0"/>
          <a:chOff x="0" y="0"/>
          <a:chExt cx="0" cy="0"/>
        </a:xfrm>
      </p:grpSpPr>
      <p:sp>
        <p:nvSpPr>
          <p:cNvPr id="13" name="Text Placeholder 6">
            <a:extLst>
              <a:ext uri="{FF2B5EF4-FFF2-40B4-BE49-F238E27FC236}">
                <a16:creationId xmlns:a16="http://schemas.microsoft.com/office/drawing/2014/main" id="{E3F28EA0-50C3-41C4-8BA5-B5CA28E6FEFE}"/>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55428F21-D19F-4753-B8DE-F5385E934FBB}"/>
              </a:ext>
            </a:extLst>
          </p:cNvPr>
          <p:cNvSpPr>
            <a:spLocks noGrp="1"/>
          </p:cNvSpPr>
          <p:nvPr>
            <p:ph type="title"/>
          </p:nvPr>
        </p:nvSpPr>
        <p:spPr/>
        <p:txBody>
          <a:bodyPr/>
          <a:lstStyle/>
          <a:p>
            <a:r>
              <a:rPr lang="en-GB"/>
              <a:t>Click to edit Master title style</a:t>
            </a:r>
            <a:endParaRPr lang="en-GB" dirty="0"/>
          </a:p>
        </p:txBody>
      </p:sp>
      <p:sp>
        <p:nvSpPr>
          <p:cNvPr id="12" name="Content Placeholder 11">
            <a:extLst>
              <a:ext uri="{FF2B5EF4-FFF2-40B4-BE49-F238E27FC236}">
                <a16:creationId xmlns:a16="http://schemas.microsoft.com/office/drawing/2014/main" id="{30953246-894E-4AFF-8DBA-055A88ABC552}"/>
              </a:ext>
            </a:extLst>
          </p:cNvPr>
          <p:cNvSpPr>
            <a:spLocks noGrp="1"/>
          </p:cNvSpPr>
          <p:nvPr>
            <p:ph sz="quarter" idx="17" hasCustomPrompt="1"/>
          </p:nvPr>
        </p:nvSpPr>
        <p:spPr>
          <a:xfrm>
            <a:off x="566737" y="1618262"/>
            <a:ext cx="8388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2" name="hcSlideMaster.One ContentHeader">
            <a:extLst>
              <a:ext uri="{FF2B5EF4-FFF2-40B4-BE49-F238E27FC236}">
                <a16:creationId xmlns:a16="http://schemas.microsoft.com/office/drawing/2014/main" id="{7747B270-9150-CE5D-1CF6-7579590B485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3664183597"/>
      </p:ext>
    </p:extLst>
  </p:cSld>
  <p:clrMapOvr>
    <a:masterClrMapping/>
  </p:clrMapOvr>
  <p:extLst>
    <p:ext uri="{DCECCB84-F9BA-43D5-87BE-67443E8EF086}">
      <p15:sldGuideLst xmlns:p15="http://schemas.microsoft.com/office/powerpoint/2012/main">
        <p15:guide id="1" orient="horz" pos="278" userDrawn="1">
          <p15:clr>
            <a:srgbClr val="717275"/>
          </p15:clr>
        </p15:guide>
        <p15:guide id="2" orient="horz" pos="799" userDrawn="1">
          <p15:clr>
            <a:srgbClr val="717275"/>
          </p15:clr>
        </p15:guide>
        <p15:guide id="3" orient="horz" pos="1020" userDrawn="1">
          <p15:clr>
            <a:srgbClr val="FF96FF"/>
          </p15:clr>
        </p15:guide>
        <p15:guide id="4" orient="horz" pos="3843" userDrawn="1">
          <p15:clr>
            <a:srgbClr val="FF96FF"/>
          </p15:clr>
        </p15:guide>
        <p15:guide id="5" pos="476" userDrawn="1">
          <p15:clr>
            <a:srgbClr val="FF96FF"/>
          </p15:clr>
        </p15:guide>
        <p15:guide id="6" pos="7521" userDrawn="1">
          <p15:clr>
            <a:srgbClr val="FF96FF"/>
          </p15:clr>
        </p15:guide>
      </p15:sldGuideLst>
    </p:ext>
  </p:extLst>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EB82F792-4C85-44AE-8D3E-218A3F1D036E}"/>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E9D1316E-A663-4C4A-9403-C7E85C3249FE}"/>
              </a:ext>
            </a:extLst>
          </p:cNvPr>
          <p:cNvSpPr>
            <a:spLocks noGrp="1"/>
          </p:cNvSpPr>
          <p:nvPr>
            <p:ph type="title"/>
          </p:nvPr>
        </p:nvSpPr>
        <p:spPr/>
        <p:txBody>
          <a:bodyPr/>
          <a:lstStyle/>
          <a:p>
            <a:r>
              <a:rPr lang="en-GB"/>
              <a:t>Click to edit Master title style</a:t>
            </a:r>
            <a:endParaRPr lang="en-GB" dirty="0"/>
          </a:p>
        </p:txBody>
      </p:sp>
      <p:sp>
        <p:nvSpPr>
          <p:cNvPr id="9" name="Content Placeholder 11">
            <a:extLst>
              <a:ext uri="{FF2B5EF4-FFF2-40B4-BE49-F238E27FC236}">
                <a16:creationId xmlns:a16="http://schemas.microsoft.com/office/drawing/2014/main" id="{04411D71-2260-47AF-A67B-EFA74D9D6B12}"/>
              </a:ext>
            </a:extLst>
          </p:cNvPr>
          <p:cNvSpPr>
            <a:spLocks noGrp="1"/>
          </p:cNvSpPr>
          <p:nvPr>
            <p:ph sz="quarter" idx="17" hasCustomPrompt="1"/>
          </p:nvPr>
        </p:nvSpPr>
        <p:spPr>
          <a:xfrm>
            <a:off x="567001" y="1620001"/>
            <a:ext cx="4005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1">
            <a:extLst>
              <a:ext uri="{FF2B5EF4-FFF2-40B4-BE49-F238E27FC236}">
                <a16:creationId xmlns:a16="http://schemas.microsoft.com/office/drawing/2014/main" id="{27095559-5A5B-499E-AC2F-1976600FAEC3}"/>
              </a:ext>
            </a:extLst>
          </p:cNvPr>
          <p:cNvSpPr>
            <a:spLocks noGrp="1"/>
          </p:cNvSpPr>
          <p:nvPr>
            <p:ph sz="quarter" idx="19" hasCustomPrompt="1"/>
          </p:nvPr>
        </p:nvSpPr>
        <p:spPr>
          <a:xfrm>
            <a:off x="4949999" y="1620001"/>
            <a:ext cx="4005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6F883360-7F23-4C19-A522-86C528840AB0}"/>
              </a:ext>
              <a:ext uri="{C183D7F6-B498-43B3-948B-1728B52AA6E4}">
                <adec:decorative xmlns:adec="http://schemas.microsoft.com/office/drawing/2017/decorative" val="0"/>
              </a:ext>
            </a:extLst>
          </p:cNvPr>
          <p:cNvSpPr>
            <a:spLocks noGrp="1"/>
          </p:cNvSpPr>
          <p:nvPr>
            <p:ph type="body" sz="quarter" idx="21" hasCustomPrompt="1"/>
          </p:nvPr>
        </p:nvSpPr>
        <p:spPr>
          <a:xfrm>
            <a:off x="566739" y="5487991"/>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2" name="hcSlideMaster.Two ContentHeader">
            <a:extLst>
              <a:ext uri="{FF2B5EF4-FFF2-40B4-BE49-F238E27FC236}">
                <a16:creationId xmlns:a16="http://schemas.microsoft.com/office/drawing/2014/main" id="{EE49AF60-E6D4-5165-0ED8-49C5F2B0E6EC}"/>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Two ContentFooter" descr="BAE SYSTEMS PROPRIETARY">
            <a:extLst>
              <a:ext uri="{FF2B5EF4-FFF2-40B4-BE49-F238E27FC236}">
                <a16:creationId xmlns:a16="http://schemas.microsoft.com/office/drawing/2014/main" id="{67D9D105-E25F-A691-99F2-E0C295906515}"/>
              </a:ext>
            </a:extLst>
          </p:cNvPr>
          <p:cNvSpPr txBox="1"/>
          <p:nvPr userDrawn="1"/>
        </p:nvSpPr>
        <p:spPr>
          <a:xfrm>
            <a:off x="0" y="6545583"/>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987526502"/>
      </p:ext>
    </p:extLst>
  </p:cSld>
  <p:clrMapOvr>
    <a:masterClrMapping/>
  </p:clrMapOvr>
  <p:extLst>
    <p:ext uri="{DCECCB84-F9BA-43D5-87BE-67443E8EF086}">
      <p15:sldGuideLst xmlns:p15="http://schemas.microsoft.com/office/powerpoint/2012/main">
        <p15:guide id="1" orient="horz" pos="278" userDrawn="1">
          <p15:clr>
            <a:srgbClr val="717275"/>
          </p15:clr>
        </p15:guide>
        <p15:guide id="2" orient="horz" pos="799" userDrawn="1">
          <p15:clr>
            <a:srgbClr val="717275"/>
          </p15:clr>
        </p15:guide>
        <p15:guide id="3" orient="horz" pos="1020" userDrawn="1">
          <p15:clr>
            <a:srgbClr val="FF96FF"/>
          </p15:clr>
        </p15:guide>
        <p15:guide id="4" orient="horz" pos="3843" userDrawn="1">
          <p15:clr>
            <a:srgbClr val="FF96FF"/>
          </p15:clr>
        </p15:guide>
        <p15:guide id="5" pos="476" userDrawn="1">
          <p15:clr>
            <a:srgbClr val="FF96FF"/>
          </p15:clr>
        </p15:guide>
        <p15:guide id="6" pos="3840" userDrawn="1">
          <p15:clr>
            <a:srgbClr val="FF96FF"/>
          </p15:clr>
        </p15:guide>
        <p15:guide id="7" pos="4157" userDrawn="1">
          <p15:clr>
            <a:srgbClr val="FF96FF"/>
          </p15:clr>
        </p15:guide>
        <p15:guide id="8" pos="7521" userDrawn="1">
          <p15:clr>
            <a:srgbClr val="FF96FF"/>
          </p15:clr>
        </p15:guide>
      </p15:sldGuideLst>
    </p:ext>
  </p:extLst>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2" name="Text Placeholder 6">
            <a:extLst>
              <a:ext uri="{FF2B5EF4-FFF2-40B4-BE49-F238E27FC236}">
                <a16:creationId xmlns:a16="http://schemas.microsoft.com/office/drawing/2014/main" id="{5FFAB743-17D7-490F-8011-022CB6FA005B}"/>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604748D3-2478-466C-B368-88FF3905CAC0}"/>
              </a:ext>
            </a:extLst>
          </p:cNvPr>
          <p:cNvSpPr>
            <a:spLocks noGrp="1"/>
          </p:cNvSpPr>
          <p:nvPr>
            <p:ph type="title"/>
          </p:nvPr>
        </p:nvSpPr>
        <p:spPr/>
        <p:txBody>
          <a:bodyPr/>
          <a:lstStyle/>
          <a:p>
            <a:r>
              <a:rPr lang="en-GB"/>
              <a:t>Click to edit Master title style</a:t>
            </a:r>
            <a:endParaRPr lang="en-GB" dirty="0"/>
          </a:p>
        </p:txBody>
      </p:sp>
      <p:sp>
        <p:nvSpPr>
          <p:cNvPr id="10" name="Content Placeholder 11">
            <a:extLst>
              <a:ext uri="{FF2B5EF4-FFF2-40B4-BE49-F238E27FC236}">
                <a16:creationId xmlns:a16="http://schemas.microsoft.com/office/drawing/2014/main" id="{B5F38A2C-ECFC-485E-ACEA-B8B1F65D2E9C}"/>
              </a:ext>
            </a:extLst>
          </p:cNvPr>
          <p:cNvSpPr>
            <a:spLocks noGrp="1"/>
          </p:cNvSpPr>
          <p:nvPr>
            <p:ph sz="quarter" idx="17" hasCustomPrompt="1"/>
          </p:nvPr>
        </p:nvSpPr>
        <p:spPr>
          <a:xfrm>
            <a:off x="567001" y="1620001"/>
            <a:ext cx="267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11">
            <a:extLst>
              <a:ext uri="{FF2B5EF4-FFF2-40B4-BE49-F238E27FC236}">
                <a16:creationId xmlns:a16="http://schemas.microsoft.com/office/drawing/2014/main" id="{F3684ECE-F808-4BAD-A909-53842AA0E7BF}"/>
              </a:ext>
            </a:extLst>
          </p:cNvPr>
          <p:cNvSpPr>
            <a:spLocks noGrp="1"/>
          </p:cNvSpPr>
          <p:nvPr>
            <p:ph sz="quarter" idx="18" hasCustomPrompt="1"/>
          </p:nvPr>
        </p:nvSpPr>
        <p:spPr>
          <a:xfrm>
            <a:off x="3426001" y="1620001"/>
            <a:ext cx="267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Content Placeholder 112">
            <a:extLst>
              <a:ext uri="{FF2B5EF4-FFF2-40B4-BE49-F238E27FC236}">
                <a16:creationId xmlns:a16="http://schemas.microsoft.com/office/drawing/2014/main" id="{BC8CB614-BEA6-48BE-BAD1-B6D04F961AFC}"/>
              </a:ext>
            </a:extLst>
          </p:cNvPr>
          <p:cNvSpPr>
            <a:spLocks noGrp="1"/>
          </p:cNvSpPr>
          <p:nvPr>
            <p:ph sz="quarter" idx="19" hasCustomPrompt="1"/>
          </p:nvPr>
        </p:nvSpPr>
        <p:spPr>
          <a:xfrm>
            <a:off x="6285000" y="1620001"/>
            <a:ext cx="267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5" name="Text Placeholder 9">
            <a:extLst>
              <a:ext uri="{FF2B5EF4-FFF2-40B4-BE49-F238E27FC236}">
                <a16:creationId xmlns:a16="http://schemas.microsoft.com/office/drawing/2014/main" id="{5642C8CA-3B6D-4A4D-9D11-579350D99B4A}"/>
              </a:ext>
              <a:ext uri="{C183D7F6-B498-43B3-948B-1728B52AA6E4}">
                <adec:decorative xmlns:adec="http://schemas.microsoft.com/office/drawing/2017/decorative" val="0"/>
              </a:ext>
            </a:extLst>
          </p:cNvPr>
          <p:cNvSpPr>
            <a:spLocks noGrp="1"/>
          </p:cNvSpPr>
          <p:nvPr>
            <p:ph type="body" sz="quarter" idx="21" hasCustomPrompt="1"/>
          </p:nvPr>
        </p:nvSpPr>
        <p:spPr>
          <a:xfrm>
            <a:off x="566739" y="5487991"/>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2" name="hcSlideMaster.Three ContentHeader">
            <a:extLst>
              <a:ext uri="{FF2B5EF4-FFF2-40B4-BE49-F238E27FC236}">
                <a16:creationId xmlns:a16="http://schemas.microsoft.com/office/drawing/2014/main" id="{E365BD6C-E170-FB10-EE39-67745083183C}"/>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Three ContentFooter" descr="BAE SYSTEMS PROPRIETARY">
            <a:extLst>
              <a:ext uri="{FF2B5EF4-FFF2-40B4-BE49-F238E27FC236}">
                <a16:creationId xmlns:a16="http://schemas.microsoft.com/office/drawing/2014/main" id="{BDF523D7-EE52-6472-CAD4-03AE5761E808}"/>
              </a:ext>
            </a:extLst>
          </p:cNvPr>
          <p:cNvSpPr txBox="1"/>
          <p:nvPr userDrawn="1"/>
        </p:nvSpPr>
        <p:spPr>
          <a:xfrm>
            <a:off x="0" y="6545583"/>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462218952"/>
      </p:ext>
    </p:extLst>
  </p:cSld>
  <p:clrMapOvr>
    <a:masterClrMapping/>
  </p:clrMapOvr>
  <p:extLst>
    <p:ext uri="{DCECCB84-F9BA-43D5-87BE-67443E8EF086}">
      <p15:sldGuideLst xmlns:p15="http://schemas.microsoft.com/office/powerpoint/2012/main">
        <p15:guide id="1" orient="horz" pos="278" userDrawn="1">
          <p15:clr>
            <a:srgbClr val="717275"/>
          </p15:clr>
        </p15:guide>
        <p15:guide id="2" orient="horz" pos="799" userDrawn="1">
          <p15:clr>
            <a:srgbClr val="717275"/>
          </p15:clr>
        </p15:guide>
        <p15:guide id="3" orient="horz" pos="1020" userDrawn="1">
          <p15:clr>
            <a:srgbClr val="FF96FF"/>
          </p15:clr>
        </p15:guide>
        <p15:guide id="4" orient="horz" pos="3843" userDrawn="1">
          <p15:clr>
            <a:srgbClr val="FF96FF"/>
          </p15:clr>
        </p15:guide>
        <p15:guide id="5" pos="476" userDrawn="1">
          <p15:clr>
            <a:srgbClr val="FF96FF"/>
          </p15:clr>
        </p15:guide>
        <p15:guide id="6" pos="2718" userDrawn="1">
          <p15:clr>
            <a:srgbClr val="FF96FF"/>
          </p15:clr>
        </p15:guide>
        <p15:guide id="7" pos="2877" userDrawn="1">
          <p15:clr>
            <a:srgbClr val="FF96FF"/>
          </p15:clr>
        </p15:guide>
        <p15:guide id="8" pos="5120" userDrawn="1">
          <p15:clr>
            <a:srgbClr val="FF96FF"/>
          </p15:clr>
        </p15:guide>
        <p15:guide id="9" pos="5278" userDrawn="1">
          <p15:clr>
            <a:srgbClr val="FF96FF"/>
          </p15:clr>
        </p15:guide>
        <p15:guide id="10" pos="7521" userDrawn="1">
          <p15:clr>
            <a:srgbClr val="FF96FF"/>
          </p15:clr>
        </p15:guide>
      </p15:sldGuideLst>
    </p:ext>
  </p:extLst>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ontent and Picture">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9D6B6456-0CE0-4417-9E3B-E17C5DDAC991}"/>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10D55A49-B3B7-47B2-8064-5C87EE5EA004}"/>
              </a:ext>
            </a:extLst>
          </p:cNvPr>
          <p:cNvSpPr>
            <a:spLocks noGrp="1"/>
          </p:cNvSpPr>
          <p:nvPr>
            <p:ph type="title"/>
          </p:nvPr>
        </p:nvSpPr>
        <p:spPr/>
        <p:txBody>
          <a:bodyPr/>
          <a:lstStyle/>
          <a:p>
            <a:r>
              <a:rPr lang="en-GB"/>
              <a:t>Click to edit Master title style</a:t>
            </a:r>
            <a:endParaRPr lang="en-GB" dirty="0"/>
          </a:p>
        </p:txBody>
      </p:sp>
      <p:sp>
        <p:nvSpPr>
          <p:cNvPr id="11" name="Content Placeholder 11">
            <a:extLst>
              <a:ext uri="{FF2B5EF4-FFF2-40B4-BE49-F238E27FC236}">
                <a16:creationId xmlns:a16="http://schemas.microsoft.com/office/drawing/2014/main" id="{195085D3-E81E-41B3-B9A0-0A2D95E9DDE7}"/>
              </a:ext>
            </a:extLst>
          </p:cNvPr>
          <p:cNvSpPr>
            <a:spLocks noGrp="1"/>
          </p:cNvSpPr>
          <p:nvPr>
            <p:ph sz="quarter" idx="17" hasCustomPrompt="1"/>
          </p:nvPr>
        </p:nvSpPr>
        <p:spPr>
          <a:xfrm>
            <a:off x="567001" y="1620001"/>
            <a:ext cx="4005000" cy="4480762"/>
          </a:xfrm>
        </p:spPr>
        <p:txBody>
          <a:bodyPr tIns="0"/>
          <a:lstStyle/>
          <a:p>
            <a:pPr marL="0" marR="0" lvl="0" indent="0" algn="l" defTabSz="685761" rtl="0" eaLnBrk="1" fontAlgn="auto" latinLnBrk="0" hangingPunct="1">
              <a:lnSpc>
                <a:spcPct val="98000"/>
              </a:lnSpc>
              <a:spcBef>
                <a:spcPts val="750"/>
              </a:spcBef>
              <a:spcAft>
                <a:spcPts val="0"/>
              </a:spcAft>
              <a:buClr>
                <a:schemeClr val="accent2"/>
              </a:buClr>
              <a:buSzTx/>
              <a:buFont typeface="Arial" panose="020B0604020202020204" pitchFamily="34" charset="0"/>
              <a:buNone/>
              <a:tabLst/>
              <a:defRPr/>
            </a:pPr>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9" name="Picture Placeholder 8">
            <a:extLst>
              <a:ext uri="{FF2B5EF4-FFF2-40B4-BE49-F238E27FC236}">
                <a16:creationId xmlns:a16="http://schemas.microsoft.com/office/drawing/2014/main" id="{501BC94E-8AD5-4CF2-A4B5-B04C2B7873D3}"/>
              </a:ext>
              <a:ext uri="{C183D7F6-B498-43B3-948B-1728B52AA6E4}">
                <adec:decorative xmlns:adec="http://schemas.microsoft.com/office/drawing/2017/decorative" val="0"/>
              </a:ext>
            </a:extLst>
          </p:cNvPr>
          <p:cNvSpPr>
            <a:spLocks noGrp="1"/>
          </p:cNvSpPr>
          <p:nvPr>
            <p:ph type="pic" sz="quarter" idx="12"/>
          </p:nvPr>
        </p:nvSpPr>
        <p:spPr>
          <a:xfrm>
            <a:off x="4949429" y="1439863"/>
            <a:ext cx="4005000" cy="4660763"/>
          </a:xfrm>
          <a:noFill/>
        </p:spPr>
        <p:txBody>
          <a:bodyPr tIns="144000"/>
          <a:lstStyle>
            <a:lvl1pPr marL="0" indent="0" algn="ctr">
              <a:buNone/>
              <a:defRPr sz="1350"/>
            </a:lvl1pPr>
          </a:lstStyle>
          <a:p>
            <a:r>
              <a:rPr lang="en-GB" dirty="0"/>
              <a:t>Click icon to add picture</a:t>
            </a:r>
          </a:p>
        </p:txBody>
      </p:sp>
      <p:sp>
        <p:nvSpPr>
          <p:cNvPr id="2" name="hcSlideMaster.Content and PictureHeader">
            <a:extLst>
              <a:ext uri="{FF2B5EF4-FFF2-40B4-BE49-F238E27FC236}">
                <a16:creationId xmlns:a16="http://schemas.microsoft.com/office/drawing/2014/main" id="{519C0CD6-AC25-2B7A-F79F-D02CD4F22F6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Content and PictureFooter" descr="BAE SYSTEMS PROPRIETARY">
            <a:extLst>
              <a:ext uri="{FF2B5EF4-FFF2-40B4-BE49-F238E27FC236}">
                <a16:creationId xmlns:a16="http://schemas.microsoft.com/office/drawing/2014/main" id="{285B0C28-4F21-ED33-EA2D-6D5D6D52A8E2}"/>
              </a:ext>
            </a:extLst>
          </p:cNvPr>
          <p:cNvSpPr txBox="1"/>
          <p:nvPr userDrawn="1"/>
        </p:nvSpPr>
        <p:spPr>
          <a:xfrm>
            <a:off x="0" y="6545583"/>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955065039"/>
      </p:ext>
    </p:extLst>
  </p:cSld>
  <p:clrMapOvr>
    <a:masterClrMapping/>
  </p:clrMapOvr>
  <p:extLst>
    <p:ext uri="{DCECCB84-F9BA-43D5-87BE-67443E8EF086}">
      <p15:sldGuideLst xmlns:p15="http://schemas.microsoft.com/office/powerpoint/2012/main">
        <p15:guide id="1" orient="horz" pos="278" userDrawn="1">
          <p15:clr>
            <a:srgbClr val="717275"/>
          </p15:clr>
        </p15:guide>
        <p15:guide id="2" orient="horz" pos="799" userDrawn="1">
          <p15:clr>
            <a:srgbClr val="717275"/>
          </p15:clr>
        </p15:guide>
        <p15:guide id="3" orient="horz" pos="1020" userDrawn="1">
          <p15:clr>
            <a:srgbClr val="FF96FF"/>
          </p15:clr>
        </p15:guide>
        <p15:guide id="4" orient="horz" pos="3843" userDrawn="1">
          <p15:clr>
            <a:srgbClr val="FF96FF"/>
          </p15:clr>
        </p15:guide>
        <p15:guide id="5" pos="476" userDrawn="1">
          <p15:clr>
            <a:srgbClr val="FF96FF"/>
          </p15:clr>
        </p15:guide>
        <p15:guide id="6" pos="3840" userDrawn="1">
          <p15:clr>
            <a:srgbClr val="FF96FF"/>
          </p15:clr>
        </p15:guide>
        <p15:guide id="7" pos="4157" userDrawn="1">
          <p15:clr>
            <a:srgbClr val="FF96FF"/>
          </p15:clr>
        </p15:guide>
        <p15:guide id="8" pos="7521" userDrawn="1">
          <p15:clr>
            <a:srgbClr val="FF96FF"/>
          </p15:clr>
        </p15:guide>
      </p15:sldGuideLst>
    </p:ext>
  </p:extLst>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Content and Two Pictures">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A065A478-BDE5-443C-9696-A8ECCEEFEB33}"/>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11" name="Content Placeholder 11">
            <a:extLst>
              <a:ext uri="{FF2B5EF4-FFF2-40B4-BE49-F238E27FC236}">
                <a16:creationId xmlns:a16="http://schemas.microsoft.com/office/drawing/2014/main" id="{F82A98BA-F432-417A-A11F-027E2AD47B87}"/>
              </a:ext>
            </a:extLst>
          </p:cNvPr>
          <p:cNvSpPr>
            <a:spLocks noGrp="1"/>
          </p:cNvSpPr>
          <p:nvPr>
            <p:ph sz="quarter" idx="17" hasCustomPrompt="1"/>
          </p:nvPr>
        </p:nvSpPr>
        <p:spPr>
          <a:xfrm>
            <a:off x="567001" y="1620002"/>
            <a:ext cx="4005000" cy="4481999"/>
          </a:xfrm>
        </p:spPr>
        <p:txBody>
          <a:bodyPr tIns="0"/>
          <a:lstStyle/>
          <a:p>
            <a:pPr marL="0" marR="0" lvl="0" indent="0" algn="l" defTabSz="685761" rtl="0" eaLnBrk="1" fontAlgn="auto" latinLnBrk="0" hangingPunct="1">
              <a:lnSpc>
                <a:spcPct val="98000"/>
              </a:lnSpc>
              <a:spcBef>
                <a:spcPts val="750"/>
              </a:spcBef>
              <a:spcAft>
                <a:spcPts val="0"/>
              </a:spcAft>
              <a:buClr>
                <a:schemeClr val="accent2"/>
              </a:buClr>
              <a:buSzTx/>
              <a:buFont typeface="Arial" panose="020B0604020202020204" pitchFamily="34" charset="0"/>
              <a:buNone/>
              <a:tabLst/>
              <a:defRPr/>
            </a:pPr>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9" name="Picture Placeholder 8">
            <a:extLst>
              <a:ext uri="{FF2B5EF4-FFF2-40B4-BE49-F238E27FC236}">
                <a16:creationId xmlns:a16="http://schemas.microsoft.com/office/drawing/2014/main" id="{501BC94E-8AD5-4CF2-A4B5-B04C2B7873D3}"/>
              </a:ext>
              <a:ext uri="{C183D7F6-B498-43B3-948B-1728B52AA6E4}">
                <adec:decorative xmlns:adec="http://schemas.microsoft.com/office/drawing/2017/decorative" val="0"/>
              </a:ext>
            </a:extLst>
          </p:cNvPr>
          <p:cNvSpPr>
            <a:spLocks noGrp="1"/>
          </p:cNvSpPr>
          <p:nvPr>
            <p:ph type="pic" sz="quarter" idx="12"/>
          </p:nvPr>
        </p:nvSpPr>
        <p:spPr>
          <a:xfrm>
            <a:off x="4950000" y="1438627"/>
            <a:ext cx="4005000" cy="2204450"/>
          </a:xfrm>
          <a:noFill/>
        </p:spPr>
        <p:txBody>
          <a:bodyPr tIns="144000"/>
          <a:lstStyle>
            <a:lvl1pPr marL="0" indent="0" algn="ctr">
              <a:buNone/>
              <a:defRPr sz="1350"/>
            </a:lvl1pPr>
          </a:lstStyle>
          <a:p>
            <a:r>
              <a:rPr lang="en-GB" dirty="0"/>
              <a:t>Click icon to add picture</a:t>
            </a:r>
          </a:p>
        </p:txBody>
      </p:sp>
      <p:sp>
        <p:nvSpPr>
          <p:cNvPr id="7" name="Picture Placeholder 81">
            <a:extLst>
              <a:ext uri="{FF2B5EF4-FFF2-40B4-BE49-F238E27FC236}">
                <a16:creationId xmlns:a16="http://schemas.microsoft.com/office/drawing/2014/main" id="{ACAA190F-BCAE-4717-ADF1-61A727B8FFD6}"/>
              </a:ext>
              <a:ext uri="{C183D7F6-B498-43B3-948B-1728B52AA6E4}">
                <adec:decorative xmlns:adec="http://schemas.microsoft.com/office/drawing/2017/decorative" val="0"/>
              </a:ext>
            </a:extLst>
          </p:cNvPr>
          <p:cNvSpPr>
            <a:spLocks noGrp="1"/>
          </p:cNvSpPr>
          <p:nvPr>
            <p:ph type="pic" sz="quarter" idx="13"/>
          </p:nvPr>
        </p:nvSpPr>
        <p:spPr>
          <a:xfrm>
            <a:off x="4950000" y="3896313"/>
            <a:ext cx="4005000" cy="2205068"/>
          </a:xfrm>
          <a:noFill/>
        </p:spPr>
        <p:txBody>
          <a:bodyPr tIns="144000"/>
          <a:lstStyle>
            <a:lvl1pPr marL="0" indent="0" algn="ctr">
              <a:buNone/>
              <a:defRPr sz="1350"/>
            </a:lvl1pPr>
          </a:lstStyle>
          <a:p>
            <a:r>
              <a:rPr lang="en-GB" dirty="0"/>
              <a:t>Click icon to add picture</a:t>
            </a:r>
          </a:p>
        </p:txBody>
      </p:sp>
      <p:sp>
        <p:nvSpPr>
          <p:cNvPr id="2" name="hcSlideMaster.Content and Two PicturesHeader">
            <a:extLst>
              <a:ext uri="{FF2B5EF4-FFF2-40B4-BE49-F238E27FC236}">
                <a16:creationId xmlns:a16="http://schemas.microsoft.com/office/drawing/2014/main" id="{6742D73C-C4BF-5A7A-BBA1-D5C6D058787A}"/>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Content and Two PicturesFooter" descr="BAE SYSTEMS PROPRIETARY">
            <a:extLst>
              <a:ext uri="{FF2B5EF4-FFF2-40B4-BE49-F238E27FC236}">
                <a16:creationId xmlns:a16="http://schemas.microsoft.com/office/drawing/2014/main" id="{D1E6615D-9803-F8FA-CB0B-21ADF98B8334}"/>
              </a:ext>
            </a:extLst>
          </p:cNvPr>
          <p:cNvSpPr txBox="1"/>
          <p:nvPr userDrawn="1"/>
        </p:nvSpPr>
        <p:spPr>
          <a:xfrm>
            <a:off x="0" y="6545583"/>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922227555"/>
      </p:ext>
    </p:extLst>
  </p:cSld>
  <p:clrMapOvr>
    <a:masterClrMapping/>
  </p:clrMapOvr>
  <p:extLst>
    <p:ext uri="{DCECCB84-F9BA-43D5-87BE-67443E8EF086}">
      <p15:sldGuideLst xmlns:p15="http://schemas.microsoft.com/office/powerpoint/2012/main">
        <p15:guide id="1" orient="horz" pos="278" userDrawn="1">
          <p15:clr>
            <a:srgbClr val="717275"/>
          </p15:clr>
        </p15:guide>
        <p15:guide id="2" orient="horz" pos="799" userDrawn="1">
          <p15:clr>
            <a:srgbClr val="717275"/>
          </p15:clr>
        </p15:guide>
        <p15:guide id="3" orient="horz" pos="1020" userDrawn="1">
          <p15:clr>
            <a:srgbClr val="FF96FF"/>
          </p15:clr>
        </p15:guide>
        <p15:guide id="6" orient="horz" pos="3843" userDrawn="1">
          <p15:clr>
            <a:srgbClr val="FF96FF"/>
          </p15:clr>
        </p15:guide>
        <p15:guide id="7" pos="476" userDrawn="1">
          <p15:clr>
            <a:srgbClr val="FF96FF"/>
          </p15:clr>
        </p15:guide>
        <p15:guide id="8" pos="3840" userDrawn="1">
          <p15:clr>
            <a:srgbClr val="FF96FF"/>
          </p15:clr>
        </p15:guide>
        <p15:guide id="9" pos="4157" userDrawn="1">
          <p15:clr>
            <a:srgbClr val="FF96FF"/>
          </p15:clr>
        </p15:guide>
        <p15:guide id="10" pos="7521" userDrawn="1">
          <p15:clr>
            <a:srgbClr val="FF96FF"/>
          </p15:clr>
        </p15:guide>
      </p15:sldGuideLst>
    </p:ext>
  </p:extLst>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3 Boxed title and Content">
    <p:spTree>
      <p:nvGrpSpPr>
        <p:cNvPr id="1" name=""/>
        <p:cNvGrpSpPr/>
        <p:nvPr/>
      </p:nvGrpSpPr>
      <p:grpSpPr>
        <a:xfrm>
          <a:off x="0" y="0"/>
          <a:ext cx="0" cy="0"/>
          <a:chOff x="0" y="0"/>
          <a:chExt cx="0" cy="0"/>
        </a:xfrm>
      </p:grpSpPr>
      <p:sp>
        <p:nvSpPr>
          <p:cNvPr id="41" name="Text Placeholder 40">
            <a:extLst>
              <a:ext uri="{FF2B5EF4-FFF2-40B4-BE49-F238E27FC236}">
                <a16:creationId xmlns:a16="http://schemas.microsoft.com/office/drawing/2014/main" id="{7787FAA5-67C7-4C54-B6DA-E3263F772F79}"/>
              </a:ext>
              <a:ext uri="{C183D7F6-B498-43B3-948B-1728B52AA6E4}">
                <adec:decorative xmlns:adec="http://schemas.microsoft.com/office/drawing/2017/decorative" val="1"/>
              </a:ext>
            </a:extLst>
          </p:cNvPr>
          <p:cNvSpPr>
            <a:spLocks noGrp="1"/>
          </p:cNvSpPr>
          <p:nvPr>
            <p:ph type="body" sz="quarter" idx="20" hasCustomPrompt="1"/>
          </p:nvPr>
        </p:nvSpPr>
        <p:spPr>
          <a:xfrm>
            <a:off x="0" y="1619250"/>
            <a:ext cx="9144000" cy="449421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p:nvPr>
        </p:nvSpPr>
        <p:spPr>
          <a:xfrm>
            <a:off x="567929" y="1605600"/>
            <a:ext cx="2670000" cy="809625"/>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567929" y="2536826"/>
            <a:ext cx="2670000" cy="172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0" name="Picture Placeholder 9">
            <a:extLst>
              <a:ext uri="{FF2B5EF4-FFF2-40B4-BE49-F238E27FC236}">
                <a16:creationId xmlns:a16="http://schemas.microsoft.com/office/drawing/2014/main" id="{211A2C9B-9638-48F7-9503-F16973D8130A}"/>
              </a:ext>
              <a:ext uri="{C183D7F6-B498-43B3-948B-1728B52AA6E4}">
                <adec:decorative xmlns:adec="http://schemas.microsoft.com/office/drawing/2017/decorative" val="0"/>
              </a:ext>
            </a:extLst>
          </p:cNvPr>
          <p:cNvSpPr>
            <a:spLocks noGrp="1"/>
          </p:cNvSpPr>
          <p:nvPr>
            <p:ph type="pic" sz="quarter" idx="13"/>
          </p:nvPr>
        </p:nvSpPr>
        <p:spPr>
          <a:xfrm>
            <a:off x="566737" y="4384676"/>
            <a:ext cx="2670000" cy="1728788"/>
          </a:xfrm>
        </p:spPr>
        <p:txBody>
          <a:bodyPr tIns="72000"/>
          <a:lstStyle>
            <a:lvl1pPr marL="0" indent="0" algn="ctr">
              <a:buNone/>
              <a:defRPr sz="1350"/>
            </a:lvl1pPr>
          </a:lstStyle>
          <a:p>
            <a:r>
              <a:rPr lang="en-GB"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p:nvPr>
        </p:nvSpPr>
        <p:spPr>
          <a:xfrm>
            <a:off x="3426000" y="1606199"/>
            <a:ext cx="2670000" cy="810000"/>
          </a:xfrm>
          <a:solidFill>
            <a:schemeClr val="accent6"/>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a:t>Click to edit Master text styles</a:t>
            </a:r>
          </a:p>
          <a:p>
            <a:pPr lvl="1"/>
            <a:r>
              <a:rPr lang="en-GB"/>
              <a:t>Second level</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3426000" y="2523774"/>
            <a:ext cx="2670000" cy="172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3" name="Picture Placeholder 32">
            <a:extLst>
              <a:ext uri="{FF2B5EF4-FFF2-40B4-BE49-F238E27FC236}">
                <a16:creationId xmlns:a16="http://schemas.microsoft.com/office/drawing/2014/main" id="{E75AD695-A403-49BB-90DA-B343368715C1}"/>
              </a:ext>
              <a:ext uri="{C183D7F6-B498-43B3-948B-1728B52AA6E4}">
                <adec:decorative xmlns:adec="http://schemas.microsoft.com/office/drawing/2017/decorative" val="0"/>
              </a:ext>
            </a:extLst>
          </p:cNvPr>
          <p:cNvSpPr>
            <a:spLocks noGrp="1"/>
          </p:cNvSpPr>
          <p:nvPr>
            <p:ph type="pic" sz="quarter" idx="16"/>
          </p:nvPr>
        </p:nvSpPr>
        <p:spPr>
          <a:xfrm>
            <a:off x="3428383" y="4371627"/>
            <a:ext cx="2670000" cy="1716087"/>
          </a:xfrm>
        </p:spPr>
        <p:txBody>
          <a:bodyPr tIns="72000"/>
          <a:lstStyle>
            <a:lvl1pPr marL="0" indent="0" algn="ctr">
              <a:buNone/>
              <a:defRPr sz="1350"/>
            </a:lvl1pPr>
          </a:lstStyle>
          <a:p>
            <a:r>
              <a:rPr lang="en-GB"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p:nvPr>
        </p:nvSpPr>
        <p:spPr>
          <a:xfrm>
            <a:off x="6284119" y="1606200"/>
            <a:ext cx="2670000" cy="810000"/>
          </a:xfrm>
          <a:solidFill>
            <a:schemeClr val="accent1"/>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a:t>Click to edit Master text styles</a:t>
            </a:r>
          </a:p>
          <a:p>
            <a:pPr lvl="1"/>
            <a:r>
              <a:rPr lang="en-GB"/>
              <a:t>Second level</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6288883" y="2523778"/>
            <a:ext cx="2670000" cy="17287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9" name="Picture Placeholder 38">
            <a:extLst>
              <a:ext uri="{FF2B5EF4-FFF2-40B4-BE49-F238E27FC236}">
                <a16:creationId xmlns:a16="http://schemas.microsoft.com/office/drawing/2014/main" id="{3699D712-AC27-4B39-9FC7-E79E726A5C04}"/>
              </a:ext>
              <a:ext uri="{C183D7F6-B498-43B3-948B-1728B52AA6E4}">
                <adec:decorative xmlns:adec="http://schemas.microsoft.com/office/drawing/2017/decorative" val="0"/>
              </a:ext>
            </a:extLst>
          </p:cNvPr>
          <p:cNvSpPr>
            <a:spLocks noGrp="1"/>
          </p:cNvSpPr>
          <p:nvPr>
            <p:ph type="pic" sz="quarter" idx="19"/>
          </p:nvPr>
        </p:nvSpPr>
        <p:spPr>
          <a:xfrm>
            <a:off x="6288883" y="4371629"/>
            <a:ext cx="2670000" cy="1716087"/>
          </a:xfrm>
        </p:spPr>
        <p:txBody>
          <a:bodyPr tIns="72000"/>
          <a:lstStyle>
            <a:lvl1pPr marL="0" indent="0" algn="ctr">
              <a:buNone/>
              <a:defRPr sz="1350"/>
            </a:lvl1pPr>
          </a:lstStyle>
          <a:p>
            <a:r>
              <a:rPr lang="en-GB" dirty="0"/>
              <a:t>Click icon to add picture</a:t>
            </a:r>
          </a:p>
        </p:txBody>
      </p:sp>
      <p:sp>
        <p:nvSpPr>
          <p:cNvPr id="2" name="hcSlideMaster.3 Boxed title and ContentHeader">
            <a:extLst>
              <a:ext uri="{FF2B5EF4-FFF2-40B4-BE49-F238E27FC236}">
                <a16:creationId xmlns:a16="http://schemas.microsoft.com/office/drawing/2014/main" id="{ED6A18FE-E5A7-63AE-263D-0ECFCBD906E6}"/>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3 Boxed title and ContentFooter" descr="BAE SYSTEMS PROPRIETARY">
            <a:extLst>
              <a:ext uri="{FF2B5EF4-FFF2-40B4-BE49-F238E27FC236}">
                <a16:creationId xmlns:a16="http://schemas.microsoft.com/office/drawing/2014/main" id="{A7EFCE1C-CE52-16A4-4F56-A89133AC367C}"/>
              </a:ext>
            </a:extLst>
          </p:cNvPr>
          <p:cNvSpPr txBox="1"/>
          <p:nvPr userDrawn="1"/>
        </p:nvSpPr>
        <p:spPr>
          <a:xfrm>
            <a:off x="0" y="6545583"/>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379526883"/>
      </p:ext>
    </p:extLst>
  </p:cSld>
  <p:clrMapOvr>
    <a:masterClrMapping/>
  </p:clrMapOvr>
  <p:extLst>
    <p:ext uri="{DCECCB84-F9BA-43D5-87BE-67443E8EF086}">
      <p15:sldGuideLst xmlns:p15="http://schemas.microsoft.com/office/powerpoint/2012/main">
        <p15:guide id="1" orient="horz" pos="277" userDrawn="1">
          <p15:clr>
            <a:srgbClr val="717275"/>
          </p15:clr>
        </p15:guide>
        <p15:guide id="2" orient="horz" pos="795" userDrawn="1">
          <p15:clr>
            <a:srgbClr val="717275"/>
          </p15:clr>
        </p15:guide>
        <p15:guide id="3" orient="horz" pos="1020" userDrawn="1">
          <p15:clr>
            <a:srgbClr val="FF96FF"/>
          </p15:clr>
        </p15:guide>
        <p15:guide id="4" orient="horz" pos="3843" userDrawn="1">
          <p15:clr>
            <a:srgbClr val="FF96FF"/>
          </p15:clr>
        </p15:guide>
        <p15:guide id="5" pos="476" userDrawn="1">
          <p15:clr>
            <a:srgbClr val="FF96FF"/>
          </p15:clr>
        </p15:guide>
        <p15:guide id="6" pos="2718" userDrawn="1">
          <p15:clr>
            <a:srgbClr val="FF96FF"/>
          </p15:clr>
        </p15:guide>
        <p15:guide id="7" pos="2877" userDrawn="1">
          <p15:clr>
            <a:srgbClr val="FF96FF"/>
          </p15:clr>
        </p15:guide>
        <p15:guide id="8" pos="5120" userDrawn="1">
          <p15:clr>
            <a:srgbClr val="FF96FF"/>
          </p15:clr>
        </p15:guide>
        <p15:guide id="9" pos="5278" userDrawn="1">
          <p15:clr>
            <a:srgbClr val="FF96FF"/>
          </p15:clr>
        </p15:guide>
        <p15:guide id="10" pos="7521" userDrawn="1">
          <p15:clr>
            <a:srgbClr val="FF96FF"/>
          </p15:clr>
        </p15:guide>
      </p15:sldGuideLst>
    </p:ext>
  </p:extLst>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5 Boxed title and Content">
    <p:spTree>
      <p:nvGrpSpPr>
        <p:cNvPr id="1" name=""/>
        <p:cNvGrpSpPr/>
        <p:nvPr/>
      </p:nvGrpSpPr>
      <p:grpSpPr>
        <a:xfrm>
          <a:off x="0" y="0"/>
          <a:ext cx="0" cy="0"/>
          <a:chOff x="0" y="0"/>
          <a:chExt cx="0" cy="0"/>
        </a:xfrm>
      </p:grpSpPr>
      <p:sp>
        <p:nvSpPr>
          <p:cNvPr id="18" name="Text Placeholder 17">
            <a:extLst>
              <a:ext uri="{FF2B5EF4-FFF2-40B4-BE49-F238E27FC236}">
                <a16:creationId xmlns:a16="http://schemas.microsoft.com/office/drawing/2014/main" id="{877D41B0-FC4A-445B-B1D2-D51B6A2B796E}"/>
              </a:ext>
              <a:ext uri="{C183D7F6-B498-43B3-948B-1728B52AA6E4}">
                <adec:decorative xmlns:adec="http://schemas.microsoft.com/office/drawing/2017/decorative" val="1"/>
              </a:ext>
            </a:extLst>
          </p:cNvPr>
          <p:cNvSpPr>
            <a:spLocks noGrp="1"/>
          </p:cNvSpPr>
          <p:nvPr>
            <p:ph type="body" sz="quarter" idx="26" hasCustomPrompt="1"/>
          </p:nvPr>
        </p:nvSpPr>
        <p:spPr>
          <a:xfrm>
            <a:off x="0" y="1619250"/>
            <a:ext cx="9144000" cy="4494213"/>
          </a:xfrm>
          <a:solidFill>
            <a:schemeClr val="bg2"/>
          </a:solidFill>
        </p:spPr>
        <p:txBody>
          <a:bodyPr/>
          <a:lstStyle>
            <a:lvl1pPr marL="0" indent="0">
              <a:buNone/>
              <a:defRPr/>
            </a:lvl1pPr>
            <a:lvl2pPr marL="0" indent="0">
              <a:buNone/>
              <a:defRPr/>
            </a:lvl2pPr>
            <a:lvl3pPr marL="0" indent="0">
              <a:buNone/>
              <a:defRPr/>
            </a:lvl3pPr>
            <a:lvl4pPr marL="189000" indent="0">
              <a:buNone/>
              <a:defRPr/>
            </a:lvl4pPr>
            <a:lvl5pPr marL="378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hasCustomPrompt="1"/>
          </p:nvPr>
        </p:nvSpPr>
        <p:spPr>
          <a:xfrm>
            <a:off x="567928" y="1619251"/>
            <a:ext cx="1526400" cy="401638"/>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567928" y="2128838"/>
            <a:ext cx="15264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0" name="Picture Placeholder 9">
            <a:extLst>
              <a:ext uri="{FF2B5EF4-FFF2-40B4-BE49-F238E27FC236}">
                <a16:creationId xmlns:a16="http://schemas.microsoft.com/office/drawing/2014/main" id="{211A2C9B-9638-48F7-9503-F16973D8130A}"/>
              </a:ext>
              <a:ext uri="{C183D7F6-B498-43B3-948B-1728B52AA6E4}">
                <adec:decorative xmlns:adec="http://schemas.microsoft.com/office/drawing/2017/decorative" val="0"/>
              </a:ext>
            </a:extLst>
          </p:cNvPr>
          <p:cNvSpPr>
            <a:spLocks noGrp="1"/>
          </p:cNvSpPr>
          <p:nvPr>
            <p:ph type="pic" sz="quarter" idx="13"/>
          </p:nvPr>
        </p:nvSpPr>
        <p:spPr>
          <a:xfrm>
            <a:off x="566737" y="5013324"/>
            <a:ext cx="1526400" cy="1100140"/>
          </a:xfrm>
        </p:spPr>
        <p:txBody>
          <a:bodyPr tIns="36000"/>
          <a:lstStyle>
            <a:lvl1pPr marL="0" indent="0" algn="ctr">
              <a:buNone/>
              <a:defRPr sz="1200"/>
            </a:lvl1pPr>
          </a:lstStyle>
          <a:p>
            <a:r>
              <a:rPr lang="en-GB"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hasCustomPrompt="1"/>
          </p:nvPr>
        </p:nvSpPr>
        <p:spPr>
          <a:xfrm>
            <a:off x="2281238" y="1619250"/>
            <a:ext cx="1526400" cy="401637"/>
          </a:xfrm>
          <a:solidFill>
            <a:schemeClr val="accent6"/>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2281238" y="2128836"/>
            <a:ext cx="1526400" cy="277653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3" name="Picture Placeholder 32">
            <a:extLst>
              <a:ext uri="{FF2B5EF4-FFF2-40B4-BE49-F238E27FC236}">
                <a16:creationId xmlns:a16="http://schemas.microsoft.com/office/drawing/2014/main" id="{E75AD695-A403-49BB-90DA-B343368715C1}"/>
              </a:ext>
              <a:ext uri="{C183D7F6-B498-43B3-948B-1728B52AA6E4}">
                <adec:decorative xmlns:adec="http://schemas.microsoft.com/office/drawing/2017/decorative" val="0"/>
              </a:ext>
            </a:extLst>
          </p:cNvPr>
          <p:cNvSpPr>
            <a:spLocks noGrp="1"/>
          </p:cNvSpPr>
          <p:nvPr>
            <p:ph type="pic" sz="quarter" idx="16"/>
          </p:nvPr>
        </p:nvSpPr>
        <p:spPr>
          <a:xfrm>
            <a:off x="2281238" y="5000621"/>
            <a:ext cx="1526400" cy="1100140"/>
          </a:xfrm>
        </p:spPr>
        <p:txBody>
          <a:bodyPr tIns="36000"/>
          <a:lstStyle>
            <a:lvl1pPr marL="0" indent="0" algn="ctr">
              <a:buNone/>
              <a:defRPr sz="1200"/>
            </a:lvl1pPr>
          </a:lstStyle>
          <a:p>
            <a:r>
              <a:rPr lang="en-GB"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hasCustomPrompt="1"/>
          </p:nvPr>
        </p:nvSpPr>
        <p:spPr>
          <a:xfrm>
            <a:off x="3996929" y="1619251"/>
            <a:ext cx="1526400" cy="401638"/>
          </a:xfrm>
          <a:solidFill>
            <a:schemeClr val="tx2"/>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3996929" y="2128838"/>
            <a:ext cx="1526400" cy="277653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9" name="Picture Placeholder 38">
            <a:extLst>
              <a:ext uri="{FF2B5EF4-FFF2-40B4-BE49-F238E27FC236}">
                <a16:creationId xmlns:a16="http://schemas.microsoft.com/office/drawing/2014/main" id="{3699D712-AC27-4B39-9FC7-E79E726A5C04}"/>
              </a:ext>
              <a:ext uri="{C183D7F6-B498-43B3-948B-1728B52AA6E4}">
                <adec:decorative xmlns:adec="http://schemas.microsoft.com/office/drawing/2017/decorative" val="0"/>
              </a:ext>
            </a:extLst>
          </p:cNvPr>
          <p:cNvSpPr>
            <a:spLocks noGrp="1"/>
          </p:cNvSpPr>
          <p:nvPr>
            <p:ph type="pic" sz="quarter" idx="19"/>
          </p:nvPr>
        </p:nvSpPr>
        <p:spPr>
          <a:xfrm>
            <a:off x="3999311" y="5000623"/>
            <a:ext cx="1526400" cy="1100140"/>
          </a:xfrm>
        </p:spPr>
        <p:txBody>
          <a:bodyPr tIns="36000"/>
          <a:lstStyle>
            <a:lvl1pPr marL="0" indent="0" algn="ctr">
              <a:buNone/>
              <a:defRPr sz="1200"/>
            </a:lvl1pPr>
          </a:lstStyle>
          <a:p>
            <a:r>
              <a:rPr lang="en-GB" dirty="0"/>
              <a:t>Click icon to add picture</a:t>
            </a:r>
          </a:p>
        </p:txBody>
      </p:sp>
      <p:sp>
        <p:nvSpPr>
          <p:cNvPr id="15" name="Text Placeholder 34">
            <a:extLst>
              <a:ext uri="{FF2B5EF4-FFF2-40B4-BE49-F238E27FC236}">
                <a16:creationId xmlns:a16="http://schemas.microsoft.com/office/drawing/2014/main" id="{BDF5F3B2-B169-424D-8E1F-E57141DFFE10}"/>
              </a:ext>
            </a:extLst>
          </p:cNvPr>
          <p:cNvSpPr>
            <a:spLocks noGrp="1"/>
          </p:cNvSpPr>
          <p:nvPr>
            <p:ph type="body" sz="quarter" idx="20" hasCustomPrompt="1"/>
          </p:nvPr>
        </p:nvSpPr>
        <p:spPr>
          <a:xfrm>
            <a:off x="5715002" y="1619251"/>
            <a:ext cx="1526400" cy="401638"/>
          </a:xfrm>
          <a:solidFill>
            <a:schemeClr val="accent1"/>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7" name="Content Placeholder 6">
            <a:extLst>
              <a:ext uri="{FF2B5EF4-FFF2-40B4-BE49-F238E27FC236}">
                <a16:creationId xmlns:a16="http://schemas.microsoft.com/office/drawing/2014/main" id="{ED535B42-E5BC-4AD7-ACF0-8E7736B52DE7}"/>
              </a:ext>
            </a:extLst>
          </p:cNvPr>
          <p:cNvSpPr>
            <a:spLocks noGrp="1"/>
          </p:cNvSpPr>
          <p:nvPr>
            <p:ph sz="quarter" idx="21"/>
          </p:nvPr>
        </p:nvSpPr>
        <p:spPr>
          <a:xfrm>
            <a:off x="5715002" y="2128838"/>
            <a:ext cx="15264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1" name="Picture Placeholder 10">
            <a:extLst>
              <a:ext uri="{FF2B5EF4-FFF2-40B4-BE49-F238E27FC236}">
                <a16:creationId xmlns:a16="http://schemas.microsoft.com/office/drawing/2014/main" id="{BC0CBFB2-E9B0-4E3F-A865-B4CE5F4AB463}"/>
              </a:ext>
              <a:ext uri="{C183D7F6-B498-43B3-948B-1728B52AA6E4}">
                <adec:decorative xmlns:adec="http://schemas.microsoft.com/office/drawing/2017/decorative" val="0"/>
              </a:ext>
            </a:extLst>
          </p:cNvPr>
          <p:cNvSpPr>
            <a:spLocks noGrp="1"/>
          </p:cNvSpPr>
          <p:nvPr>
            <p:ph type="pic" sz="quarter" idx="22"/>
          </p:nvPr>
        </p:nvSpPr>
        <p:spPr>
          <a:xfrm>
            <a:off x="5716192" y="5000623"/>
            <a:ext cx="1526400" cy="1112840"/>
          </a:xfrm>
        </p:spPr>
        <p:txBody>
          <a:bodyPr tIns="36000"/>
          <a:lstStyle>
            <a:lvl1pPr marL="0" indent="0" algn="ctr">
              <a:buNone/>
              <a:defRPr sz="1200"/>
            </a:lvl1pPr>
          </a:lstStyle>
          <a:p>
            <a:r>
              <a:rPr lang="en-GB" dirty="0"/>
              <a:t>Click icon to add picture</a:t>
            </a:r>
          </a:p>
        </p:txBody>
      </p:sp>
      <p:sp>
        <p:nvSpPr>
          <p:cNvPr id="20" name="Text Placeholder 34">
            <a:extLst>
              <a:ext uri="{FF2B5EF4-FFF2-40B4-BE49-F238E27FC236}">
                <a16:creationId xmlns:a16="http://schemas.microsoft.com/office/drawing/2014/main" id="{DABF480B-5EE1-47B6-BCD6-1BA7FF0159C6}"/>
              </a:ext>
            </a:extLst>
          </p:cNvPr>
          <p:cNvSpPr>
            <a:spLocks noGrp="1"/>
          </p:cNvSpPr>
          <p:nvPr>
            <p:ph type="body" sz="quarter" idx="23" hasCustomPrompt="1"/>
          </p:nvPr>
        </p:nvSpPr>
        <p:spPr>
          <a:xfrm>
            <a:off x="7430693" y="1619251"/>
            <a:ext cx="1526400" cy="401638"/>
          </a:xfrm>
          <a:solidFill>
            <a:srgbClr val="FC4C02"/>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13" name="Content Placeholder 12">
            <a:extLst>
              <a:ext uri="{FF2B5EF4-FFF2-40B4-BE49-F238E27FC236}">
                <a16:creationId xmlns:a16="http://schemas.microsoft.com/office/drawing/2014/main" id="{0ED5789C-8005-4F83-9824-18B6F8F0ADFB}"/>
              </a:ext>
            </a:extLst>
          </p:cNvPr>
          <p:cNvSpPr>
            <a:spLocks noGrp="1"/>
          </p:cNvSpPr>
          <p:nvPr>
            <p:ph sz="quarter" idx="24"/>
          </p:nvPr>
        </p:nvSpPr>
        <p:spPr>
          <a:xfrm>
            <a:off x="7434266" y="2128838"/>
            <a:ext cx="15264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6" name="Picture Placeholder 15">
            <a:extLst>
              <a:ext uri="{FF2B5EF4-FFF2-40B4-BE49-F238E27FC236}">
                <a16:creationId xmlns:a16="http://schemas.microsoft.com/office/drawing/2014/main" id="{AF4F7BF8-816A-4762-BD96-85C36C4C58FB}"/>
              </a:ext>
              <a:ext uri="{C183D7F6-B498-43B3-948B-1728B52AA6E4}">
                <adec:decorative xmlns:adec="http://schemas.microsoft.com/office/drawing/2017/decorative" val="0"/>
              </a:ext>
            </a:extLst>
          </p:cNvPr>
          <p:cNvSpPr>
            <a:spLocks noGrp="1"/>
          </p:cNvSpPr>
          <p:nvPr>
            <p:ph type="pic" sz="quarter" idx="25"/>
          </p:nvPr>
        </p:nvSpPr>
        <p:spPr>
          <a:xfrm>
            <a:off x="7430694" y="5000623"/>
            <a:ext cx="1526400" cy="1100140"/>
          </a:xfrm>
        </p:spPr>
        <p:txBody>
          <a:bodyPr tIns="36000"/>
          <a:lstStyle>
            <a:lvl1pPr marL="0" indent="0" algn="ctr">
              <a:buNone/>
              <a:defRPr sz="1200"/>
            </a:lvl1pPr>
          </a:lstStyle>
          <a:p>
            <a:r>
              <a:rPr lang="en-GB" dirty="0"/>
              <a:t>Click icon to add picture</a:t>
            </a:r>
          </a:p>
        </p:txBody>
      </p:sp>
      <p:sp>
        <p:nvSpPr>
          <p:cNvPr id="2" name="hcSlideMaster.5 Boxed title and ContentHeader">
            <a:extLst>
              <a:ext uri="{FF2B5EF4-FFF2-40B4-BE49-F238E27FC236}">
                <a16:creationId xmlns:a16="http://schemas.microsoft.com/office/drawing/2014/main" id="{F328AFB0-D6FE-B50A-6D61-480816F7B65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5 Boxed title and ContentFooter" descr="BAE SYSTEMS PROPRIETARY">
            <a:extLst>
              <a:ext uri="{FF2B5EF4-FFF2-40B4-BE49-F238E27FC236}">
                <a16:creationId xmlns:a16="http://schemas.microsoft.com/office/drawing/2014/main" id="{10365D13-4801-5477-0A6A-A183237DBA0B}"/>
              </a:ext>
            </a:extLst>
          </p:cNvPr>
          <p:cNvSpPr txBox="1"/>
          <p:nvPr userDrawn="1"/>
        </p:nvSpPr>
        <p:spPr>
          <a:xfrm>
            <a:off x="0" y="6545583"/>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878376654"/>
      </p:ext>
    </p:extLst>
  </p:cSld>
  <p:clrMapOvr>
    <a:masterClrMapping/>
  </p:clrMapOvr>
  <p:extLst>
    <p:ext uri="{DCECCB84-F9BA-43D5-87BE-67443E8EF086}">
      <p15:sldGuideLst xmlns:p15="http://schemas.microsoft.com/office/powerpoint/2012/main">
        <p15:guide id="1" orient="horz" pos="277" userDrawn="1">
          <p15:clr>
            <a:srgbClr val="717275"/>
          </p15:clr>
        </p15:guide>
        <p15:guide id="2" orient="horz" pos="795" userDrawn="1">
          <p15:clr>
            <a:srgbClr val="717275"/>
          </p15:clr>
        </p15:guide>
        <p15:guide id="3" orient="horz" pos="1020" userDrawn="1">
          <p15:clr>
            <a:srgbClr val="FF96FF"/>
          </p15:clr>
        </p15:guide>
        <p15:guide id="4" orient="horz" pos="3843" userDrawn="1">
          <p15:clr>
            <a:srgbClr val="FF96FF"/>
          </p15:clr>
        </p15:guide>
        <p15:guide id="5" pos="476" userDrawn="1">
          <p15:clr>
            <a:srgbClr val="FF96FF"/>
          </p15:clr>
        </p15:guide>
        <p15:guide id="6" pos="1758" userDrawn="1">
          <p15:clr>
            <a:srgbClr val="FF96FF"/>
          </p15:clr>
        </p15:guide>
        <p15:guide id="7" pos="1916" userDrawn="1">
          <p15:clr>
            <a:srgbClr val="FF96FF"/>
          </p15:clr>
        </p15:guide>
        <p15:guide id="8" pos="3198" userDrawn="1">
          <p15:clr>
            <a:srgbClr val="FF96FF"/>
          </p15:clr>
        </p15:guide>
        <p15:guide id="9" pos="3357" userDrawn="1">
          <p15:clr>
            <a:srgbClr val="FF96FF"/>
          </p15:clr>
        </p15:guide>
        <p15:guide id="10" pos="4639" userDrawn="1">
          <p15:clr>
            <a:srgbClr val="FF96FF"/>
          </p15:clr>
        </p15:guide>
        <p15:guide id="11" pos="4798" userDrawn="1">
          <p15:clr>
            <a:srgbClr val="FF96FF"/>
          </p15:clr>
        </p15:guide>
        <p15:guide id="12" pos="6080" userDrawn="1">
          <p15:clr>
            <a:srgbClr val="FF96FF"/>
          </p15:clr>
        </p15:guide>
        <p15:guide id="13" pos="6239" userDrawn="1">
          <p15:clr>
            <a:srgbClr val="FF96FF"/>
          </p15:clr>
        </p15:guide>
        <p15:guide id="14" pos="7521" userDrawn="1">
          <p15:clr>
            <a:srgbClr val="FF96FF"/>
          </p15:clr>
        </p15:guide>
      </p15:sldGuideLst>
    </p:ext>
  </p:extLst>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Imag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8" name="Picture Placeholder 8">
            <a:extLst>
              <a:ext uri="{FF2B5EF4-FFF2-40B4-BE49-F238E27FC236}">
                <a16:creationId xmlns:a16="http://schemas.microsoft.com/office/drawing/2014/main" id="{C98FB7C0-AB81-400B-93D2-786E05B9ECD1}"/>
              </a:ext>
              <a:ext uri="{C183D7F6-B498-43B3-948B-1728B52AA6E4}">
                <adec:decorative xmlns:adec="http://schemas.microsoft.com/office/drawing/2017/decorative" val="1"/>
              </a:ext>
            </a:extLst>
          </p:cNvPr>
          <p:cNvSpPr>
            <a:spLocks noGrp="1"/>
          </p:cNvSpPr>
          <p:nvPr>
            <p:ph type="pic" sz="quarter" idx="14"/>
          </p:nvPr>
        </p:nvSpPr>
        <p:spPr>
          <a:xfrm>
            <a:off x="0" y="719141"/>
            <a:ext cx="9144000" cy="5382861"/>
          </a:xfrm>
          <a:solidFill>
            <a:schemeClr val="bg2"/>
          </a:solidFill>
        </p:spPr>
        <p:txBody>
          <a:bodyPr tIns="144000"/>
          <a:lstStyle>
            <a:lvl1pPr marL="0" indent="0" algn="ctr">
              <a:buNone/>
              <a:defRPr sz="1350"/>
            </a:lvl1pPr>
          </a:lstStyle>
          <a:p>
            <a:r>
              <a:rPr lang="en-GB" dirty="0"/>
              <a:t>Click icon to add picture</a:t>
            </a:r>
          </a:p>
        </p:txBody>
      </p:sp>
      <p:sp>
        <p:nvSpPr>
          <p:cNvPr id="2" name="hcSlideMaster.Image OnlyHeader">
            <a:extLst>
              <a:ext uri="{FF2B5EF4-FFF2-40B4-BE49-F238E27FC236}">
                <a16:creationId xmlns:a16="http://schemas.microsoft.com/office/drawing/2014/main" id="{75804D7C-B2D5-CEB5-F122-F53306E13B4F}"/>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Image OnlyFooter" descr="BAE SYSTEMS PROPRIETARY">
            <a:extLst>
              <a:ext uri="{FF2B5EF4-FFF2-40B4-BE49-F238E27FC236}">
                <a16:creationId xmlns:a16="http://schemas.microsoft.com/office/drawing/2014/main" id="{D9C4563C-4138-FF9E-8824-48B6C4D36496}"/>
              </a:ext>
            </a:extLst>
          </p:cNvPr>
          <p:cNvSpPr txBox="1"/>
          <p:nvPr userDrawn="1"/>
        </p:nvSpPr>
        <p:spPr>
          <a:xfrm>
            <a:off x="0" y="6545583"/>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4061343828"/>
      </p:ext>
    </p:extLst>
  </p:cSld>
  <p:clrMapOvr>
    <a:masterClrMapping/>
  </p:clrMapOvr>
  <p:extLst>
    <p:ext uri="{DCECCB84-F9BA-43D5-87BE-67443E8EF086}">
      <p15:sldGuideLst xmlns:p15="http://schemas.microsoft.com/office/powerpoint/2012/main">
        <p15:guide id="1" orient="horz" pos="453" userDrawn="1">
          <p15:clr>
            <a:srgbClr val="717275"/>
          </p15:clr>
        </p15:guide>
        <p15:guide id="3" orient="horz" pos="1020" userDrawn="1">
          <p15:clr>
            <a:srgbClr val="FF96FF"/>
          </p15:clr>
        </p15:guide>
        <p15:guide id="4" orient="horz" pos="3843" userDrawn="1">
          <p15:clr>
            <a:srgbClr val="FF96FF"/>
          </p15:clr>
        </p15:guide>
        <p15:guide id="5" pos="476" userDrawn="1">
          <p15:clr>
            <a:srgbClr val="FF96FF"/>
          </p15:clr>
        </p15:guide>
        <p15:guide id="6" pos="7521" userDrawn="1">
          <p15:clr>
            <a:srgbClr val="FF96FF"/>
          </p15:clr>
        </p15:guide>
      </p15:sldGuideLst>
    </p:ext>
  </p:extLst>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FC3D0E27-12CD-4AD0-B9EF-40EEA6603FA7}"/>
              </a:ext>
            </a:extLst>
          </p:cNvPr>
          <p:cNvSpPr>
            <a:spLocks noGrp="1"/>
          </p:cNvSpPr>
          <p:nvPr>
            <p:ph type="title"/>
          </p:nvPr>
        </p:nvSpPr>
        <p:spPr/>
        <p:txBody>
          <a:bodyPr/>
          <a:lstStyle/>
          <a:p>
            <a:r>
              <a:rPr lang="en-GB"/>
              <a:t>Click to edit Master title style</a:t>
            </a:r>
            <a:endParaRPr lang="en-GB" dirty="0"/>
          </a:p>
        </p:txBody>
      </p:sp>
      <p:sp>
        <p:nvSpPr>
          <p:cNvPr id="2" name="hcSlideMaster.Title OnlyHeader">
            <a:extLst>
              <a:ext uri="{FF2B5EF4-FFF2-40B4-BE49-F238E27FC236}">
                <a16:creationId xmlns:a16="http://schemas.microsoft.com/office/drawing/2014/main" id="{297D7EDC-162F-14AD-C201-CD07E23B4587}"/>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Title OnlyFooter" descr="BAE SYSTEMS PROPRIETARY">
            <a:extLst>
              <a:ext uri="{FF2B5EF4-FFF2-40B4-BE49-F238E27FC236}">
                <a16:creationId xmlns:a16="http://schemas.microsoft.com/office/drawing/2014/main" id="{C61CC13F-A960-9876-B0DE-3F39114892F9}"/>
              </a:ext>
            </a:extLst>
          </p:cNvPr>
          <p:cNvSpPr txBox="1"/>
          <p:nvPr userDrawn="1"/>
        </p:nvSpPr>
        <p:spPr>
          <a:xfrm>
            <a:off x="0" y="6545583"/>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432119612"/>
      </p:ext>
    </p:extLst>
  </p:cSld>
  <p:clrMapOvr>
    <a:masterClrMapping/>
  </p:clrMapOvr>
  <p:extLst>
    <p:ext uri="{DCECCB84-F9BA-43D5-87BE-67443E8EF086}">
      <p15:sldGuideLst xmlns:p15="http://schemas.microsoft.com/office/powerpoint/2012/main">
        <p15:guide id="1" orient="horz" pos="278" userDrawn="1">
          <p15:clr>
            <a:srgbClr val="717275"/>
          </p15:clr>
        </p15:guide>
        <p15:guide id="2" orient="horz" pos="799" userDrawn="1">
          <p15:clr>
            <a:srgbClr val="717275"/>
          </p15:clr>
        </p15:guide>
        <p15:guide id="3" orient="horz" pos="1020" userDrawn="1">
          <p15:clr>
            <a:srgbClr val="FF96FF"/>
          </p15:clr>
        </p15:guide>
        <p15:guide id="6" orient="horz" pos="3843" userDrawn="1">
          <p15:clr>
            <a:srgbClr val="FF96FF"/>
          </p15:clr>
        </p15:guide>
        <p15:guide id="7" pos="476" userDrawn="1">
          <p15:clr>
            <a:srgbClr val="FF96FF"/>
          </p15:clr>
        </p15:guide>
        <p15:guide id="8" pos="3840" userDrawn="1">
          <p15:clr>
            <a:srgbClr val="FF96FF"/>
          </p15:clr>
        </p15:guide>
        <p15:guide id="9" pos="4157" userDrawn="1">
          <p15:clr>
            <a:srgbClr val="FF96FF"/>
          </p15:clr>
        </p15:guide>
        <p15:guide id="10" pos="7521" userDrawn="1">
          <p15:clr>
            <a:srgbClr val="FF96FF"/>
          </p15:clr>
        </p15:guide>
      </p15:sldGuideLst>
    </p:ext>
  </p:extLst>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12B870CC-EE02-0A8A-0E83-53F42A5DD6A5}"/>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350" dirty="0"/>
          </a:p>
        </p:txBody>
      </p:sp>
      <p:sp>
        <p:nvSpPr>
          <p:cNvPr id="3" name="Line 5">
            <a:extLst>
              <a:ext uri="{FF2B5EF4-FFF2-40B4-BE49-F238E27FC236}">
                <a16:creationId xmlns:a16="http://schemas.microsoft.com/office/drawing/2014/main" id="{684369D6-BFB9-FD7A-B3F9-4DC319A72CC6}"/>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350" dirty="0"/>
          </a:p>
        </p:txBody>
      </p:sp>
      <p:sp>
        <p:nvSpPr>
          <p:cNvPr id="1165319" name="Rectangle 7"/>
          <p:cNvSpPr>
            <a:spLocks noGrp="1" noChangeArrowheads="1"/>
          </p:cNvSpPr>
          <p:nvPr>
            <p:ph type="ctrTitle" sz="quarter"/>
          </p:nvPr>
        </p:nvSpPr>
        <p:spPr>
          <a:xfrm>
            <a:off x="685800" y="2130429"/>
            <a:ext cx="77724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2700"/>
            </a:lvl1pPr>
          </a:lstStyle>
          <a:p>
            <a:pPr lvl="0"/>
            <a:r>
              <a:rPr lang="en-GB" altLang="en-US" noProof="0" dirty="0"/>
              <a:t>Click to edit Master title style</a:t>
            </a:r>
          </a:p>
        </p:txBody>
      </p:sp>
    </p:spTree>
    <p:extLst>
      <p:ext uri="{BB962C8B-B14F-4D97-AF65-F5344CB8AC3E}">
        <p14:creationId xmlns:p14="http://schemas.microsoft.com/office/powerpoint/2010/main" val="1028419106"/>
      </p:ext>
    </p:extLst>
  </p:cSld>
  <p:clrMapOvr>
    <a:masterClrMapping/>
  </p:clrMapOvr>
  <p:transition>
    <p:wipe dir="r"/>
  </p:transition>
</p:sldLayout>
</file>

<file path=ppt/slideLayouts/slideLayout7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6" y="365126"/>
            <a:ext cx="8611385"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6" y="1825625"/>
            <a:ext cx="8611385"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241767967"/>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09" y="1470584"/>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565815785"/>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
  <p:cSld name="2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Tree>
    <p:extLst>
      <p:ext uri="{BB962C8B-B14F-4D97-AF65-F5344CB8AC3E}">
        <p14:creationId xmlns:p14="http://schemas.microsoft.com/office/powerpoint/2010/main" val="2257828708"/>
      </p:ext>
    </p:extLst>
  </p:cSld>
  <p:clrMapOvr>
    <a:masterClrMapping/>
  </p:clrMapOvr>
  <p:transition>
    <p:wipe dir="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37.xml"/><Relationship Id="rId1" Type="http://schemas.openxmlformats.org/officeDocument/2006/relationships/slideLayout" Target="../slideLayouts/slideLayout36.xml"/><Relationship Id="rId4" Type="http://schemas.openxmlformats.org/officeDocument/2006/relationships/image" Target="../media/image1.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5.xml"/><Relationship Id="rId13" Type="http://schemas.openxmlformats.org/officeDocument/2006/relationships/theme" Target="../theme/theme5.xml"/><Relationship Id="rId3" Type="http://schemas.openxmlformats.org/officeDocument/2006/relationships/slideLayout" Target="../slideLayouts/slideLayout40.xml"/><Relationship Id="rId7" Type="http://schemas.openxmlformats.org/officeDocument/2006/relationships/slideLayout" Target="../slideLayouts/slideLayout44.xml"/><Relationship Id="rId12" Type="http://schemas.openxmlformats.org/officeDocument/2006/relationships/slideLayout" Target="../slideLayouts/slideLayout49.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5" Type="http://schemas.openxmlformats.org/officeDocument/2006/relationships/slideLayout" Target="../slideLayouts/slideLayout42.xml"/><Relationship Id="rId10" Type="http://schemas.openxmlformats.org/officeDocument/2006/relationships/slideLayout" Target="../slideLayouts/slideLayout47.xml"/><Relationship Id="rId4" Type="http://schemas.openxmlformats.org/officeDocument/2006/relationships/slideLayout" Target="../slideLayouts/slideLayout41.xml"/><Relationship Id="rId9" Type="http://schemas.openxmlformats.org/officeDocument/2006/relationships/slideLayout" Target="../slideLayouts/slideLayout4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57.xml"/><Relationship Id="rId13" Type="http://schemas.openxmlformats.org/officeDocument/2006/relationships/slideLayout" Target="../slideLayouts/slideLayout62.xml"/><Relationship Id="rId18" Type="http://schemas.openxmlformats.org/officeDocument/2006/relationships/slideLayout" Target="../slideLayouts/slideLayout67.xml"/><Relationship Id="rId26" Type="http://schemas.openxmlformats.org/officeDocument/2006/relationships/slideLayout" Target="../slideLayouts/slideLayout75.xml"/><Relationship Id="rId3" Type="http://schemas.openxmlformats.org/officeDocument/2006/relationships/slideLayout" Target="../slideLayouts/slideLayout52.xml"/><Relationship Id="rId21" Type="http://schemas.openxmlformats.org/officeDocument/2006/relationships/slideLayout" Target="../slideLayouts/slideLayout70.xml"/><Relationship Id="rId7" Type="http://schemas.openxmlformats.org/officeDocument/2006/relationships/slideLayout" Target="../slideLayouts/slideLayout56.xml"/><Relationship Id="rId12" Type="http://schemas.openxmlformats.org/officeDocument/2006/relationships/slideLayout" Target="../slideLayouts/slideLayout61.xml"/><Relationship Id="rId17" Type="http://schemas.openxmlformats.org/officeDocument/2006/relationships/slideLayout" Target="../slideLayouts/slideLayout66.xml"/><Relationship Id="rId25" Type="http://schemas.openxmlformats.org/officeDocument/2006/relationships/slideLayout" Target="../slideLayouts/slideLayout74.xml"/><Relationship Id="rId2" Type="http://schemas.openxmlformats.org/officeDocument/2006/relationships/slideLayout" Target="../slideLayouts/slideLayout51.xml"/><Relationship Id="rId16" Type="http://schemas.openxmlformats.org/officeDocument/2006/relationships/slideLayout" Target="../slideLayouts/slideLayout65.xml"/><Relationship Id="rId20" Type="http://schemas.openxmlformats.org/officeDocument/2006/relationships/slideLayout" Target="../slideLayouts/slideLayout69.xml"/><Relationship Id="rId29" Type="http://schemas.openxmlformats.org/officeDocument/2006/relationships/tags" Target="../tags/tag1.xml"/><Relationship Id="rId1" Type="http://schemas.openxmlformats.org/officeDocument/2006/relationships/slideLayout" Target="../slideLayouts/slideLayout50.xml"/><Relationship Id="rId6" Type="http://schemas.openxmlformats.org/officeDocument/2006/relationships/slideLayout" Target="../slideLayouts/slideLayout55.xml"/><Relationship Id="rId11" Type="http://schemas.openxmlformats.org/officeDocument/2006/relationships/slideLayout" Target="../slideLayouts/slideLayout60.xml"/><Relationship Id="rId24" Type="http://schemas.openxmlformats.org/officeDocument/2006/relationships/slideLayout" Target="../slideLayouts/slideLayout73.xml"/><Relationship Id="rId5" Type="http://schemas.openxmlformats.org/officeDocument/2006/relationships/slideLayout" Target="../slideLayouts/slideLayout54.xml"/><Relationship Id="rId15" Type="http://schemas.openxmlformats.org/officeDocument/2006/relationships/slideLayout" Target="../slideLayouts/slideLayout64.xml"/><Relationship Id="rId23" Type="http://schemas.openxmlformats.org/officeDocument/2006/relationships/slideLayout" Target="../slideLayouts/slideLayout72.xml"/><Relationship Id="rId28" Type="http://schemas.openxmlformats.org/officeDocument/2006/relationships/theme" Target="../theme/theme6.xml"/><Relationship Id="rId10" Type="http://schemas.openxmlformats.org/officeDocument/2006/relationships/slideLayout" Target="../slideLayouts/slideLayout59.xml"/><Relationship Id="rId19" Type="http://schemas.openxmlformats.org/officeDocument/2006/relationships/slideLayout" Target="../slideLayouts/slideLayout68.xml"/><Relationship Id="rId4" Type="http://schemas.openxmlformats.org/officeDocument/2006/relationships/slideLayout" Target="../slideLayouts/slideLayout53.xml"/><Relationship Id="rId9" Type="http://schemas.openxmlformats.org/officeDocument/2006/relationships/slideLayout" Target="../slideLayouts/slideLayout58.xml"/><Relationship Id="rId14" Type="http://schemas.openxmlformats.org/officeDocument/2006/relationships/slideLayout" Target="../slideLayouts/slideLayout63.xml"/><Relationship Id="rId22" Type="http://schemas.openxmlformats.org/officeDocument/2006/relationships/slideLayout" Target="../slideLayouts/slideLayout71.xml"/><Relationship Id="rId27" Type="http://schemas.openxmlformats.org/officeDocument/2006/relationships/slideLayout" Target="../slideLayouts/slideLayout76.xml"/><Relationship Id="rId30" Type="http://schemas.openxmlformats.org/officeDocument/2006/relationships/tags" Target="../tags/tag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D7588C36-765B-587B-C3A6-7014007F0E30}"/>
              </a:ext>
            </a:extLst>
          </p:cNvPr>
          <p:cNvSpPr>
            <a:spLocks noGrp="1" noChangeArrowheads="1"/>
          </p:cNvSpPr>
          <p:nvPr>
            <p:ph type="title"/>
          </p:nvPr>
        </p:nvSpPr>
        <p:spPr bwMode="auto">
          <a:xfrm>
            <a:off x="387351" y="93664"/>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72700AC9-35F8-096C-1C9C-9496FA591CF3}"/>
              </a:ext>
            </a:extLst>
          </p:cNvPr>
          <p:cNvSpPr>
            <a:spLocks noGrp="1" noChangeArrowheads="1"/>
          </p:cNvSpPr>
          <p:nvPr>
            <p:ph type="body" idx="1"/>
          </p:nvPr>
        </p:nvSpPr>
        <p:spPr bwMode="auto">
          <a:xfrm>
            <a:off x="685800" y="1239838"/>
            <a:ext cx="77724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776"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 id="2147483819" r:id="rId12"/>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13763B3-D04D-25BD-41BC-D53CFFC9373F}"/>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7528AF6-D09E-3310-02D2-8E0B09B3CAD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924252D-BDB2-4F5C-7B1F-02B41682CAF9}"/>
              </a:ext>
            </a:extLst>
          </p:cNvPr>
          <p:cNvSpPr>
            <a:spLocks noGrp="1"/>
          </p:cNvSpPr>
          <p:nvPr>
            <p:ph type="dt" sz="half" idx="2"/>
          </p:nvPr>
        </p:nvSpPr>
        <p:spPr>
          <a:xfrm>
            <a:off x="628650" y="6356359"/>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74BF62B2-6EBA-3D49-A7D9-64DF5F739A73}" type="datetimeFigureOut">
              <a:rPr lang="en-US" smtClean="0"/>
              <a:t>11/20/25</a:t>
            </a:fld>
            <a:endParaRPr lang="en-US"/>
          </a:p>
        </p:txBody>
      </p:sp>
      <p:sp>
        <p:nvSpPr>
          <p:cNvPr id="5" name="Footer Placeholder 4">
            <a:extLst>
              <a:ext uri="{FF2B5EF4-FFF2-40B4-BE49-F238E27FC236}">
                <a16:creationId xmlns:a16="http://schemas.microsoft.com/office/drawing/2014/main" id="{7F8502AE-C9C9-200D-E687-BA29F465552F}"/>
              </a:ext>
            </a:extLst>
          </p:cNvPr>
          <p:cNvSpPr>
            <a:spLocks noGrp="1"/>
          </p:cNvSpPr>
          <p:nvPr>
            <p:ph type="ftr" sz="quarter" idx="3"/>
          </p:nvPr>
        </p:nvSpPr>
        <p:spPr>
          <a:xfrm>
            <a:off x="3028950" y="6356359"/>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9288051-DC59-9544-618B-CCC63B92E1E5}"/>
              </a:ext>
            </a:extLst>
          </p:cNvPr>
          <p:cNvSpPr>
            <a:spLocks noGrp="1"/>
          </p:cNvSpPr>
          <p:nvPr>
            <p:ph type="sldNum" sz="quarter" idx="4"/>
          </p:nvPr>
        </p:nvSpPr>
        <p:spPr>
          <a:xfrm>
            <a:off x="6457950" y="6356359"/>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F8CF623-17FF-6540-BBC4-2432FA54A92F}" type="slidenum">
              <a:rPr lang="en-US" smtClean="0"/>
              <a:t>‹#›</a:t>
            </a:fld>
            <a:endParaRPr lang="en-US"/>
          </a:p>
        </p:txBody>
      </p:sp>
    </p:spTree>
    <p:extLst>
      <p:ext uri="{BB962C8B-B14F-4D97-AF65-F5344CB8AC3E}">
        <p14:creationId xmlns:p14="http://schemas.microsoft.com/office/powerpoint/2010/main" val="1990161815"/>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AADF9311-A1CA-DDAA-70A2-BD6F0831D437}"/>
              </a:ext>
            </a:extLst>
          </p:cNvPr>
          <p:cNvSpPr>
            <a:spLocks noGrp="1" noChangeArrowheads="1"/>
          </p:cNvSpPr>
          <p:nvPr>
            <p:ph type="title"/>
          </p:nvPr>
        </p:nvSpPr>
        <p:spPr bwMode="auto">
          <a:xfrm>
            <a:off x="387351" y="93664"/>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C5439C2C-7F77-B9C7-E3E4-8586FF4CAFEC}"/>
              </a:ext>
            </a:extLst>
          </p:cNvPr>
          <p:cNvSpPr>
            <a:spLocks noGrp="1" noChangeArrowheads="1"/>
          </p:cNvSpPr>
          <p:nvPr>
            <p:ph type="body" idx="1"/>
          </p:nvPr>
        </p:nvSpPr>
        <p:spPr bwMode="auto">
          <a:xfrm>
            <a:off x="685800" y="1239838"/>
            <a:ext cx="77724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extLst>
      <p:ext uri="{BB962C8B-B14F-4D97-AF65-F5344CB8AC3E}">
        <p14:creationId xmlns:p14="http://schemas.microsoft.com/office/powerpoint/2010/main" val="2871080827"/>
      </p:ext>
    </p:extLst>
  </p:cSld>
  <p:clrMap bg1="dk1" tx1="lt1" bg2="dk2" tx2="lt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795" r:id="rId6"/>
    <p:sldLayoutId id="2147483796" r:id="rId7"/>
    <p:sldLayoutId id="2147483797" r:id="rId8"/>
    <p:sldLayoutId id="2147483798" r:id="rId9"/>
    <p:sldLayoutId id="2147483799" r:id="rId10"/>
    <p:sldLayoutId id="2147483800" r:id="rId11"/>
    <p:sldLayoutId id="2147483801" r:id="rId12"/>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473112" y="1470585"/>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550415259"/>
      </p:ext>
    </p:extLst>
  </p:cSld>
  <p:clrMap bg1="lt1" tx1="dk1" bg2="lt2" tx2="dk2" accent1="accent1" accent2="accent2" accent3="accent3" accent4="accent4" accent5="accent5" accent6="accent6" hlink="hlink" folHlink="folHlink"/>
  <p:sldLayoutIdLst>
    <p:sldLayoutId id="2147483804" r:id="rId1"/>
    <p:sldLayoutId id="2147483805"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E9F7FF9D-BED8-EA23-1433-2AC2CF69D1F7}"/>
              </a:ext>
            </a:extLst>
          </p:cNvPr>
          <p:cNvSpPr>
            <a:spLocks noGrp="1" noChangeArrowheads="1"/>
          </p:cNvSpPr>
          <p:nvPr>
            <p:ph type="title"/>
          </p:nvPr>
        </p:nvSpPr>
        <p:spPr bwMode="auto">
          <a:xfrm>
            <a:off x="387351" y="93664"/>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1C76ACE2-8C1E-F14F-C3A8-9EF7CC07D88C}"/>
              </a:ext>
            </a:extLst>
          </p:cNvPr>
          <p:cNvSpPr>
            <a:spLocks noGrp="1" noChangeArrowheads="1"/>
          </p:cNvSpPr>
          <p:nvPr>
            <p:ph type="body" idx="1"/>
          </p:nvPr>
        </p:nvSpPr>
        <p:spPr bwMode="auto">
          <a:xfrm>
            <a:off x="685800" y="1239838"/>
            <a:ext cx="77724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extLst>
      <p:ext uri="{BB962C8B-B14F-4D97-AF65-F5344CB8AC3E}">
        <p14:creationId xmlns:p14="http://schemas.microsoft.com/office/powerpoint/2010/main" val="461741309"/>
      </p:ext>
    </p:extLst>
  </p:cSld>
  <p:clrMap bg1="dk1" tx1="lt1" bg2="dk2" tx2="lt2" accent1="accent1" accent2="accent2" accent3="accent3" accent4="accent4" accent5="accent5" accent6="accent6" hlink="hlink" folHlink="folHlink"/>
  <p:sldLayoutIdLst>
    <p:sldLayoutId id="2147483807" r:id="rId1"/>
    <p:sldLayoutId id="2147483808" r:id="rId2"/>
    <p:sldLayoutId id="2147483809" r:id="rId3"/>
    <p:sldLayoutId id="2147483810" r:id="rId4"/>
    <p:sldLayoutId id="2147483811" r:id="rId5"/>
    <p:sldLayoutId id="2147483812" r:id="rId6"/>
    <p:sldLayoutId id="2147483813" r:id="rId7"/>
    <p:sldLayoutId id="2147483814" r:id="rId8"/>
    <p:sldLayoutId id="2147483815" r:id="rId9"/>
    <p:sldLayoutId id="2147483816" r:id="rId10"/>
    <p:sldLayoutId id="2147483817" r:id="rId11"/>
    <p:sldLayoutId id="2147483818" r:id="rId12"/>
  </p:sldLayoutIdLst>
  <p:transition>
    <p:wipe dir="r"/>
  </p:transition>
  <p:txStyles>
    <p:titleStyle>
      <a:lvl1pPr algn="l" rtl="0" eaLnBrk="0" fontAlgn="base" hangingPunct="0">
        <a:spcBef>
          <a:spcPct val="0"/>
        </a:spcBef>
        <a:spcAft>
          <a:spcPct val="0"/>
        </a:spcAft>
        <a:defRPr sz="2100" b="1" kern="1200">
          <a:solidFill>
            <a:schemeClr val="tx1"/>
          </a:solidFill>
          <a:latin typeface="+mj-lt"/>
          <a:ea typeface="+mj-ea"/>
          <a:cs typeface="+mj-cs"/>
        </a:defRPr>
      </a:lvl1pPr>
      <a:lvl2pPr algn="l" rtl="0" eaLnBrk="0" fontAlgn="base" hangingPunct="0">
        <a:spcBef>
          <a:spcPct val="0"/>
        </a:spcBef>
        <a:spcAft>
          <a:spcPct val="0"/>
        </a:spcAft>
        <a:defRPr sz="2100" b="1">
          <a:solidFill>
            <a:schemeClr val="tx1"/>
          </a:solidFill>
          <a:latin typeface="Arial" panose="020B0604020202020204" pitchFamily="34" charset="0"/>
        </a:defRPr>
      </a:lvl2pPr>
      <a:lvl3pPr algn="l" rtl="0" eaLnBrk="0" fontAlgn="base" hangingPunct="0">
        <a:spcBef>
          <a:spcPct val="0"/>
        </a:spcBef>
        <a:spcAft>
          <a:spcPct val="0"/>
        </a:spcAft>
        <a:defRPr sz="2100" b="1">
          <a:solidFill>
            <a:schemeClr val="tx1"/>
          </a:solidFill>
          <a:latin typeface="Arial" panose="020B0604020202020204" pitchFamily="34" charset="0"/>
        </a:defRPr>
      </a:lvl3pPr>
      <a:lvl4pPr algn="l" rtl="0" eaLnBrk="0" fontAlgn="base" hangingPunct="0">
        <a:spcBef>
          <a:spcPct val="0"/>
        </a:spcBef>
        <a:spcAft>
          <a:spcPct val="0"/>
        </a:spcAft>
        <a:defRPr sz="2100" b="1">
          <a:solidFill>
            <a:schemeClr val="tx1"/>
          </a:solidFill>
          <a:latin typeface="Arial" panose="020B0604020202020204" pitchFamily="34" charset="0"/>
        </a:defRPr>
      </a:lvl4pPr>
      <a:lvl5pPr algn="l" rtl="0" eaLnBrk="0" fontAlgn="base" hangingPunct="0">
        <a:spcBef>
          <a:spcPct val="0"/>
        </a:spcBef>
        <a:spcAft>
          <a:spcPct val="0"/>
        </a:spcAft>
        <a:defRPr sz="2100" b="1">
          <a:solidFill>
            <a:schemeClr val="tx1"/>
          </a:solidFill>
          <a:latin typeface="Arial" panose="020B0604020202020204" pitchFamily="34" charset="0"/>
        </a:defRPr>
      </a:lvl5pPr>
      <a:lvl6pPr marL="342900" algn="l" rtl="0" fontAlgn="base">
        <a:spcBef>
          <a:spcPct val="0"/>
        </a:spcBef>
        <a:spcAft>
          <a:spcPct val="0"/>
        </a:spcAft>
        <a:defRPr sz="2100" b="1">
          <a:solidFill>
            <a:schemeClr val="tx1"/>
          </a:solidFill>
          <a:latin typeface="Arial" panose="020B0604020202020204" pitchFamily="34" charset="0"/>
        </a:defRPr>
      </a:lvl6pPr>
      <a:lvl7pPr marL="685800" algn="l" rtl="0" fontAlgn="base">
        <a:spcBef>
          <a:spcPct val="0"/>
        </a:spcBef>
        <a:spcAft>
          <a:spcPct val="0"/>
        </a:spcAft>
        <a:defRPr sz="2100" b="1">
          <a:solidFill>
            <a:schemeClr val="tx1"/>
          </a:solidFill>
          <a:latin typeface="Arial" panose="020B0604020202020204" pitchFamily="34" charset="0"/>
        </a:defRPr>
      </a:lvl7pPr>
      <a:lvl8pPr marL="1028700" algn="l" rtl="0" fontAlgn="base">
        <a:spcBef>
          <a:spcPct val="0"/>
        </a:spcBef>
        <a:spcAft>
          <a:spcPct val="0"/>
        </a:spcAft>
        <a:defRPr sz="2100" b="1">
          <a:solidFill>
            <a:schemeClr val="tx1"/>
          </a:solidFill>
          <a:latin typeface="Arial" panose="020B0604020202020204" pitchFamily="34" charset="0"/>
        </a:defRPr>
      </a:lvl8pPr>
      <a:lvl9pPr marL="1371600" algn="l" rtl="0" fontAlgn="base">
        <a:spcBef>
          <a:spcPct val="0"/>
        </a:spcBef>
        <a:spcAft>
          <a:spcPct val="0"/>
        </a:spcAft>
        <a:defRPr sz="2100" b="1">
          <a:solidFill>
            <a:schemeClr val="tx1"/>
          </a:solidFill>
          <a:latin typeface="Arial" panose="020B0604020202020204" pitchFamily="34" charset="0"/>
        </a:defRPr>
      </a:lvl9pPr>
    </p:titleStyle>
    <p:bodyStyle>
      <a:lvl1pPr marL="291704" indent="-291704" algn="l" rtl="0" eaLnBrk="0" fontAlgn="base" hangingPunct="0">
        <a:spcBef>
          <a:spcPct val="10000"/>
        </a:spcBef>
        <a:spcAft>
          <a:spcPct val="10000"/>
        </a:spcAft>
        <a:buClr>
          <a:srgbClr val="FF1C1C"/>
        </a:buClr>
        <a:buSzPct val="80000"/>
        <a:buFont typeface="Wingdings" pitchFamily="2" charset="2"/>
        <a:buChar char="n"/>
        <a:defRPr sz="2100" kern="1200">
          <a:solidFill>
            <a:schemeClr val="tx1"/>
          </a:solidFill>
          <a:latin typeface="+mn-lt"/>
          <a:ea typeface="+mn-ea"/>
          <a:cs typeface="+mn-cs"/>
        </a:defRPr>
      </a:lvl1pPr>
      <a:lvl2pPr marL="710804" indent="-276225" algn="l" rtl="0" eaLnBrk="0" fontAlgn="base" hangingPunct="0">
        <a:spcBef>
          <a:spcPct val="10000"/>
        </a:spcBef>
        <a:spcAft>
          <a:spcPct val="10000"/>
        </a:spcAft>
        <a:buClr>
          <a:srgbClr val="FF1C1C"/>
        </a:buClr>
        <a:buSzPct val="80000"/>
        <a:buFont typeface="Wingdings" pitchFamily="2" charset="2"/>
        <a:buChar char="l"/>
        <a:defRPr sz="1800" kern="1200">
          <a:solidFill>
            <a:schemeClr val="tx1"/>
          </a:solidFill>
          <a:latin typeface="+mn-lt"/>
          <a:ea typeface="+mn-ea"/>
          <a:cs typeface="+mn-cs"/>
        </a:defRPr>
      </a:lvl2pPr>
      <a:lvl3pPr marL="1139429" indent="-279797" algn="l" rtl="0" eaLnBrk="0" fontAlgn="base" hangingPunct="0">
        <a:spcBef>
          <a:spcPct val="10000"/>
        </a:spcBef>
        <a:spcAft>
          <a:spcPct val="10000"/>
        </a:spcAft>
        <a:buClr>
          <a:srgbClr val="FF1C1C"/>
        </a:buClr>
        <a:buSzPct val="80000"/>
        <a:buFont typeface="Wingdings" pitchFamily="2" charset="2"/>
        <a:buChar char="n"/>
        <a:defRPr sz="1800" kern="1200">
          <a:solidFill>
            <a:schemeClr val="tx1"/>
          </a:solidFill>
          <a:latin typeface="+mn-lt"/>
          <a:ea typeface="+mn-ea"/>
          <a:cs typeface="+mn-cs"/>
        </a:defRPr>
      </a:lvl3pPr>
      <a:lvl4pPr marL="1571625" indent="-289322" algn="l" rtl="0" eaLnBrk="0" fontAlgn="base" hangingPunct="0">
        <a:spcBef>
          <a:spcPct val="10000"/>
        </a:spcBef>
        <a:spcAft>
          <a:spcPct val="10000"/>
        </a:spcAft>
        <a:buClr>
          <a:srgbClr val="FF1C1C"/>
        </a:buClr>
        <a:buSzPct val="80000"/>
        <a:buFont typeface="Wingdings" pitchFamily="2" charset="2"/>
        <a:buChar char="l"/>
        <a:defRPr sz="1800" kern="1200">
          <a:solidFill>
            <a:schemeClr val="tx1"/>
          </a:solidFill>
          <a:latin typeface="+mn-lt"/>
          <a:ea typeface="+mn-ea"/>
          <a:cs typeface="+mn-cs"/>
        </a:defRPr>
      </a:lvl4pPr>
      <a:lvl5pPr marL="2006204" indent="-291704" algn="l" rtl="0" eaLnBrk="0" fontAlgn="base" hangingPunct="0">
        <a:spcBef>
          <a:spcPct val="10000"/>
        </a:spcBef>
        <a:spcAft>
          <a:spcPct val="10000"/>
        </a:spcAft>
        <a:buClr>
          <a:srgbClr val="FF1C1C"/>
        </a:buClr>
        <a:buSzPct val="80000"/>
        <a:buFont typeface="Wingdings" pitchFamily="2" charset="2"/>
        <a:buChar char="l"/>
        <a:defRPr sz="18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A6052D5-8322-44E6-8422-6FE86DCB9465}"/>
              </a:ext>
            </a:extLst>
          </p:cNvPr>
          <p:cNvSpPr>
            <a:spLocks noGrp="1"/>
          </p:cNvSpPr>
          <p:nvPr>
            <p:ph type="sldNum" sz="quarter" idx="4"/>
          </p:nvPr>
        </p:nvSpPr>
        <p:spPr>
          <a:xfrm>
            <a:off x="8682739" y="250629"/>
            <a:ext cx="273163" cy="126000"/>
          </a:xfrm>
          <a:prstGeom prst="rect">
            <a:avLst/>
          </a:prstGeom>
        </p:spPr>
        <p:txBody>
          <a:bodyPr vert="horz" lIns="0" tIns="0" rIns="0" bIns="0" rtlCol="0" anchor="ctr"/>
          <a:lstStyle>
            <a:lvl1pPr algn="r">
              <a:defRPr sz="900">
                <a:solidFill>
                  <a:schemeClr val="tx1"/>
                </a:solidFill>
              </a:defRPr>
            </a:lvl1pPr>
          </a:lstStyle>
          <a:p>
            <a:fld id="{9091399C-B5EF-49C7-B81A-539AE2F27BD0}" type="slidenum">
              <a:rPr lang="en-GB" smtClean="0"/>
              <a:pPr/>
              <a:t>‹#›</a:t>
            </a:fld>
            <a:endParaRPr lang="en-GB" dirty="0"/>
          </a:p>
        </p:txBody>
      </p:sp>
      <p:sp>
        <p:nvSpPr>
          <p:cNvPr id="4" name="Title Placeholder 3">
            <a:extLst>
              <a:ext uri="{FF2B5EF4-FFF2-40B4-BE49-F238E27FC236}">
                <a16:creationId xmlns:a16="http://schemas.microsoft.com/office/drawing/2014/main" id="{72126F2A-66DE-4F4C-BEA1-92E09399A08C}"/>
              </a:ext>
              <a:ext uri="{C183D7F6-B498-43B3-948B-1728B52AA6E4}">
                <adec:decorative xmlns:adec="http://schemas.microsoft.com/office/drawing/2017/decorative" val="0"/>
              </a:ext>
            </a:extLst>
          </p:cNvPr>
          <p:cNvSpPr>
            <a:spLocks noGrp="1"/>
          </p:cNvSpPr>
          <p:nvPr>
            <p:ph type="title"/>
            <p:custDataLst>
              <p:tags r:id="rId29"/>
            </p:custDataLst>
          </p:nvPr>
        </p:nvSpPr>
        <p:spPr>
          <a:xfrm>
            <a:off x="568381" y="440061"/>
            <a:ext cx="8386311" cy="822677"/>
          </a:xfrm>
          <a:prstGeom prst="rect">
            <a:avLst/>
          </a:prstGeom>
        </p:spPr>
        <p:txBody>
          <a:bodyPr vert="horz" lIns="0" tIns="0" rIns="0" bIns="0" rtlCol="0" anchor="b" anchorCtr="0">
            <a:noAutofit/>
          </a:bodyPr>
          <a:lstStyle/>
          <a:p>
            <a:r>
              <a:rPr lang="en-GB"/>
              <a:t>Click to edit Master title style</a:t>
            </a:r>
            <a:endParaRPr lang="en-GB" dirty="0"/>
          </a:p>
        </p:txBody>
      </p:sp>
      <p:sp>
        <p:nvSpPr>
          <p:cNvPr id="3" name="Text Placeholder 2">
            <a:extLst>
              <a:ext uri="{FF2B5EF4-FFF2-40B4-BE49-F238E27FC236}">
                <a16:creationId xmlns:a16="http://schemas.microsoft.com/office/drawing/2014/main" id="{C9533DEE-4640-4FAB-964F-91FD6C20D7CC}"/>
              </a:ext>
              <a:ext uri="{C183D7F6-B498-43B3-948B-1728B52AA6E4}">
                <adec:decorative xmlns:adec="http://schemas.microsoft.com/office/drawing/2017/decorative" val="0"/>
              </a:ext>
            </a:extLst>
          </p:cNvPr>
          <p:cNvSpPr>
            <a:spLocks noGrp="1"/>
          </p:cNvSpPr>
          <p:nvPr>
            <p:ph type="body" idx="1"/>
            <p:custDataLst>
              <p:tags r:id="rId30"/>
            </p:custDataLst>
          </p:nvPr>
        </p:nvSpPr>
        <p:spPr>
          <a:xfrm>
            <a:off x="569761" y="1619250"/>
            <a:ext cx="8386141" cy="4482750"/>
          </a:xfrm>
          <a:prstGeom prst="rect">
            <a:avLst/>
          </a:prstGeom>
        </p:spPr>
        <p:txBody>
          <a:bodyPr vert="horz" lIns="0" tIns="0" rIns="0" bIns="0" rtlCol="0">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Tree>
    <p:extLst>
      <p:ext uri="{BB962C8B-B14F-4D97-AF65-F5344CB8AC3E}">
        <p14:creationId xmlns:p14="http://schemas.microsoft.com/office/powerpoint/2010/main" val="1825183872"/>
      </p:ext>
    </p:extLst>
  </p:cSld>
  <p:clrMap bg1="lt1" tx1="dk1" bg2="lt2" tx2="dk2" accent1="accent1" accent2="accent2" accent3="accent3" accent4="accent4" accent5="accent5" accent6="accent6" hlink="hlink" folHlink="folHlink"/>
  <p:sldLayoutIdLst>
    <p:sldLayoutId id="2147483822" r:id="rId1"/>
    <p:sldLayoutId id="2147483823" r:id="rId2"/>
    <p:sldLayoutId id="2147483824" r:id="rId3"/>
    <p:sldLayoutId id="2147483825" r:id="rId4"/>
    <p:sldLayoutId id="2147483826" r:id="rId5"/>
    <p:sldLayoutId id="2147483827" r:id="rId6"/>
    <p:sldLayoutId id="2147483828" r:id="rId7"/>
    <p:sldLayoutId id="2147483829" r:id="rId8"/>
    <p:sldLayoutId id="2147483830" r:id="rId9"/>
    <p:sldLayoutId id="2147483831" r:id="rId10"/>
    <p:sldLayoutId id="2147483832" r:id="rId11"/>
    <p:sldLayoutId id="2147483833" r:id="rId12"/>
    <p:sldLayoutId id="2147483834" r:id="rId13"/>
    <p:sldLayoutId id="2147483835" r:id="rId14"/>
    <p:sldLayoutId id="2147483836" r:id="rId15"/>
    <p:sldLayoutId id="2147483837" r:id="rId16"/>
    <p:sldLayoutId id="2147483838" r:id="rId17"/>
    <p:sldLayoutId id="2147483839" r:id="rId18"/>
    <p:sldLayoutId id="2147483840" r:id="rId19"/>
    <p:sldLayoutId id="2147483841" r:id="rId20"/>
    <p:sldLayoutId id="2147483842" r:id="rId21"/>
    <p:sldLayoutId id="2147483843" r:id="rId22"/>
    <p:sldLayoutId id="2147483844" r:id="rId23"/>
    <p:sldLayoutId id="2147483845" r:id="rId24"/>
    <p:sldLayoutId id="2147483846" r:id="rId25"/>
    <p:sldLayoutId id="2147483847" r:id="rId26"/>
    <p:sldLayoutId id="2147483848" r:id="rId27"/>
  </p:sldLayoutIdLst>
  <p:hf hdr="0" ftr="0" dt="0"/>
  <p:txStyles>
    <p:titleStyle>
      <a:lvl1pPr algn="l" defTabSz="685761" rtl="0" eaLnBrk="1" latinLnBrk="0" hangingPunct="1">
        <a:lnSpc>
          <a:spcPct val="90000"/>
        </a:lnSpc>
        <a:spcBef>
          <a:spcPct val="0"/>
        </a:spcBef>
        <a:buNone/>
        <a:defRPr sz="2100" kern="1200">
          <a:solidFill>
            <a:srgbClr val="FC4C02"/>
          </a:solidFill>
          <a:latin typeface="+mj-lt"/>
          <a:ea typeface="+mj-ea"/>
          <a:cs typeface="+mj-cs"/>
        </a:defRPr>
      </a:lvl1pPr>
    </p:titleStyle>
    <p:bodyStyle>
      <a:lvl1pPr marL="189000" indent="-189000" algn="l" defTabSz="685761" rtl="0" eaLnBrk="1" latinLnBrk="0" hangingPunct="1">
        <a:lnSpc>
          <a:spcPct val="98000"/>
        </a:lnSpc>
        <a:spcBef>
          <a:spcPts val="750"/>
        </a:spcBef>
        <a:buClr>
          <a:srgbClr val="FC4C02"/>
        </a:buClr>
        <a:buFont typeface="Arial" panose="020B0604020202020204" pitchFamily="34" charset="0"/>
        <a:buChar char="•"/>
        <a:defRPr sz="1500" b="0" kern="1200">
          <a:solidFill>
            <a:schemeClr val="tx1"/>
          </a:solidFill>
          <a:latin typeface="+mn-lt"/>
          <a:ea typeface="+mn-ea"/>
          <a:cs typeface="+mn-cs"/>
        </a:defRPr>
      </a:lvl1pPr>
      <a:lvl2pPr marL="378000" indent="-189000" algn="l" defTabSz="685761" rtl="0" eaLnBrk="1" latinLnBrk="0" hangingPunct="1">
        <a:lnSpc>
          <a:spcPct val="98000"/>
        </a:lnSpc>
        <a:spcBef>
          <a:spcPts val="750"/>
        </a:spcBef>
        <a:buClr>
          <a:srgbClr val="FC4C02"/>
        </a:buClr>
        <a:buFont typeface="Arial" panose="020B0604020202020204" pitchFamily="34" charset="0"/>
        <a:buChar char="•"/>
        <a:defRPr sz="1350" kern="1200">
          <a:solidFill>
            <a:schemeClr val="tx1"/>
          </a:solidFill>
          <a:latin typeface="+mn-lt"/>
          <a:ea typeface="+mn-ea"/>
          <a:cs typeface="+mn-cs"/>
        </a:defRPr>
      </a:lvl2pPr>
      <a:lvl3pPr marL="567000" indent="-189000" algn="l" defTabSz="685761" rtl="0" eaLnBrk="1" latinLnBrk="0" hangingPunct="1">
        <a:lnSpc>
          <a:spcPct val="98000"/>
        </a:lnSpc>
        <a:spcBef>
          <a:spcPts val="450"/>
        </a:spcBef>
        <a:buClr>
          <a:srgbClr val="FC4C02"/>
        </a:buClr>
        <a:buFont typeface="Arial" panose="020B0604020202020204" pitchFamily="34" charset="0"/>
        <a:buChar char="•"/>
        <a:defRPr sz="1200" kern="1200">
          <a:solidFill>
            <a:schemeClr val="tx1"/>
          </a:solidFill>
          <a:latin typeface="+mn-lt"/>
          <a:ea typeface="+mn-ea"/>
          <a:cs typeface="+mn-cs"/>
        </a:defRPr>
      </a:lvl3pPr>
      <a:lvl4pPr marL="756000" indent="-189000" algn="l" defTabSz="685761" rtl="0" eaLnBrk="1" latinLnBrk="0" hangingPunct="1">
        <a:lnSpc>
          <a:spcPct val="98000"/>
        </a:lnSpc>
        <a:spcBef>
          <a:spcPts val="450"/>
        </a:spcBef>
        <a:buClr>
          <a:srgbClr val="FC4C02"/>
        </a:buClr>
        <a:buFont typeface="Arial" panose="020B0604020202020204" pitchFamily="34" charset="0"/>
        <a:buChar char="•"/>
        <a:defRPr sz="1200" kern="1200">
          <a:solidFill>
            <a:schemeClr val="tx1"/>
          </a:solidFill>
          <a:latin typeface="+mn-lt"/>
          <a:ea typeface="+mn-ea"/>
          <a:cs typeface="+mn-cs"/>
        </a:defRPr>
      </a:lvl4pPr>
      <a:lvl5pPr marL="945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5pPr>
      <a:lvl6pPr marL="1134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6pPr>
      <a:lvl7pPr marL="1323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7pPr>
      <a:lvl8pPr marL="1512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8pPr>
      <a:lvl9pPr marL="1701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9pPr>
    </p:bodyStyle>
    <p:otherStyle>
      <a:defPPr>
        <a:defRPr lang="en-US"/>
      </a:defPPr>
      <a:lvl1pPr marL="0" algn="l" defTabSz="685761" rtl="0" eaLnBrk="1" latinLnBrk="0" hangingPunct="1">
        <a:defRPr sz="1350" kern="1200">
          <a:solidFill>
            <a:schemeClr val="tx1"/>
          </a:solidFill>
          <a:latin typeface="+mn-lt"/>
          <a:ea typeface="+mn-ea"/>
          <a:cs typeface="+mn-cs"/>
        </a:defRPr>
      </a:lvl1pPr>
      <a:lvl2pPr marL="342881" algn="l" defTabSz="685761" rtl="0" eaLnBrk="1" latinLnBrk="0" hangingPunct="1">
        <a:defRPr sz="1350" kern="1200">
          <a:solidFill>
            <a:schemeClr val="tx1"/>
          </a:solidFill>
          <a:latin typeface="+mn-lt"/>
          <a:ea typeface="+mn-ea"/>
          <a:cs typeface="+mn-cs"/>
        </a:defRPr>
      </a:lvl2pPr>
      <a:lvl3pPr marL="685761" algn="l" defTabSz="685761" rtl="0" eaLnBrk="1" latinLnBrk="0" hangingPunct="1">
        <a:defRPr sz="1350" kern="1200">
          <a:solidFill>
            <a:schemeClr val="tx1"/>
          </a:solidFill>
          <a:latin typeface="+mn-lt"/>
          <a:ea typeface="+mn-ea"/>
          <a:cs typeface="+mn-cs"/>
        </a:defRPr>
      </a:lvl3pPr>
      <a:lvl4pPr marL="1028641" algn="l" defTabSz="685761" rtl="0" eaLnBrk="1" latinLnBrk="0" hangingPunct="1">
        <a:defRPr sz="1350" kern="1200">
          <a:solidFill>
            <a:schemeClr val="tx1"/>
          </a:solidFill>
          <a:latin typeface="+mn-lt"/>
          <a:ea typeface="+mn-ea"/>
          <a:cs typeface="+mn-cs"/>
        </a:defRPr>
      </a:lvl4pPr>
      <a:lvl5pPr marL="1371521" algn="l" defTabSz="685761" rtl="0" eaLnBrk="1" latinLnBrk="0" hangingPunct="1">
        <a:defRPr sz="1350" kern="1200">
          <a:solidFill>
            <a:schemeClr val="tx1"/>
          </a:solidFill>
          <a:latin typeface="+mn-lt"/>
          <a:ea typeface="+mn-ea"/>
          <a:cs typeface="+mn-cs"/>
        </a:defRPr>
      </a:lvl5pPr>
      <a:lvl6pPr marL="1714402" algn="l" defTabSz="685761" rtl="0" eaLnBrk="1" latinLnBrk="0" hangingPunct="1">
        <a:defRPr sz="1350" kern="1200">
          <a:solidFill>
            <a:schemeClr val="tx1"/>
          </a:solidFill>
          <a:latin typeface="+mn-lt"/>
          <a:ea typeface="+mn-ea"/>
          <a:cs typeface="+mn-cs"/>
        </a:defRPr>
      </a:lvl6pPr>
      <a:lvl7pPr marL="2057282" algn="l" defTabSz="685761" rtl="0" eaLnBrk="1" latinLnBrk="0" hangingPunct="1">
        <a:defRPr sz="1350" kern="1200">
          <a:solidFill>
            <a:schemeClr val="tx1"/>
          </a:solidFill>
          <a:latin typeface="+mn-lt"/>
          <a:ea typeface="+mn-ea"/>
          <a:cs typeface="+mn-cs"/>
        </a:defRPr>
      </a:lvl7pPr>
      <a:lvl8pPr marL="2400163" algn="l" defTabSz="685761" rtl="0" eaLnBrk="1" latinLnBrk="0" hangingPunct="1">
        <a:defRPr sz="1350" kern="1200">
          <a:solidFill>
            <a:schemeClr val="tx1"/>
          </a:solidFill>
          <a:latin typeface="+mn-lt"/>
          <a:ea typeface="+mn-ea"/>
          <a:cs typeface="+mn-cs"/>
        </a:defRPr>
      </a:lvl8pPr>
      <a:lvl9pPr marL="2743043" algn="l" defTabSz="685761"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3.xml"/><Relationship Id="rId1" Type="http://schemas.openxmlformats.org/officeDocument/2006/relationships/slideLayout" Target="../slideLayouts/slideLayout36.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notesSlide" Target="../notesSlides/notesSlide14.xml"/><Relationship Id="rId1" Type="http://schemas.openxmlformats.org/officeDocument/2006/relationships/slideLayout" Target="../slideLayouts/slideLayout13.xml"/><Relationship Id="rId4" Type="http://schemas.openxmlformats.org/officeDocument/2006/relationships/image" Target="../media/image29.emf"/></Relationships>
</file>

<file path=ppt/slides/_rels/slide3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4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7.xml"/><Relationship Id="rId1" Type="http://schemas.openxmlformats.org/officeDocument/2006/relationships/slideLayout" Target="../slideLayouts/slideLayout49.xml"/><Relationship Id="rId4" Type="http://schemas.openxmlformats.org/officeDocument/2006/relationships/image" Target="../media/image34.png"/></Relationships>
</file>

<file path=ppt/slides/_rels/slide4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59.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5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5.xml"/></Relationships>
</file>

<file path=ppt/slides/_rels/slide5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36.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A7232-7F7B-9AE4-E742-BE70D1960167}"/>
              </a:ext>
            </a:extLst>
          </p:cNvPr>
          <p:cNvSpPr>
            <a:spLocks noGrp="1"/>
          </p:cNvSpPr>
          <p:nvPr>
            <p:ph type="ctrTitle" sz="quarter"/>
          </p:nvPr>
        </p:nvSpPr>
        <p:spPr/>
        <p:txBody>
          <a:bodyPr/>
          <a:lstStyle/>
          <a:p>
            <a:r>
              <a:rPr lang="en-US" dirty="0"/>
              <a:t>Revision Session – ACDA 4019 (BEng)</a:t>
            </a:r>
            <a:br>
              <a:rPr lang="en-US" dirty="0"/>
            </a:br>
            <a:br>
              <a:rPr lang="en-US" dirty="0"/>
            </a:br>
            <a:r>
              <a:rPr lang="en-US" sz="2000" dirty="0"/>
              <a:t>This revision session will be delivered twice and accompanied by a run through of a past paper</a:t>
            </a:r>
            <a:endParaRPr lang="en-US" dirty="0"/>
          </a:p>
        </p:txBody>
      </p:sp>
    </p:spTree>
    <p:extLst>
      <p:ext uri="{BB962C8B-B14F-4D97-AF65-F5344CB8AC3E}">
        <p14:creationId xmlns:p14="http://schemas.microsoft.com/office/powerpoint/2010/main" val="4088337116"/>
      </p:ext>
    </p:extLst>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50000"/>
                </a:schemeClr>
              </a:solidFill>
            </a:endParaRPr>
          </a:p>
        </p:txBody>
      </p:sp>
      <p:sp>
        <p:nvSpPr>
          <p:cNvPr id="2" name="Title 1">
            <a:extLst>
              <a:ext uri="{FF2B5EF4-FFF2-40B4-BE49-F238E27FC236}">
                <a16:creationId xmlns:a16="http://schemas.microsoft.com/office/drawing/2014/main" id="{83555DFF-A592-90D5-6D90-538054E315A2}"/>
              </a:ext>
            </a:extLst>
          </p:cNvPr>
          <p:cNvSpPr>
            <a:spLocks noGrp="1"/>
          </p:cNvSpPr>
          <p:nvPr>
            <p:ph type="title"/>
          </p:nvPr>
        </p:nvSpPr>
        <p:spPr>
          <a:xfrm>
            <a:off x="1449677" y="949325"/>
            <a:ext cx="6053779" cy="2387600"/>
          </a:xfrm>
        </p:spPr>
        <p:txBody>
          <a:bodyPr vert="horz" lIns="91440" tIns="45720" rIns="91440" bIns="45720" rtlCol="0" anchor="b">
            <a:normAutofit/>
          </a:bodyPr>
          <a:lstStyle/>
          <a:p>
            <a:pPr eaLnBrk="1" hangingPunct="1">
              <a:lnSpc>
                <a:spcPct val="90000"/>
              </a:lnSpc>
            </a:pPr>
            <a:r>
              <a:rPr lang="en-US" sz="5700" kern="1200">
                <a:solidFill>
                  <a:schemeClr val="bg1"/>
                </a:solidFill>
                <a:latin typeface="+mj-lt"/>
                <a:ea typeface="+mj-ea"/>
                <a:cs typeface="+mj-cs"/>
              </a:rPr>
              <a:t>Definitions</a:t>
            </a:r>
          </a:p>
        </p:txBody>
      </p:sp>
      <p:cxnSp>
        <p:nvCxnSpPr>
          <p:cNvPr id="10" name="Straight Connector 9">
            <a:extLst>
              <a:ext uri="{FF2B5EF4-FFF2-40B4-BE49-F238E27FC236}">
                <a16:creationId xmlns:a16="http://schemas.microsoft.com/office/drawing/2014/main" id="{EC4521DE-248E-440D-AAD6-FD9E7D34B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8963"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42C13FA-4C0F-42D0-9626-5BA6040D8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6252485"/>
            <a:ext cx="9144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8768227"/>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0360F-EA57-9464-A1DD-43AB01CC4D0E}"/>
              </a:ext>
            </a:extLst>
          </p:cNvPr>
          <p:cNvSpPr>
            <a:spLocks noGrp="1"/>
          </p:cNvSpPr>
          <p:nvPr>
            <p:ph type="title"/>
          </p:nvPr>
        </p:nvSpPr>
        <p:spPr/>
        <p:txBody>
          <a:bodyPr/>
          <a:lstStyle/>
          <a:p>
            <a:r>
              <a:rPr lang="en-US" dirty="0"/>
              <a:t>Definition of an Explosion</a:t>
            </a:r>
          </a:p>
        </p:txBody>
      </p:sp>
      <p:sp>
        <p:nvSpPr>
          <p:cNvPr id="4" name="TextBox 3">
            <a:extLst>
              <a:ext uri="{FF2B5EF4-FFF2-40B4-BE49-F238E27FC236}">
                <a16:creationId xmlns:a16="http://schemas.microsoft.com/office/drawing/2014/main" id="{EC039B04-F559-C1D1-4E70-0DDDAEA48C6D}"/>
              </a:ext>
            </a:extLst>
          </p:cNvPr>
          <p:cNvSpPr txBox="1"/>
          <p:nvPr/>
        </p:nvSpPr>
        <p:spPr>
          <a:xfrm>
            <a:off x="827584" y="1628800"/>
            <a:ext cx="7560840" cy="3970318"/>
          </a:xfrm>
          <a:prstGeom prst="rect">
            <a:avLst/>
          </a:prstGeom>
          <a:noFill/>
        </p:spPr>
        <p:txBody>
          <a:bodyPr wrap="square">
            <a:spAutoFit/>
          </a:bodyPr>
          <a:lstStyle/>
          <a:p>
            <a:pPr algn="ctr"/>
            <a:r>
              <a:rPr lang="en-US" sz="2800" b="1" dirty="0">
                <a:latin typeface="Times New Roman" panose="02020603050405020304" pitchFamily="18" charset="0"/>
                <a:ea typeface="Times New Roman" panose="02020603050405020304" pitchFamily="18" charset="0"/>
              </a:rPr>
              <a:t>The phenomenon of an explosion can be defined as </a:t>
            </a:r>
            <a:r>
              <a:rPr lang="en-US" sz="2800" b="1" u="sng" dirty="0">
                <a:latin typeface="Times New Roman" panose="02020603050405020304" pitchFamily="18" charset="0"/>
                <a:ea typeface="Times New Roman" panose="02020603050405020304" pitchFamily="18" charset="0"/>
              </a:rPr>
              <a:t>the rapid decomposition of a chemical system with the evolution of heat and gas</a:t>
            </a:r>
            <a:r>
              <a:rPr lang="en-US" sz="2800" b="1" dirty="0">
                <a:latin typeface="Times New Roman" panose="02020603050405020304" pitchFamily="18" charset="0"/>
                <a:ea typeface="Times New Roman" panose="02020603050405020304" pitchFamily="18" charset="0"/>
              </a:rPr>
              <a:t>. </a:t>
            </a:r>
          </a:p>
          <a:p>
            <a:pPr algn="ctr"/>
            <a:endParaRPr lang="en-US" sz="2800" b="1" dirty="0">
              <a:latin typeface="Times New Roman" panose="02020603050405020304" pitchFamily="18" charset="0"/>
              <a:ea typeface="Times New Roman" panose="02020603050405020304" pitchFamily="18" charset="0"/>
            </a:endParaRPr>
          </a:p>
          <a:p>
            <a:pPr algn="ctr"/>
            <a:r>
              <a:rPr lang="en-US" sz="2800" b="1" dirty="0">
                <a:latin typeface="Times New Roman" panose="02020603050405020304" pitchFamily="18" charset="0"/>
                <a:ea typeface="Times New Roman" panose="02020603050405020304" pitchFamily="18" charset="0"/>
              </a:rPr>
              <a:t>In the vast majority of chemical explosions, the decomposition takes the form of combustion (an exothermic oxidation reaction) which produces some form of visible manifestation such as flame and/or smoke. </a:t>
            </a:r>
            <a:endParaRPr lang="en-US" sz="2800" dirty="0"/>
          </a:p>
        </p:txBody>
      </p:sp>
    </p:spTree>
    <p:extLst>
      <p:ext uri="{BB962C8B-B14F-4D97-AF65-F5344CB8AC3E}">
        <p14:creationId xmlns:p14="http://schemas.microsoft.com/office/powerpoint/2010/main" val="3375275780"/>
      </p:ext>
    </p:extLst>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5845B-F904-63D7-C05F-373CBB10F58A}"/>
              </a:ext>
            </a:extLst>
          </p:cNvPr>
          <p:cNvSpPr>
            <a:spLocks noGrp="1"/>
          </p:cNvSpPr>
          <p:nvPr>
            <p:ph type="title"/>
          </p:nvPr>
        </p:nvSpPr>
        <p:spPr/>
        <p:txBody>
          <a:bodyPr/>
          <a:lstStyle/>
          <a:p>
            <a:r>
              <a:rPr lang="en-US" dirty="0"/>
              <a:t>Definition of an Explosive</a:t>
            </a:r>
          </a:p>
        </p:txBody>
      </p:sp>
      <p:sp>
        <p:nvSpPr>
          <p:cNvPr id="4" name="TextBox 3">
            <a:extLst>
              <a:ext uri="{FF2B5EF4-FFF2-40B4-BE49-F238E27FC236}">
                <a16:creationId xmlns:a16="http://schemas.microsoft.com/office/drawing/2014/main" id="{6EF3925E-A4A5-4EF1-AFE7-C8B0BEBC7A12}"/>
              </a:ext>
            </a:extLst>
          </p:cNvPr>
          <p:cNvSpPr txBox="1"/>
          <p:nvPr/>
        </p:nvSpPr>
        <p:spPr>
          <a:xfrm>
            <a:off x="387350" y="1340768"/>
            <a:ext cx="8361114" cy="4832092"/>
          </a:xfrm>
          <a:prstGeom prst="rect">
            <a:avLst/>
          </a:prstGeom>
          <a:noFill/>
        </p:spPr>
        <p:txBody>
          <a:bodyPr wrap="square">
            <a:spAutoFit/>
          </a:bodyPr>
          <a:lstStyle/>
          <a:p>
            <a:pPr algn="ctr"/>
            <a:r>
              <a:rPr lang="en-US" sz="2800" b="1" dirty="0">
                <a:latin typeface="Times New Roman" panose="02020603050405020304" pitchFamily="18" charset="0"/>
                <a:ea typeface="Times New Roman" panose="02020603050405020304" pitchFamily="18" charset="0"/>
              </a:rPr>
              <a:t>An explosive is a chemical substance capable of causing an explosion. </a:t>
            </a:r>
          </a:p>
          <a:p>
            <a:pPr algn="ctr"/>
            <a:endParaRPr lang="en-US" sz="2800" b="1" dirty="0">
              <a:latin typeface="Times New Roman" panose="02020603050405020304" pitchFamily="18" charset="0"/>
              <a:ea typeface="Times New Roman" panose="02020603050405020304" pitchFamily="18" charset="0"/>
            </a:endParaRPr>
          </a:p>
          <a:p>
            <a:pPr algn="ctr"/>
            <a:endParaRPr lang="en-US" sz="2800" b="1" dirty="0">
              <a:latin typeface="Times New Roman" panose="02020603050405020304" pitchFamily="18" charset="0"/>
              <a:ea typeface="Times New Roman" panose="02020603050405020304" pitchFamily="18" charset="0"/>
            </a:endParaRPr>
          </a:p>
          <a:p>
            <a:pPr algn="ctr"/>
            <a:r>
              <a:rPr lang="en-US" sz="2800" b="1" dirty="0">
                <a:latin typeface="Times New Roman" panose="02020603050405020304" pitchFamily="18" charset="0"/>
                <a:ea typeface="Times New Roman" panose="02020603050405020304" pitchFamily="18" charset="0"/>
              </a:rPr>
              <a:t>The definition of an explosive is as simple as that, although the chemistry behind it quite complex. Ratio of fuel to oxidizer, density of loading, particle size, crystal habit, degree of confinement, critical diameter, hygroscopicity, and strength of external stimulus are just some of the many variables to consider. </a:t>
            </a:r>
            <a:endParaRPr lang="en-GB" sz="3600"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281530307"/>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50000"/>
                </a:schemeClr>
              </a:solidFill>
            </a:endParaRPr>
          </a:p>
        </p:txBody>
      </p:sp>
      <p:sp>
        <p:nvSpPr>
          <p:cNvPr id="2" name="Title 1">
            <a:extLst>
              <a:ext uri="{FF2B5EF4-FFF2-40B4-BE49-F238E27FC236}">
                <a16:creationId xmlns:a16="http://schemas.microsoft.com/office/drawing/2014/main" id="{D847F10A-D83A-CBAE-0160-6287D460F572}"/>
              </a:ext>
            </a:extLst>
          </p:cNvPr>
          <p:cNvSpPr>
            <a:spLocks noGrp="1"/>
          </p:cNvSpPr>
          <p:nvPr>
            <p:ph type="title"/>
          </p:nvPr>
        </p:nvSpPr>
        <p:spPr>
          <a:xfrm>
            <a:off x="1449677" y="949325"/>
            <a:ext cx="6053779" cy="2387600"/>
          </a:xfrm>
        </p:spPr>
        <p:txBody>
          <a:bodyPr vert="horz" lIns="91440" tIns="45720" rIns="91440" bIns="45720" rtlCol="0" anchor="b">
            <a:normAutofit/>
          </a:bodyPr>
          <a:lstStyle/>
          <a:p>
            <a:pPr eaLnBrk="1" hangingPunct="1">
              <a:lnSpc>
                <a:spcPct val="90000"/>
              </a:lnSpc>
            </a:pPr>
            <a:r>
              <a:rPr lang="en-US" sz="5700" kern="1200">
                <a:solidFill>
                  <a:schemeClr val="bg1"/>
                </a:solidFill>
                <a:latin typeface="+mj-lt"/>
                <a:ea typeface="+mj-ea"/>
                <a:cs typeface="+mj-cs"/>
              </a:rPr>
              <a:t>Classification</a:t>
            </a:r>
          </a:p>
        </p:txBody>
      </p:sp>
      <p:cxnSp>
        <p:nvCxnSpPr>
          <p:cNvPr id="9" name="Straight Connector 8">
            <a:extLst>
              <a:ext uri="{FF2B5EF4-FFF2-40B4-BE49-F238E27FC236}">
                <a16:creationId xmlns:a16="http://schemas.microsoft.com/office/drawing/2014/main" id="{EC4521DE-248E-440D-AAD6-FD9E7D34B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8963"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42C13FA-4C0F-42D0-9626-5BA6040D8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6252485"/>
            <a:ext cx="9144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7461529"/>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939B4-56A0-1EF3-31CC-B54FA05FDEB8}"/>
              </a:ext>
            </a:extLst>
          </p:cNvPr>
          <p:cNvSpPr>
            <a:spLocks noGrp="1"/>
          </p:cNvSpPr>
          <p:nvPr>
            <p:ph type="title"/>
          </p:nvPr>
        </p:nvSpPr>
        <p:spPr>
          <a:xfrm>
            <a:off x="395544" y="260656"/>
            <a:ext cx="6435725" cy="522287"/>
          </a:xfrm>
        </p:spPr>
        <p:txBody>
          <a:bodyPr/>
          <a:lstStyle/>
          <a:p>
            <a:r>
              <a:rPr lang="en-US"/>
              <a:t>Classification of Explosives</a:t>
            </a:r>
            <a:endParaRPr lang="en-US" dirty="0"/>
          </a:p>
        </p:txBody>
      </p:sp>
      <p:sp>
        <p:nvSpPr>
          <p:cNvPr id="3" name="TextBox 2">
            <a:extLst>
              <a:ext uri="{FF2B5EF4-FFF2-40B4-BE49-F238E27FC236}">
                <a16:creationId xmlns:a16="http://schemas.microsoft.com/office/drawing/2014/main" id="{67B9DCB0-6A61-7FC4-4170-CF772C5E143D}"/>
              </a:ext>
            </a:extLst>
          </p:cNvPr>
          <p:cNvSpPr txBox="1"/>
          <p:nvPr/>
        </p:nvSpPr>
        <p:spPr>
          <a:xfrm>
            <a:off x="395536" y="1124752"/>
            <a:ext cx="8352928" cy="5078313"/>
          </a:xfrm>
          <a:prstGeom prst="rect">
            <a:avLst/>
          </a:prstGeom>
          <a:noFill/>
        </p:spPr>
        <p:txBody>
          <a:bodyPr wrap="square" rtlCol="0">
            <a:spAutoFit/>
          </a:bodyPr>
          <a:lstStyle/>
          <a:p>
            <a:r>
              <a:rPr lang="en-US" dirty="0"/>
              <a:t>Explosives may be classified </a:t>
            </a:r>
            <a:r>
              <a:rPr lang="en-US" dirty="0">
                <a:latin typeface="+mn-lt"/>
              </a:rPr>
              <a:t>from</a:t>
            </a:r>
            <a:r>
              <a:rPr lang="en-US" dirty="0"/>
              <a:t> the viewpoint of their chemistry and use. From the chemical viewpoint we distinguish between individual substances and mixtures. The former are divided into:</a:t>
            </a:r>
          </a:p>
          <a:p>
            <a:endParaRPr lang="en-US" dirty="0"/>
          </a:p>
          <a:p>
            <a:r>
              <a:rPr lang="en-US" dirty="0"/>
              <a:t>•	nitro compounds;</a:t>
            </a:r>
          </a:p>
          <a:p>
            <a:endParaRPr lang="en-US" dirty="0"/>
          </a:p>
          <a:p>
            <a:r>
              <a:rPr lang="en-US" dirty="0"/>
              <a:t>•	nitrate esters;</a:t>
            </a:r>
          </a:p>
          <a:p>
            <a:endParaRPr lang="en-US" dirty="0"/>
          </a:p>
          <a:p>
            <a:r>
              <a:rPr lang="en-US" dirty="0"/>
              <a:t>•	nitramines;</a:t>
            </a:r>
          </a:p>
          <a:p>
            <a:endParaRPr lang="en-US" dirty="0"/>
          </a:p>
          <a:p>
            <a:r>
              <a:rPr lang="en-US" dirty="0"/>
              <a:t>•	derivatives of chloric and perchloric acids;</a:t>
            </a:r>
          </a:p>
          <a:p>
            <a:endParaRPr lang="en-US" dirty="0"/>
          </a:p>
          <a:p>
            <a:r>
              <a:rPr lang="en-US" dirty="0"/>
              <a:t>•	</a:t>
            </a:r>
            <a:r>
              <a:rPr lang="en-US" dirty="0" err="1"/>
              <a:t>azides</a:t>
            </a:r>
            <a:r>
              <a:rPr lang="en-US" dirty="0"/>
              <a:t>;</a:t>
            </a:r>
          </a:p>
          <a:p>
            <a:endParaRPr lang="en-US" dirty="0"/>
          </a:p>
          <a:p>
            <a:r>
              <a:rPr lang="en-US" dirty="0"/>
              <a:t>•	various compounds capable of producing an explosion, for example fulminates, peroxides and </a:t>
            </a:r>
            <a:r>
              <a:rPr lang="en-US" dirty="0" err="1"/>
              <a:t>ozonides</a:t>
            </a:r>
            <a:r>
              <a:rPr lang="en-US" dirty="0"/>
              <a:t>.</a:t>
            </a:r>
          </a:p>
          <a:p>
            <a:endParaRPr lang="en-US" dirty="0"/>
          </a:p>
          <a:p>
            <a:endParaRPr lang="en-US" dirty="0"/>
          </a:p>
        </p:txBody>
      </p:sp>
      <p:pic>
        <p:nvPicPr>
          <p:cNvPr id="5" name="Picture 4" descr="A picture containing diagram&#10;&#10;Description automatically generated">
            <a:extLst>
              <a:ext uri="{FF2B5EF4-FFF2-40B4-BE49-F238E27FC236}">
                <a16:creationId xmlns:a16="http://schemas.microsoft.com/office/drawing/2014/main" id="{51E72BDF-2F68-A57A-6A21-A297648E99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66792" y="2106079"/>
            <a:ext cx="738615" cy="632594"/>
          </a:xfrm>
          <a:prstGeom prst="rect">
            <a:avLst/>
          </a:prstGeom>
        </p:spPr>
      </p:pic>
      <p:pic>
        <p:nvPicPr>
          <p:cNvPr id="9" name="Picture 8" descr="Icon&#10;&#10;Description automatically generated">
            <a:extLst>
              <a:ext uri="{FF2B5EF4-FFF2-40B4-BE49-F238E27FC236}">
                <a16:creationId xmlns:a16="http://schemas.microsoft.com/office/drawing/2014/main" id="{D8F57289-C85C-9D10-E1B2-6CCBAE22A46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52523" y="2716067"/>
            <a:ext cx="1148647" cy="441904"/>
          </a:xfrm>
          <a:prstGeom prst="rect">
            <a:avLst/>
          </a:prstGeom>
        </p:spPr>
      </p:pic>
      <p:pic>
        <p:nvPicPr>
          <p:cNvPr id="13" name="Picture 12" descr="Diagram, schematic&#10;&#10;Description automatically generated">
            <a:extLst>
              <a:ext uri="{FF2B5EF4-FFF2-40B4-BE49-F238E27FC236}">
                <a16:creationId xmlns:a16="http://schemas.microsoft.com/office/drawing/2014/main" id="{2EFAC476-FD64-2A94-D7F1-BB1B92D352B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966793" y="3157971"/>
            <a:ext cx="738615" cy="698418"/>
          </a:xfrm>
          <a:prstGeom prst="rect">
            <a:avLst/>
          </a:prstGeom>
        </p:spPr>
      </p:pic>
      <p:pic>
        <p:nvPicPr>
          <p:cNvPr id="17" name="Picture 16" descr="Icon&#10;&#10;Description automatically generated">
            <a:extLst>
              <a:ext uri="{FF2B5EF4-FFF2-40B4-BE49-F238E27FC236}">
                <a16:creationId xmlns:a16="http://schemas.microsoft.com/office/drawing/2014/main" id="{A2206C67-FC25-A58C-47C5-C49CC95D56A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077550" y="3779399"/>
            <a:ext cx="823612" cy="678787"/>
          </a:xfrm>
          <a:prstGeom prst="rect">
            <a:avLst/>
          </a:prstGeom>
        </p:spPr>
      </p:pic>
      <p:pic>
        <p:nvPicPr>
          <p:cNvPr id="19" name="Picture 18" descr="Icon&#10;&#10;Description automatically generated">
            <a:extLst>
              <a:ext uri="{FF2B5EF4-FFF2-40B4-BE49-F238E27FC236}">
                <a16:creationId xmlns:a16="http://schemas.microsoft.com/office/drawing/2014/main" id="{4FA86789-5575-6D68-9A7C-F9DB413D236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730091" y="4379708"/>
            <a:ext cx="1212015" cy="631613"/>
          </a:xfrm>
          <a:prstGeom prst="rect">
            <a:avLst/>
          </a:prstGeom>
        </p:spPr>
      </p:pic>
      <p:pic>
        <p:nvPicPr>
          <p:cNvPr id="21" name="Picture 20" descr="Icon&#10;&#10;Description automatically generated with low confidence">
            <a:extLst>
              <a:ext uri="{FF2B5EF4-FFF2-40B4-BE49-F238E27FC236}">
                <a16:creationId xmlns:a16="http://schemas.microsoft.com/office/drawing/2014/main" id="{A9F3ABD1-A799-E7A5-91E5-1064745C329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269293" y="5353122"/>
            <a:ext cx="2133600" cy="609600"/>
          </a:xfrm>
          <a:prstGeom prst="rect">
            <a:avLst/>
          </a:prstGeom>
        </p:spPr>
      </p:pic>
      <p:cxnSp>
        <p:nvCxnSpPr>
          <p:cNvPr id="8" name="Straight Arrow Connector 7">
            <a:extLst>
              <a:ext uri="{FF2B5EF4-FFF2-40B4-BE49-F238E27FC236}">
                <a16:creationId xmlns:a16="http://schemas.microsoft.com/office/drawing/2014/main" id="{89E3915B-49DE-978F-77AC-FF2861033D1F}"/>
              </a:ext>
            </a:extLst>
          </p:cNvPr>
          <p:cNvCxnSpPr>
            <a:endCxn id="5" idx="1"/>
          </p:cNvCxnSpPr>
          <p:nvPr/>
        </p:nvCxnSpPr>
        <p:spPr bwMode="auto">
          <a:xfrm>
            <a:off x="3613398" y="2422376"/>
            <a:ext cx="1353386" cy="0"/>
          </a:xfrm>
          <a:prstGeom prst="straightConnector1">
            <a:avLst/>
          </a:prstGeom>
          <a:solidFill>
            <a:srgbClr val="FFFF99"/>
          </a:solidFill>
          <a:ln w="38100" cap="flat" cmpd="sng" algn="ctr">
            <a:solidFill>
              <a:srgbClr val="FF66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Straight Arrow Connector 11">
            <a:extLst>
              <a:ext uri="{FF2B5EF4-FFF2-40B4-BE49-F238E27FC236}">
                <a16:creationId xmlns:a16="http://schemas.microsoft.com/office/drawing/2014/main" id="{93F61CAA-A285-E993-821F-4AC82262956B}"/>
              </a:ext>
            </a:extLst>
          </p:cNvPr>
          <p:cNvCxnSpPr>
            <a:endCxn id="9" idx="1"/>
          </p:cNvCxnSpPr>
          <p:nvPr/>
        </p:nvCxnSpPr>
        <p:spPr bwMode="auto">
          <a:xfrm flipV="1">
            <a:off x="3089105" y="2937019"/>
            <a:ext cx="3663410" cy="22076"/>
          </a:xfrm>
          <a:prstGeom prst="straightConnector1">
            <a:avLst/>
          </a:prstGeom>
          <a:solidFill>
            <a:srgbClr val="FFFF99"/>
          </a:solidFill>
          <a:ln w="38100" cap="flat" cmpd="sng" algn="ctr">
            <a:solidFill>
              <a:srgbClr val="FF66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 name="Straight Arrow Connector 13">
            <a:extLst>
              <a:ext uri="{FF2B5EF4-FFF2-40B4-BE49-F238E27FC236}">
                <a16:creationId xmlns:a16="http://schemas.microsoft.com/office/drawing/2014/main" id="{A8AD817D-B721-1004-AD3A-1838A79B933C}"/>
              </a:ext>
            </a:extLst>
          </p:cNvPr>
          <p:cNvCxnSpPr/>
          <p:nvPr/>
        </p:nvCxnSpPr>
        <p:spPr bwMode="auto">
          <a:xfrm>
            <a:off x="5705399" y="4118784"/>
            <a:ext cx="1353386" cy="0"/>
          </a:xfrm>
          <a:prstGeom prst="straightConnector1">
            <a:avLst/>
          </a:prstGeom>
          <a:solidFill>
            <a:srgbClr val="FFFF99"/>
          </a:solidFill>
          <a:ln w="38100" cap="flat" cmpd="sng" algn="ctr">
            <a:solidFill>
              <a:srgbClr val="FF66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Arrow Connector 14">
            <a:extLst>
              <a:ext uri="{FF2B5EF4-FFF2-40B4-BE49-F238E27FC236}">
                <a16:creationId xmlns:a16="http://schemas.microsoft.com/office/drawing/2014/main" id="{FB76D9EB-535C-116B-4981-50E5FD91DDB5}"/>
              </a:ext>
            </a:extLst>
          </p:cNvPr>
          <p:cNvCxnSpPr/>
          <p:nvPr/>
        </p:nvCxnSpPr>
        <p:spPr bwMode="auto">
          <a:xfrm>
            <a:off x="2717220" y="4660432"/>
            <a:ext cx="2030079" cy="0"/>
          </a:xfrm>
          <a:prstGeom prst="straightConnector1">
            <a:avLst/>
          </a:prstGeom>
          <a:solidFill>
            <a:srgbClr val="FFFF99"/>
          </a:solidFill>
          <a:ln w="38100" cap="flat" cmpd="sng" algn="ctr">
            <a:solidFill>
              <a:srgbClr val="FF66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6" name="Straight Arrow Connector 15">
            <a:extLst>
              <a:ext uri="{FF2B5EF4-FFF2-40B4-BE49-F238E27FC236}">
                <a16:creationId xmlns:a16="http://schemas.microsoft.com/office/drawing/2014/main" id="{B8DA21BB-0D69-0C8A-8222-C671A70CCEE0}"/>
              </a:ext>
            </a:extLst>
          </p:cNvPr>
          <p:cNvCxnSpPr/>
          <p:nvPr/>
        </p:nvCxnSpPr>
        <p:spPr bwMode="auto">
          <a:xfrm>
            <a:off x="3613398" y="3510206"/>
            <a:ext cx="1353386" cy="0"/>
          </a:xfrm>
          <a:prstGeom prst="straightConnector1">
            <a:avLst/>
          </a:prstGeom>
          <a:solidFill>
            <a:srgbClr val="FFFF99"/>
          </a:solidFill>
          <a:ln w="38100" cap="flat" cmpd="sng" algn="ctr">
            <a:solidFill>
              <a:srgbClr val="FF66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917858734"/>
      </p:ext>
    </p:extLst>
  </p:cSld>
  <p:clrMapOvr>
    <a:masterClrMapping/>
  </p:clrMapOvr>
  <p:transition>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1E33F-8FCC-B5EE-B26F-88F6A748BEE9}"/>
              </a:ext>
            </a:extLst>
          </p:cNvPr>
          <p:cNvSpPr>
            <a:spLocks noGrp="1"/>
          </p:cNvSpPr>
          <p:nvPr>
            <p:ph type="title"/>
          </p:nvPr>
        </p:nvSpPr>
        <p:spPr/>
        <p:txBody>
          <a:bodyPr/>
          <a:lstStyle/>
          <a:p>
            <a:r>
              <a:rPr lang="en-US" dirty="0"/>
              <a:t>Classification (Continued)</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6851E503-BB28-A7B6-2555-158BA2C5E65E}"/>
                  </a:ext>
                </a:extLst>
              </p:cNvPr>
              <p:cNvSpPr>
                <a:spLocks noGrp="1"/>
              </p:cNvSpPr>
              <p:nvPr>
                <p:ph idx="1"/>
              </p:nvPr>
            </p:nvSpPr>
            <p:spPr>
              <a:xfrm>
                <a:off x="387350" y="1239838"/>
                <a:ext cx="8070850" cy="4375150"/>
              </a:xfrm>
            </p:spPr>
            <p:txBody>
              <a:bodyPr/>
              <a:lstStyle/>
              <a:p>
                <a:r>
                  <a:rPr lang="en-US" dirty="0"/>
                  <a:t>Figure of Insensitiveness</a:t>
                </a:r>
              </a:p>
              <a:p>
                <a:pPr lvl="1"/>
                <a:r>
                  <a:rPr lang="en-US" dirty="0"/>
                  <a:t>Relates to impact</a:t>
                </a:r>
              </a:p>
              <a:p>
                <a:pPr lvl="1"/>
                <a:r>
                  <a:rPr lang="en-US" dirty="0"/>
                  <a:t>Rotter Impact Machine</a:t>
                </a:r>
              </a:p>
              <a:p>
                <a:pPr lvl="1"/>
                <a:endParaRPr lang="en-US" dirty="0"/>
              </a:p>
              <a:p>
                <a14:m>
                  <m:oMath xmlns:m="http://schemas.openxmlformats.org/officeDocument/2006/math">
                    <m:r>
                      <a:rPr lang="en-GB" sz="2400" i="1">
                        <a:latin typeface="Cambria Math" panose="02040503050406030204" pitchFamily="18" charset="0"/>
                      </a:rPr>
                      <m:t>𝐹𝑜𝐼</m:t>
                    </m:r>
                    <m:r>
                      <a:rPr lang="en-GB" sz="2400" i="1">
                        <a:latin typeface="Cambria Math" panose="02040503050406030204" pitchFamily="18" charset="0"/>
                        <a:ea typeface="Cambria Math" panose="02040503050406030204" pitchFamily="18" charset="0"/>
                      </a:rPr>
                      <m:t>=</m:t>
                    </m:r>
                    <m:f>
                      <m:fPr>
                        <m:ctrlPr>
                          <a:rPr lang="en-GB" sz="2400" i="1">
                            <a:latin typeface="Cambria Math" panose="02040503050406030204" pitchFamily="18" charset="0"/>
                            <a:ea typeface="Cambria Math" panose="02040503050406030204" pitchFamily="18" charset="0"/>
                          </a:rPr>
                        </m:ctrlPr>
                      </m:fPr>
                      <m:num>
                        <m:r>
                          <a:rPr lang="en-GB" sz="2400" i="1">
                            <a:latin typeface="Cambria Math" panose="02040503050406030204" pitchFamily="18" charset="0"/>
                            <a:ea typeface="Cambria Math" panose="02040503050406030204" pitchFamily="18" charset="0"/>
                          </a:rPr>
                          <m:t>𝑀𝑒𝑑𝑖𝑎𝑛</m:t>
                        </m:r>
                        <m:r>
                          <a:rPr lang="en-GB" sz="2400" i="1">
                            <a:latin typeface="Cambria Math" panose="02040503050406030204" pitchFamily="18" charset="0"/>
                            <a:ea typeface="Cambria Math" panose="02040503050406030204" pitchFamily="18" charset="0"/>
                          </a:rPr>
                          <m:t> </m:t>
                        </m:r>
                        <m:r>
                          <a:rPr lang="en-GB" sz="2400" i="1">
                            <a:latin typeface="Cambria Math" panose="02040503050406030204" pitchFamily="18" charset="0"/>
                            <a:ea typeface="Cambria Math" panose="02040503050406030204" pitchFamily="18" charset="0"/>
                          </a:rPr>
                          <m:t>𝑑𝑟𝑜𝑝</m:t>
                        </m:r>
                        <m:r>
                          <a:rPr lang="en-GB" sz="2400" i="1">
                            <a:latin typeface="Cambria Math" panose="02040503050406030204" pitchFamily="18" charset="0"/>
                            <a:ea typeface="Cambria Math" panose="02040503050406030204" pitchFamily="18" charset="0"/>
                          </a:rPr>
                          <m:t> </m:t>
                        </m:r>
                        <m:r>
                          <a:rPr lang="en-GB" sz="2400" i="1">
                            <a:latin typeface="Cambria Math" panose="02040503050406030204" pitchFamily="18" charset="0"/>
                            <a:ea typeface="Cambria Math" panose="02040503050406030204" pitchFamily="18" charset="0"/>
                          </a:rPr>
                          <m:t>h𝑒𝑖𝑔h𝑡</m:t>
                        </m:r>
                        <m:r>
                          <a:rPr lang="en-GB" sz="2400" i="1">
                            <a:latin typeface="Cambria Math" panose="02040503050406030204" pitchFamily="18" charset="0"/>
                            <a:ea typeface="Cambria Math" panose="02040503050406030204" pitchFamily="18" charset="0"/>
                          </a:rPr>
                          <m:t> </m:t>
                        </m:r>
                        <m:r>
                          <a:rPr lang="en-GB" sz="2400" i="1">
                            <a:latin typeface="Cambria Math" panose="02040503050406030204" pitchFamily="18" charset="0"/>
                            <a:ea typeface="Cambria Math" panose="02040503050406030204" pitchFamily="18" charset="0"/>
                          </a:rPr>
                          <m:t>𝑜𝑓</m:t>
                        </m:r>
                        <m:r>
                          <a:rPr lang="en-GB" sz="2400" i="1">
                            <a:latin typeface="Cambria Math" panose="02040503050406030204" pitchFamily="18" charset="0"/>
                            <a:ea typeface="Cambria Math" panose="02040503050406030204" pitchFamily="18" charset="0"/>
                          </a:rPr>
                          <m:t> </m:t>
                        </m:r>
                        <m:r>
                          <a:rPr lang="en-GB" sz="2400" i="1">
                            <a:latin typeface="Cambria Math" panose="02040503050406030204" pitchFamily="18" charset="0"/>
                            <a:ea typeface="Cambria Math" panose="02040503050406030204" pitchFamily="18" charset="0"/>
                          </a:rPr>
                          <m:t>𝑠𝑎𝑚𝑝𝑙𝑒</m:t>
                        </m:r>
                      </m:num>
                      <m:den>
                        <m:r>
                          <a:rPr lang="en-GB" sz="2400" i="1">
                            <a:latin typeface="Cambria Math" panose="02040503050406030204" pitchFamily="18" charset="0"/>
                            <a:ea typeface="Cambria Math" panose="02040503050406030204" pitchFamily="18" charset="0"/>
                          </a:rPr>
                          <m:t>𝑀𝑒𝑑𝑖𝑎𝑛</m:t>
                        </m:r>
                        <m:r>
                          <a:rPr lang="en-GB" sz="2400" i="1">
                            <a:latin typeface="Cambria Math" panose="02040503050406030204" pitchFamily="18" charset="0"/>
                            <a:ea typeface="Cambria Math" panose="02040503050406030204" pitchFamily="18" charset="0"/>
                          </a:rPr>
                          <m:t> </m:t>
                        </m:r>
                        <m:r>
                          <a:rPr lang="en-GB" sz="2400" i="1">
                            <a:latin typeface="Cambria Math" panose="02040503050406030204" pitchFamily="18" charset="0"/>
                            <a:ea typeface="Cambria Math" panose="02040503050406030204" pitchFamily="18" charset="0"/>
                          </a:rPr>
                          <m:t>𝑑𝑟𝑜𝑝</m:t>
                        </m:r>
                        <m:r>
                          <a:rPr lang="en-GB" sz="2400" i="1">
                            <a:latin typeface="Cambria Math" panose="02040503050406030204" pitchFamily="18" charset="0"/>
                            <a:ea typeface="Cambria Math" panose="02040503050406030204" pitchFamily="18" charset="0"/>
                          </a:rPr>
                          <m:t> </m:t>
                        </m:r>
                        <m:r>
                          <a:rPr lang="en-GB" sz="2400" i="1">
                            <a:latin typeface="Cambria Math" panose="02040503050406030204" pitchFamily="18" charset="0"/>
                            <a:ea typeface="Cambria Math" panose="02040503050406030204" pitchFamily="18" charset="0"/>
                          </a:rPr>
                          <m:t>h𝑒𝑖𝑛𝑔</m:t>
                        </m:r>
                        <m:r>
                          <a:rPr lang="en-GB" sz="2400" i="1">
                            <a:latin typeface="Cambria Math" panose="02040503050406030204" pitchFamily="18" charset="0"/>
                            <a:ea typeface="Cambria Math" panose="02040503050406030204" pitchFamily="18" charset="0"/>
                          </a:rPr>
                          <m:t> </m:t>
                        </m:r>
                        <m:r>
                          <a:rPr lang="en-GB" sz="2400" i="1">
                            <a:latin typeface="Cambria Math" panose="02040503050406030204" pitchFamily="18" charset="0"/>
                            <a:ea typeface="Cambria Math" panose="02040503050406030204" pitchFamily="18" charset="0"/>
                          </a:rPr>
                          <m:t>𝑓𝑜𝑟</m:t>
                        </m:r>
                        <m:r>
                          <a:rPr lang="en-GB" sz="2400" i="1">
                            <a:latin typeface="Cambria Math" panose="02040503050406030204" pitchFamily="18" charset="0"/>
                            <a:ea typeface="Cambria Math" panose="02040503050406030204" pitchFamily="18" charset="0"/>
                          </a:rPr>
                          <m:t> </m:t>
                        </m:r>
                        <m:r>
                          <a:rPr lang="en-GB" sz="2400" i="1">
                            <a:latin typeface="Cambria Math" panose="02040503050406030204" pitchFamily="18" charset="0"/>
                            <a:ea typeface="Cambria Math" panose="02040503050406030204" pitchFamily="18" charset="0"/>
                          </a:rPr>
                          <m:t>𝑠𝑡𝑎𝑛𝑑𝑎𝑟𝑑</m:t>
                        </m:r>
                        <m:r>
                          <a:rPr lang="en-GB" sz="2400" i="1">
                            <a:latin typeface="Cambria Math" panose="02040503050406030204" pitchFamily="18" charset="0"/>
                            <a:ea typeface="Cambria Math" panose="02040503050406030204" pitchFamily="18" charset="0"/>
                          </a:rPr>
                          <m:t> (</m:t>
                        </m:r>
                        <m:r>
                          <a:rPr lang="en-GB" sz="2400" i="1">
                            <a:latin typeface="Cambria Math" panose="02040503050406030204" pitchFamily="18" charset="0"/>
                            <a:ea typeface="Cambria Math" panose="02040503050406030204" pitchFamily="18" charset="0"/>
                          </a:rPr>
                          <m:t>𝑅𝐷𝑋</m:t>
                        </m:r>
                        <m:r>
                          <a:rPr lang="en-GB" sz="2400" i="1">
                            <a:latin typeface="Cambria Math" panose="02040503050406030204" pitchFamily="18" charset="0"/>
                            <a:ea typeface="Cambria Math" panose="02040503050406030204" pitchFamily="18" charset="0"/>
                          </a:rPr>
                          <m:t>)</m:t>
                        </m:r>
                      </m:den>
                    </m:f>
                    <m:r>
                      <a:rPr lang="en-GB" sz="2400" i="1">
                        <a:latin typeface="Cambria Math" panose="02040503050406030204" pitchFamily="18" charset="0"/>
                        <a:ea typeface="Cambria Math" panose="02040503050406030204" pitchFamily="18" charset="0"/>
                      </a:rPr>
                      <m:t>𝐹𝑜𝐼</m:t>
                    </m:r>
                    <m:r>
                      <a:rPr lang="en-GB" sz="2400" i="1">
                        <a:latin typeface="Cambria Math" panose="02040503050406030204" pitchFamily="18" charset="0"/>
                        <a:ea typeface="Cambria Math" panose="02040503050406030204" pitchFamily="18" charset="0"/>
                      </a:rPr>
                      <m:t> </m:t>
                    </m:r>
                    <m:r>
                      <a:rPr lang="en-GB" sz="2400" i="1">
                        <a:latin typeface="Cambria Math" panose="02040503050406030204" pitchFamily="18" charset="0"/>
                        <a:ea typeface="Cambria Math" panose="02040503050406030204" pitchFamily="18" charset="0"/>
                      </a:rPr>
                      <m:t>𝑅𝐷𝑋</m:t>
                    </m:r>
                  </m:oMath>
                </a14:m>
                <a:endParaRPr lang="en-US" sz="2400" dirty="0"/>
              </a:p>
              <a:p>
                <a:endParaRPr lang="en-US" sz="2400" dirty="0"/>
              </a:p>
              <a:p>
                <a:r>
                  <a:rPr lang="en-US" sz="2400" dirty="0"/>
                  <a:t>Very Sensitive - Primary explosive ≤ 50</a:t>
                </a:r>
              </a:p>
              <a:p>
                <a:r>
                  <a:rPr lang="en-US" sz="2400" dirty="0"/>
                  <a:t>Sensitive FoI ≥ 50 but ≤ 100 (RDX 80)</a:t>
                </a:r>
              </a:p>
              <a:p>
                <a:r>
                  <a:rPr lang="en-US" sz="2400" dirty="0"/>
                  <a:t>Comparatively insensitive - Secondary Explosive ≥ 100</a:t>
                </a:r>
              </a:p>
              <a:p>
                <a:endParaRPr lang="en-US" sz="2400" dirty="0"/>
              </a:p>
            </p:txBody>
          </p:sp>
        </mc:Choice>
        <mc:Fallback xmlns="">
          <p:sp>
            <p:nvSpPr>
              <p:cNvPr id="3" name="Content Placeholder 2">
                <a:extLst>
                  <a:ext uri="{FF2B5EF4-FFF2-40B4-BE49-F238E27FC236}">
                    <a16:creationId xmlns:a16="http://schemas.microsoft.com/office/drawing/2014/main" id="{6851E503-BB28-A7B6-2555-158BA2C5E65E}"/>
                  </a:ext>
                </a:extLst>
              </p:cNvPr>
              <p:cNvSpPr>
                <a:spLocks noGrp="1" noRot="1" noChangeAspect="1" noMove="1" noResize="1" noEditPoints="1" noAdjustHandles="1" noChangeArrowheads="1" noChangeShapeType="1" noTextEdit="1"/>
              </p:cNvSpPr>
              <p:nvPr>
                <p:ph idx="1"/>
              </p:nvPr>
            </p:nvSpPr>
            <p:spPr>
              <a:xfrm>
                <a:off x="387350" y="1239838"/>
                <a:ext cx="8070850" cy="4375150"/>
              </a:xfrm>
              <a:blipFill>
                <a:blip r:embed="rId2"/>
                <a:stretch>
                  <a:fillRect l="-942" t="-1445" r="-157" b="-867"/>
                </a:stretch>
              </a:blipFill>
            </p:spPr>
            <p:txBody>
              <a:bodyPr/>
              <a:lstStyle/>
              <a:p>
                <a:r>
                  <a:rPr lang="en-US">
                    <a:noFill/>
                  </a:rPr>
                  <a:t> </a:t>
                </a:r>
              </a:p>
            </p:txBody>
          </p:sp>
        </mc:Fallback>
      </mc:AlternateContent>
    </p:spTree>
    <p:extLst>
      <p:ext uri="{BB962C8B-B14F-4D97-AF65-F5344CB8AC3E}">
        <p14:creationId xmlns:p14="http://schemas.microsoft.com/office/powerpoint/2010/main" val="2253975713"/>
      </p:ext>
    </p:extLst>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D4D28E87-62D2-4602-B72F-5F74AA23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19150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latin typeface="Arial"/>
            </a:endParaRPr>
          </a:p>
        </p:txBody>
      </p:sp>
      <p:sp>
        <p:nvSpPr>
          <p:cNvPr id="6146" name="Text Box 2">
            <a:extLst>
              <a:ext uri="{FF2B5EF4-FFF2-40B4-BE49-F238E27FC236}">
                <a16:creationId xmlns:a16="http://schemas.microsoft.com/office/drawing/2014/main" id="{B7B951B8-B15F-D421-C7C3-F1201B43780F}"/>
              </a:ext>
            </a:extLst>
          </p:cNvPr>
          <p:cNvSpPr txBox="1">
            <a:spLocks noChangeArrowheads="1"/>
          </p:cNvSpPr>
          <p:nvPr/>
        </p:nvSpPr>
        <p:spPr bwMode="auto">
          <a:xfrm>
            <a:off x="628657" y="291090"/>
            <a:ext cx="7886699" cy="932688"/>
          </a:xfrm>
        </p:spPr>
        <p:txBody>
          <a:bodyPr vert="horz" lIns="91440" tIns="45720" rIns="91440" bIns="45720" rtlCol="0" anchor="b">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90000"/>
              </a:lnSpc>
              <a:spcAft>
                <a:spcPts val="600"/>
              </a:spcAft>
              <a:defRPr/>
            </a:pPr>
            <a:r>
              <a:rPr lang="en-US" altLang="en-US" sz="4700" b="1" dirty="0">
                <a:solidFill>
                  <a:srgbClr val="FFFFFF"/>
                </a:solidFill>
                <a:latin typeface="Arial"/>
              </a:rPr>
              <a:t>Types of Explosives</a:t>
            </a:r>
          </a:p>
        </p:txBody>
      </p:sp>
      <p:pic>
        <p:nvPicPr>
          <p:cNvPr id="1026" name="Picture 2">
            <a:extLst>
              <a:ext uri="{FF2B5EF4-FFF2-40B4-BE49-F238E27FC236}">
                <a16:creationId xmlns:a16="http://schemas.microsoft.com/office/drawing/2014/main" id="{EC9990C2-ADD4-83CD-D205-C7B484D496F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8658" y="2378441"/>
            <a:ext cx="7886699" cy="368703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0DB97-74B4-303C-3F09-94A49CC85D2B}"/>
              </a:ext>
            </a:extLst>
          </p:cNvPr>
          <p:cNvSpPr>
            <a:spLocks noGrp="1"/>
          </p:cNvSpPr>
          <p:nvPr>
            <p:ph type="title"/>
          </p:nvPr>
        </p:nvSpPr>
        <p:spPr>
          <a:xfrm>
            <a:off x="360759" y="3752857"/>
            <a:ext cx="2468166" cy="2452687"/>
          </a:xfrm>
        </p:spPr>
        <p:txBody>
          <a:bodyPr anchor="ctr">
            <a:normAutofit/>
          </a:bodyPr>
          <a:lstStyle/>
          <a:p>
            <a:r>
              <a:rPr lang="en-US" sz="3100"/>
              <a:t>Primary Explosives</a:t>
            </a:r>
          </a:p>
        </p:txBody>
      </p:sp>
      <p:pic>
        <p:nvPicPr>
          <p:cNvPr id="4" name="Picture 4" descr="NonElecDet-1[1]">
            <a:extLst>
              <a:ext uri="{FF2B5EF4-FFF2-40B4-BE49-F238E27FC236}">
                <a16:creationId xmlns:a16="http://schemas.microsoft.com/office/drawing/2014/main" id="{CF603BE6-4661-639F-EDD6-6AC04E7B188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7145" b="18748"/>
          <a:stretch/>
        </p:blipFill>
        <p:spPr bwMode="auto">
          <a:xfrm>
            <a:off x="20" y="18"/>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a:extLst>
              <a:ext uri="{FF2B5EF4-FFF2-40B4-BE49-F238E27FC236}">
                <a16:creationId xmlns:a16="http://schemas.microsoft.com/office/drawing/2014/main" id="{C5805DFB-70D5-1D36-3F6A-2BE5AAC82042}"/>
              </a:ext>
            </a:extLst>
          </p:cNvPr>
          <p:cNvSpPr>
            <a:spLocks noGrp="1"/>
          </p:cNvSpPr>
          <p:nvPr>
            <p:ph idx="1"/>
          </p:nvPr>
        </p:nvSpPr>
        <p:spPr>
          <a:xfrm>
            <a:off x="3167986" y="3752858"/>
            <a:ext cx="5614060" cy="2452687"/>
          </a:xfrm>
        </p:spPr>
        <p:txBody>
          <a:bodyPr anchor="ctr">
            <a:normAutofit/>
          </a:bodyPr>
          <a:lstStyle/>
          <a:p>
            <a:r>
              <a:rPr lang="en-US" sz="1600">
                <a:ea typeface="Times New Roman" panose="02020603050405020304" pitchFamily="18" charset="0"/>
                <a:cs typeface="Times New Roman" panose="02020603050405020304" pitchFamily="18" charset="0"/>
              </a:rPr>
              <a:t>Explosives which are readily initiated by a small stimulus are known as primary explosives. They can deflagrate or detonate. Primary explosives are most often used to initiate reactions whereby their chemistry produces a shock wave (or burn rate) of sufficient magnitude to deflagrate/detonate a less sensitive explosive.</a:t>
            </a:r>
          </a:p>
          <a:p>
            <a:r>
              <a:rPr lang="en-US" sz="1600">
                <a:cs typeface="Times New Roman" panose="02020603050405020304" pitchFamily="18" charset="0"/>
              </a:rPr>
              <a:t>Lead azide, mercury fulminate, TATP</a:t>
            </a:r>
            <a:endParaRPr lang="en-US" sz="1600"/>
          </a:p>
        </p:txBody>
      </p:sp>
    </p:spTree>
    <p:extLst>
      <p:ext uri="{BB962C8B-B14F-4D97-AF65-F5344CB8AC3E}">
        <p14:creationId xmlns:p14="http://schemas.microsoft.com/office/powerpoint/2010/main" val="3171237388"/>
      </p:ext>
    </p:extLst>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9C7994-FEC0-41FD-ABB1-5D5BEB2600E3}"/>
              </a:ext>
            </a:extLst>
          </p:cNvPr>
          <p:cNvSpPr>
            <a:spLocks noGrp="1"/>
          </p:cNvSpPr>
          <p:nvPr>
            <p:ph type="title"/>
          </p:nvPr>
        </p:nvSpPr>
        <p:spPr>
          <a:xfrm>
            <a:off x="480068" y="325377"/>
            <a:ext cx="3276451" cy="1956841"/>
          </a:xfrm>
        </p:spPr>
        <p:txBody>
          <a:bodyPr anchor="b">
            <a:normAutofit/>
          </a:bodyPr>
          <a:lstStyle/>
          <a:p>
            <a:r>
              <a:rPr lang="en-US" sz="4300"/>
              <a:t>Secondary Explosives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E7AC3C-7E61-9AD0-9E0C-DEFD7EFF1C75}"/>
              </a:ext>
            </a:extLst>
          </p:cNvPr>
          <p:cNvSpPr>
            <a:spLocks noGrp="1"/>
          </p:cNvSpPr>
          <p:nvPr>
            <p:ph idx="1"/>
          </p:nvPr>
        </p:nvSpPr>
        <p:spPr>
          <a:xfrm>
            <a:off x="480068" y="2872899"/>
            <a:ext cx="3182691" cy="3320668"/>
          </a:xfrm>
        </p:spPr>
        <p:txBody>
          <a:bodyPr>
            <a:normAutofit/>
          </a:bodyPr>
          <a:lstStyle/>
          <a:p>
            <a:pPr>
              <a:lnSpc>
                <a:spcPct val="90000"/>
              </a:lnSpc>
            </a:pPr>
            <a:r>
              <a:rPr lang="en-US" sz="1600">
                <a:ea typeface="Times New Roman" panose="02020603050405020304" pitchFamily="18" charset="0"/>
                <a:cs typeface="Times New Roman" panose="02020603050405020304" pitchFamily="18" charset="0"/>
              </a:rPr>
              <a:t>Those explosives which require a large stimulus (that being the impingement of a shock wave to bring about detonation) are known as secondary explosives. They will generally require a primary explosive to provide that shock to detonation.</a:t>
            </a:r>
          </a:p>
          <a:p>
            <a:pPr>
              <a:lnSpc>
                <a:spcPct val="90000"/>
              </a:lnSpc>
            </a:pPr>
            <a:r>
              <a:rPr lang="en-US" sz="1600">
                <a:cs typeface="Times New Roman" panose="02020603050405020304" pitchFamily="18" charset="0"/>
              </a:rPr>
              <a:t>NG, TNT, RDX, HMX, TATB, PETN</a:t>
            </a:r>
            <a:endParaRPr lang="en-US" sz="1600"/>
          </a:p>
        </p:txBody>
      </p:sp>
      <p:pic>
        <p:nvPicPr>
          <p:cNvPr id="4" name="Picture 6" descr="A picture containing outdoor, nature, smoke, plant&#10;&#10;Description automatically generated">
            <a:extLst>
              <a:ext uri="{FF2B5EF4-FFF2-40B4-BE49-F238E27FC236}">
                <a16:creationId xmlns:a16="http://schemas.microsoft.com/office/drawing/2014/main" id="{2B53F82D-C626-0F25-623A-01D5DFEFFE0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988" r="14427" b="-1"/>
          <a:stretch/>
        </p:blipFill>
        <p:spPr bwMode="auto">
          <a:xfrm>
            <a:off x="3983784"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75690885"/>
      </p:ext>
    </p:extLst>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white, sitting, small, open&#10;&#10;Description automatically generated">
            <a:extLst>
              <a:ext uri="{FF2B5EF4-FFF2-40B4-BE49-F238E27FC236}">
                <a16:creationId xmlns:a16="http://schemas.microsoft.com/office/drawing/2014/main" id="{CE216A26-E20B-2E9F-8A62-17AD2E6415FD}"/>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r="3891" b="1"/>
          <a:stretch/>
        </p:blipFill>
        <p:spPr bwMode="auto">
          <a:xfrm>
            <a:off x="3662268" y="10"/>
            <a:ext cx="5481732"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extLst>
            <a:ext uri="{53640926-AAD7-44D8-BBD7-CCE9431645EC}">
              <a14:shadowObscured xmlns:a14="http://schemas.microsoft.com/office/drawing/2010/main"/>
            </a:ext>
          </a:extLst>
        </p:spPr>
      </p:pic>
      <p:pic>
        <p:nvPicPr>
          <p:cNvPr id="5" name="Picture 4" descr="A picture containing sitting, food, laying, old&#10;&#10;Description automatically generated">
            <a:extLst>
              <a:ext uri="{FF2B5EF4-FFF2-40B4-BE49-F238E27FC236}">
                <a16:creationId xmlns:a16="http://schemas.microsoft.com/office/drawing/2014/main" id="{72BDFC27-D81C-4565-FBE8-7E7209574D2B}"/>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l="12010" r="7009"/>
          <a:stretch/>
        </p:blipFill>
        <p:spPr bwMode="auto">
          <a:xfrm>
            <a:off x="3662268" y="3493008"/>
            <a:ext cx="5481732"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extLst>
            <a:ext uri="{53640926-AAD7-44D8-BBD7-CCE9431645EC}">
              <a14:shadowObscured xmlns:a14="http://schemas.microsoft.com/office/drawing/2010/main"/>
            </a:ext>
          </a:extLst>
        </p:spPr>
      </p:pic>
      <p:sp useBgFill="1">
        <p:nvSpPr>
          <p:cNvPr id="12" name="Freeform: Shape 11">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eaLnBrk="1" fontAlgn="auto" hangingPunct="1">
              <a:spcBef>
                <a:spcPts val="0"/>
              </a:spcBef>
              <a:spcAft>
                <a:spcPts val="0"/>
              </a:spcAft>
              <a:defRPr/>
            </a:pPr>
            <a:endParaRPr lang="en-US">
              <a:solidFill>
                <a:prstClr val="white"/>
              </a:solidFill>
              <a:latin typeface="Calibri" panose="020F0502020204030204"/>
            </a:endParaRPr>
          </a:p>
        </p:txBody>
      </p:sp>
      <p:sp useBgFill="1">
        <p:nvSpPr>
          <p:cNvPr id="14" name="Freeform: Shape 1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 y="0"/>
            <a:ext cx="4565499"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431E2E0-BD86-CADA-29D1-1CDD5210827F}"/>
              </a:ext>
            </a:extLst>
          </p:cNvPr>
          <p:cNvSpPr>
            <a:spLocks noGrp="1"/>
          </p:cNvSpPr>
          <p:nvPr>
            <p:ph type="title"/>
          </p:nvPr>
        </p:nvSpPr>
        <p:spPr>
          <a:xfrm>
            <a:off x="336050" y="859536"/>
            <a:ext cx="3624601" cy="1243584"/>
          </a:xfrm>
        </p:spPr>
        <p:txBody>
          <a:bodyPr>
            <a:normAutofit/>
          </a:bodyPr>
          <a:lstStyle/>
          <a:p>
            <a:r>
              <a:rPr lang="en-US" sz="3000"/>
              <a:t>Tertiary Explosives</a:t>
            </a:r>
          </a:p>
        </p:txBody>
      </p:sp>
      <p:sp>
        <p:nvSpPr>
          <p:cNvPr id="16" name="Rectangle 15">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52"/>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8" name="Rectangle 1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defRPr/>
            </a:pP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741F730-52FC-BB24-3563-4E40417645B6}"/>
              </a:ext>
            </a:extLst>
          </p:cNvPr>
          <p:cNvSpPr>
            <a:spLocks noGrp="1"/>
          </p:cNvSpPr>
          <p:nvPr>
            <p:ph idx="1"/>
          </p:nvPr>
        </p:nvSpPr>
        <p:spPr>
          <a:xfrm>
            <a:off x="336042" y="2512619"/>
            <a:ext cx="3624602" cy="3664351"/>
          </a:xfrm>
        </p:spPr>
        <p:txBody>
          <a:bodyPr>
            <a:normAutofit/>
          </a:bodyPr>
          <a:lstStyle/>
          <a:p>
            <a:r>
              <a:rPr lang="en-GB" sz="1700"/>
              <a:t>Tertiary explosives are very stable and require a </a:t>
            </a:r>
            <a:r>
              <a:rPr lang="en-GB" sz="1700" i="1"/>
              <a:t>‘boost’</a:t>
            </a:r>
            <a:r>
              <a:rPr lang="en-GB" sz="1700"/>
              <a:t> from a secondary and more powerful explosive composition to detonate. </a:t>
            </a:r>
          </a:p>
          <a:p>
            <a:r>
              <a:rPr lang="en-GB" sz="1700"/>
              <a:t>Ammonium nitrate, NTO, guanidine nitrate, nitroguanidine and hydrogen peroxide (at 98%+ w/w) are commonly recognised tertiary explosives. </a:t>
            </a:r>
          </a:p>
        </p:txBody>
      </p:sp>
    </p:spTree>
    <p:extLst>
      <p:ext uri="{BB962C8B-B14F-4D97-AF65-F5344CB8AC3E}">
        <p14:creationId xmlns:p14="http://schemas.microsoft.com/office/powerpoint/2010/main" val="904646720"/>
      </p:ext>
    </p:extLst>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Title 1">
            <a:extLst>
              <a:ext uri="{FF2B5EF4-FFF2-40B4-BE49-F238E27FC236}">
                <a16:creationId xmlns:a16="http://schemas.microsoft.com/office/drawing/2014/main" id="{B28354AE-F47A-134F-BCC0-4FD552AA5F8B}"/>
              </a:ext>
            </a:extLst>
          </p:cNvPr>
          <p:cNvSpPr>
            <a:spLocks noGrp="1" noChangeArrowheads="1"/>
          </p:cNvSpPr>
          <p:nvPr>
            <p:ph type="title"/>
          </p:nvPr>
        </p:nvSpPr>
        <p:spPr/>
        <p:txBody>
          <a:bodyPr/>
          <a:lstStyle/>
          <a:p>
            <a:r>
              <a:rPr lang="en-US" altLang="en-US"/>
              <a:t>What is a primary explosive?</a:t>
            </a:r>
          </a:p>
        </p:txBody>
      </p:sp>
      <p:sp>
        <p:nvSpPr>
          <p:cNvPr id="9218" name="Content Placeholder 2">
            <a:extLst>
              <a:ext uri="{FF2B5EF4-FFF2-40B4-BE49-F238E27FC236}">
                <a16:creationId xmlns:a16="http://schemas.microsoft.com/office/drawing/2014/main" id="{E5904496-DAE5-E26C-07B0-AB49EA1AB3DC}"/>
              </a:ext>
            </a:extLst>
          </p:cNvPr>
          <p:cNvSpPr>
            <a:spLocks noGrp="1" noChangeArrowheads="1"/>
          </p:cNvSpPr>
          <p:nvPr>
            <p:ph idx="1"/>
          </p:nvPr>
        </p:nvSpPr>
        <p:spPr>
          <a:xfrm>
            <a:off x="179396" y="765175"/>
            <a:ext cx="8785225" cy="4375150"/>
          </a:xfrm>
        </p:spPr>
        <p:txBody>
          <a:bodyPr/>
          <a:lstStyle/>
          <a:p>
            <a:r>
              <a:rPr lang="en-US" altLang="en-US" sz="2400">
                <a:latin typeface="Times New Roman" panose="02020603050405020304" pitchFamily="18" charset="0"/>
                <a:cs typeface="Times New Roman" panose="02020603050405020304" pitchFamily="18" charset="0"/>
              </a:rPr>
              <a:t>Explosives which are readily initiated by a small stimulus are known as primary explosives. They can deflagrate or detonate. Primary explosives are most often used to initiate reactions whereby their chemistry produces a shock wave (or burn rate) of sufficient magnitude to deflagrate/detonate a less sensitive explosive.</a:t>
            </a:r>
            <a:r>
              <a:rPr lang="en-GB" altLang="en-US" sz="3600"/>
              <a:t> </a:t>
            </a:r>
          </a:p>
          <a:p>
            <a:r>
              <a:rPr lang="en-GB" altLang="en-US" sz="2400">
                <a:latin typeface="Times New Roman" panose="02020603050405020304" pitchFamily="18" charset="0"/>
                <a:cs typeface="Times New Roman" panose="02020603050405020304" pitchFamily="18" charset="0"/>
              </a:rPr>
              <a:t>Primary explosives are normally prepared in the form of crystalline or powdery material with low bulk density and large specific area. This isn’t ideal for reliable use and as such a degree of compaction is required. However, higher densities are harder to ignite, or may only burn without detonation, due to a phenomenon called ‘dead pressing’. Mercury fulminate, DDNP and peroxide-based primary explosives are dead-pressed very easily, causing reliability (and safety!) issues during manufacture and performance.</a:t>
            </a:r>
          </a:p>
          <a:p>
            <a:r>
              <a:rPr lang="en-GB" altLang="en-US" sz="2400">
                <a:latin typeface="Times New Roman" panose="02020603050405020304" pitchFamily="18" charset="0"/>
                <a:cs typeface="Times New Roman" panose="02020603050405020304" pitchFamily="18" charset="0"/>
              </a:rPr>
              <a:t>Figure of Insensitiveness – The Rotter Impact Test (pg 63 JA).</a:t>
            </a:r>
          </a:p>
          <a:p>
            <a:endParaRPr lang="en-US" altLang="en-US" sz="3600"/>
          </a:p>
        </p:txBody>
      </p:sp>
    </p:spTree>
    <p:extLst>
      <p:ext uri="{BB962C8B-B14F-4D97-AF65-F5344CB8AC3E}">
        <p14:creationId xmlns:p14="http://schemas.microsoft.com/office/powerpoint/2010/main" val="872840020"/>
      </p:ext>
    </p:extLst>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17D7A-C14A-4B87-AE17-E8FCBD37A909}"/>
              </a:ext>
            </a:extLst>
          </p:cNvPr>
          <p:cNvSpPr>
            <a:spLocks noGrp="1"/>
          </p:cNvSpPr>
          <p:nvPr>
            <p:ph type="title"/>
          </p:nvPr>
        </p:nvSpPr>
        <p:spPr/>
        <p:txBody>
          <a:bodyPr/>
          <a:lstStyle/>
          <a:p>
            <a:r>
              <a:rPr lang="en-US" dirty="0"/>
              <a:t>Primary Explosives (a family tree)</a:t>
            </a:r>
          </a:p>
        </p:txBody>
      </p:sp>
      <p:graphicFrame>
        <p:nvGraphicFramePr>
          <p:cNvPr id="4" name="Content Placeholder 3">
            <a:extLst>
              <a:ext uri="{FF2B5EF4-FFF2-40B4-BE49-F238E27FC236}">
                <a16:creationId xmlns:a16="http://schemas.microsoft.com/office/drawing/2014/main" id="{F2E06497-81DA-F10D-60C2-DC3EF2051C5B}"/>
              </a:ext>
            </a:extLst>
          </p:cNvPr>
          <p:cNvGraphicFramePr>
            <a:graphicFrameLocks noGrp="1"/>
          </p:cNvGraphicFramePr>
          <p:nvPr>
            <p:ph idx="1"/>
          </p:nvPr>
        </p:nvGraphicFramePr>
        <p:xfrm>
          <a:off x="179512" y="724054"/>
          <a:ext cx="8776370" cy="57292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029CC4A6-F021-7378-7F61-A52E64A00D26}"/>
              </a:ext>
            </a:extLst>
          </p:cNvPr>
          <p:cNvSpPr txBox="1"/>
          <p:nvPr/>
        </p:nvSpPr>
        <p:spPr>
          <a:xfrm>
            <a:off x="4038706" y="5589240"/>
            <a:ext cx="1057982" cy="184666"/>
          </a:xfrm>
          <a:prstGeom prst="rect">
            <a:avLst/>
          </a:prstGeom>
          <a:noFill/>
        </p:spPr>
        <p:txBody>
          <a:bodyPr wrap="none" lIns="0" tIns="0" rIns="0" bIns="0" rtlCol="0">
            <a:spAutoFit/>
          </a:bodyPr>
          <a:lstStyle/>
          <a:p>
            <a:pPr algn="l"/>
            <a:r>
              <a:rPr lang="en-US" sz="1200" dirty="0"/>
              <a:t>* Denotes HME</a:t>
            </a:r>
          </a:p>
        </p:txBody>
      </p:sp>
    </p:spTree>
    <p:extLst>
      <p:ext uri="{BB962C8B-B14F-4D97-AF65-F5344CB8AC3E}">
        <p14:creationId xmlns:p14="http://schemas.microsoft.com/office/powerpoint/2010/main" val="1170602031"/>
      </p:ext>
    </p:extLst>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A8B69-82FE-0D88-3836-2B9410C0B13D}"/>
              </a:ext>
            </a:extLst>
          </p:cNvPr>
          <p:cNvSpPr>
            <a:spLocks noGrp="1"/>
          </p:cNvSpPr>
          <p:nvPr>
            <p:ph type="title"/>
          </p:nvPr>
        </p:nvSpPr>
        <p:spPr>
          <a:xfrm>
            <a:off x="323536" y="260656"/>
            <a:ext cx="6435725" cy="522287"/>
          </a:xfrm>
        </p:spPr>
        <p:txBody>
          <a:bodyPr/>
          <a:lstStyle/>
          <a:p>
            <a:r>
              <a:rPr lang="en-US" dirty="0"/>
              <a:t>A list of primary explosives</a:t>
            </a:r>
          </a:p>
        </p:txBody>
      </p:sp>
      <p:pic>
        <p:nvPicPr>
          <p:cNvPr id="6" name="Content Placeholder 5" descr="Table&#10;&#10;Description automatically generated">
            <a:extLst>
              <a:ext uri="{FF2B5EF4-FFF2-40B4-BE49-F238E27FC236}">
                <a16:creationId xmlns:a16="http://schemas.microsoft.com/office/drawing/2014/main" id="{A4187B4F-D00C-0209-4812-38BD72857767}"/>
              </a:ext>
            </a:extLst>
          </p:cNvPr>
          <p:cNvPicPr>
            <a:picLocks noGrp="1" noChangeAspect="1"/>
          </p:cNvPicPr>
          <p:nvPr>
            <p:ph idx="1"/>
          </p:nvPr>
        </p:nvPicPr>
        <p:blipFill>
          <a:blip r:embed="rId2">
            <a:extLst>
              <a:ext uri="{28A0092B-C50C-407E-A947-70E740481C1C}">
                <a14:useLocalDpi xmlns:a14="http://schemas.microsoft.com/office/drawing/2010/main"/>
              </a:ext>
            </a:extLst>
          </a:blip>
          <a:stretch>
            <a:fillRect/>
          </a:stretch>
        </p:blipFill>
        <p:spPr>
          <a:xfrm>
            <a:off x="63142" y="1124744"/>
            <a:ext cx="8901346" cy="4545908"/>
          </a:xfrm>
        </p:spPr>
      </p:pic>
    </p:spTree>
    <p:extLst>
      <p:ext uri="{BB962C8B-B14F-4D97-AF65-F5344CB8AC3E}">
        <p14:creationId xmlns:p14="http://schemas.microsoft.com/office/powerpoint/2010/main" val="3068648188"/>
      </p:ext>
    </p:extLst>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013D66B-A246-0BF7-F09D-2C5A7B10698A}"/>
              </a:ext>
            </a:extLst>
          </p:cNvPr>
          <p:cNvSpPr>
            <a:spLocks noGrp="1"/>
          </p:cNvSpPr>
          <p:nvPr>
            <p:ph type="title"/>
          </p:nvPr>
        </p:nvSpPr>
        <p:spPr>
          <a:xfrm>
            <a:off x="495030" y="2767106"/>
            <a:ext cx="2160621" cy="3071906"/>
          </a:xfrm>
        </p:spPr>
        <p:txBody>
          <a:bodyPr vert="horz" lIns="91440" tIns="45720" rIns="91440" bIns="45720" numCol="1" rtlCol="0" anchor="t" anchorCtr="0" compatLnSpc="1">
            <a:prstTxWarp prst="textNoShape">
              <a:avLst/>
            </a:prstTxWarp>
            <a:normAutofit/>
          </a:bodyPr>
          <a:lstStyle/>
          <a:p>
            <a:pPr eaLnBrk="1" hangingPunct="1">
              <a:lnSpc>
                <a:spcPct val="90000"/>
              </a:lnSpc>
            </a:pPr>
            <a:r>
              <a:rPr lang="en-US" sz="2500" kern="1200">
                <a:solidFill>
                  <a:srgbClr val="FFFFFF"/>
                </a:solidFill>
                <a:latin typeface="+mj-lt"/>
                <a:ea typeface="+mj-ea"/>
                <a:cs typeface="+mj-cs"/>
              </a:rPr>
              <a:t>Electrostatic Sensitivity of Primary Explosives</a:t>
            </a:r>
          </a:p>
        </p:txBody>
      </p:sp>
      <p:pic>
        <p:nvPicPr>
          <p:cNvPr id="4" name="Content Placeholder 3" descr="A screenshot of a social media post&#10;&#10;Description automatically generated">
            <a:extLst>
              <a:ext uri="{FF2B5EF4-FFF2-40B4-BE49-F238E27FC236}">
                <a16:creationId xmlns:a16="http://schemas.microsoft.com/office/drawing/2014/main" id="{6BABF6C4-2723-7011-5792-F6630DBCB5E0}"/>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3376821" y="1505145"/>
            <a:ext cx="5419311" cy="3847710"/>
          </a:xfrm>
          <a:prstGeom prst="rect">
            <a:avLst/>
          </a:prstGeom>
        </p:spPr>
      </p:pic>
    </p:spTree>
    <p:extLst>
      <p:ext uri="{BB962C8B-B14F-4D97-AF65-F5344CB8AC3E}">
        <p14:creationId xmlns:p14="http://schemas.microsoft.com/office/powerpoint/2010/main" val="207503178"/>
      </p:ext>
    </p:extLst>
  </p:cSld>
  <p:clrMapOvr>
    <a:masterClrMapping/>
  </p:clrMapOvr>
  <p:transition>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a:extLst>
              <a:ext uri="{FF2B5EF4-FFF2-40B4-BE49-F238E27FC236}">
                <a16:creationId xmlns:a16="http://schemas.microsoft.com/office/drawing/2014/main" id="{B6DB1EEC-5505-76FF-CB97-9BF236A2CF89}"/>
              </a:ext>
            </a:extLst>
          </p:cNvPr>
          <p:cNvSpPr>
            <a:spLocks noGrp="1" noChangeArrowheads="1"/>
          </p:cNvSpPr>
          <p:nvPr>
            <p:ph type="title"/>
          </p:nvPr>
        </p:nvSpPr>
        <p:spPr>
          <a:xfrm>
            <a:off x="371483" y="260350"/>
            <a:ext cx="6435725" cy="522288"/>
          </a:xfrm>
        </p:spPr>
        <p:txBody>
          <a:bodyPr/>
          <a:lstStyle/>
          <a:p>
            <a:r>
              <a:rPr lang="en-US" altLang="en-US"/>
              <a:t>Impact Sensitivity</a:t>
            </a:r>
          </a:p>
        </p:txBody>
      </p:sp>
      <p:pic>
        <p:nvPicPr>
          <p:cNvPr id="39938" name="Content Placeholder 3" descr="A picture containing sitting, traffic, truck, light&#10;&#10;Description automatically generated">
            <a:extLst>
              <a:ext uri="{FF2B5EF4-FFF2-40B4-BE49-F238E27FC236}">
                <a16:creationId xmlns:a16="http://schemas.microsoft.com/office/drawing/2014/main" id="{B2C79474-20BD-440C-0B8B-FA950AE5E56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74658" y="836613"/>
            <a:ext cx="8418513" cy="5256212"/>
          </a:xfrm>
        </p:spPr>
      </p:pic>
      <p:sp>
        <p:nvSpPr>
          <p:cNvPr id="39939" name="TextBox 5">
            <a:extLst>
              <a:ext uri="{FF2B5EF4-FFF2-40B4-BE49-F238E27FC236}">
                <a16:creationId xmlns:a16="http://schemas.microsoft.com/office/drawing/2014/main" id="{4276B9EA-909F-C18C-82A0-AD282EEB2278}"/>
              </a:ext>
            </a:extLst>
          </p:cNvPr>
          <p:cNvSpPr txBox="1">
            <a:spLocks noChangeArrowheads="1"/>
          </p:cNvSpPr>
          <p:nvPr/>
        </p:nvSpPr>
        <p:spPr bwMode="auto">
          <a:xfrm>
            <a:off x="4067183" y="6237296"/>
            <a:ext cx="2428875" cy="369887"/>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US" altLang="en-US">
                <a:solidFill>
                  <a:srgbClr val="FFFFFF"/>
                </a:solidFill>
              </a:rPr>
              <a:t>Diazo-Di-Nitro-Phenol</a:t>
            </a:r>
          </a:p>
        </p:txBody>
      </p:sp>
    </p:spTree>
    <p:extLst>
      <p:ext uri="{BB962C8B-B14F-4D97-AF65-F5344CB8AC3E}">
        <p14:creationId xmlns:p14="http://schemas.microsoft.com/office/powerpoint/2010/main" val="1904799633"/>
      </p:ext>
    </p:extLst>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B258B-29F0-F9D2-043E-369DA3EB50B3}"/>
              </a:ext>
            </a:extLst>
          </p:cNvPr>
          <p:cNvSpPr>
            <a:spLocks noGrp="1"/>
          </p:cNvSpPr>
          <p:nvPr>
            <p:ph type="title"/>
          </p:nvPr>
        </p:nvSpPr>
        <p:spPr>
          <a:xfrm>
            <a:off x="395536" y="476680"/>
            <a:ext cx="7569026" cy="522287"/>
          </a:xfrm>
        </p:spPr>
        <p:txBody>
          <a:bodyPr/>
          <a:lstStyle/>
          <a:p>
            <a:r>
              <a:rPr lang="en-US" dirty="0"/>
              <a:t>Friction Sensitivity of Primary Explosives</a:t>
            </a:r>
          </a:p>
        </p:txBody>
      </p:sp>
      <p:pic>
        <p:nvPicPr>
          <p:cNvPr id="4" name="Content Placeholder 3" descr="A screenshot of a cell phone&#10;&#10;Description automatically generated">
            <a:extLst>
              <a:ext uri="{FF2B5EF4-FFF2-40B4-BE49-F238E27FC236}">
                <a16:creationId xmlns:a16="http://schemas.microsoft.com/office/drawing/2014/main" id="{F72564A0-F819-E044-CB03-7B70C7C11334}"/>
              </a:ext>
            </a:extLst>
          </p:cNvPr>
          <p:cNvPicPr>
            <a:picLocks noGrp="1" noChangeAspect="1"/>
          </p:cNvPicPr>
          <p:nvPr>
            <p:ph idx="1"/>
          </p:nvPr>
        </p:nvPicPr>
        <p:blipFill>
          <a:blip r:embed="rId3" cstate="email">
            <a:extLst>
              <a:ext uri="{28A0092B-C50C-407E-A947-70E740481C1C}">
                <a14:useLocalDpi xmlns:a14="http://schemas.microsoft.com/office/drawing/2010/main"/>
              </a:ext>
            </a:extLst>
          </a:blip>
          <a:stretch>
            <a:fillRect/>
          </a:stretch>
        </p:blipFill>
        <p:spPr>
          <a:xfrm>
            <a:off x="787487" y="1335310"/>
            <a:ext cx="7569026" cy="5046018"/>
          </a:xfrm>
          <a:prstGeom prst="rect">
            <a:avLst/>
          </a:prstGeom>
        </p:spPr>
      </p:pic>
    </p:spTree>
    <p:extLst>
      <p:ext uri="{BB962C8B-B14F-4D97-AF65-F5344CB8AC3E}">
        <p14:creationId xmlns:p14="http://schemas.microsoft.com/office/powerpoint/2010/main" val="2012762620"/>
      </p:ext>
    </p:extLst>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a:xfrm>
            <a:off x="457200" y="274638"/>
            <a:ext cx="8229600" cy="850900"/>
          </a:xfrm>
        </p:spPr>
        <p:txBody>
          <a:bodyPr/>
          <a:lstStyle/>
          <a:p>
            <a:r>
              <a:rPr lang="en-GB" sz="3600" dirty="0"/>
              <a:t>Secondary Explosive</a:t>
            </a:r>
          </a:p>
        </p:txBody>
      </p:sp>
      <p:sp>
        <p:nvSpPr>
          <p:cNvPr id="21506" name="Slide Number Placeholder 2"/>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a:defRPr/>
            </a:pPr>
            <a:endParaRPr lang="en-GB" sz="1600" b="1" dirty="0">
              <a:solidFill>
                <a:srgbClr val="FFFFFF"/>
              </a:solidFill>
              <a:cs typeface="Arial" charset="0"/>
            </a:endParaRPr>
          </a:p>
        </p:txBody>
      </p:sp>
      <p:sp>
        <p:nvSpPr>
          <p:cNvPr id="21507" name="Rectangle 2"/>
          <p:cNvSpPr>
            <a:spLocks noChangeArrowheads="1"/>
          </p:cNvSpPr>
          <p:nvPr/>
        </p:nvSpPr>
        <p:spPr bwMode="auto">
          <a:xfrm>
            <a:off x="0" y="-184666"/>
            <a:ext cx="184731" cy="369332"/>
          </a:xfrm>
          <a:prstGeom prst="rect">
            <a:avLst/>
          </a:prstGeom>
          <a:noFill/>
          <a:ln w="9525">
            <a:noFill/>
            <a:miter lim="800000"/>
            <a:headEnd/>
            <a:tailEnd/>
          </a:ln>
        </p:spPr>
        <p:txBody>
          <a:bodyPr wrap="none" anchor="ctr">
            <a:spAutoFit/>
          </a:bodyPr>
          <a:lstStyle/>
          <a:p>
            <a:pPr>
              <a:defRPr/>
            </a:pPr>
            <a:endParaRPr lang="en-GB">
              <a:solidFill>
                <a:srgbClr val="FFFFFF"/>
              </a:solidFill>
              <a:latin typeface="Calibri" pitchFamily="34" charset="0"/>
            </a:endParaRPr>
          </a:p>
        </p:txBody>
      </p:sp>
      <p:sp>
        <p:nvSpPr>
          <p:cNvPr id="21508" name="TextBox 8"/>
          <p:cNvSpPr txBox="1">
            <a:spLocks noChangeArrowheads="1"/>
          </p:cNvSpPr>
          <p:nvPr/>
        </p:nvSpPr>
        <p:spPr bwMode="auto">
          <a:xfrm>
            <a:off x="623888" y="1196752"/>
            <a:ext cx="7993062" cy="3046988"/>
          </a:xfrm>
          <a:prstGeom prst="rect">
            <a:avLst/>
          </a:prstGeom>
          <a:noFill/>
          <a:ln w="9525">
            <a:noFill/>
            <a:miter lim="800000"/>
            <a:headEnd/>
            <a:tailEnd/>
          </a:ln>
        </p:spPr>
        <p:txBody>
          <a:bodyPr>
            <a:spAutoFit/>
          </a:bodyPr>
          <a:lstStyle/>
          <a:p>
            <a:pPr marL="342900" indent="-342900">
              <a:buFont typeface="Arial" panose="020B0604020202020204" pitchFamily="34" charset="0"/>
              <a:buChar char="•"/>
              <a:defRPr/>
            </a:pPr>
            <a:r>
              <a:rPr lang="en-GB" sz="2400" dirty="0">
                <a:solidFill>
                  <a:srgbClr val="FFFFFF"/>
                </a:solidFill>
                <a:latin typeface="Arial"/>
                <a:cs typeface="Times New Roman" pitchFamily="18" charset="0"/>
              </a:rPr>
              <a:t>Less sensitive than primary explosive (FOI &gt;50)</a:t>
            </a:r>
          </a:p>
          <a:p>
            <a:pPr>
              <a:defRPr/>
            </a:pPr>
            <a:endParaRPr lang="en-GB" sz="2400" dirty="0">
              <a:solidFill>
                <a:srgbClr val="FFFFFF"/>
              </a:solidFill>
              <a:latin typeface="Arial"/>
              <a:cs typeface="Times New Roman" pitchFamily="18" charset="0"/>
            </a:endParaRPr>
          </a:p>
          <a:p>
            <a:pPr marL="342900" indent="-342900">
              <a:buFont typeface="Arial" panose="020B0604020202020204" pitchFamily="34" charset="0"/>
              <a:buChar char="•"/>
              <a:defRPr/>
            </a:pPr>
            <a:r>
              <a:rPr lang="en-GB" sz="2400" dirty="0">
                <a:solidFill>
                  <a:srgbClr val="FFFFFF"/>
                </a:solidFill>
                <a:latin typeface="Arial"/>
                <a:cs typeface="Times New Roman" pitchFamily="18" charset="0"/>
              </a:rPr>
              <a:t>On functioning, the energy of the explosive – </a:t>
            </a:r>
          </a:p>
          <a:p>
            <a:pPr marL="342900" indent="-342900">
              <a:buFont typeface="Arial" panose="020B0604020202020204" pitchFamily="34" charset="0"/>
              <a:buChar char="•"/>
              <a:defRPr/>
            </a:pPr>
            <a:endParaRPr lang="en-GB" sz="2400" dirty="0">
              <a:solidFill>
                <a:srgbClr val="FFFFFF"/>
              </a:solidFill>
              <a:latin typeface="Arial"/>
              <a:cs typeface="Times New Roman" pitchFamily="18" charset="0"/>
            </a:endParaRPr>
          </a:p>
          <a:p>
            <a:pPr marL="800100" lvl="1" indent="-342900">
              <a:buFont typeface="Arial" panose="020B0604020202020204" pitchFamily="34" charset="0"/>
              <a:buChar char="•"/>
              <a:defRPr/>
            </a:pPr>
            <a:r>
              <a:rPr lang="en-GB" sz="2400" dirty="0">
                <a:solidFill>
                  <a:srgbClr val="FFFFFF"/>
                </a:solidFill>
                <a:latin typeface="Arial"/>
                <a:cs typeface="Times New Roman" pitchFamily="18" charset="0"/>
              </a:rPr>
              <a:t>Disrupts the warhead’s case</a:t>
            </a:r>
          </a:p>
          <a:p>
            <a:pPr marL="342900" indent="-342900">
              <a:buFont typeface="Arial" panose="020B0604020202020204" pitchFamily="34" charset="0"/>
              <a:buChar char="•"/>
              <a:defRPr/>
            </a:pPr>
            <a:endParaRPr lang="en-GB" sz="2400" dirty="0">
              <a:solidFill>
                <a:srgbClr val="FFFFFF"/>
              </a:solidFill>
              <a:latin typeface="Arial"/>
              <a:cs typeface="Times New Roman" pitchFamily="18" charset="0"/>
            </a:endParaRPr>
          </a:p>
          <a:p>
            <a:pPr marL="800100" lvl="1" indent="-342900">
              <a:buFont typeface="Arial" panose="020B0604020202020204" pitchFamily="34" charset="0"/>
              <a:buChar char="•"/>
              <a:defRPr/>
            </a:pPr>
            <a:r>
              <a:rPr lang="en-GB" sz="2400" dirty="0">
                <a:solidFill>
                  <a:srgbClr val="FFFFFF"/>
                </a:solidFill>
                <a:latin typeface="Arial"/>
                <a:cs typeface="Times New Roman" pitchFamily="18" charset="0"/>
              </a:rPr>
              <a:t>Affects the environment in a manner governed by the environment and by the position of the munition.</a:t>
            </a:r>
          </a:p>
        </p:txBody>
      </p:sp>
      <p:sp>
        <p:nvSpPr>
          <p:cNvPr id="15" name="TextBox 14"/>
          <p:cNvSpPr txBox="1">
            <a:spLocks noChangeArrowheads="1"/>
          </p:cNvSpPr>
          <p:nvPr/>
        </p:nvSpPr>
        <p:spPr bwMode="auto">
          <a:xfrm>
            <a:off x="623896" y="5622347"/>
            <a:ext cx="8124825" cy="830997"/>
          </a:xfrm>
          <a:prstGeom prst="rect">
            <a:avLst/>
          </a:prstGeom>
          <a:noFill/>
          <a:ln w="9525">
            <a:noFill/>
            <a:miter lim="800000"/>
            <a:headEnd/>
            <a:tailEnd/>
          </a:ln>
        </p:spPr>
        <p:txBody>
          <a:bodyPr>
            <a:spAutoFit/>
          </a:bodyPr>
          <a:lstStyle/>
          <a:p>
            <a:pPr marL="342900" indent="-342900">
              <a:buFont typeface="Arial" panose="020B0604020202020204" pitchFamily="34" charset="0"/>
              <a:buChar char="•"/>
              <a:defRPr/>
            </a:pPr>
            <a:r>
              <a:rPr lang="en-GB" sz="2400" dirty="0">
                <a:solidFill>
                  <a:srgbClr val="FFFFFF"/>
                </a:solidFill>
                <a:latin typeface="Arial"/>
                <a:cs typeface="Times New Roman" pitchFamily="18" charset="0"/>
              </a:rPr>
              <a:t>If the requirement is for blast, then the case may be made light to require less energy for disruption.</a:t>
            </a:r>
          </a:p>
        </p:txBody>
      </p:sp>
      <p:sp>
        <p:nvSpPr>
          <p:cNvPr id="16" name="TextBox 15"/>
          <p:cNvSpPr txBox="1">
            <a:spLocks noChangeArrowheads="1"/>
          </p:cNvSpPr>
          <p:nvPr/>
        </p:nvSpPr>
        <p:spPr bwMode="auto">
          <a:xfrm>
            <a:off x="611196" y="4293104"/>
            <a:ext cx="8137525" cy="1200329"/>
          </a:xfrm>
          <a:prstGeom prst="rect">
            <a:avLst/>
          </a:prstGeom>
          <a:noFill/>
          <a:ln w="9525">
            <a:noFill/>
            <a:miter lim="800000"/>
            <a:headEnd/>
            <a:tailEnd/>
          </a:ln>
        </p:spPr>
        <p:txBody>
          <a:bodyPr>
            <a:spAutoFit/>
          </a:bodyPr>
          <a:lstStyle/>
          <a:p>
            <a:pPr marL="342900" indent="-342900">
              <a:buFont typeface="Arial" panose="020B0604020202020204" pitchFamily="34" charset="0"/>
              <a:buChar char="•"/>
              <a:defRPr/>
            </a:pPr>
            <a:r>
              <a:rPr lang="en-GB" sz="2400" dirty="0">
                <a:solidFill>
                  <a:srgbClr val="FFFFFF"/>
                </a:solidFill>
                <a:latin typeface="Arial"/>
                <a:cs typeface="Times New Roman" pitchFamily="18" charset="0"/>
              </a:rPr>
              <a:t>If the requirement is for fragmentation, then the material and the geometry of the case are selected to give the required fragment  characteristics.</a:t>
            </a:r>
          </a:p>
        </p:txBody>
      </p:sp>
    </p:spTree>
    <p:extLst>
      <p:ext uri="{BB962C8B-B14F-4D97-AF65-F5344CB8AC3E}">
        <p14:creationId xmlns:p14="http://schemas.microsoft.com/office/powerpoint/2010/main" val="1265175514"/>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73B52-006B-7428-E64E-2F9A6F6FF64E}"/>
              </a:ext>
            </a:extLst>
          </p:cNvPr>
          <p:cNvSpPr>
            <a:spLocks noGrp="1"/>
          </p:cNvSpPr>
          <p:nvPr>
            <p:ph type="ctrTitle"/>
          </p:nvPr>
        </p:nvSpPr>
        <p:spPr>
          <a:xfrm>
            <a:off x="395536" y="404664"/>
            <a:ext cx="8352928" cy="2387600"/>
          </a:xfrm>
        </p:spPr>
        <p:txBody>
          <a:bodyPr/>
          <a:lstStyle/>
          <a:p>
            <a:pPr algn="just"/>
            <a:r>
              <a:rPr lang="en-GB" sz="2000" b="0" dirty="0">
                <a:latin typeface="Arial" panose="020B0604020202020204" pitchFamily="34" charset="0"/>
                <a:ea typeface="Times New Roman" panose="02020603050405020304" pitchFamily="18" charset="0"/>
                <a:cs typeface="Arial" panose="020B0604020202020204" pitchFamily="34" charset="0"/>
              </a:rPr>
              <a:t>To fully understand explosive chemistry, it is important first to define deflagrations and detonations and highlight the characteristics that distinguish these two types of combustion waves. Deflagration and detonation are differentiated from usual combustion by their power output, velocities of propagation (some mms</a:t>
            </a:r>
            <a:r>
              <a:rPr lang="en-GB" sz="2000" b="0" baseline="30000" dirty="0">
                <a:latin typeface="Arial" panose="020B0604020202020204" pitchFamily="34" charset="0"/>
                <a:ea typeface="Times New Roman" panose="02020603050405020304" pitchFamily="18" charset="0"/>
                <a:cs typeface="Arial" panose="020B0604020202020204" pitchFamily="34" charset="0"/>
              </a:rPr>
              <a:t>-1</a:t>
            </a:r>
            <a:r>
              <a:rPr lang="en-GB" sz="2000" b="0" dirty="0">
                <a:latin typeface="Arial" panose="020B0604020202020204" pitchFamily="34" charset="0"/>
                <a:ea typeface="Times New Roman" panose="02020603050405020304" pitchFamily="18" charset="0"/>
                <a:cs typeface="Arial" panose="020B0604020202020204" pitchFamily="34" charset="0"/>
              </a:rPr>
              <a:t> for combustion, several hundred ms</a:t>
            </a:r>
            <a:r>
              <a:rPr lang="en-GB" sz="2000" b="0" baseline="30000" dirty="0">
                <a:latin typeface="Arial" panose="020B0604020202020204" pitchFamily="34" charset="0"/>
                <a:ea typeface="Times New Roman" panose="02020603050405020304" pitchFamily="18" charset="0"/>
                <a:cs typeface="Arial" panose="020B0604020202020204" pitchFamily="34" charset="0"/>
              </a:rPr>
              <a:t>-1</a:t>
            </a:r>
            <a:r>
              <a:rPr lang="en-GB" sz="2000" b="0" dirty="0">
                <a:latin typeface="Arial" panose="020B0604020202020204" pitchFamily="34" charset="0"/>
                <a:ea typeface="Times New Roman" panose="02020603050405020304" pitchFamily="18" charset="0"/>
                <a:cs typeface="Arial" panose="020B0604020202020204" pitchFamily="34" charset="0"/>
              </a:rPr>
              <a:t> for deflagration and several thousand ms</a:t>
            </a:r>
            <a:r>
              <a:rPr lang="en-GB" sz="2000" b="0" baseline="30000" dirty="0">
                <a:latin typeface="Arial" panose="020B0604020202020204" pitchFamily="34" charset="0"/>
                <a:ea typeface="Times New Roman" panose="02020603050405020304" pitchFamily="18" charset="0"/>
                <a:cs typeface="Arial" panose="020B0604020202020204" pitchFamily="34" charset="0"/>
              </a:rPr>
              <a:t>-1</a:t>
            </a:r>
            <a:r>
              <a:rPr lang="en-GB" sz="2000" b="0" dirty="0">
                <a:latin typeface="Arial" panose="020B0604020202020204" pitchFamily="34" charset="0"/>
                <a:ea typeface="Times New Roman" panose="02020603050405020304" pitchFamily="18" charset="0"/>
                <a:cs typeface="Arial" panose="020B0604020202020204" pitchFamily="34" charset="0"/>
              </a:rPr>
              <a:t> for detonation), and the source of oxygen that they use. </a:t>
            </a:r>
            <a:endParaRPr lang="en-US" sz="4800" b="0" dirty="0">
              <a:latin typeface="Arial" panose="020B0604020202020204" pitchFamily="34" charset="0"/>
              <a:cs typeface="Arial" panose="020B0604020202020204" pitchFamily="34" charset="0"/>
            </a:endParaRPr>
          </a:p>
        </p:txBody>
      </p:sp>
      <p:graphicFrame>
        <p:nvGraphicFramePr>
          <p:cNvPr id="5" name="Table 4">
            <a:extLst>
              <a:ext uri="{FF2B5EF4-FFF2-40B4-BE49-F238E27FC236}">
                <a16:creationId xmlns:a16="http://schemas.microsoft.com/office/drawing/2014/main" id="{C160490E-6468-8B30-86CC-6A4C334976FD}"/>
              </a:ext>
            </a:extLst>
          </p:cNvPr>
          <p:cNvGraphicFramePr>
            <a:graphicFrameLocks noGrp="1"/>
          </p:cNvGraphicFramePr>
          <p:nvPr/>
        </p:nvGraphicFramePr>
        <p:xfrm>
          <a:off x="215517" y="3068960"/>
          <a:ext cx="8712966" cy="3281990"/>
        </p:xfrm>
        <a:graphic>
          <a:graphicData uri="http://schemas.openxmlformats.org/drawingml/2006/table">
            <a:tbl>
              <a:tblPr firstRow="1" firstCol="1" bandRow="1">
                <a:tableStyleId>{5C22544A-7EE6-4342-B048-85BDC9FD1C3A}</a:tableStyleId>
              </a:tblPr>
              <a:tblGrid>
                <a:gridCol w="1700522">
                  <a:extLst>
                    <a:ext uri="{9D8B030D-6E8A-4147-A177-3AD203B41FA5}">
                      <a16:colId xmlns:a16="http://schemas.microsoft.com/office/drawing/2014/main" val="2300306140"/>
                    </a:ext>
                  </a:extLst>
                </a:gridCol>
                <a:gridCol w="2054061">
                  <a:extLst>
                    <a:ext uri="{9D8B030D-6E8A-4147-A177-3AD203B41FA5}">
                      <a16:colId xmlns:a16="http://schemas.microsoft.com/office/drawing/2014/main" val="1781622271"/>
                    </a:ext>
                  </a:extLst>
                </a:gridCol>
                <a:gridCol w="1555571">
                  <a:extLst>
                    <a:ext uri="{9D8B030D-6E8A-4147-A177-3AD203B41FA5}">
                      <a16:colId xmlns:a16="http://schemas.microsoft.com/office/drawing/2014/main" val="3301969183"/>
                    </a:ext>
                  </a:extLst>
                </a:gridCol>
                <a:gridCol w="1701406">
                  <a:extLst>
                    <a:ext uri="{9D8B030D-6E8A-4147-A177-3AD203B41FA5}">
                      <a16:colId xmlns:a16="http://schemas.microsoft.com/office/drawing/2014/main" val="1214261127"/>
                    </a:ext>
                  </a:extLst>
                </a:gridCol>
                <a:gridCol w="1701406">
                  <a:extLst>
                    <a:ext uri="{9D8B030D-6E8A-4147-A177-3AD203B41FA5}">
                      <a16:colId xmlns:a16="http://schemas.microsoft.com/office/drawing/2014/main" val="82123068"/>
                    </a:ext>
                  </a:extLst>
                </a:gridCol>
              </a:tblGrid>
              <a:tr h="643932">
                <a:tc>
                  <a:txBody>
                    <a:bodyPr/>
                    <a:lstStyle/>
                    <a:p>
                      <a:pPr>
                        <a:spcAft>
                          <a:spcPts val="600"/>
                        </a:spcAft>
                      </a:pPr>
                      <a:r>
                        <a:rPr lang="en-GB" sz="2000">
                          <a:effectLst/>
                        </a:rPr>
                        <a:t>Reaction Type</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Reaction rate</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Power Output</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Oxygen Source</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Example</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657206193"/>
                  </a:ext>
                </a:extLst>
              </a:tr>
              <a:tr h="643932">
                <a:tc>
                  <a:txBody>
                    <a:bodyPr/>
                    <a:lstStyle/>
                    <a:p>
                      <a:pPr>
                        <a:spcAft>
                          <a:spcPts val="600"/>
                        </a:spcAft>
                      </a:pPr>
                      <a:r>
                        <a:rPr lang="en-GB" sz="2000">
                          <a:effectLst/>
                        </a:rPr>
                        <a:t>Combustion</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Slow (mms</a:t>
                      </a:r>
                      <a:r>
                        <a:rPr lang="en-GB" sz="2000" baseline="30000">
                          <a:effectLst/>
                        </a:rPr>
                        <a:t>-1</a:t>
                      </a:r>
                      <a:r>
                        <a:rPr lang="en-GB" sz="2000">
                          <a:effectLst/>
                        </a:rPr>
                        <a:t>)</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100 Wcm</a:t>
                      </a:r>
                      <a:r>
                        <a:rPr lang="en-GB" sz="2000" baseline="30000" dirty="0">
                          <a:effectLst/>
                        </a:rPr>
                        <a:t>-3</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Atmosphere</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Burning Wood</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3903951471"/>
                  </a:ext>
                </a:extLst>
              </a:tr>
              <a:tr h="997063">
                <a:tc>
                  <a:txBody>
                    <a:bodyPr/>
                    <a:lstStyle/>
                    <a:p>
                      <a:pPr>
                        <a:spcAft>
                          <a:spcPts val="600"/>
                        </a:spcAft>
                      </a:pPr>
                      <a:r>
                        <a:rPr lang="en-GB" sz="2000">
                          <a:effectLst/>
                        </a:rPr>
                        <a:t>Deflagration</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Subsonic (+100ms</a:t>
                      </a:r>
                      <a:r>
                        <a:rPr lang="en-GB" sz="2000" baseline="30000">
                          <a:effectLst/>
                        </a:rPr>
                        <a:t>-1</a:t>
                      </a:r>
                      <a:r>
                        <a:rPr lang="en-GB" sz="2000">
                          <a:effectLst/>
                        </a:rPr>
                        <a:t>)</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100 Wcm</a:t>
                      </a:r>
                      <a:r>
                        <a:rPr lang="en-GB" sz="2000" baseline="30000" dirty="0">
                          <a:effectLst/>
                        </a:rPr>
                        <a:t>-3</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Within compound</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Confined black powder</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1777896396"/>
                  </a:ext>
                </a:extLst>
              </a:tr>
              <a:tr h="997063">
                <a:tc>
                  <a:txBody>
                    <a:bodyPr/>
                    <a:lstStyle/>
                    <a:p>
                      <a:pPr>
                        <a:spcAft>
                          <a:spcPts val="600"/>
                        </a:spcAft>
                      </a:pPr>
                      <a:r>
                        <a:rPr lang="en-GB" sz="2000">
                          <a:effectLst/>
                        </a:rPr>
                        <a:t>Detonation</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Supersonic (+330ms</a:t>
                      </a:r>
                      <a:r>
                        <a:rPr lang="en-GB" sz="2000" baseline="30000" dirty="0">
                          <a:effectLst/>
                        </a:rPr>
                        <a:t>-1</a:t>
                      </a:r>
                      <a:r>
                        <a:rPr lang="en-GB" sz="2000" dirty="0">
                          <a:effectLst/>
                        </a:rPr>
                        <a:t>)</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1000 Wcm</a:t>
                      </a:r>
                      <a:r>
                        <a:rPr lang="en-GB" sz="2000" baseline="30000" dirty="0">
                          <a:effectLst/>
                        </a:rPr>
                        <a:t>-3</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Within compound</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TNT</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3122894014"/>
                  </a:ext>
                </a:extLst>
              </a:tr>
            </a:tbl>
          </a:graphicData>
        </a:graphic>
      </p:graphicFrame>
    </p:spTree>
    <p:extLst>
      <p:ext uri="{BB962C8B-B14F-4D97-AF65-F5344CB8AC3E}">
        <p14:creationId xmlns:p14="http://schemas.microsoft.com/office/powerpoint/2010/main" val="1890240511"/>
      </p:ext>
    </p:extLst>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494BF-C4E5-6227-9B9D-CDE2609F2DC8}"/>
              </a:ext>
            </a:extLst>
          </p:cNvPr>
          <p:cNvSpPr>
            <a:spLocks noGrp="1"/>
          </p:cNvSpPr>
          <p:nvPr>
            <p:ph type="title"/>
          </p:nvPr>
        </p:nvSpPr>
        <p:spPr>
          <a:xfrm>
            <a:off x="473202" y="639520"/>
            <a:ext cx="2571750" cy="1719072"/>
          </a:xfrm>
        </p:spPr>
        <p:txBody>
          <a:bodyPr anchor="b">
            <a:normAutofit/>
          </a:bodyPr>
          <a:lstStyle/>
          <a:p>
            <a:pPr>
              <a:lnSpc>
                <a:spcPct val="90000"/>
              </a:lnSpc>
            </a:pPr>
            <a:r>
              <a:rPr lang="en-US" sz="2900"/>
              <a:t>What is deflagration</a:t>
            </a:r>
          </a:p>
        </p:txBody>
      </p:sp>
      <p:sp>
        <p:nvSpPr>
          <p:cNvPr id="3" name="Content Placeholder 2">
            <a:extLst>
              <a:ext uri="{FF2B5EF4-FFF2-40B4-BE49-F238E27FC236}">
                <a16:creationId xmlns:a16="http://schemas.microsoft.com/office/drawing/2014/main" id="{9A3287C1-7294-03DB-5406-A56FF48878F7}"/>
              </a:ext>
            </a:extLst>
          </p:cNvPr>
          <p:cNvSpPr>
            <a:spLocks noGrp="1"/>
          </p:cNvSpPr>
          <p:nvPr>
            <p:ph idx="1"/>
          </p:nvPr>
        </p:nvSpPr>
        <p:spPr>
          <a:xfrm>
            <a:off x="0" y="2807208"/>
            <a:ext cx="3347864" cy="3410712"/>
          </a:xfrm>
        </p:spPr>
        <p:txBody>
          <a:bodyPr anchor="t">
            <a:noAutofit/>
          </a:bodyPr>
          <a:lstStyle/>
          <a:p>
            <a:pPr>
              <a:lnSpc>
                <a:spcPct val="90000"/>
              </a:lnSpc>
            </a:pPr>
            <a:r>
              <a:rPr lang="en-US" sz="2000" dirty="0"/>
              <a:t>Deflagration is a rapid burning where convection plays an important role (the transfer of heat between areas of different temperature). The term is often used to describe the burning of an explosive which has failed to detonate. </a:t>
            </a:r>
          </a:p>
        </p:txBody>
      </p:sp>
      <p:pic>
        <p:nvPicPr>
          <p:cNvPr id="9" name="Picture 8" descr="Diagram&#10;&#10;Description automatically generated">
            <a:extLst>
              <a:ext uri="{FF2B5EF4-FFF2-40B4-BE49-F238E27FC236}">
                <a16:creationId xmlns:a16="http://schemas.microsoft.com/office/drawing/2014/main" id="{77115A29-896F-FC41-2D0D-CF7652E54E7B}"/>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3469325" y="1772824"/>
            <a:ext cx="5177790" cy="2990173"/>
          </a:xfrm>
          <a:prstGeom prst="rect">
            <a:avLst/>
          </a:prstGeom>
        </p:spPr>
      </p:pic>
    </p:spTree>
    <p:extLst>
      <p:ext uri="{BB962C8B-B14F-4D97-AF65-F5344CB8AC3E}">
        <p14:creationId xmlns:p14="http://schemas.microsoft.com/office/powerpoint/2010/main" val="1761737455"/>
      </p:ext>
    </p:extLst>
  </p:cSld>
  <p:clrMapOvr>
    <a:masterClrMapping/>
  </p:clrMapOvr>
  <p:transition>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25402443-C720-C5D9-27EB-710C3C0C601B}"/>
              </a:ext>
            </a:extLst>
          </p:cNvPr>
          <p:cNvSpPr>
            <a:spLocks noGrp="1"/>
          </p:cNvSpPr>
          <p:nvPr>
            <p:ph type="title"/>
          </p:nvPr>
        </p:nvSpPr>
        <p:spPr>
          <a:xfrm>
            <a:off x="457200" y="274646"/>
            <a:ext cx="8229600" cy="777875"/>
          </a:xfrm>
        </p:spPr>
        <p:txBody>
          <a:bodyPr/>
          <a:lstStyle/>
          <a:p>
            <a:r>
              <a:rPr lang="en-GB" altLang="en-US" sz="3600"/>
              <a:t>Deflagration to Detonation Transition</a:t>
            </a:r>
          </a:p>
        </p:txBody>
      </p:sp>
      <p:sp>
        <p:nvSpPr>
          <p:cNvPr id="4" name="Rectangle 3">
            <a:extLst>
              <a:ext uri="{FF2B5EF4-FFF2-40B4-BE49-F238E27FC236}">
                <a16:creationId xmlns:a16="http://schemas.microsoft.com/office/drawing/2014/main" id="{A3FB26E0-F2F2-E3F8-0A46-26503F44DECC}"/>
              </a:ext>
            </a:extLst>
          </p:cNvPr>
          <p:cNvSpPr txBox="1">
            <a:spLocks noChangeArrowheads="1"/>
          </p:cNvSpPr>
          <p:nvPr/>
        </p:nvSpPr>
        <p:spPr bwMode="auto">
          <a:xfrm>
            <a:off x="882658" y="1465271"/>
            <a:ext cx="7826375" cy="455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spcBef>
                <a:spcPct val="30000"/>
              </a:spcBef>
              <a:spcAft>
                <a:spcPct val="30000"/>
              </a:spcAft>
              <a:buFont typeface="Arial" panose="020B0604020202020204" pitchFamily="34" charset="0"/>
              <a:buChar char="•"/>
              <a:defRPr/>
            </a:pPr>
            <a:r>
              <a:rPr lang="en-GB" altLang="en-US" sz="2000" dirty="0">
                <a:solidFill>
                  <a:srgbClr val="FFFFFF"/>
                </a:solidFill>
                <a:latin typeface="Arial"/>
                <a:cs typeface="Times New Roman" panose="02020603050405020304" pitchFamily="18" charset="0"/>
              </a:rPr>
              <a:t>If the explosive is sufficiently energetic, and if the heat of combustion is not lost to the environment, the rate of propagation may accelerate, and the pressure wave in advance of the combustion zone may increase in intensity.</a:t>
            </a:r>
          </a:p>
          <a:p>
            <a:pPr marL="342900" indent="-342900">
              <a:spcBef>
                <a:spcPct val="30000"/>
              </a:spcBef>
              <a:spcAft>
                <a:spcPct val="30000"/>
              </a:spcAft>
              <a:buFont typeface="Arial" panose="020B0604020202020204" pitchFamily="34" charset="0"/>
              <a:buChar char="•"/>
              <a:defRPr/>
            </a:pPr>
            <a:r>
              <a:rPr lang="en-GB" altLang="en-US" sz="2000" dirty="0">
                <a:solidFill>
                  <a:srgbClr val="FFFFFF"/>
                </a:solidFill>
                <a:latin typeface="Arial"/>
                <a:cs typeface="Times New Roman" panose="02020603050405020304" pitchFamily="18" charset="0"/>
              </a:rPr>
              <a:t>In some cases, the pressure may rise sufficiently to cause reaction in advance of the thermal stimulus, and acceleration of the rate occurs.</a:t>
            </a:r>
          </a:p>
          <a:p>
            <a:pPr marL="342900" indent="-342900">
              <a:spcBef>
                <a:spcPct val="30000"/>
              </a:spcBef>
              <a:spcAft>
                <a:spcPct val="30000"/>
              </a:spcAft>
              <a:buFont typeface="Arial" panose="020B0604020202020204" pitchFamily="34" charset="0"/>
              <a:buChar char="•"/>
              <a:defRPr/>
            </a:pPr>
            <a:r>
              <a:rPr lang="en-GB" altLang="en-US" sz="2000" dirty="0">
                <a:solidFill>
                  <a:srgbClr val="FFFFFF"/>
                </a:solidFill>
                <a:latin typeface="Arial"/>
                <a:cs typeface="Times New Roman" panose="02020603050405020304" pitchFamily="18" charset="0"/>
              </a:rPr>
              <a:t>If the propagation rate increases to the speed of sound in the material, the process is now a detonation – the fastest process that can be achieved in that system.</a:t>
            </a:r>
          </a:p>
          <a:p>
            <a:pPr marL="342900" indent="-342900">
              <a:spcBef>
                <a:spcPct val="30000"/>
              </a:spcBef>
              <a:spcAft>
                <a:spcPct val="30000"/>
              </a:spcAft>
              <a:buFont typeface="Arial" panose="020B0604020202020204" pitchFamily="34" charset="0"/>
              <a:buChar char="•"/>
              <a:defRPr/>
            </a:pPr>
            <a:r>
              <a:rPr lang="en-GB" altLang="en-US" sz="2000" dirty="0">
                <a:solidFill>
                  <a:srgbClr val="FFFFFF"/>
                </a:solidFill>
                <a:latin typeface="Arial"/>
                <a:cs typeface="Times New Roman" panose="02020603050405020304" pitchFamily="18" charset="0"/>
              </a:rPr>
              <a:t>DDT – deflagration to detonation transition.</a:t>
            </a:r>
          </a:p>
        </p:txBody>
      </p:sp>
    </p:spTree>
    <p:extLst>
      <p:ext uri="{BB962C8B-B14F-4D97-AF65-F5344CB8AC3E}">
        <p14:creationId xmlns:p14="http://schemas.microsoft.com/office/powerpoint/2010/main" val="4116942472"/>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A282835D-111D-F262-905B-E1B296AF6A28}"/>
              </a:ext>
            </a:extLst>
          </p:cNvPr>
          <p:cNvSpPr>
            <a:spLocks noGrp="1"/>
          </p:cNvSpPr>
          <p:nvPr>
            <p:ph type="title"/>
          </p:nvPr>
        </p:nvSpPr>
        <p:spPr>
          <a:xfrm>
            <a:off x="457200" y="274646"/>
            <a:ext cx="8229600" cy="777875"/>
          </a:xfrm>
        </p:spPr>
        <p:txBody>
          <a:bodyPr/>
          <a:lstStyle/>
          <a:p>
            <a:r>
              <a:rPr lang="en-GB" altLang="en-US" sz="4000"/>
              <a:t>Transition to detonation</a:t>
            </a:r>
          </a:p>
        </p:txBody>
      </p:sp>
      <p:sp>
        <p:nvSpPr>
          <p:cNvPr id="55" name="Text Box 2">
            <a:extLst>
              <a:ext uri="{FF2B5EF4-FFF2-40B4-BE49-F238E27FC236}">
                <a16:creationId xmlns:a16="http://schemas.microsoft.com/office/drawing/2014/main" id="{F3F5D419-0DE5-E692-8548-2BE805013C25}"/>
              </a:ext>
            </a:extLst>
          </p:cNvPr>
          <p:cNvSpPr txBox="1">
            <a:spLocks noChangeArrowheads="1"/>
          </p:cNvSpPr>
          <p:nvPr/>
        </p:nvSpPr>
        <p:spPr bwMode="auto">
          <a:xfrm>
            <a:off x="539750" y="1154121"/>
            <a:ext cx="84963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285750" indent="-285750">
              <a:buFont typeface="Arial" panose="020B0604020202020204" pitchFamily="34" charset="0"/>
              <a:buChar char="•"/>
              <a:defRPr/>
            </a:pPr>
            <a:r>
              <a:rPr lang="en-US" altLang="en-US" dirty="0">
                <a:solidFill>
                  <a:srgbClr val="FFFFFF"/>
                </a:solidFill>
                <a:latin typeface="Arial"/>
                <a:cs typeface="Times New Roman" panose="02020603050405020304" pitchFamily="18" charset="0"/>
              </a:rPr>
              <a:t>Explosive in advance of the combustion zone can become compressed by thermal expansion. A pressure wave propagates through the unburned material.</a:t>
            </a:r>
          </a:p>
        </p:txBody>
      </p:sp>
      <p:grpSp>
        <p:nvGrpSpPr>
          <p:cNvPr id="14" name="Group 13">
            <a:extLst>
              <a:ext uri="{FF2B5EF4-FFF2-40B4-BE49-F238E27FC236}">
                <a16:creationId xmlns:a16="http://schemas.microsoft.com/office/drawing/2014/main" id="{3A7F1E40-5AF5-8270-E70A-AE0468DB27C3}"/>
              </a:ext>
            </a:extLst>
          </p:cNvPr>
          <p:cNvGrpSpPr>
            <a:grpSpLocks/>
          </p:cNvGrpSpPr>
          <p:nvPr/>
        </p:nvGrpSpPr>
        <p:grpSpPr bwMode="auto">
          <a:xfrm>
            <a:off x="2124075" y="3625850"/>
            <a:ext cx="5399088" cy="2611438"/>
            <a:chOff x="2123728" y="3914332"/>
            <a:chExt cx="5400000" cy="2611012"/>
          </a:xfrm>
        </p:grpSpPr>
        <p:pic>
          <p:nvPicPr>
            <p:cNvPr id="32776" name="Picture 2">
              <a:extLst>
                <a:ext uri="{FF2B5EF4-FFF2-40B4-BE49-F238E27FC236}">
                  <a16:creationId xmlns:a16="http://schemas.microsoft.com/office/drawing/2014/main" id="{43CC1150-C6C2-BACA-3E96-5FD70F75F723}"/>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123728" y="3914332"/>
              <a:ext cx="5400000" cy="19646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7" name="TextBox 3">
              <a:extLst>
                <a:ext uri="{FF2B5EF4-FFF2-40B4-BE49-F238E27FC236}">
                  <a16:creationId xmlns:a16="http://schemas.microsoft.com/office/drawing/2014/main" id="{3DF75095-17A2-DF19-1B20-D15CD7EC6D15}"/>
                </a:ext>
              </a:extLst>
            </p:cNvPr>
            <p:cNvSpPr txBox="1">
              <a:spLocks noChangeArrowheads="1"/>
            </p:cNvSpPr>
            <p:nvPr/>
          </p:nvSpPr>
          <p:spPr bwMode="auto">
            <a:xfrm>
              <a:off x="3062541" y="5879013"/>
              <a:ext cx="100540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a:solidFill>
                    <a:srgbClr val="FFFFFF"/>
                  </a:solidFill>
                  <a:latin typeface="Times New Roman" panose="02020603050405020304" pitchFamily="18" charset="0"/>
                  <a:cs typeface="Times New Roman" panose="02020603050405020304" pitchFamily="18" charset="0"/>
                </a:rPr>
                <a:t>Reaction</a:t>
              </a:r>
            </a:p>
            <a:p>
              <a:pPr>
                <a:defRPr/>
              </a:pPr>
              <a:r>
                <a:rPr lang="en-GB" altLang="en-US">
                  <a:solidFill>
                    <a:srgbClr val="FFFFFF"/>
                  </a:solidFill>
                  <a:latin typeface="Times New Roman" panose="02020603050405020304" pitchFamily="18" charset="0"/>
                  <a:cs typeface="Times New Roman" panose="02020603050405020304" pitchFamily="18" charset="0"/>
                </a:rPr>
                <a:t>zone</a:t>
              </a:r>
            </a:p>
          </p:txBody>
        </p:sp>
        <p:sp>
          <p:nvSpPr>
            <p:cNvPr id="32778" name="TextBox 62">
              <a:extLst>
                <a:ext uri="{FF2B5EF4-FFF2-40B4-BE49-F238E27FC236}">
                  <a16:creationId xmlns:a16="http://schemas.microsoft.com/office/drawing/2014/main" id="{9B28496F-FB90-47AC-E6B2-02CE94FC8268}"/>
                </a:ext>
              </a:extLst>
            </p:cNvPr>
            <p:cNvSpPr txBox="1">
              <a:spLocks noChangeArrowheads="1"/>
            </p:cNvSpPr>
            <p:nvPr/>
          </p:nvSpPr>
          <p:spPr bwMode="auto">
            <a:xfrm>
              <a:off x="4026277" y="5879013"/>
              <a:ext cx="76174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a:solidFill>
                    <a:srgbClr val="FFFFFF"/>
                  </a:solidFill>
                  <a:latin typeface="Times New Roman" panose="02020603050405020304" pitchFamily="18" charset="0"/>
                  <a:cs typeface="Times New Roman" panose="02020603050405020304" pitchFamily="18" charset="0"/>
                </a:rPr>
                <a:t>Shock</a:t>
              </a:r>
            </a:p>
            <a:p>
              <a:pPr>
                <a:defRPr/>
              </a:pPr>
              <a:r>
                <a:rPr lang="en-GB" altLang="en-US">
                  <a:solidFill>
                    <a:srgbClr val="FFFFFF"/>
                  </a:solidFill>
                  <a:latin typeface="Times New Roman" panose="02020603050405020304" pitchFamily="18" charset="0"/>
                  <a:cs typeface="Times New Roman" panose="02020603050405020304" pitchFamily="18" charset="0"/>
                </a:rPr>
                <a:t>zone</a:t>
              </a:r>
            </a:p>
          </p:txBody>
        </p:sp>
        <p:sp>
          <p:nvSpPr>
            <p:cNvPr id="32779" name="TextBox 63">
              <a:extLst>
                <a:ext uri="{FF2B5EF4-FFF2-40B4-BE49-F238E27FC236}">
                  <a16:creationId xmlns:a16="http://schemas.microsoft.com/office/drawing/2014/main" id="{DCC2E7A9-F4CC-D360-24C9-29A7B322DAAB}"/>
                </a:ext>
              </a:extLst>
            </p:cNvPr>
            <p:cNvSpPr txBox="1">
              <a:spLocks noChangeArrowheads="1"/>
            </p:cNvSpPr>
            <p:nvPr/>
          </p:nvSpPr>
          <p:spPr bwMode="auto">
            <a:xfrm>
              <a:off x="5076056" y="5879013"/>
              <a:ext cx="207620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a:solidFill>
                    <a:srgbClr val="FFFFFF"/>
                  </a:solidFill>
                  <a:latin typeface="Times New Roman" panose="02020603050405020304" pitchFamily="18" charset="0"/>
                  <a:cs typeface="Times New Roman" panose="02020603050405020304" pitchFamily="18" charset="0"/>
                </a:rPr>
                <a:t>Unreacted explosive</a:t>
              </a:r>
            </a:p>
          </p:txBody>
        </p:sp>
        <p:cxnSp>
          <p:nvCxnSpPr>
            <p:cNvPr id="13" name="Straight Arrow Connector 12">
              <a:extLst>
                <a:ext uri="{FF2B5EF4-FFF2-40B4-BE49-F238E27FC236}">
                  <a16:creationId xmlns:a16="http://schemas.microsoft.com/office/drawing/2014/main" id="{2D144382-24C1-D999-B3DC-3913D81BC23A}"/>
                </a:ext>
              </a:extLst>
            </p:cNvPr>
            <p:cNvCxnSpPr/>
            <p:nvPr/>
          </p:nvCxnSpPr>
          <p:spPr>
            <a:xfrm flipV="1">
              <a:off x="3708321" y="5230155"/>
              <a:ext cx="0" cy="649181"/>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67" name="Straight Arrow Connector 66">
              <a:extLst>
                <a:ext uri="{FF2B5EF4-FFF2-40B4-BE49-F238E27FC236}">
                  <a16:creationId xmlns:a16="http://schemas.microsoft.com/office/drawing/2014/main" id="{BEC5B426-2938-4847-A972-C92A24033C21}"/>
                </a:ext>
              </a:extLst>
            </p:cNvPr>
            <p:cNvCxnSpPr/>
            <p:nvPr/>
          </p:nvCxnSpPr>
          <p:spPr>
            <a:xfrm flipV="1">
              <a:off x="4356130" y="5230155"/>
              <a:ext cx="0" cy="649181"/>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69" name="Straight Arrow Connector 68">
              <a:extLst>
                <a:ext uri="{FF2B5EF4-FFF2-40B4-BE49-F238E27FC236}">
                  <a16:creationId xmlns:a16="http://schemas.microsoft.com/office/drawing/2014/main" id="{B8F2B49D-374A-4403-4883-37CA1AF142D4}"/>
                </a:ext>
              </a:extLst>
            </p:cNvPr>
            <p:cNvCxnSpPr/>
            <p:nvPr/>
          </p:nvCxnSpPr>
          <p:spPr>
            <a:xfrm flipV="1">
              <a:off x="5940723" y="5230155"/>
              <a:ext cx="0" cy="649181"/>
            </a:xfrm>
            <a:prstGeom prst="straightConnector1">
              <a:avLst/>
            </a:prstGeom>
            <a:ln w="19050">
              <a:solidFill>
                <a:srgbClr val="00B0F0"/>
              </a:solidFill>
              <a:tailEnd type="arrow"/>
            </a:ln>
          </p:spPr>
          <p:style>
            <a:lnRef idx="1">
              <a:schemeClr val="accent1"/>
            </a:lnRef>
            <a:fillRef idx="0">
              <a:schemeClr val="accent1"/>
            </a:fillRef>
            <a:effectRef idx="0">
              <a:schemeClr val="accent1"/>
            </a:effectRef>
            <a:fontRef idx="minor">
              <a:schemeClr val="tx1"/>
            </a:fontRef>
          </p:style>
        </p:cxnSp>
      </p:grpSp>
      <p:sp>
        <p:nvSpPr>
          <p:cNvPr id="72" name="Text Box 2">
            <a:extLst>
              <a:ext uri="{FF2B5EF4-FFF2-40B4-BE49-F238E27FC236}">
                <a16:creationId xmlns:a16="http://schemas.microsoft.com/office/drawing/2014/main" id="{99BA30F2-64E0-C6C7-BFFA-7158FCAE9654}"/>
              </a:ext>
            </a:extLst>
          </p:cNvPr>
          <p:cNvSpPr txBox="1">
            <a:spLocks noChangeArrowheads="1"/>
          </p:cNvSpPr>
          <p:nvPr/>
        </p:nvSpPr>
        <p:spPr bwMode="auto">
          <a:xfrm>
            <a:off x="309571" y="6308725"/>
            <a:ext cx="435133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285750" indent="-285750">
              <a:buFont typeface="Arial" panose="020B0604020202020204" pitchFamily="34" charset="0"/>
              <a:buChar char="•"/>
              <a:defRPr/>
            </a:pPr>
            <a:r>
              <a:rPr lang="en-US" altLang="en-US">
                <a:solidFill>
                  <a:srgbClr val="FFFFFF"/>
                </a:solidFill>
                <a:latin typeface="Arial"/>
                <a:cs typeface="Times New Roman" panose="02020603050405020304" pitchFamily="18" charset="0"/>
              </a:rPr>
              <a:t>The material is now </a:t>
            </a:r>
            <a:r>
              <a:rPr lang="en-US" altLang="en-US" b="1" i="1">
                <a:solidFill>
                  <a:srgbClr val="FFFFFF"/>
                </a:solidFill>
                <a:latin typeface="Arial"/>
                <a:cs typeface="Times New Roman" panose="02020603050405020304" pitchFamily="18" charset="0"/>
              </a:rPr>
              <a:t>detonating</a:t>
            </a:r>
            <a:r>
              <a:rPr lang="en-US" altLang="en-US">
                <a:solidFill>
                  <a:srgbClr val="FFFFFF"/>
                </a:solidFill>
                <a:latin typeface="Arial"/>
                <a:cs typeface="Times New Roman" panose="02020603050405020304" pitchFamily="18" charset="0"/>
              </a:rPr>
              <a:t>.</a:t>
            </a:r>
          </a:p>
        </p:txBody>
      </p:sp>
      <p:sp>
        <p:nvSpPr>
          <p:cNvPr id="5" name="Rectangle 4">
            <a:extLst>
              <a:ext uri="{FF2B5EF4-FFF2-40B4-BE49-F238E27FC236}">
                <a16:creationId xmlns:a16="http://schemas.microsoft.com/office/drawing/2014/main" id="{33310023-15F3-2314-B653-870F7A75CC97}"/>
              </a:ext>
            </a:extLst>
          </p:cNvPr>
          <p:cNvSpPr>
            <a:spLocks noChangeArrowheads="1"/>
          </p:cNvSpPr>
          <p:nvPr/>
        </p:nvSpPr>
        <p:spPr bwMode="auto">
          <a:xfrm>
            <a:off x="509596" y="2284421"/>
            <a:ext cx="8181975"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285750" indent="-285750">
              <a:buFont typeface="Arial" panose="020B0604020202020204" pitchFamily="34" charset="0"/>
              <a:buChar char="•"/>
              <a:defRPr/>
            </a:pPr>
            <a:r>
              <a:rPr lang="en-US" altLang="en-US" dirty="0">
                <a:solidFill>
                  <a:srgbClr val="FFFFFF"/>
                </a:solidFill>
                <a:latin typeface="Arial"/>
                <a:cs typeface="Times New Roman" panose="02020603050405020304" pitchFamily="18" charset="0"/>
              </a:rPr>
              <a:t>This wave can increase in intensity until it is capable of initiating the explosive in advance of the combustion front. It may be travelling at the speed of sound in the material.</a:t>
            </a:r>
          </a:p>
        </p:txBody>
      </p:sp>
    </p:spTree>
    <p:extLst>
      <p:ext uri="{BB962C8B-B14F-4D97-AF65-F5344CB8AC3E}">
        <p14:creationId xmlns:p14="http://schemas.microsoft.com/office/powerpoint/2010/main" val="1302361029"/>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 grpId="0"/>
      <p:bldP spid="72" grpId="0"/>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4A606-F4B5-1FEF-427F-4201EA68CEAE}"/>
              </a:ext>
            </a:extLst>
          </p:cNvPr>
          <p:cNvSpPr>
            <a:spLocks noGrp="1"/>
          </p:cNvSpPr>
          <p:nvPr>
            <p:ph type="title"/>
          </p:nvPr>
        </p:nvSpPr>
        <p:spPr>
          <a:xfrm>
            <a:off x="395544" y="260656"/>
            <a:ext cx="6435725" cy="522287"/>
          </a:xfrm>
        </p:spPr>
        <p:txBody>
          <a:bodyPr/>
          <a:lstStyle/>
          <a:p>
            <a:r>
              <a:rPr lang="en-US" dirty="0"/>
              <a:t>Critical Diameter and Critical Density</a:t>
            </a:r>
          </a:p>
        </p:txBody>
      </p:sp>
      <p:sp>
        <p:nvSpPr>
          <p:cNvPr id="3" name="Content Placeholder 2">
            <a:extLst>
              <a:ext uri="{FF2B5EF4-FFF2-40B4-BE49-F238E27FC236}">
                <a16:creationId xmlns:a16="http://schemas.microsoft.com/office/drawing/2014/main" id="{FFC338D9-CECE-0C14-93AE-36E90D8D940B}"/>
              </a:ext>
            </a:extLst>
          </p:cNvPr>
          <p:cNvSpPr>
            <a:spLocks noGrp="1"/>
          </p:cNvSpPr>
          <p:nvPr>
            <p:ph idx="1"/>
          </p:nvPr>
        </p:nvSpPr>
        <p:spPr/>
        <p:txBody>
          <a:bodyPr/>
          <a:lstStyle/>
          <a:p>
            <a:r>
              <a:rPr lang="en-US" dirty="0"/>
              <a:t>Think about the definitions of each?</a:t>
            </a:r>
          </a:p>
          <a:p>
            <a:r>
              <a:rPr lang="en-US" dirty="0"/>
              <a:t>Think about DDT, where the flame front accelerates to the velocity of sound in a particular material, dependent upon conditions </a:t>
            </a:r>
          </a:p>
          <a:p>
            <a:r>
              <a:rPr lang="en-US" dirty="0"/>
              <a:t>How does charge diameter affect DDT transition?</a:t>
            </a:r>
          </a:p>
          <a:p>
            <a:r>
              <a:rPr lang="en-US" dirty="0"/>
              <a:t>The effect of charge diameter on the velocity of detonation.</a:t>
            </a:r>
          </a:p>
          <a:p>
            <a:r>
              <a:rPr lang="en-US" dirty="0"/>
              <a:t>Any useful diagrams?</a:t>
            </a:r>
          </a:p>
        </p:txBody>
      </p:sp>
    </p:spTree>
    <p:extLst>
      <p:ext uri="{BB962C8B-B14F-4D97-AF65-F5344CB8AC3E}">
        <p14:creationId xmlns:p14="http://schemas.microsoft.com/office/powerpoint/2010/main" val="905916825"/>
      </p:ext>
    </p:extLst>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64" y="1928739"/>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700B23-7487-B507-672A-39029092DBCF}"/>
              </a:ext>
            </a:extLst>
          </p:cNvPr>
          <p:cNvSpPr>
            <a:spLocks noGrp="1"/>
          </p:cNvSpPr>
          <p:nvPr>
            <p:ph type="title"/>
          </p:nvPr>
        </p:nvSpPr>
        <p:spPr>
          <a:xfrm>
            <a:off x="771533" y="1967274"/>
            <a:ext cx="1971675" cy="2547257"/>
          </a:xfrm>
          <a:noFill/>
        </p:spPr>
        <p:txBody>
          <a:bodyPr vert="horz" wrap="square" lIns="91440" tIns="45720" rIns="91440" bIns="45720" numCol="1" rtlCol="0" anchor="ctr" anchorCtr="0" compatLnSpc="1">
            <a:prstTxWarp prst="textNoShape">
              <a:avLst/>
            </a:prstTxWarp>
            <a:normAutofit/>
          </a:bodyPr>
          <a:lstStyle/>
          <a:p>
            <a:pPr algn="ctr" eaLnBrk="1" hangingPunct="1">
              <a:lnSpc>
                <a:spcPct val="90000"/>
              </a:lnSpc>
            </a:pPr>
            <a:r>
              <a:rPr lang="en-US" sz="3100" dirty="0">
                <a:solidFill>
                  <a:srgbClr val="FFFFFF"/>
                </a:solidFill>
              </a:rPr>
              <a:t>Critical Diameter and DDT</a:t>
            </a:r>
          </a:p>
        </p:txBody>
      </p:sp>
      <p:pic>
        <p:nvPicPr>
          <p:cNvPr id="4" name="Content Placeholder 4">
            <a:extLst>
              <a:ext uri="{FF2B5EF4-FFF2-40B4-BE49-F238E27FC236}">
                <a16:creationId xmlns:a16="http://schemas.microsoft.com/office/drawing/2014/main" id="{B64EA31D-8CE3-4234-BF13-CE46EA5655D8}"/>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tretch/>
        </p:blipFill>
        <p:spPr>
          <a:xfrm>
            <a:off x="3626786" y="643474"/>
            <a:ext cx="4997943" cy="5568739"/>
          </a:xfrm>
          <a:prstGeom prst="rect">
            <a:avLst/>
          </a:prstGeom>
        </p:spPr>
      </p:pic>
    </p:spTree>
    <p:extLst>
      <p:ext uri="{BB962C8B-B14F-4D97-AF65-F5344CB8AC3E}">
        <p14:creationId xmlns:p14="http://schemas.microsoft.com/office/powerpoint/2010/main" val="4179619622"/>
      </p:ext>
    </p:extLst>
  </p:cSld>
  <p:clrMapOvr>
    <a:masterClrMapping/>
  </p:clrMapOvr>
  <p:transition>
    <p:wipe dir="r"/>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64" y="1928739"/>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BA7E89-DD2D-C071-6743-2CDBD625B77F}"/>
              </a:ext>
            </a:extLst>
          </p:cNvPr>
          <p:cNvSpPr>
            <a:spLocks noGrp="1"/>
          </p:cNvSpPr>
          <p:nvPr>
            <p:ph type="title"/>
          </p:nvPr>
        </p:nvSpPr>
        <p:spPr>
          <a:xfrm>
            <a:off x="771533" y="1967274"/>
            <a:ext cx="1971675" cy="2547257"/>
          </a:xfrm>
          <a:noFill/>
        </p:spPr>
        <p:txBody>
          <a:bodyPr vert="horz" wrap="square" lIns="91440" tIns="45720" rIns="91440" bIns="45720" numCol="1" rtlCol="0" anchor="ctr" anchorCtr="0" compatLnSpc="1">
            <a:prstTxWarp prst="textNoShape">
              <a:avLst/>
            </a:prstTxWarp>
            <a:normAutofit/>
          </a:bodyPr>
          <a:lstStyle/>
          <a:p>
            <a:pPr algn="ctr" eaLnBrk="1" hangingPunct="1">
              <a:lnSpc>
                <a:spcPct val="90000"/>
              </a:lnSpc>
            </a:pPr>
            <a:r>
              <a:rPr lang="en-US" sz="3100" dirty="0">
                <a:solidFill>
                  <a:srgbClr val="FFFFFF"/>
                </a:solidFill>
              </a:rPr>
              <a:t>Critical Density and DDT</a:t>
            </a:r>
          </a:p>
        </p:txBody>
      </p:sp>
      <p:pic>
        <p:nvPicPr>
          <p:cNvPr id="4" name="Content Placeholder 4">
            <a:extLst>
              <a:ext uri="{FF2B5EF4-FFF2-40B4-BE49-F238E27FC236}">
                <a16:creationId xmlns:a16="http://schemas.microsoft.com/office/drawing/2014/main" id="{AA9FDDEB-0C61-F83D-00B8-96BE41B95161}"/>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3582995" y="1158428"/>
            <a:ext cx="5085525" cy="4538831"/>
          </a:xfrm>
          <a:prstGeom prst="rect">
            <a:avLst/>
          </a:prstGeom>
        </p:spPr>
      </p:pic>
    </p:spTree>
    <p:extLst>
      <p:ext uri="{BB962C8B-B14F-4D97-AF65-F5344CB8AC3E}">
        <p14:creationId xmlns:p14="http://schemas.microsoft.com/office/powerpoint/2010/main" val="454044038"/>
      </p:ext>
    </p:extLst>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AE8AB-CE41-D23C-FA76-C78B8ED54951}"/>
              </a:ext>
            </a:extLst>
          </p:cNvPr>
          <p:cNvSpPr>
            <a:spLocks noGrp="1"/>
          </p:cNvSpPr>
          <p:nvPr>
            <p:ph type="title"/>
          </p:nvPr>
        </p:nvSpPr>
        <p:spPr>
          <a:xfrm>
            <a:off x="387358" y="314433"/>
            <a:ext cx="6435725" cy="522287"/>
          </a:xfrm>
        </p:spPr>
        <p:txBody>
          <a:bodyPr/>
          <a:lstStyle/>
          <a:p>
            <a:r>
              <a:rPr lang="en-US" dirty="0"/>
              <a:t>Charge Diameter and Velocity of Detonation</a:t>
            </a:r>
          </a:p>
        </p:txBody>
      </p:sp>
      <p:sp>
        <p:nvSpPr>
          <p:cNvPr id="3" name="Content Placeholder 2">
            <a:extLst>
              <a:ext uri="{FF2B5EF4-FFF2-40B4-BE49-F238E27FC236}">
                <a16:creationId xmlns:a16="http://schemas.microsoft.com/office/drawing/2014/main" id="{C14A4B46-D54E-22FE-B5CB-6BD95FDF922E}"/>
              </a:ext>
            </a:extLst>
          </p:cNvPr>
          <p:cNvSpPr>
            <a:spLocks noGrp="1"/>
          </p:cNvSpPr>
          <p:nvPr>
            <p:ph idx="1"/>
          </p:nvPr>
        </p:nvSpPr>
        <p:spPr/>
        <p:txBody>
          <a:bodyPr/>
          <a:lstStyle/>
          <a:p>
            <a:r>
              <a:rPr lang="en-US" dirty="0"/>
              <a:t>Think about below critical diameter, where the detonation runs out – velocities are transient and peter out.</a:t>
            </a:r>
          </a:p>
          <a:p>
            <a:r>
              <a:rPr lang="en-US" dirty="0"/>
              <a:t>Think about at critical diameter where the velocity achieves the speed of sound of the material</a:t>
            </a:r>
          </a:p>
          <a:p>
            <a:r>
              <a:rPr lang="en-US" dirty="0"/>
              <a:t>Think about diameters above critical diameter, where the velocity becomes a maximum regardless of diameter because of self-confinement</a:t>
            </a:r>
          </a:p>
        </p:txBody>
      </p:sp>
    </p:spTree>
    <p:extLst>
      <p:ext uri="{BB962C8B-B14F-4D97-AF65-F5344CB8AC3E}">
        <p14:creationId xmlns:p14="http://schemas.microsoft.com/office/powerpoint/2010/main" val="2100843449"/>
      </p:ext>
    </p:extLst>
  </p:cSld>
  <p:clrMapOvr>
    <a:masterClrMapping/>
  </p:clrMapOvr>
  <p:transition>
    <p:wipe dir="r"/>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CE3BE8-2E36-ADD3-89BA-6C5039883E67}"/>
              </a:ext>
            </a:extLst>
          </p:cNvPr>
          <p:cNvSpPr>
            <a:spLocks noGrp="1"/>
          </p:cNvSpPr>
          <p:nvPr>
            <p:ph type="title"/>
          </p:nvPr>
        </p:nvSpPr>
        <p:spPr>
          <a:xfrm>
            <a:off x="628650" y="184813"/>
            <a:ext cx="7886700" cy="1505883"/>
          </a:xfrm>
        </p:spPr>
        <p:txBody>
          <a:bodyPr vert="horz" wrap="square" lIns="91440" tIns="45720" rIns="91440" bIns="45720" numCol="1" rtlCol="0" anchor="ctr" anchorCtr="0" compatLnSpc="1">
            <a:prstTxWarp prst="textNoShape">
              <a:avLst/>
            </a:prstTxWarp>
            <a:normAutofit/>
          </a:bodyPr>
          <a:lstStyle/>
          <a:p>
            <a:pPr eaLnBrk="1" hangingPunct="1">
              <a:lnSpc>
                <a:spcPct val="90000"/>
              </a:lnSpc>
            </a:pPr>
            <a:r>
              <a:rPr lang="en-US" sz="4200"/>
              <a:t>Examples of self confinement at infinite diameter</a:t>
            </a:r>
          </a:p>
        </p:txBody>
      </p:sp>
      <p:pic>
        <p:nvPicPr>
          <p:cNvPr id="5" name="Picture 4" descr="A diagram of a graph&#10;&#10;AI-generated content may be incorrect.">
            <a:extLst>
              <a:ext uri="{FF2B5EF4-FFF2-40B4-BE49-F238E27FC236}">
                <a16:creationId xmlns:a16="http://schemas.microsoft.com/office/drawing/2014/main" id="{CBF688C2-531B-5E6F-A69C-4ED9BCBD552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2235" y="1845434"/>
            <a:ext cx="6117255" cy="4450303"/>
          </a:xfrm>
          <a:prstGeom prst="rect">
            <a:avLst/>
          </a:prstGeom>
        </p:spPr>
      </p:pic>
    </p:spTree>
    <p:extLst>
      <p:ext uri="{BB962C8B-B14F-4D97-AF65-F5344CB8AC3E}">
        <p14:creationId xmlns:p14="http://schemas.microsoft.com/office/powerpoint/2010/main" val="1222670436"/>
      </p:ext>
    </p:extLst>
  </p:cSld>
  <p:clrMapOvr>
    <a:masterClrMapping/>
  </p:clrMapOvr>
  <p:transition>
    <p:wipe dir="r"/>
  </p:transition>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50000"/>
                </a:schemeClr>
              </a:solidFill>
            </a:endParaRPr>
          </a:p>
        </p:txBody>
      </p:sp>
      <p:sp>
        <p:nvSpPr>
          <p:cNvPr id="2" name="Title 1">
            <a:extLst>
              <a:ext uri="{FF2B5EF4-FFF2-40B4-BE49-F238E27FC236}">
                <a16:creationId xmlns:a16="http://schemas.microsoft.com/office/drawing/2014/main" id="{C4D9829F-76A7-135B-17D0-861EBCF4E58F}"/>
              </a:ext>
            </a:extLst>
          </p:cNvPr>
          <p:cNvSpPr>
            <a:spLocks noGrp="1"/>
          </p:cNvSpPr>
          <p:nvPr>
            <p:ph type="title"/>
          </p:nvPr>
        </p:nvSpPr>
        <p:spPr>
          <a:xfrm>
            <a:off x="1449677" y="949325"/>
            <a:ext cx="6053779" cy="2387600"/>
          </a:xfrm>
        </p:spPr>
        <p:txBody>
          <a:bodyPr vert="horz" lIns="91440" tIns="45720" rIns="91440" bIns="45720" rtlCol="0" anchor="b">
            <a:normAutofit/>
          </a:bodyPr>
          <a:lstStyle/>
          <a:p>
            <a:pPr eaLnBrk="1" hangingPunct="1">
              <a:lnSpc>
                <a:spcPct val="90000"/>
              </a:lnSpc>
            </a:pPr>
            <a:r>
              <a:rPr lang="en-US" sz="5700" kern="1200">
                <a:solidFill>
                  <a:schemeClr val="bg1"/>
                </a:solidFill>
                <a:latin typeface="+mj-lt"/>
                <a:ea typeface="+mj-ea"/>
                <a:cs typeface="+mj-cs"/>
              </a:rPr>
              <a:t>Explosions in Air and Water</a:t>
            </a:r>
          </a:p>
        </p:txBody>
      </p:sp>
      <p:cxnSp>
        <p:nvCxnSpPr>
          <p:cNvPr id="21" name="Straight Connector 20">
            <a:extLst>
              <a:ext uri="{FF2B5EF4-FFF2-40B4-BE49-F238E27FC236}">
                <a16:creationId xmlns:a16="http://schemas.microsoft.com/office/drawing/2014/main" id="{EC4521DE-248E-440D-AAD6-FD9E7D34B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8963"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42C13FA-4C0F-42D0-9626-5BA6040D8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6252485"/>
            <a:ext cx="9144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0026081"/>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00075" y="1975766"/>
            <a:ext cx="2500312"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Calibri" panose="020F0502020204030204"/>
            </a:endParaRPr>
          </a:p>
        </p:txBody>
      </p:sp>
      <p:sp>
        <p:nvSpPr>
          <p:cNvPr id="5" name="Content Placeholder 1">
            <a:extLst>
              <a:ext uri="{FF2B5EF4-FFF2-40B4-BE49-F238E27FC236}">
                <a16:creationId xmlns:a16="http://schemas.microsoft.com/office/drawing/2014/main" id="{D54D6DCD-A4A0-103E-6A1F-CC3DA599C095}"/>
              </a:ext>
            </a:extLst>
          </p:cNvPr>
          <p:cNvSpPr txBox="1">
            <a:spLocks/>
          </p:cNvSpPr>
          <p:nvPr/>
        </p:nvSpPr>
        <p:spPr>
          <a:xfrm>
            <a:off x="771533" y="2332708"/>
            <a:ext cx="1971675" cy="1910443"/>
          </a:xfrm>
          <a:prstGeom prst="rect">
            <a:avLst/>
          </a:prstGeom>
          <a:noFill/>
        </p:spPr>
        <p:txBody>
          <a:bodyPr vert="horz" lIns="68580" tIns="34290" rIns="68580" bIns="34290" rtlCol="0" anchor="ctr" anchorCtr="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ct val="0"/>
              </a:spcBef>
              <a:spcAft>
                <a:spcPts val="450"/>
              </a:spcAft>
              <a:defRPr/>
            </a:pPr>
            <a:r>
              <a:rPr lang="en-US" sz="2700" dirty="0">
                <a:solidFill>
                  <a:srgbClr val="FFFFFF"/>
                </a:solidFill>
                <a:latin typeface="Calibri Light" panose="020F0302020204030204"/>
              </a:rPr>
              <a:t>The nature and formation of blast waves in Air</a:t>
            </a:r>
          </a:p>
        </p:txBody>
      </p:sp>
      <p:pic>
        <p:nvPicPr>
          <p:cNvPr id="9" name="Content Placeholder 8" descr="Diagram&#10;&#10;Description automatically generated">
            <a:extLst>
              <a:ext uri="{FF2B5EF4-FFF2-40B4-BE49-F238E27FC236}">
                <a16:creationId xmlns:a16="http://schemas.microsoft.com/office/drawing/2014/main" id="{1545B0DA-BA4D-F96A-5B8F-391A6BF185FE}"/>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3395861" y="1153124"/>
            <a:ext cx="5580373" cy="3975060"/>
          </a:xfrm>
          <a:prstGeom prst="rect">
            <a:avLst/>
          </a:prstGeom>
        </p:spPr>
      </p:pic>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70E71362-B5B8-C3C1-55CD-B397867D50E7}"/>
                  </a:ext>
                </a:extLst>
              </p:cNvPr>
              <p:cNvSpPr txBox="1"/>
              <p:nvPr/>
            </p:nvSpPr>
            <p:spPr>
              <a:xfrm>
                <a:off x="7256206" y="1740877"/>
                <a:ext cx="401392" cy="300082"/>
              </a:xfrm>
              <a:prstGeom prst="rect">
                <a:avLst/>
              </a:prstGeom>
              <a:noFill/>
            </p:spPr>
            <p:txBody>
              <a:bodyPr wrap="none" rtlCol="0">
                <a:spAutoFit/>
              </a:bodyPr>
              <a:lstStyle/>
              <a:p>
                <a:pPr defTabSz="685800" eaLnBrk="1" fontAlgn="auto" hangingPunct="1">
                  <a:spcBef>
                    <a:spcPts val="0"/>
                  </a:spcBef>
                  <a:spcAft>
                    <a:spcPts val="0"/>
                  </a:spcAft>
                  <a:defRPr/>
                </a:pPr>
                <a14:m>
                  <m:oMathPara xmlns:m="http://schemas.openxmlformats.org/officeDocument/2006/math">
                    <m:oMathParaPr>
                      <m:jc m:val="centerGroup"/>
                    </m:oMathParaPr>
                    <m:oMath xmlns:m="http://schemas.openxmlformats.org/officeDocument/2006/math">
                      <m:r>
                        <a:rPr lang="en-US" sz="1350" i="1">
                          <a:solidFill>
                            <a:prstClr val="white"/>
                          </a:solidFill>
                          <a:latin typeface="Cambria Math" panose="02040503050406030204" pitchFamily="18" charset="0"/>
                          <a:ea typeface="Cambria Math" panose="02040503050406030204" pitchFamily="18" charset="0"/>
                        </a:rPr>
                        <m:t>𝜇</m:t>
                      </m:r>
                      <m:r>
                        <a:rPr lang="en-GB" sz="1350" i="1">
                          <a:solidFill>
                            <a:prstClr val="white"/>
                          </a:solidFill>
                          <a:latin typeface="Cambria Math" panose="02040503050406030204" pitchFamily="18" charset="0"/>
                          <a:ea typeface="Cambria Math" panose="02040503050406030204" pitchFamily="18" charset="0"/>
                        </a:rPr>
                        <m:t>𝑠</m:t>
                      </m:r>
                    </m:oMath>
                  </m:oMathPara>
                </a14:m>
                <a:endParaRPr lang="en-US" sz="1350" dirty="0">
                  <a:solidFill>
                    <a:prstClr val="white"/>
                  </a:solidFill>
                  <a:latin typeface="Calibri" panose="020F0502020204030204"/>
                  <a:ea typeface="ＭＳ Ｐゴシック" panose="020B0600070205080204" pitchFamily="34" charset="-128"/>
                </a:endParaRPr>
              </a:p>
            </p:txBody>
          </p:sp>
        </mc:Choice>
        <mc:Fallback xmlns="">
          <p:sp>
            <p:nvSpPr>
              <p:cNvPr id="2" name="TextBox 1">
                <a:extLst>
                  <a:ext uri="{FF2B5EF4-FFF2-40B4-BE49-F238E27FC236}">
                    <a16:creationId xmlns:a16="http://schemas.microsoft.com/office/drawing/2014/main" id="{70E71362-B5B8-C3C1-55CD-B397867D50E7}"/>
                  </a:ext>
                </a:extLst>
              </p:cNvPr>
              <p:cNvSpPr txBox="1">
                <a:spLocks noRot="1" noChangeAspect="1" noMove="1" noResize="1" noEditPoints="1" noAdjustHandles="1" noChangeArrowheads="1" noChangeShapeType="1" noTextEdit="1"/>
              </p:cNvSpPr>
              <p:nvPr/>
            </p:nvSpPr>
            <p:spPr>
              <a:xfrm>
                <a:off x="7256206" y="1740877"/>
                <a:ext cx="401392" cy="300082"/>
              </a:xfrm>
              <a:prstGeom prst="rect">
                <a:avLst/>
              </a:prstGeom>
              <a:blipFill>
                <a:blip r:embed="rId4"/>
                <a:stretch>
                  <a:fillRect b="-416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9DFF374A-4384-75AE-FD94-5DC822C670A7}"/>
                  </a:ext>
                </a:extLst>
              </p:cNvPr>
              <p:cNvSpPr txBox="1"/>
              <p:nvPr/>
            </p:nvSpPr>
            <p:spPr>
              <a:xfrm>
                <a:off x="7256213" y="2773264"/>
                <a:ext cx="406201" cy="300082"/>
              </a:xfrm>
              <a:prstGeom prst="rect">
                <a:avLst/>
              </a:prstGeom>
              <a:noFill/>
            </p:spPr>
            <p:txBody>
              <a:bodyPr wrap="none" rtlCol="0">
                <a:spAutoFit/>
              </a:bodyPr>
              <a:lstStyle/>
              <a:p>
                <a:pPr defTabSz="685800" eaLnBrk="1" fontAlgn="auto" hangingPunct="1">
                  <a:spcBef>
                    <a:spcPts val="0"/>
                  </a:spcBef>
                  <a:spcAft>
                    <a:spcPts val="0"/>
                  </a:spcAft>
                  <a:defRPr/>
                </a:pPr>
                <a:r>
                  <a:rPr lang="en-GB" sz="1350" dirty="0">
                    <a:solidFill>
                      <a:prstClr val="white"/>
                    </a:solidFill>
                    <a:latin typeface="Calibri" panose="020F0502020204030204"/>
                    <a:ea typeface="Cambria Math" panose="02040503050406030204" pitchFamily="18" charset="0"/>
                  </a:rPr>
                  <a:t>m</a:t>
                </a:r>
                <a14:m>
                  <m:oMath xmlns:m="http://schemas.openxmlformats.org/officeDocument/2006/math">
                    <m:r>
                      <a:rPr lang="en-GB" sz="1350" i="1">
                        <a:solidFill>
                          <a:prstClr val="white"/>
                        </a:solidFill>
                        <a:latin typeface="Cambria Math" panose="02040503050406030204" pitchFamily="18" charset="0"/>
                        <a:ea typeface="Cambria Math" panose="02040503050406030204" pitchFamily="18" charset="0"/>
                      </a:rPr>
                      <m:t>𝑠</m:t>
                    </m:r>
                  </m:oMath>
                </a14:m>
                <a:endParaRPr lang="en-US" sz="1350" dirty="0">
                  <a:solidFill>
                    <a:prstClr val="white"/>
                  </a:solidFill>
                  <a:latin typeface="Calibri" panose="020F0502020204030204"/>
                  <a:ea typeface="ＭＳ Ｐゴシック" panose="020B0600070205080204" pitchFamily="34" charset="-128"/>
                </a:endParaRPr>
              </a:p>
            </p:txBody>
          </p:sp>
        </mc:Choice>
        <mc:Fallback xmlns="">
          <p:sp>
            <p:nvSpPr>
              <p:cNvPr id="3" name="TextBox 2">
                <a:extLst>
                  <a:ext uri="{FF2B5EF4-FFF2-40B4-BE49-F238E27FC236}">
                    <a16:creationId xmlns:a16="http://schemas.microsoft.com/office/drawing/2014/main" id="{9DFF374A-4384-75AE-FD94-5DC822C670A7}"/>
                  </a:ext>
                </a:extLst>
              </p:cNvPr>
              <p:cNvSpPr txBox="1">
                <a:spLocks noRot="1" noChangeAspect="1" noMove="1" noResize="1" noEditPoints="1" noAdjustHandles="1" noChangeArrowheads="1" noChangeShapeType="1" noTextEdit="1"/>
              </p:cNvSpPr>
              <p:nvPr/>
            </p:nvSpPr>
            <p:spPr>
              <a:xfrm>
                <a:off x="7256213" y="2773264"/>
                <a:ext cx="406201" cy="300082"/>
              </a:xfrm>
              <a:prstGeom prst="rect">
                <a:avLst/>
              </a:prstGeom>
              <a:blipFill>
                <a:blip r:embed="rId5"/>
                <a:stretch>
                  <a:fillRect l="-3030" t="-4167" b="-25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9D5EA9F4-940E-0B2E-B473-2FBE9BF2199A}"/>
                  </a:ext>
                </a:extLst>
              </p:cNvPr>
              <p:cNvSpPr txBox="1"/>
              <p:nvPr/>
            </p:nvSpPr>
            <p:spPr>
              <a:xfrm>
                <a:off x="7252600" y="3470359"/>
                <a:ext cx="1172822" cy="300082"/>
              </a:xfrm>
              <a:prstGeom prst="rect">
                <a:avLst/>
              </a:prstGeom>
              <a:noFill/>
            </p:spPr>
            <p:txBody>
              <a:bodyPr wrap="none" rtlCol="0">
                <a:spAutoFit/>
              </a:bodyPr>
              <a:lstStyle/>
              <a:p>
                <a:pPr defTabSz="685800" eaLnBrk="1" fontAlgn="auto" hangingPunct="1">
                  <a:spcBef>
                    <a:spcPts val="0"/>
                  </a:spcBef>
                  <a:spcAft>
                    <a:spcPts val="0"/>
                  </a:spcAft>
                  <a:defRPr/>
                </a:pPr>
                <a:r>
                  <a:rPr lang="en-GB" sz="1350" dirty="0">
                    <a:solidFill>
                      <a:prstClr val="white"/>
                    </a:solidFill>
                    <a:latin typeface="Calibri" panose="020F0502020204030204"/>
                    <a:ea typeface="Cambria Math" panose="02040503050406030204" pitchFamily="18" charset="0"/>
                  </a:rPr>
                  <a:t>m</a:t>
                </a:r>
                <a14:m>
                  <m:oMath xmlns:m="http://schemas.openxmlformats.org/officeDocument/2006/math">
                    <m:r>
                      <a:rPr lang="en-GB" sz="1350" i="1">
                        <a:solidFill>
                          <a:prstClr val="white"/>
                        </a:solidFill>
                        <a:latin typeface="Cambria Math" panose="02040503050406030204" pitchFamily="18" charset="0"/>
                        <a:ea typeface="Cambria Math" panose="02040503050406030204" pitchFamily="18" charset="0"/>
                      </a:rPr>
                      <m:t>𝑠</m:t>
                    </m:r>
                  </m:oMath>
                </a14:m>
                <a:r>
                  <a:rPr lang="en-US" sz="1350" dirty="0">
                    <a:solidFill>
                      <a:prstClr val="white"/>
                    </a:solidFill>
                    <a:latin typeface="Calibri" panose="020F0502020204030204"/>
                    <a:ea typeface="ＭＳ Ｐゴシック" panose="020B0600070205080204" pitchFamily="34" charset="-128"/>
                  </a:rPr>
                  <a:t> – several s</a:t>
                </a:r>
              </a:p>
            </p:txBody>
          </p:sp>
        </mc:Choice>
        <mc:Fallback xmlns="">
          <p:sp>
            <p:nvSpPr>
              <p:cNvPr id="4" name="TextBox 3">
                <a:extLst>
                  <a:ext uri="{FF2B5EF4-FFF2-40B4-BE49-F238E27FC236}">
                    <a16:creationId xmlns:a16="http://schemas.microsoft.com/office/drawing/2014/main" id="{9D5EA9F4-940E-0B2E-B473-2FBE9BF2199A}"/>
                  </a:ext>
                </a:extLst>
              </p:cNvPr>
              <p:cNvSpPr txBox="1">
                <a:spLocks noRot="1" noChangeAspect="1" noMove="1" noResize="1" noEditPoints="1" noAdjustHandles="1" noChangeArrowheads="1" noChangeShapeType="1" noTextEdit="1"/>
              </p:cNvSpPr>
              <p:nvPr/>
            </p:nvSpPr>
            <p:spPr>
              <a:xfrm>
                <a:off x="7252600" y="3470359"/>
                <a:ext cx="1172822" cy="300082"/>
              </a:xfrm>
              <a:prstGeom prst="rect">
                <a:avLst/>
              </a:prstGeom>
              <a:blipFill>
                <a:blip r:embed="rId6"/>
                <a:stretch>
                  <a:fillRect l="-1075" t="-4000" b="-16000"/>
                </a:stretch>
              </a:blipFill>
            </p:spPr>
            <p:txBody>
              <a:bodyPr/>
              <a:lstStyle/>
              <a:p>
                <a:r>
                  <a:rPr lang="en-US">
                    <a:noFill/>
                  </a:rPr>
                  <a:t> </a:t>
                </a:r>
              </a:p>
            </p:txBody>
          </p:sp>
        </mc:Fallback>
      </mc:AlternateContent>
    </p:spTree>
    <p:extLst>
      <p:ext uri="{BB962C8B-B14F-4D97-AF65-F5344CB8AC3E}">
        <p14:creationId xmlns:p14="http://schemas.microsoft.com/office/powerpoint/2010/main" val="29971634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Number Placeholder 4"/>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charset="0"/>
            </a:endParaRPr>
          </a:p>
        </p:txBody>
      </p:sp>
      <p:sp>
        <p:nvSpPr>
          <p:cNvPr id="39938" name="Text Box 2"/>
          <p:cNvSpPr txBox="1">
            <a:spLocks noChangeArrowheads="1"/>
          </p:cNvSpPr>
          <p:nvPr/>
        </p:nvSpPr>
        <p:spPr bwMode="auto">
          <a:xfrm>
            <a:off x="4489450" y="584200"/>
            <a:ext cx="184150" cy="641350"/>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3600" b="0" i="0" u="none" strike="noStrike" kern="1200" cap="none" spc="0" normalizeH="0" baseline="0" noProof="0">
              <a:ln>
                <a:noFill/>
              </a:ln>
              <a:solidFill>
                <a:srgbClr val="FFFFFF"/>
              </a:solidFill>
              <a:effectLst/>
              <a:uLnTx/>
              <a:uFillTx/>
              <a:latin typeface="Times New Roman" pitchFamily="18" charset="0"/>
              <a:ea typeface="+mn-ea"/>
              <a:cs typeface="+mn-cs"/>
            </a:endParaRPr>
          </a:p>
        </p:txBody>
      </p:sp>
      <p:grpSp>
        <p:nvGrpSpPr>
          <p:cNvPr id="39939" name="Group 3"/>
          <p:cNvGrpSpPr>
            <a:grpSpLocks/>
          </p:cNvGrpSpPr>
          <p:nvPr/>
        </p:nvGrpSpPr>
        <p:grpSpPr bwMode="auto">
          <a:xfrm>
            <a:off x="950913" y="1752600"/>
            <a:ext cx="7888287" cy="4481513"/>
            <a:chOff x="389" y="1104"/>
            <a:chExt cx="4969" cy="2823"/>
          </a:xfrm>
        </p:grpSpPr>
        <p:grpSp>
          <p:nvGrpSpPr>
            <p:cNvPr id="39941" name="Group 4"/>
            <p:cNvGrpSpPr>
              <a:grpSpLocks/>
            </p:cNvGrpSpPr>
            <p:nvPr/>
          </p:nvGrpSpPr>
          <p:grpSpPr bwMode="auto">
            <a:xfrm>
              <a:off x="684" y="1104"/>
              <a:ext cx="2628" cy="1032"/>
              <a:chOff x="624" y="1104"/>
              <a:chExt cx="2628" cy="1032"/>
            </a:xfrm>
          </p:grpSpPr>
          <p:sp>
            <p:nvSpPr>
              <p:cNvPr id="39975" name="Freeform 5"/>
              <p:cNvSpPr>
                <a:spLocks/>
              </p:cNvSpPr>
              <p:nvPr/>
            </p:nvSpPr>
            <p:spPr bwMode="auto">
              <a:xfrm>
                <a:off x="624" y="1104"/>
                <a:ext cx="912" cy="1026"/>
              </a:xfrm>
              <a:custGeom>
                <a:avLst/>
                <a:gdLst>
                  <a:gd name="T0" fmla="*/ 0 w 906"/>
                  <a:gd name="T1" fmla="*/ 1002 h 1014"/>
                  <a:gd name="T2" fmla="*/ 54 w 906"/>
                  <a:gd name="T3" fmla="*/ 971 h 1014"/>
                  <a:gd name="T4" fmla="*/ 115 w 906"/>
                  <a:gd name="T5" fmla="*/ 996 h 1014"/>
                  <a:gd name="T6" fmla="*/ 133 w 906"/>
                  <a:gd name="T7" fmla="*/ 1014 h 1014"/>
                  <a:gd name="T8" fmla="*/ 175 w 906"/>
                  <a:gd name="T9" fmla="*/ 1026 h 1014"/>
                  <a:gd name="T10" fmla="*/ 266 w 906"/>
                  <a:gd name="T11" fmla="*/ 971 h 1014"/>
                  <a:gd name="T12" fmla="*/ 296 w 906"/>
                  <a:gd name="T13" fmla="*/ 899 h 1014"/>
                  <a:gd name="T14" fmla="*/ 314 w 906"/>
                  <a:gd name="T15" fmla="*/ 862 h 1014"/>
                  <a:gd name="T16" fmla="*/ 344 w 906"/>
                  <a:gd name="T17" fmla="*/ 856 h 1014"/>
                  <a:gd name="T18" fmla="*/ 417 w 906"/>
                  <a:gd name="T19" fmla="*/ 826 h 1014"/>
                  <a:gd name="T20" fmla="*/ 435 w 906"/>
                  <a:gd name="T21" fmla="*/ 680 h 1014"/>
                  <a:gd name="T22" fmla="*/ 465 w 906"/>
                  <a:gd name="T23" fmla="*/ 595 h 1014"/>
                  <a:gd name="T24" fmla="*/ 495 w 906"/>
                  <a:gd name="T25" fmla="*/ 498 h 1014"/>
                  <a:gd name="T26" fmla="*/ 519 w 906"/>
                  <a:gd name="T27" fmla="*/ 461 h 1014"/>
                  <a:gd name="T28" fmla="*/ 556 w 906"/>
                  <a:gd name="T29" fmla="*/ 474 h 1014"/>
                  <a:gd name="T30" fmla="*/ 574 w 906"/>
                  <a:gd name="T31" fmla="*/ 480 h 1014"/>
                  <a:gd name="T32" fmla="*/ 598 w 906"/>
                  <a:gd name="T33" fmla="*/ 389 h 1014"/>
                  <a:gd name="T34" fmla="*/ 616 w 906"/>
                  <a:gd name="T35" fmla="*/ 382 h 1014"/>
                  <a:gd name="T36" fmla="*/ 628 w 906"/>
                  <a:gd name="T37" fmla="*/ 364 h 1014"/>
                  <a:gd name="T38" fmla="*/ 634 w 906"/>
                  <a:gd name="T39" fmla="*/ 346 h 1014"/>
                  <a:gd name="T40" fmla="*/ 676 w 906"/>
                  <a:gd name="T41" fmla="*/ 358 h 1014"/>
                  <a:gd name="T42" fmla="*/ 719 w 906"/>
                  <a:gd name="T43" fmla="*/ 352 h 1014"/>
                  <a:gd name="T44" fmla="*/ 731 w 906"/>
                  <a:gd name="T45" fmla="*/ 316 h 1014"/>
                  <a:gd name="T46" fmla="*/ 737 w 906"/>
                  <a:gd name="T47" fmla="*/ 297 h 1014"/>
                  <a:gd name="T48" fmla="*/ 767 w 906"/>
                  <a:gd name="T49" fmla="*/ 176 h 1014"/>
                  <a:gd name="T50" fmla="*/ 791 w 906"/>
                  <a:gd name="T51" fmla="*/ 140 h 1014"/>
                  <a:gd name="T52" fmla="*/ 803 w 906"/>
                  <a:gd name="T53" fmla="*/ 121 h 1014"/>
                  <a:gd name="T54" fmla="*/ 912 w 906"/>
                  <a:gd name="T55" fmla="*/ 0 h 1014"/>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906"/>
                  <a:gd name="T85" fmla="*/ 0 h 1014"/>
                  <a:gd name="T86" fmla="*/ 906 w 906"/>
                  <a:gd name="T87" fmla="*/ 1014 h 1014"/>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906" h="1014">
                    <a:moveTo>
                      <a:pt x="0" y="990"/>
                    </a:moveTo>
                    <a:cubicBezTo>
                      <a:pt x="18" y="978"/>
                      <a:pt x="36" y="972"/>
                      <a:pt x="54" y="960"/>
                    </a:cubicBezTo>
                    <a:cubicBezTo>
                      <a:pt x="76" y="966"/>
                      <a:pt x="96" y="969"/>
                      <a:pt x="114" y="984"/>
                    </a:cubicBezTo>
                    <a:cubicBezTo>
                      <a:pt x="121" y="989"/>
                      <a:pt x="125" y="998"/>
                      <a:pt x="132" y="1002"/>
                    </a:cubicBezTo>
                    <a:cubicBezTo>
                      <a:pt x="145" y="1009"/>
                      <a:pt x="160" y="1009"/>
                      <a:pt x="174" y="1014"/>
                    </a:cubicBezTo>
                    <a:cubicBezTo>
                      <a:pt x="211" y="1002"/>
                      <a:pt x="246" y="1000"/>
                      <a:pt x="264" y="960"/>
                    </a:cubicBezTo>
                    <a:cubicBezTo>
                      <a:pt x="275" y="934"/>
                      <a:pt x="282" y="912"/>
                      <a:pt x="294" y="888"/>
                    </a:cubicBezTo>
                    <a:cubicBezTo>
                      <a:pt x="299" y="878"/>
                      <a:pt x="300" y="859"/>
                      <a:pt x="312" y="852"/>
                    </a:cubicBezTo>
                    <a:cubicBezTo>
                      <a:pt x="321" y="847"/>
                      <a:pt x="332" y="849"/>
                      <a:pt x="342" y="846"/>
                    </a:cubicBezTo>
                    <a:cubicBezTo>
                      <a:pt x="370" y="838"/>
                      <a:pt x="387" y="825"/>
                      <a:pt x="414" y="816"/>
                    </a:cubicBezTo>
                    <a:cubicBezTo>
                      <a:pt x="431" y="765"/>
                      <a:pt x="426" y="734"/>
                      <a:pt x="432" y="672"/>
                    </a:cubicBezTo>
                    <a:cubicBezTo>
                      <a:pt x="435" y="642"/>
                      <a:pt x="450" y="614"/>
                      <a:pt x="462" y="588"/>
                    </a:cubicBezTo>
                    <a:cubicBezTo>
                      <a:pt x="475" y="559"/>
                      <a:pt x="477" y="519"/>
                      <a:pt x="492" y="492"/>
                    </a:cubicBezTo>
                    <a:cubicBezTo>
                      <a:pt x="499" y="479"/>
                      <a:pt x="516" y="456"/>
                      <a:pt x="516" y="456"/>
                    </a:cubicBezTo>
                    <a:cubicBezTo>
                      <a:pt x="528" y="460"/>
                      <a:pt x="540" y="464"/>
                      <a:pt x="552" y="468"/>
                    </a:cubicBezTo>
                    <a:cubicBezTo>
                      <a:pt x="558" y="470"/>
                      <a:pt x="570" y="474"/>
                      <a:pt x="570" y="474"/>
                    </a:cubicBezTo>
                    <a:cubicBezTo>
                      <a:pt x="576" y="455"/>
                      <a:pt x="584" y="394"/>
                      <a:pt x="594" y="384"/>
                    </a:cubicBezTo>
                    <a:cubicBezTo>
                      <a:pt x="598" y="380"/>
                      <a:pt x="606" y="380"/>
                      <a:pt x="612" y="378"/>
                    </a:cubicBezTo>
                    <a:cubicBezTo>
                      <a:pt x="616" y="372"/>
                      <a:pt x="621" y="366"/>
                      <a:pt x="624" y="360"/>
                    </a:cubicBezTo>
                    <a:cubicBezTo>
                      <a:pt x="627" y="354"/>
                      <a:pt x="624" y="344"/>
                      <a:pt x="630" y="342"/>
                    </a:cubicBezTo>
                    <a:cubicBezTo>
                      <a:pt x="633" y="341"/>
                      <a:pt x="667" y="352"/>
                      <a:pt x="672" y="354"/>
                    </a:cubicBezTo>
                    <a:cubicBezTo>
                      <a:pt x="686" y="352"/>
                      <a:pt x="703" y="357"/>
                      <a:pt x="714" y="348"/>
                    </a:cubicBezTo>
                    <a:cubicBezTo>
                      <a:pt x="724" y="340"/>
                      <a:pt x="722" y="324"/>
                      <a:pt x="726" y="312"/>
                    </a:cubicBezTo>
                    <a:cubicBezTo>
                      <a:pt x="728" y="306"/>
                      <a:pt x="732" y="294"/>
                      <a:pt x="732" y="294"/>
                    </a:cubicBezTo>
                    <a:cubicBezTo>
                      <a:pt x="737" y="252"/>
                      <a:pt x="740" y="211"/>
                      <a:pt x="762" y="174"/>
                    </a:cubicBezTo>
                    <a:cubicBezTo>
                      <a:pt x="769" y="162"/>
                      <a:pt x="778" y="150"/>
                      <a:pt x="786" y="138"/>
                    </a:cubicBezTo>
                    <a:cubicBezTo>
                      <a:pt x="790" y="132"/>
                      <a:pt x="798" y="120"/>
                      <a:pt x="798" y="120"/>
                    </a:cubicBezTo>
                    <a:cubicBezTo>
                      <a:pt x="813" y="58"/>
                      <a:pt x="830" y="0"/>
                      <a:pt x="906" y="0"/>
                    </a:cubicBezTo>
                  </a:path>
                </a:pathLst>
              </a:custGeom>
              <a:noFill/>
              <a:ln w="12700" cap="flat" cmpd="sng">
                <a:solidFill>
                  <a:schemeClr val="tx1"/>
                </a:solidFill>
                <a:prstDash val="solid"/>
                <a:round/>
                <a:headEnd type="none" w="med" len="med"/>
                <a:tailEnd type="none" w="med" len="med"/>
              </a:ln>
            </p:spPr>
            <p:txBody>
              <a:bodyPr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76" name="Freeform 6"/>
              <p:cNvSpPr>
                <a:spLocks/>
              </p:cNvSpPr>
              <p:nvPr/>
            </p:nvSpPr>
            <p:spPr bwMode="auto">
              <a:xfrm flipH="1">
                <a:off x="1536" y="1104"/>
                <a:ext cx="912" cy="1026"/>
              </a:xfrm>
              <a:custGeom>
                <a:avLst/>
                <a:gdLst>
                  <a:gd name="T0" fmla="*/ 0 w 906"/>
                  <a:gd name="T1" fmla="*/ 1002 h 1014"/>
                  <a:gd name="T2" fmla="*/ 54 w 906"/>
                  <a:gd name="T3" fmla="*/ 971 h 1014"/>
                  <a:gd name="T4" fmla="*/ 115 w 906"/>
                  <a:gd name="T5" fmla="*/ 996 h 1014"/>
                  <a:gd name="T6" fmla="*/ 133 w 906"/>
                  <a:gd name="T7" fmla="*/ 1014 h 1014"/>
                  <a:gd name="T8" fmla="*/ 175 w 906"/>
                  <a:gd name="T9" fmla="*/ 1026 h 1014"/>
                  <a:gd name="T10" fmla="*/ 266 w 906"/>
                  <a:gd name="T11" fmla="*/ 971 h 1014"/>
                  <a:gd name="T12" fmla="*/ 296 w 906"/>
                  <a:gd name="T13" fmla="*/ 899 h 1014"/>
                  <a:gd name="T14" fmla="*/ 314 w 906"/>
                  <a:gd name="T15" fmla="*/ 862 h 1014"/>
                  <a:gd name="T16" fmla="*/ 344 w 906"/>
                  <a:gd name="T17" fmla="*/ 856 h 1014"/>
                  <a:gd name="T18" fmla="*/ 417 w 906"/>
                  <a:gd name="T19" fmla="*/ 826 h 1014"/>
                  <a:gd name="T20" fmla="*/ 435 w 906"/>
                  <a:gd name="T21" fmla="*/ 680 h 1014"/>
                  <a:gd name="T22" fmla="*/ 465 w 906"/>
                  <a:gd name="T23" fmla="*/ 595 h 1014"/>
                  <a:gd name="T24" fmla="*/ 495 w 906"/>
                  <a:gd name="T25" fmla="*/ 498 h 1014"/>
                  <a:gd name="T26" fmla="*/ 519 w 906"/>
                  <a:gd name="T27" fmla="*/ 461 h 1014"/>
                  <a:gd name="T28" fmla="*/ 556 w 906"/>
                  <a:gd name="T29" fmla="*/ 474 h 1014"/>
                  <a:gd name="T30" fmla="*/ 574 w 906"/>
                  <a:gd name="T31" fmla="*/ 480 h 1014"/>
                  <a:gd name="T32" fmla="*/ 598 w 906"/>
                  <a:gd name="T33" fmla="*/ 389 h 1014"/>
                  <a:gd name="T34" fmla="*/ 616 w 906"/>
                  <a:gd name="T35" fmla="*/ 382 h 1014"/>
                  <a:gd name="T36" fmla="*/ 628 w 906"/>
                  <a:gd name="T37" fmla="*/ 364 h 1014"/>
                  <a:gd name="T38" fmla="*/ 634 w 906"/>
                  <a:gd name="T39" fmla="*/ 346 h 1014"/>
                  <a:gd name="T40" fmla="*/ 676 w 906"/>
                  <a:gd name="T41" fmla="*/ 358 h 1014"/>
                  <a:gd name="T42" fmla="*/ 719 w 906"/>
                  <a:gd name="T43" fmla="*/ 352 h 1014"/>
                  <a:gd name="T44" fmla="*/ 731 w 906"/>
                  <a:gd name="T45" fmla="*/ 316 h 1014"/>
                  <a:gd name="T46" fmla="*/ 737 w 906"/>
                  <a:gd name="T47" fmla="*/ 297 h 1014"/>
                  <a:gd name="T48" fmla="*/ 767 w 906"/>
                  <a:gd name="T49" fmla="*/ 176 h 1014"/>
                  <a:gd name="T50" fmla="*/ 791 w 906"/>
                  <a:gd name="T51" fmla="*/ 140 h 1014"/>
                  <a:gd name="T52" fmla="*/ 803 w 906"/>
                  <a:gd name="T53" fmla="*/ 121 h 1014"/>
                  <a:gd name="T54" fmla="*/ 912 w 906"/>
                  <a:gd name="T55" fmla="*/ 0 h 1014"/>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906"/>
                  <a:gd name="T85" fmla="*/ 0 h 1014"/>
                  <a:gd name="T86" fmla="*/ 906 w 906"/>
                  <a:gd name="T87" fmla="*/ 1014 h 1014"/>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906" h="1014">
                    <a:moveTo>
                      <a:pt x="0" y="990"/>
                    </a:moveTo>
                    <a:cubicBezTo>
                      <a:pt x="18" y="978"/>
                      <a:pt x="36" y="972"/>
                      <a:pt x="54" y="960"/>
                    </a:cubicBezTo>
                    <a:cubicBezTo>
                      <a:pt x="76" y="966"/>
                      <a:pt x="96" y="969"/>
                      <a:pt x="114" y="984"/>
                    </a:cubicBezTo>
                    <a:cubicBezTo>
                      <a:pt x="121" y="989"/>
                      <a:pt x="125" y="998"/>
                      <a:pt x="132" y="1002"/>
                    </a:cubicBezTo>
                    <a:cubicBezTo>
                      <a:pt x="145" y="1009"/>
                      <a:pt x="160" y="1009"/>
                      <a:pt x="174" y="1014"/>
                    </a:cubicBezTo>
                    <a:cubicBezTo>
                      <a:pt x="211" y="1002"/>
                      <a:pt x="246" y="1000"/>
                      <a:pt x="264" y="960"/>
                    </a:cubicBezTo>
                    <a:cubicBezTo>
                      <a:pt x="275" y="934"/>
                      <a:pt x="282" y="912"/>
                      <a:pt x="294" y="888"/>
                    </a:cubicBezTo>
                    <a:cubicBezTo>
                      <a:pt x="299" y="878"/>
                      <a:pt x="300" y="859"/>
                      <a:pt x="312" y="852"/>
                    </a:cubicBezTo>
                    <a:cubicBezTo>
                      <a:pt x="321" y="847"/>
                      <a:pt x="332" y="849"/>
                      <a:pt x="342" y="846"/>
                    </a:cubicBezTo>
                    <a:cubicBezTo>
                      <a:pt x="370" y="838"/>
                      <a:pt x="387" y="825"/>
                      <a:pt x="414" y="816"/>
                    </a:cubicBezTo>
                    <a:cubicBezTo>
                      <a:pt x="431" y="765"/>
                      <a:pt x="426" y="734"/>
                      <a:pt x="432" y="672"/>
                    </a:cubicBezTo>
                    <a:cubicBezTo>
                      <a:pt x="435" y="642"/>
                      <a:pt x="450" y="614"/>
                      <a:pt x="462" y="588"/>
                    </a:cubicBezTo>
                    <a:cubicBezTo>
                      <a:pt x="475" y="559"/>
                      <a:pt x="477" y="519"/>
                      <a:pt x="492" y="492"/>
                    </a:cubicBezTo>
                    <a:cubicBezTo>
                      <a:pt x="499" y="479"/>
                      <a:pt x="516" y="456"/>
                      <a:pt x="516" y="456"/>
                    </a:cubicBezTo>
                    <a:cubicBezTo>
                      <a:pt x="528" y="460"/>
                      <a:pt x="540" y="464"/>
                      <a:pt x="552" y="468"/>
                    </a:cubicBezTo>
                    <a:cubicBezTo>
                      <a:pt x="558" y="470"/>
                      <a:pt x="570" y="474"/>
                      <a:pt x="570" y="474"/>
                    </a:cubicBezTo>
                    <a:cubicBezTo>
                      <a:pt x="576" y="455"/>
                      <a:pt x="584" y="394"/>
                      <a:pt x="594" y="384"/>
                    </a:cubicBezTo>
                    <a:cubicBezTo>
                      <a:pt x="598" y="380"/>
                      <a:pt x="606" y="380"/>
                      <a:pt x="612" y="378"/>
                    </a:cubicBezTo>
                    <a:cubicBezTo>
                      <a:pt x="616" y="372"/>
                      <a:pt x="621" y="366"/>
                      <a:pt x="624" y="360"/>
                    </a:cubicBezTo>
                    <a:cubicBezTo>
                      <a:pt x="627" y="354"/>
                      <a:pt x="624" y="344"/>
                      <a:pt x="630" y="342"/>
                    </a:cubicBezTo>
                    <a:cubicBezTo>
                      <a:pt x="633" y="341"/>
                      <a:pt x="667" y="352"/>
                      <a:pt x="672" y="354"/>
                    </a:cubicBezTo>
                    <a:cubicBezTo>
                      <a:pt x="686" y="352"/>
                      <a:pt x="703" y="357"/>
                      <a:pt x="714" y="348"/>
                    </a:cubicBezTo>
                    <a:cubicBezTo>
                      <a:pt x="724" y="340"/>
                      <a:pt x="722" y="324"/>
                      <a:pt x="726" y="312"/>
                    </a:cubicBezTo>
                    <a:cubicBezTo>
                      <a:pt x="728" y="306"/>
                      <a:pt x="732" y="294"/>
                      <a:pt x="732" y="294"/>
                    </a:cubicBezTo>
                    <a:cubicBezTo>
                      <a:pt x="737" y="252"/>
                      <a:pt x="740" y="211"/>
                      <a:pt x="762" y="174"/>
                    </a:cubicBezTo>
                    <a:cubicBezTo>
                      <a:pt x="769" y="162"/>
                      <a:pt x="778" y="150"/>
                      <a:pt x="786" y="138"/>
                    </a:cubicBezTo>
                    <a:cubicBezTo>
                      <a:pt x="790" y="132"/>
                      <a:pt x="798" y="120"/>
                      <a:pt x="798" y="120"/>
                    </a:cubicBezTo>
                    <a:cubicBezTo>
                      <a:pt x="813" y="58"/>
                      <a:pt x="830" y="0"/>
                      <a:pt x="906" y="0"/>
                    </a:cubicBezTo>
                  </a:path>
                </a:pathLst>
              </a:custGeom>
              <a:noFill/>
              <a:ln w="12700" cap="flat" cmpd="sng">
                <a:solidFill>
                  <a:schemeClr val="tx1"/>
                </a:solidFill>
                <a:prstDash val="solid"/>
                <a:round/>
                <a:headEnd type="none" w="med" len="med"/>
                <a:tailEnd type="none" w="med" len="med"/>
              </a:ln>
            </p:spPr>
            <p:txBody>
              <a:bodyPr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77" name="Freeform 7"/>
              <p:cNvSpPr>
                <a:spLocks/>
              </p:cNvSpPr>
              <p:nvPr/>
            </p:nvSpPr>
            <p:spPr bwMode="auto">
              <a:xfrm>
                <a:off x="2448" y="1831"/>
                <a:ext cx="804" cy="305"/>
              </a:xfrm>
              <a:custGeom>
                <a:avLst/>
                <a:gdLst>
                  <a:gd name="T0" fmla="*/ 0 w 804"/>
                  <a:gd name="T1" fmla="*/ 269 h 305"/>
                  <a:gd name="T2" fmla="*/ 72 w 804"/>
                  <a:gd name="T3" fmla="*/ 305 h 305"/>
                  <a:gd name="T4" fmla="*/ 120 w 804"/>
                  <a:gd name="T5" fmla="*/ 263 h 305"/>
                  <a:gd name="T6" fmla="*/ 144 w 804"/>
                  <a:gd name="T7" fmla="*/ 227 h 305"/>
                  <a:gd name="T8" fmla="*/ 180 w 804"/>
                  <a:gd name="T9" fmla="*/ 209 h 305"/>
                  <a:gd name="T10" fmla="*/ 294 w 804"/>
                  <a:gd name="T11" fmla="*/ 251 h 305"/>
                  <a:gd name="T12" fmla="*/ 366 w 804"/>
                  <a:gd name="T13" fmla="*/ 173 h 305"/>
                  <a:gd name="T14" fmla="*/ 390 w 804"/>
                  <a:gd name="T15" fmla="*/ 155 h 305"/>
                  <a:gd name="T16" fmla="*/ 426 w 804"/>
                  <a:gd name="T17" fmla="*/ 101 h 305"/>
                  <a:gd name="T18" fmla="*/ 480 w 804"/>
                  <a:gd name="T19" fmla="*/ 59 h 305"/>
                  <a:gd name="T20" fmla="*/ 558 w 804"/>
                  <a:gd name="T21" fmla="*/ 5 h 305"/>
                  <a:gd name="T22" fmla="*/ 612 w 804"/>
                  <a:gd name="T23" fmla="*/ 11 h 305"/>
                  <a:gd name="T24" fmla="*/ 606 w 804"/>
                  <a:gd name="T25" fmla="*/ 41 h 305"/>
                  <a:gd name="T26" fmla="*/ 570 w 804"/>
                  <a:gd name="T27" fmla="*/ 89 h 305"/>
                  <a:gd name="T28" fmla="*/ 552 w 804"/>
                  <a:gd name="T29" fmla="*/ 125 h 305"/>
                  <a:gd name="T30" fmla="*/ 558 w 804"/>
                  <a:gd name="T31" fmla="*/ 173 h 305"/>
                  <a:gd name="T32" fmla="*/ 576 w 804"/>
                  <a:gd name="T33" fmla="*/ 239 h 305"/>
                  <a:gd name="T34" fmla="*/ 630 w 804"/>
                  <a:gd name="T35" fmla="*/ 263 h 305"/>
                  <a:gd name="T36" fmla="*/ 804 w 804"/>
                  <a:gd name="T37" fmla="*/ 275 h 30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804"/>
                  <a:gd name="T58" fmla="*/ 0 h 305"/>
                  <a:gd name="T59" fmla="*/ 804 w 804"/>
                  <a:gd name="T60" fmla="*/ 305 h 30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804" h="305">
                    <a:moveTo>
                      <a:pt x="0" y="269"/>
                    </a:moveTo>
                    <a:cubicBezTo>
                      <a:pt x="25" y="277"/>
                      <a:pt x="50" y="291"/>
                      <a:pt x="72" y="305"/>
                    </a:cubicBezTo>
                    <a:cubicBezTo>
                      <a:pt x="93" y="298"/>
                      <a:pt x="106" y="281"/>
                      <a:pt x="120" y="263"/>
                    </a:cubicBezTo>
                    <a:cubicBezTo>
                      <a:pt x="129" y="252"/>
                      <a:pt x="130" y="232"/>
                      <a:pt x="144" y="227"/>
                    </a:cubicBezTo>
                    <a:cubicBezTo>
                      <a:pt x="169" y="219"/>
                      <a:pt x="157" y="225"/>
                      <a:pt x="180" y="209"/>
                    </a:cubicBezTo>
                    <a:cubicBezTo>
                      <a:pt x="224" y="215"/>
                      <a:pt x="257" y="227"/>
                      <a:pt x="294" y="251"/>
                    </a:cubicBezTo>
                    <a:cubicBezTo>
                      <a:pt x="336" y="240"/>
                      <a:pt x="336" y="203"/>
                      <a:pt x="366" y="173"/>
                    </a:cubicBezTo>
                    <a:cubicBezTo>
                      <a:pt x="373" y="166"/>
                      <a:pt x="383" y="162"/>
                      <a:pt x="390" y="155"/>
                    </a:cubicBezTo>
                    <a:cubicBezTo>
                      <a:pt x="404" y="139"/>
                      <a:pt x="408" y="113"/>
                      <a:pt x="426" y="101"/>
                    </a:cubicBezTo>
                    <a:cubicBezTo>
                      <a:pt x="469" y="72"/>
                      <a:pt x="452" y="87"/>
                      <a:pt x="480" y="59"/>
                    </a:cubicBezTo>
                    <a:cubicBezTo>
                      <a:pt x="490" y="29"/>
                      <a:pt x="529" y="15"/>
                      <a:pt x="558" y="5"/>
                    </a:cubicBezTo>
                    <a:cubicBezTo>
                      <a:pt x="576" y="7"/>
                      <a:pt x="598" y="0"/>
                      <a:pt x="612" y="11"/>
                    </a:cubicBezTo>
                    <a:cubicBezTo>
                      <a:pt x="620" y="17"/>
                      <a:pt x="608" y="31"/>
                      <a:pt x="606" y="41"/>
                    </a:cubicBezTo>
                    <a:cubicBezTo>
                      <a:pt x="600" y="65"/>
                      <a:pt x="590" y="76"/>
                      <a:pt x="570" y="89"/>
                    </a:cubicBezTo>
                    <a:cubicBezTo>
                      <a:pt x="566" y="102"/>
                      <a:pt x="553" y="112"/>
                      <a:pt x="552" y="125"/>
                    </a:cubicBezTo>
                    <a:cubicBezTo>
                      <a:pt x="551" y="141"/>
                      <a:pt x="555" y="157"/>
                      <a:pt x="558" y="173"/>
                    </a:cubicBezTo>
                    <a:cubicBezTo>
                      <a:pt x="562" y="195"/>
                      <a:pt x="570" y="217"/>
                      <a:pt x="576" y="239"/>
                    </a:cubicBezTo>
                    <a:cubicBezTo>
                      <a:pt x="581" y="258"/>
                      <a:pt x="611" y="257"/>
                      <a:pt x="630" y="263"/>
                    </a:cubicBezTo>
                    <a:cubicBezTo>
                      <a:pt x="682" y="280"/>
                      <a:pt x="751" y="275"/>
                      <a:pt x="804" y="275"/>
                    </a:cubicBezTo>
                  </a:path>
                </a:pathLst>
              </a:custGeom>
              <a:noFill/>
              <a:ln w="12700"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39942" name="Freeform 8"/>
            <p:cNvSpPr>
              <a:spLocks/>
            </p:cNvSpPr>
            <p:nvPr/>
          </p:nvSpPr>
          <p:spPr bwMode="auto">
            <a:xfrm>
              <a:off x="482" y="2063"/>
              <a:ext cx="4736" cy="102"/>
            </a:xfrm>
            <a:custGeom>
              <a:avLst/>
              <a:gdLst>
                <a:gd name="T0" fmla="*/ 0 w 4736"/>
                <a:gd name="T1" fmla="*/ 46 h 102"/>
                <a:gd name="T2" fmla="*/ 536 w 4736"/>
                <a:gd name="T3" fmla="*/ 46 h 102"/>
                <a:gd name="T4" fmla="*/ 963 w 4736"/>
                <a:gd name="T5" fmla="*/ 55 h 102"/>
                <a:gd name="T6" fmla="*/ 1445 w 4736"/>
                <a:gd name="T7" fmla="*/ 55 h 102"/>
                <a:gd name="T8" fmla="*/ 1581 w 4736"/>
                <a:gd name="T9" fmla="*/ 64 h 102"/>
                <a:gd name="T10" fmla="*/ 2136 w 4736"/>
                <a:gd name="T11" fmla="*/ 74 h 102"/>
                <a:gd name="T12" fmla="*/ 2618 w 4736"/>
                <a:gd name="T13" fmla="*/ 46 h 102"/>
                <a:gd name="T14" fmla="*/ 2918 w 4736"/>
                <a:gd name="T15" fmla="*/ 55 h 102"/>
                <a:gd name="T16" fmla="*/ 3499 w 4736"/>
                <a:gd name="T17" fmla="*/ 37 h 102"/>
                <a:gd name="T18" fmla="*/ 4427 w 4736"/>
                <a:gd name="T19" fmla="*/ 46 h 102"/>
                <a:gd name="T20" fmla="*/ 4736 w 4736"/>
                <a:gd name="T21" fmla="*/ 55 h 10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736"/>
                <a:gd name="T34" fmla="*/ 0 h 102"/>
                <a:gd name="T35" fmla="*/ 4736 w 4736"/>
                <a:gd name="T36" fmla="*/ 102 h 10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736" h="102">
                  <a:moveTo>
                    <a:pt x="0" y="46"/>
                  </a:moveTo>
                  <a:cubicBezTo>
                    <a:pt x="169" y="102"/>
                    <a:pt x="536" y="46"/>
                    <a:pt x="536" y="46"/>
                  </a:cubicBezTo>
                  <a:cubicBezTo>
                    <a:pt x="679" y="59"/>
                    <a:pt x="820" y="66"/>
                    <a:pt x="963" y="55"/>
                  </a:cubicBezTo>
                  <a:cubicBezTo>
                    <a:pt x="1134" y="0"/>
                    <a:pt x="995" y="41"/>
                    <a:pt x="1445" y="55"/>
                  </a:cubicBezTo>
                  <a:cubicBezTo>
                    <a:pt x="1490" y="56"/>
                    <a:pt x="1536" y="63"/>
                    <a:pt x="1581" y="64"/>
                  </a:cubicBezTo>
                  <a:cubicBezTo>
                    <a:pt x="1766" y="69"/>
                    <a:pt x="1951" y="71"/>
                    <a:pt x="2136" y="74"/>
                  </a:cubicBezTo>
                  <a:cubicBezTo>
                    <a:pt x="2303" y="62"/>
                    <a:pt x="2446" y="51"/>
                    <a:pt x="2618" y="46"/>
                  </a:cubicBezTo>
                  <a:cubicBezTo>
                    <a:pt x="2718" y="49"/>
                    <a:pt x="2818" y="56"/>
                    <a:pt x="2918" y="55"/>
                  </a:cubicBezTo>
                  <a:cubicBezTo>
                    <a:pt x="3112" y="53"/>
                    <a:pt x="3499" y="37"/>
                    <a:pt x="3499" y="37"/>
                  </a:cubicBezTo>
                  <a:cubicBezTo>
                    <a:pt x="3523" y="37"/>
                    <a:pt x="4267" y="77"/>
                    <a:pt x="4427" y="46"/>
                  </a:cubicBezTo>
                  <a:cubicBezTo>
                    <a:pt x="4530" y="49"/>
                    <a:pt x="4736" y="55"/>
                    <a:pt x="4736" y="55"/>
                  </a:cubicBezTo>
                </a:path>
              </a:pathLst>
            </a:custGeom>
            <a:noFill/>
            <a:ln w="12700"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43" name="Freeform 9"/>
            <p:cNvSpPr>
              <a:spLocks/>
            </p:cNvSpPr>
            <p:nvPr/>
          </p:nvSpPr>
          <p:spPr bwMode="auto">
            <a:xfrm>
              <a:off x="436" y="3672"/>
              <a:ext cx="4922" cy="72"/>
            </a:xfrm>
            <a:custGeom>
              <a:avLst/>
              <a:gdLst>
                <a:gd name="T0" fmla="*/ 0 w 4922"/>
                <a:gd name="T1" fmla="*/ 45 h 72"/>
                <a:gd name="T2" fmla="*/ 482 w 4922"/>
                <a:gd name="T3" fmla="*/ 54 h 72"/>
                <a:gd name="T4" fmla="*/ 773 w 4922"/>
                <a:gd name="T5" fmla="*/ 72 h 72"/>
                <a:gd name="T6" fmla="*/ 1518 w 4922"/>
                <a:gd name="T7" fmla="*/ 45 h 72"/>
                <a:gd name="T8" fmla="*/ 2518 w 4922"/>
                <a:gd name="T9" fmla="*/ 36 h 72"/>
                <a:gd name="T10" fmla="*/ 2891 w 4922"/>
                <a:gd name="T11" fmla="*/ 36 h 72"/>
                <a:gd name="T12" fmla="*/ 3582 w 4922"/>
                <a:gd name="T13" fmla="*/ 72 h 72"/>
                <a:gd name="T14" fmla="*/ 4682 w 4922"/>
                <a:gd name="T15" fmla="*/ 45 h 72"/>
                <a:gd name="T16" fmla="*/ 4854 w 4922"/>
                <a:gd name="T17" fmla="*/ 26 h 72"/>
                <a:gd name="T18" fmla="*/ 4909 w 4922"/>
                <a:gd name="T19" fmla="*/ 8 h 7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922"/>
                <a:gd name="T31" fmla="*/ 0 h 72"/>
                <a:gd name="T32" fmla="*/ 4922 w 4922"/>
                <a:gd name="T33" fmla="*/ 72 h 7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922" h="72">
                  <a:moveTo>
                    <a:pt x="0" y="45"/>
                  </a:moveTo>
                  <a:cubicBezTo>
                    <a:pt x="156" y="28"/>
                    <a:pt x="327" y="49"/>
                    <a:pt x="482" y="54"/>
                  </a:cubicBezTo>
                  <a:cubicBezTo>
                    <a:pt x="587" y="46"/>
                    <a:pt x="671" y="52"/>
                    <a:pt x="773" y="72"/>
                  </a:cubicBezTo>
                  <a:cubicBezTo>
                    <a:pt x="1021" y="66"/>
                    <a:pt x="1270" y="64"/>
                    <a:pt x="1518" y="45"/>
                  </a:cubicBezTo>
                  <a:cubicBezTo>
                    <a:pt x="1851" y="64"/>
                    <a:pt x="2518" y="36"/>
                    <a:pt x="2518" y="36"/>
                  </a:cubicBezTo>
                  <a:cubicBezTo>
                    <a:pt x="2735" y="57"/>
                    <a:pt x="2478" y="36"/>
                    <a:pt x="2891" y="36"/>
                  </a:cubicBezTo>
                  <a:cubicBezTo>
                    <a:pt x="3121" y="36"/>
                    <a:pt x="3353" y="49"/>
                    <a:pt x="3582" y="72"/>
                  </a:cubicBezTo>
                  <a:cubicBezTo>
                    <a:pt x="3949" y="60"/>
                    <a:pt x="4315" y="55"/>
                    <a:pt x="4682" y="45"/>
                  </a:cubicBezTo>
                  <a:cubicBezTo>
                    <a:pt x="4689" y="44"/>
                    <a:pt x="4821" y="39"/>
                    <a:pt x="4854" y="26"/>
                  </a:cubicBezTo>
                  <a:cubicBezTo>
                    <a:pt x="4922" y="0"/>
                    <a:pt x="4808" y="8"/>
                    <a:pt x="4909" y="8"/>
                  </a:cubicBezTo>
                </a:path>
              </a:pathLst>
            </a:custGeom>
            <a:noFill/>
            <a:ln w="12700"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39944" name="Group 10"/>
            <p:cNvGrpSpPr>
              <a:grpSpLocks/>
            </p:cNvGrpSpPr>
            <p:nvPr/>
          </p:nvGrpSpPr>
          <p:grpSpPr bwMode="auto">
            <a:xfrm>
              <a:off x="2976" y="1248"/>
              <a:ext cx="1917" cy="2496"/>
              <a:chOff x="3123" y="1248"/>
              <a:chExt cx="1917" cy="2496"/>
            </a:xfrm>
          </p:grpSpPr>
          <p:sp>
            <p:nvSpPr>
              <p:cNvPr id="39963" name="Freeform 11"/>
              <p:cNvSpPr>
                <a:spLocks/>
              </p:cNvSpPr>
              <p:nvPr/>
            </p:nvSpPr>
            <p:spPr bwMode="auto">
              <a:xfrm>
                <a:off x="4320" y="2112"/>
                <a:ext cx="432" cy="1632"/>
              </a:xfrm>
              <a:custGeom>
                <a:avLst/>
                <a:gdLst>
                  <a:gd name="T0" fmla="*/ 0 w 432"/>
                  <a:gd name="T1" fmla="*/ 1632 h 1632"/>
                  <a:gd name="T2" fmla="*/ 432 w 432"/>
                  <a:gd name="T3" fmla="*/ 912 h 1632"/>
                  <a:gd name="T4" fmla="*/ 0 w 432"/>
                  <a:gd name="T5" fmla="*/ 0 h 1632"/>
                  <a:gd name="T6" fmla="*/ 0 60000 65536"/>
                  <a:gd name="T7" fmla="*/ 0 60000 65536"/>
                  <a:gd name="T8" fmla="*/ 0 60000 65536"/>
                  <a:gd name="T9" fmla="*/ 0 w 432"/>
                  <a:gd name="T10" fmla="*/ 0 h 1632"/>
                  <a:gd name="T11" fmla="*/ 432 w 432"/>
                  <a:gd name="T12" fmla="*/ 1632 h 1632"/>
                </a:gdLst>
                <a:ahLst/>
                <a:cxnLst>
                  <a:cxn ang="T6">
                    <a:pos x="T0" y="T1"/>
                  </a:cxn>
                  <a:cxn ang="T7">
                    <a:pos x="T2" y="T3"/>
                  </a:cxn>
                  <a:cxn ang="T8">
                    <a:pos x="T4" y="T5"/>
                  </a:cxn>
                </a:cxnLst>
                <a:rect l="T9" t="T10" r="T11" b="T12"/>
                <a:pathLst>
                  <a:path w="432" h="1632">
                    <a:moveTo>
                      <a:pt x="0" y="1632"/>
                    </a:moveTo>
                    <a:cubicBezTo>
                      <a:pt x="216" y="1408"/>
                      <a:pt x="432" y="1184"/>
                      <a:pt x="432" y="912"/>
                    </a:cubicBezTo>
                    <a:cubicBezTo>
                      <a:pt x="432" y="640"/>
                      <a:pt x="72" y="152"/>
                      <a:pt x="0" y="0"/>
                    </a:cubicBezTo>
                  </a:path>
                </a:pathLst>
              </a:custGeom>
              <a:noFill/>
              <a:ln w="28575"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64" name="Line 12"/>
              <p:cNvSpPr>
                <a:spLocks noChangeShapeType="1"/>
              </p:cNvSpPr>
              <p:nvPr/>
            </p:nvSpPr>
            <p:spPr bwMode="auto">
              <a:xfrm flipH="1" flipV="1">
                <a:off x="4080" y="1248"/>
                <a:ext cx="240" cy="864"/>
              </a:xfrm>
              <a:prstGeom prst="line">
                <a:avLst/>
              </a:prstGeom>
              <a:noFill/>
              <a:ln w="28575">
                <a:solidFill>
                  <a:schemeClr val="tx1"/>
                </a:solidFill>
                <a:round/>
                <a:headEnd/>
                <a:tailEn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65" name="Freeform 13"/>
              <p:cNvSpPr>
                <a:spLocks/>
              </p:cNvSpPr>
              <p:nvPr/>
            </p:nvSpPr>
            <p:spPr bwMode="auto">
              <a:xfrm>
                <a:off x="3648" y="2112"/>
                <a:ext cx="672" cy="528"/>
              </a:xfrm>
              <a:custGeom>
                <a:avLst/>
                <a:gdLst>
                  <a:gd name="T0" fmla="*/ 672 w 672"/>
                  <a:gd name="T1" fmla="*/ 0 h 528"/>
                  <a:gd name="T2" fmla="*/ 384 w 672"/>
                  <a:gd name="T3" fmla="*/ 336 h 528"/>
                  <a:gd name="T4" fmla="*/ 0 w 672"/>
                  <a:gd name="T5" fmla="*/ 528 h 528"/>
                  <a:gd name="T6" fmla="*/ 0 60000 65536"/>
                  <a:gd name="T7" fmla="*/ 0 60000 65536"/>
                  <a:gd name="T8" fmla="*/ 0 60000 65536"/>
                  <a:gd name="T9" fmla="*/ 0 w 672"/>
                  <a:gd name="T10" fmla="*/ 0 h 528"/>
                  <a:gd name="T11" fmla="*/ 672 w 672"/>
                  <a:gd name="T12" fmla="*/ 528 h 528"/>
                </a:gdLst>
                <a:ahLst/>
                <a:cxnLst>
                  <a:cxn ang="T6">
                    <a:pos x="T0" y="T1"/>
                  </a:cxn>
                  <a:cxn ang="T7">
                    <a:pos x="T2" y="T3"/>
                  </a:cxn>
                  <a:cxn ang="T8">
                    <a:pos x="T4" y="T5"/>
                  </a:cxn>
                </a:cxnLst>
                <a:rect l="T9" t="T10" r="T11" b="T12"/>
                <a:pathLst>
                  <a:path w="672" h="528">
                    <a:moveTo>
                      <a:pt x="672" y="0"/>
                    </a:moveTo>
                    <a:cubicBezTo>
                      <a:pt x="584" y="124"/>
                      <a:pt x="496" y="248"/>
                      <a:pt x="384" y="336"/>
                    </a:cubicBezTo>
                    <a:cubicBezTo>
                      <a:pt x="272" y="424"/>
                      <a:pt x="136" y="476"/>
                      <a:pt x="0" y="528"/>
                    </a:cubicBezTo>
                  </a:path>
                </a:pathLst>
              </a:custGeom>
              <a:noFill/>
              <a:ln w="28575"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66" name="Freeform 14"/>
              <p:cNvSpPr>
                <a:spLocks/>
              </p:cNvSpPr>
              <p:nvPr/>
            </p:nvSpPr>
            <p:spPr bwMode="auto">
              <a:xfrm>
                <a:off x="3600" y="3264"/>
                <a:ext cx="720" cy="480"/>
              </a:xfrm>
              <a:custGeom>
                <a:avLst/>
                <a:gdLst>
                  <a:gd name="T0" fmla="*/ 720 w 720"/>
                  <a:gd name="T1" fmla="*/ 480 h 480"/>
                  <a:gd name="T2" fmla="*/ 432 w 720"/>
                  <a:gd name="T3" fmla="*/ 144 h 480"/>
                  <a:gd name="T4" fmla="*/ 0 w 720"/>
                  <a:gd name="T5" fmla="*/ 0 h 480"/>
                  <a:gd name="T6" fmla="*/ 0 60000 65536"/>
                  <a:gd name="T7" fmla="*/ 0 60000 65536"/>
                  <a:gd name="T8" fmla="*/ 0 60000 65536"/>
                  <a:gd name="T9" fmla="*/ 0 w 720"/>
                  <a:gd name="T10" fmla="*/ 0 h 480"/>
                  <a:gd name="T11" fmla="*/ 720 w 720"/>
                  <a:gd name="T12" fmla="*/ 480 h 480"/>
                </a:gdLst>
                <a:ahLst/>
                <a:cxnLst>
                  <a:cxn ang="T6">
                    <a:pos x="T0" y="T1"/>
                  </a:cxn>
                  <a:cxn ang="T7">
                    <a:pos x="T2" y="T3"/>
                  </a:cxn>
                  <a:cxn ang="T8">
                    <a:pos x="T4" y="T5"/>
                  </a:cxn>
                </a:cxnLst>
                <a:rect l="T9" t="T10" r="T11" b="T12"/>
                <a:pathLst>
                  <a:path w="720" h="480">
                    <a:moveTo>
                      <a:pt x="720" y="480"/>
                    </a:moveTo>
                    <a:cubicBezTo>
                      <a:pt x="636" y="352"/>
                      <a:pt x="552" y="224"/>
                      <a:pt x="432" y="144"/>
                    </a:cubicBezTo>
                    <a:cubicBezTo>
                      <a:pt x="312" y="64"/>
                      <a:pt x="72" y="24"/>
                      <a:pt x="0" y="0"/>
                    </a:cubicBezTo>
                  </a:path>
                </a:pathLst>
              </a:custGeom>
              <a:noFill/>
              <a:ln w="28575"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67" name="Freeform 15"/>
              <p:cNvSpPr>
                <a:spLocks/>
              </p:cNvSpPr>
              <p:nvPr/>
            </p:nvSpPr>
            <p:spPr bwMode="auto">
              <a:xfrm>
                <a:off x="4224" y="2832"/>
                <a:ext cx="480" cy="280"/>
              </a:xfrm>
              <a:custGeom>
                <a:avLst/>
                <a:gdLst>
                  <a:gd name="T0" fmla="*/ 480 w 480"/>
                  <a:gd name="T1" fmla="*/ 0 h 280"/>
                  <a:gd name="T2" fmla="*/ 288 w 480"/>
                  <a:gd name="T3" fmla="*/ 240 h 280"/>
                  <a:gd name="T4" fmla="*/ 0 w 480"/>
                  <a:gd name="T5" fmla="*/ 240 h 280"/>
                  <a:gd name="T6" fmla="*/ 0 60000 65536"/>
                  <a:gd name="T7" fmla="*/ 0 60000 65536"/>
                  <a:gd name="T8" fmla="*/ 0 60000 65536"/>
                  <a:gd name="T9" fmla="*/ 0 w 480"/>
                  <a:gd name="T10" fmla="*/ 0 h 280"/>
                  <a:gd name="T11" fmla="*/ 480 w 480"/>
                  <a:gd name="T12" fmla="*/ 280 h 280"/>
                </a:gdLst>
                <a:ahLst/>
                <a:cxnLst>
                  <a:cxn ang="T6">
                    <a:pos x="T0" y="T1"/>
                  </a:cxn>
                  <a:cxn ang="T7">
                    <a:pos x="T2" y="T3"/>
                  </a:cxn>
                  <a:cxn ang="T8">
                    <a:pos x="T4" y="T5"/>
                  </a:cxn>
                </a:cxnLst>
                <a:rect l="T9" t="T10" r="T11" b="T12"/>
                <a:pathLst>
                  <a:path w="480" h="280">
                    <a:moveTo>
                      <a:pt x="480" y="0"/>
                    </a:moveTo>
                    <a:cubicBezTo>
                      <a:pt x="424" y="100"/>
                      <a:pt x="368" y="200"/>
                      <a:pt x="288" y="240"/>
                    </a:cubicBezTo>
                    <a:cubicBezTo>
                      <a:pt x="208" y="280"/>
                      <a:pt x="104" y="260"/>
                      <a:pt x="0" y="240"/>
                    </a:cubicBezTo>
                  </a:path>
                </a:pathLst>
              </a:custGeom>
              <a:noFill/>
              <a:ln w="12700"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68" name="Freeform 16"/>
              <p:cNvSpPr>
                <a:spLocks/>
              </p:cNvSpPr>
              <p:nvPr/>
            </p:nvSpPr>
            <p:spPr bwMode="auto">
              <a:xfrm>
                <a:off x="3123" y="2854"/>
                <a:ext cx="704" cy="242"/>
              </a:xfrm>
              <a:custGeom>
                <a:avLst/>
                <a:gdLst>
                  <a:gd name="T0" fmla="*/ 49 w 704"/>
                  <a:gd name="T1" fmla="*/ 228 h 242"/>
                  <a:gd name="T2" fmla="*/ 140 w 704"/>
                  <a:gd name="T3" fmla="*/ 210 h 242"/>
                  <a:gd name="T4" fmla="*/ 195 w 704"/>
                  <a:gd name="T5" fmla="*/ 192 h 242"/>
                  <a:gd name="T6" fmla="*/ 395 w 704"/>
                  <a:gd name="T7" fmla="*/ 1 h 242"/>
                  <a:gd name="T8" fmla="*/ 486 w 704"/>
                  <a:gd name="T9" fmla="*/ 10 h 242"/>
                  <a:gd name="T10" fmla="*/ 504 w 704"/>
                  <a:gd name="T11" fmla="*/ 37 h 242"/>
                  <a:gd name="T12" fmla="*/ 522 w 704"/>
                  <a:gd name="T13" fmla="*/ 92 h 242"/>
                  <a:gd name="T14" fmla="*/ 540 w 704"/>
                  <a:gd name="T15" fmla="*/ 119 h 242"/>
                  <a:gd name="T16" fmla="*/ 558 w 704"/>
                  <a:gd name="T17" fmla="*/ 173 h 242"/>
                  <a:gd name="T18" fmla="*/ 704 w 704"/>
                  <a:gd name="T19" fmla="*/ 219 h 24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04"/>
                  <a:gd name="T31" fmla="*/ 0 h 242"/>
                  <a:gd name="T32" fmla="*/ 704 w 704"/>
                  <a:gd name="T33" fmla="*/ 242 h 24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04" h="242">
                    <a:moveTo>
                      <a:pt x="49" y="228"/>
                    </a:moveTo>
                    <a:cubicBezTo>
                      <a:pt x="128" y="202"/>
                      <a:pt x="0" y="242"/>
                      <a:pt x="140" y="210"/>
                    </a:cubicBezTo>
                    <a:cubicBezTo>
                      <a:pt x="159" y="206"/>
                      <a:pt x="195" y="192"/>
                      <a:pt x="195" y="192"/>
                    </a:cubicBezTo>
                    <a:cubicBezTo>
                      <a:pt x="253" y="133"/>
                      <a:pt x="317" y="27"/>
                      <a:pt x="395" y="1"/>
                    </a:cubicBezTo>
                    <a:cubicBezTo>
                      <a:pt x="425" y="4"/>
                      <a:pt x="457" y="0"/>
                      <a:pt x="486" y="10"/>
                    </a:cubicBezTo>
                    <a:cubicBezTo>
                      <a:pt x="496" y="13"/>
                      <a:pt x="500" y="27"/>
                      <a:pt x="504" y="37"/>
                    </a:cubicBezTo>
                    <a:cubicBezTo>
                      <a:pt x="512" y="55"/>
                      <a:pt x="511" y="76"/>
                      <a:pt x="522" y="92"/>
                    </a:cubicBezTo>
                    <a:cubicBezTo>
                      <a:pt x="528" y="101"/>
                      <a:pt x="536" y="109"/>
                      <a:pt x="540" y="119"/>
                    </a:cubicBezTo>
                    <a:cubicBezTo>
                      <a:pt x="548" y="136"/>
                      <a:pt x="545" y="160"/>
                      <a:pt x="558" y="173"/>
                    </a:cubicBezTo>
                    <a:cubicBezTo>
                      <a:pt x="606" y="221"/>
                      <a:pt x="634" y="219"/>
                      <a:pt x="704" y="219"/>
                    </a:cubicBezTo>
                  </a:path>
                </a:pathLst>
              </a:custGeom>
              <a:noFill/>
              <a:ln w="12700"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69" name="Line 17"/>
              <p:cNvSpPr>
                <a:spLocks noChangeShapeType="1"/>
              </p:cNvSpPr>
              <p:nvPr/>
            </p:nvSpPr>
            <p:spPr bwMode="auto">
              <a:xfrm>
                <a:off x="3264" y="3168"/>
                <a:ext cx="432" cy="0"/>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70" name="Line 18"/>
              <p:cNvSpPr>
                <a:spLocks noChangeShapeType="1"/>
              </p:cNvSpPr>
              <p:nvPr/>
            </p:nvSpPr>
            <p:spPr bwMode="auto">
              <a:xfrm>
                <a:off x="4416" y="3168"/>
                <a:ext cx="192" cy="0"/>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71" name="Line 19"/>
              <p:cNvSpPr>
                <a:spLocks noChangeShapeType="1"/>
              </p:cNvSpPr>
              <p:nvPr/>
            </p:nvSpPr>
            <p:spPr bwMode="auto">
              <a:xfrm>
                <a:off x="4752" y="3072"/>
                <a:ext cx="288" cy="0"/>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72" name="Line 20"/>
              <p:cNvSpPr>
                <a:spLocks noChangeShapeType="1"/>
              </p:cNvSpPr>
              <p:nvPr/>
            </p:nvSpPr>
            <p:spPr bwMode="auto">
              <a:xfrm flipV="1">
                <a:off x="4032" y="3216"/>
                <a:ext cx="144" cy="192"/>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73" name="Line 21"/>
              <p:cNvSpPr>
                <a:spLocks noChangeShapeType="1"/>
              </p:cNvSpPr>
              <p:nvPr/>
            </p:nvSpPr>
            <p:spPr bwMode="auto">
              <a:xfrm>
                <a:off x="4032" y="2448"/>
                <a:ext cx="144" cy="192"/>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74" name="Line 22"/>
              <p:cNvSpPr>
                <a:spLocks noChangeShapeType="1"/>
              </p:cNvSpPr>
              <p:nvPr/>
            </p:nvSpPr>
            <p:spPr bwMode="auto">
              <a:xfrm flipV="1">
                <a:off x="4176" y="1584"/>
                <a:ext cx="336" cy="96"/>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39945" name="Line 23"/>
            <p:cNvSpPr>
              <a:spLocks noChangeShapeType="1"/>
            </p:cNvSpPr>
            <p:nvPr/>
          </p:nvSpPr>
          <p:spPr bwMode="auto">
            <a:xfrm>
              <a:off x="2736" y="1776"/>
              <a:ext cx="432" cy="0"/>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39946" name="Group 24"/>
            <p:cNvGrpSpPr>
              <a:grpSpLocks/>
            </p:cNvGrpSpPr>
            <p:nvPr/>
          </p:nvGrpSpPr>
          <p:grpSpPr bwMode="auto">
            <a:xfrm>
              <a:off x="1200" y="2496"/>
              <a:ext cx="768" cy="768"/>
              <a:chOff x="1104" y="2496"/>
              <a:chExt cx="768" cy="768"/>
            </a:xfrm>
          </p:grpSpPr>
          <p:sp>
            <p:nvSpPr>
              <p:cNvPr id="39959" name="Oval 25"/>
              <p:cNvSpPr>
                <a:spLocks noChangeArrowheads="1"/>
              </p:cNvSpPr>
              <p:nvPr/>
            </p:nvSpPr>
            <p:spPr bwMode="auto">
              <a:xfrm>
                <a:off x="1104" y="2496"/>
                <a:ext cx="768" cy="768"/>
              </a:xfrm>
              <a:prstGeom prst="ellipse">
                <a:avLst/>
              </a:prstGeom>
              <a:solidFill>
                <a:srgbClr val="FFFFFF"/>
              </a:solidFill>
              <a:ln w="12700">
                <a:solidFill>
                  <a:schemeClr val="tx1"/>
                </a:solidFill>
                <a:prstDash val="dash"/>
                <a:round/>
                <a:headEnd/>
                <a:tailEnd/>
              </a:ln>
            </p:spPr>
            <p:txBody>
              <a:bodyPr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itchFamily="34" charset="0"/>
                  <a:ea typeface="+mn-ea"/>
                  <a:cs typeface="+mn-cs"/>
                </a:endParaRPr>
              </a:p>
            </p:txBody>
          </p:sp>
          <p:sp>
            <p:nvSpPr>
              <p:cNvPr id="39960" name="Oval 26"/>
              <p:cNvSpPr>
                <a:spLocks noChangeArrowheads="1"/>
              </p:cNvSpPr>
              <p:nvPr/>
            </p:nvSpPr>
            <p:spPr bwMode="auto">
              <a:xfrm>
                <a:off x="1200" y="2592"/>
                <a:ext cx="576" cy="576"/>
              </a:xfrm>
              <a:prstGeom prst="ellipse">
                <a:avLst/>
              </a:prstGeom>
              <a:solidFill>
                <a:srgbClr val="FFFFFF"/>
              </a:solidFill>
              <a:ln w="12700">
                <a:solidFill>
                  <a:schemeClr val="tx1"/>
                </a:solidFill>
                <a:prstDash val="dash"/>
                <a:round/>
                <a:headEnd/>
                <a:tailEnd/>
              </a:ln>
            </p:spPr>
            <p:txBody>
              <a:bodyPr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itchFamily="34" charset="0"/>
                  <a:ea typeface="+mn-ea"/>
                  <a:cs typeface="+mn-cs"/>
                </a:endParaRPr>
              </a:p>
            </p:txBody>
          </p:sp>
          <p:sp>
            <p:nvSpPr>
              <p:cNvPr id="39961" name="Oval 27"/>
              <p:cNvSpPr>
                <a:spLocks noChangeArrowheads="1"/>
              </p:cNvSpPr>
              <p:nvPr/>
            </p:nvSpPr>
            <p:spPr bwMode="auto">
              <a:xfrm>
                <a:off x="1296" y="2688"/>
                <a:ext cx="384" cy="384"/>
              </a:xfrm>
              <a:prstGeom prst="ellipse">
                <a:avLst/>
              </a:prstGeom>
              <a:solidFill>
                <a:srgbClr val="FFFFFF"/>
              </a:solidFill>
              <a:ln w="12700">
                <a:solidFill>
                  <a:schemeClr val="tx1"/>
                </a:solidFill>
                <a:prstDash val="dash"/>
                <a:round/>
                <a:headEnd/>
                <a:tailEn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itchFamily="34" charset="0"/>
                  <a:ea typeface="+mn-ea"/>
                  <a:cs typeface="+mn-cs"/>
                </a:endParaRPr>
              </a:p>
            </p:txBody>
          </p:sp>
          <p:sp>
            <p:nvSpPr>
              <p:cNvPr id="39962" name="Oval 28"/>
              <p:cNvSpPr>
                <a:spLocks noChangeArrowheads="1"/>
              </p:cNvSpPr>
              <p:nvPr/>
            </p:nvSpPr>
            <p:spPr bwMode="auto">
              <a:xfrm>
                <a:off x="1392" y="2784"/>
                <a:ext cx="192" cy="192"/>
              </a:xfrm>
              <a:prstGeom prst="ellipse">
                <a:avLst/>
              </a:prstGeom>
              <a:solidFill>
                <a:srgbClr val="FF6600"/>
              </a:solidFill>
              <a:ln w="12700">
                <a:solidFill>
                  <a:schemeClr val="tx1"/>
                </a:solidFill>
                <a:prstDash val="dash"/>
                <a:round/>
                <a:headEnd/>
                <a:tailEn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itchFamily="34" charset="0"/>
                  <a:ea typeface="+mn-ea"/>
                  <a:cs typeface="+mn-cs"/>
                </a:endParaRPr>
              </a:p>
            </p:txBody>
          </p:sp>
        </p:grpSp>
        <p:sp>
          <p:nvSpPr>
            <p:cNvPr id="39947" name="Text Box 29"/>
            <p:cNvSpPr txBox="1">
              <a:spLocks noChangeArrowheads="1"/>
            </p:cNvSpPr>
            <p:nvPr/>
          </p:nvSpPr>
          <p:spPr bwMode="auto">
            <a:xfrm>
              <a:off x="2011" y="3398"/>
              <a:ext cx="107" cy="212"/>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endParaRPr>
            </a:p>
          </p:txBody>
        </p:sp>
        <p:sp>
          <p:nvSpPr>
            <p:cNvPr id="39948" name="Text Box 30"/>
            <p:cNvSpPr txBox="1">
              <a:spLocks noChangeArrowheads="1"/>
            </p:cNvSpPr>
            <p:nvPr/>
          </p:nvSpPr>
          <p:spPr bwMode="auto">
            <a:xfrm>
              <a:off x="628" y="1319"/>
              <a:ext cx="617" cy="313"/>
            </a:xfrm>
            <a:prstGeom prst="rect">
              <a:avLst/>
            </a:prstGeom>
            <a:noFill/>
            <a:ln w="9525">
              <a:noFill/>
              <a:miter lim="800000"/>
              <a:headEnd/>
              <a:tailEnd/>
            </a:ln>
          </p:spPr>
          <p:txBody>
            <a:bodyPr wrap="none" anchor="ctr">
              <a:spAutoFit/>
            </a:bodyPr>
            <a:lstStyle/>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gas bubble</a:t>
              </a:r>
            </a:p>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plumes</a:t>
              </a:r>
            </a:p>
          </p:txBody>
        </p:sp>
        <p:sp>
          <p:nvSpPr>
            <p:cNvPr id="39949" name="Text Box 31"/>
            <p:cNvSpPr txBox="1">
              <a:spLocks noChangeArrowheads="1"/>
            </p:cNvSpPr>
            <p:nvPr/>
          </p:nvSpPr>
          <p:spPr bwMode="auto">
            <a:xfrm>
              <a:off x="389" y="2121"/>
              <a:ext cx="521" cy="231"/>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1800" b="1" i="0" u="none" strike="noStrike" kern="1200" cap="none" spc="0" normalizeH="0" baseline="0" noProof="0">
                  <a:ln>
                    <a:noFill/>
                  </a:ln>
                  <a:solidFill>
                    <a:srgbClr val="FFFFFF"/>
                  </a:solidFill>
                  <a:effectLst/>
                  <a:uLnTx/>
                  <a:uFillTx/>
                  <a:latin typeface="Times New Roman" pitchFamily="18" charset="0"/>
                  <a:ea typeface="+mn-ea"/>
                  <a:cs typeface="+mn-cs"/>
                </a:rPr>
                <a:t>surface</a:t>
              </a:r>
            </a:p>
          </p:txBody>
        </p:sp>
        <p:sp>
          <p:nvSpPr>
            <p:cNvPr id="39950" name="Text Box 32"/>
            <p:cNvSpPr txBox="1">
              <a:spLocks noChangeArrowheads="1"/>
            </p:cNvSpPr>
            <p:nvPr/>
          </p:nvSpPr>
          <p:spPr bwMode="auto">
            <a:xfrm>
              <a:off x="389" y="3696"/>
              <a:ext cx="514" cy="231"/>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1800" b="1" i="0" u="none" strike="noStrike" kern="1200" cap="none" spc="0" normalizeH="0" baseline="0" noProof="0">
                  <a:ln>
                    <a:noFill/>
                  </a:ln>
                  <a:solidFill>
                    <a:srgbClr val="FFFFFF"/>
                  </a:solidFill>
                  <a:effectLst/>
                  <a:uLnTx/>
                  <a:uFillTx/>
                  <a:latin typeface="Times New Roman" pitchFamily="18" charset="0"/>
                  <a:ea typeface="+mn-ea"/>
                  <a:cs typeface="+mn-cs"/>
                </a:rPr>
                <a:t>bottom</a:t>
              </a:r>
              <a:endParaRPr kumimoji="0" lang="en-GB" sz="1800" b="0" i="0" u="none" strike="noStrike" kern="1200" cap="none" spc="0" normalizeH="0" baseline="0" noProof="0">
                <a:ln>
                  <a:noFill/>
                </a:ln>
                <a:solidFill>
                  <a:srgbClr val="FFFFFF"/>
                </a:solidFill>
                <a:effectLst/>
                <a:uLnTx/>
                <a:uFillTx/>
                <a:latin typeface="Times New Roman" pitchFamily="18" charset="0"/>
                <a:ea typeface="+mn-ea"/>
                <a:cs typeface="+mn-cs"/>
              </a:endParaRPr>
            </a:p>
          </p:txBody>
        </p:sp>
        <p:sp>
          <p:nvSpPr>
            <p:cNvPr id="39951" name="Text Box 33"/>
            <p:cNvSpPr txBox="1">
              <a:spLocks noChangeArrowheads="1"/>
            </p:cNvSpPr>
            <p:nvPr/>
          </p:nvSpPr>
          <p:spPr bwMode="auto">
            <a:xfrm>
              <a:off x="538" y="2688"/>
              <a:ext cx="617" cy="599"/>
            </a:xfrm>
            <a:prstGeom prst="rect">
              <a:avLst/>
            </a:prstGeom>
            <a:noFill/>
            <a:ln w="9525">
              <a:noFill/>
              <a:miter lim="800000"/>
              <a:headEnd/>
              <a:tailEnd/>
            </a:ln>
          </p:spPr>
          <p:txBody>
            <a:bodyPr wrap="none" anchor="ctr">
              <a:spAutoFit/>
            </a:bodyPr>
            <a:lstStyle/>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oscillating</a:t>
              </a:r>
            </a:p>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and</a:t>
              </a:r>
            </a:p>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migrating</a:t>
              </a:r>
            </a:p>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gas bubble</a:t>
              </a:r>
            </a:p>
          </p:txBody>
        </p:sp>
        <p:sp>
          <p:nvSpPr>
            <p:cNvPr id="39952" name="Text Box 34"/>
            <p:cNvSpPr txBox="1">
              <a:spLocks noChangeArrowheads="1"/>
            </p:cNvSpPr>
            <p:nvPr/>
          </p:nvSpPr>
          <p:spPr bwMode="auto">
            <a:xfrm>
              <a:off x="2601" y="1536"/>
              <a:ext cx="728" cy="212"/>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surface wave</a:t>
              </a:r>
            </a:p>
          </p:txBody>
        </p:sp>
        <p:sp>
          <p:nvSpPr>
            <p:cNvPr id="39953" name="Text Box 35"/>
            <p:cNvSpPr txBox="1">
              <a:spLocks noChangeArrowheads="1"/>
            </p:cNvSpPr>
            <p:nvPr/>
          </p:nvSpPr>
          <p:spPr bwMode="auto">
            <a:xfrm>
              <a:off x="4368" y="1367"/>
              <a:ext cx="487" cy="313"/>
            </a:xfrm>
            <a:prstGeom prst="rect">
              <a:avLst/>
            </a:prstGeom>
            <a:noFill/>
            <a:ln w="9525">
              <a:noFill/>
              <a:miter lim="800000"/>
              <a:headEnd/>
              <a:tailEnd/>
            </a:ln>
          </p:spPr>
          <p:txBody>
            <a:bodyPr wrap="none" anchor="ctr">
              <a:spAutoFit/>
            </a:bodyPr>
            <a:lstStyle/>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air blast</a:t>
              </a:r>
            </a:p>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wave</a:t>
              </a:r>
            </a:p>
          </p:txBody>
        </p:sp>
        <p:sp>
          <p:nvSpPr>
            <p:cNvPr id="39954" name="Text Box 36"/>
            <p:cNvSpPr txBox="1">
              <a:spLocks noChangeArrowheads="1"/>
            </p:cNvSpPr>
            <p:nvPr/>
          </p:nvSpPr>
          <p:spPr bwMode="auto">
            <a:xfrm>
              <a:off x="4624" y="2663"/>
              <a:ext cx="383" cy="313"/>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shock</a:t>
              </a:r>
            </a:p>
            <a:p>
              <a:pPr marL="0" marR="0" lvl="0" indent="0" algn="ctr"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front</a:t>
              </a:r>
            </a:p>
          </p:txBody>
        </p:sp>
        <p:sp>
          <p:nvSpPr>
            <p:cNvPr id="39955" name="Text Box 37"/>
            <p:cNvSpPr txBox="1">
              <a:spLocks noChangeArrowheads="1"/>
            </p:cNvSpPr>
            <p:nvPr/>
          </p:nvSpPr>
          <p:spPr bwMode="auto">
            <a:xfrm>
              <a:off x="2533" y="2754"/>
              <a:ext cx="710" cy="212"/>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bubble pulse</a:t>
              </a:r>
            </a:p>
          </p:txBody>
        </p:sp>
        <p:sp>
          <p:nvSpPr>
            <p:cNvPr id="39956" name="Text Box 38"/>
            <p:cNvSpPr txBox="1">
              <a:spLocks noChangeArrowheads="1"/>
            </p:cNvSpPr>
            <p:nvPr/>
          </p:nvSpPr>
          <p:spPr bwMode="auto">
            <a:xfrm>
              <a:off x="1931" y="3225"/>
              <a:ext cx="610" cy="212"/>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HE charge</a:t>
              </a:r>
            </a:p>
          </p:txBody>
        </p:sp>
        <p:sp>
          <p:nvSpPr>
            <p:cNvPr id="39957" name="Text Box 39"/>
            <p:cNvSpPr txBox="1">
              <a:spLocks noChangeArrowheads="1"/>
            </p:cNvSpPr>
            <p:nvPr/>
          </p:nvSpPr>
          <p:spPr bwMode="auto">
            <a:xfrm>
              <a:off x="3027" y="3264"/>
              <a:ext cx="662" cy="408"/>
            </a:xfrm>
            <a:prstGeom prst="rect">
              <a:avLst/>
            </a:prstGeom>
            <a:noFill/>
            <a:ln w="9525">
              <a:noFill/>
              <a:miter lim="800000"/>
              <a:headEnd/>
              <a:tailEnd/>
            </a:ln>
          </p:spPr>
          <p:txBody>
            <a:bodyPr wrap="none" anchor="ctr">
              <a:spAutoFit/>
            </a:bodyPr>
            <a:lstStyle/>
            <a:p>
              <a:pPr marL="0" marR="0" lvl="0" indent="0" algn="l" defTabSz="914400" rtl="0" eaLnBrk="0" fontAlgn="base" latinLnBrk="0" hangingPunct="0">
                <a:lnSpc>
                  <a:spcPts val="12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bottom</a:t>
              </a:r>
            </a:p>
            <a:p>
              <a:pPr marL="0" marR="0" lvl="0" indent="0" algn="l" defTabSz="914400" rtl="0" eaLnBrk="0" fontAlgn="base" latinLnBrk="0" hangingPunct="0">
                <a:lnSpc>
                  <a:spcPts val="12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reflected</a:t>
              </a:r>
            </a:p>
            <a:p>
              <a:pPr marL="0" marR="0" lvl="0" indent="0" algn="l" defTabSz="914400" rtl="0" eaLnBrk="0" fontAlgn="base" latinLnBrk="0" hangingPunct="0">
                <a:lnSpc>
                  <a:spcPts val="12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shock wave</a:t>
              </a:r>
            </a:p>
          </p:txBody>
        </p:sp>
        <p:sp>
          <p:nvSpPr>
            <p:cNvPr id="39958" name="Line 40"/>
            <p:cNvSpPr>
              <a:spLocks noChangeShapeType="1"/>
            </p:cNvSpPr>
            <p:nvPr/>
          </p:nvSpPr>
          <p:spPr bwMode="auto">
            <a:xfrm flipH="1" flipV="1">
              <a:off x="1584" y="2880"/>
              <a:ext cx="336" cy="384"/>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39940" name="Rectangle 41"/>
          <p:cNvSpPr>
            <a:spLocks noGrp="1" noChangeArrowheads="1"/>
          </p:cNvSpPr>
          <p:nvPr>
            <p:ph type="title"/>
          </p:nvPr>
        </p:nvSpPr>
        <p:spPr>
          <a:xfrm>
            <a:off x="457200" y="274638"/>
            <a:ext cx="8229600" cy="950912"/>
          </a:xfrm>
        </p:spPr>
        <p:txBody>
          <a:bodyPr/>
          <a:lstStyle/>
          <a:p>
            <a:r>
              <a:rPr lang="en-GB" sz="3600"/>
              <a:t>Effects from Underwater Explosion</a:t>
            </a:r>
          </a:p>
        </p:txBody>
      </p:sp>
    </p:spTree>
    <p:extLst>
      <p:ext uri="{BB962C8B-B14F-4D97-AF65-F5344CB8AC3E}">
        <p14:creationId xmlns:p14="http://schemas.microsoft.com/office/powerpoint/2010/main" val="1574526793"/>
      </p:ext>
    </p:extLst>
  </p:cSld>
  <p:clrMapOvr>
    <a:masterClrMapping/>
  </p:clrMapOvr>
  <p:transition>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A10DCD-3446-F504-680D-9E7EFB222CC0}"/>
              </a:ext>
            </a:extLst>
          </p:cNvPr>
          <p:cNvSpPr>
            <a:spLocks noGrp="1"/>
          </p:cNvSpPr>
          <p:nvPr>
            <p:ph type="title"/>
          </p:nvPr>
        </p:nvSpPr>
        <p:spPr/>
        <p:txBody>
          <a:bodyPr/>
          <a:lstStyle/>
          <a:p>
            <a:r>
              <a:rPr lang="en-US" dirty="0"/>
              <a:t>Blast Enhancement</a:t>
            </a:r>
          </a:p>
        </p:txBody>
      </p:sp>
      <p:sp>
        <p:nvSpPr>
          <p:cNvPr id="4" name="TextBox 3">
            <a:extLst>
              <a:ext uri="{FF2B5EF4-FFF2-40B4-BE49-F238E27FC236}">
                <a16:creationId xmlns:a16="http://schemas.microsoft.com/office/drawing/2014/main" id="{F4B9448D-C2C2-B9F6-EB76-F54865C4E90F}"/>
              </a:ext>
            </a:extLst>
          </p:cNvPr>
          <p:cNvSpPr txBox="1"/>
          <p:nvPr/>
        </p:nvSpPr>
        <p:spPr>
          <a:xfrm>
            <a:off x="387351" y="1052736"/>
            <a:ext cx="8577137" cy="5139869"/>
          </a:xfrm>
          <a:prstGeom prst="rect">
            <a:avLst/>
          </a:prstGeom>
          <a:noFill/>
        </p:spPr>
        <p:txBody>
          <a:bodyPr wrap="square" rtlCol="0">
            <a:spAutoFit/>
          </a:bodyPr>
          <a:lstStyle/>
          <a:p>
            <a:r>
              <a:rPr lang="en-US" sz="2400" dirty="0"/>
              <a:t>Can you recall that the addition of </a:t>
            </a:r>
            <a:r>
              <a:rPr lang="en-US" sz="2400" dirty="0" err="1"/>
              <a:t>aluminium</a:t>
            </a:r>
            <a:r>
              <a:rPr lang="en-US" sz="2400" dirty="0"/>
              <a:t> (Al) to an explosive increases the heat of explosion (Q), yet reduces the gas volume (V)?</a:t>
            </a:r>
          </a:p>
          <a:p>
            <a:endParaRPr lang="en-US" sz="2400" dirty="0"/>
          </a:p>
          <a:p>
            <a:r>
              <a:rPr lang="en-US" sz="2400" dirty="0"/>
              <a:t>Whilst gas volume is reduced, the enthalpy of formation of Al</a:t>
            </a:r>
            <a:r>
              <a:rPr lang="en-US" sz="2400" baseline="-25000" dirty="0"/>
              <a:t>2</a:t>
            </a:r>
            <a:r>
              <a:rPr lang="en-US" sz="2400" dirty="0"/>
              <a:t>O</a:t>
            </a:r>
            <a:r>
              <a:rPr lang="en-US" sz="2400" baseline="-25000" dirty="0"/>
              <a:t>3(s)</a:t>
            </a:r>
            <a:r>
              <a:rPr lang="en-US" sz="2400" dirty="0"/>
              <a:t> upon reaction with the gas products is immense – 1675 kJ mol</a:t>
            </a:r>
            <a:r>
              <a:rPr lang="en-US" sz="2400" baseline="30000" dirty="0"/>
              <a:t>-1</a:t>
            </a:r>
          </a:p>
          <a:p>
            <a:endParaRPr lang="en-US" sz="2400" baseline="30000" dirty="0"/>
          </a:p>
          <a:p>
            <a:r>
              <a:rPr lang="en-US" sz="2400" dirty="0"/>
              <a:t>Therefore, the overall power (Q x V) compared to TNT is much higher. </a:t>
            </a:r>
          </a:p>
          <a:p>
            <a:endParaRPr lang="en-US" sz="2400" dirty="0"/>
          </a:p>
          <a:p>
            <a:r>
              <a:rPr lang="en-US" sz="2400" dirty="0"/>
              <a:t>The increase in Q drives the blast wave, thereby enhancing blast effects</a:t>
            </a:r>
          </a:p>
          <a:p>
            <a:endParaRPr lang="en-US" sz="2400" dirty="0"/>
          </a:p>
        </p:txBody>
      </p:sp>
    </p:spTree>
    <p:extLst>
      <p:ext uri="{BB962C8B-B14F-4D97-AF65-F5344CB8AC3E}">
        <p14:creationId xmlns:p14="http://schemas.microsoft.com/office/powerpoint/2010/main" val="2664190210"/>
      </p:ext>
    </p:extLst>
  </p:cSld>
  <p:clrMapOvr>
    <a:masterClrMapping/>
  </p:clrMapOvr>
  <p:transition>
    <p:wipe dir="r"/>
  </p:transition>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5F18414D-1626-4996-AACB-23D3DE45B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F28B3C33-EA4C-EA1C-0DEB-3A6C37B6B5B9}"/>
              </a:ext>
            </a:extLst>
          </p:cNvPr>
          <p:cNvSpPr>
            <a:spLocks noGrp="1"/>
          </p:cNvSpPr>
          <p:nvPr>
            <p:ph type="title"/>
          </p:nvPr>
        </p:nvSpPr>
        <p:spPr>
          <a:xfrm>
            <a:off x="1446962" y="707132"/>
            <a:ext cx="4101847" cy="2387600"/>
          </a:xfrm>
        </p:spPr>
        <p:txBody>
          <a:bodyPr vert="horz" lIns="91440" tIns="45720" rIns="91440" bIns="45720" rtlCol="0" anchor="b">
            <a:normAutofit/>
          </a:bodyPr>
          <a:lstStyle/>
          <a:p>
            <a:pPr eaLnBrk="1" hangingPunct="1">
              <a:lnSpc>
                <a:spcPct val="90000"/>
              </a:lnSpc>
            </a:pPr>
            <a:r>
              <a:rPr lang="en-US" sz="4200" kern="1200">
                <a:solidFill>
                  <a:schemeClr val="bg1"/>
                </a:solidFill>
                <a:latin typeface="+mj-lt"/>
                <a:ea typeface="+mj-ea"/>
                <a:cs typeface="+mj-cs"/>
              </a:rPr>
              <a:t>Oxygen Balance and Hot Spots</a:t>
            </a:r>
          </a:p>
        </p:txBody>
      </p:sp>
      <p:sp>
        <p:nvSpPr>
          <p:cNvPr id="24" name="Rectangle 23">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654" y="115193"/>
            <a:ext cx="8954691"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6" name="Straight Connector 25">
            <a:extLst>
              <a:ext uri="{FF2B5EF4-FFF2-40B4-BE49-F238E27FC236}">
                <a16:creationId xmlns:a16="http://schemas.microsoft.com/office/drawing/2014/main" id="{07A9243D-8FC3-4B36-874B-55906B03F4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446963" y="3209925"/>
            <a:ext cx="769703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988160"/>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DBC3824-B2CA-1679-C315-A130B329FAA9}"/>
              </a:ext>
            </a:extLst>
          </p:cNvPr>
          <p:cNvSpPr txBox="1"/>
          <p:nvPr/>
        </p:nvSpPr>
        <p:spPr>
          <a:xfrm>
            <a:off x="683568" y="124215"/>
            <a:ext cx="8140370" cy="707886"/>
          </a:xfrm>
          <a:prstGeom prst="rect">
            <a:avLst/>
          </a:prstGeom>
          <a:noFill/>
        </p:spPr>
        <p:txBody>
          <a:bodyPr wrap="none" rtlCol="0">
            <a:spAutoFit/>
          </a:bodyPr>
          <a:lstStyle/>
          <a:p>
            <a:pPr>
              <a:defRPr/>
            </a:pPr>
            <a:r>
              <a:rPr lang="en-US" sz="4000" dirty="0">
                <a:solidFill>
                  <a:srgbClr val="44546A"/>
                </a:solidFill>
              </a:rPr>
              <a:t>Primary and Secondary Explosives</a:t>
            </a:r>
          </a:p>
        </p:txBody>
      </p:sp>
      <p:pic>
        <p:nvPicPr>
          <p:cNvPr id="3" name="Picture 2">
            <a:extLst>
              <a:ext uri="{FF2B5EF4-FFF2-40B4-BE49-F238E27FC236}">
                <a16:creationId xmlns:a16="http://schemas.microsoft.com/office/drawing/2014/main" id="{6CBB8B6F-B554-A49F-C91C-7955BD4062DA}"/>
              </a:ext>
            </a:extLst>
          </p:cNvPr>
          <p:cNvPicPr>
            <a:picLocks noChangeAspect="1"/>
          </p:cNvPicPr>
          <p:nvPr/>
        </p:nvPicPr>
        <p:blipFill>
          <a:blip r:embed="rId3"/>
          <a:srcRect l="7918" t="14001" r="12407" b="10882"/>
          <a:stretch>
            <a:fillRect/>
          </a:stretch>
        </p:blipFill>
        <p:spPr>
          <a:xfrm>
            <a:off x="827584" y="984207"/>
            <a:ext cx="7632848" cy="5397121"/>
          </a:xfrm>
          <a:prstGeom prst="rect">
            <a:avLst/>
          </a:prstGeom>
        </p:spPr>
      </p:pic>
      <p:pic>
        <p:nvPicPr>
          <p:cNvPr id="8" name="Picture 7">
            <a:extLst>
              <a:ext uri="{FF2B5EF4-FFF2-40B4-BE49-F238E27FC236}">
                <a16:creationId xmlns:a16="http://schemas.microsoft.com/office/drawing/2014/main" id="{7978E2E3-1D27-522D-D125-46AA474F8F12}"/>
              </a:ext>
            </a:extLst>
          </p:cNvPr>
          <p:cNvPicPr>
            <a:picLocks noChangeAspect="1"/>
          </p:cNvPicPr>
          <p:nvPr/>
        </p:nvPicPr>
        <p:blipFill>
          <a:blip r:embed="rId4"/>
          <a:srcRect l="31500" r="29732"/>
          <a:stretch>
            <a:fillRect/>
          </a:stretch>
        </p:blipFill>
        <p:spPr>
          <a:xfrm>
            <a:off x="5652120" y="4447785"/>
            <a:ext cx="2304256" cy="2286000"/>
          </a:xfrm>
          <a:prstGeom prst="rect">
            <a:avLst/>
          </a:prstGeom>
        </p:spPr>
      </p:pic>
    </p:spTree>
    <p:extLst>
      <p:ext uri="{BB962C8B-B14F-4D97-AF65-F5344CB8AC3E}">
        <p14:creationId xmlns:p14="http://schemas.microsoft.com/office/powerpoint/2010/main" val="18617075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B4F3AD-6FB1-06E9-24DE-1C5B1F121E32}"/>
              </a:ext>
            </a:extLst>
          </p:cNvPr>
          <p:cNvSpPr>
            <a:spLocks noGrp="1"/>
          </p:cNvSpPr>
          <p:nvPr>
            <p:ph type="title"/>
          </p:nvPr>
        </p:nvSpPr>
        <p:spPr>
          <a:xfrm>
            <a:off x="771525" y="1967266"/>
            <a:ext cx="1971675" cy="2547257"/>
          </a:xfrm>
          <a:noFill/>
        </p:spPr>
        <p:txBody>
          <a:bodyPr vert="horz" lIns="91440" tIns="45720" rIns="91440" bIns="45720" rtlCol="0" anchor="ctr">
            <a:normAutofit/>
          </a:bodyPr>
          <a:lstStyle/>
          <a:p>
            <a:pPr algn="ctr" defTabSz="914400"/>
            <a:r>
              <a:rPr lang="en-US" sz="2800" kern="1200">
                <a:solidFill>
                  <a:srgbClr val="FFFFFF"/>
                </a:solidFill>
                <a:latin typeface="+mj-lt"/>
                <a:ea typeface="+mj-ea"/>
                <a:cs typeface="+mj-cs"/>
              </a:rPr>
              <a:t>Detonation Products and Oxygen Balance</a:t>
            </a:r>
          </a:p>
        </p:txBody>
      </p:sp>
      <p:pic>
        <p:nvPicPr>
          <p:cNvPr id="4" name="Content Placeholder 3" descr="A table with numbers and symbols&#10;&#10;AI-generated content may be incorrect.">
            <a:extLst>
              <a:ext uri="{FF2B5EF4-FFF2-40B4-BE49-F238E27FC236}">
                <a16:creationId xmlns:a16="http://schemas.microsoft.com/office/drawing/2014/main" id="{828C43F2-6A31-5B83-A9E1-075FFC3A82CF}"/>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r="18165"/>
          <a:stretch>
            <a:fillRect/>
          </a:stretch>
        </p:blipFill>
        <p:spPr>
          <a:xfrm>
            <a:off x="3417355" y="903069"/>
            <a:ext cx="4505949" cy="5051861"/>
          </a:xfrm>
          <a:prstGeom prst="rect">
            <a:avLst/>
          </a:prstGeom>
          <a:ln w="38100">
            <a:solidFill>
              <a:schemeClr val="tx1"/>
            </a:solidFill>
          </a:ln>
        </p:spPr>
      </p:pic>
      <p:sp>
        <p:nvSpPr>
          <p:cNvPr id="5" name="TextBox 4">
            <a:extLst>
              <a:ext uri="{FF2B5EF4-FFF2-40B4-BE49-F238E27FC236}">
                <a16:creationId xmlns:a16="http://schemas.microsoft.com/office/drawing/2014/main" id="{CDC93579-5E63-7CBD-41D2-5F773315434B}"/>
              </a:ext>
            </a:extLst>
          </p:cNvPr>
          <p:cNvSpPr txBox="1"/>
          <p:nvPr/>
        </p:nvSpPr>
        <p:spPr>
          <a:xfrm>
            <a:off x="7975369" y="1331476"/>
            <a:ext cx="845103" cy="369332"/>
          </a:xfrm>
          <a:prstGeom prst="rect">
            <a:avLst/>
          </a:prstGeom>
          <a:noFill/>
        </p:spPr>
        <p:txBody>
          <a:bodyPr wrap="none" rtlCol="0">
            <a:spAutoFit/>
          </a:bodyPr>
          <a:lstStyle/>
          <a:p>
            <a:r>
              <a:rPr lang="en-US" dirty="0"/>
              <a:t>+3.5%</a:t>
            </a:r>
          </a:p>
        </p:txBody>
      </p:sp>
      <p:sp>
        <p:nvSpPr>
          <p:cNvPr id="6" name="TextBox 5">
            <a:extLst>
              <a:ext uri="{FF2B5EF4-FFF2-40B4-BE49-F238E27FC236}">
                <a16:creationId xmlns:a16="http://schemas.microsoft.com/office/drawing/2014/main" id="{7B5AE249-0928-16DC-F814-15421F041F27}"/>
              </a:ext>
            </a:extLst>
          </p:cNvPr>
          <p:cNvSpPr txBox="1"/>
          <p:nvPr/>
        </p:nvSpPr>
        <p:spPr>
          <a:xfrm>
            <a:off x="8230373" y="1988840"/>
            <a:ext cx="518091" cy="369332"/>
          </a:xfrm>
          <a:prstGeom prst="rect">
            <a:avLst/>
          </a:prstGeom>
          <a:noFill/>
        </p:spPr>
        <p:txBody>
          <a:bodyPr wrap="none" rtlCol="0">
            <a:spAutoFit/>
          </a:bodyPr>
          <a:lstStyle/>
          <a:p>
            <a:r>
              <a:rPr lang="en-US" dirty="0"/>
              <a:t>0%</a:t>
            </a:r>
          </a:p>
        </p:txBody>
      </p:sp>
      <p:sp>
        <p:nvSpPr>
          <p:cNvPr id="7" name="TextBox 6">
            <a:extLst>
              <a:ext uri="{FF2B5EF4-FFF2-40B4-BE49-F238E27FC236}">
                <a16:creationId xmlns:a16="http://schemas.microsoft.com/office/drawing/2014/main" id="{A08B69F8-A2B3-7271-EA96-4D3D6CE0D929}"/>
              </a:ext>
            </a:extLst>
          </p:cNvPr>
          <p:cNvSpPr txBox="1"/>
          <p:nvPr/>
        </p:nvSpPr>
        <p:spPr>
          <a:xfrm>
            <a:off x="7975369" y="2492896"/>
            <a:ext cx="915635" cy="369332"/>
          </a:xfrm>
          <a:prstGeom prst="rect">
            <a:avLst/>
          </a:prstGeom>
          <a:noFill/>
        </p:spPr>
        <p:txBody>
          <a:bodyPr wrap="none" rtlCol="0">
            <a:spAutoFit/>
          </a:bodyPr>
          <a:lstStyle/>
          <a:p>
            <a:r>
              <a:rPr lang="en-US" dirty="0"/>
              <a:t>-21.6%</a:t>
            </a:r>
          </a:p>
        </p:txBody>
      </p:sp>
      <p:sp>
        <p:nvSpPr>
          <p:cNvPr id="8" name="TextBox 7">
            <a:extLst>
              <a:ext uri="{FF2B5EF4-FFF2-40B4-BE49-F238E27FC236}">
                <a16:creationId xmlns:a16="http://schemas.microsoft.com/office/drawing/2014/main" id="{DFB48216-7B09-2D47-9853-82CDE1A4AE60}"/>
              </a:ext>
            </a:extLst>
          </p:cNvPr>
          <p:cNvSpPr txBox="1"/>
          <p:nvPr/>
        </p:nvSpPr>
        <p:spPr>
          <a:xfrm>
            <a:off x="7956376" y="5579948"/>
            <a:ext cx="915635" cy="369332"/>
          </a:xfrm>
          <a:prstGeom prst="rect">
            <a:avLst/>
          </a:prstGeom>
          <a:noFill/>
        </p:spPr>
        <p:txBody>
          <a:bodyPr wrap="none" rtlCol="0">
            <a:spAutoFit/>
          </a:bodyPr>
          <a:lstStyle/>
          <a:p>
            <a:r>
              <a:rPr lang="en-US" dirty="0"/>
              <a:t>-73.9%</a:t>
            </a:r>
          </a:p>
        </p:txBody>
      </p:sp>
      <p:sp>
        <p:nvSpPr>
          <p:cNvPr id="10" name="Rounded Rectangle 9">
            <a:extLst>
              <a:ext uri="{FF2B5EF4-FFF2-40B4-BE49-F238E27FC236}">
                <a16:creationId xmlns:a16="http://schemas.microsoft.com/office/drawing/2014/main" id="{AC47AAB8-74FC-B936-03B0-851DFB381521}"/>
              </a:ext>
            </a:extLst>
          </p:cNvPr>
          <p:cNvSpPr/>
          <p:nvPr/>
        </p:nvSpPr>
        <p:spPr>
          <a:xfrm>
            <a:off x="3162395" y="1331476"/>
            <a:ext cx="5728609" cy="369332"/>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10">
            <a:extLst>
              <a:ext uri="{FF2B5EF4-FFF2-40B4-BE49-F238E27FC236}">
                <a16:creationId xmlns:a16="http://schemas.microsoft.com/office/drawing/2014/main" id="{0467DDD3-0881-A38B-8C55-C927B1DAFAA1}"/>
              </a:ext>
            </a:extLst>
          </p:cNvPr>
          <p:cNvSpPr/>
          <p:nvPr/>
        </p:nvSpPr>
        <p:spPr>
          <a:xfrm>
            <a:off x="3131840" y="1979548"/>
            <a:ext cx="5728609" cy="369332"/>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11">
            <a:extLst>
              <a:ext uri="{FF2B5EF4-FFF2-40B4-BE49-F238E27FC236}">
                <a16:creationId xmlns:a16="http://schemas.microsoft.com/office/drawing/2014/main" id="{32B39021-5F43-2CB7-DBF7-FCA329CDD02F}"/>
              </a:ext>
            </a:extLst>
          </p:cNvPr>
          <p:cNvSpPr/>
          <p:nvPr/>
        </p:nvSpPr>
        <p:spPr>
          <a:xfrm>
            <a:off x="3131840" y="5579948"/>
            <a:ext cx="5728609" cy="369332"/>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12">
            <a:extLst>
              <a:ext uri="{FF2B5EF4-FFF2-40B4-BE49-F238E27FC236}">
                <a16:creationId xmlns:a16="http://schemas.microsoft.com/office/drawing/2014/main" id="{31A2D9BE-0AEA-1C3D-5CCB-7C628FEF5F42}"/>
              </a:ext>
            </a:extLst>
          </p:cNvPr>
          <p:cNvSpPr/>
          <p:nvPr/>
        </p:nvSpPr>
        <p:spPr>
          <a:xfrm>
            <a:off x="3131840" y="2483604"/>
            <a:ext cx="5728609" cy="369332"/>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425171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E7B5A-7CC6-9FB6-329D-83A5D6AADC2B}"/>
              </a:ext>
            </a:extLst>
          </p:cNvPr>
          <p:cNvSpPr>
            <a:spLocks noGrp="1"/>
          </p:cNvSpPr>
          <p:nvPr>
            <p:ph type="title"/>
          </p:nvPr>
        </p:nvSpPr>
        <p:spPr>
          <a:xfrm>
            <a:off x="395544" y="260656"/>
            <a:ext cx="6435725" cy="522287"/>
          </a:xfrm>
        </p:spPr>
        <p:txBody>
          <a:bodyPr/>
          <a:lstStyle/>
          <a:p>
            <a:r>
              <a:rPr lang="en-US" dirty="0"/>
              <a:t>How Does Detonation Occur?</a:t>
            </a:r>
          </a:p>
        </p:txBody>
      </p:sp>
      <p:sp>
        <p:nvSpPr>
          <p:cNvPr id="3" name="Content Placeholder 2">
            <a:extLst>
              <a:ext uri="{FF2B5EF4-FFF2-40B4-BE49-F238E27FC236}">
                <a16:creationId xmlns:a16="http://schemas.microsoft.com/office/drawing/2014/main" id="{B9565250-8716-FBB0-15FB-E2E2ECBC51D7}"/>
              </a:ext>
            </a:extLst>
          </p:cNvPr>
          <p:cNvSpPr>
            <a:spLocks noGrp="1"/>
          </p:cNvSpPr>
          <p:nvPr>
            <p:ph idx="1"/>
          </p:nvPr>
        </p:nvSpPr>
        <p:spPr>
          <a:xfrm>
            <a:off x="323528" y="1097409"/>
            <a:ext cx="8134672" cy="4375150"/>
          </a:xfrm>
        </p:spPr>
        <p:txBody>
          <a:bodyPr/>
          <a:lstStyle/>
          <a:p>
            <a:r>
              <a:rPr lang="en-US" dirty="0"/>
              <a:t>Hot-Spot Formation</a:t>
            </a:r>
          </a:p>
          <a:p>
            <a:pPr lvl="1"/>
            <a:r>
              <a:rPr lang="en-US" dirty="0"/>
              <a:t>Where energy is concentrated in excess of the ignition temperature/threshold – linking/quenching.</a:t>
            </a:r>
          </a:p>
          <a:p>
            <a:pPr lvl="1"/>
            <a:r>
              <a:rPr lang="en-US" dirty="0"/>
              <a:t>Cracks, voids, impurities </a:t>
            </a:r>
            <a:r>
              <a:rPr lang="en-US" dirty="0" err="1"/>
              <a:t>etc</a:t>
            </a:r>
            <a:r>
              <a:rPr lang="en-US" dirty="0"/>
              <a:t> as small as 0.1-10𝜇m</a:t>
            </a:r>
          </a:p>
          <a:p>
            <a:pPr lvl="1"/>
            <a:r>
              <a:rPr lang="en-US" dirty="0"/>
              <a:t>Time duration - 10𝜇s to 1ms</a:t>
            </a:r>
          </a:p>
          <a:p>
            <a:pPr lvl="1"/>
            <a:r>
              <a:rPr lang="en-US" dirty="0"/>
              <a:t>1. Bubble collapse</a:t>
            </a:r>
          </a:p>
          <a:p>
            <a:pPr lvl="1"/>
            <a:r>
              <a:rPr lang="en-US" dirty="0"/>
              <a:t>2. Friction</a:t>
            </a:r>
          </a:p>
          <a:p>
            <a:pPr lvl="1"/>
            <a:r>
              <a:rPr lang="en-US" dirty="0"/>
              <a:t>3. Shear band formation</a:t>
            </a:r>
          </a:p>
          <a:p>
            <a:pPr lvl="1"/>
            <a:r>
              <a:rPr lang="en-US" dirty="0"/>
              <a:t>4. Crystal fracture</a:t>
            </a:r>
          </a:p>
          <a:p>
            <a:pPr lvl="1"/>
            <a:r>
              <a:rPr lang="en-US" dirty="0"/>
              <a:t>5. </a:t>
            </a:r>
            <a:r>
              <a:rPr lang="en-US" dirty="0" err="1"/>
              <a:t>Visco</a:t>
            </a:r>
            <a:r>
              <a:rPr lang="en-US" dirty="0"/>
              <a:t>-plastic work</a:t>
            </a:r>
          </a:p>
          <a:p>
            <a:pPr lvl="1"/>
            <a:r>
              <a:rPr lang="en-US" dirty="0"/>
              <a:t>6. Electrical discharge</a:t>
            </a:r>
          </a:p>
        </p:txBody>
      </p:sp>
      <p:pic>
        <p:nvPicPr>
          <p:cNvPr id="5" name="Picture 4" descr="A picture containing donut, dark, decorated, eyes&#10;&#10;Description automatically generated">
            <a:extLst>
              <a:ext uri="{FF2B5EF4-FFF2-40B4-BE49-F238E27FC236}">
                <a16:creationId xmlns:a16="http://schemas.microsoft.com/office/drawing/2014/main" id="{98B9005B-BCB0-0345-15F3-E76FC9770D7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292088" y="3284984"/>
            <a:ext cx="3716287" cy="3452288"/>
          </a:xfrm>
          <a:prstGeom prst="rect">
            <a:avLst/>
          </a:prstGeom>
        </p:spPr>
      </p:pic>
    </p:spTree>
    <p:extLst>
      <p:ext uri="{BB962C8B-B14F-4D97-AF65-F5344CB8AC3E}">
        <p14:creationId xmlns:p14="http://schemas.microsoft.com/office/powerpoint/2010/main" val="3918592650"/>
      </p:ext>
    </p:extLst>
  </p:cSld>
  <p:clrMapOvr>
    <a:masterClrMapping/>
  </p:clrMapOvr>
  <p:transition>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7270A-59C1-2D1B-E6FE-4696034DF3DB}"/>
              </a:ext>
            </a:extLst>
          </p:cNvPr>
          <p:cNvSpPr>
            <a:spLocks noGrp="1"/>
          </p:cNvSpPr>
          <p:nvPr>
            <p:ph type="title"/>
          </p:nvPr>
        </p:nvSpPr>
        <p:spPr>
          <a:xfrm>
            <a:off x="323536" y="332664"/>
            <a:ext cx="6435725" cy="522287"/>
          </a:xfrm>
        </p:spPr>
        <p:txBody>
          <a:bodyPr/>
          <a:lstStyle/>
          <a:p>
            <a:r>
              <a:rPr lang="en-US" dirty="0"/>
              <a:t>Primary Explosive – Hot Spots</a:t>
            </a:r>
          </a:p>
        </p:txBody>
      </p:sp>
      <p:sp>
        <p:nvSpPr>
          <p:cNvPr id="3" name="Content Placeholder 2">
            <a:extLst>
              <a:ext uri="{FF2B5EF4-FFF2-40B4-BE49-F238E27FC236}">
                <a16:creationId xmlns:a16="http://schemas.microsoft.com/office/drawing/2014/main" id="{61B4C13B-A629-3191-DEED-A5901DE1BE2B}"/>
              </a:ext>
            </a:extLst>
          </p:cNvPr>
          <p:cNvSpPr>
            <a:spLocks noGrp="1"/>
          </p:cNvSpPr>
          <p:nvPr>
            <p:ph idx="1"/>
          </p:nvPr>
        </p:nvSpPr>
        <p:spPr>
          <a:xfrm>
            <a:off x="685800" y="1239838"/>
            <a:ext cx="7990656" cy="4375150"/>
          </a:xfrm>
        </p:spPr>
        <p:txBody>
          <a:bodyPr/>
          <a:lstStyle/>
          <a:p>
            <a:r>
              <a:rPr lang="en-GB" dirty="0">
                <a:effectLst/>
              </a:rPr>
              <a:t>Ignition for the majority* of primary explosives is via inter-crystalline friction or adiabatic heating, which generate hotspots to overcome activation energy. [*ESD/flame/direct heating] </a:t>
            </a:r>
          </a:p>
          <a:p>
            <a:r>
              <a:rPr lang="en-GB" dirty="0">
                <a:effectLst/>
              </a:rPr>
              <a:t>If the energy created by the hot spots exceeds the activation energy of the primary explosive then deflagration/detonation will proceed with the formation of explosive products and a release of energy. </a:t>
            </a:r>
          </a:p>
          <a:p>
            <a:r>
              <a:rPr lang="en-GB" dirty="0">
                <a:effectLst/>
              </a:rPr>
              <a:t>If not, the hot spots will gradually die out, with no reaction occurring. </a:t>
            </a:r>
            <a:endParaRPr lang="en-GB" sz="4000" dirty="0"/>
          </a:p>
          <a:p>
            <a:endParaRPr lang="en-GB" sz="4000" dirty="0"/>
          </a:p>
          <a:p>
            <a:endParaRPr lang="en-US" dirty="0"/>
          </a:p>
        </p:txBody>
      </p:sp>
    </p:spTree>
    <p:extLst>
      <p:ext uri="{BB962C8B-B14F-4D97-AF65-F5344CB8AC3E}">
        <p14:creationId xmlns:p14="http://schemas.microsoft.com/office/powerpoint/2010/main" val="2191348699"/>
      </p:ext>
    </p:extLst>
  </p:cSld>
  <p:clrMapOvr>
    <a:masterClrMapping/>
  </p:clrMapOvr>
  <p:transition>
    <p:wipe dir="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7270A-59C1-2D1B-E6FE-4696034DF3DB}"/>
              </a:ext>
            </a:extLst>
          </p:cNvPr>
          <p:cNvSpPr>
            <a:spLocks noGrp="1"/>
          </p:cNvSpPr>
          <p:nvPr>
            <p:ph type="title"/>
          </p:nvPr>
        </p:nvSpPr>
        <p:spPr>
          <a:xfrm>
            <a:off x="323536" y="332664"/>
            <a:ext cx="6435725" cy="522287"/>
          </a:xfrm>
        </p:spPr>
        <p:txBody>
          <a:bodyPr/>
          <a:lstStyle/>
          <a:p>
            <a:r>
              <a:rPr lang="en-US" dirty="0"/>
              <a:t>Secondary Explosive – Hot Spots</a:t>
            </a:r>
          </a:p>
        </p:txBody>
      </p:sp>
      <p:sp>
        <p:nvSpPr>
          <p:cNvPr id="3" name="Content Placeholder 2">
            <a:extLst>
              <a:ext uri="{FF2B5EF4-FFF2-40B4-BE49-F238E27FC236}">
                <a16:creationId xmlns:a16="http://schemas.microsoft.com/office/drawing/2014/main" id="{61B4C13B-A629-3191-DEED-A5901DE1BE2B}"/>
              </a:ext>
            </a:extLst>
          </p:cNvPr>
          <p:cNvSpPr>
            <a:spLocks noGrp="1"/>
          </p:cNvSpPr>
          <p:nvPr>
            <p:ph idx="1"/>
          </p:nvPr>
        </p:nvSpPr>
        <p:spPr/>
        <p:txBody>
          <a:bodyPr/>
          <a:lstStyle/>
          <a:p>
            <a:r>
              <a:rPr lang="en-GB" dirty="0">
                <a:effectLst/>
              </a:rPr>
              <a:t>Ignition for the majority of secondary explosives is through the adiabatic compression of small gas spaces between crystals. </a:t>
            </a:r>
            <a:endParaRPr lang="en-GB" dirty="0"/>
          </a:p>
          <a:p>
            <a:r>
              <a:rPr lang="en-GB" dirty="0">
                <a:effectLst/>
              </a:rPr>
              <a:t>If the </a:t>
            </a:r>
            <a:r>
              <a:rPr lang="en-GB" dirty="0"/>
              <a:t>heat energy </a:t>
            </a:r>
            <a:r>
              <a:rPr lang="en-GB" dirty="0">
                <a:effectLst/>
              </a:rPr>
              <a:t>created by the hot spots exceeds the ignition temperature of the explosive, then deflagration/detonation will proceed with the formation of explosive products and a release of energy. </a:t>
            </a:r>
          </a:p>
          <a:p>
            <a:r>
              <a:rPr lang="en-GB" dirty="0">
                <a:effectLst/>
              </a:rPr>
              <a:t>If heat can dissipate then the hot spot gradually dies out, with no reaction occurring. </a:t>
            </a:r>
            <a:endParaRPr lang="en-GB" dirty="0"/>
          </a:p>
          <a:p>
            <a:endParaRPr lang="en-GB" dirty="0">
              <a:effectLst/>
            </a:endParaRPr>
          </a:p>
          <a:p>
            <a:endParaRPr lang="en-US" dirty="0"/>
          </a:p>
        </p:txBody>
      </p:sp>
    </p:spTree>
    <p:extLst>
      <p:ext uri="{BB962C8B-B14F-4D97-AF65-F5344CB8AC3E}">
        <p14:creationId xmlns:p14="http://schemas.microsoft.com/office/powerpoint/2010/main" val="2230992344"/>
      </p:ext>
    </p:extLst>
  </p:cSld>
  <p:clrMapOvr>
    <a:masterClrMapping/>
  </p:clrMapOvr>
  <p:transition>
    <p:wipe dir="r"/>
  </p:transition>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5F18414D-1626-4996-AACB-23D3DE45B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solidFill>
                <a:schemeClr val="tx1"/>
              </a:solidFill>
            </a:endParaRPr>
          </a:p>
        </p:txBody>
      </p:sp>
      <p:sp>
        <p:nvSpPr>
          <p:cNvPr id="2" name="Title 1">
            <a:extLst>
              <a:ext uri="{FF2B5EF4-FFF2-40B4-BE49-F238E27FC236}">
                <a16:creationId xmlns:a16="http://schemas.microsoft.com/office/drawing/2014/main" id="{D04A9F72-1EF8-C010-B01E-CE3B6F5A4A83}"/>
              </a:ext>
            </a:extLst>
          </p:cNvPr>
          <p:cNvSpPr>
            <a:spLocks noGrp="1"/>
          </p:cNvSpPr>
          <p:nvPr>
            <p:ph type="title"/>
          </p:nvPr>
        </p:nvSpPr>
        <p:spPr>
          <a:xfrm>
            <a:off x="1821656" y="707132"/>
            <a:ext cx="2750344" cy="2387600"/>
          </a:xfrm>
        </p:spPr>
        <p:txBody>
          <a:bodyPr vert="horz" lIns="91440" tIns="45720" rIns="91440" bIns="45720" rtlCol="0" anchor="b">
            <a:normAutofit/>
          </a:bodyPr>
          <a:lstStyle/>
          <a:p>
            <a:pPr eaLnBrk="1" hangingPunct="1">
              <a:lnSpc>
                <a:spcPct val="90000"/>
              </a:lnSpc>
            </a:pPr>
            <a:r>
              <a:rPr lang="en-US" sz="3800" kern="1200">
                <a:solidFill>
                  <a:schemeClr val="bg1"/>
                </a:solidFill>
                <a:latin typeface="+mj-lt"/>
                <a:ea typeface="+mj-ea"/>
                <a:cs typeface="+mj-cs"/>
              </a:rPr>
              <a:t>Explosive Trains</a:t>
            </a:r>
          </a:p>
        </p:txBody>
      </p:sp>
      <p:sp>
        <p:nvSpPr>
          <p:cNvPr id="19" name="Rectangle 18">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654" y="115193"/>
            <a:ext cx="8954691"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1" name="Straight Connector 20">
            <a:extLst>
              <a:ext uri="{FF2B5EF4-FFF2-40B4-BE49-F238E27FC236}">
                <a16:creationId xmlns:a16="http://schemas.microsoft.com/office/drawing/2014/main" id="{07A9243D-8FC3-4B36-874B-55906B03F4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821656" y="3209925"/>
            <a:ext cx="732234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7097813"/>
      </p:ext>
    </p:extLst>
  </p:cSld>
  <p:clrMapOvr>
    <a:masterClrMapping/>
  </p:clrMapOvr>
  <p:transition>
    <p:wipe dir="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82DC8945-4582-BAC3-CAB3-5D5EAE98908F}"/>
              </a:ext>
            </a:extLst>
          </p:cNvPr>
          <p:cNvSpPr>
            <a:spLocks noGrp="1"/>
          </p:cNvSpPr>
          <p:nvPr>
            <p:ph type="title"/>
          </p:nvPr>
        </p:nvSpPr>
        <p:spPr>
          <a:xfrm>
            <a:off x="584200" y="511479"/>
            <a:ext cx="8048356" cy="522287"/>
          </a:xfrm>
        </p:spPr>
        <p:txBody>
          <a:bodyPr/>
          <a:lstStyle/>
          <a:p>
            <a:r>
              <a:rPr lang="en-GB" altLang="en-US" dirty="0"/>
              <a:t>A Typical Explosive Train for a Fixed Case Munition</a:t>
            </a:r>
          </a:p>
        </p:txBody>
      </p:sp>
      <p:sp>
        <p:nvSpPr>
          <p:cNvPr id="11267" name="Freeform 47" descr="Large confetti">
            <a:extLst>
              <a:ext uri="{FF2B5EF4-FFF2-40B4-BE49-F238E27FC236}">
                <a16:creationId xmlns:a16="http://schemas.microsoft.com/office/drawing/2014/main" id="{91E441B5-EA19-1145-DB0D-7D5994D41F0E}"/>
              </a:ext>
            </a:extLst>
          </p:cNvPr>
          <p:cNvSpPr>
            <a:spLocks/>
          </p:cNvSpPr>
          <p:nvPr/>
        </p:nvSpPr>
        <p:spPr bwMode="auto">
          <a:xfrm>
            <a:off x="3449638" y="2995613"/>
            <a:ext cx="2781300" cy="576262"/>
          </a:xfrm>
          <a:custGeom>
            <a:avLst/>
            <a:gdLst>
              <a:gd name="T0" fmla="*/ 0 w 2187"/>
              <a:gd name="T1" fmla="*/ 2147483646 h 427"/>
              <a:gd name="T2" fmla="*/ 2147483646 w 2187"/>
              <a:gd name="T3" fmla="*/ 2147483646 h 427"/>
              <a:gd name="T4" fmla="*/ 2147483646 w 2187"/>
              <a:gd name="T5" fmla="*/ 2147483646 h 427"/>
              <a:gd name="T6" fmla="*/ 2147483646 w 2187"/>
              <a:gd name="T7" fmla="*/ 0 h 427"/>
              <a:gd name="T8" fmla="*/ 2147483646 w 2187"/>
              <a:gd name="T9" fmla="*/ 2147483646 h 427"/>
              <a:gd name="T10" fmla="*/ 2147483646 w 2187"/>
              <a:gd name="T11" fmla="*/ 2147483646 h 427"/>
              <a:gd name="T12" fmla="*/ 2147483646 w 2187"/>
              <a:gd name="T13" fmla="*/ 2147483646 h 427"/>
              <a:gd name="T14" fmla="*/ 0 w 2187"/>
              <a:gd name="T15" fmla="*/ 2147483646 h 427"/>
              <a:gd name="T16" fmla="*/ 0 w 2187"/>
              <a:gd name="T17" fmla="*/ 2147483646 h 4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187" h="427">
                <a:moveTo>
                  <a:pt x="0" y="55"/>
                </a:moveTo>
                <a:lnTo>
                  <a:pt x="209" y="53"/>
                </a:lnTo>
                <a:lnTo>
                  <a:pt x="396" y="29"/>
                </a:lnTo>
                <a:lnTo>
                  <a:pt x="2182" y="0"/>
                </a:lnTo>
                <a:lnTo>
                  <a:pt x="2187" y="427"/>
                </a:lnTo>
                <a:lnTo>
                  <a:pt x="387" y="401"/>
                </a:lnTo>
                <a:lnTo>
                  <a:pt x="195" y="379"/>
                </a:lnTo>
                <a:lnTo>
                  <a:pt x="0" y="374"/>
                </a:lnTo>
                <a:lnTo>
                  <a:pt x="0" y="55"/>
                </a:lnTo>
                <a:close/>
              </a:path>
            </a:pathLst>
          </a:custGeom>
          <a:blipFill dpi="0" rotWithShape="0">
            <a:blip r:embed="rId2"/>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US">
              <a:solidFill>
                <a:srgbClr val="FFFFFF"/>
              </a:solidFill>
            </a:endParaRPr>
          </a:p>
        </p:txBody>
      </p:sp>
      <p:sp>
        <p:nvSpPr>
          <p:cNvPr id="11268" name="Freeform 9">
            <a:extLst>
              <a:ext uri="{FF2B5EF4-FFF2-40B4-BE49-F238E27FC236}">
                <a16:creationId xmlns:a16="http://schemas.microsoft.com/office/drawing/2014/main" id="{EC246C90-FC4C-B5C6-53CE-77E75C987DA8}"/>
              </a:ext>
            </a:extLst>
          </p:cNvPr>
          <p:cNvSpPr>
            <a:spLocks noChangeAspect="1"/>
          </p:cNvSpPr>
          <p:nvPr/>
        </p:nvSpPr>
        <p:spPr bwMode="auto">
          <a:xfrm>
            <a:off x="1800225" y="3197225"/>
            <a:ext cx="323850" cy="171450"/>
          </a:xfrm>
          <a:custGeom>
            <a:avLst/>
            <a:gdLst>
              <a:gd name="T0" fmla="*/ 0 w 1007"/>
              <a:gd name="T1" fmla="*/ 2147483646 h 560"/>
              <a:gd name="T2" fmla="*/ 2147483646 w 1007"/>
              <a:gd name="T3" fmla="*/ 0 h 560"/>
              <a:gd name="T4" fmla="*/ 2147483646 w 1007"/>
              <a:gd name="T5" fmla="*/ 2147483646 h 560"/>
              <a:gd name="T6" fmla="*/ 2147483646 w 1007"/>
              <a:gd name="T7" fmla="*/ 2147483646 h 560"/>
              <a:gd name="T8" fmla="*/ 2147483646 w 1007"/>
              <a:gd name="T9" fmla="*/ 2147483646 h 560"/>
              <a:gd name="T10" fmla="*/ 2147483646 w 1007"/>
              <a:gd name="T11" fmla="*/ 2147483646 h 560"/>
              <a:gd name="T12" fmla="*/ 2147483646 w 1007"/>
              <a:gd name="T13" fmla="*/ 2147483646 h 560"/>
              <a:gd name="T14" fmla="*/ 2147483646 w 1007"/>
              <a:gd name="T15" fmla="*/ 2147483646 h 560"/>
              <a:gd name="T16" fmla="*/ 0 w 1007"/>
              <a:gd name="T17" fmla="*/ 2147483646 h 560"/>
              <a:gd name="T18" fmla="*/ 0 w 1007"/>
              <a:gd name="T19" fmla="*/ 2147483646 h 560"/>
              <a:gd name="T20" fmla="*/ 0 w 1007"/>
              <a:gd name="T21" fmla="*/ 2147483646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11269" name="Freeform 6">
            <a:extLst>
              <a:ext uri="{FF2B5EF4-FFF2-40B4-BE49-F238E27FC236}">
                <a16:creationId xmlns:a16="http://schemas.microsoft.com/office/drawing/2014/main" id="{C5B17C88-75F9-F6B9-8A55-BA7DBED3113D}"/>
              </a:ext>
            </a:extLst>
          </p:cNvPr>
          <p:cNvSpPr>
            <a:spLocks noChangeAspect="1"/>
          </p:cNvSpPr>
          <p:nvPr/>
        </p:nvSpPr>
        <p:spPr bwMode="auto">
          <a:xfrm>
            <a:off x="2014538" y="3062296"/>
            <a:ext cx="1689100" cy="441325"/>
          </a:xfrm>
          <a:custGeom>
            <a:avLst/>
            <a:gdLst>
              <a:gd name="T0" fmla="*/ 2147483646 w 5258"/>
              <a:gd name="T1" fmla="*/ 2147483646 h 1449"/>
              <a:gd name="T2" fmla="*/ 2147483646 w 5258"/>
              <a:gd name="T3" fmla="*/ 2147483646 h 1449"/>
              <a:gd name="T4" fmla="*/ 2147483646 w 5258"/>
              <a:gd name="T5" fmla="*/ 2147483646 h 1449"/>
              <a:gd name="T6" fmla="*/ 2147483646 w 5258"/>
              <a:gd name="T7" fmla="*/ 0 h 1449"/>
              <a:gd name="T8" fmla="*/ 2147483646 w 5258"/>
              <a:gd name="T9" fmla="*/ 0 h 1449"/>
              <a:gd name="T10" fmla="*/ 2147483646 w 5258"/>
              <a:gd name="T11" fmla="*/ 0 h 1449"/>
              <a:gd name="T12" fmla="*/ 2147483646 w 5258"/>
              <a:gd name="T13" fmla="*/ 2147483646 h 1449"/>
              <a:gd name="T14" fmla="*/ 2147483646 w 5258"/>
              <a:gd name="T15" fmla="*/ 2147483646 h 1449"/>
              <a:gd name="T16" fmla="*/ 2147483646 w 5258"/>
              <a:gd name="T17" fmla="*/ 2147483646 h 1449"/>
              <a:gd name="T18" fmla="*/ 2147483646 w 5258"/>
              <a:gd name="T19" fmla="*/ 2147483646 h 1449"/>
              <a:gd name="T20" fmla="*/ 2147483646 w 5258"/>
              <a:gd name="T21" fmla="*/ 2147483646 h 1449"/>
              <a:gd name="T22" fmla="*/ 2147483646 w 5258"/>
              <a:gd name="T23" fmla="*/ 2147483646 h 1449"/>
              <a:gd name="T24" fmla="*/ 2147483646 w 5258"/>
              <a:gd name="T25" fmla="*/ 2147483646 h 1449"/>
              <a:gd name="T26" fmla="*/ 2147483646 w 5258"/>
              <a:gd name="T27" fmla="*/ 2147483646 h 1449"/>
              <a:gd name="T28" fmla="*/ 2147483646 w 5258"/>
              <a:gd name="T29" fmla="*/ 2147483646 h 1449"/>
              <a:gd name="T30" fmla="*/ 2147483646 w 5258"/>
              <a:gd name="T31" fmla="*/ 2147483646 h 1449"/>
              <a:gd name="T32" fmla="*/ 2147483646 w 5258"/>
              <a:gd name="T33" fmla="*/ 2147483646 h 1449"/>
              <a:gd name="T34" fmla="*/ 2147483646 w 5258"/>
              <a:gd name="T35" fmla="*/ 2147483646 h 1449"/>
              <a:gd name="T36" fmla="*/ 2147483646 w 5258"/>
              <a:gd name="T37" fmla="*/ 2147483646 h 1449"/>
              <a:gd name="T38" fmla="*/ 2147483646 w 5258"/>
              <a:gd name="T39" fmla="*/ 2147483646 h 1449"/>
              <a:gd name="T40" fmla="*/ 2147483646 w 5258"/>
              <a:gd name="T41" fmla="*/ 2147483646 h 1449"/>
              <a:gd name="T42" fmla="*/ 2147483646 w 5258"/>
              <a:gd name="T43" fmla="*/ 2147483646 h 1449"/>
              <a:gd name="T44" fmla="*/ 2147483646 w 5258"/>
              <a:gd name="T45" fmla="*/ 2147483646 h 1449"/>
              <a:gd name="T46" fmla="*/ 0 w 5258"/>
              <a:gd name="T47" fmla="*/ 2147483646 h 1449"/>
              <a:gd name="T48" fmla="*/ 0 w 5258"/>
              <a:gd name="T49" fmla="*/ 2147483646 h 1449"/>
              <a:gd name="T50" fmla="*/ 2147483646 w 5258"/>
              <a:gd name="T51" fmla="*/ 2147483646 h 1449"/>
              <a:gd name="T52" fmla="*/ 2147483646 w 5258"/>
              <a:gd name="T53" fmla="*/ 2147483646 h 1449"/>
              <a:gd name="T54" fmla="*/ 2147483646 w 5258"/>
              <a:gd name="T55" fmla="*/ 2147483646 h 1449"/>
              <a:gd name="T56" fmla="*/ 2147483646 w 5258"/>
              <a:gd name="T57" fmla="*/ 2147483646 h 1449"/>
              <a:gd name="T58" fmla="*/ 2147483646 w 5258"/>
              <a:gd name="T59" fmla="*/ 2147483646 h 1449"/>
              <a:gd name="T60" fmla="*/ 2147483646 w 5258"/>
              <a:gd name="T61" fmla="*/ 2147483646 h 1449"/>
              <a:gd name="T62" fmla="*/ 2147483646 w 5258"/>
              <a:gd name="T63" fmla="*/ 2147483646 h 1449"/>
              <a:gd name="T64" fmla="*/ 2147483646 w 5258"/>
              <a:gd name="T65" fmla="*/ 2147483646 h 1449"/>
              <a:gd name="T66" fmla="*/ 2147483646 w 5258"/>
              <a:gd name="T67" fmla="*/ 2147483646 h 1449"/>
              <a:gd name="T68" fmla="*/ 2147483646 w 5258"/>
              <a:gd name="T69" fmla="*/ 2147483646 h 1449"/>
              <a:gd name="T70" fmla="*/ 2147483646 w 5258"/>
              <a:gd name="T71" fmla="*/ 2147483646 h 1449"/>
              <a:gd name="T72" fmla="*/ 2147483646 w 5258"/>
              <a:gd name="T73" fmla="*/ 2147483646 h 1449"/>
              <a:gd name="T74" fmla="*/ 2147483646 w 5258"/>
              <a:gd name="T75" fmla="*/ 2147483646 h 1449"/>
              <a:gd name="T76" fmla="*/ 2147483646 w 5258"/>
              <a:gd name="T77" fmla="*/ 2147483646 h 1449"/>
              <a:gd name="T78" fmla="*/ 2147483646 w 5258"/>
              <a:gd name="T79" fmla="*/ 2147483646 h 1449"/>
              <a:gd name="T80" fmla="*/ 2147483646 w 5258"/>
              <a:gd name="T81" fmla="*/ 2147483646 h 1449"/>
              <a:gd name="T82" fmla="*/ 2147483646 w 5258"/>
              <a:gd name="T83" fmla="*/ 2147483646 h 1449"/>
              <a:gd name="T84" fmla="*/ 2147483646 w 5258"/>
              <a:gd name="T85" fmla="*/ 2147483646 h 1449"/>
              <a:gd name="T86" fmla="*/ 2147483646 w 5258"/>
              <a:gd name="T87" fmla="*/ 2147483646 h 1449"/>
              <a:gd name="T88" fmla="*/ 2147483646 w 5258"/>
              <a:gd name="T89" fmla="*/ 2147483646 h 1449"/>
              <a:gd name="T90" fmla="*/ 2147483646 w 5258"/>
              <a:gd name="T91" fmla="*/ 2147483646 h 1449"/>
              <a:gd name="T92" fmla="*/ 2147483646 w 5258"/>
              <a:gd name="T93" fmla="*/ 2147483646 h 1449"/>
              <a:gd name="T94" fmla="*/ 2147483646 w 5258"/>
              <a:gd name="T95" fmla="*/ 2147483646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grpSp>
        <p:nvGrpSpPr>
          <p:cNvPr id="11270" name="Group 24">
            <a:extLst>
              <a:ext uri="{FF2B5EF4-FFF2-40B4-BE49-F238E27FC236}">
                <a16:creationId xmlns:a16="http://schemas.microsoft.com/office/drawing/2014/main" id="{4B446A43-FD60-BED4-F4C2-0A95A722F86D}"/>
              </a:ext>
            </a:extLst>
          </p:cNvPr>
          <p:cNvGrpSpPr>
            <a:grpSpLocks noChangeAspect="1"/>
          </p:cNvGrpSpPr>
          <p:nvPr/>
        </p:nvGrpSpPr>
        <p:grpSpPr bwMode="auto">
          <a:xfrm>
            <a:off x="3302008" y="3044825"/>
            <a:ext cx="149225" cy="476250"/>
            <a:chOff x="3799" y="1296"/>
            <a:chExt cx="233" cy="707"/>
          </a:xfrm>
        </p:grpSpPr>
        <p:sp>
          <p:nvSpPr>
            <p:cNvPr id="11519" name="Rectangle 21">
              <a:extLst>
                <a:ext uri="{FF2B5EF4-FFF2-40B4-BE49-F238E27FC236}">
                  <a16:creationId xmlns:a16="http://schemas.microsoft.com/office/drawing/2014/main" id="{03E561CF-46BE-4556-B85E-B02AE18C05EA}"/>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11520" name="AutoShape 22">
              <a:extLst>
                <a:ext uri="{FF2B5EF4-FFF2-40B4-BE49-F238E27FC236}">
                  <a16:creationId xmlns:a16="http://schemas.microsoft.com/office/drawing/2014/main" id="{6081E62C-EFB1-8379-44C7-880AB0FF72CB}"/>
                </a:ext>
              </a:extLst>
            </p:cNvPr>
            <p:cNvSpPr>
              <a:spLocks noChangeAspect="1" noChangeArrowheads="1"/>
            </p:cNvSpPr>
            <p:nvPr/>
          </p:nvSpPr>
          <p:spPr bwMode="auto">
            <a:xfrm rot="5400000">
              <a:off x="3490"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US">
                <a:solidFill>
                  <a:srgbClr val="FFFFFF"/>
                </a:solidFill>
              </a:endParaRPr>
            </a:p>
          </p:txBody>
        </p:sp>
        <p:sp>
          <p:nvSpPr>
            <p:cNvPr id="11521" name="AutoShape 23">
              <a:extLst>
                <a:ext uri="{FF2B5EF4-FFF2-40B4-BE49-F238E27FC236}">
                  <a16:creationId xmlns:a16="http://schemas.microsoft.com/office/drawing/2014/main" id="{EFC2C802-9CE0-2A92-6BEF-C891B9906C5C}"/>
                </a:ext>
              </a:extLst>
            </p:cNvPr>
            <p:cNvSpPr>
              <a:spLocks noChangeAspect="1" noChangeArrowheads="1"/>
            </p:cNvSpPr>
            <p:nvPr/>
          </p:nvSpPr>
          <p:spPr bwMode="auto">
            <a:xfrm rot="16200000" flipH="1">
              <a:off x="3634"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US">
                <a:solidFill>
                  <a:srgbClr val="FFFFFF"/>
                </a:solidFill>
              </a:endParaRPr>
            </a:p>
          </p:txBody>
        </p:sp>
      </p:grpSp>
      <p:sp>
        <p:nvSpPr>
          <p:cNvPr id="11271" name="Freeform 27">
            <a:extLst>
              <a:ext uri="{FF2B5EF4-FFF2-40B4-BE49-F238E27FC236}">
                <a16:creationId xmlns:a16="http://schemas.microsoft.com/office/drawing/2014/main" id="{02108C69-4F8A-7105-0425-E1365CECFEEA}"/>
              </a:ext>
            </a:extLst>
          </p:cNvPr>
          <p:cNvSpPr>
            <a:spLocks noChangeAspect="1"/>
          </p:cNvSpPr>
          <p:nvPr/>
        </p:nvSpPr>
        <p:spPr bwMode="auto">
          <a:xfrm>
            <a:off x="3449646" y="2906721"/>
            <a:ext cx="2847975" cy="314325"/>
          </a:xfrm>
          <a:custGeom>
            <a:avLst/>
            <a:gdLst>
              <a:gd name="T0" fmla="*/ 2147483646 w 9115"/>
              <a:gd name="T1" fmla="*/ 2147483646 h 949"/>
              <a:gd name="T2" fmla="*/ 2147483646 w 9115"/>
              <a:gd name="T3" fmla="*/ 2147483646 h 949"/>
              <a:gd name="T4" fmla="*/ 2147483646 w 9115"/>
              <a:gd name="T5" fmla="*/ 2147483646 h 949"/>
              <a:gd name="T6" fmla="*/ 0 w 9115"/>
              <a:gd name="T7" fmla="*/ 2147483646 h 949"/>
              <a:gd name="T8" fmla="*/ 0 w 9115"/>
              <a:gd name="T9" fmla="*/ 2147483646 h 949"/>
              <a:gd name="T10" fmla="*/ 2147483646 w 9115"/>
              <a:gd name="T11" fmla="*/ 2147483646 h 949"/>
              <a:gd name="T12" fmla="*/ 2147483646 w 9115"/>
              <a:gd name="T13" fmla="*/ 2147483646 h 949"/>
              <a:gd name="T14" fmla="*/ 2147483646 w 9115"/>
              <a:gd name="T15" fmla="*/ 2147483646 h 949"/>
              <a:gd name="T16" fmla="*/ 2147483646 w 9115"/>
              <a:gd name="T17" fmla="*/ 2147483646 h 949"/>
              <a:gd name="T18" fmla="*/ 2147483646 w 9115"/>
              <a:gd name="T19" fmla="*/ 2147483646 h 949"/>
              <a:gd name="T20" fmla="*/ 2147483646 w 9115"/>
              <a:gd name="T21" fmla="*/ 2147483646 h 949"/>
              <a:gd name="T22" fmla="*/ 2147483646 w 9115"/>
              <a:gd name="T23" fmla="*/ 2147483646 h 949"/>
              <a:gd name="T24" fmla="*/ 2147483646 w 9115"/>
              <a:gd name="T25" fmla="*/ 2147483646 h 949"/>
              <a:gd name="T26" fmla="*/ 2147483646 w 9115"/>
              <a:gd name="T27" fmla="*/ 2147483646 h 949"/>
              <a:gd name="T28" fmla="*/ 2147483646 w 9115"/>
              <a:gd name="T29" fmla="*/ 2147483646 h 949"/>
              <a:gd name="T30" fmla="*/ 2147483646 w 9115"/>
              <a:gd name="T31" fmla="*/ 2147483646 h 949"/>
              <a:gd name="T32" fmla="*/ 2147483646 w 9115"/>
              <a:gd name="T33" fmla="*/ 2147483646 h 949"/>
              <a:gd name="T34" fmla="*/ 2147483646 w 9115"/>
              <a:gd name="T35" fmla="*/ 2147483646 h 949"/>
              <a:gd name="T36" fmla="*/ 2147483646 w 9115"/>
              <a:gd name="T37" fmla="*/ 2147483646 h 949"/>
              <a:gd name="T38" fmla="*/ 2147483646 w 9115"/>
              <a:gd name="T39" fmla="*/ 2147483646 h 949"/>
              <a:gd name="T40" fmla="*/ 2147483646 w 9115"/>
              <a:gd name="T41" fmla="*/ 2147483646 h 949"/>
              <a:gd name="T42" fmla="*/ 2147483646 w 9115"/>
              <a:gd name="T43" fmla="*/ 2147483646 h 949"/>
              <a:gd name="T44" fmla="*/ 2147483646 w 9115"/>
              <a:gd name="T45" fmla="*/ 2147483646 h 949"/>
              <a:gd name="T46" fmla="*/ 2147483646 w 9115"/>
              <a:gd name="T47" fmla="*/ 2147483646 h 949"/>
              <a:gd name="T48" fmla="*/ 2147483646 w 9115"/>
              <a:gd name="T49" fmla="*/ 2147483646 h 949"/>
              <a:gd name="T50" fmla="*/ 2147483646 w 9115"/>
              <a:gd name="T51" fmla="*/ 2147483646 h 949"/>
              <a:gd name="T52" fmla="*/ 2147483646 w 9115"/>
              <a:gd name="T53" fmla="*/ 0 h 949"/>
              <a:gd name="T54" fmla="*/ 2147483646 w 9115"/>
              <a:gd name="T55" fmla="*/ 0 h 949"/>
              <a:gd name="T56" fmla="*/ 2147483646 w 9115"/>
              <a:gd name="T57" fmla="*/ 2147483646 h 949"/>
              <a:gd name="T58" fmla="*/ 2147483646 w 9115"/>
              <a:gd name="T59" fmla="*/ 2147483646 h 94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pPr>
              <a:defRPr/>
            </a:pPr>
            <a:endParaRPr lang="en-US">
              <a:solidFill>
                <a:srgbClr val="FFFFFF"/>
              </a:solidFill>
            </a:endParaRPr>
          </a:p>
        </p:txBody>
      </p:sp>
      <p:sp>
        <p:nvSpPr>
          <p:cNvPr id="11272" name="Freeform 28">
            <a:extLst>
              <a:ext uri="{FF2B5EF4-FFF2-40B4-BE49-F238E27FC236}">
                <a16:creationId xmlns:a16="http://schemas.microsoft.com/office/drawing/2014/main" id="{7EFDD72C-52E5-746B-E278-4F3E8C4F01FE}"/>
              </a:ext>
            </a:extLst>
          </p:cNvPr>
          <p:cNvSpPr>
            <a:spLocks noChangeAspect="1"/>
          </p:cNvSpPr>
          <p:nvPr/>
        </p:nvSpPr>
        <p:spPr bwMode="auto">
          <a:xfrm>
            <a:off x="3449646" y="3349633"/>
            <a:ext cx="2847975" cy="314325"/>
          </a:xfrm>
          <a:custGeom>
            <a:avLst/>
            <a:gdLst>
              <a:gd name="T0" fmla="*/ 2147483646 w 9116"/>
              <a:gd name="T1" fmla="*/ 2147483646 h 951"/>
              <a:gd name="T2" fmla="*/ 2147483646 w 9116"/>
              <a:gd name="T3" fmla="*/ 2147483646 h 951"/>
              <a:gd name="T4" fmla="*/ 2147483646 w 9116"/>
              <a:gd name="T5" fmla="*/ 2147483646 h 951"/>
              <a:gd name="T6" fmla="*/ 0 w 9116"/>
              <a:gd name="T7" fmla="*/ 2147483646 h 951"/>
              <a:gd name="T8" fmla="*/ 0 w 9116"/>
              <a:gd name="T9" fmla="*/ 2147483646 h 951"/>
              <a:gd name="T10" fmla="*/ 2147483646 w 9116"/>
              <a:gd name="T11" fmla="*/ 2147483646 h 951"/>
              <a:gd name="T12" fmla="*/ 2147483646 w 9116"/>
              <a:gd name="T13" fmla="*/ 2147483646 h 951"/>
              <a:gd name="T14" fmla="*/ 2147483646 w 9116"/>
              <a:gd name="T15" fmla="*/ 2147483646 h 951"/>
              <a:gd name="T16" fmla="*/ 2147483646 w 9116"/>
              <a:gd name="T17" fmla="*/ 2147483646 h 951"/>
              <a:gd name="T18" fmla="*/ 2147483646 w 9116"/>
              <a:gd name="T19" fmla="*/ 2147483646 h 951"/>
              <a:gd name="T20" fmla="*/ 2147483646 w 9116"/>
              <a:gd name="T21" fmla="*/ 2147483646 h 951"/>
              <a:gd name="T22" fmla="*/ 2147483646 w 9116"/>
              <a:gd name="T23" fmla="*/ 2147483646 h 951"/>
              <a:gd name="T24" fmla="*/ 2147483646 w 9116"/>
              <a:gd name="T25" fmla="*/ 2147483646 h 951"/>
              <a:gd name="T26" fmla="*/ 2147483646 w 9116"/>
              <a:gd name="T27" fmla="*/ 2147483646 h 951"/>
              <a:gd name="T28" fmla="*/ 2147483646 w 9116"/>
              <a:gd name="T29" fmla="*/ 2147483646 h 951"/>
              <a:gd name="T30" fmla="*/ 2147483646 w 9116"/>
              <a:gd name="T31" fmla="*/ 2147483646 h 951"/>
              <a:gd name="T32" fmla="*/ 2147483646 w 9116"/>
              <a:gd name="T33" fmla="*/ 2147483646 h 951"/>
              <a:gd name="T34" fmla="*/ 2147483646 w 9116"/>
              <a:gd name="T35" fmla="*/ 2147483646 h 951"/>
              <a:gd name="T36" fmla="*/ 2147483646 w 9116"/>
              <a:gd name="T37" fmla="*/ 2147483646 h 951"/>
              <a:gd name="T38" fmla="*/ 2147483646 w 9116"/>
              <a:gd name="T39" fmla="*/ 2147483646 h 951"/>
              <a:gd name="T40" fmla="*/ 2147483646 w 9116"/>
              <a:gd name="T41" fmla="*/ 2147483646 h 951"/>
              <a:gd name="T42" fmla="*/ 2147483646 w 9116"/>
              <a:gd name="T43" fmla="*/ 2147483646 h 951"/>
              <a:gd name="T44" fmla="*/ 2147483646 w 9116"/>
              <a:gd name="T45" fmla="*/ 2147483646 h 951"/>
              <a:gd name="T46" fmla="*/ 2147483646 w 9116"/>
              <a:gd name="T47" fmla="*/ 0 h 951"/>
              <a:gd name="T48" fmla="*/ 2147483646 w 9116"/>
              <a:gd name="T49" fmla="*/ 0 h 951"/>
              <a:gd name="T50" fmla="*/ 2147483646 w 9116"/>
              <a:gd name="T51" fmla="*/ 0 h 951"/>
              <a:gd name="T52" fmla="*/ 2147483646 w 9116"/>
              <a:gd name="T53" fmla="*/ 2147483646 h 951"/>
              <a:gd name="T54" fmla="*/ 2147483646 w 9116"/>
              <a:gd name="T55" fmla="*/ 2147483646 h 951"/>
              <a:gd name="T56" fmla="*/ 2147483646 w 9116"/>
              <a:gd name="T57" fmla="*/ 2147483646 h 951"/>
              <a:gd name="T58" fmla="*/ 2147483646 w 9116"/>
              <a:gd name="T59" fmla="*/ 2147483646 h 95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pPr>
              <a:defRPr/>
            </a:pPr>
            <a:endParaRPr lang="en-US">
              <a:solidFill>
                <a:srgbClr val="FFFFFF"/>
              </a:solidFill>
            </a:endParaRPr>
          </a:p>
        </p:txBody>
      </p:sp>
      <p:sp>
        <p:nvSpPr>
          <p:cNvPr id="11273" name="AutoShape 178">
            <a:extLst>
              <a:ext uri="{FF2B5EF4-FFF2-40B4-BE49-F238E27FC236}">
                <a16:creationId xmlns:a16="http://schemas.microsoft.com/office/drawing/2014/main" id="{E6F7E430-5B9E-5B85-7838-5C1693C574C9}"/>
              </a:ext>
            </a:extLst>
          </p:cNvPr>
          <p:cNvSpPr>
            <a:spLocks noChangeArrowheads="1"/>
          </p:cNvSpPr>
          <p:nvPr/>
        </p:nvSpPr>
        <p:spPr bwMode="auto">
          <a:xfrm>
            <a:off x="4343264" y="3112311"/>
            <a:ext cx="1795607" cy="369332"/>
          </a:xfrm>
          <a:prstGeom prst="roundRect">
            <a:avLst>
              <a:gd name="adj" fmla="val 0"/>
            </a:avLst>
          </a:prstGeom>
          <a:gradFill rotWithShape="0">
            <a:gsLst>
              <a:gs pos="0">
                <a:srgbClr val="5E4700"/>
              </a:gs>
              <a:gs pos="50000">
                <a:srgbClr val="CC9900"/>
              </a:gs>
              <a:gs pos="100000">
                <a:srgbClr val="5E4700"/>
              </a:gs>
            </a:gsLst>
            <a:lin ang="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11274" name="Freeform 179">
            <a:extLst>
              <a:ext uri="{FF2B5EF4-FFF2-40B4-BE49-F238E27FC236}">
                <a16:creationId xmlns:a16="http://schemas.microsoft.com/office/drawing/2014/main" id="{2690942C-4881-A037-13F1-7D574C735052}"/>
              </a:ext>
            </a:extLst>
          </p:cNvPr>
          <p:cNvSpPr>
            <a:spLocks noChangeAspect="1"/>
          </p:cNvSpPr>
          <p:nvPr/>
        </p:nvSpPr>
        <p:spPr bwMode="auto">
          <a:xfrm>
            <a:off x="6149983" y="3211513"/>
            <a:ext cx="131763" cy="152400"/>
          </a:xfrm>
          <a:custGeom>
            <a:avLst/>
            <a:gdLst>
              <a:gd name="T0" fmla="*/ 0 w 1329"/>
              <a:gd name="T1" fmla="*/ 2147483646 h 1520"/>
              <a:gd name="T2" fmla="*/ 2147483646 w 1329"/>
              <a:gd name="T3" fmla="*/ 2147483646 h 1520"/>
              <a:gd name="T4" fmla="*/ 2147483646 w 1329"/>
              <a:gd name="T5" fmla="*/ 2147483646 h 1520"/>
              <a:gd name="T6" fmla="*/ 2147483646 w 1329"/>
              <a:gd name="T7" fmla="*/ 2147483646 h 1520"/>
              <a:gd name="T8" fmla="*/ 2147483646 w 1329"/>
              <a:gd name="T9" fmla="*/ 0 h 1520"/>
              <a:gd name="T10" fmla="*/ 2147483646 w 1329"/>
              <a:gd name="T11" fmla="*/ 0 h 1520"/>
              <a:gd name="T12" fmla="*/ 2147483646 w 1329"/>
              <a:gd name="T13" fmla="*/ 2147483646 h 1520"/>
              <a:gd name="T14" fmla="*/ 2147483646 w 1329"/>
              <a:gd name="T15" fmla="*/ 2147483646 h 1520"/>
              <a:gd name="T16" fmla="*/ 2147483646 w 1329"/>
              <a:gd name="T17" fmla="*/ 2147483646 h 1520"/>
              <a:gd name="T18" fmla="*/ 2147483646 w 1329"/>
              <a:gd name="T19" fmla="*/ 2147483646 h 1520"/>
              <a:gd name="T20" fmla="*/ 2147483646 w 1329"/>
              <a:gd name="T21" fmla="*/ 2147483646 h 1520"/>
              <a:gd name="T22" fmla="*/ 0 w 1329"/>
              <a:gd name="T23" fmla="*/ 2147483646 h 1520"/>
              <a:gd name="T24" fmla="*/ 0 w 1329"/>
              <a:gd name="T25" fmla="*/ 2147483646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pPr>
              <a:defRPr/>
            </a:pPr>
            <a:endParaRPr lang="en-US">
              <a:solidFill>
                <a:srgbClr val="FFFFFF"/>
              </a:solidFill>
            </a:endParaRPr>
          </a:p>
        </p:txBody>
      </p:sp>
      <p:sp>
        <p:nvSpPr>
          <p:cNvPr id="11275" name="Rectangle 180">
            <a:extLst>
              <a:ext uri="{FF2B5EF4-FFF2-40B4-BE49-F238E27FC236}">
                <a16:creationId xmlns:a16="http://schemas.microsoft.com/office/drawing/2014/main" id="{9DA343F6-7D58-CF6C-B176-38104FA02ACA}"/>
              </a:ext>
            </a:extLst>
          </p:cNvPr>
          <p:cNvSpPr>
            <a:spLocks noChangeAspect="1" noChangeArrowheads="1"/>
          </p:cNvSpPr>
          <p:nvPr/>
        </p:nvSpPr>
        <p:spPr bwMode="auto">
          <a:xfrm>
            <a:off x="6151571" y="3268663"/>
            <a:ext cx="128587" cy="36512"/>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11276" name="Rectangle 181">
            <a:extLst>
              <a:ext uri="{FF2B5EF4-FFF2-40B4-BE49-F238E27FC236}">
                <a16:creationId xmlns:a16="http://schemas.microsoft.com/office/drawing/2014/main" id="{D69E76EA-3DDF-F105-D84D-8C5088B1F19D}"/>
              </a:ext>
            </a:extLst>
          </p:cNvPr>
          <p:cNvSpPr>
            <a:spLocks noChangeAspect="1" noChangeArrowheads="1"/>
          </p:cNvSpPr>
          <p:nvPr/>
        </p:nvSpPr>
        <p:spPr bwMode="auto">
          <a:xfrm>
            <a:off x="6207133" y="3268663"/>
            <a:ext cx="36513" cy="36512"/>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11277" name="Oval 182" descr="Granite">
            <a:extLst>
              <a:ext uri="{FF2B5EF4-FFF2-40B4-BE49-F238E27FC236}">
                <a16:creationId xmlns:a16="http://schemas.microsoft.com/office/drawing/2014/main" id="{0ED643D4-A80A-A6E8-C128-204E00019905}"/>
              </a:ext>
            </a:extLst>
          </p:cNvPr>
          <p:cNvSpPr>
            <a:spLocks noChangeArrowheads="1"/>
          </p:cNvSpPr>
          <p:nvPr/>
        </p:nvSpPr>
        <p:spPr bwMode="auto">
          <a:xfrm rot="-5400000">
            <a:off x="4909344" y="3259932"/>
            <a:ext cx="57150" cy="55562"/>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11278" name="Oval 183" descr="Granite">
            <a:extLst>
              <a:ext uri="{FF2B5EF4-FFF2-40B4-BE49-F238E27FC236}">
                <a16:creationId xmlns:a16="http://schemas.microsoft.com/office/drawing/2014/main" id="{80CE706C-EC7A-A6E0-2728-08E19E314697}"/>
              </a:ext>
            </a:extLst>
          </p:cNvPr>
          <p:cNvSpPr>
            <a:spLocks noChangeArrowheads="1"/>
          </p:cNvSpPr>
          <p:nvPr/>
        </p:nvSpPr>
        <p:spPr bwMode="auto">
          <a:xfrm rot="-5400000">
            <a:off x="5010944" y="3259932"/>
            <a:ext cx="57150" cy="55562"/>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11279" name="Oval 184" descr="Granite">
            <a:extLst>
              <a:ext uri="{FF2B5EF4-FFF2-40B4-BE49-F238E27FC236}">
                <a16:creationId xmlns:a16="http://schemas.microsoft.com/office/drawing/2014/main" id="{6504AA82-69BA-8641-DBEB-FCB9D54D0182}"/>
              </a:ext>
            </a:extLst>
          </p:cNvPr>
          <p:cNvSpPr>
            <a:spLocks noChangeArrowheads="1"/>
          </p:cNvSpPr>
          <p:nvPr/>
        </p:nvSpPr>
        <p:spPr bwMode="auto">
          <a:xfrm rot="-5400000">
            <a:off x="5109369" y="3258344"/>
            <a:ext cx="57150" cy="55562"/>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11280" name="Oval 185" descr="Granite">
            <a:extLst>
              <a:ext uri="{FF2B5EF4-FFF2-40B4-BE49-F238E27FC236}">
                <a16:creationId xmlns:a16="http://schemas.microsoft.com/office/drawing/2014/main" id="{3C3C0C6F-E06B-3B43-6D54-5297AA448A18}"/>
              </a:ext>
            </a:extLst>
          </p:cNvPr>
          <p:cNvSpPr>
            <a:spLocks noChangeArrowheads="1"/>
          </p:cNvSpPr>
          <p:nvPr/>
        </p:nvSpPr>
        <p:spPr bwMode="auto">
          <a:xfrm rot="-5400000">
            <a:off x="5222082" y="3258351"/>
            <a:ext cx="57150" cy="55563"/>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11281" name="Oval 186" descr="Granite">
            <a:extLst>
              <a:ext uri="{FF2B5EF4-FFF2-40B4-BE49-F238E27FC236}">
                <a16:creationId xmlns:a16="http://schemas.microsoft.com/office/drawing/2014/main" id="{6EBB7616-E7DD-0228-C44B-76018E00915C}"/>
              </a:ext>
            </a:extLst>
          </p:cNvPr>
          <p:cNvSpPr>
            <a:spLocks noChangeArrowheads="1"/>
          </p:cNvSpPr>
          <p:nvPr/>
        </p:nvSpPr>
        <p:spPr bwMode="auto">
          <a:xfrm rot="-5400000">
            <a:off x="5340350" y="3257550"/>
            <a:ext cx="57150" cy="57150"/>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11282" name="Oval 187" descr="Granite">
            <a:extLst>
              <a:ext uri="{FF2B5EF4-FFF2-40B4-BE49-F238E27FC236}">
                <a16:creationId xmlns:a16="http://schemas.microsoft.com/office/drawing/2014/main" id="{EDDABAEA-7D2C-13D7-2CDA-9F4F8B3EAC85}"/>
              </a:ext>
            </a:extLst>
          </p:cNvPr>
          <p:cNvSpPr>
            <a:spLocks noChangeArrowheads="1"/>
          </p:cNvSpPr>
          <p:nvPr/>
        </p:nvSpPr>
        <p:spPr bwMode="auto">
          <a:xfrm rot="-5400000">
            <a:off x="5450682" y="3258351"/>
            <a:ext cx="57150" cy="55563"/>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11283" name="Freeform 188" descr="Granite">
            <a:extLst>
              <a:ext uri="{FF2B5EF4-FFF2-40B4-BE49-F238E27FC236}">
                <a16:creationId xmlns:a16="http://schemas.microsoft.com/office/drawing/2014/main" id="{B71CA658-75A2-A3DB-C860-AB0439E178F6}"/>
              </a:ext>
            </a:extLst>
          </p:cNvPr>
          <p:cNvSpPr>
            <a:spLocks/>
          </p:cNvSpPr>
          <p:nvPr/>
        </p:nvSpPr>
        <p:spPr bwMode="auto">
          <a:xfrm>
            <a:off x="4951413" y="3228975"/>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US">
              <a:solidFill>
                <a:srgbClr val="FFFFFF"/>
              </a:solidFill>
            </a:endParaRPr>
          </a:p>
        </p:txBody>
      </p:sp>
      <p:sp>
        <p:nvSpPr>
          <p:cNvPr id="11284" name="Freeform 189" descr="Granite">
            <a:extLst>
              <a:ext uri="{FF2B5EF4-FFF2-40B4-BE49-F238E27FC236}">
                <a16:creationId xmlns:a16="http://schemas.microsoft.com/office/drawing/2014/main" id="{6B9749BE-7C36-716C-0818-97D062710081}"/>
              </a:ext>
            </a:extLst>
          </p:cNvPr>
          <p:cNvSpPr>
            <a:spLocks/>
          </p:cNvSpPr>
          <p:nvPr/>
        </p:nvSpPr>
        <p:spPr bwMode="auto">
          <a:xfrm>
            <a:off x="5054600" y="3228975"/>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US">
              <a:solidFill>
                <a:srgbClr val="FFFFFF"/>
              </a:solidFill>
            </a:endParaRPr>
          </a:p>
        </p:txBody>
      </p:sp>
      <p:sp>
        <p:nvSpPr>
          <p:cNvPr id="11285" name="Freeform 190" descr="Granite">
            <a:extLst>
              <a:ext uri="{FF2B5EF4-FFF2-40B4-BE49-F238E27FC236}">
                <a16:creationId xmlns:a16="http://schemas.microsoft.com/office/drawing/2014/main" id="{831E0268-3DB8-133D-AF4F-99B183DED85D}"/>
              </a:ext>
            </a:extLst>
          </p:cNvPr>
          <p:cNvSpPr>
            <a:spLocks/>
          </p:cNvSpPr>
          <p:nvPr/>
        </p:nvSpPr>
        <p:spPr bwMode="auto">
          <a:xfrm>
            <a:off x="5160963" y="3230563"/>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US">
              <a:solidFill>
                <a:srgbClr val="FFFFFF"/>
              </a:solidFill>
            </a:endParaRPr>
          </a:p>
        </p:txBody>
      </p:sp>
      <p:sp>
        <p:nvSpPr>
          <p:cNvPr id="11286" name="Freeform 191" descr="Granite">
            <a:extLst>
              <a:ext uri="{FF2B5EF4-FFF2-40B4-BE49-F238E27FC236}">
                <a16:creationId xmlns:a16="http://schemas.microsoft.com/office/drawing/2014/main" id="{0E2438A3-1D7F-867F-2502-636425627017}"/>
              </a:ext>
            </a:extLst>
          </p:cNvPr>
          <p:cNvSpPr>
            <a:spLocks/>
          </p:cNvSpPr>
          <p:nvPr/>
        </p:nvSpPr>
        <p:spPr bwMode="auto">
          <a:xfrm>
            <a:off x="5267325" y="3225800"/>
            <a:ext cx="69850" cy="26988"/>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US">
              <a:solidFill>
                <a:srgbClr val="FFFFFF"/>
              </a:solidFill>
            </a:endParaRPr>
          </a:p>
        </p:txBody>
      </p:sp>
      <p:sp>
        <p:nvSpPr>
          <p:cNvPr id="11287" name="Freeform 192" descr="Granite">
            <a:extLst>
              <a:ext uri="{FF2B5EF4-FFF2-40B4-BE49-F238E27FC236}">
                <a16:creationId xmlns:a16="http://schemas.microsoft.com/office/drawing/2014/main" id="{B93011A6-ECFC-65FA-A8D5-2736F9E4A8CF}"/>
              </a:ext>
            </a:extLst>
          </p:cNvPr>
          <p:cNvSpPr>
            <a:spLocks/>
          </p:cNvSpPr>
          <p:nvPr/>
        </p:nvSpPr>
        <p:spPr bwMode="auto">
          <a:xfrm>
            <a:off x="5380046" y="3230563"/>
            <a:ext cx="71437"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US">
              <a:solidFill>
                <a:srgbClr val="FFFFFF"/>
              </a:solidFill>
            </a:endParaRPr>
          </a:p>
        </p:txBody>
      </p:sp>
      <p:sp>
        <p:nvSpPr>
          <p:cNvPr id="11288" name="Freeform 193" descr="Granite">
            <a:extLst>
              <a:ext uri="{FF2B5EF4-FFF2-40B4-BE49-F238E27FC236}">
                <a16:creationId xmlns:a16="http://schemas.microsoft.com/office/drawing/2014/main" id="{22A33899-E78E-3DAF-2BE2-FF4B4779219D}"/>
              </a:ext>
            </a:extLst>
          </p:cNvPr>
          <p:cNvSpPr>
            <a:spLocks/>
          </p:cNvSpPr>
          <p:nvPr/>
        </p:nvSpPr>
        <p:spPr bwMode="auto">
          <a:xfrm rot="10800000" flipH="1">
            <a:off x="5384800" y="3316288"/>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US">
              <a:solidFill>
                <a:srgbClr val="FFFFFF"/>
              </a:solidFill>
            </a:endParaRPr>
          </a:p>
        </p:txBody>
      </p:sp>
      <p:sp>
        <p:nvSpPr>
          <p:cNvPr id="11289" name="Freeform 194" descr="Granite">
            <a:extLst>
              <a:ext uri="{FF2B5EF4-FFF2-40B4-BE49-F238E27FC236}">
                <a16:creationId xmlns:a16="http://schemas.microsoft.com/office/drawing/2014/main" id="{602B102A-7158-D995-F737-9F289D0B3EEA}"/>
              </a:ext>
            </a:extLst>
          </p:cNvPr>
          <p:cNvSpPr>
            <a:spLocks/>
          </p:cNvSpPr>
          <p:nvPr/>
        </p:nvSpPr>
        <p:spPr bwMode="auto">
          <a:xfrm rot="10800000" flipH="1">
            <a:off x="5267325" y="3317875"/>
            <a:ext cx="69850" cy="26988"/>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US">
              <a:solidFill>
                <a:srgbClr val="FFFFFF"/>
              </a:solidFill>
            </a:endParaRPr>
          </a:p>
        </p:txBody>
      </p:sp>
      <p:sp>
        <p:nvSpPr>
          <p:cNvPr id="11290" name="Freeform 195" descr="Granite">
            <a:extLst>
              <a:ext uri="{FF2B5EF4-FFF2-40B4-BE49-F238E27FC236}">
                <a16:creationId xmlns:a16="http://schemas.microsoft.com/office/drawing/2014/main" id="{F1976EC1-DEE2-A42B-2605-6C34BB720ACC}"/>
              </a:ext>
            </a:extLst>
          </p:cNvPr>
          <p:cNvSpPr>
            <a:spLocks/>
          </p:cNvSpPr>
          <p:nvPr/>
        </p:nvSpPr>
        <p:spPr bwMode="auto">
          <a:xfrm rot="10800000" flipH="1">
            <a:off x="5162550" y="3314700"/>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US">
              <a:solidFill>
                <a:srgbClr val="FFFFFF"/>
              </a:solidFill>
            </a:endParaRPr>
          </a:p>
        </p:txBody>
      </p:sp>
      <p:sp>
        <p:nvSpPr>
          <p:cNvPr id="11291" name="Freeform 196" descr="Granite">
            <a:extLst>
              <a:ext uri="{FF2B5EF4-FFF2-40B4-BE49-F238E27FC236}">
                <a16:creationId xmlns:a16="http://schemas.microsoft.com/office/drawing/2014/main" id="{34B79510-1B2F-6E8B-7B54-9E4710C8003C}"/>
              </a:ext>
            </a:extLst>
          </p:cNvPr>
          <p:cNvSpPr>
            <a:spLocks/>
          </p:cNvSpPr>
          <p:nvPr/>
        </p:nvSpPr>
        <p:spPr bwMode="auto">
          <a:xfrm rot="10800000" flipH="1">
            <a:off x="5056188" y="3316288"/>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US">
              <a:solidFill>
                <a:srgbClr val="FFFFFF"/>
              </a:solidFill>
            </a:endParaRPr>
          </a:p>
        </p:txBody>
      </p:sp>
      <p:sp>
        <p:nvSpPr>
          <p:cNvPr id="11292" name="Freeform 197" descr="Granite">
            <a:extLst>
              <a:ext uri="{FF2B5EF4-FFF2-40B4-BE49-F238E27FC236}">
                <a16:creationId xmlns:a16="http://schemas.microsoft.com/office/drawing/2014/main" id="{DAA46C93-15CA-77AE-F32A-29091E338703}"/>
              </a:ext>
            </a:extLst>
          </p:cNvPr>
          <p:cNvSpPr>
            <a:spLocks/>
          </p:cNvSpPr>
          <p:nvPr/>
        </p:nvSpPr>
        <p:spPr bwMode="auto">
          <a:xfrm rot="10800000" flipH="1">
            <a:off x="4948238" y="3316288"/>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US">
              <a:solidFill>
                <a:srgbClr val="FFFFFF"/>
              </a:solidFill>
            </a:endParaRPr>
          </a:p>
        </p:txBody>
      </p:sp>
      <p:cxnSp>
        <p:nvCxnSpPr>
          <p:cNvPr id="43" name="Straight Arrow Connector 42">
            <a:extLst>
              <a:ext uri="{FF2B5EF4-FFF2-40B4-BE49-F238E27FC236}">
                <a16:creationId xmlns:a16="http://schemas.microsoft.com/office/drawing/2014/main" id="{80CDB8A1-FD60-5ADF-C44A-7011D092F6F9}"/>
              </a:ext>
            </a:extLst>
          </p:cNvPr>
          <p:cNvCxnSpPr>
            <a:cxnSpLocks/>
            <a:stCxn id="46" idx="2"/>
          </p:cNvCxnSpPr>
          <p:nvPr/>
        </p:nvCxnSpPr>
        <p:spPr>
          <a:xfrm flipH="1">
            <a:off x="6335713" y="2992662"/>
            <a:ext cx="1578126" cy="295059"/>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46" name="TextBox 45">
            <a:extLst>
              <a:ext uri="{FF2B5EF4-FFF2-40B4-BE49-F238E27FC236}">
                <a16:creationId xmlns:a16="http://schemas.microsoft.com/office/drawing/2014/main" id="{C1D23A6C-D94B-ED88-3A25-D40345833F80}"/>
              </a:ext>
            </a:extLst>
          </p:cNvPr>
          <p:cNvSpPr txBox="1"/>
          <p:nvPr/>
        </p:nvSpPr>
        <p:spPr>
          <a:xfrm>
            <a:off x="6742404" y="1238328"/>
            <a:ext cx="2342885" cy="1754326"/>
          </a:xfrm>
          <a:prstGeom prst="rect">
            <a:avLst/>
          </a:prstGeom>
          <a:noFill/>
        </p:spPr>
        <p:txBody>
          <a:bodyPr wrap="none">
            <a:spAutoFit/>
          </a:bodyPr>
          <a:lstStyle/>
          <a:p>
            <a:pPr>
              <a:defRPr/>
            </a:pPr>
            <a:r>
              <a:rPr lang="en-GB" sz="1200" dirty="0">
                <a:solidFill>
                  <a:srgbClr val="FFFFFF"/>
                </a:solidFill>
              </a:rPr>
              <a:t>Cap:- </a:t>
            </a:r>
            <a:r>
              <a:rPr lang="en-GB" sz="1200" dirty="0" err="1">
                <a:solidFill>
                  <a:srgbClr val="FFFFFF"/>
                </a:solidFill>
              </a:rPr>
              <a:t>Ingniferous</a:t>
            </a:r>
            <a:r>
              <a:rPr lang="en-GB" sz="1200" dirty="0">
                <a:solidFill>
                  <a:srgbClr val="FFFFFF"/>
                </a:solidFill>
              </a:rPr>
              <a:t> input, </a:t>
            </a:r>
          </a:p>
          <a:p>
            <a:pPr>
              <a:defRPr/>
            </a:pPr>
            <a:r>
              <a:rPr lang="en-GB" sz="1200" dirty="0">
                <a:solidFill>
                  <a:srgbClr val="FFFFFF"/>
                </a:solidFill>
              </a:rPr>
              <a:t>percussion or electric, </a:t>
            </a:r>
          </a:p>
          <a:p>
            <a:pPr>
              <a:defRPr/>
            </a:pPr>
            <a:r>
              <a:rPr lang="en-GB" sz="1200" dirty="0">
                <a:solidFill>
                  <a:srgbClr val="FFFFFF"/>
                </a:solidFill>
              </a:rPr>
              <a:t>Lead </a:t>
            </a:r>
            <a:r>
              <a:rPr lang="en-GB" sz="1200" dirty="0" err="1">
                <a:solidFill>
                  <a:srgbClr val="FFFFFF"/>
                </a:solidFill>
              </a:rPr>
              <a:t>styphnate</a:t>
            </a:r>
            <a:r>
              <a:rPr lang="en-GB" sz="1200" dirty="0">
                <a:solidFill>
                  <a:srgbClr val="FFFFFF"/>
                </a:solidFill>
              </a:rPr>
              <a:t> based</a:t>
            </a:r>
          </a:p>
          <a:p>
            <a:pPr>
              <a:defRPr/>
            </a:pPr>
            <a:r>
              <a:rPr lang="en-GB" sz="1200" dirty="0">
                <a:solidFill>
                  <a:srgbClr val="FFFFFF"/>
                </a:solidFill>
              </a:rPr>
              <a:t>Additives :- </a:t>
            </a:r>
          </a:p>
          <a:p>
            <a:pPr>
              <a:defRPr/>
            </a:pPr>
            <a:r>
              <a:rPr lang="en-GB" sz="1200" dirty="0">
                <a:solidFill>
                  <a:srgbClr val="FFFFFF"/>
                </a:solidFill>
              </a:rPr>
              <a:t>Graphite in the electric cap.</a:t>
            </a:r>
          </a:p>
          <a:p>
            <a:pPr>
              <a:defRPr/>
            </a:pPr>
            <a:r>
              <a:rPr lang="en-GB" sz="1200" dirty="0">
                <a:solidFill>
                  <a:srgbClr val="FFFFFF"/>
                </a:solidFill>
              </a:rPr>
              <a:t>Lead Oxide</a:t>
            </a:r>
          </a:p>
          <a:p>
            <a:pPr>
              <a:defRPr/>
            </a:pPr>
            <a:r>
              <a:rPr lang="en-GB" sz="1200" dirty="0">
                <a:solidFill>
                  <a:srgbClr val="FFFFFF"/>
                </a:solidFill>
              </a:rPr>
              <a:t>Calcium silicide</a:t>
            </a:r>
          </a:p>
          <a:p>
            <a:pPr>
              <a:defRPr/>
            </a:pPr>
            <a:r>
              <a:rPr lang="en-GB" sz="1200" dirty="0">
                <a:solidFill>
                  <a:srgbClr val="FFFFFF"/>
                </a:solidFill>
              </a:rPr>
              <a:t>Barium Nitrate</a:t>
            </a:r>
          </a:p>
          <a:p>
            <a:pPr>
              <a:defRPr/>
            </a:pPr>
            <a:r>
              <a:rPr lang="en-GB" sz="1200" dirty="0" err="1">
                <a:solidFill>
                  <a:srgbClr val="FFFFFF"/>
                </a:solidFill>
              </a:rPr>
              <a:t>Tetrazine</a:t>
            </a:r>
            <a:r>
              <a:rPr lang="en-GB" sz="1200" dirty="0">
                <a:solidFill>
                  <a:srgbClr val="FFFFFF"/>
                </a:solidFill>
              </a:rPr>
              <a:t>  in the percussion cap</a:t>
            </a:r>
          </a:p>
        </p:txBody>
      </p:sp>
      <p:cxnSp>
        <p:nvCxnSpPr>
          <p:cNvPr id="48" name="Straight Arrow Connector 47">
            <a:extLst>
              <a:ext uri="{FF2B5EF4-FFF2-40B4-BE49-F238E27FC236}">
                <a16:creationId xmlns:a16="http://schemas.microsoft.com/office/drawing/2014/main" id="{514DC8C9-6161-F274-F247-D9CE9EA496F2}"/>
              </a:ext>
            </a:extLst>
          </p:cNvPr>
          <p:cNvCxnSpPr>
            <a:cxnSpLocks/>
            <a:stCxn id="51" idx="0"/>
          </p:cNvCxnSpPr>
          <p:nvPr/>
        </p:nvCxnSpPr>
        <p:spPr>
          <a:xfrm flipH="1" flipV="1">
            <a:off x="6261108" y="3340100"/>
            <a:ext cx="1676069" cy="1771740"/>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51" name="TextBox 50">
            <a:extLst>
              <a:ext uri="{FF2B5EF4-FFF2-40B4-BE49-F238E27FC236}">
                <a16:creationId xmlns:a16="http://schemas.microsoft.com/office/drawing/2014/main" id="{CFA18C9F-F141-A6E4-C4F8-EE72D3F45242}"/>
              </a:ext>
            </a:extLst>
          </p:cNvPr>
          <p:cNvSpPr txBox="1"/>
          <p:nvPr/>
        </p:nvSpPr>
        <p:spPr>
          <a:xfrm>
            <a:off x="6816517" y="5111848"/>
            <a:ext cx="2241319" cy="1015663"/>
          </a:xfrm>
          <a:prstGeom prst="rect">
            <a:avLst/>
          </a:prstGeom>
          <a:noFill/>
        </p:spPr>
        <p:txBody>
          <a:bodyPr wrap="none">
            <a:spAutoFit/>
          </a:bodyPr>
          <a:lstStyle/>
          <a:p>
            <a:pPr>
              <a:defRPr/>
            </a:pPr>
            <a:r>
              <a:rPr lang="en-GB" sz="1200" dirty="0">
                <a:solidFill>
                  <a:srgbClr val="FFFFFF"/>
                </a:solidFill>
              </a:rPr>
              <a:t>First Fire layer (or layers)</a:t>
            </a:r>
          </a:p>
          <a:p>
            <a:pPr>
              <a:defRPr/>
            </a:pPr>
            <a:r>
              <a:rPr lang="en-GB" sz="1200" dirty="0">
                <a:solidFill>
                  <a:srgbClr val="FFFFFF"/>
                </a:solidFill>
              </a:rPr>
              <a:t>Usefully fine gunpowder</a:t>
            </a:r>
          </a:p>
          <a:p>
            <a:pPr>
              <a:defRPr/>
            </a:pPr>
            <a:r>
              <a:rPr lang="en-GB" sz="1200" dirty="0">
                <a:solidFill>
                  <a:srgbClr val="FFFFFF"/>
                </a:solidFill>
              </a:rPr>
              <a:t>Either pressed onto the cap or</a:t>
            </a:r>
          </a:p>
          <a:p>
            <a:pPr>
              <a:defRPr/>
            </a:pPr>
            <a:r>
              <a:rPr lang="en-GB" sz="1200" dirty="0">
                <a:solidFill>
                  <a:srgbClr val="FFFFFF"/>
                </a:solidFill>
              </a:rPr>
              <a:t>in magazine in the primer</a:t>
            </a:r>
          </a:p>
          <a:p>
            <a:pPr>
              <a:defRPr/>
            </a:pPr>
            <a:r>
              <a:rPr lang="en-GB" sz="1200" dirty="0">
                <a:solidFill>
                  <a:srgbClr val="FFFFFF"/>
                </a:solidFill>
              </a:rPr>
              <a:t>or both.</a:t>
            </a:r>
          </a:p>
        </p:txBody>
      </p:sp>
      <p:cxnSp>
        <p:nvCxnSpPr>
          <p:cNvPr id="52" name="Straight Arrow Connector 51">
            <a:extLst>
              <a:ext uri="{FF2B5EF4-FFF2-40B4-BE49-F238E27FC236}">
                <a16:creationId xmlns:a16="http://schemas.microsoft.com/office/drawing/2014/main" id="{1B3CC244-3D34-E562-DBEE-14CA40411380}"/>
              </a:ext>
            </a:extLst>
          </p:cNvPr>
          <p:cNvCxnSpPr/>
          <p:nvPr/>
        </p:nvCxnSpPr>
        <p:spPr>
          <a:xfrm flipH="1" flipV="1">
            <a:off x="5267333" y="3373438"/>
            <a:ext cx="466725" cy="811212"/>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54" name="TextBox 53">
            <a:extLst>
              <a:ext uri="{FF2B5EF4-FFF2-40B4-BE49-F238E27FC236}">
                <a16:creationId xmlns:a16="http://schemas.microsoft.com/office/drawing/2014/main" id="{DA7A8C16-6318-3414-D2C3-ACF4EA991709}"/>
              </a:ext>
            </a:extLst>
          </p:cNvPr>
          <p:cNvSpPr txBox="1"/>
          <p:nvPr/>
        </p:nvSpPr>
        <p:spPr>
          <a:xfrm>
            <a:off x="5641983" y="4195771"/>
            <a:ext cx="1906291" cy="830997"/>
          </a:xfrm>
          <a:prstGeom prst="rect">
            <a:avLst/>
          </a:prstGeom>
          <a:noFill/>
        </p:spPr>
        <p:txBody>
          <a:bodyPr wrap="none">
            <a:spAutoFit/>
          </a:bodyPr>
          <a:lstStyle/>
          <a:p>
            <a:pPr>
              <a:defRPr/>
            </a:pPr>
            <a:r>
              <a:rPr lang="en-GB" sz="1200" dirty="0">
                <a:solidFill>
                  <a:srgbClr val="FFFFFF"/>
                </a:solidFill>
              </a:rPr>
              <a:t>Gunpowder G20 in</a:t>
            </a:r>
          </a:p>
          <a:p>
            <a:pPr>
              <a:defRPr/>
            </a:pPr>
            <a:r>
              <a:rPr lang="en-GB" sz="1200" dirty="0">
                <a:solidFill>
                  <a:srgbClr val="FFFFFF"/>
                </a:solidFill>
              </a:rPr>
              <a:t>the primer body. Vents </a:t>
            </a:r>
          </a:p>
          <a:p>
            <a:pPr>
              <a:defRPr/>
            </a:pPr>
            <a:r>
              <a:rPr lang="en-GB" sz="1200" dirty="0">
                <a:solidFill>
                  <a:srgbClr val="FFFFFF"/>
                </a:solidFill>
              </a:rPr>
              <a:t>Through holes and lights </a:t>
            </a:r>
          </a:p>
          <a:p>
            <a:pPr>
              <a:defRPr/>
            </a:pPr>
            <a:r>
              <a:rPr lang="en-GB" sz="1200" dirty="0">
                <a:solidFill>
                  <a:srgbClr val="FFFFFF"/>
                </a:solidFill>
              </a:rPr>
              <a:t>Propellant.</a:t>
            </a:r>
          </a:p>
        </p:txBody>
      </p:sp>
      <p:cxnSp>
        <p:nvCxnSpPr>
          <p:cNvPr id="55" name="Straight Arrow Connector 54">
            <a:extLst>
              <a:ext uri="{FF2B5EF4-FFF2-40B4-BE49-F238E27FC236}">
                <a16:creationId xmlns:a16="http://schemas.microsoft.com/office/drawing/2014/main" id="{FFE7A475-E814-3422-1A9A-DF6BBAC695BF}"/>
              </a:ext>
            </a:extLst>
          </p:cNvPr>
          <p:cNvCxnSpPr>
            <a:cxnSpLocks/>
            <a:stCxn id="58" idx="0"/>
          </p:cNvCxnSpPr>
          <p:nvPr/>
        </p:nvCxnSpPr>
        <p:spPr>
          <a:xfrm flipH="1" flipV="1">
            <a:off x="4206875" y="3398838"/>
            <a:ext cx="671010" cy="2011362"/>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58" name="TextBox 57">
            <a:extLst>
              <a:ext uri="{FF2B5EF4-FFF2-40B4-BE49-F238E27FC236}">
                <a16:creationId xmlns:a16="http://schemas.microsoft.com/office/drawing/2014/main" id="{EFC6A870-3BBE-4208-74DC-1A75AF9AFA8C}"/>
              </a:ext>
            </a:extLst>
          </p:cNvPr>
          <p:cNvSpPr txBox="1"/>
          <p:nvPr/>
        </p:nvSpPr>
        <p:spPr>
          <a:xfrm>
            <a:off x="3797308" y="5410208"/>
            <a:ext cx="2161169" cy="646331"/>
          </a:xfrm>
          <a:prstGeom prst="rect">
            <a:avLst/>
          </a:prstGeom>
          <a:noFill/>
        </p:spPr>
        <p:txBody>
          <a:bodyPr wrap="none">
            <a:spAutoFit/>
          </a:bodyPr>
          <a:lstStyle/>
          <a:p>
            <a:pPr>
              <a:defRPr/>
            </a:pPr>
            <a:r>
              <a:rPr lang="en-GB" sz="1200" dirty="0">
                <a:solidFill>
                  <a:srgbClr val="FFFFFF"/>
                </a:solidFill>
              </a:rPr>
              <a:t>Granular propellant:-</a:t>
            </a:r>
          </a:p>
          <a:p>
            <a:pPr>
              <a:defRPr/>
            </a:pPr>
            <a:r>
              <a:rPr lang="en-GB" sz="1200" dirty="0">
                <a:solidFill>
                  <a:srgbClr val="FFFFFF"/>
                </a:solidFill>
              </a:rPr>
              <a:t>double base, 7 hole granule. </a:t>
            </a:r>
          </a:p>
          <a:p>
            <a:pPr>
              <a:defRPr/>
            </a:pPr>
            <a:r>
              <a:rPr lang="en-GB" sz="1200" dirty="0">
                <a:solidFill>
                  <a:srgbClr val="FFFFFF"/>
                </a:solidFill>
              </a:rPr>
              <a:t>With de-coppering agent</a:t>
            </a:r>
          </a:p>
        </p:txBody>
      </p:sp>
      <p:pic>
        <p:nvPicPr>
          <p:cNvPr id="11301" name="Picture 4" descr="fuze_l106a4_sectioned_model">
            <a:extLst>
              <a:ext uri="{FF2B5EF4-FFF2-40B4-BE49-F238E27FC236}">
                <a16:creationId xmlns:a16="http://schemas.microsoft.com/office/drawing/2014/main" id="{335370B0-5F6C-B84B-F1AE-070F5CE378F2}"/>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995363" y="3883033"/>
            <a:ext cx="1301750" cy="194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60" name="Straight Arrow Connector 59">
            <a:extLst>
              <a:ext uri="{FF2B5EF4-FFF2-40B4-BE49-F238E27FC236}">
                <a16:creationId xmlns:a16="http://schemas.microsoft.com/office/drawing/2014/main" id="{245F848C-6519-8771-90A9-99264EEF8889}"/>
              </a:ext>
            </a:extLst>
          </p:cNvPr>
          <p:cNvCxnSpPr>
            <a:cxnSpLocks/>
          </p:cNvCxnSpPr>
          <p:nvPr/>
        </p:nvCxnSpPr>
        <p:spPr>
          <a:xfrm flipH="1">
            <a:off x="3000375" y="1842570"/>
            <a:ext cx="1835150" cy="1378468"/>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65" name="TextBox 64">
            <a:extLst>
              <a:ext uri="{FF2B5EF4-FFF2-40B4-BE49-F238E27FC236}">
                <a16:creationId xmlns:a16="http://schemas.microsoft.com/office/drawing/2014/main" id="{4468A378-074E-C965-F497-A180E096D6C4}"/>
              </a:ext>
            </a:extLst>
          </p:cNvPr>
          <p:cNvSpPr txBox="1"/>
          <p:nvPr/>
        </p:nvSpPr>
        <p:spPr>
          <a:xfrm>
            <a:off x="4189171" y="1565579"/>
            <a:ext cx="1587999" cy="276999"/>
          </a:xfrm>
          <a:prstGeom prst="rect">
            <a:avLst/>
          </a:prstGeom>
          <a:noFill/>
        </p:spPr>
        <p:txBody>
          <a:bodyPr wrap="none">
            <a:spAutoFit/>
          </a:bodyPr>
          <a:lstStyle/>
          <a:p>
            <a:pPr>
              <a:defRPr/>
            </a:pPr>
            <a:r>
              <a:rPr lang="en-GB" sz="1200" dirty="0">
                <a:solidFill>
                  <a:srgbClr val="FFFFFF"/>
                </a:solidFill>
              </a:rPr>
              <a:t>RDX/TNT/Wax filling</a:t>
            </a:r>
          </a:p>
        </p:txBody>
      </p:sp>
      <p:cxnSp>
        <p:nvCxnSpPr>
          <p:cNvPr id="66" name="Straight Arrow Connector 65">
            <a:extLst>
              <a:ext uri="{FF2B5EF4-FFF2-40B4-BE49-F238E27FC236}">
                <a16:creationId xmlns:a16="http://schemas.microsoft.com/office/drawing/2014/main" id="{F12A1D04-12A5-499B-B1AE-0F65C8EDEB03}"/>
              </a:ext>
            </a:extLst>
          </p:cNvPr>
          <p:cNvCxnSpPr>
            <a:cxnSpLocks/>
          </p:cNvCxnSpPr>
          <p:nvPr/>
        </p:nvCxnSpPr>
        <p:spPr>
          <a:xfrm flipH="1">
            <a:off x="2116138" y="2184400"/>
            <a:ext cx="469900" cy="1098550"/>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68" name="TextBox 67">
            <a:extLst>
              <a:ext uri="{FF2B5EF4-FFF2-40B4-BE49-F238E27FC236}">
                <a16:creationId xmlns:a16="http://schemas.microsoft.com/office/drawing/2014/main" id="{608E8DA0-42E1-8AE6-F07C-65EEA11C71B4}"/>
              </a:ext>
            </a:extLst>
          </p:cNvPr>
          <p:cNvSpPr txBox="1"/>
          <p:nvPr/>
        </p:nvSpPr>
        <p:spPr>
          <a:xfrm>
            <a:off x="1800225" y="1501712"/>
            <a:ext cx="1795684" cy="646331"/>
          </a:xfrm>
          <a:prstGeom prst="rect">
            <a:avLst/>
          </a:prstGeom>
          <a:noFill/>
        </p:spPr>
        <p:txBody>
          <a:bodyPr wrap="none">
            <a:spAutoFit/>
          </a:bodyPr>
          <a:lstStyle/>
          <a:p>
            <a:pPr>
              <a:defRPr/>
            </a:pPr>
            <a:r>
              <a:rPr lang="en-GB" sz="1200" dirty="0">
                <a:solidFill>
                  <a:srgbClr val="FFFFFF"/>
                </a:solidFill>
              </a:rPr>
              <a:t>Booster pellet:-</a:t>
            </a:r>
          </a:p>
          <a:p>
            <a:pPr>
              <a:defRPr/>
            </a:pPr>
            <a:r>
              <a:rPr lang="en-GB" sz="1200" dirty="0">
                <a:solidFill>
                  <a:srgbClr val="FFFFFF"/>
                </a:solidFill>
              </a:rPr>
              <a:t>Formerly CE (</a:t>
            </a:r>
            <a:r>
              <a:rPr lang="en-GB" sz="1200" dirty="0" err="1">
                <a:solidFill>
                  <a:srgbClr val="FFFFFF"/>
                </a:solidFill>
              </a:rPr>
              <a:t>tetryl</a:t>
            </a:r>
            <a:r>
              <a:rPr lang="en-GB" sz="1200" dirty="0">
                <a:solidFill>
                  <a:srgbClr val="FFFFFF"/>
                </a:solidFill>
              </a:rPr>
              <a:t>)</a:t>
            </a:r>
          </a:p>
          <a:p>
            <a:pPr>
              <a:defRPr/>
            </a:pPr>
            <a:r>
              <a:rPr lang="en-GB" sz="1200" dirty="0">
                <a:solidFill>
                  <a:srgbClr val="FFFFFF"/>
                </a:solidFill>
              </a:rPr>
              <a:t>Now RX 3601 or similar</a:t>
            </a:r>
          </a:p>
        </p:txBody>
      </p:sp>
      <p:cxnSp>
        <p:nvCxnSpPr>
          <p:cNvPr id="276" name="Straight Arrow Connector 275">
            <a:extLst>
              <a:ext uri="{FF2B5EF4-FFF2-40B4-BE49-F238E27FC236}">
                <a16:creationId xmlns:a16="http://schemas.microsoft.com/office/drawing/2014/main" id="{B71AA598-7151-DCE7-1DC5-6F1CA4008FBB}"/>
              </a:ext>
            </a:extLst>
          </p:cNvPr>
          <p:cNvCxnSpPr/>
          <p:nvPr/>
        </p:nvCxnSpPr>
        <p:spPr>
          <a:xfrm flipH="1">
            <a:off x="1725621" y="4219575"/>
            <a:ext cx="917575" cy="279400"/>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279" name="TextBox 278">
            <a:extLst>
              <a:ext uri="{FF2B5EF4-FFF2-40B4-BE49-F238E27FC236}">
                <a16:creationId xmlns:a16="http://schemas.microsoft.com/office/drawing/2014/main" id="{03E75413-8CF9-2FF0-2CF3-89F184780F2A}"/>
              </a:ext>
            </a:extLst>
          </p:cNvPr>
          <p:cNvSpPr txBox="1"/>
          <p:nvPr/>
        </p:nvSpPr>
        <p:spPr>
          <a:xfrm>
            <a:off x="2662749" y="3989021"/>
            <a:ext cx="1430200" cy="415498"/>
          </a:xfrm>
          <a:prstGeom prst="rect">
            <a:avLst/>
          </a:prstGeom>
          <a:noFill/>
        </p:spPr>
        <p:txBody>
          <a:bodyPr wrap="none">
            <a:spAutoFit/>
          </a:bodyPr>
          <a:lstStyle/>
          <a:p>
            <a:pPr>
              <a:defRPr/>
            </a:pPr>
            <a:r>
              <a:rPr lang="en-GB" sz="1050" dirty="0">
                <a:solidFill>
                  <a:srgbClr val="FFFFFF"/>
                </a:solidFill>
              </a:rPr>
              <a:t>LDNR Stab sensitive</a:t>
            </a:r>
          </a:p>
          <a:p>
            <a:pPr>
              <a:defRPr/>
            </a:pPr>
            <a:r>
              <a:rPr lang="en-GB" sz="1050" dirty="0">
                <a:solidFill>
                  <a:srgbClr val="FFFFFF"/>
                </a:solidFill>
              </a:rPr>
              <a:t>Detonator</a:t>
            </a:r>
          </a:p>
        </p:txBody>
      </p:sp>
      <p:cxnSp>
        <p:nvCxnSpPr>
          <p:cNvPr id="280" name="Straight Arrow Connector 279">
            <a:extLst>
              <a:ext uri="{FF2B5EF4-FFF2-40B4-BE49-F238E27FC236}">
                <a16:creationId xmlns:a16="http://schemas.microsoft.com/office/drawing/2014/main" id="{03AE7DF0-86DD-0119-F83B-A923A1E11134}"/>
              </a:ext>
            </a:extLst>
          </p:cNvPr>
          <p:cNvCxnSpPr/>
          <p:nvPr/>
        </p:nvCxnSpPr>
        <p:spPr>
          <a:xfrm flipH="1">
            <a:off x="1689100" y="4664075"/>
            <a:ext cx="954088" cy="273050"/>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281" name="TextBox 280">
            <a:extLst>
              <a:ext uri="{FF2B5EF4-FFF2-40B4-BE49-F238E27FC236}">
                <a16:creationId xmlns:a16="http://schemas.microsoft.com/office/drawing/2014/main" id="{5E2073C8-586E-797D-1165-3F6AD9C9D501}"/>
              </a:ext>
            </a:extLst>
          </p:cNvPr>
          <p:cNvSpPr txBox="1"/>
          <p:nvPr/>
        </p:nvSpPr>
        <p:spPr>
          <a:xfrm>
            <a:off x="2601913" y="4516446"/>
            <a:ext cx="1388522" cy="430887"/>
          </a:xfrm>
          <a:prstGeom prst="rect">
            <a:avLst/>
          </a:prstGeom>
          <a:noFill/>
        </p:spPr>
        <p:txBody>
          <a:bodyPr wrap="none">
            <a:spAutoFit/>
          </a:bodyPr>
          <a:lstStyle/>
          <a:p>
            <a:pPr>
              <a:defRPr/>
            </a:pPr>
            <a:r>
              <a:rPr lang="en-GB" sz="1100" dirty="0">
                <a:solidFill>
                  <a:srgbClr val="FFFFFF"/>
                </a:solidFill>
              </a:rPr>
              <a:t>Boron based delay.</a:t>
            </a:r>
          </a:p>
          <a:p>
            <a:pPr>
              <a:defRPr/>
            </a:pPr>
            <a:r>
              <a:rPr lang="en-GB" sz="1100" dirty="0">
                <a:solidFill>
                  <a:srgbClr val="FFFFFF"/>
                </a:solidFill>
              </a:rPr>
              <a:t>Switch in / out</a:t>
            </a:r>
          </a:p>
        </p:txBody>
      </p:sp>
      <p:cxnSp>
        <p:nvCxnSpPr>
          <p:cNvPr id="283" name="Straight Arrow Connector 282">
            <a:extLst>
              <a:ext uri="{FF2B5EF4-FFF2-40B4-BE49-F238E27FC236}">
                <a16:creationId xmlns:a16="http://schemas.microsoft.com/office/drawing/2014/main" id="{C4BBB5A6-2E02-0BBB-9D7E-D950BEC9A114}"/>
              </a:ext>
            </a:extLst>
          </p:cNvPr>
          <p:cNvCxnSpPr>
            <a:cxnSpLocks/>
          </p:cNvCxnSpPr>
          <p:nvPr/>
        </p:nvCxnSpPr>
        <p:spPr>
          <a:xfrm flipV="1">
            <a:off x="1150791" y="5410208"/>
            <a:ext cx="438305" cy="577555"/>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286" name="TextBox 285">
            <a:extLst>
              <a:ext uri="{FF2B5EF4-FFF2-40B4-BE49-F238E27FC236}">
                <a16:creationId xmlns:a16="http://schemas.microsoft.com/office/drawing/2014/main" id="{681FB174-E510-701E-3C5E-0B16A6955548}"/>
              </a:ext>
            </a:extLst>
          </p:cNvPr>
          <p:cNvSpPr txBox="1"/>
          <p:nvPr/>
        </p:nvSpPr>
        <p:spPr>
          <a:xfrm>
            <a:off x="132568" y="6024033"/>
            <a:ext cx="1277914" cy="577081"/>
          </a:xfrm>
          <a:prstGeom prst="rect">
            <a:avLst/>
          </a:prstGeom>
          <a:noFill/>
        </p:spPr>
        <p:txBody>
          <a:bodyPr wrap="none">
            <a:spAutoFit/>
          </a:bodyPr>
          <a:lstStyle/>
          <a:p>
            <a:pPr>
              <a:defRPr/>
            </a:pPr>
            <a:r>
              <a:rPr lang="en-GB" sz="1050" dirty="0">
                <a:solidFill>
                  <a:srgbClr val="FFFFFF"/>
                </a:solidFill>
              </a:rPr>
              <a:t>In line / out of line </a:t>
            </a:r>
          </a:p>
          <a:p>
            <a:pPr>
              <a:defRPr/>
            </a:pPr>
            <a:r>
              <a:rPr lang="en-GB" sz="1050" dirty="0">
                <a:solidFill>
                  <a:srgbClr val="FFFFFF"/>
                </a:solidFill>
              </a:rPr>
              <a:t>Stemming and </a:t>
            </a:r>
          </a:p>
          <a:p>
            <a:pPr>
              <a:defRPr/>
            </a:pPr>
            <a:r>
              <a:rPr lang="en-GB" sz="1050" dirty="0">
                <a:solidFill>
                  <a:srgbClr val="FFFFFF"/>
                </a:solidFill>
              </a:rPr>
              <a:t>detonator</a:t>
            </a:r>
          </a:p>
        </p:txBody>
      </p:sp>
      <p:sp>
        <p:nvSpPr>
          <p:cNvPr id="294" name="TextBox 293">
            <a:extLst>
              <a:ext uri="{FF2B5EF4-FFF2-40B4-BE49-F238E27FC236}">
                <a16:creationId xmlns:a16="http://schemas.microsoft.com/office/drawing/2014/main" id="{25028B8E-73FC-1785-24B4-8EDE156675FE}"/>
              </a:ext>
            </a:extLst>
          </p:cNvPr>
          <p:cNvSpPr txBox="1"/>
          <p:nvPr/>
        </p:nvSpPr>
        <p:spPr>
          <a:xfrm>
            <a:off x="539758" y="4262446"/>
            <a:ext cx="668773" cy="246221"/>
          </a:xfrm>
          <a:prstGeom prst="rect">
            <a:avLst/>
          </a:prstGeom>
          <a:noFill/>
        </p:spPr>
        <p:txBody>
          <a:bodyPr wrap="none">
            <a:spAutoFit/>
          </a:bodyPr>
          <a:lstStyle/>
          <a:p>
            <a:pPr>
              <a:defRPr/>
            </a:pPr>
            <a:r>
              <a:rPr lang="en-GB" sz="1000" b="1" dirty="0">
                <a:solidFill>
                  <a:srgbClr val="FF0000"/>
                </a:solidFill>
              </a:rPr>
              <a:t>Booster</a:t>
            </a:r>
          </a:p>
        </p:txBody>
      </p:sp>
      <p:cxnSp>
        <p:nvCxnSpPr>
          <p:cNvPr id="303" name="Elbow Connector 302">
            <a:extLst>
              <a:ext uri="{FF2B5EF4-FFF2-40B4-BE49-F238E27FC236}">
                <a16:creationId xmlns:a16="http://schemas.microsoft.com/office/drawing/2014/main" id="{DC05EA68-2492-21B9-388C-7576CE11582E}"/>
              </a:ext>
            </a:extLst>
          </p:cNvPr>
          <p:cNvCxnSpPr>
            <a:stCxn id="294" idx="2"/>
          </p:cNvCxnSpPr>
          <p:nvPr/>
        </p:nvCxnSpPr>
        <p:spPr>
          <a:xfrm rot="16200000" flipH="1">
            <a:off x="727668" y="4655143"/>
            <a:ext cx="1076165" cy="783211"/>
          </a:xfrm>
          <a:prstGeom prst="bentConnector3">
            <a:avLst>
              <a:gd name="adj1" fmla="val 50000"/>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2" name="TextBox 1">
            <a:extLst>
              <a:ext uri="{FF2B5EF4-FFF2-40B4-BE49-F238E27FC236}">
                <a16:creationId xmlns:a16="http://schemas.microsoft.com/office/drawing/2014/main" id="{1D7BF93D-CD4C-7B9C-B22D-545E53C976C9}"/>
              </a:ext>
            </a:extLst>
          </p:cNvPr>
          <p:cNvSpPr txBox="1"/>
          <p:nvPr/>
        </p:nvSpPr>
        <p:spPr>
          <a:xfrm>
            <a:off x="2736382" y="6423025"/>
            <a:ext cx="3486852" cy="369332"/>
          </a:xfrm>
          <a:prstGeom prst="rect">
            <a:avLst/>
          </a:prstGeom>
          <a:noFill/>
        </p:spPr>
        <p:txBody>
          <a:bodyPr wrap="none" rtlCol="0">
            <a:spAutoFit/>
          </a:bodyPr>
          <a:lstStyle/>
          <a:p>
            <a:pPr>
              <a:defRPr/>
            </a:pPr>
            <a:r>
              <a:rPr lang="en-US" dirty="0">
                <a:solidFill>
                  <a:srgbClr val="FFFFFF"/>
                </a:solidFill>
              </a:rPr>
              <a:t>LDNR = Lead dinitro </a:t>
            </a:r>
            <a:r>
              <a:rPr lang="en-US" dirty="0" err="1">
                <a:solidFill>
                  <a:srgbClr val="FFFFFF"/>
                </a:solidFill>
              </a:rPr>
              <a:t>resorcinate</a:t>
            </a:r>
            <a:endParaRPr lang="en-US" dirty="0">
              <a:solidFill>
                <a:srgbClr val="FFFFFF"/>
              </a:solidFill>
            </a:endParaRPr>
          </a:p>
        </p:txBody>
      </p:sp>
    </p:spTree>
  </p:cSld>
  <p:clrMapOvr>
    <a:masterClrMapping/>
  </p:clrMapOvr>
  <p:transition>
    <p:wipe dir="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2" name="Picture 41" descr="A diagram of a diagram of a diagram&#10;&#10;Description automatically generated">
            <a:extLst>
              <a:ext uri="{FF2B5EF4-FFF2-40B4-BE49-F238E27FC236}">
                <a16:creationId xmlns:a16="http://schemas.microsoft.com/office/drawing/2014/main" id="{06D42485-BD36-82B4-F219-C6D86994BA9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0097" y="3980774"/>
            <a:ext cx="8250402" cy="2108664"/>
          </a:xfrm>
          <a:prstGeom prst="rect">
            <a:avLst/>
          </a:prstGeom>
        </p:spPr>
      </p:pic>
      <p:grpSp>
        <p:nvGrpSpPr>
          <p:cNvPr id="8195" name="Group 119">
            <a:extLst>
              <a:ext uri="{FF2B5EF4-FFF2-40B4-BE49-F238E27FC236}">
                <a16:creationId xmlns:a16="http://schemas.microsoft.com/office/drawing/2014/main" id="{5EEB9070-3031-EF21-E680-80D9197FC862}"/>
              </a:ext>
            </a:extLst>
          </p:cNvPr>
          <p:cNvGrpSpPr>
            <a:grpSpLocks noChangeAspect="1"/>
          </p:cNvGrpSpPr>
          <p:nvPr/>
        </p:nvGrpSpPr>
        <p:grpSpPr bwMode="auto">
          <a:xfrm>
            <a:off x="3726235" y="2601034"/>
            <a:ext cx="3829433" cy="1017385"/>
            <a:chOff x="2888" y="3077"/>
            <a:chExt cx="1423" cy="382"/>
          </a:xfrm>
        </p:grpSpPr>
        <p:sp>
          <p:nvSpPr>
            <p:cNvPr id="8280" name="AutoShape 89">
              <a:extLst>
                <a:ext uri="{FF2B5EF4-FFF2-40B4-BE49-F238E27FC236}">
                  <a16:creationId xmlns:a16="http://schemas.microsoft.com/office/drawing/2014/main" id="{B06F521E-173F-B475-B647-9C13F7497E86}"/>
                </a:ext>
              </a:extLst>
            </p:cNvPr>
            <p:cNvSpPr>
              <a:spLocks noChangeAspect="1" noChangeArrowheads="1"/>
            </p:cNvSpPr>
            <p:nvPr/>
          </p:nvSpPr>
          <p:spPr bwMode="auto">
            <a:xfrm>
              <a:off x="2933" y="3093"/>
              <a:ext cx="1363" cy="350"/>
            </a:xfrm>
            <a:prstGeom prst="roundRect">
              <a:avLst>
                <a:gd name="adj" fmla="val 16667"/>
              </a:avLst>
            </a:prstGeom>
            <a:gradFill rotWithShape="0">
              <a:gsLst>
                <a:gs pos="0">
                  <a:srgbClr val="000000"/>
                </a:gs>
                <a:gs pos="100000">
                  <a:srgbClr val="FF66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81" name="Freeform 34">
              <a:extLst>
                <a:ext uri="{FF2B5EF4-FFF2-40B4-BE49-F238E27FC236}">
                  <a16:creationId xmlns:a16="http://schemas.microsoft.com/office/drawing/2014/main" id="{075CD402-7DD3-4070-08D7-5B226C7D90DD}"/>
                </a:ext>
              </a:extLst>
            </p:cNvPr>
            <p:cNvSpPr>
              <a:spLocks noChangeAspect="1"/>
            </p:cNvSpPr>
            <p:nvPr/>
          </p:nvSpPr>
          <p:spPr bwMode="auto">
            <a:xfrm>
              <a:off x="2950" y="3077"/>
              <a:ext cx="1361" cy="382"/>
            </a:xfrm>
            <a:custGeom>
              <a:avLst/>
              <a:gdLst>
                <a:gd name="T0" fmla="*/ 0 w 8172"/>
                <a:gd name="T1" fmla="*/ 0 h 2288"/>
                <a:gd name="T2" fmla="*/ 0 w 8172"/>
                <a:gd name="T3" fmla="*/ 0 h 2288"/>
                <a:gd name="T4" fmla="*/ 0 w 8172"/>
                <a:gd name="T5" fmla="*/ 0 h 2288"/>
                <a:gd name="T6" fmla="*/ 0 w 8172"/>
                <a:gd name="T7" fmla="*/ 0 h 2288"/>
                <a:gd name="T8" fmla="*/ 0 w 8172"/>
                <a:gd name="T9" fmla="*/ 0 h 2288"/>
                <a:gd name="T10" fmla="*/ 0 w 8172"/>
                <a:gd name="T11" fmla="*/ 0 h 2288"/>
                <a:gd name="T12" fmla="*/ 0 w 8172"/>
                <a:gd name="T13" fmla="*/ 0 h 2288"/>
                <a:gd name="T14" fmla="*/ 0 w 8172"/>
                <a:gd name="T15" fmla="*/ 0 h 2288"/>
                <a:gd name="T16" fmla="*/ 0 w 8172"/>
                <a:gd name="T17" fmla="*/ 0 h 2288"/>
                <a:gd name="T18" fmla="*/ 0 w 8172"/>
                <a:gd name="T19" fmla="*/ 0 h 2288"/>
                <a:gd name="T20" fmla="*/ 0 w 8172"/>
                <a:gd name="T21" fmla="*/ 0 h 2288"/>
                <a:gd name="T22" fmla="*/ 0 w 8172"/>
                <a:gd name="T23" fmla="*/ 0 h 2288"/>
                <a:gd name="T24" fmla="*/ 0 w 8172"/>
                <a:gd name="T25" fmla="*/ 0 h 2288"/>
                <a:gd name="T26" fmla="*/ 0 w 8172"/>
                <a:gd name="T27" fmla="*/ 0 h 2288"/>
                <a:gd name="T28" fmla="*/ 0 w 8172"/>
                <a:gd name="T29" fmla="*/ 0 h 2288"/>
                <a:gd name="T30" fmla="*/ 0 w 8172"/>
                <a:gd name="T31" fmla="*/ 0 h 2288"/>
                <a:gd name="T32" fmla="*/ 0 w 8172"/>
                <a:gd name="T33" fmla="*/ 0 h 2288"/>
                <a:gd name="T34" fmla="*/ 0 w 8172"/>
                <a:gd name="T35" fmla="*/ 0 h 2288"/>
                <a:gd name="T36" fmla="*/ 0 w 8172"/>
                <a:gd name="T37" fmla="*/ 0 h 2288"/>
                <a:gd name="T38" fmla="*/ 0 w 8172"/>
                <a:gd name="T39" fmla="*/ 0 h 2288"/>
                <a:gd name="T40" fmla="*/ 0 w 8172"/>
                <a:gd name="T41" fmla="*/ 0 h 2288"/>
                <a:gd name="T42" fmla="*/ 0 w 8172"/>
                <a:gd name="T43" fmla="*/ 0 h 2288"/>
                <a:gd name="T44" fmla="*/ 0 w 8172"/>
                <a:gd name="T45" fmla="*/ 0 h 2288"/>
                <a:gd name="T46" fmla="*/ 0 w 8172"/>
                <a:gd name="T47" fmla="*/ 0 h 2288"/>
                <a:gd name="T48" fmla="*/ 0 w 8172"/>
                <a:gd name="T49" fmla="*/ 0 h 2288"/>
                <a:gd name="T50" fmla="*/ 0 w 8172"/>
                <a:gd name="T51" fmla="*/ 0 h 2288"/>
                <a:gd name="T52" fmla="*/ 0 w 8172"/>
                <a:gd name="T53" fmla="*/ 0 h 2288"/>
                <a:gd name="T54" fmla="*/ 0 w 8172"/>
                <a:gd name="T55" fmla="*/ 0 h 2288"/>
                <a:gd name="T56" fmla="*/ 0 w 8172"/>
                <a:gd name="T57" fmla="*/ 0 h 2288"/>
                <a:gd name="T58" fmla="*/ 0 w 8172"/>
                <a:gd name="T59" fmla="*/ 0 h 2288"/>
                <a:gd name="T60" fmla="*/ 0 w 8172"/>
                <a:gd name="T61" fmla="*/ 0 h 2288"/>
                <a:gd name="T62" fmla="*/ 0 w 8172"/>
                <a:gd name="T63" fmla="*/ 0 h 2288"/>
                <a:gd name="T64" fmla="*/ 0 w 8172"/>
                <a:gd name="T65" fmla="*/ 0 h 2288"/>
                <a:gd name="T66" fmla="*/ 0 w 8172"/>
                <a:gd name="T67" fmla="*/ 0 h 2288"/>
                <a:gd name="T68" fmla="*/ 0 w 8172"/>
                <a:gd name="T69" fmla="*/ 0 h 2288"/>
                <a:gd name="T70" fmla="*/ 0 w 8172"/>
                <a:gd name="T71" fmla="*/ 0 h 2288"/>
                <a:gd name="T72" fmla="*/ 0 w 8172"/>
                <a:gd name="T73" fmla="*/ 0 h 2288"/>
                <a:gd name="T74" fmla="*/ 0 w 8172"/>
                <a:gd name="T75" fmla="*/ 0 h 2288"/>
                <a:gd name="T76" fmla="*/ 0 w 8172"/>
                <a:gd name="T77" fmla="*/ 0 h 2288"/>
                <a:gd name="T78" fmla="*/ 0 w 8172"/>
                <a:gd name="T79" fmla="*/ 0 h 2288"/>
                <a:gd name="T80" fmla="*/ 0 w 8172"/>
                <a:gd name="T81" fmla="*/ 0 h 2288"/>
                <a:gd name="T82" fmla="*/ 0 w 8172"/>
                <a:gd name="T83" fmla="*/ 0 h 2288"/>
                <a:gd name="T84" fmla="*/ 0 w 8172"/>
                <a:gd name="T85" fmla="*/ 0 h 2288"/>
                <a:gd name="T86" fmla="*/ 0 w 8172"/>
                <a:gd name="T87" fmla="*/ 0 h 2288"/>
                <a:gd name="T88" fmla="*/ 0 w 8172"/>
                <a:gd name="T89" fmla="*/ 0 h 2288"/>
                <a:gd name="T90" fmla="*/ 0 w 8172"/>
                <a:gd name="T91" fmla="*/ 0 h 2288"/>
                <a:gd name="T92" fmla="*/ 0 w 8172"/>
                <a:gd name="T93" fmla="*/ 0 h 2288"/>
                <a:gd name="T94" fmla="*/ 0 w 8172"/>
                <a:gd name="T95" fmla="*/ 0 h 2288"/>
                <a:gd name="T96" fmla="*/ 0 w 8172"/>
                <a:gd name="T97" fmla="*/ 0 h 228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8172" h="2288">
                  <a:moveTo>
                    <a:pt x="8166" y="1909"/>
                  </a:moveTo>
                  <a:lnTo>
                    <a:pt x="8166" y="1927"/>
                  </a:lnTo>
                  <a:lnTo>
                    <a:pt x="8165" y="1946"/>
                  </a:lnTo>
                  <a:lnTo>
                    <a:pt x="8160" y="1985"/>
                  </a:lnTo>
                  <a:lnTo>
                    <a:pt x="8138" y="2056"/>
                  </a:lnTo>
                  <a:lnTo>
                    <a:pt x="8104" y="2120"/>
                  </a:lnTo>
                  <a:lnTo>
                    <a:pt x="8056" y="2177"/>
                  </a:lnTo>
                  <a:lnTo>
                    <a:pt x="8001" y="2222"/>
                  </a:lnTo>
                  <a:lnTo>
                    <a:pt x="7936" y="2257"/>
                  </a:lnTo>
                  <a:lnTo>
                    <a:pt x="7866" y="2279"/>
                  </a:lnTo>
                  <a:lnTo>
                    <a:pt x="7827" y="2285"/>
                  </a:lnTo>
                  <a:lnTo>
                    <a:pt x="7809" y="2286"/>
                  </a:lnTo>
                  <a:lnTo>
                    <a:pt x="7788" y="2287"/>
                  </a:lnTo>
                  <a:lnTo>
                    <a:pt x="7787" y="2288"/>
                  </a:lnTo>
                  <a:lnTo>
                    <a:pt x="0" y="2288"/>
                  </a:lnTo>
                  <a:lnTo>
                    <a:pt x="0" y="2098"/>
                  </a:lnTo>
                  <a:lnTo>
                    <a:pt x="7787" y="2098"/>
                  </a:lnTo>
                  <a:lnTo>
                    <a:pt x="7858" y="2083"/>
                  </a:lnTo>
                  <a:lnTo>
                    <a:pt x="7919" y="2041"/>
                  </a:lnTo>
                  <a:lnTo>
                    <a:pt x="7960" y="1982"/>
                  </a:lnTo>
                  <a:lnTo>
                    <a:pt x="7977" y="1908"/>
                  </a:lnTo>
                  <a:lnTo>
                    <a:pt x="7982" y="1904"/>
                  </a:lnTo>
                  <a:lnTo>
                    <a:pt x="7982" y="384"/>
                  </a:lnTo>
                  <a:lnTo>
                    <a:pt x="7982" y="379"/>
                  </a:lnTo>
                  <a:lnTo>
                    <a:pt x="7982" y="361"/>
                  </a:lnTo>
                  <a:lnTo>
                    <a:pt x="7979" y="343"/>
                  </a:lnTo>
                  <a:lnTo>
                    <a:pt x="7967" y="308"/>
                  </a:lnTo>
                  <a:lnTo>
                    <a:pt x="7925" y="247"/>
                  </a:lnTo>
                  <a:lnTo>
                    <a:pt x="7866" y="207"/>
                  </a:lnTo>
                  <a:lnTo>
                    <a:pt x="7792" y="189"/>
                  </a:lnTo>
                  <a:lnTo>
                    <a:pt x="5" y="189"/>
                  </a:lnTo>
                  <a:lnTo>
                    <a:pt x="5" y="0"/>
                  </a:lnTo>
                  <a:lnTo>
                    <a:pt x="7792" y="0"/>
                  </a:lnTo>
                  <a:lnTo>
                    <a:pt x="7793" y="1"/>
                  </a:lnTo>
                  <a:lnTo>
                    <a:pt x="7811" y="1"/>
                  </a:lnTo>
                  <a:lnTo>
                    <a:pt x="7830" y="2"/>
                  </a:lnTo>
                  <a:lnTo>
                    <a:pt x="7869" y="7"/>
                  </a:lnTo>
                  <a:lnTo>
                    <a:pt x="7940" y="28"/>
                  </a:lnTo>
                  <a:lnTo>
                    <a:pt x="8004" y="62"/>
                  </a:lnTo>
                  <a:lnTo>
                    <a:pt x="8061" y="110"/>
                  </a:lnTo>
                  <a:lnTo>
                    <a:pt x="8106" y="165"/>
                  </a:lnTo>
                  <a:lnTo>
                    <a:pt x="8141" y="230"/>
                  </a:lnTo>
                  <a:lnTo>
                    <a:pt x="8163" y="301"/>
                  </a:lnTo>
                  <a:lnTo>
                    <a:pt x="8169" y="339"/>
                  </a:lnTo>
                  <a:lnTo>
                    <a:pt x="8170" y="357"/>
                  </a:lnTo>
                  <a:lnTo>
                    <a:pt x="8171" y="378"/>
                  </a:lnTo>
                  <a:lnTo>
                    <a:pt x="8172" y="384"/>
                  </a:lnTo>
                  <a:lnTo>
                    <a:pt x="8172" y="1904"/>
                  </a:lnTo>
                  <a:lnTo>
                    <a:pt x="8166" y="1909"/>
                  </a:lnTo>
                  <a:close/>
                </a:path>
              </a:pathLst>
            </a:custGeom>
            <a:solidFill>
              <a:srgbClr val="FF6600"/>
            </a:solidFill>
            <a:ln w="6350">
              <a:solidFill>
                <a:srgbClr val="000000"/>
              </a:solidFill>
              <a:prstDash val="solid"/>
              <a:round/>
              <a:headEnd/>
              <a:tailEnd/>
            </a:ln>
          </p:spPr>
          <p:txBody>
            <a:bodyPr/>
            <a:lstStyle/>
            <a:p>
              <a:pPr defTabSz="685800"/>
              <a:endParaRPr lang="en-US" sz="1350">
                <a:solidFill>
                  <a:srgbClr val="FFFFFF"/>
                </a:solidFill>
              </a:endParaRPr>
            </a:p>
          </p:txBody>
        </p:sp>
        <p:sp>
          <p:nvSpPr>
            <p:cNvPr id="8282" name="Freeform 36">
              <a:extLst>
                <a:ext uri="{FF2B5EF4-FFF2-40B4-BE49-F238E27FC236}">
                  <a16:creationId xmlns:a16="http://schemas.microsoft.com/office/drawing/2014/main" id="{E86DBAA5-4750-80CC-6AD9-8AD5136A64D3}"/>
                </a:ext>
              </a:extLst>
            </p:cNvPr>
            <p:cNvSpPr>
              <a:spLocks noChangeAspect="1"/>
            </p:cNvSpPr>
            <p:nvPr/>
          </p:nvSpPr>
          <p:spPr bwMode="auto">
            <a:xfrm>
              <a:off x="4215" y="3109"/>
              <a:ext cx="64" cy="316"/>
            </a:xfrm>
            <a:custGeom>
              <a:avLst/>
              <a:gdLst>
                <a:gd name="T0" fmla="*/ 0 w 382"/>
                <a:gd name="T1" fmla="*/ 0 h 1898"/>
                <a:gd name="T2" fmla="*/ 0 w 382"/>
                <a:gd name="T3" fmla="*/ 0 h 1898"/>
                <a:gd name="T4" fmla="*/ 0 w 382"/>
                <a:gd name="T5" fmla="*/ 0 h 1898"/>
                <a:gd name="T6" fmla="*/ 0 w 382"/>
                <a:gd name="T7" fmla="*/ 0 h 1898"/>
                <a:gd name="T8" fmla="*/ 0 w 382"/>
                <a:gd name="T9" fmla="*/ 0 h 1898"/>
                <a:gd name="T10" fmla="*/ 0 w 382"/>
                <a:gd name="T11" fmla="*/ 0 h 1898"/>
                <a:gd name="T12" fmla="*/ 0 w 382"/>
                <a:gd name="T13" fmla="*/ 0 h 1898"/>
                <a:gd name="T14" fmla="*/ 0 w 382"/>
                <a:gd name="T15" fmla="*/ 0 h 1898"/>
                <a:gd name="T16" fmla="*/ 0 w 382"/>
                <a:gd name="T17" fmla="*/ 0 h 1898"/>
                <a:gd name="T18" fmla="*/ 0 w 382"/>
                <a:gd name="T19" fmla="*/ 0 h 1898"/>
                <a:gd name="T20" fmla="*/ 0 w 382"/>
                <a:gd name="T21" fmla="*/ 0 h 1898"/>
                <a:gd name="T22" fmla="*/ 0 w 382"/>
                <a:gd name="T23" fmla="*/ 0 h 1898"/>
                <a:gd name="T24" fmla="*/ 0 w 382"/>
                <a:gd name="T25" fmla="*/ 0 h 1898"/>
                <a:gd name="T26" fmla="*/ 0 w 382"/>
                <a:gd name="T27" fmla="*/ 0 h 1898"/>
                <a:gd name="T28" fmla="*/ 0 w 382"/>
                <a:gd name="T29" fmla="*/ 0 h 1898"/>
                <a:gd name="T30" fmla="*/ 0 w 382"/>
                <a:gd name="T31" fmla="*/ 0 h 1898"/>
                <a:gd name="T32" fmla="*/ 0 w 382"/>
                <a:gd name="T33" fmla="*/ 0 h 1898"/>
                <a:gd name="T34" fmla="*/ 0 w 382"/>
                <a:gd name="T35" fmla="*/ 0 h 1898"/>
                <a:gd name="T36" fmla="*/ 0 w 382"/>
                <a:gd name="T37" fmla="*/ 0 h 1898"/>
                <a:gd name="T38" fmla="*/ 0 w 382"/>
                <a:gd name="T39" fmla="*/ 0 h 1898"/>
                <a:gd name="T40" fmla="*/ 0 w 382"/>
                <a:gd name="T41" fmla="*/ 0 h 1898"/>
                <a:gd name="T42" fmla="*/ 0 w 382"/>
                <a:gd name="T43" fmla="*/ 0 h 1898"/>
                <a:gd name="T44" fmla="*/ 0 w 382"/>
                <a:gd name="T45" fmla="*/ 0 h 1898"/>
                <a:gd name="T46" fmla="*/ 0 w 382"/>
                <a:gd name="T47" fmla="*/ 0 h 1898"/>
                <a:gd name="T48" fmla="*/ 0 w 382"/>
                <a:gd name="T49" fmla="*/ 0 h 1898"/>
                <a:gd name="T50" fmla="*/ 0 w 382"/>
                <a:gd name="T51" fmla="*/ 0 h 1898"/>
                <a:gd name="T52" fmla="*/ 0 w 382"/>
                <a:gd name="T53" fmla="*/ 0 h 1898"/>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382" h="1898">
                  <a:moveTo>
                    <a:pt x="0" y="190"/>
                  </a:moveTo>
                  <a:lnTo>
                    <a:pt x="0" y="1710"/>
                  </a:lnTo>
                  <a:lnTo>
                    <a:pt x="2" y="1709"/>
                  </a:lnTo>
                  <a:lnTo>
                    <a:pt x="17" y="1791"/>
                  </a:lnTo>
                  <a:lnTo>
                    <a:pt x="60" y="1850"/>
                  </a:lnTo>
                  <a:lnTo>
                    <a:pt x="121" y="1886"/>
                  </a:lnTo>
                  <a:lnTo>
                    <a:pt x="192" y="1898"/>
                  </a:lnTo>
                  <a:lnTo>
                    <a:pt x="260" y="1888"/>
                  </a:lnTo>
                  <a:lnTo>
                    <a:pt x="322" y="1851"/>
                  </a:lnTo>
                  <a:lnTo>
                    <a:pt x="365" y="1794"/>
                  </a:lnTo>
                  <a:lnTo>
                    <a:pt x="382" y="1709"/>
                  </a:lnTo>
                  <a:lnTo>
                    <a:pt x="382" y="1707"/>
                  </a:lnTo>
                  <a:lnTo>
                    <a:pt x="382" y="187"/>
                  </a:lnTo>
                  <a:lnTo>
                    <a:pt x="382" y="189"/>
                  </a:lnTo>
                  <a:lnTo>
                    <a:pt x="382" y="168"/>
                  </a:lnTo>
                  <a:lnTo>
                    <a:pt x="379" y="147"/>
                  </a:lnTo>
                  <a:lnTo>
                    <a:pt x="367" y="108"/>
                  </a:lnTo>
                  <a:lnTo>
                    <a:pt x="323" y="48"/>
                  </a:lnTo>
                  <a:lnTo>
                    <a:pt x="262" y="13"/>
                  </a:lnTo>
                  <a:lnTo>
                    <a:pt x="192" y="0"/>
                  </a:lnTo>
                  <a:lnTo>
                    <a:pt x="177" y="0"/>
                  </a:lnTo>
                  <a:lnTo>
                    <a:pt x="158" y="1"/>
                  </a:lnTo>
                  <a:lnTo>
                    <a:pt x="123" y="11"/>
                  </a:lnTo>
                  <a:lnTo>
                    <a:pt x="61" y="47"/>
                  </a:lnTo>
                  <a:lnTo>
                    <a:pt x="19" y="105"/>
                  </a:lnTo>
                  <a:lnTo>
                    <a:pt x="2" y="189"/>
                  </a:lnTo>
                  <a:lnTo>
                    <a:pt x="0" y="190"/>
                  </a:lnTo>
                  <a:close/>
                </a:path>
              </a:pathLst>
            </a:custGeom>
            <a:solidFill>
              <a:srgbClr val="FFCCCC"/>
            </a:solidFill>
            <a:ln w="6350">
              <a:solidFill>
                <a:srgbClr val="000000"/>
              </a:solidFill>
              <a:prstDash val="solid"/>
              <a:round/>
              <a:headEnd/>
              <a:tailEnd/>
            </a:ln>
          </p:spPr>
          <p:txBody>
            <a:bodyPr/>
            <a:lstStyle/>
            <a:p>
              <a:pPr defTabSz="685800"/>
              <a:endParaRPr lang="en-US" sz="1350">
                <a:solidFill>
                  <a:srgbClr val="FFFFFF"/>
                </a:solidFill>
              </a:endParaRPr>
            </a:p>
          </p:txBody>
        </p:sp>
        <p:grpSp>
          <p:nvGrpSpPr>
            <p:cNvPr id="8283" name="Group 92">
              <a:extLst>
                <a:ext uri="{FF2B5EF4-FFF2-40B4-BE49-F238E27FC236}">
                  <a16:creationId xmlns:a16="http://schemas.microsoft.com/office/drawing/2014/main" id="{8A3AF062-0203-2DF9-E36C-4FA9A1BBB0F5}"/>
                </a:ext>
              </a:extLst>
            </p:cNvPr>
            <p:cNvGrpSpPr>
              <a:grpSpLocks noChangeAspect="1"/>
            </p:cNvGrpSpPr>
            <p:nvPr/>
          </p:nvGrpSpPr>
          <p:grpSpPr bwMode="auto">
            <a:xfrm>
              <a:off x="2888" y="3077"/>
              <a:ext cx="95" cy="380"/>
              <a:chOff x="2840" y="2365"/>
              <a:chExt cx="95" cy="380"/>
            </a:xfrm>
          </p:grpSpPr>
          <p:sp>
            <p:nvSpPr>
              <p:cNvPr id="8312" name="Freeform 35">
                <a:extLst>
                  <a:ext uri="{FF2B5EF4-FFF2-40B4-BE49-F238E27FC236}">
                    <a16:creationId xmlns:a16="http://schemas.microsoft.com/office/drawing/2014/main" id="{BF70D534-4767-11DE-2691-CEBB5850F29A}"/>
                  </a:ext>
                </a:extLst>
              </p:cNvPr>
              <p:cNvSpPr>
                <a:spLocks noChangeAspect="1"/>
              </p:cNvSpPr>
              <p:nvPr/>
            </p:nvSpPr>
            <p:spPr bwMode="auto">
              <a:xfrm>
                <a:off x="2840" y="2365"/>
                <a:ext cx="95" cy="380"/>
              </a:xfrm>
              <a:custGeom>
                <a:avLst/>
                <a:gdLst>
                  <a:gd name="T0" fmla="*/ 0 w 570"/>
                  <a:gd name="T1" fmla="*/ 0 h 2279"/>
                  <a:gd name="T2" fmla="*/ 0 w 570"/>
                  <a:gd name="T3" fmla="*/ 0 h 2279"/>
                  <a:gd name="T4" fmla="*/ 0 w 570"/>
                  <a:gd name="T5" fmla="*/ 0 h 2279"/>
                  <a:gd name="T6" fmla="*/ 0 w 570"/>
                  <a:gd name="T7" fmla="*/ 0 h 2279"/>
                  <a:gd name="T8" fmla="*/ 0 w 570"/>
                  <a:gd name="T9" fmla="*/ 0 h 2279"/>
                  <a:gd name="T10" fmla="*/ 0 w 570"/>
                  <a:gd name="T11" fmla="*/ 0 h 2279"/>
                  <a:gd name="T12" fmla="*/ 0 w 570"/>
                  <a:gd name="T13" fmla="*/ 0 h 2279"/>
                  <a:gd name="T14" fmla="*/ 0 w 570"/>
                  <a:gd name="T15" fmla="*/ 0 h 2279"/>
                  <a:gd name="T16" fmla="*/ 0 w 570"/>
                  <a:gd name="T17" fmla="*/ 0 h 2279"/>
                  <a:gd name="T18" fmla="*/ 0 w 570"/>
                  <a:gd name="T19" fmla="*/ 0 h 2279"/>
                  <a:gd name="T20" fmla="*/ 0 w 570"/>
                  <a:gd name="T21" fmla="*/ 0 h 2279"/>
                  <a:gd name="T22" fmla="*/ 0 w 570"/>
                  <a:gd name="T23" fmla="*/ 0 h 2279"/>
                  <a:gd name="T24" fmla="*/ 0 w 570"/>
                  <a:gd name="T25" fmla="*/ 0 h 2279"/>
                  <a:gd name="T26" fmla="*/ 0 w 570"/>
                  <a:gd name="T27" fmla="*/ 0 h 2279"/>
                  <a:gd name="T28" fmla="*/ 0 w 570"/>
                  <a:gd name="T29" fmla="*/ 0 h 227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70" h="2279">
                    <a:moveTo>
                      <a:pt x="380" y="0"/>
                    </a:moveTo>
                    <a:lnTo>
                      <a:pt x="190" y="0"/>
                    </a:lnTo>
                    <a:lnTo>
                      <a:pt x="0" y="189"/>
                    </a:lnTo>
                    <a:lnTo>
                      <a:pt x="0" y="379"/>
                    </a:lnTo>
                    <a:lnTo>
                      <a:pt x="380" y="379"/>
                    </a:lnTo>
                    <a:lnTo>
                      <a:pt x="380" y="1899"/>
                    </a:lnTo>
                    <a:lnTo>
                      <a:pt x="0" y="1899"/>
                    </a:lnTo>
                    <a:lnTo>
                      <a:pt x="0" y="2089"/>
                    </a:lnTo>
                    <a:lnTo>
                      <a:pt x="190" y="2279"/>
                    </a:lnTo>
                    <a:lnTo>
                      <a:pt x="380" y="2279"/>
                    </a:lnTo>
                    <a:lnTo>
                      <a:pt x="380" y="2089"/>
                    </a:lnTo>
                    <a:lnTo>
                      <a:pt x="570" y="2089"/>
                    </a:lnTo>
                    <a:lnTo>
                      <a:pt x="570" y="189"/>
                    </a:lnTo>
                    <a:lnTo>
                      <a:pt x="380" y="189"/>
                    </a:lnTo>
                    <a:lnTo>
                      <a:pt x="380" y="0"/>
                    </a:lnTo>
                    <a:close/>
                  </a:path>
                </a:pathLst>
              </a:custGeom>
              <a:solidFill>
                <a:srgbClr val="FF6600"/>
              </a:solidFill>
              <a:ln w="6350">
                <a:solidFill>
                  <a:srgbClr val="000000"/>
                </a:solidFill>
                <a:prstDash val="solid"/>
                <a:round/>
                <a:headEnd/>
                <a:tailEnd/>
              </a:ln>
            </p:spPr>
            <p:txBody>
              <a:bodyPr/>
              <a:lstStyle/>
              <a:p>
                <a:pPr defTabSz="685800"/>
                <a:endParaRPr lang="en-US" sz="1350">
                  <a:solidFill>
                    <a:srgbClr val="FFFFFF"/>
                  </a:solidFill>
                </a:endParaRPr>
              </a:p>
            </p:txBody>
          </p:sp>
          <p:sp>
            <p:nvSpPr>
              <p:cNvPr id="8313" name="Rectangle 49">
                <a:extLst>
                  <a:ext uri="{FF2B5EF4-FFF2-40B4-BE49-F238E27FC236}">
                    <a16:creationId xmlns:a16="http://schemas.microsoft.com/office/drawing/2014/main" id="{6FD144CE-D9D6-8090-796E-688FF8187F1E}"/>
                  </a:ext>
                </a:extLst>
              </p:cNvPr>
              <p:cNvSpPr>
                <a:spLocks noChangeAspect="1" noChangeArrowheads="1"/>
              </p:cNvSpPr>
              <p:nvPr/>
            </p:nvSpPr>
            <p:spPr bwMode="auto">
              <a:xfrm>
                <a:off x="2840" y="2427"/>
                <a:ext cx="63" cy="255"/>
              </a:xfrm>
              <a:prstGeom prst="rect">
                <a:avLst/>
              </a:prstGeom>
              <a:gradFill rotWithShape="0">
                <a:gsLst>
                  <a:gs pos="0">
                    <a:srgbClr val="A50021"/>
                  </a:gs>
                  <a:gs pos="100000">
                    <a:srgbClr val="FF66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grpSp>
        <p:grpSp>
          <p:nvGrpSpPr>
            <p:cNvPr id="8284" name="Group 91">
              <a:extLst>
                <a:ext uri="{FF2B5EF4-FFF2-40B4-BE49-F238E27FC236}">
                  <a16:creationId xmlns:a16="http://schemas.microsoft.com/office/drawing/2014/main" id="{2EFCF5A6-42A5-8211-B51A-17EEC2D50A65}"/>
                </a:ext>
              </a:extLst>
            </p:cNvPr>
            <p:cNvGrpSpPr>
              <a:grpSpLocks noChangeAspect="1"/>
            </p:cNvGrpSpPr>
            <p:nvPr/>
          </p:nvGrpSpPr>
          <p:grpSpPr bwMode="auto">
            <a:xfrm>
              <a:off x="2980" y="3106"/>
              <a:ext cx="1234" cy="321"/>
              <a:chOff x="2932" y="2394"/>
              <a:chExt cx="1234" cy="321"/>
            </a:xfrm>
          </p:grpSpPr>
          <p:grpSp>
            <p:nvGrpSpPr>
              <p:cNvPr id="8285" name="Group 61">
                <a:extLst>
                  <a:ext uri="{FF2B5EF4-FFF2-40B4-BE49-F238E27FC236}">
                    <a16:creationId xmlns:a16="http://schemas.microsoft.com/office/drawing/2014/main" id="{67C0D970-F083-8DAB-3359-80B067A186EE}"/>
                  </a:ext>
                </a:extLst>
              </p:cNvPr>
              <p:cNvGrpSpPr>
                <a:grpSpLocks noChangeAspect="1"/>
              </p:cNvGrpSpPr>
              <p:nvPr/>
            </p:nvGrpSpPr>
            <p:grpSpPr bwMode="auto">
              <a:xfrm>
                <a:off x="2932" y="2397"/>
                <a:ext cx="1234" cy="105"/>
                <a:chOff x="2942" y="2401"/>
                <a:chExt cx="1234" cy="334"/>
              </a:xfrm>
            </p:grpSpPr>
            <p:sp>
              <p:nvSpPr>
                <p:cNvPr id="8305" name="Rectangle 62">
                  <a:extLst>
                    <a:ext uri="{FF2B5EF4-FFF2-40B4-BE49-F238E27FC236}">
                      <a16:creationId xmlns:a16="http://schemas.microsoft.com/office/drawing/2014/main" id="{572ED06F-C948-2BDB-DFC5-FF9EEE03C075}"/>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306" name="Rectangle 63">
                  <a:extLst>
                    <a:ext uri="{FF2B5EF4-FFF2-40B4-BE49-F238E27FC236}">
                      <a16:creationId xmlns:a16="http://schemas.microsoft.com/office/drawing/2014/main" id="{DDA3B534-E968-D26D-665C-3F73C82E6D9B}"/>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307" name="Rectangle 64">
                  <a:extLst>
                    <a:ext uri="{FF2B5EF4-FFF2-40B4-BE49-F238E27FC236}">
                      <a16:creationId xmlns:a16="http://schemas.microsoft.com/office/drawing/2014/main" id="{47B02091-7917-1ED8-14F8-2FEB0047E710}"/>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308" name="Rectangle 65">
                  <a:extLst>
                    <a:ext uri="{FF2B5EF4-FFF2-40B4-BE49-F238E27FC236}">
                      <a16:creationId xmlns:a16="http://schemas.microsoft.com/office/drawing/2014/main" id="{1341A08F-35F5-8148-8CFA-D63B6687FD29}"/>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309" name="Rectangle 66">
                  <a:extLst>
                    <a:ext uri="{FF2B5EF4-FFF2-40B4-BE49-F238E27FC236}">
                      <a16:creationId xmlns:a16="http://schemas.microsoft.com/office/drawing/2014/main" id="{02D494B8-4D10-96BB-C36C-7A4062785D4A}"/>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310" name="Rectangle 67">
                  <a:extLst>
                    <a:ext uri="{FF2B5EF4-FFF2-40B4-BE49-F238E27FC236}">
                      <a16:creationId xmlns:a16="http://schemas.microsoft.com/office/drawing/2014/main" id="{0159C28D-9BD8-E107-C82C-ABFB95A2E8A1}"/>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311" name="Rectangle 68">
                  <a:extLst>
                    <a:ext uri="{FF2B5EF4-FFF2-40B4-BE49-F238E27FC236}">
                      <a16:creationId xmlns:a16="http://schemas.microsoft.com/office/drawing/2014/main" id="{38561392-C2A7-ADAD-35F2-1FA2C14E8EA0}"/>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grpSp>
          <p:grpSp>
            <p:nvGrpSpPr>
              <p:cNvPr id="8286" name="Group 69">
                <a:extLst>
                  <a:ext uri="{FF2B5EF4-FFF2-40B4-BE49-F238E27FC236}">
                    <a16:creationId xmlns:a16="http://schemas.microsoft.com/office/drawing/2014/main" id="{016122AC-040E-2985-FB37-4EE96287AA64}"/>
                  </a:ext>
                </a:extLst>
              </p:cNvPr>
              <p:cNvGrpSpPr>
                <a:grpSpLocks noChangeAspect="1"/>
              </p:cNvGrpSpPr>
              <p:nvPr/>
            </p:nvGrpSpPr>
            <p:grpSpPr bwMode="auto">
              <a:xfrm>
                <a:off x="2932" y="2503"/>
                <a:ext cx="1234" cy="104"/>
                <a:chOff x="2942" y="2401"/>
                <a:chExt cx="1234" cy="334"/>
              </a:xfrm>
            </p:grpSpPr>
            <p:sp>
              <p:nvSpPr>
                <p:cNvPr id="8298" name="Rectangle 70">
                  <a:extLst>
                    <a:ext uri="{FF2B5EF4-FFF2-40B4-BE49-F238E27FC236}">
                      <a16:creationId xmlns:a16="http://schemas.microsoft.com/office/drawing/2014/main" id="{F5A7D427-4C04-E076-D13C-1648A47D7F82}"/>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99" name="Rectangle 71">
                  <a:extLst>
                    <a:ext uri="{FF2B5EF4-FFF2-40B4-BE49-F238E27FC236}">
                      <a16:creationId xmlns:a16="http://schemas.microsoft.com/office/drawing/2014/main" id="{A94E165C-5CEB-8AAE-B58A-7990218F93CA}"/>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300" name="Rectangle 72">
                  <a:extLst>
                    <a:ext uri="{FF2B5EF4-FFF2-40B4-BE49-F238E27FC236}">
                      <a16:creationId xmlns:a16="http://schemas.microsoft.com/office/drawing/2014/main" id="{B5CFDEA3-2379-5F22-4008-FB2535FE2F15}"/>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301" name="Rectangle 73">
                  <a:extLst>
                    <a:ext uri="{FF2B5EF4-FFF2-40B4-BE49-F238E27FC236}">
                      <a16:creationId xmlns:a16="http://schemas.microsoft.com/office/drawing/2014/main" id="{0ED40CAA-412C-8AAA-FD8E-7D736954702C}"/>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302" name="Rectangle 74">
                  <a:extLst>
                    <a:ext uri="{FF2B5EF4-FFF2-40B4-BE49-F238E27FC236}">
                      <a16:creationId xmlns:a16="http://schemas.microsoft.com/office/drawing/2014/main" id="{0FF9C19C-A073-CFC9-3B19-3975FF294675}"/>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303" name="Rectangle 75">
                  <a:extLst>
                    <a:ext uri="{FF2B5EF4-FFF2-40B4-BE49-F238E27FC236}">
                      <a16:creationId xmlns:a16="http://schemas.microsoft.com/office/drawing/2014/main" id="{A6B0EA4C-C5BC-0D75-08AF-322448256235}"/>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304" name="Rectangle 76">
                  <a:extLst>
                    <a:ext uri="{FF2B5EF4-FFF2-40B4-BE49-F238E27FC236}">
                      <a16:creationId xmlns:a16="http://schemas.microsoft.com/office/drawing/2014/main" id="{580CF3DC-8D06-651F-7551-FAECF5F3BDFB}"/>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grpSp>
          <p:grpSp>
            <p:nvGrpSpPr>
              <p:cNvPr id="8287" name="Group 77">
                <a:extLst>
                  <a:ext uri="{FF2B5EF4-FFF2-40B4-BE49-F238E27FC236}">
                    <a16:creationId xmlns:a16="http://schemas.microsoft.com/office/drawing/2014/main" id="{64FDE67D-0952-37D5-E1B8-DD8E25C27987}"/>
                  </a:ext>
                </a:extLst>
              </p:cNvPr>
              <p:cNvGrpSpPr>
                <a:grpSpLocks noChangeAspect="1"/>
              </p:cNvGrpSpPr>
              <p:nvPr/>
            </p:nvGrpSpPr>
            <p:grpSpPr bwMode="auto">
              <a:xfrm>
                <a:off x="2932" y="2609"/>
                <a:ext cx="1234" cy="105"/>
                <a:chOff x="2942" y="2401"/>
                <a:chExt cx="1234" cy="334"/>
              </a:xfrm>
            </p:grpSpPr>
            <p:sp>
              <p:nvSpPr>
                <p:cNvPr id="8291" name="Rectangle 78">
                  <a:extLst>
                    <a:ext uri="{FF2B5EF4-FFF2-40B4-BE49-F238E27FC236}">
                      <a16:creationId xmlns:a16="http://schemas.microsoft.com/office/drawing/2014/main" id="{58F7F903-4F59-3F8F-37A7-BCA6D4975478}"/>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92" name="Rectangle 79">
                  <a:extLst>
                    <a:ext uri="{FF2B5EF4-FFF2-40B4-BE49-F238E27FC236}">
                      <a16:creationId xmlns:a16="http://schemas.microsoft.com/office/drawing/2014/main" id="{F4BAED86-90A6-85A8-625F-27AE655E9208}"/>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93" name="Rectangle 80">
                  <a:extLst>
                    <a:ext uri="{FF2B5EF4-FFF2-40B4-BE49-F238E27FC236}">
                      <a16:creationId xmlns:a16="http://schemas.microsoft.com/office/drawing/2014/main" id="{20B80530-34BF-5FD0-6498-D6748D485F58}"/>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94" name="Rectangle 81">
                  <a:extLst>
                    <a:ext uri="{FF2B5EF4-FFF2-40B4-BE49-F238E27FC236}">
                      <a16:creationId xmlns:a16="http://schemas.microsoft.com/office/drawing/2014/main" id="{3FF71CB6-3D05-C097-C730-5137AE3ABABD}"/>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95" name="Rectangle 82">
                  <a:extLst>
                    <a:ext uri="{FF2B5EF4-FFF2-40B4-BE49-F238E27FC236}">
                      <a16:creationId xmlns:a16="http://schemas.microsoft.com/office/drawing/2014/main" id="{77C8329D-A410-AC5D-6583-0D77F064DA5F}"/>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96" name="Rectangle 83">
                  <a:extLst>
                    <a:ext uri="{FF2B5EF4-FFF2-40B4-BE49-F238E27FC236}">
                      <a16:creationId xmlns:a16="http://schemas.microsoft.com/office/drawing/2014/main" id="{21D4B4B6-14C3-17E5-F354-55F31B4691E6}"/>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97" name="Rectangle 84">
                  <a:extLst>
                    <a:ext uri="{FF2B5EF4-FFF2-40B4-BE49-F238E27FC236}">
                      <a16:creationId xmlns:a16="http://schemas.microsoft.com/office/drawing/2014/main" id="{8C593340-C390-19BA-0EF9-FF86AEC02C7D}"/>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grpSp>
          <p:sp>
            <p:nvSpPr>
              <p:cNvPr id="8288" name="Line 85">
                <a:extLst>
                  <a:ext uri="{FF2B5EF4-FFF2-40B4-BE49-F238E27FC236}">
                    <a16:creationId xmlns:a16="http://schemas.microsoft.com/office/drawing/2014/main" id="{787EDD1D-1BEE-95DF-FF16-293DBF915C17}"/>
                  </a:ext>
                </a:extLst>
              </p:cNvPr>
              <p:cNvSpPr>
                <a:spLocks noChangeAspect="1" noChangeShapeType="1"/>
              </p:cNvSpPr>
              <p:nvPr/>
            </p:nvSpPr>
            <p:spPr bwMode="auto">
              <a:xfrm>
                <a:off x="3110" y="2398"/>
                <a:ext cx="0"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sp>
            <p:nvSpPr>
              <p:cNvPr id="8289" name="Line 86">
                <a:extLst>
                  <a:ext uri="{FF2B5EF4-FFF2-40B4-BE49-F238E27FC236}">
                    <a16:creationId xmlns:a16="http://schemas.microsoft.com/office/drawing/2014/main" id="{EEACE299-B1DC-AACE-491E-8C0A84DF76AD}"/>
                  </a:ext>
                </a:extLst>
              </p:cNvPr>
              <p:cNvSpPr>
                <a:spLocks noChangeAspect="1" noChangeShapeType="1"/>
              </p:cNvSpPr>
              <p:nvPr/>
            </p:nvSpPr>
            <p:spPr bwMode="auto">
              <a:xfrm flipH="1">
                <a:off x="3974" y="2398"/>
                <a:ext cx="1"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sp>
            <p:nvSpPr>
              <p:cNvPr id="8290" name="Line 87">
                <a:extLst>
                  <a:ext uri="{FF2B5EF4-FFF2-40B4-BE49-F238E27FC236}">
                    <a16:creationId xmlns:a16="http://schemas.microsoft.com/office/drawing/2014/main" id="{36302238-5139-694E-C3ED-F210E70BE133}"/>
                  </a:ext>
                </a:extLst>
              </p:cNvPr>
              <p:cNvSpPr>
                <a:spLocks noChangeAspect="1" noChangeShapeType="1"/>
              </p:cNvSpPr>
              <p:nvPr/>
            </p:nvSpPr>
            <p:spPr bwMode="auto">
              <a:xfrm>
                <a:off x="3542" y="2394"/>
                <a:ext cx="0" cy="321"/>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grpSp>
      </p:grpSp>
      <p:grpSp>
        <p:nvGrpSpPr>
          <p:cNvPr id="8196" name="Group 118">
            <a:extLst>
              <a:ext uri="{FF2B5EF4-FFF2-40B4-BE49-F238E27FC236}">
                <a16:creationId xmlns:a16="http://schemas.microsoft.com/office/drawing/2014/main" id="{B5646955-567B-0D28-7B34-AD71002FE09A}"/>
              </a:ext>
            </a:extLst>
          </p:cNvPr>
          <p:cNvGrpSpPr>
            <a:grpSpLocks noChangeAspect="1"/>
          </p:cNvGrpSpPr>
          <p:nvPr/>
        </p:nvGrpSpPr>
        <p:grpSpPr bwMode="auto">
          <a:xfrm>
            <a:off x="684577" y="2668938"/>
            <a:ext cx="3239351" cy="919716"/>
            <a:chOff x="336" y="2456"/>
            <a:chExt cx="1843" cy="461"/>
          </a:xfrm>
        </p:grpSpPr>
        <p:sp>
          <p:nvSpPr>
            <p:cNvPr id="8255" name="Freeform 93">
              <a:extLst>
                <a:ext uri="{FF2B5EF4-FFF2-40B4-BE49-F238E27FC236}">
                  <a16:creationId xmlns:a16="http://schemas.microsoft.com/office/drawing/2014/main" id="{D5E52A1E-73C5-1FE4-7374-593D4522CAF3}"/>
                </a:ext>
              </a:extLst>
            </p:cNvPr>
            <p:cNvSpPr>
              <a:spLocks noChangeAspect="1"/>
            </p:cNvSpPr>
            <p:nvPr/>
          </p:nvSpPr>
          <p:spPr bwMode="auto">
            <a:xfrm>
              <a:off x="336" y="2645"/>
              <a:ext cx="1681" cy="81"/>
            </a:xfrm>
            <a:custGeom>
              <a:avLst/>
              <a:gdLst>
                <a:gd name="T0" fmla="*/ 0 w 2278"/>
                <a:gd name="T1" fmla="*/ 8 h 113"/>
                <a:gd name="T2" fmla="*/ 5 w 2278"/>
                <a:gd name="T3" fmla="*/ 8 h 113"/>
                <a:gd name="T4" fmla="*/ 10 w 2278"/>
                <a:gd name="T5" fmla="*/ 10 h 113"/>
                <a:gd name="T6" fmla="*/ 15 w 2278"/>
                <a:gd name="T7" fmla="*/ 10 h 113"/>
                <a:gd name="T8" fmla="*/ 20 w 2278"/>
                <a:gd name="T9" fmla="*/ 11 h 113"/>
                <a:gd name="T10" fmla="*/ 25 w 2278"/>
                <a:gd name="T11" fmla="*/ 11 h 113"/>
                <a:gd name="T12" fmla="*/ 30 w 2278"/>
                <a:gd name="T13" fmla="*/ 12 h 113"/>
                <a:gd name="T14" fmla="*/ 35 w 2278"/>
                <a:gd name="T15" fmla="*/ 13 h 113"/>
                <a:gd name="T16" fmla="*/ 41 w 2278"/>
                <a:gd name="T17" fmla="*/ 14 h 113"/>
                <a:gd name="T18" fmla="*/ 45 w 2278"/>
                <a:gd name="T19" fmla="*/ 14 h 113"/>
                <a:gd name="T20" fmla="*/ 50 w 2278"/>
                <a:gd name="T21" fmla="*/ 14 h 113"/>
                <a:gd name="T22" fmla="*/ 55 w 2278"/>
                <a:gd name="T23" fmla="*/ 14 h 113"/>
                <a:gd name="T24" fmla="*/ 61 w 2278"/>
                <a:gd name="T25" fmla="*/ 15 h 113"/>
                <a:gd name="T26" fmla="*/ 66 w 2278"/>
                <a:gd name="T27" fmla="*/ 15 h 113"/>
                <a:gd name="T28" fmla="*/ 71 w 2278"/>
                <a:gd name="T29" fmla="*/ 15 h 113"/>
                <a:gd name="T30" fmla="*/ 76 w 2278"/>
                <a:gd name="T31" fmla="*/ 15 h 113"/>
                <a:gd name="T32" fmla="*/ 82 w 2278"/>
                <a:gd name="T33" fmla="*/ 15 h 113"/>
                <a:gd name="T34" fmla="*/ 82 w 2278"/>
                <a:gd name="T35" fmla="*/ 15 h 113"/>
                <a:gd name="T36" fmla="*/ 367 w 2278"/>
                <a:gd name="T37" fmla="*/ 15 h 113"/>
                <a:gd name="T38" fmla="*/ 367 w 2278"/>
                <a:gd name="T39" fmla="*/ 0 h 113"/>
                <a:gd name="T40" fmla="*/ 82 w 2278"/>
                <a:gd name="T41" fmla="*/ 0 h 113"/>
                <a:gd name="T42" fmla="*/ 82 w 2278"/>
                <a:gd name="T43" fmla="*/ 1 h 113"/>
                <a:gd name="T44" fmla="*/ 76 w 2278"/>
                <a:gd name="T45" fmla="*/ 1 h 113"/>
                <a:gd name="T46" fmla="*/ 71 w 2278"/>
                <a:gd name="T47" fmla="*/ 1 h 113"/>
                <a:gd name="T48" fmla="*/ 66 w 2278"/>
                <a:gd name="T49" fmla="*/ 1 h 113"/>
                <a:gd name="T50" fmla="*/ 61 w 2278"/>
                <a:gd name="T51" fmla="*/ 1 h 113"/>
                <a:gd name="T52" fmla="*/ 55 w 2278"/>
                <a:gd name="T53" fmla="*/ 1 h 113"/>
                <a:gd name="T54" fmla="*/ 50 w 2278"/>
                <a:gd name="T55" fmla="*/ 1 h 113"/>
                <a:gd name="T56" fmla="*/ 45 w 2278"/>
                <a:gd name="T57" fmla="*/ 1 h 113"/>
                <a:gd name="T58" fmla="*/ 41 w 2278"/>
                <a:gd name="T59" fmla="*/ 1 h 113"/>
                <a:gd name="T60" fmla="*/ 35 w 2278"/>
                <a:gd name="T61" fmla="*/ 2 h 113"/>
                <a:gd name="T62" fmla="*/ 30 w 2278"/>
                <a:gd name="T63" fmla="*/ 3 h 113"/>
                <a:gd name="T64" fmla="*/ 25 w 2278"/>
                <a:gd name="T65" fmla="*/ 4 h 113"/>
                <a:gd name="T66" fmla="*/ 20 w 2278"/>
                <a:gd name="T67" fmla="*/ 4 h 113"/>
                <a:gd name="T68" fmla="*/ 15 w 2278"/>
                <a:gd name="T69" fmla="*/ 5 h 113"/>
                <a:gd name="T70" fmla="*/ 10 w 2278"/>
                <a:gd name="T71" fmla="*/ 6 h 113"/>
                <a:gd name="T72" fmla="*/ 5 w 2278"/>
                <a:gd name="T73" fmla="*/ 7 h 113"/>
                <a:gd name="T74" fmla="*/ 0 w 2278"/>
                <a:gd name="T75" fmla="*/ 8 h 113"/>
                <a:gd name="T76" fmla="*/ 0 w 2278"/>
                <a:gd name="T77" fmla="*/ 8 h 113"/>
                <a:gd name="T78" fmla="*/ 0 w 2278"/>
                <a:gd name="T79" fmla="*/ 8 h 113"/>
                <a:gd name="T80" fmla="*/ 0 w 2278"/>
                <a:gd name="T81" fmla="*/ 8 h 113"/>
                <a:gd name="T82" fmla="*/ 0 w 2278"/>
                <a:gd name="T83" fmla="*/ 8 h 113"/>
                <a:gd name="T84" fmla="*/ 0 w 2278"/>
                <a:gd name="T85" fmla="*/ 8 h 113"/>
                <a:gd name="T86" fmla="*/ 0 w 2278"/>
                <a:gd name="T87" fmla="*/ 8 h 113"/>
                <a:gd name="T88" fmla="*/ 0 w 2278"/>
                <a:gd name="T89" fmla="*/ 8 h 113"/>
                <a:gd name="T90" fmla="*/ 0 w 2278"/>
                <a:gd name="T91" fmla="*/ 8 h 113"/>
                <a:gd name="T92" fmla="*/ 0 w 2278"/>
                <a:gd name="T93" fmla="*/ 8 h 113"/>
                <a:gd name="T94" fmla="*/ 0 w 2278"/>
                <a:gd name="T95" fmla="*/ 8 h 113"/>
                <a:gd name="T96" fmla="*/ 0 w 2278"/>
                <a:gd name="T97" fmla="*/ 8 h 113"/>
                <a:gd name="T98" fmla="*/ 0 w 2278"/>
                <a:gd name="T99" fmla="*/ 8 h 113"/>
                <a:gd name="T100" fmla="*/ 0 w 2278"/>
                <a:gd name="T101" fmla="*/ 8 h 113"/>
                <a:gd name="T102" fmla="*/ 0 w 2278"/>
                <a:gd name="T103" fmla="*/ 8 h 113"/>
                <a:gd name="T104" fmla="*/ 0 w 2278"/>
                <a:gd name="T105" fmla="*/ 8 h 113"/>
                <a:gd name="T106" fmla="*/ 0 w 2278"/>
                <a:gd name="T107" fmla="*/ 8 h 113"/>
                <a:gd name="T108" fmla="*/ 0 w 2278"/>
                <a:gd name="T109" fmla="*/ 8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gradFill rotWithShape="0">
              <a:gsLst>
                <a:gs pos="0">
                  <a:srgbClr val="000000"/>
                </a:gs>
                <a:gs pos="50000">
                  <a:srgbClr val="969696"/>
                </a:gs>
                <a:gs pos="100000">
                  <a:srgbClr val="0000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defTabSz="685800"/>
              <a:endParaRPr lang="en-US" sz="1350">
                <a:solidFill>
                  <a:srgbClr val="FFFFFF"/>
                </a:solidFill>
              </a:endParaRPr>
            </a:p>
          </p:txBody>
        </p:sp>
        <p:sp>
          <p:nvSpPr>
            <p:cNvPr id="8256" name="Freeform 94">
              <a:extLst>
                <a:ext uri="{FF2B5EF4-FFF2-40B4-BE49-F238E27FC236}">
                  <a16:creationId xmlns:a16="http://schemas.microsoft.com/office/drawing/2014/main" id="{2AA7391B-72C3-8D1D-0711-A50E201451B1}"/>
                </a:ext>
              </a:extLst>
            </p:cNvPr>
            <p:cNvSpPr>
              <a:spLocks noChangeAspect="1"/>
            </p:cNvSpPr>
            <p:nvPr/>
          </p:nvSpPr>
          <p:spPr bwMode="auto">
            <a:xfrm>
              <a:off x="1720" y="2531"/>
              <a:ext cx="137" cy="97"/>
            </a:xfrm>
            <a:custGeom>
              <a:avLst/>
              <a:gdLst>
                <a:gd name="T0" fmla="*/ 12 w 225"/>
                <a:gd name="T1" fmla="*/ 1 h 158"/>
                <a:gd name="T2" fmla="*/ 12 w 225"/>
                <a:gd name="T3" fmla="*/ 9 h 158"/>
                <a:gd name="T4" fmla="*/ 3 w 225"/>
                <a:gd name="T5" fmla="*/ 7 h 158"/>
                <a:gd name="T6" fmla="*/ 0 w 225"/>
                <a:gd name="T7" fmla="*/ 6 h 158"/>
                <a:gd name="T8" fmla="*/ 1 w 225"/>
                <a:gd name="T9" fmla="*/ 4 h 158"/>
                <a:gd name="T10" fmla="*/ 1 w 225"/>
                <a:gd name="T11" fmla="*/ 0 h 158"/>
                <a:gd name="T12" fmla="*/ 4 w 225"/>
                <a:gd name="T13" fmla="*/ 0 h 158"/>
                <a:gd name="T14" fmla="*/ 8 w 225"/>
                <a:gd name="T15" fmla="*/ 0 h 158"/>
                <a:gd name="T16" fmla="*/ 12 w 225"/>
                <a:gd name="T17" fmla="*/ 1 h 158"/>
                <a:gd name="T18" fmla="*/ 12 w 225"/>
                <a:gd name="T19" fmla="*/ 1 h 1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8">
                  <a:moveTo>
                    <a:pt x="224" y="20"/>
                  </a:moveTo>
                  <a:lnTo>
                    <a:pt x="224" y="157"/>
                  </a:lnTo>
                  <a:lnTo>
                    <a:pt x="67" y="137"/>
                  </a:lnTo>
                  <a:lnTo>
                    <a:pt x="0" y="117"/>
                  </a:lnTo>
                  <a:lnTo>
                    <a:pt x="22" y="59"/>
                  </a:lnTo>
                  <a:lnTo>
                    <a:pt x="22" y="0"/>
                  </a:lnTo>
                  <a:lnTo>
                    <a:pt x="89" y="0"/>
                  </a:lnTo>
                  <a:lnTo>
                    <a:pt x="156" y="0"/>
                  </a:lnTo>
                  <a:lnTo>
                    <a:pt x="224" y="20"/>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defTabSz="685800"/>
              <a:endParaRPr lang="en-US" sz="1350">
                <a:solidFill>
                  <a:srgbClr val="FFFFFF"/>
                </a:solidFill>
              </a:endParaRPr>
            </a:p>
          </p:txBody>
        </p:sp>
        <p:sp>
          <p:nvSpPr>
            <p:cNvPr id="8257" name="Freeform 95">
              <a:extLst>
                <a:ext uri="{FF2B5EF4-FFF2-40B4-BE49-F238E27FC236}">
                  <a16:creationId xmlns:a16="http://schemas.microsoft.com/office/drawing/2014/main" id="{E936F9E9-3DD5-3216-8198-C34AA4DFE2F2}"/>
                </a:ext>
              </a:extLst>
            </p:cNvPr>
            <p:cNvSpPr>
              <a:spLocks noChangeAspect="1"/>
            </p:cNvSpPr>
            <p:nvPr/>
          </p:nvSpPr>
          <p:spPr bwMode="auto">
            <a:xfrm>
              <a:off x="1720" y="2504"/>
              <a:ext cx="165" cy="165"/>
            </a:xfrm>
            <a:custGeom>
              <a:avLst/>
              <a:gdLst>
                <a:gd name="T0" fmla="*/ 0 w 269"/>
                <a:gd name="T1" fmla="*/ 1 h 270"/>
                <a:gd name="T2" fmla="*/ 14 w 269"/>
                <a:gd name="T3" fmla="*/ 14 h 270"/>
                <a:gd name="T4" fmla="*/ 14 w 269"/>
                <a:gd name="T5" fmla="*/ 12 h 270"/>
                <a:gd name="T6" fmla="*/ 14 w 269"/>
                <a:gd name="T7" fmla="*/ 12 h 270"/>
                <a:gd name="T8" fmla="*/ 14 w 269"/>
                <a:gd name="T9" fmla="*/ 12 h 270"/>
                <a:gd name="T10" fmla="*/ 14 w 269"/>
                <a:gd name="T11" fmla="*/ 12 h 270"/>
                <a:gd name="T12" fmla="*/ 14 w 269"/>
                <a:gd name="T13" fmla="*/ 11 h 270"/>
                <a:gd name="T14" fmla="*/ 13 w 269"/>
                <a:gd name="T15" fmla="*/ 11 h 270"/>
                <a:gd name="T16" fmla="*/ 13 w 269"/>
                <a:gd name="T17" fmla="*/ 11 h 270"/>
                <a:gd name="T18" fmla="*/ 13 w 269"/>
                <a:gd name="T19" fmla="*/ 11 h 270"/>
                <a:gd name="T20" fmla="*/ 13 w 269"/>
                <a:gd name="T21" fmla="*/ 10 h 270"/>
                <a:gd name="T22" fmla="*/ 13 w 269"/>
                <a:gd name="T23" fmla="*/ 10 h 270"/>
                <a:gd name="T24" fmla="*/ 6 w 269"/>
                <a:gd name="T25" fmla="*/ 8 h 270"/>
                <a:gd name="T26" fmla="*/ 6 w 269"/>
                <a:gd name="T27" fmla="*/ 8 h 270"/>
                <a:gd name="T28" fmla="*/ 5 w 269"/>
                <a:gd name="T29" fmla="*/ 8 h 270"/>
                <a:gd name="T30" fmla="*/ 5 w 269"/>
                <a:gd name="T31" fmla="*/ 7 h 270"/>
                <a:gd name="T32" fmla="*/ 5 w 269"/>
                <a:gd name="T33" fmla="*/ 7 h 270"/>
                <a:gd name="T34" fmla="*/ 5 w 269"/>
                <a:gd name="T35" fmla="*/ 7 h 270"/>
                <a:gd name="T36" fmla="*/ 5 w 269"/>
                <a:gd name="T37" fmla="*/ 6 h 270"/>
                <a:gd name="T38" fmla="*/ 6 w 269"/>
                <a:gd name="T39" fmla="*/ 6 h 270"/>
                <a:gd name="T40" fmla="*/ 6 w 269"/>
                <a:gd name="T41" fmla="*/ 6 h 270"/>
                <a:gd name="T42" fmla="*/ 10 w 269"/>
                <a:gd name="T43" fmla="*/ 5 h 270"/>
                <a:gd name="T44" fmla="*/ 11 w 269"/>
                <a:gd name="T45" fmla="*/ 4 h 270"/>
                <a:gd name="T46" fmla="*/ 11 w 269"/>
                <a:gd name="T47" fmla="*/ 4 h 270"/>
                <a:gd name="T48" fmla="*/ 11 w 269"/>
                <a:gd name="T49" fmla="*/ 4 h 270"/>
                <a:gd name="T50" fmla="*/ 12 w 269"/>
                <a:gd name="T51" fmla="*/ 4 h 270"/>
                <a:gd name="T52" fmla="*/ 12 w 269"/>
                <a:gd name="T53" fmla="*/ 4 h 270"/>
                <a:gd name="T54" fmla="*/ 12 w 269"/>
                <a:gd name="T55" fmla="*/ 4 h 270"/>
                <a:gd name="T56" fmla="*/ 12 w 269"/>
                <a:gd name="T57" fmla="*/ 4 h 270"/>
                <a:gd name="T58" fmla="*/ 12 w 269"/>
                <a:gd name="T59" fmla="*/ 4 h 270"/>
                <a:gd name="T60" fmla="*/ 12 w 269"/>
                <a:gd name="T61" fmla="*/ 4 h 270"/>
                <a:gd name="T62" fmla="*/ 12 w 269"/>
                <a:gd name="T63" fmla="*/ 2 h 270"/>
                <a:gd name="T64" fmla="*/ 12 w 269"/>
                <a:gd name="T65" fmla="*/ 2 h 270"/>
                <a:gd name="T66" fmla="*/ 12 w 269"/>
                <a:gd name="T67" fmla="*/ 2 h 270"/>
                <a:gd name="T68" fmla="*/ 12 w 269"/>
                <a:gd name="T69" fmla="*/ 1 h 270"/>
                <a:gd name="T70" fmla="*/ 12 w 269"/>
                <a:gd name="T71" fmla="*/ 1 h 270"/>
                <a:gd name="T72" fmla="*/ 11 w 269"/>
                <a:gd name="T73" fmla="*/ 1 h 270"/>
                <a:gd name="T74" fmla="*/ 11 w 269"/>
                <a:gd name="T75" fmla="*/ 1 h 270"/>
                <a:gd name="T76" fmla="*/ 11 w 269"/>
                <a:gd name="T77" fmla="*/ 1 h 270"/>
                <a:gd name="T78" fmla="*/ 11 w 269"/>
                <a:gd name="T79" fmla="*/ 1 h 270"/>
                <a:gd name="T80" fmla="*/ 4 w 269"/>
                <a:gd name="T81" fmla="*/ 0 h 270"/>
                <a:gd name="T82" fmla="*/ 0 w 269"/>
                <a:gd name="T83" fmla="*/ 1 h 27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69" h="270">
                  <a:moveTo>
                    <a:pt x="0" y="1"/>
                  </a:moveTo>
                  <a:lnTo>
                    <a:pt x="0" y="23"/>
                  </a:lnTo>
                  <a:lnTo>
                    <a:pt x="44" y="225"/>
                  </a:lnTo>
                  <a:lnTo>
                    <a:pt x="268" y="269"/>
                  </a:lnTo>
                  <a:lnTo>
                    <a:pt x="268" y="224"/>
                  </a:lnTo>
                  <a:lnTo>
                    <a:pt x="267" y="222"/>
                  </a:lnTo>
                  <a:lnTo>
                    <a:pt x="266" y="220"/>
                  </a:lnTo>
                  <a:lnTo>
                    <a:pt x="264" y="219"/>
                  </a:lnTo>
                  <a:lnTo>
                    <a:pt x="264" y="217"/>
                  </a:lnTo>
                  <a:lnTo>
                    <a:pt x="262" y="216"/>
                  </a:lnTo>
                  <a:lnTo>
                    <a:pt x="262" y="214"/>
                  </a:lnTo>
                  <a:lnTo>
                    <a:pt x="260" y="212"/>
                  </a:lnTo>
                  <a:lnTo>
                    <a:pt x="260" y="210"/>
                  </a:lnTo>
                  <a:lnTo>
                    <a:pt x="258" y="210"/>
                  </a:lnTo>
                  <a:lnTo>
                    <a:pt x="256" y="208"/>
                  </a:lnTo>
                  <a:lnTo>
                    <a:pt x="254" y="208"/>
                  </a:lnTo>
                  <a:lnTo>
                    <a:pt x="253" y="206"/>
                  </a:lnTo>
                  <a:lnTo>
                    <a:pt x="251" y="206"/>
                  </a:lnTo>
                  <a:lnTo>
                    <a:pt x="250" y="204"/>
                  </a:lnTo>
                  <a:lnTo>
                    <a:pt x="248" y="203"/>
                  </a:lnTo>
                  <a:lnTo>
                    <a:pt x="246" y="202"/>
                  </a:lnTo>
                  <a:lnTo>
                    <a:pt x="111" y="157"/>
                  </a:lnTo>
                  <a:lnTo>
                    <a:pt x="106" y="157"/>
                  </a:lnTo>
                  <a:lnTo>
                    <a:pt x="101" y="156"/>
                  </a:lnTo>
                  <a:lnTo>
                    <a:pt x="97" y="154"/>
                  </a:lnTo>
                  <a:lnTo>
                    <a:pt x="95" y="150"/>
                  </a:lnTo>
                  <a:lnTo>
                    <a:pt x="92" y="147"/>
                  </a:lnTo>
                  <a:lnTo>
                    <a:pt x="90" y="144"/>
                  </a:lnTo>
                  <a:lnTo>
                    <a:pt x="89" y="140"/>
                  </a:lnTo>
                  <a:lnTo>
                    <a:pt x="89" y="135"/>
                  </a:lnTo>
                  <a:lnTo>
                    <a:pt x="89" y="132"/>
                  </a:lnTo>
                  <a:lnTo>
                    <a:pt x="90" y="128"/>
                  </a:lnTo>
                  <a:lnTo>
                    <a:pt x="92" y="124"/>
                  </a:lnTo>
                  <a:lnTo>
                    <a:pt x="95" y="120"/>
                  </a:lnTo>
                  <a:lnTo>
                    <a:pt x="97" y="118"/>
                  </a:lnTo>
                  <a:lnTo>
                    <a:pt x="101" y="115"/>
                  </a:lnTo>
                  <a:lnTo>
                    <a:pt x="106" y="113"/>
                  </a:lnTo>
                  <a:lnTo>
                    <a:pt x="111" y="112"/>
                  </a:lnTo>
                  <a:lnTo>
                    <a:pt x="201" y="90"/>
                  </a:lnTo>
                  <a:lnTo>
                    <a:pt x="202" y="89"/>
                  </a:lnTo>
                  <a:lnTo>
                    <a:pt x="203" y="89"/>
                  </a:lnTo>
                  <a:lnTo>
                    <a:pt x="205" y="89"/>
                  </a:lnTo>
                  <a:lnTo>
                    <a:pt x="207" y="89"/>
                  </a:lnTo>
                  <a:lnTo>
                    <a:pt x="210" y="89"/>
                  </a:lnTo>
                  <a:lnTo>
                    <a:pt x="211" y="89"/>
                  </a:lnTo>
                  <a:lnTo>
                    <a:pt x="213" y="87"/>
                  </a:lnTo>
                  <a:lnTo>
                    <a:pt x="215" y="85"/>
                  </a:lnTo>
                  <a:lnTo>
                    <a:pt x="216" y="83"/>
                  </a:lnTo>
                  <a:lnTo>
                    <a:pt x="216" y="82"/>
                  </a:lnTo>
                  <a:lnTo>
                    <a:pt x="218" y="81"/>
                  </a:lnTo>
                  <a:lnTo>
                    <a:pt x="219" y="79"/>
                  </a:lnTo>
                  <a:lnTo>
                    <a:pt x="220" y="77"/>
                  </a:lnTo>
                  <a:lnTo>
                    <a:pt x="220" y="75"/>
                  </a:lnTo>
                  <a:lnTo>
                    <a:pt x="221" y="73"/>
                  </a:lnTo>
                  <a:lnTo>
                    <a:pt x="221" y="71"/>
                  </a:lnTo>
                  <a:lnTo>
                    <a:pt x="222" y="68"/>
                  </a:lnTo>
                  <a:lnTo>
                    <a:pt x="224" y="67"/>
                  </a:lnTo>
                  <a:lnTo>
                    <a:pt x="224" y="45"/>
                  </a:lnTo>
                  <a:lnTo>
                    <a:pt x="223" y="44"/>
                  </a:lnTo>
                  <a:lnTo>
                    <a:pt x="222" y="42"/>
                  </a:lnTo>
                  <a:lnTo>
                    <a:pt x="222" y="41"/>
                  </a:lnTo>
                  <a:lnTo>
                    <a:pt x="221" y="39"/>
                  </a:lnTo>
                  <a:lnTo>
                    <a:pt x="221" y="37"/>
                  </a:lnTo>
                  <a:lnTo>
                    <a:pt x="219" y="35"/>
                  </a:lnTo>
                  <a:lnTo>
                    <a:pt x="218" y="33"/>
                  </a:lnTo>
                  <a:lnTo>
                    <a:pt x="216" y="31"/>
                  </a:lnTo>
                  <a:lnTo>
                    <a:pt x="216" y="30"/>
                  </a:lnTo>
                  <a:lnTo>
                    <a:pt x="215" y="30"/>
                  </a:lnTo>
                  <a:lnTo>
                    <a:pt x="213" y="28"/>
                  </a:lnTo>
                  <a:lnTo>
                    <a:pt x="211" y="27"/>
                  </a:lnTo>
                  <a:lnTo>
                    <a:pt x="210" y="25"/>
                  </a:lnTo>
                  <a:lnTo>
                    <a:pt x="207" y="25"/>
                  </a:lnTo>
                  <a:lnTo>
                    <a:pt x="205" y="24"/>
                  </a:lnTo>
                  <a:lnTo>
                    <a:pt x="203" y="24"/>
                  </a:lnTo>
                  <a:lnTo>
                    <a:pt x="202" y="23"/>
                  </a:lnTo>
                  <a:lnTo>
                    <a:pt x="201" y="23"/>
                  </a:lnTo>
                  <a:lnTo>
                    <a:pt x="67" y="0"/>
                  </a:lnTo>
                  <a:lnTo>
                    <a:pt x="0" y="0"/>
                  </a:lnTo>
                  <a:lnTo>
                    <a:pt x="0" y="1"/>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defTabSz="685800"/>
              <a:endParaRPr lang="en-US" sz="1350">
                <a:solidFill>
                  <a:srgbClr val="FFFFFF"/>
                </a:solidFill>
              </a:endParaRPr>
            </a:p>
          </p:txBody>
        </p:sp>
        <p:sp>
          <p:nvSpPr>
            <p:cNvPr id="8258" name="Freeform 96">
              <a:extLst>
                <a:ext uri="{FF2B5EF4-FFF2-40B4-BE49-F238E27FC236}">
                  <a16:creationId xmlns:a16="http://schemas.microsoft.com/office/drawing/2014/main" id="{BC3440FD-CDA6-8984-5B93-A123ECE458B4}"/>
                </a:ext>
              </a:extLst>
            </p:cNvPr>
            <p:cNvSpPr>
              <a:spLocks noChangeAspect="1"/>
            </p:cNvSpPr>
            <p:nvPr/>
          </p:nvSpPr>
          <p:spPr bwMode="auto">
            <a:xfrm>
              <a:off x="855" y="2490"/>
              <a:ext cx="55" cy="28"/>
            </a:xfrm>
            <a:custGeom>
              <a:avLst/>
              <a:gdLst>
                <a:gd name="T0" fmla="*/ 4 w 91"/>
                <a:gd name="T1" fmla="*/ 2 h 46"/>
                <a:gd name="T2" fmla="*/ 0 w 91"/>
                <a:gd name="T3" fmla="*/ 2 h 46"/>
                <a:gd name="T4" fmla="*/ 0 w 91"/>
                <a:gd name="T5" fmla="*/ 1 h 46"/>
                <a:gd name="T6" fmla="*/ 1 w 91"/>
                <a:gd name="T7" fmla="*/ 0 h 46"/>
                <a:gd name="T8" fmla="*/ 4 w 91"/>
                <a:gd name="T9" fmla="*/ 0 h 46"/>
                <a:gd name="T10" fmla="*/ 4 w 91"/>
                <a:gd name="T11" fmla="*/ 2 h 46"/>
                <a:gd name="T12" fmla="*/ 4 w 91"/>
                <a:gd name="T13" fmla="*/ 2 h 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46">
                  <a:moveTo>
                    <a:pt x="90" y="45"/>
                  </a:moveTo>
                  <a:lnTo>
                    <a:pt x="0" y="45"/>
                  </a:lnTo>
                  <a:lnTo>
                    <a:pt x="0" y="22"/>
                  </a:lnTo>
                  <a:lnTo>
                    <a:pt x="22" y="0"/>
                  </a:lnTo>
                  <a:lnTo>
                    <a:pt x="90" y="0"/>
                  </a:lnTo>
                  <a:lnTo>
                    <a:pt x="9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defTabSz="685800"/>
              <a:endParaRPr lang="en-US" sz="1350">
                <a:solidFill>
                  <a:srgbClr val="FFFFFF"/>
                </a:solidFill>
              </a:endParaRPr>
            </a:p>
          </p:txBody>
        </p:sp>
        <p:sp>
          <p:nvSpPr>
            <p:cNvPr id="8259" name="Freeform 97">
              <a:extLst>
                <a:ext uri="{FF2B5EF4-FFF2-40B4-BE49-F238E27FC236}">
                  <a16:creationId xmlns:a16="http://schemas.microsoft.com/office/drawing/2014/main" id="{339822B1-57A0-39A3-35C3-4787A6772D58}"/>
                </a:ext>
              </a:extLst>
            </p:cNvPr>
            <p:cNvSpPr>
              <a:spLocks noChangeAspect="1"/>
            </p:cNvSpPr>
            <p:nvPr/>
          </p:nvSpPr>
          <p:spPr bwMode="auto">
            <a:xfrm>
              <a:off x="1720" y="2787"/>
              <a:ext cx="137" cy="97"/>
            </a:xfrm>
            <a:custGeom>
              <a:avLst/>
              <a:gdLst>
                <a:gd name="T0" fmla="*/ 12 w 225"/>
                <a:gd name="T1" fmla="*/ 7 h 157"/>
                <a:gd name="T2" fmla="*/ 12 w 225"/>
                <a:gd name="T3" fmla="*/ 0 h 157"/>
                <a:gd name="T4" fmla="*/ 3 w 225"/>
                <a:gd name="T5" fmla="*/ 1 h 157"/>
                <a:gd name="T6" fmla="*/ 0 w 225"/>
                <a:gd name="T7" fmla="*/ 2 h 157"/>
                <a:gd name="T8" fmla="*/ 1 w 225"/>
                <a:gd name="T9" fmla="*/ 6 h 157"/>
                <a:gd name="T10" fmla="*/ 1 w 225"/>
                <a:gd name="T11" fmla="*/ 9 h 157"/>
                <a:gd name="T12" fmla="*/ 4 w 225"/>
                <a:gd name="T13" fmla="*/ 9 h 157"/>
                <a:gd name="T14" fmla="*/ 8 w 225"/>
                <a:gd name="T15" fmla="*/ 9 h 157"/>
                <a:gd name="T16" fmla="*/ 12 w 225"/>
                <a:gd name="T17" fmla="*/ 7 h 157"/>
                <a:gd name="T18" fmla="*/ 12 w 225"/>
                <a:gd name="T19" fmla="*/ 7 h 1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7">
                  <a:moveTo>
                    <a:pt x="224" y="137"/>
                  </a:moveTo>
                  <a:lnTo>
                    <a:pt x="224" y="0"/>
                  </a:lnTo>
                  <a:lnTo>
                    <a:pt x="67" y="20"/>
                  </a:lnTo>
                  <a:lnTo>
                    <a:pt x="0" y="40"/>
                  </a:lnTo>
                  <a:lnTo>
                    <a:pt x="22" y="98"/>
                  </a:lnTo>
                  <a:lnTo>
                    <a:pt x="22" y="156"/>
                  </a:lnTo>
                  <a:lnTo>
                    <a:pt x="89" y="156"/>
                  </a:lnTo>
                  <a:lnTo>
                    <a:pt x="156" y="156"/>
                  </a:lnTo>
                  <a:lnTo>
                    <a:pt x="224" y="137"/>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defTabSz="685800"/>
              <a:endParaRPr lang="en-US" sz="1350">
                <a:solidFill>
                  <a:srgbClr val="FFFFFF"/>
                </a:solidFill>
              </a:endParaRPr>
            </a:p>
          </p:txBody>
        </p:sp>
        <p:sp>
          <p:nvSpPr>
            <p:cNvPr id="8260" name="Freeform 98">
              <a:extLst>
                <a:ext uri="{FF2B5EF4-FFF2-40B4-BE49-F238E27FC236}">
                  <a16:creationId xmlns:a16="http://schemas.microsoft.com/office/drawing/2014/main" id="{214EAFDF-3E12-7018-657D-F173538D4574}"/>
                </a:ext>
              </a:extLst>
            </p:cNvPr>
            <p:cNvSpPr>
              <a:spLocks noChangeAspect="1"/>
            </p:cNvSpPr>
            <p:nvPr/>
          </p:nvSpPr>
          <p:spPr bwMode="auto">
            <a:xfrm>
              <a:off x="1880" y="2591"/>
              <a:ext cx="273" cy="78"/>
            </a:xfrm>
            <a:custGeom>
              <a:avLst/>
              <a:gdLst>
                <a:gd name="T0" fmla="*/ 0 w 446"/>
                <a:gd name="T1" fmla="*/ 12 h 113"/>
                <a:gd name="T2" fmla="*/ 12 w 446"/>
                <a:gd name="T3" fmla="*/ 0 h 113"/>
                <a:gd name="T4" fmla="*/ 23 w 446"/>
                <a:gd name="T5" fmla="*/ 0 h 113"/>
                <a:gd name="T6" fmla="*/ 23 w 446"/>
                <a:gd name="T7" fmla="*/ 6 h 113"/>
                <a:gd name="T8" fmla="*/ 23 w 446"/>
                <a:gd name="T9" fmla="*/ 12 h 113"/>
                <a:gd name="T10" fmla="*/ 0 w 446"/>
                <a:gd name="T11" fmla="*/ 12 h 113"/>
                <a:gd name="T12" fmla="*/ 0 w 446"/>
                <a:gd name="T13" fmla="*/ 12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defTabSz="685800"/>
              <a:endParaRPr lang="en-US" sz="1350">
                <a:solidFill>
                  <a:srgbClr val="FFFFFF"/>
                </a:solidFill>
              </a:endParaRPr>
            </a:p>
          </p:txBody>
        </p:sp>
        <p:sp>
          <p:nvSpPr>
            <p:cNvPr id="8261" name="Freeform 99">
              <a:extLst>
                <a:ext uri="{FF2B5EF4-FFF2-40B4-BE49-F238E27FC236}">
                  <a16:creationId xmlns:a16="http://schemas.microsoft.com/office/drawing/2014/main" id="{71D21446-A2FE-B858-08F1-7A44AF85A42A}"/>
                </a:ext>
              </a:extLst>
            </p:cNvPr>
            <p:cNvSpPr>
              <a:spLocks noChangeAspect="1"/>
            </p:cNvSpPr>
            <p:nvPr/>
          </p:nvSpPr>
          <p:spPr bwMode="auto">
            <a:xfrm>
              <a:off x="1880" y="2747"/>
              <a:ext cx="273" cy="77"/>
            </a:xfrm>
            <a:custGeom>
              <a:avLst/>
              <a:gdLst>
                <a:gd name="T0" fmla="*/ 0 w 446"/>
                <a:gd name="T1" fmla="*/ 0 h 112"/>
                <a:gd name="T2" fmla="*/ 12 w 446"/>
                <a:gd name="T3" fmla="*/ 12 h 112"/>
                <a:gd name="T4" fmla="*/ 23 w 446"/>
                <a:gd name="T5" fmla="*/ 12 h 112"/>
                <a:gd name="T6" fmla="*/ 23 w 446"/>
                <a:gd name="T7" fmla="*/ 6 h 112"/>
                <a:gd name="T8" fmla="*/ 23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defTabSz="685800"/>
              <a:endParaRPr lang="en-US" sz="1350">
                <a:solidFill>
                  <a:srgbClr val="FFFFFF"/>
                </a:solidFill>
              </a:endParaRPr>
            </a:p>
          </p:txBody>
        </p:sp>
        <p:sp>
          <p:nvSpPr>
            <p:cNvPr id="8262" name="AutoShape 100">
              <a:extLst>
                <a:ext uri="{FF2B5EF4-FFF2-40B4-BE49-F238E27FC236}">
                  <a16:creationId xmlns:a16="http://schemas.microsoft.com/office/drawing/2014/main" id="{A2A2774D-C906-F8A5-94ED-1B6449711C15}"/>
                </a:ext>
              </a:extLst>
            </p:cNvPr>
            <p:cNvSpPr>
              <a:spLocks noChangeAspect="1" noChangeArrowheads="1"/>
            </p:cNvSpPr>
            <p:nvPr/>
          </p:nvSpPr>
          <p:spPr bwMode="auto">
            <a:xfrm rot="5400000">
              <a:off x="368" y="2634"/>
              <a:ext cx="40" cy="10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5940 w 21600"/>
                <a:gd name="T13" fmla="*/ 6023 h 21600"/>
                <a:gd name="T14" fmla="*/ 15660 w 21600"/>
                <a:gd name="T15" fmla="*/ 15577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685800"/>
              <a:endParaRPr lang="en-US" sz="1350">
                <a:solidFill>
                  <a:srgbClr val="FFFFFF"/>
                </a:solidFill>
              </a:endParaRPr>
            </a:p>
          </p:txBody>
        </p:sp>
        <p:sp>
          <p:nvSpPr>
            <p:cNvPr id="8263" name="Freeform 101">
              <a:extLst>
                <a:ext uri="{FF2B5EF4-FFF2-40B4-BE49-F238E27FC236}">
                  <a16:creationId xmlns:a16="http://schemas.microsoft.com/office/drawing/2014/main" id="{96880A8E-EEF2-75FF-759D-88691E8E8EFA}"/>
                </a:ext>
              </a:extLst>
            </p:cNvPr>
            <p:cNvSpPr>
              <a:spLocks noChangeAspect="1"/>
            </p:cNvSpPr>
            <p:nvPr/>
          </p:nvSpPr>
          <p:spPr bwMode="auto">
            <a:xfrm>
              <a:off x="1880" y="2666"/>
              <a:ext cx="273" cy="14"/>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685800"/>
              <a:endParaRPr lang="en-US" sz="1350">
                <a:solidFill>
                  <a:srgbClr val="FFFFFF"/>
                </a:solidFill>
              </a:endParaRPr>
            </a:p>
          </p:txBody>
        </p:sp>
        <p:sp>
          <p:nvSpPr>
            <p:cNvPr id="8264" name="Freeform 102">
              <a:extLst>
                <a:ext uri="{FF2B5EF4-FFF2-40B4-BE49-F238E27FC236}">
                  <a16:creationId xmlns:a16="http://schemas.microsoft.com/office/drawing/2014/main" id="{0B244813-9AF6-880C-29AE-6757AD91D51B}"/>
                </a:ext>
              </a:extLst>
            </p:cNvPr>
            <p:cNvSpPr>
              <a:spLocks noChangeAspect="1"/>
            </p:cNvSpPr>
            <p:nvPr/>
          </p:nvSpPr>
          <p:spPr bwMode="auto">
            <a:xfrm flipV="1">
              <a:off x="1880" y="2734"/>
              <a:ext cx="273" cy="13"/>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685800"/>
              <a:endParaRPr lang="en-US" sz="1350">
                <a:solidFill>
                  <a:srgbClr val="FFFFFF"/>
                </a:solidFill>
              </a:endParaRPr>
            </a:p>
          </p:txBody>
        </p:sp>
        <p:sp>
          <p:nvSpPr>
            <p:cNvPr id="8265" name="Rectangle 103">
              <a:extLst>
                <a:ext uri="{FF2B5EF4-FFF2-40B4-BE49-F238E27FC236}">
                  <a16:creationId xmlns:a16="http://schemas.microsoft.com/office/drawing/2014/main" id="{56A21B83-7D78-812D-4562-66B3D89FEC8C}"/>
                </a:ext>
              </a:extLst>
            </p:cNvPr>
            <p:cNvSpPr>
              <a:spLocks noChangeAspect="1" noChangeArrowheads="1"/>
            </p:cNvSpPr>
            <p:nvPr/>
          </p:nvSpPr>
          <p:spPr bwMode="auto">
            <a:xfrm>
              <a:off x="2016" y="2680"/>
              <a:ext cx="136" cy="54"/>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66" name="Rectangle 104">
              <a:extLst>
                <a:ext uri="{FF2B5EF4-FFF2-40B4-BE49-F238E27FC236}">
                  <a16:creationId xmlns:a16="http://schemas.microsoft.com/office/drawing/2014/main" id="{41E21084-B2A5-9148-C67A-F3AADF82394E}"/>
                </a:ext>
              </a:extLst>
            </p:cNvPr>
            <p:cNvSpPr>
              <a:spLocks noChangeAspect="1" noChangeArrowheads="1"/>
            </p:cNvSpPr>
            <p:nvPr/>
          </p:nvSpPr>
          <p:spPr bwMode="auto">
            <a:xfrm>
              <a:off x="1718" y="2475"/>
              <a:ext cx="39" cy="423"/>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67" name="AutoShape 105">
              <a:extLst>
                <a:ext uri="{FF2B5EF4-FFF2-40B4-BE49-F238E27FC236}">
                  <a16:creationId xmlns:a16="http://schemas.microsoft.com/office/drawing/2014/main" id="{2B4399F0-1C13-0184-894E-79A845EA18A1}"/>
                </a:ext>
              </a:extLst>
            </p:cNvPr>
            <p:cNvSpPr>
              <a:spLocks noChangeAspect="1" noChangeArrowheads="1"/>
            </p:cNvSpPr>
            <p:nvPr/>
          </p:nvSpPr>
          <p:spPr bwMode="auto">
            <a:xfrm>
              <a:off x="1795" y="2514"/>
              <a:ext cx="384" cy="345"/>
            </a:xfrm>
            <a:prstGeom prst="roundRect">
              <a:avLst>
                <a:gd name="adj" fmla="val 11111"/>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68" name="AutoShape 106">
              <a:extLst>
                <a:ext uri="{FF2B5EF4-FFF2-40B4-BE49-F238E27FC236}">
                  <a16:creationId xmlns:a16="http://schemas.microsoft.com/office/drawing/2014/main" id="{A319E407-4552-FDF1-92FB-86DE27DF2DE9}"/>
                </a:ext>
              </a:extLst>
            </p:cNvPr>
            <p:cNvSpPr>
              <a:spLocks noChangeAspect="1" noChangeArrowheads="1"/>
            </p:cNvSpPr>
            <p:nvPr/>
          </p:nvSpPr>
          <p:spPr bwMode="auto">
            <a:xfrm rot="-5400000">
              <a:off x="1622" y="2610"/>
              <a:ext cx="423" cy="15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757 w 21600"/>
                <a:gd name="T13" fmla="*/ 2824 h 21600"/>
                <a:gd name="T14" fmla="*/ 18843 w 21600"/>
                <a:gd name="T15" fmla="*/ 18776 h 21600"/>
              </a:gdLst>
              <a:ahLst/>
              <a:cxnLst>
                <a:cxn ang="T8">
                  <a:pos x="T0" y="T1"/>
                </a:cxn>
                <a:cxn ang="T9">
                  <a:pos x="T2" y="T3"/>
                </a:cxn>
                <a:cxn ang="T10">
                  <a:pos x="T4" y="T5"/>
                </a:cxn>
                <a:cxn ang="T11">
                  <a:pos x="T6" y="T7"/>
                </a:cxn>
              </a:cxnLst>
              <a:rect l="T12" t="T13" r="T14" b="T15"/>
              <a:pathLst>
                <a:path w="21600" h="21600">
                  <a:moveTo>
                    <a:pt x="0" y="0"/>
                  </a:moveTo>
                  <a:lnTo>
                    <a:pt x="1963" y="21600"/>
                  </a:lnTo>
                  <a:lnTo>
                    <a:pt x="19637" y="21600"/>
                  </a:lnTo>
                  <a:lnTo>
                    <a:pt x="21600" y="0"/>
                  </a:lnTo>
                  <a:lnTo>
                    <a:pt x="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sp>
          <p:nvSpPr>
            <p:cNvPr id="8269" name="Rectangle 107">
              <a:extLst>
                <a:ext uri="{FF2B5EF4-FFF2-40B4-BE49-F238E27FC236}">
                  <a16:creationId xmlns:a16="http://schemas.microsoft.com/office/drawing/2014/main" id="{B4BE0550-6A54-38B9-CE0B-F158FCE9C6C8}"/>
                </a:ext>
              </a:extLst>
            </p:cNvPr>
            <p:cNvSpPr>
              <a:spLocks noChangeAspect="1" noChangeArrowheads="1"/>
            </p:cNvSpPr>
            <p:nvPr/>
          </p:nvSpPr>
          <p:spPr bwMode="auto">
            <a:xfrm>
              <a:off x="1565" y="2475"/>
              <a:ext cx="38" cy="423"/>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523372" name="Rectangle 108">
              <a:extLst>
                <a:ext uri="{FF2B5EF4-FFF2-40B4-BE49-F238E27FC236}">
                  <a16:creationId xmlns:a16="http://schemas.microsoft.com/office/drawing/2014/main" id="{6DF94158-69A5-9835-AD3E-72A949C7FE70}"/>
                </a:ext>
              </a:extLst>
            </p:cNvPr>
            <p:cNvSpPr>
              <a:spLocks noChangeAspect="1" noChangeArrowheads="1"/>
            </p:cNvSpPr>
            <p:nvPr/>
          </p:nvSpPr>
          <p:spPr bwMode="auto">
            <a:xfrm>
              <a:off x="1641" y="2456"/>
              <a:ext cx="80" cy="461"/>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defRPr/>
              </a:pPr>
              <a:endParaRPr lang="en-GB" sz="1350">
                <a:solidFill>
                  <a:srgbClr val="FFFFFF"/>
                </a:solidFill>
              </a:endParaRPr>
            </a:p>
          </p:txBody>
        </p:sp>
        <p:grpSp>
          <p:nvGrpSpPr>
            <p:cNvPr id="8271" name="Group 109">
              <a:extLst>
                <a:ext uri="{FF2B5EF4-FFF2-40B4-BE49-F238E27FC236}">
                  <a16:creationId xmlns:a16="http://schemas.microsoft.com/office/drawing/2014/main" id="{8D858E02-31A2-F724-DA42-D88D0FF8E8C9}"/>
                </a:ext>
              </a:extLst>
            </p:cNvPr>
            <p:cNvGrpSpPr>
              <a:grpSpLocks noChangeAspect="1"/>
            </p:cNvGrpSpPr>
            <p:nvPr/>
          </p:nvGrpSpPr>
          <p:grpSpPr bwMode="auto">
            <a:xfrm>
              <a:off x="835" y="2474"/>
              <a:ext cx="77" cy="422"/>
              <a:chOff x="2016" y="2448"/>
              <a:chExt cx="144" cy="576"/>
            </a:xfrm>
          </p:grpSpPr>
          <p:sp>
            <p:nvSpPr>
              <p:cNvPr id="523374" name="Rectangle 110">
                <a:extLst>
                  <a:ext uri="{FF2B5EF4-FFF2-40B4-BE49-F238E27FC236}">
                    <a16:creationId xmlns:a16="http://schemas.microsoft.com/office/drawing/2014/main" id="{E7F4AF70-5456-3CD9-BD5C-9B16B7332985}"/>
                  </a:ext>
                </a:extLst>
              </p:cNvPr>
              <p:cNvSpPr>
                <a:spLocks noChangeAspect="1" noChangeArrowheads="1"/>
              </p:cNvSpPr>
              <p:nvPr/>
            </p:nvSpPr>
            <p:spPr bwMode="auto">
              <a:xfrm>
                <a:off x="2064" y="2448"/>
                <a:ext cx="97" cy="574"/>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defRPr/>
                </a:pPr>
                <a:endParaRPr lang="en-GB" sz="1350">
                  <a:solidFill>
                    <a:srgbClr val="FFFFFF"/>
                  </a:solidFill>
                </a:endParaRPr>
              </a:p>
            </p:txBody>
          </p:sp>
          <p:sp>
            <p:nvSpPr>
              <p:cNvPr id="523375" name="AutoShape 111">
                <a:extLst>
                  <a:ext uri="{FF2B5EF4-FFF2-40B4-BE49-F238E27FC236}">
                    <a16:creationId xmlns:a16="http://schemas.microsoft.com/office/drawing/2014/main" id="{040361E9-89D9-4896-21B5-561BB3C7F08F}"/>
                  </a:ext>
                </a:extLst>
              </p:cNvPr>
              <p:cNvSpPr>
                <a:spLocks noChangeAspect="1" noChangeArrowheads="1"/>
              </p:cNvSpPr>
              <p:nvPr/>
            </p:nvSpPr>
            <p:spPr bwMode="auto">
              <a:xfrm rot="5400000">
                <a:off x="1753" y="2711"/>
                <a:ext cx="574" cy="48"/>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defRPr/>
                </a:pPr>
                <a:endParaRPr lang="en-GB" sz="1350">
                  <a:solidFill>
                    <a:srgbClr val="FFFFFF"/>
                  </a:solidFill>
                </a:endParaRPr>
              </a:p>
            </p:txBody>
          </p:sp>
        </p:grpSp>
        <p:sp>
          <p:nvSpPr>
            <p:cNvPr id="8272" name="Rectangle 112">
              <a:extLst>
                <a:ext uri="{FF2B5EF4-FFF2-40B4-BE49-F238E27FC236}">
                  <a16:creationId xmlns:a16="http://schemas.microsoft.com/office/drawing/2014/main" id="{8FE69124-B798-AB06-A497-F3CA3CDDED0A}"/>
                </a:ext>
              </a:extLst>
            </p:cNvPr>
            <p:cNvSpPr>
              <a:spLocks noChangeAspect="1" noChangeArrowheads="1"/>
            </p:cNvSpPr>
            <p:nvPr/>
          </p:nvSpPr>
          <p:spPr bwMode="auto">
            <a:xfrm>
              <a:off x="912" y="2474"/>
              <a:ext cx="38" cy="422"/>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73" name="AutoShape 113">
              <a:extLst>
                <a:ext uri="{FF2B5EF4-FFF2-40B4-BE49-F238E27FC236}">
                  <a16:creationId xmlns:a16="http://schemas.microsoft.com/office/drawing/2014/main" id="{CC2EF5F2-C9A2-A69E-77B2-47E9FDF53443}"/>
                </a:ext>
              </a:extLst>
            </p:cNvPr>
            <p:cNvSpPr>
              <a:spLocks noChangeAspect="1" noChangeArrowheads="1"/>
            </p:cNvSpPr>
            <p:nvPr/>
          </p:nvSpPr>
          <p:spPr bwMode="auto">
            <a:xfrm rot="5400000">
              <a:off x="739" y="2668"/>
              <a:ext cx="153" cy="38"/>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259 w 21600"/>
                <a:gd name="T13" fmla="*/ 2274 h 21600"/>
                <a:gd name="T14" fmla="*/ 19341 w 21600"/>
                <a:gd name="T15" fmla="*/ 19326 h 21600"/>
              </a:gdLst>
              <a:ahLst/>
              <a:cxnLst>
                <a:cxn ang="T8">
                  <a:pos x="T0" y="T1"/>
                </a:cxn>
                <a:cxn ang="T9">
                  <a:pos x="T2" y="T3"/>
                </a:cxn>
                <a:cxn ang="T10">
                  <a:pos x="T4" y="T5"/>
                </a:cxn>
                <a:cxn ang="T11">
                  <a:pos x="T6" y="T7"/>
                </a:cxn>
              </a:cxnLst>
              <a:rect l="T12" t="T13" r="T14" b="T15"/>
              <a:pathLst>
                <a:path w="21600" h="21600">
                  <a:moveTo>
                    <a:pt x="0" y="0"/>
                  </a:moveTo>
                  <a:lnTo>
                    <a:pt x="824" y="21600"/>
                  </a:lnTo>
                  <a:lnTo>
                    <a:pt x="20776"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sp>
          <p:nvSpPr>
            <p:cNvPr id="8274" name="Freeform 114">
              <a:extLst>
                <a:ext uri="{FF2B5EF4-FFF2-40B4-BE49-F238E27FC236}">
                  <a16:creationId xmlns:a16="http://schemas.microsoft.com/office/drawing/2014/main" id="{049925BC-8FC8-5016-8B01-909445D82FE2}"/>
                </a:ext>
              </a:extLst>
            </p:cNvPr>
            <p:cNvSpPr>
              <a:spLocks noChangeAspect="1"/>
            </p:cNvSpPr>
            <p:nvPr/>
          </p:nvSpPr>
          <p:spPr bwMode="auto">
            <a:xfrm>
              <a:off x="950" y="2477"/>
              <a:ext cx="615" cy="419"/>
            </a:xfrm>
            <a:custGeom>
              <a:avLst/>
              <a:gdLst>
                <a:gd name="T0" fmla="*/ 0 w 7545"/>
                <a:gd name="T1" fmla="*/ 0 h 4948"/>
                <a:gd name="T2" fmla="*/ 0 w 7545"/>
                <a:gd name="T3" fmla="*/ 0 h 4948"/>
                <a:gd name="T4" fmla="*/ 0 w 7545"/>
                <a:gd name="T5" fmla="*/ 0 h 4948"/>
                <a:gd name="T6" fmla="*/ 0 w 7545"/>
                <a:gd name="T7" fmla="*/ 0 h 4948"/>
                <a:gd name="T8" fmla="*/ 0 w 7545"/>
                <a:gd name="T9" fmla="*/ 0 h 4948"/>
                <a:gd name="T10" fmla="*/ 0 w 7545"/>
                <a:gd name="T11" fmla="*/ 0 h 4948"/>
                <a:gd name="T12" fmla="*/ 0 w 7545"/>
                <a:gd name="T13" fmla="*/ 0 h 4948"/>
                <a:gd name="T14" fmla="*/ 0 w 7545"/>
                <a:gd name="T15" fmla="*/ 0 h 4948"/>
                <a:gd name="T16" fmla="*/ 0 w 7545"/>
                <a:gd name="T17" fmla="*/ 0 h 4948"/>
                <a:gd name="T18" fmla="*/ 0 w 7545"/>
                <a:gd name="T19" fmla="*/ 0 h 4948"/>
                <a:gd name="T20" fmla="*/ 0 w 7545"/>
                <a:gd name="T21" fmla="*/ 0 h 4948"/>
                <a:gd name="T22" fmla="*/ 0 w 7545"/>
                <a:gd name="T23" fmla="*/ 0 h 4948"/>
                <a:gd name="T24" fmla="*/ 0 w 7545"/>
                <a:gd name="T25" fmla="*/ 0 h 4948"/>
                <a:gd name="T26" fmla="*/ 0 w 7545"/>
                <a:gd name="T27" fmla="*/ 0 h 4948"/>
                <a:gd name="T28" fmla="*/ 0 w 7545"/>
                <a:gd name="T29" fmla="*/ 0 h 4948"/>
                <a:gd name="T30" fmla="*/ 0 w 7545"/>
                <a:gd name="T31" fmla="*/ 0 h 4948"/>
                <a:gd name="T32" fmla="*/ 0 w 7545"/>
                <a:gd name="T33" fmla="*/ 0 h 4948"/>
                <a:gd name="T34" fmla="*/ 0 w 7545"/>
                <a:gd name="T35" fmla="*/ 0 h 4948"/>
                <a:gd name="T36" fmla="*/ 0 w 7545"/>
                <a:gd name="T37" fmla="*/ 0 h 4948"/>
                <a:gd name="T38" fmla="*/ 0 w 7545"/>
                <a:gd name="T39" fmla="*/ 0 h 4948"/>
                <a:gd name="T40" fmla="*/ 0 w 7545"/>
                <a:gd name="T41" fmla="*/ 0 h 4948"/>
                <a:gd name="T42" fmla="*/ 0 w 7545"/>
                <a:gd name="T43" fmla="*/ 0 h 4948"/>
                <a:gd name="T44" fmla="*/ 0 w 7545"/>
                <a:gd name="T45" fmla="*/ 0 h 4948"/>
                <a:gd name="T46" fmla="*/ 0 w 7545"/>
                <a:gd name="T47" fmla="*/ 0 h 4948"/>
                <a:gd name="T48" fmla="*/ 0 w 7545"/>
                <a:gd name="T49" fmla="*/ 0 h 4948"/>
                <a:gd name="T50" fmla="*/ 0 w 7545"/>
                <a:gd name="T51" fmla="*/ 0 h 4948"/>
                <a:gd name="T52" fmla="*/ 0 w 7545"/>
                <a:gd name="T53" fmla="*/ 0 h 4948"/>
                <a:gd name="T54" fmla="*/ 0 w 7545"/>
                <a:gd name="T55" fmla="*/ 0 h 4948"/>
                <a:gd name="T56" fmla="*/ 0 w 7545"/>
                <a:gd name="T57" fmla="*/ 0 h 4948"/>
                <a:gd name="T58" fmla="*/ 0 w 7545"/>
                <a:gd name="T59" fmla="*/ 0 h 4948"/>
                <a:gd name="T60" fmla="*/ 0 w 7545"/>
                <a:gd name="T61" fmla="*/ 0 h 4948"/>
                <a:gd name="T62" fmla="*/ 0 w 7545"/>
                <a:gd name="T63" fmla="*/ 0 h 4948"/>
                <a:gd name="T64" fmla="*/ 0 w 7545"/>
                <a:gd name="T65" fmla="*/ 0 h 4948"/>
                <a:gd name="T66" fmla="*/ 0 w 7545"/>
                <a:gd name="T67" fmla="*/ 0 h 4948"/>
                <a:gd name="T68" fmla="*/ 0 w 7545"/>
                <a:gd name="T69" fmla="*/ 0 h 4948"/>
                <a:gd name="T70" fmla="*/ 0 w 7545"/>
                <a:gd name="T71" fmla="*/ 0 h 4948"/>
                <a:gd name="T72" fmla="*/ 0 w 7545"/>
                <a:gd name="T73" fmla="*/ 0 h 4948"/>
                <a:gd name="T74" fmla="*/ 0 w 7545"/>
                <a:gd name="T75" fmla="*/ 0 h 4948"/>
                <a:gd name="T76" fmla="*/ 0 w 7545"/>
                <a:gd name="T77" fmla="*/ 0 h 4948"/>
                <a:gd name="T78" fmla="*/ 0 w 7545"/>
                <a:gd name="T79" fmla="*/ 0 h 4948"/>
                <a:gd name="T80" fmla="*/ 0 w 7545"/>
                <a:gd name="T81" fmla="*/ 0 h 4948"/>
                <a:gd name="T82" fmla="*/ 0 w 7545"/>
                <a:gd name="T83" fmla="*/ 0 h 4948"/>
                <a:gd name="T84" fmla="*/ 0 w 7545"/>
                <a:gd name="T85" fmla="*/ 0 h 4948"/>
                <a:gd name="T86" fmla="*/ 0 w 7545"/>
                <a:gd name="T87" fmla="*/ 0 h 4948"/>
                <a:gd name="T88" fmla="*/ 0 w 7545"/>
                <a:gd name="T89" fmla="*/ 0 h 4948"/>
                <a:gd name="T90" fmla="*/ 0 w 7545"/>
                <a:gd name="T91" fmla="*/ 0 h 4948"/>
                <a:gd name="T92" fmla="*/ 0 w 7545"/>
                <a:gd name="T93" fmla="*/ 0 h 4948"/>
                <a:gd name="T94" fmla="*/ 0 w 7545"/>
                <a:gd name="T95" fmla="*/ 0 h 4948"/>
                <a:gd name="T96" fmla="*/ 0 w 7545"/>
                <a:gd name="T97" fmla="*/ 0 h 4948"/>
                <a:gd name="T98" fmla="*/ 0 w 7545"/>
                <a:gd name="T99" fmla="*/ 0 h 4948"/>
                <a:gd name="T100" fmla="*/ 0 w 7545"/>
                <a:gd name="T101" fmla="*/ 0 h 4948"/>
                <a:gd name="T102" fmla="*/ 0 w 7545"/>
                <a:gd name="T103" fmla="*/ 0 h 4948"/>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7545" h="4948">
                  <a:moveTo>
                    <a:pt x="2" y="4936"/>
                  </a:moveTo>
                  <a:lnTo>
                    <a:pt x="2" y="1"/>
                  </a:lnTo>
                  <a:lnTo>
                    <a:pt x="945" y="950"/>
                  </a:lnTo>
                  <a:lnTo>
                    <a:pt x="946" y="949"/>
                  </a:lnTo>
                  <a:lnTo>
                    <a:pt x="1061" y="1053"/>
                  </a:lnTo>
                  <a:lnTo>
                    <a:pt x="1188" y="1142"/>
                  </a:lnTo>
                  <a:lnTo>
                    <a:pt x="1322" y="1215"/>
                  </a:lnTo>
                  <a:lnTo>
                    <a:pt x="1465" y="1272"/>
                  </a:lnTo>
                  <a:lnTo>
                    <a:pt x="1611" y="1312"/>
                  </a:lnTo>
                  <a:lnTo>
                    <a:pt x="1763" y="1336"/>
                  </a:lnTo>
                  <a:lnTo>
                    <a:pt x="1841" y="1341"/>
                  </a:lnTo>
                  <a:lnTo>
                    <a:pt x="1880" y="1341"/>
                  </a:lnTo>
                  <a:lnTo>
                    <a:pt x="1919" y="1342"/>
                  </a:lnTo>
                  <a:lnTo>
                    <a:pt x="2075" y="1329"/>
                  </a:lnTo>
                  <a:lnTo>
                    <a:pt x="2076" y="1330"/>
                  </a:lnTo>
                  <a:lnTo>
                    <a:pt x="5848" y="761"/>
                  </a:lnTo>
                  <a:lnTo>
                    <a:pt x="5848" y="760"/>
                  </a:lnTo>
                  <a:lnTo>
                    <a:pt x="6078" y="717"/>
                  </a:lnTo>
                  <a:lnTo>
                    <a:pt x="6305" y="658"/>
                  </a:lnTo>
                  <a:lnTo>
                    <a:pt x="6528" y="584"/>
                  </a:lnTo>
                  <a:lnTo>
                    <a:pt x="6746" y="495"/>
                  </a:lnTo>
                  <a:lnTo>
                    <a:pt x="6956" y="393"/>
                  </a:lnTo>
                  <a:lnTo>
                    <a:pt x="7161" y="276"/>
                  </a:lnTo>
                  <a:lnTo>
                    <a:pt x="7356" y="146"/>
                  </a:lnTo>
                  <a:lnTo>
                    <a:pt x="7545" y="0"/>
                  </a:lnTo>
                  <a:lnTo>
                    <a:pt x="7544" y="4"/>
                  </a:lnTo>
                  <a:lnTo>
                    <a:pt x="7544" y="4939"/>
                  </a:lnTo>
                  <a:lnTo>
                    <a:pt x="7543" y="4948"/>
                  </a:lnTo>
                  <a:lnTo>
                    <a:pt x="7356" y="4805"/>
                  </a:lnTo>
                  <a:lnTo>
                    <a:pt x="7160" y="4675"/>
                  </a:lnTo>
                  <a:lnTo>
                    <a:pt x="6956" y="4559"/>
                  </a:lnTo>
                  <a:lnTo>
                    <a:pt x="6745" y="4455"/>
                  </a:lnTo>
                  <a:lnTo>
                    <a:pt x="6529" y="4367"/>
                  </a:lnTo>
                  <a:lnTo>
                    <a:pt x="6305" y="4292"/>
                  </a:lnTo>
                  <a:lnTo>
                    <a:pt x="6078" y="4234"/>
                  </a:lnTo>
                  <a:lnTo>
                    <a:pt x="5846" y="4188"/>
                  </a:lnTo>
                  <a:lnTo>
                    <a:pt x="5846" y="4187"/>
                  </a:lnTo>
                  <a:lnTo>
                    <a:pt x="2074" y="3618"/>
                  </a:lnTo>
                  <a:lnTo>
                    <a:pt x="2073" y="3619"/>
                  </a:lnTo>
                  <a:lnTo>
                    <a:pt x="1920" y="3607"/>
                  </a:lnTo>
                  <a:lnTo>
                    <a:pt x="1843" y="3606"/>
                  </a:lnTo>
                  <a:lnTo>
                    <a:pt x="1804" y="3607"/>
                  </a:lnTo>
                  <a:lnTo>
                    <a:pt x="1764" y="3611"/>
                  </a:lnTo>
                  <a:lnTo>
                    <a:pt x="1613" y="3632"/>
                  </a:lnTo>
                  <a:lnTo>
                    <a:pt x="1465" y="3673"/>
                  </a:lnTo>
                  <a:lnTo>
                    <a:pt x="1323" y="3729"/>
                  </a:lnTo>
                  <a:lnTo>
                    <a:pt x="1188" y="3804"/>
                  </a:lnTo>
                  <a:lnTo>
                    <a:pt x="1061" y="3892"/>
                  </a:lnTo>
                  <a:lnTo>
                    <a:pt x="944" y="3999"/>
                  </a:lnTo>
                  <a:lnTo>
                    <a:pt x="943" y="3998"/>
                  </a:lnTo>
                  <a:lnTo>
                    <a:pt x="0" y="4947"/>
                  </a:lnTo>
                  <a:lnTo>
                    <a:pt x="2" y="4936"/>
                  </a:lnTo>
                  <a:close/>
                </a:path>
              </a:pathLst>
            </a:custGeom>
            <a:gradFill rotWithShape="0">
              <a:gsLst>
                <a:gs pos="0">
                  <a:srgbClr val="000000"/>
                </a:gs>
                <a:gs pos="50000">
                  <a:srgbClr val="969696"/>
                </a:gs>
                <a:gs pos="100000">
                  <a:srgbClr val="000000"/>
                </a:gs>
              </a:gsLst>
              <a:lin ang="5400000" scaled="1"/>
            </a:gradFill>
            <a:ln w="6350">
              <a:solidFill>
                <a:srgbClr val="000000"/>
              </a:solidFill>
              <a:prstDash val="solid"/>
              <a:round/>
              <a:headEnd/>
              <a:tailEnd/>
            </a:ln>
          </p:spPr>
          <p:txBody>
            <a:bodyPr/>
            <a:lstStyle/>
            <a:p>
              <a:pPr defTabSz="685800"/>
              <a:endParaRPr lang="en-US" sz="1350">
                <a:solidFill>
                  <a:srgbClr val="FFFFFF"/>
                </a:solidFill>
              </a:endParaRPr>
            </a:p>
          </p:txBody>
        </p:sp>
        <p:sp>
          <p:nvSpPr>
            <p:cNvPr id="523379" name="AutoShape 115">
              <a:extLst>
                <a:ext uri="{FF2B5EF4-FFF2-40B4-BE49-F238E27FC236}">
                  <a16:creationId xmlns:a16="http://schemas.microsoft.com/office/drawing/2014/main" id="{D26EA8F3-EBE8-7529-860F-9E6614509B75}"/>
                </a:ext>
              </a:extLst>
            </p:cNvPr>
            <p:cNvSpPr>
              <a:spLocks noChangeAspect="1" noChangeArrowheads="1"/>
            </p:cNvSpPr>
            <p:nvPr/>
          </p:nvSpPr>
          <p:spPr bwMode="auto">
            <a:xfrm rot="5400000">
              <a:off x="1391" y="2662"/>
              <a:ext cx="461" cy="38"/>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defRPr/>
              </a:pPr>
              <a:endParaRPr lang="en-GB" sz="1350">
                <a:solidFill>
                  <a:srgbClr val="FFFFFF"/>
                </a:solidFill>
              </a:endParaRPr>
            </a:p>
          </p:txBody>
        </p:sp>
        <p:sp>
          <p:nvSpPr>
            <p:cNvPr id="8276" name="Line 116">
              <a:extLst>
                <a:ext uri="{FF2B5EF4-FFF2-40B4-BE49-F238E27FC236}">
                  <a16:creationId xmlns:a16="http://schemas.microsoft.com/office/drawing/2014/main" id="{CBED2EA4-D9B1-3E80-2017-B64A9ECBCB1C}"/>
                </a:ext>
              </a:extLst>
            </p:cNvPr>
            <p:cNvSpPr>
              <a:spLocks noChangeAspect="1" noChangeShapeType="1"/>
            </p:cNvSpPr>
            <p:nvPr/>
          </p:nvSpPr>
          <p:spPr bwMode="auto">
            <a:xfrm>
              <a:off x="912" y="2687"/>
              <a:ext cx="691"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sp>
          <p:nvSpPr>
            <p:cNvPr id="8277" name="Line 117">
              <a:extLst>
                <a:ext uri="{FF2B5EF4-FFF2-40B4-BE49-F238E27FC236}">
                  <a16:creationId xmlns:a16="http://schemas.microsoft.com/office/drawing/2014/main" id="{D1F02EB6-5EE6-4504-8372-65D45BEC92B0}"/>
                </a:ext>
              </a:extLst>
            </p:cNvPr>
            <p:cNvSpPr>
              <a:spLocks noChangeAspect="1" noChangeShapeType="1"/>
            </p:cNvSpPr>
            <p:nvPr/>
          </p:nvSpPr>
          <p:spPr bwMode="auto">
            <a:xfrm>
              <a:off x="797" y="2687"/>
              <a:ext cx="38"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grpSp>
      <p:sp>
        <p:nvSpPr>
          <p:cNvPr id="8197" name="Text Box 124">
            <a:extLst>
              <a:ext uri="{FF2B5EF4-FFF2-40B4-BE49-F238E27FC236}">
                <a16:creationId xmlns:a16="http://schemas.microsoft.com/office/drawing/2014/main" id="{5EEDA49E-1D80-ECC7-9FFF-371009E4153D}"/>
              </a:ext>
            </a:extLst>
          </p:cNvPr>
          <p:cNvSpPr txBox="1">
            <a:spLocks noChangeArrowheads="1"/>
          </p:cNvSpPr>
          <p:nvPr/>
        </p:nvSpPr>
        <p:spPr bwMode="auto">
          <a:xfrm>
            <a:off x="2191646" y="1926234"/>
            <a:ext cx="1799939" cy="512838"/>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r>
              <a:rPr lang="en-GB" altLang="en-US" sz="1350" b="1" dirty="0">
                <a:solidFill>
                  <a:srgbClr val="FFFFFF"/>
                </a:solidFill>
              </a:rPr>
              <a:t>COMBUSTIBLE CASE</a:t>
            </a:r>
          </a:p>
        </p:txBody>
      </p:sp>
      <p:sp>
        <p:nvSpPr>
          <p:cNvPr id="8198" name="Text Box 125">
            <a:extLst>
              <a:ext uri="{FF2B5EF4-FFF2-40B4-BE49-F238E27FC236}">
                <a16:creationId xmlns:a16="http://schemas.microsoft.com/office/drawing/2014/main" id="{94792C09-C559-8AFF-29F5-DFC7BC5A9BE3}"/>
              </a:ext>
            </a:extLst>
          </p:cNvPr>
          <p:cNvSpPr txBox="1">
            <a:spLocks noChangeArrowheads="1"/>
          </p:cNvSpPr>
          <p:nvPr/>
        </p:nvSpPr>
        <p:spPr bwMode="auto">
          <a:xfrm>
            <a:off x="2843808" y="3852266"/>
            <a:ext cx="874655" cy="512838"/>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r>
              <a:rPr lang="en-GB" altLang="en-US" sz="1350" b="1" dirty="0">
                <a:solidFill>
                  <a:srgbClr val="FFFFFF"/>
                </a:solidFill>
              </a:rPr>
              <a:t>END CAP</a:t>
            </a:r>
          </a:p>
        </p:txBody>
      </p:sp>
      <p:sp>
        <p:nvSpPr>
          <p:cNvPr id="8199" name="Text Box 126">
            <a:extLst>
              <a:ext uri="{FF2B5EF4-FFF2-40B4-BE49-F238E27FC236}">
                <a16:creationId xmlns:a16="http://schemas.microsoft.com/office/drawing/2014/main" id="{4259C94B-99A8-D428-059D-C10AF1A74C36}"/>
              </a:ext>
            </a:extLst>
          </p:cNvPr>
          <p:cNvSpPr txBox="1">
            <a:spLocks noChangeArrowheads="1"/>
          </p:cNvSpPr>
          <p:nvPr/>
        </p:nvSpPr>
        <p:spPr bwMode="auto">
          <a:xfrm>
            <a:off x="5030376" y="1407261"/>
            <a:ext cx="1747564" cy="715581"/>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r>
              <a:rPr lang="en-GB" altLang="en-US" sz="1350" b="1" dirty="0">
                <a:solidFill>
                  <a:srgbClr val="FFFFFF"/>
                </a:solidFill>
              </a:rPr>
              <a:t>STICK PROPELLANT</a:t>
            </a:r>
          </a:p>
          <a:p>
            <a:pPr defTabSz="685800"/>
            <a:r>
              <a:rPr lang="en-GB" altLang="en-US" sz="1350" b="1" dirty="0">
                <a:solidFill>
                  <a:srgbClr val="FFFFFF"/>
                </a:solidFill>
              </a:rPr>
              <a:t>(HEN)</a:t>
            </a:r>
          </a:p>
        </p:txBody>
      </p:sp>
      <p:sp>
        <p:nvSpPr>
          <p:cNvPr id="8200" name="Text Box 127">
            <a:extLst>
              <a:ext uri="{FF2B5EF4-FFF2-40B4-BE49-F238E27FC236}">
                <a16:creationId xmlns:a16="http://schemas.microsoft.com/office/drawing/2014/main" id="{350B126E-EBA7-29D2-820E-205A90D2A2CE}"/>
              </a:ext>
            </a:extLst>
          </p:cNvPr>
          <p:cNvSpPr txBox="1">
            <a:spLocks noChangeArrowheads="1"/>
          </p:cNvSpPr>
          <p:nvPr/>
        </p:nvSpPr>
        <p:spPr bwMode="auto">
          <a:xfrm>
            <a:off x="7288017" y="3850753"/>
            <a:ext cx="2093818" cy="715581"/>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r>
              <a:rPr lang="en-GB" altLang="en-US" sz="1350" b="1" dirty="0">
                <a:solidFill>
                  <a:srgbClr val="FFFFFF"/>
                </a:solidFill>
              </a:rPr>
              <a:t>IGNITER</a:t>
            </a:r>
          </a:p>
          <a:p>
            <a:pPr defTabSz="685800"/>
            <a:r>
              <a:rPr lang="en-GB" altLang="en-US" sz="1350" b="1" dirty="0">
                <a:solidFill>
                  <a:srgbClr val="FFFFFF"/>
                </a:solidFill>
              </a:rPr>
              <a:t>PAD (igniter composition)</a:t>
            </a:r>
          </a:p>
        </p:txBody>
      </p:sp>
      <p:sp>
        <p:nvSpPr>
          <p:cNvPr id="8201" name="Line 131">
            <a:extLst>
              <a:ext uri="{FF2B5EF4-FFF2-40B4-BE49-F238E27FC236}">
                <a16:creationId xmlns:a16="http://schemas.microsoft.com/office/drawing/2014/main" id="{561A1A50-5FFC-878C-933C-9D8FE401F73A}"/>
              </a:ext>
            </a:extLst>
          </p:cNvPr>
          <p:cNvSpPr>
            <a:spLocks noChangeShapeType="1"/>
          </p:cNvSpPr>
          <p:nvPr/>
        </p:nvSpPr>
        <p:spPr bwMode="auto">
          <a:xfrm flipH="1">
            <a:off x="5665853" y="2276049"/>
            <a:ext cx="114542" cy="917681"/>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sp>
        <p:nvSpPr>
          <p:cNvPr id="8202" name="Line 132">
            <a:extLst>
              <a:ext uri="{FF2B5EF4-FFF2-40B4-BE49-F238E27FC236}">
                <a16:creationId xmlns:a16="http://schemas.microsoft.com/office/drawing/2014/main" id="{918E4FE0-B9E0-05FC-C2F0-7BD0F202B256}"/>
              </a:ext>
            </a:extLst>
          </p:cNvPr>
          <p:cNvSpPr>
            <a:spLocks noChangeShapeType="1"/>
          </p:cNvSpPr>
          <p:nvPr/>
        </p:nvSpPr>
        <p:spPr bwMode="auto">
          <a:xfrm>
            <a:off x="3563888" y="2132856"/>
            <a:ext cx="166410" cy="447650"/>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sp>
        <p:nvSpPr>
          <p:cNvPr id="8203" name="Line 133">
            <a:extLst>
              <a:ext uri="{FF2B5EF4-FFF2-40B4-BE49-F238E27FC236}">
                <a16:creationId xmlns:a16="http://schemas.microsoft.com/office/drawing/2014/main" id="{F4D70E4F-8A4B-6FAE-E83B-360AA9472C96}"/>
              </a:ext>
            </a:extLst>
          </p:cNvPr>
          <p:cNvSpPr>
            <a:spLocks noChangeShapeType="1"/>
          </p:cNvSpPr>
          <p:nvPr/>
        </p:nvSpPr>
        <p:spPr bwMode="auto">
          <a:xfrm flipV="1">
            <a:off x="3491880" y="3206394"/>
            <a:ext cx="104816" cy="691822"/>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sp>
        <p:nvSpPr>
          <p:cNvPr id="8204" name="Line 134">
            <a:extLst>
              <a:ext uri="{FF2B5EF4-FFF2-40B4-BE49-F238E27FC236}">
                <a16:creationId xmlns:a16="http://schemas.microsoft.com/office/drawing/2014/main" id="{337B939C-3996-F920-F3E5-2E2D26A1A027}"/>
              </a:ext>
            </a:extLst>
          </p:cNvPr>
          <p:cNvSpPr>
            <a:spLocks noChangeShapeType="1"/>
          </p:cNvSpPr>
          <p:nvPr/>
        </p:nvSpPr>
        <p:spPr bwMode="auto">
          <a:xfrm flipH="1" flipV="1">
            <a:off x="7399092" y="3025387"/>
            <a:ext cx="210714" cy="822047"/>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sp>
        <p:nvSpPr>
          <p:cNvPr id="8205" name="Text Box 153">
            <a:extLst>
              <a:ext uri="{FF2B5EF4-FFF2-40B4-BE49-F238E27FC236}">
                <a16:creationId xmlns:a16="http://schemas.microsoft.com/office/drawing/2014/main" id="{9945AF1E-B8F9-A2D9-07B4-CB0334CCF72B}"/>
              </a:ext>
            </a:extLst>
          </p:cNvPr>
          <p:cNvSpPr txBox="1">
            <a:spLocks noChangeArrowheads="1"/>
          </p:cNvSpPr>
          <p:nvPr/>
        </p:nvSpPr>
        <p:spPr bwMode="auto">
          <a:xfrm>
            <a:off x="467544" y="2060848"/>
            <a:ext cx="1072261" cy="784830"/>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r>
              <a:rPr lang="en-GB" altLang="en-US" sz="1500" b="1" dirty="0">
                <a:solidFill>
                  <a:srgbClr val="FFFFFF"/>
                </a:solidFill>
              </a:rPr>
              <a:t>Separate</a:t>
            </a:r>
          </a:p>
          <a:p>
            <a:pPr defTabSz="685800"/>
            <a:r>
              <a:rPr lang="en-GB" altLang="en-US" sz="1500" b="1" dirty="0">
                <a:solidFill>
                  <a:srgbClr val="FFFFFF"/>
                </a:solidFill>
              </a:rPr>
              <a:t> loading</a:t>
            </a:r>
          </a:p>
          <a:p>
            <a:pPr defTabSz="685800"/>
            <a:r>
              <a:rPr lang="en-GB" altLang="en-US" sz="1500" b="1" dirty="0">
                <a:solidFill>
                  <a:srgbClr val="FFFFFF"/>
                </a:solidFill>
              </a:rPr>
              <a:t>round</a:t>
            </a:r>
          </a:p>
        </p:txBody>
      </p:sp>
      <p:grpSp>
        <p:nvGrpSpPr>
          <p:cNvPr id="8206" name="Group 158">
            <a:extLst>
              <a:ext uri="{FF2B5EF4-FFF2-40B4-BE49-F238E27FC236}">
                <a16:creationId xmlns:a16="http://schemas.microsoft.com/office/drawing/2014/main" id="{60F1A1CB-3630-6857-7016-941B16D16A6D}"/>
              </a:ext>
            </a:extLst>
          </p:cNvPr>
          <p:cNvGrpSpPr>
            <a:grpSpLocks noChangeAspect="1"/>
          </p:cNvGrpSpPr>
          <p:nvPr/>
        </p:nvGrpSpPr>
        <p:grpSpPr bwMode="auto">
          <a:xfrm>
            <a:off x="7524328" y="3023741"/>
            <a:ext cx="638917" cy="189235"/>
            <a:chOff x="2448" y="2832"/>
            <a:chExt cx="2208" cy="576"/>
          </a:xfrm>
        </p:grpSpPr>
        <p:sp>
          <p:nvSpPr>
            <p:cNvPr id="8248" name="Rectangle 159">
              <a:extLst>
                <a:ext uri="{FF2B5EF4-FFF2-40B4-BE49-F238E27FC236}">
                  <a16:creationId xmlns:a16="http://schemas.microsoft.com/office/drawing/2014/main" id="{FA785C60-C589-8373-607E-2E41E98AABFF}"/>
                </a:ext>
              </a:extLst>
            </p:cNvPr>
            <p:cNvSpPr>
              <a:spLocks noChangeAspect="1" noChangeArrowheads="1"/>
            </p:cNvSpPr>
            <p:nvPr/>
          </p:nvSpPr>
          <p:spPr bwMode="auto">
            <a:xfrm>
              <a:off x="4272" y="2976"/>
              <a:ext cx="384" cy="288"/>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49" name="Rectangle 160">
              <a:extLst>
                <a:ext uri="{FF2B5EF4-FFF2-40B4-BE49-F238E27FC236}">
                  <a16:creationId xmlns:a16="http://schemas.microsoft.com/office/drawing/2014/main" id="{1E612A5C-D1F2-07B5-F6EE-98CA520D9066}"/>
                </a:ext>
              </a:extLst>
            </p:cNvPr>
            <p:cNvSpPr>
              <a:spLocks noChangeAspect="1" noChangeArrowheads="1"/>
            </p:cNvSpPr>
            <p:nvPr/>
          </p:nvSpPr>
          <p:spPr bwMode="auto">
            <a:xfrm>
              <a:off x="4464" y="3072"/>
              <a:ext cx="192" cy="96"/>
            </a:xfrm>
            <a:prstGeom prst="rect">
              <a:avLst/>
            </a:prstGeom>
            <a:solidFill>
              <a:srgbClr val="0000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50" name="Rectangle 161">
              <a:extLst>
                <a:ext uri="{FF2B5EF4-FFF2-40B4-BE49-F238E27FC236}">
                  <a16:creationId xmlns:a16="http://schemas.microsoft.com/office/drawing/2014/main" id="{506699D8-0228-58F3-066A-D098C67C1DD3}"/>
                </a:ext>
              </a:extLst>
            </p:cNvPr>
            <p:cNvSpPr>
              <a:spLocks noChangeAspect="1" noChangeArrowheads="1"/>
            </p:cNvSpPr>
            <p:nvPr/>
          </p:nvSpPr>
          <p:spPr bwMode="auto">
            <a:xfrm>
              <a:off x="4272" y="3072"/>
              <a:ext cx="192" cy="96"/>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51" name="Freeform 162" descr="Large confetti">
              <a:extLst>
                <a:ext uri="{FF2B5EF4-FFF2-40B4-BE49-F238E27FC236}">
                  <a16:creationId xmlns:a16="http://schemas.microsoft.com/office/drawing/2014/main" id="{60834D20-AC4D-F8AA-731F-6DF5039C97F2}"/>
                </a:ext>
              </a:extLst>
            </p:cNvPr>
            <p:cNvSpPr>
              <a:spLocks noChangeAspect="1"/>
            </p:cNvSpPr>
            <p:nvPr/>
          </p:nvSpPr>
          <p:spPr bwMode="auto">
            <a:xfrm>
              <a:off x="2448" y="2880"/>
              <a:ext cx="1824" cy="480"/>
            </a:xfrm>
            <a:custGeom>
              <a:avLst/>
              <a:gdLst>
                <a:gd name="T0" fmla="*/ 0 w 1824"/>
                <a:gd name="T1" fmla="*/ 96 h 480"/>
                <a:gd name="T2" fmla="*/ 192 w 1824"/>
                <a:gd name="T3" fmla="*/ 96 h 480"/>
                <a:gd name="T4" fmla="*/ 384 w 1824"/>
                <a:gd name="T5" fmla="*/ 48 h 480"/>
                <a:gd name="T6" fmla="*/ 1680 w 1824"/>
                <a:gd name="T7" fmla="*/ 0 h 480"/>
                <a:gd name="T8" fmla="*/ 1824 w 1824"/>
                <a:gd name="T9" fmla="*/ 96 h 480"/>
                <a:gd name="T10" fmla="*/ 1824 w 1824"/>
                <a:gd name="T11" fmla="*/ 384 h 480"/>
                <a:gd name="T12" fmla="*/ 1680 w 1824"/>
                <a:gd name="T13" fmla="*/ 480 h 480"/>
                <a:gd name="T14" fmla="*/ 384 w 1824"/>
                <a:gd name="T15" fmla="*/ 432 h 480"/>
                <a:gd name="T16" fmla="*/ 192 w 1824"/>
                <a:gd name="T17" fmla="*/ 384 h 480"/>
                <a:gd name="T18" fmla="*/ 0 w 1824"/>
                <a:gd name="T19" fmla="*/ 384 h 480"/>
                <a:gd name="T20" fmla="*/ 0 w 1824"/>
                <a:gd name="T21" fmla="*/ 96 h 4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sp>
          <p:nvSpPr>
            <p:cNvPr id="8252" name="Rectangle 163">
              <a:extLst>
                <a:ext uri="{FF2B5EF4-FFF2-40B4-BE49-F238E27FC236}">
                  <a16:creationId xmlns:a16="http://schemas.microsoft.com/office/drawing/2014/main" id="{AEE30EB3-593D-6DF9-D76A-5C5BC3D52F6B}"/>
                </a:ext>
              </a:extLst>
            </p:cNvPr>
            <p:cNvSpPr>
              <a:spLocks noChangeAspect="1" noChangeArrowheads="1"/>
            </p:cNvSpPr>
            <p:nvPr/>
          </p:nvSpPr>
          <p:spPr bwMode="auto">
            <a:xfrm>
              <a:off x="2448" y="2976"/>
              <a:ext cx="144" cy="288"/>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53" name="Freeform 164">
              <a:extLst>
                <a:ext uri="{FF2B5EF4-FFF2-40B4-BE49-F238E27FC236}">
                  <a16:creationId xmlns:a16="http://schemas.microsoft.com/office/drawing/2014/main" id="{7B2A174F-34D1-95F7-6F83-B5E8A0E017B4}"/>
                </a:ext>
              </a:extLst>
            </p:cNvPr>
            <p:cNvSpPr>
              <a:spLocks noChangeAspect="1"/>
            </p:cNvSpPr>
            <p:nvPr/>
          </p:nvSpPr>
          <p:spPr bwMode="auto">
            <a:xfrm>
              <a:off x="2448" y="2832"/>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sp>
          <p:nvSpPr>
            <p:cNvPr id="8254" name="Freeform 165">
              <a:extLst>
                <a:ext uri="{FF2B5EF4-FFF2-40B4-BE49-F238E27FC236}">
                  <a16:creationId xmlns:a16="http://schemas.microsoft.com/office/drawing/2014/main" id="{83A86BFB-BBA9-C328-65EB-C44D00727D61}"/>
                </a:ext>
              </a:extLst>
            </p:cNvPr>
            <p:cNvSpPr>
              <a:spLocks noChangeAspect="1"/>
            </p:cNvSpPr>
            <p:nvPr/>
          </p:nvSpPr>
          <p:spPr bwMode="auto">
            <a:xfrm flipV="1">
              <a:off x="2448" y="3264"/>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grpSp>
      <p:sp>
        <p:nvSpPr>
          <p:cNvPr id="8207" name="Text Box 166">
            <a:extLst>
              <a:ext uri="{FF2B5EF4-FFF2-40B4-BE49-F238E27FC236}">
                <a16:creationId xmlns:a16="http://schemas.microsoft.com/office/drawing/2014/main" id="{42BA9246-3560-A80B-DB6F-64C9A3BD31DE}"/>
              </a:ext>
            </a:extLst>
          </p:cNvPr>
          <p:cNvSpPr txBox="1">
            <a:spLocks noChangeArrowheads="1"/>
          </p:cNvSpPr>
          <p:nvPr/>
        </p:nvSpPr>
        <p:spPr bwMode="auto">
          <a:xfrm>
            <a:off x="7354317" y="1424471"/>
            <a:ext cx="1380942" cy="715581"/>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r>
              <a:rPr lang="en-GB" altLang="en-US" sz="1350" b="1" dirty="0">
                <a:solidFill>
                  <a:srgbClr val="FFFFFF"/>
                </a:solidFill>
              </a:rPr>
              <a:t>Primer (priming </a:t>
            </a:r>
          </a:p>
          <a:p>
            <a:pPr defTabSz="685800"/>
            <a:r>
              <a:rPr lang="en-GB" altLang="en-US" sz="1350" b="1" dirty="0">
                <a:solidFill>
                  <a:srgbClr val="FFFFFF"/>
                </a:solidFill>
              </a:rPr>
              <a:t>composition</a:t>
            </a:r>
          </a:p>
        </p:txBody>
      </p:sp>
      <p:sp>
        <p:nvSpPr>
          <p:cNvPr id="8208" name="Line 167">
            <a:extLst>
              <a:ext uri="{FF2B5EF4-FFF2-40B4-BE49-F238E27FC236}">
                <a16:creationId xmlns:a16="http://schemas.microsoft.com/office/drawing/2014/main" id="{24DCB40C-FFB1-5D99-6144-13A5BB40EE8F}"/>
              </a:ext>
            </a:extLst>
          </p:cNvPr>
          <p:cNvSpPr>
            <a:spLocks noChangeShapeType="1"/>
          </p:cNvSpPr>
          <p:nvPr/>
        </p:nvSpPr>
        <p:spPr bwMode="auto">
          <a:xfrm flipH="1">
            <a:off x="7762739" y="1994205"/>
            <a:ext cx="435475" cy="927854"/>
          </a:xfrm>
          <a:prstGeom prst="line">
            <a:avLst/>
          </a:prstGeom>
          <a:noFill/>
          <a:ln w="6350">
            <a:solidFill>
              <a:schemeClr val="tx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sp>
        <p:nvSpPr>
          <p:cNvPr id="3" name="Title 1">
            <a:extLst>
              <a:ext uri="{FF2B5EF4-FFF2-40B4-BE49-F238E27FC236}">
                <a16:creationId xmlns:a16="http://schemas.microsoft.com/office/drawing/2014/main" id="{11D8E7AC-C9F9-25F6-065E-A8C90CD78427}"/>
              </a:ext>
            </a:extLst>
          </p:cNvPr>
          <p:cNvSpPr>
            <a:spLocks noGrp="1"/>
          </p:cNvSpPr>
          <p:nvPr>
            <p:ph type="ctrTitle"/>
          </p:nvPr>
        </p:nvSpPr>
        <p:spPr>
          <a:xfrm>
            <a:off x="230959" y="404664"/>
            <a:ext cx="8862526" cy="696655"/>
          </a:xfrm>
        </p:spPr>
        <p:txBody>
          <a:bodyPr/>
          <a:lstStyle/>
          <a:p>
            <a:pPr algn="l"/>
            <a:r>
              <a:rPr lang="en-GB" altLang="en-US" sz="2800" dirty="0"/>
              <a:t>A Typical Explosive Train for a Caseless Munition</a:t>
            </a:r>
          </a:p>
        </p:txBody>
      </p:sp>
      <p:sp>
        <p:nvSpPr>
          <p:cNvPr id="43" name="Text Box 126">
            <a:extLst>
              <a:ext uri="{FF2B5EF4-FFF2-40B4-BE49-F238E27FC236}">
                <a16:creationId xmlns:a16="http://schemas.microsoft.com/office/drawing/2014/main" id="{4D1D16F4-C450-5203-9603-927B245B6DA3}"/>
              </a:ext>
            </a:extLst>
          </p:cNvPr>
          <p:cNvSpPr txBox="1">
            <a:spLocks noChangeArrowheads="1"/>
          </p:cNvSpPr>
          <p:nvPr/>
        </p:nvSpPr>
        <p:spPr bwMode="auto">
          <a:xfrm>
            <a:off x="4586255" y="5332975"/>
            <a:ext cx="2175290" cy="715581"/>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r>
              <a:rPr lang="en-GB" altLang="en-US" sz="1350" b="1" dirty="0">
                <a:solidFill>
                  <a:srgbClr val="FFFFFF"/>
                </a:solidFill>
              </a:rPr>
              <a:t>GRANULAR PROPELLANT</a:t>
            </a:r>
          </a:p>
          <a:p>
            <a:pPr defTabSz="685800"/>
            <a:r>
              <a:rPr lang="en-GB" altLang="en-US" sz="1350" b="1" dirty="0">
                <a:solidFill>
                  <a:srgbClr val="FFFFFF"/>
                </a:solidFill>
              </a:rPr>
              <a:t>(NC/NG/NQ)</a:t>
            </a:r>
          </a:p>
        </p:txBody>
      </p:sp>
    </p:spTree>
  </p:cSld>
  <p:clrMapOvr>
    <a:masterClrMapping/>
  </p:clrMapOvr>
  <p:transition>
    <p:wipe dir="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a:extLst>
              <a:ext uri="{FF2B5EF4-FFF2-40B4-BE49-F238E27FC236}">
                <a16:creationId xmlns:a16="http://schemas.microsoft.com/office/drawing/2014/main" id="{D2EC4E9E-08F6-4BBD-9206-18E4C05FE7CD}"/>
              </a:ext>
            </a:extLst>
          </p:cNvPr>
          <p:cNvSpPr>
            <a:spLocks noGrp="1" noChangeArrowheads="1"/>
          </p:cNvSpPr>
          <p:nvPr>
            <p:ph type="title"/>
          </p:nvPr>
        </p:nvSpPr>
        <p:spPr>
          <a:xfrm>
            <a:off x="457200" y="274646"/>
            <a:ext cx="8229600" cy="777875"/>
          </a:xfrm>
        </p:spPr>
        <p:txBody>
          <a:bodyPr/>
          <a:lstStyle/>
          <a:p>
            <a:r>
              <a:rPr lang="en-GB" altLang="en-US" sz="3600"/>
              <a:t>HE Munition</a:t>
            </a:r>
          </a:p>
        </p:txBody>
      </p:sp>
      <p:pic>
        <p:nvPicPr>
          <p:cNvPr id="71683" name="Picture 3" descr="gun - ammo - 155mm How HE L15 copy">
            <a:extLst>
              <a:ext uri="{FF2B5EF4-FFF2-40B4-BE49-F238E27FC236}">
                <a16:creationId xmlns:a16="http://schemas.microsoft.com/office/drawing/2014/main" id="{6765A33A-458F-C763-3767-5AFBA299D321}"/>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827096" y="1712921"/>
            <a:ext cx="7540625" cy="1501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3" name="Text Box 4">
            <a:extLst>
              <a:ext uri="{FF2B5EF4-FFF2-40B4-BE49-F238E27FC236}">
                <a16:creationId xmlns:a16="http://schemas.microsoft.com/office/drawing/2014/main" id="{2E6A0238-EBEF-E4B7-F092-099A7918A8B0}"/>
              </a:ext>
            </a:extLst>
          </p:cNvPr>
          <p:cNvSpPr txBox="1">
            <a:spLocks noChangeArrowheads="1"/>
          </p:cNvSpPr>
          <p:nvPr/>
        </p:nvSpPr>
        <p:spPr bwMode="auto">
          <a:xfrm>
            <a:off x="395296" y="5607050"/>
            <a:ext cx="2530475" cy="846138"/>
          </a:xfrm>
          <a:prstGeom prst="rect">
            <a:avLst/>
          </a:prstGeom>
          <a:noFill/>
          <a:ln w="19050" algn="ctr">
            <a:solidFill>
              <a:schemeClr val="tx1"/>
            </a:solidFill>
            <a:miter lim="800000"/>
            <a:headEnd/>
            <a:tailEnd type="none" w="med" len="lg"/>
          </a:ln>
          <a:effectLst/>
        </p:spPr>
        <p:txBody>
          <a:bodyPr>
            <a:spAutoFit/>
          </a:bodyPr>
          <a:lstStyle>
            <a:lvl1pPr>
              <a:defRPr sz="2400">
                <a:solidFill>
                  <a:schemeClr val="tx1"/>
                </a:solidFill>
                <a:latin typeface="Arial" charset="0"/>
                <a:ea typeface="ＭＳ Ｐゴシック" pitchFamily="96" charset="-128"/>
              </a:defRPr>
            </a:lvl1pPr>
            <a:lvl2pPr marL="742950" indent="-285750">
              <a:defRPr sz="2400">
                <a:solidFill>
                  <a:schemeClr val="tx1"/>
                </a:solidFill>
                <a:latin typeface="Arial" charset="0"/>
                <a:ea typeface="ＭＳ Ｐゴシック" pitchFamily="96" charset="-128"/>
              </a:defRPr>
            </a:lvl2pPr>
            <a:lvl3pPr marL="1143000" indent="-228600">
              <a:defRPr sz="2400">
                <a:solidFill>
                  <a:schemeClr val="tx1"/>
                </a:solidFill>
                <a:latin typeface="Arial" charset="0"/>
                <a:ea typeface="ＭＳ Ｐゴシック" pitchFamily="96" charset="-128"/>
              </a:defRPr>
            </a:lvl3pPr>
            <a:lvl4pPr marL="1600200" indent="-228600">
              <a:defRPr sz="2400">
                <a:solidFill>
                  <a:schemeClr val="tx1"/>
                </a:solidFill>
                <a:latin typeface="Arial" charset="0"/>
                <a:ea typeface="ＭＳ Ｐゴシック" pitchFamily="96" charset="-128"/>
              </a:defRPr>
            </a:lvl4pPr>
            <a:lvl5pPr marL="2057400" indent="-228600">
              <a:defRPr sz="2400">
                <a:solidFill>
                  <a:schemeClr val="tx1"/>
                </a:solidFill>
                <a:latin typeface="Arial" charset="0"/>
                <a:ea typeface="ＭＳ Ｐゴシック" pitchFamily="96"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96"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96"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96"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96" charset="-128"/>
              </a:defRPr>
            </a:lvl9pPr>
          </a:lstStyle>
          <a:p>
            <a:pPr algn="ctr" fontAlgn="auto">
              <a:spcBef>
                <a:spcPts val="0"/>
              </a:spcBef>
              <a:spcAft>
                <a:spcPts val="0"/>
              </a:spcAft>
              <a:defRPr/>
            </a:pPr>
            <a:r>
              <a:rPr lang="en-GB" dirty="0">
                <a:solidFill>
                  <a:srgbClr val="FFFFFF"/>
                </a:solidFill>
                <a:latin typeface="Arial"/>
              </a:rPr>
              <a:t>155mm L15</a:t>
            </a:r>
          </a:p>
          <a:p>
            <a:pPr algn="ctr" fontAlgn="auto">
              <a:spcBef>
                <a:spcPts val="600"/>
              </a:spcBef>
              <a:spcAft>
                <a:spcPts val="0"/>
              </a:spcAft>
              <a:defRPr/>
            </a:pPr>
            <a:r>
              <a:rPr lang="en-GB" sz="2000" dirty="0">
                <a:solidFill>
                  <a:srgbClr val="FFFFFF"/>
                </a:solidFill>
                <a:latin typeface="Arial"/>
              </a:rPr>
              <a:t>43 kg, 11.4 kg HE</a:t>
            </a:r>
          </a:p>
        </p:txBody>
      </p:sp>
      <p:sp>
        <p:nvSpPr>
          <p:cNvPr id="12296" name="TextBox 1">
            <a:extLst>
              <a:ext uri="{FF2B5EF4-FFF2-40B4-BE49-F238E27FC236}">
                <a16:creationId xmlns:a16="http://schemas.microsoft.com/office/drawing/2014/main" id="{DAC4B4BE-06C7-8233-D6F3-4F78236575E8}"/>
              </a:ext>
            </a:extLst>
          </p:cNvPr>
          <p:cNvSpPr txBox="1">
            <a:spLocks noChangeArrowheads="1"/>
          </p:cNvSpPr>
          <p:nvPr/>
        </p:nvSpPr>
        <p:spPr bwMode="auto">
          <a:xfrm>
            <a:off x="2075421" y="4046546"/>
            <a:ext cx="2151551" cy="1200329"/>
          </a:xfrm>
          <a:prstGeom prst="rect">
            <a:avLst/>
          </a:prstGeom>
          <a:noFill/>
          <a:ln>
            <a:noFill/>
          </a:ln>
        </p:spPr>
        <p:txBody>
          <a:bodyPr wrap="none">
            <a:spAutoFit/>
          </a:bodyPr>
          <a:lstStyle>
            <a:lvl1pPr>
              <a:defRPr sz="2400">
                <a:solidFill>
                  <a:schemeClr val="tx1"/>
                </a:solidFill>
                <a:latin typeface="Arial" charset="0"/>
                <a:ea typeface="ＭＳ Ｐゴシック" pitchFamily="96" charset="-128"/>
              </a:defRPr>
            </a:lvl1pPr>
            <a:lvl2pPr marL="742950" indent="-285750">
              <a:defRPr sz="2400">
                <a:solidFill>
                  <a:schemeClr val="tx1"/>
                </a:solidFill>
                <a:latin typeface="Arial" charset="0"/>
                <a:ea typeface="ＭＳ Ｐゴシック" pitchFamily="96" charset="-128"/>
              </a:defRPr>
            </a:lvl2pPr>
            <a:lvl3pPr marL="1143000" indent="-228600">
              <a:defRPr sz="2400">
                <a:solidFill>
                  <a:schemeClr val="tx1"/>
                </a:solidFill>
                <a:latin typeface="Arial" charset="0"/>
                <a:ea typeface="ＭＳ Ｐゴシック" pitchFamily="96" charset="-128"/>
              </a:defRPr>
            </a:lvl3pPr>
            <a:lvl4pPr marL="1600200" indent="-228600">
              <a:defRPr sz="2400">
                <a:solidFill>
                  <a:schemeClr val="tx1"/>
                </a:solidFill>
                <a:latin typeface="Arial" charset="0"/>
                <a:ea typeface="ＭＳ Ｐゴシック" pitchFamily="96" charset="-128"/>
              </a:defRPr>
            </a:lvl4pPr>
            <a:lvl5pPr marL="2057400" indent="-228600">
              <a:defRPr sz="2400">
                <a:solidFill>
                  <a:schemeClr val="tx1"/>
                </a:solidFill>
                <a:latin typeface="Arial" charset="0"/>
                <a:ea typeface="ＭＳ Ｐゴシック" pitchFamily="96"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96"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96"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96"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96" charset="-128"/>
              </a:defRPr>
            </a:lvl9pPr>
          </a:lstStyle>
          <a:p>
            <a:pPr algn="ctr" fontAlgn="auto">
              <a:spcBef>
                <a:spcPts val="0"/>
              </a:spcBef>
              <a:spcAft>
                <a:spcPts val="0"/>
              </a:spcAft>
              <a:defRPr/>
            </a:pPr>
            <a:r>
              <a:rPr lang="en-GB" dirty="0">
                <a:solidFill>
                  <a:srgbClr val="FFFFFF"/>
                </a:solidFill>
                <a:latin typeface="Arial"/>
              </a:rPr>
              <a:t>Main Filling</a:t>
            </a:r>
          </a:p>
          <a:p>
            <a:pPr algn="ctr" fontAlgn="auto">
              <a:spcBef>
                <a:spcPts val="0"/>
              </a:spcBef>
              <a:spcAft>
                <a:spcPts val="0"/>
              </a:spcAft>
              <a:defRPr/>
            </a:pPr>
            <a:r>
              <a:rPr lang="en-GB" dirty="0">
                <a:solidFill>
                  <a:srgbClr val="FFFFFF"/>
                </a:solidFill>
                <a:latin typeface="Arial"/>
              </a:rPr>
              <a:t>RDX/TNT/wax</a:t>
            </a:r>
          </a:p>
          <a:p>
            <a:pPr algn="ctr" fontAlgn="auto">
              <a:spcBef>
                <a:spcPts val="0"/>
              </a:spcBef>
              <a:spcAft>
                <a:spcPts val="0"/>
              </a:spcAft>
              <a:defRPr/>
            </a:pPr>
            <a:r>
              <a:rPr lang="en-GB" dirty="0">
                <a:solidFill>
                  <a:srgbClr val="FFFFFF"/>
                </a:solidFill>
                <a:latin typeface="Arial"/>
              </a:rPr>
              <a:t>melt/cast</a:t>
            </a:r>
          </a:p>
        </p:txBody>
      </p:sp>
      <p:sp>
        <p:nvSpPr>
          <p:cNvPr id="9" name="TextBox 1">
            <a:extLst>
              <a:ext uri="{FF2B5EF4-FFF2-40B4-BE49-F238E27FC236}">
                <a16:creationId xmlns:a16="http://schemas.microsoft.com/office/drawing/2014/main" id="{9AD65BDE-1A68-2B0D-6909-CEDB3DB2964D}"/>
              </a:ext>
            </a:extLst>
          </p:cNvPr>
          <p:cNvSpPr txBox="1">
            <a:spLocks noChangeArrowheads="1"/>
          </p:cNvSpPr>
          <p:nvPr/>
        </p:nvSpPr>
        <p:spPr bwMode="auto">
          <a:xfrm>
            <a:off x="4563946" y="4046546"/>
            <a:ext cx="1468672" cy="1200329"/>
          </a:xfrm>
          <a:prstGeom prst="rect">
            <a:avLst/>
          </a:prstGeom>
          <a:noFill/>
          <a:ln>
            <a:noFill/>
          </a:ln>
        </p:spPr>
        <p:txBody>
          <a:bodyPr wrap="none">
            <a:spAutoFit/>
          </a:bodyPr>
          <a:lstStyle>
            <a:lvl1pPr>
              <a:defRPr sz="2400">
                <a:solidFill>
                  <a:schemeClr val="tx1"/>
                </a:solidFill>
                <a:latin typeface="Arial" charset="0"/>
                <a:ea typeface="ＭＳ Ｐゴシック" pitchFamily="96" charset="-128"/>
              </a:defRPr>
            </a:lvl1pPr>
            <a:lvl2pPr marL="742950" indent="-285750">
              <a:defRPr sz="2400">
                <a:solidFill>
                  <a:schemeClr val="tx1"/>
                </a:solidFill>
                <a:latin typeface="Arial" charset="0"/>
                <a:ea typeface="ＭＳ Ｐゴシック" pitchFamily="96" charset="-128"/>
              </a:defRPr>
            </a:lvl2pPr>
            <a:lvl3pPr marL="1143000" indent="-228600">
              <a:defRPr sz="2400">
                <a:solidFill>
                  <a:schemeClr val="tx1"/>
                </a:solidFill>
                <a:latin typeface="Arial" charset="0"/>
                <a:ea typeface="ＭＳ Ｐゴシック" pitchFamily="96" charset="-128"/>
              </a:defRPr>
            </a:lvl3pPr>
            <a:lvl4pPr marL="1600200" indent="-228600">
              <a:defRPr sz="2400">
                <a:solidFill>
                  <a:schemeClr val="tx1"/>
                </a:solidFill>
                <a:latin typeface="Arial" charset="0"/>
                <a:ea typeface="ＭＳ Ｐゴシック" pitchFamily="96" charset="-128"/>
              </a:defRPr>
            </a:lvl4pPr>
            <a:lvl5pPr marL="2057400" indent="-228600">
              <a:defRPr sz="2400">
                <a:solidFill>
                  <a:schemeClr val="tx1"/>
                </a:solidFill>
                <a:latin typeface="Arial" charset="0"/>
                <a:ea typeface="ＭＳ Ｐゴシック" pitchFamily="96"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96"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96"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96"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96" charset="-128"/>
              </a:defRPr>
            </a:lvl9pPr>
          </a:lstStyle>
          <a:p>
            <a:pPr algn="ctr" fontAlgn="auto">
              <a:spcBef>
                <a:spcPts val="0"/>
              </a:spcBef>
              <a:spcAft>
                <a:spcPts val="0"/>
              </a:spcAft>
              <a:defRPr/>
            </a:pPr>
            <a:r>
              <a:rPr lang="en-GB" dirty="0">
                <a:solidFill>
                  <a:srgbClr val="FFFFFF"/>
                </a:solidFill>
                <a:latin typeface="Arial"/>
              </a:rPr>
              <a:t>Booster</a:t>
            </a:r>
          </a:p>
          <a:p>
            <a:pPr algn="ctr" fontAlgn="auto">
              <a:spcBef>
                <a:spcPts val="0"/>
              </a:spcBef>
              <a:spcAft>
                <a:spcPts val="0"/>
              </a:spcAft>
              <a:defRPr/>
            </a:pPr>
            <a:r>
              <a:rPr lang="en-GB" dirty="0">
                <a:solidFill>
                  <a:srgbClr val="FFFFFF"/>
                </a:solidFill>
                <a:latin typeface="Arial"/>
              </a:rPr>
              <a:t>RDX/wax</a:t>
            </a:r>
          </a:p>
          <a:p>
            <a:pPr algn="ctr" fontAlgn="auto">
              <a:spcBef>
                <a:spcPts val="0"/>
              </a:spcBef>
              <a:spcAft>
                <a:spcPts val="0"/>
              </a:spcAft>
              <a:defRPr/>
            </a:pPr>
            <a:r>
              <a:rPr lang="en-GB" dirty="0">
                <a:solidFill>
                  <a:srgbClr val="FFFFFF"/>
                </a:solidFill>
                <a:latin typeface="Arial"/>
              </a:rPr>
              <a:t>pressed</a:t>
            </a:r>
          </a:p>
        </p:txBody>
      </p:sp>
      <p:sp>
        <p:nvSpPr>
          <p:cNvPr id="10" name="TextBox 1">
            <a:extLst>
              <a:ext uri="{FF2B5EF4-FFF2-40B4-BE49-F238E27FC236}">
                <a16:creationId xmlns:a16="http://schemas.microsoft.com/office/drawing/2014/main" id="{1E5F66C3-99B0-4EAC-C501-3CCD47F0A5FB}"/>
              </a:ext>
            </a:extLst>
          </p:cNvPr>
          <p:cNvSpPr txBox="1">
            <a:spLocks noChangeArrowheads="1"/>
          </p:cNvSpPr>
          <p:nvPr/>
        </p:nvSpPr>
        <p:spPr bwMode="auto">
          <a:xfrm>
            <a:off x="6566782" y="4071946"/>
            <a:ext cx="1590500" cy="830997"/>
          </a:xfrm>
          <a:prstGeom prst="rect">
            <a:avLst/>
          </a:prstGeom>
          <a:noFill/>
          <a:ln>
            <a:noFill/>
          </a:ln>
        </p:spPr>
        <p:txBody>
          <a:bodyPr wrap="none">
            <a:spAutoFit/>
          </a:bodyPr>
          <a:lstStyle>
            <a:lvl1pPr>
              <a:defRPr sz="2400">
                <a:solidFill>
                  <a:schemeClr val="tx1"/>
                </a:solidFill>
                <a:latin typeface="Arial" charset="0"/>
                <a:ea typeface="ＭＳ Ｐゴシック" pitchFamily="96" charset="-128"/>
              </a:defRPr>
            </a:lvl1pPr>
            <a:lvl2pPr marL="742950" indent="-285750">
              <a:defRPr sz="2400">
                <a:solidFill>
                  <a:schemeClr val="tx1"/>
                </a:solidFill>
                <a:latin typeface="Arial" charset="0"/>
                <a:ea typeface="ＭＳ Ｐゴシック" pitchFamily="96" charset="-128"/>
              </a:defRPr>
            </a:lvl2pPr>
            <a:lvl3pPr marL="1143000" indent="-228600">
              <a:defRPr sz="2400">
                <a:solidFill>
                  <a:schemeClr val="tx1"/>
                </a:solidFill>
                <a:latin typeface="Arial" charset="0"/>
                <a:ea typeface="ＭＳ Ｐゴシック" pitchFamily="96" charset="-128"/>
              </a:defRPr>
            </a:lvl3pPr>
            <a:lvl4pPr marL="1600200" indent="-228600">
              <a:defRPr sz="2400">
                <a:solidFill>
                  <a:schemeClr val="tx1"/>
                </a:solidFill>
                <a:latin typeface="Arial" charset="0"/>
                <a:ea typeface="ＭＳ Ｐゴシック" pitchFamily="96" charset="-128"/>
              </a:defRPr>
            </a:lvl4pPr>
            <a:lvl5pPr marL="2057400" indent="-228600">
              <a:defRPr sz="2400">
                <a:solidFill>
                  <a:schemeClr val="tx1"/>
                </a:solidFill>
                <a:latin typeface="Arial" charset="0"/>
                <a:ea typeface="ＭＳ Ｐゴシック" pitchFamily="96"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96"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96"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96"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96" charset="-128"/>
              </a:defRPr>
            </a:lvl9pPr>
          </a:lstStyle>
          <a:p>
            <a:pPr algn="ctr" fontAlgn="auto">
              <a:spcBef>
                <a:spcPts val="0"/>
              </a:spcBef>
              <a:spcAft>
                <a:spcPts val="0"/>
              </a:spcAft>
              <a:defRPr/>
            </a:pPr>
            <a:r>
              <a:rPr lang="en-GB" dirty="0">
                <a:solidFill>
                  <a:srgbClr val="FFFFFF"/>
                </a:solidFill>
                <a:latin typeface="Arial"/>
              </a:rPr>
              <a:t>Detonator</a:t>
            </a:r>
          </a:p>
          <a:p>
            <a:pPr algn="ctr" fontAlgn="auto">
              <a:spcBef>
                <a:spcPts val="0"/>
              </a:spcBef>
              <a:spcAft>
                <a:spcPts val="0"/>
              </a:spcAft>
              <a:defRPr/>
            </a:pPr>
            <a:r>
              <a:rPr lang="en-GB" dirty="0">
                <a:solidFill>
                  <a:srgbClr val="FFFFFF"/>
                </a:solidFill>
                <a:latin typeface="Arial"/>
              </a:rPr>
              <a:t>lead </a:t>
            </a:r>
            <a:r>
              <a:rPr lang="en-GB" dirty="0" err="1">
                <a:solidFill>
                  <a:srgbClr val="FFFFFF"/>
                </a:solidFill>
                <a:latin typeface="Arial"/>
              </a:rPr>
              <a:t>azide</a:t>
            </a:r>
            <a:endParaRPr lang="en-GB" dirty="0">
              <a:solidFill>
                <a:srgbClr val="FFFFFF"/>
              </a:solidFill>
              <a:latin typeface="Arial"/>
            </a:endParaRPr>
          </a:p>
        </p:txBody>
      </p:sp>
      <p:cxnSp>
        <p:nvCxnSpPr>
          <p:cNvPr id="3" name="Straight Arrow Connector 2">
            <a:extLst>
              <a:ext uri="{FF2B5EF4-FFF2-40B4-BE49-F238E27FC236}">
                <a16:creationId xmlns:a16="http://schemas.microsoft.com/office/drawing/2014/main" id="{BB086963-C3B5-78D2-C731-11AD4B750444}"/>
              </a:ext>
            </a:extLst>
          </p:cNvPr>
          <p:cNvCxnSpPr/>
          <p:nvPr/>
        </p:nvCxnSpPr>
        <p:spPr>
          <a:xfrm flipV="1">
            <a:off x="3276600" y="2636846"/>
            <a:ext cx="0" cy="1368425"/>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63F56296-3ACF-B133-9040-DD9CDB69C9D3}"/>
              </a:ext>
            </a:extLst>
          </p:cNvPr>
          <p:cNvCxnSpPr/>
          <p:nvPr/>
        </p:nvCxnSpPr>
        <p:spPr>
          <a:xfrm flipV="1">
            <a:off x="5219700" y="2636846"/>
            <a:ext cx="1390650" cy="1368425"/>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13D9E3A3-FF47-BD9B-A119-C460484D4442}"/>
              </a:ext>
            </a:extLst>
          </p:cNvPr>
          <p:cNvCxnSpPr/>
          <p:nvPr/>
        </p:nvCxnSpPr>
        <p:spPr>
          <a:xfrm flipV="1">
            <a:off x="7308850" y="2636846"/>
            <a:ext cx="0" cy="1368425"/>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ransition>
    <p:wipe dir="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Title 1">
            <a:extLst>
              <a:ext uri="{FF2B5EF4-FFF2-40B4-BE49-F238E27FC236}">
                <a16:creationId xmlns:a16="http://schemas.microsoft.com/office/drawing/2014/main" id="{8BBA21BF-C971-364C-0E94-715A1280C5BC}"/>
              </a:ext>
            </a:extLst>
          </p:cNvPr>
          <p:cNvSpPr>
            <a:spLocks noGrp="1"/>
          </p:cNvSpPr>
          <p:nvPr>
            <p:ph type="title"/>
          </p:nvPr>
        </p:nvSpPr>
        <p:spPr>
          <a:xfrm>
            <a:off x="457200" y="274638"/>
            <a:ext cx="8229600" cy="777875"/>
          </a:xfrm>
        </p:spPr>
        <p:txBody>
          <a:bodyPr/>
          <a:lstStyle/>
          <a:p>
            <a:r>
              <a:rPr lang="en-GB" altLang="en-US" sz="3600" dirty="0"/>
              <a:t>TNT and Diurnal Cycling – Is this dangerous?</a:t>
            </a:r>
          </a:p>
        </p:txBody>
      </p:sp>
      <p:sp>
        <p:nvSpPr>
          <p:cNvPr id="91139" name="Slide Number Placeholder 2">
            <a:extLst>
              <a:ext uri="{FF2B5EF4-FFF2-40B4-BE49-F238E27FC236}">
                <a16:creationId xmlns:a16="http://schemas.microsoft.com/office/drawing/2014/main" id="{E8B53F7A-BA25-2A21-758C-6B936ACFCADD}"/>
              </a:ext>
            </a:extLst>
          </p:cNvPr>
          <p:cNvSpPr>
            <a:spLocks noGrp="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6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pic>
        <p:nvPicPr>
          <p:cNvPr id="91140" name="Picture 6">
            <a:extLst>
              <a:ext uri="{FF2B5EF4-FFF2-40B4-BE49-F238E27FC236}">
                <a16:creationId xmlns:a16="http://schemas.microsoft.com/office/drawing/2014/main" id="{271FE476-2DD3-C860-5721-503872B503F3}"/>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323528" y="1398588"/>
            <a:ext cx="8363272" cy="417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1141" name="TextBox 3">
            <a:extLst>
              <a:ext uri="{FF2B5EF4-FFF2-40B4-BE49-F238E27FC236}">
                <a16:creationId xmlns:a16="http://schemas.microsoft.com/office/drawing/2014/main" id="{404AE63F-1908-9644-E7C4-1F7523654D04}"/>
              </a:ext>
            </a:extLst>
          </p:cNvPr>
          <p:cNvSpPr txBox="1">
            <a:spLocks noChangeArrowheads="1"/>
          </p:cNvSpPr>
          <p:nvPr/>
        </p:nvSpPr>
        <p:spPr bwMode="auto">
          <a:xfrm>
            <a:off x="3492500" y="5757863"/>
            <a:ext cx="3132138" cy="58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3200" b="0" i="0" u="none" strike="noStrike" kern="1200" cap="none" spc="0" normalizeH="0" baseline="0" noProof="0">
                <a:ln>
                  <a:noFill/>
                </a:ln>
                <a:solidFill>
                  <a:srgbClr val="FFFFFF"/>
                </a:solidFill>
                <a:effectLst/>
                <a:uLnTx/>
                <a:uFillTx/>
                <a:latin typeface="Calibri" panose="020F0502020204030204" pitchFamily="34" charset="0"/>
                <a:ea typeface="+mn-ea"/>
                <a:cs typeface="+mn-cs"/>
              </a:rPr>
              <a:t>HE Shell RDX/TNT</a:t>
            </a:r>
          </a:p>
        </p:txBody>
      </p:sp>
    </p:spTree>
  </p:cSld>
  <p:clrMapOvr>
    <a:masterClrMapping/>
  </p:clrMapOvr>
  <p:transition>
    <p:wipe dir="r"/>
  </p:transition>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F18414D-1626-4996-AACB-23D3DE45B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E93A7DA0-66BC-1ADA-5A91-58EE68449EAB}"/>
              </a:ext>
            </a:extLst>
          </p:cNvPr>
          <p:cNvSpPr>
            <a:spLocks noGrp="1"/>
          </p:cNvSpPr>
          <p:nvPr>
            <p:ph type="title"/>
          </p:nvPr>
        </p:nvSpPr>
        <p:spPr>
          <a:xfrm>
            <a:off x="1446962" y="707132"/>
            <a:ext cx="4101847" cy="2387600"/>
          </a:xfrm>
        </p:spPr>
        <p:txBody>
          <a:bodyPr vert="horz" lIns="91440" tIns="45720" rIns="91440" bIns="45720" rtlCol="0" anchor="b">
            <a:normAutofit/>
          </a:bodyPr>
          <a:lstStyle/>
          <a:p>
            <a:pPr eaLnBrk="1" hangingPunct="1">
              <a:lnSpc>
                <a:spcPct val="90000"/>
              </a:lnSpc>
            </a:pPr>
            <a:r>
              <a:rPr lang="en-US" sz="4200" kern="1200">
                <a:solidFill>
                  <a:schemeClr val="bg1"/>
                </a:solidFill>
                <a:latin typeface="+mj-lt"/>
                <a:ea typeface="+mj-ea"/>
                <a:cs typeface="+mj-cs"/>
              </a:rPr>
              <a:t>Kinetic Energy Density</a:t>
            </a:r>
          </a:p>
        </p:txBody>
      </p:sp>
      <p:sp>
        <p:nvSpPr>
          <p:cNvPr id="9" name="Rectangle 8">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654" y="115193"/>
            <a:ext cx="8954691"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07A9243D-8FC3-4B36-874B-55906B03F4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446963" y="3209925"/>
            <a:ext cx="769703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28616009"/>
      </p:ext>
    </p:extLst>
  </p:cSld>
  <p:clrMapOvr>
    <a:masterClrMapping/>
  </p:clrMapOvr>
  <p:transition>
    <p:wipe dir="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F895B-32CA-CAF3-3CE4-7755C1360575}"/>
              </a:ext>
            </a:extLst>
          </p:cNvPr>
          <p:cNvSpPr>
            <a:spLocks noGrp="1"/>
          </p:cNvSpPr>
          <p:nvPr>
            <p:ph type="title"/>
          </p:nvPr>
        </p:nvSpPr>
        <p:spPr>
          <a:xfrm>
            <a:off x="395536" y="548680"/>
            <a:ext cx="8424936" cy="522287"/>
          </a:xfrm>
        </p:spPr>
        <p:txBody>
          <a:bodyPr/>
          <a:lstStyle/>
          <a:p>
            <a:r>
              <a:rPr lang="en-US" dirty="0"/>
              <a:t>Kinetic Energy Density (Equations You Need to Know!!!!)</a:t>
            </a:r>
          </a:p>
        </p:txBody>
      </p:sp>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032B903C-9042-7E25-F5FB-7488622DACFD}"/>
                  </a:ext>
                </a:extLst>
              </p:cNvPr>
              <p:cNvSpPr txBox="1"/>
              <p:nvPr/>
            </p:nvSpPr>
            <p:spPr>
              <a:xfrm>
                <a:off x="395536" y="1707097"/>
                <a:ext cx="4255116" cy="1231234"/>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GB" sz="4000" b="0" i="1" smtClean="0">
                          <a:latin typeface="Cambria Math" panose="02040503050406030204" pitchFamily="18" charset="0"/>
                        </a:rPr>
                        <m:t>𝐾𝐸𝐷</m:t>
                      </m:r>
                      <m:r>
                        <a:rPr lang="en-GB" sz="4000" b="0" i="1" smtClean="0">
                          <a:latin typeface="Cambria Math" panose="02040503050406030204" pitchFamily="18" charset="0"/>
                        </a:rPr>
                        <m:t>=</m:t>
                      </m:r>
                      <m:f>
                        <m:fPr>
                          <m:ctrlPr>
                            <a:rPr lang="en-GB" sz="4000" b="0" i="1" smtClean="0">
                              <a:latin typeface="Cambria Math" panose="02040503050406030204" pitchFamily="18" charset="0"/>
                            </a:rPr>
                          </m:ctrlPr>
                        </m:fPr>
                        <m:num>
                          <m:r>
                            <a:rPr lang="en-GB" sz="4000" b="0" i="1" smtClean="0">
                              <a:latin typeface="Cambria Math" panose="02040503050406030204" pitchFamily="18" charset="0"/>
                            </a:rPr>
                            <m:t>1</m:t>
                          </m:r>
                        </m:num>
                        <m:den>
                          <m:r>
                            <a:rPr lang="en-GB" sz="4000" b="0" i="1" smtClean="0">
                              <a:latin typeface="Cambria Math" panose="02040503050406030204" pitchFamily="18" charset="0"/>
                            </a:rPr>
                            <m:t>2</m:t>
                          </m:r>
                        </m:den>
                      </m:f>
                      <m:f>
                        <m:fPr>
                          <m:ctrlPr>
                            <a:rPr lang="en-GB" sz="4000" b="0" i="1" smtClean="0">
                              <a:latin typeface="Cambria Math" panose="02040503050406030204" pitchFamily="18" charset="0"/>
                            </a:rPr>
                          </m:ctrlPr>
                        </m:fPr>
                        <m:num>
                          <m:sSup>
                            <m:sSupPr>
                              <m:ctrlPr>
                                <a:rPr lang="en-GB" sz="4000" b="0" i="1" smtClean="0">
                                  <a:latin typeface="Cambria Math" panose="02040503050406030204" pitchFamily="18" charset="0"/>
                                </a:rPr>
                              </m:ctrlPr>
                            </m:sSupPr>
                            <m:e>
                              <m:r>
                                <a:rPr lang="en-GB" sz="4000" b="0" i="1" smtClean="0">
                                  <a:latin typeface="Cambria Math" panose="02040503050406030204" pitchFamily="18" charset="0"/>
                                </a:rPr>
                                <m:t>𝑚𝑣</m:t>
                              </m:r>
                            </m:e>
                            <m:sup>
                              <m:r>
                                <a:rPr lang="en-GB" sz="4000" b="0" i="1" smtClean="0">
                                  <a:latin typeface="Cambria Math" panose="02040503050406030204" pitchFamily="18" charset="0"/>
                                </a:rPr>
                                <m:t>2</m:t>
                              </m:r>
                            </m:sup>
                          </m:sSup>
                        </m:num>
                        <m:den>
                          <m:r>
                            <a:rPr lang="en-GB" sz="4000" b="0" i="1" smtClean="0">
                              <a:latin typeface="Cambria Math" panose="02040503050406030204" pitchFamily="18" charset="0"/>
                            </a:rPr>
                            <m:t>𝐴</m:t>
                          </m:r>
                        </m:den>
                      </m:f>
                    </m:oMath>
                  </m:oMathPara>
                </a14:m>
                <a:endParaRPr lang="en-US" sz="4000" dirty="0"/>
              </a:p>
            </p:txBody>
          </p:sp>
        </mc:Choice>
        <mc:Fallback xmlns="">
          <p:sp>
            <p:nvSpPr>
              <p:cNvPr id="3" name="TextBox 2">
                <a:extLst>
                  <a:ext uri="{FF2B5EF4-FFF2-40B4-BE49-F238E27FC236}">
                    <a16:creationId xmlns:a16="http://schemas.microsoft.com/office/drawing/2014/main" id="{032B903C-9042-7E25-F5FB-7488622DACFD}"/>
                  </a:ext>
                </a:extLst>
              </p:cNvPr>
              <p:cNvSpPr txBox="1">
                <a:spLocks noRot="1" noChangeAspect="1" noMove="1" noResize="1" noEditPoints="1" noAdjustHandles="1" noChangeArrowheads="1" noChangeShapeType="1" noTextEdit="1"/>
              </p:cNvSpPr>
              <p:nvPr/>
            </p:nvSpPr>
            <p:spPr>
              <a:xfrm>
                <a:off x="395536" y="1707097"/>
                <a:ext cx="4255116" cy="1231234"/>
              </a:xfrm>
              <a:prstGeom prst="rect">
                <a:avLst/>
              </a:prstGeom>
              <a:blipFill>
                <a:blip r:embed="rId2"/>
                <a:stretch>
                  <a:fillRect b="-12245"/>
                </a:stretch>
              </a:blipFill>
            </p:spPr>
            <p:txBody>
              <a:bodyPr/>
              <a:lstStyle/>
              <a:p>
                <a:r>
                  <a:rPr lang="en-US">
                    <a:noFill/>
                  </a:rPr>
                  <a:t> </a:t>
                </a:r>
              </a:p>
            </p:txBody>
          </p:sp>
        </mc:Fallback>
      </mc:AlternateContent>
      <p:sp>
        <p:nvSpPr>
          <p:cNvPr id="4" name="TextBox 3">
            <a:extLst>
              <a:ext uri="{FF2B5EF4-FFF2-40B4-BE49-F238E27FC236}">
                <a16:creationId xmlns:a16="http://schemas.microsoft.com/office/drawing/2014/main" id="{8BBC6D69-A566-98FC-DD3F-663675930950}"/>
              </a:ext>
            </a:extLst>
          </p:cNvPr>
          <p:cNvSpPr txBox="1"/>
          <p:nvPr/>
        </p:nvSpPr>
        <p:spPr>
          <a:xfrm>
            <a:off x="1115616" y="3933056"/>
            <a:ext cx="3063083" cy="1477328"/>
          </a:xfrm>
          <a:prstGeom prst="rect">
            <a:avLst/>
          </a:prstGeom>
          <a:noFill/>
        </p:spPr>
        <p:txBody>
          <a:bodyPr wrap="none" rtlCol="0">
            <a:spAutoFit/>
          </a:bodyPr>
          <a:lstStyle/>
          <a:p>
            <a:r>
              <a:rPr lang="en-US" b="1" dirty="0"/>
              <a:t>Where:</a:t>
            </a:r>
          </a:p>
          <a:p>
            <a:endParaRPr lang="en-US" b="1" dirty="0"/>
          </a:p>
          <a:p>
            <a:r>
              <a:rPr lang="en-US" b="1" dirty="0"/>
              <a:t>m = mass (kg)</a:t>
            </a:r>
          </a:p>
          <a:p>
            <a:r>
              <a:rPr lang="en-US" b="1" dirty="0"/>
              <a:t>v = velocity (ms</a:t>
            </a:r>
            <a:r>
              <a:rPr lang="en-US" b="1" baseline="30000" dirty="0"/>
              <a:t>-1</a:t>
            </a:r>
            <a:r>
              <a:rPr lang="en-US" b="1" dirty="0"/>
              <a:t>)</a:t>
            </a:r>
          </a:p>
          <a:p>
            <a:r>
              <a:rPr lang="en-US" b="1" dirty="0"/>
              <a:t>A = x-sectional area (mm</a:t>
            </a:r>
            <a:r>
              <a:rPr lang="en-US" b="1" baseline="30000" dirty="0"/>
              <a:t>2</a:t>
            </a:r>
            <a:r>
              <a:rPr lang="en-US" b="1" dirty="0"/>
              <a:t>)</a:t>
            </a:r>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54F5120F-6C61-152A-592A-40AD55FBF98A}"/>
                  </a:ext>
                </a:extLst>
              </p:cNvPr>
              <p:cNvSpPr txBox="1"/>
              <p:nvPr/>
            </p:nvSpPr>
            <p:spPr>
              <a:xfrm>
                <a:off x="5292080" y="3290500"/>
                <a:ext cx="2304256" cy="553998"/>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GB" sz="3600" b="0" i="1" smtClean="0">
                          <a:latin typeface="Cambria Math" panose="02040503050406030204" pitchFamily="18" charset="0"/>
                        </a:rPr>
                        <m:t>𝐴</m:t>
                      </m:r>
                      <m:r>
                        <a:rPr lang="en-GB" sz="3600" b="0" i="1" smtClean="0">
                          <a:latin typeface="Cambria Math" panose="02040503050406030204" pitchFamily="18" charset="0"/>
                        </a:rPr>
                        <m:t>=</m:t>
                      </m:r>
                      <m:sSup>
                        <m:sSupPr>
                          <m:ctrlPr>
                            <a:rPr lang="en-GB" sz="3600" b="0" i="1" smtClean="0">
                              <a:latin typeface="Cambria Math" panose="02040503050406030204" pitchFamily="18" charset="0"/>
                            </a:rPr>
                          </m:ctrlPr>
                        </m:sSupPr>
                        <m:e>
                          <m:r>
                            <a:rPr lang="en-GB" sz="3600" b="0" i="1" smtClean="0">
                              <a:latin typeface="Cambria Math" panose="02040503050406030204" pitchFamily="18" charset="0"/>
                              <a:ea typeface="Cambria Math" panose="02040503050406030204" pitchFamily="18" charset="0"/>
                            </a:rPr>
                            <m:t>𝜋</m:t>
                          </m:r>
                          <m:r>
                            <a:rPr lang="en-GB" sz="3600" b="0" i="1" smtClean="0">
                              <a:latin typeface="Cambria Math" panose="02040503050406030204" pitchFamily="18" charset="0"/>
                              <a:ea typeface="Cambria Math" panose="02040503050406030204" pitchFamily="18" charset="0"/>
                            </a:rPr>
                            <m:t>𝑟</m:t>
                          </m:r>
                        </m:e>
                        <m:sup>
                          <m:r>
                            <a:rPr lang="en-GB" sz="3600" b="0" i="1" smtClean="0">
                              <a:latin typeface="Cambria Math" panose="02040503050406030204" pitchFamily="18" charset="0"/>
                            </a:rPr>
                            <m:t>2</m:t>
                          </m:r>
                        </m:sup>
                      </m:sSup>
                    </m:oMath>
                  </m:oMathPara>
                </a14:m>
                <a:endParaRPr lang="en-US" sz="3600" dirty="0"/>
              </a:p>
            </p:txBody>
          </p:sp>
        </mc:Choice>
        <mc:Fallback xmlns="">
          <p:sp>
            <p:nvSpPr>
              <p:cNvPr id="6" name="TextBox 5">
                <a:extLst>
                  <a:ext uri="{FF2B5EF4-FFF2-40B4-BE49-F238E27FC236}">
                    <a16:creationId xmlns:a16="http://schemas.microsoft.com/office/drawing/2014/main" id="{54F5120F-6C61-152A-592A-40AD55FBF98A}"/>
                  </a:ext>
                </a:extLst>
              </p:cNvPr>
              <p:cNvSpPr txBox="1">
                <a:spLocks noRot="1" noChangeAspect="1" noMove="1" noResize="1" noEditPoints="1" noAdjustHandles="1" noChangeArrowheads="1" noChangeShapeType="1" noTextEdit="1"/>
              </p:cNvSpPr>
              <p:nvPr/>
            </p:nvSpPr>
            <p:spPr>
              <a:xfrm>
                <a:off x="5292080" y="3290500"/>
                <a:ext cx="2304256" cy="553998"/>
              </a:xfrm>
              <a:prstGeom prst="rect">
                <a:avLst/>
              </a:prstGeom>
              <a:blipFill>
                <a:blip r:embed="rId3"/>
                <a:stretch>
                  <a:fillRect b="-9091"/>
                </a:stretch>
              </a:blipFill>
            </p:spPr>
            <p:txBody>
              <a:bodyPr/>
              <a:lstStyle/>
              <a:p>
                <a:r>
                  <a:rPr lang="en-US">
                    <a:noFill/>
                  </a:rPr>
                  <a:t> </a:t>
                </a:r>
              </a:p>
            </p:txBody>
          </p:sp>
        </mc:Fallback>
      </mc:AlternateContent>
    </p:spTree>
    <p:extLst>
      <p:ext uri="{BB962C8B-B14F-4D97-AF65-F5344CB8AC3E}">
        <p14:creationId xmlns:p14="http://schemas.microsoft.com/office/powerpoint/2010/main" val="1460682150"/>
      </p:ext>
    </p:extLst>
  </p:cSld>
  <p:clrMapOvr>
    <a:masterClrMapping/>
  </p:clrMapOvr>
  <p:transition>
    <p:wipe dir="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81816-8BCB-57AC-9FD8-155620631322}"/>
              </a:ext>
            </a:extLst>
          </p:cNvPr>
          <p:cNvSpPr>
            <a:spLocks noGrp="1"/>
          </p:cNvSpPr>
          <p:nvPr>
            <p:ph type="title"/>
          </p:nvPr>
        </p:nvSpPr>
        <p:spPr>
          <a:xfrm>
            <a:off x="323528" y="332656"/>
            <a:ext cx="6435725" cy="522287"/>
          </a:xfrm>
        </p:spPr>
        <p:txBody>
          <a:bodyPr/>
          <a:lstStyle/>
          <a:p>
            <a:r>
              <a:rPr lang="en-US" dirty="0"/>
              <a:t>Example</a:t>
            </a:r>
          </a:p>
        </p:txBody>
      </p:sp>
      <p:sp>
        <p:nvSpPr>
          <p:cNvPr id="3" name="Content Placeholder 2">
            <a:extLst>
              <a:ext uri="{FF2B5EF4-FFF2-40B4-BE49-F238E27FC236}">
                <a16:creationId xmlns:a16="http://schemas.microsoft.com/office/drawing/2014/main" id="{77C6EF47-B0B0-6A7C-1C4B-950121840872}"/>
              </a:ext>
            </a:extLst>
          </p:cNvPr>
          <p:cNvSpPr>
            <a:spLocks noGrp="1"/>
          </p:cNvSpPr>
          <p:nvPr>
            <p:ph idx="1"/>
          </p:nvPr>
        </p:nvSpPr>
        <p:spPr>
          <a:xfrm>
            <a:off x="323528" y="1239838"/>
            <a:ext cx="8134672" cy="4375150"/>
          </a:xfrm>
        </p:spPr>
        <p:txBody>
          <a:bodyPr/>
          <a:lstStyle/>
          <a:p>
            <a:r>
              <a:rPr lang="en-US" dirty="0"/>
              <a:t>Two ball-bearings (A and B) of mass 100g strike a </a:t>
            </a:r>
            <a:r>
              <a:rPr lang="en-US" dirty="0" err="1"/>
              <a:t>winscreen</a:t>
            </a:r>
            <a:r>
              <a:rPr lang="en-US" dirty="0"/>
              <a:t> at 300 ms</a:t>
            </a:r>
            <a:r>
              <a:rPr lang="en-US" baseline="30000" dirty="0"/>
              <a:t>-1</a:t>
            </a:r>
          </a:p>
          <a:p>
            <a:r>
              <a:rPr lang="en-US" dirty="0"/>
              <a:t>The windscreen has a breaking KED of 40 J mm</a:t>
            </a:r>
            <a:r>
              <a:rPr lang="en-US" baseline="30000" dirty="0"/>
              <a:t>-2</a:t>
            </a:r>
          </a:p>
          <a:p>
            <a:r>
              <a:rPr lang="en-US" dirty="0"/>
              <a:t>Ball-bearing A has a radius of 5 mm and ball-bearing B a radius of 15 mm</a:t>
            </a:r>
          </a:p>
          <a:p>
            <a:r>
              <a:rPr lang="en-US" dirty="0"/>
              <a:t>Will both ball-bearings break the windscreen?</a:t>
            </a:r>
          </a:p>
        </p:txBody>
      </p:sp>
    </p:spTree>
    <p:extLst>
      <p:ext uri="{BB962C8B-B14F-4D97-AF65-F5344CB8AC3E}">
        <p14:creationId xmlns:p14="http://schemas.microsoft.com/office/powerpoint/2010/main" val="4230514733"/>
      </p:ext>
    </p:extLst>
  </p:cSld>
  <p:clrMapOvr>
    <a:masterClrMapping/>
  </p:clrMapOvr>
  <p:transition>
    <p:wipe dir="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864346-0685-E139-245F-B20E6E4F14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D5EF66-14C5-4EE1-2634-2308E88BA664}"/>
              </a:ext>
            </a:extLst>
          </p:cNvPr>
          <p:cNvSpPr>
            <a:spLocks noGrp="1"/>
          </p:cNvSpPr>
          <p:nvPr>
            <p:ph type="title"/>
          </p:nvPr>
        </p:nvSpPr>
        <p:spPr>
          <a:xfrm>
            <a:off x="395536" y="548680"/>
            <a:ext cx="6435725" cy="522287"/>
          </a:xfrm>
        </p:spPr>
        <p:txBody>
          <a:bodyPr/>
          <a:lstStyle/>
          <a:p>
            <a:r>
              <a:rPr lang="en-US" dirty="0"/>
              <a:t>Kinetic Energy Density</a:t>
            </a:r>
          </a:p>
        </p:txBody>
      </p:sp>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45DDFE9D-C848-0BB6-9D6E-4FF8B9A12B6A}"/>
                  </a:ext>
                </a:extLst>
              </p:cNvPr>
              <p:cNvSpPr txBox="1"/>
              <p:nvPr/>
            </p:nvSpPr>
            <p:spPr>
              <a:xfrm>
                <a:off x="1115616" y="1733467"/>
                <a:ext cx="7560840" cy="768544"/>
              </a:xfrm>
              <a:prstGeom prst="rect">
                <a:avLst/>
              </a:prstGeom>
              <a:noFill/>
            </p:spPr>
            <p:txBody>
              <a:bodyPr wrap="square" lIns="0" tIns="0" rIns="0" bIns="0" rtlCol="0">
                <a:spAutoFit/>
              </a:bodyPr>
              <a:lstStyle/>
              <a:p>
                <a14:m>
                  <m:oMath xmlns:m="http://schemas.openxmlformats.org/officeDocument/2006/math">
                    <m:r>
                      <a:rPr lang="en-GB" sz="3200" b="0" i="1" smtClean="0">
                        <a:latin typeface="Cambria Math" panose="02040503050406030204" pitchFamily="18" charset="0"/>
                      </a:rPr>
                      <m:t>𝐾𝐸𝐷</m:t>
                    </m:r>
                    <m:r>
                      <a:rPr lang="en-GB" sz="3200" b="0" i="1" smtClean="0">
                        <a:latin typeface="Cambria Math" panose="02040503050406030204" pitchFamily="18" charset="0"/>
                      </a:rPr>
                      <m:t>[</m:t>
                    </m:r>
                    <m:r>
                      <a:rPr lang="en-GB" sz="3200" b="0" i="1" smtClean="0">
                        <a:latin typeface="Cambria Math" panose="02040503050406030204" pitchFamily="18" charset="0"/>
                      </a:rPr>
                      <m:t>𝐴</m:t>
                    </m:r>
                    <m:r>
                      <a:rPr lang="en-GB" sz="3200" b="0" i="1" smtClean="0">
                        <a:latin typeface="Cambria Math" panose="02040503050406030204" pitchFamily="18" charset="0"/>
                      </a:rPr>
                      <m:t>]=</m:t>
                    </m:r>
                    <m:f>
                      <m:fPr>
                        <m:ctrlPr>
                          <a:rPr lang="en-GB" sz="3200" b="0" i="1" smtClean="0">
                            <a:latin typeface="Cambria Math" panose="02040503050406030204" pitchFamily="18" charset="0"/>
                          </a:rPr>
                        </m:ctrlPr>
                      </m:fPr>
                      <m:num>
                        <m:r>
                          <a:rPr lang="en-GB" sz="3200" b="0" i="1" smtClean="0">
                            <a:latin typeface="Cambria Math" panose="02040503050406030204" pitchFamily="18" charset="0"/>
                          </a:rPr>
                          <m:t>1</m:t>
                        </m:r>
                      </m:num>
                      <m:den>
                        <m:r>
                          <a:rPr lang="en-GB" sz="3200" b="0" i="1" smtClean="0">
                            <a:latin typeface="Cambria Math" panose="02040503050406030204" pitchFamily="18" charset="0"/>
                          </a:rPr>
                          <m:t>2</m:t>
                        </m:r>
                      </m:den>
                    </m:f>
                    <m:f>
                      <m:fPr>
                        <m:ctrlPr>
                          <a:rPr lang="en-GB" sz="3200" b="0" i="1" smtClean="0">
                            <a:latin typeface="Cambria Math" panose="02040503050406030204" pitchFamily="18" charset="0"/>
                          </a:rPr>
                        </m:ctrlPr>
                      </m:fPr>
                      <m:num>
                        <m:sSup>
                          <m:sSupPr>
                            <m:ctrlPr>
                              <a:rPr lang="en-GB" sz="3200" b="0" i="1" smtClean="0">
                                <a:latin typeface="Cambria Math" panose="02040503050406030204" pitchFamily="18" charset="0"/>
                              </a:rPr>
                            </m:ctrlPr>
                          </m:sSupPr>
                          <m:e>
                            <m:r>
                              <a:rPr lang="en-GB" sz="3200" b="0" i="1" smtClean="0">
                                <a:latin typeface="Cambria Math" panose="02040503050406030204" pitchFamily="18" charset="0"/>
                              </a:rPr>
                              <m:t>𝑚𝑣</m:t>
                            </m:r>
                          </m:e>
                          <m:sup>
                            <m:r>
                              <a:rPr lang="en-GB" sz="3200" b="0" i="1" smtClean="0">
                                <a:latin typeface="Cambria Math" panose="02040503050406030204" pitchFamily="18" charset="0"/>
                              </a:rPr>
                              <m:t>2</m:t>
                            </m:r>
                          </m:sup>
                        </m:sSup>
                      </m:num>
                      <m:den>
                        <m:r>
                          <a:rPr lang="en-GB" sz="3200" b="0" i="1" smtClean="0">
                            <a:latin typeface="Cambria Math" panose="02040503050406030204" pitchFamily="18" charset="0"/>
                          </a:rPr>
                          <m:t>𝐴</m:t>
                        </m:r>
                      </m:den>
                    </m:f>
                  </m:oMath>
                </a14:m>
                <a:r>
                  <a:rPr lang="en-US" sz="3200" dirty="0"/>
                  <a:t>=</a:t>
                </a:r>
                <a:r>
                  <a:rPr lang="en-GB" sz="3200" dirty="0"/>
                  <a:t> </a:t>
                </a:r>
                <a14:m>
                  <m:oMath xmlns:m="http://schemas.openxmlformats.org/officeDocument/2006/math">
                    <m:f>
                      <m:fPr>
                        <m:ctrlPr>
                          <a:rPr lang="en-GB" sz="3200" i="1">
                            <a:latin typeface="Cambria Math" panose="02040503050406030204" pitchFamily="18" charset="0"/>
                          </a:rPr>
                        </m:ctrlPr>
                      </m:fPr>
                      <m:num>
                        <m:r>
                          <a:rPr lang="en-GB" sz="3200" i="1">
                            <a:latin typeface="Cambria Math" panose="02040503050406030204" pitchFamily="18" charset="0"/>
                          </a:rPr>
                          <m:t>1</m:t>
                        </m:r>
                      </m:num>
                      <m:den>
                        <m:r>
                          <a:rPr lang="en-GB" sz="3200" i="1">
                            <a:latin typeface="Cambria Math" panose="02040503050406030204" pitchFamily="18" charset="0"/>
                          </a:rPr>
                          <m:t>2</m:t>
                        </m:r>
                      </m:den>
                    </m:f>
                    <m:f>
                      <m:fPr>
                        <m:ctrlPr>
                          <a:rPr lang="en-GB" sz="3200" i="1">
                            <a:latin typeface="Cambria Math" panose="02040503050406030204" pitchFamily="18" charset="0"/>
                          </a:rPr>
                        </m:ctrlPr>
                      </m:fPr>
                      <m:num>
                        <m:sSup>
                          <m:sSupPr>
                            <m:ctrlPr>
                              <a:rPr lang="en-GB" sz="3200" i="1">
                                <a:latin typeface="Cambria Math" panose="02040503050406030204" pitchFamily="18" charset="0"/>
                              </a:rPr>
                            </m:ctrlPr>
                          </m:sSupPr>
                          <m:e>
                            <m:r>
                              <a:rPr lang="en-GB" sz="3200" i="1" smtClean="0">
                                <a:latin typeface="Cambria Math" panose="02040503050406030204" pitchFamily="18" charset="0"/>
                                <a:ea typeface="Cambria Math" panose="02040503050406030204" pitchFamily="18" charset="0"/>
                              </a:rPr>
                              <m:t>×</m:t>
                            </m:r>
                            <m:r>
                              <a:rPr lang="en-GB" sz="3200" b="0" i="1" smtClean="0">
                                <a:latin typeface="Cambria Math" panose="02040503050406030204" pitchFamily="18" charset="0"/>
                                <a:ea typeface="Cambria Math" panose="02040503050406030204" pitchFamily="18" charset="0"/>
                              </a:rPr>
                              <m:t>0.1×300</m:t>
                            </m:r>
                          </m:e>
                          <m:sup>
                            <m:r>
                              <a:rPr lang="en-GB" sz="3200" i="1">
                                <a:latin typeface="Cambria Math" panose="02040503050406030204" pitchFamily="18" charset="0"/>
                              </a:rPr>
                              <m:t>2</m:t>
                            </m:r>
                          </m:sup>
                        </m:sSup>
                      </m:num>
                      <m:den>
                        <m:r>
                          <a:rPr lang="en-GB" sz="3200" i="1" smtClean="0">
                            <a:latin typeface="Cambria Math" panose="02040503050406030204" pitchFamily="18" charset="0"/>
                            <a:ea typeface="Cambria Math" panose="02040503050406030204" pitchFamily="18" charset="0"/>
                          </a:rPr>
                          <m:t>𝜋</m:t>
                        </m:r>
                        <m:r>
                          <a:rPr lang="en-GB" sz="3200" i="1" smtClean="0">
                            <a:latin typeface="Cambria Math" panose="02040503050406030204" pitchFamily="18" charset="0"/>
                            <a:ea typeface="Cambria Math" panose="02040503050406030204" pitchFamily="18" charset="0"/>
                          </a:rPr>
                          <m:t>×5×5</m:t>
                        </m:r>
                      </m:den>
                    </m:f>
                  </m:oMath>
                </a14:m>
                <a:r>
                  <a:rPr lang="en-US" sz="3200" dirty="0"/>
                  <a:t>= 51.7 Jmm</a:t>
                </a:r>
                <a:r>
                  <a:rPr lang="en-US" sz="3200" baseline="30000" dirty="0"/>
                  <a:t>-2</a:t>
                </a:r>
              </a:p>
            </p:txBody>
          </p:sp>
        </mc:Choice>
        <mc:Fallback xmlns="">
          <p:sp>
            <p:nvSpPr>
              <p:cNvPr id="3" name="TextBox 2">
                <a:extLst>
                  <a:ext uri="{FF2B5EF4-FFF2-40B4-BE49-F238E27FC236}">
                    <a16:creationId xmlns:a16="http://schemas.microsoft.com/office/drawing/2014/main" id="{45DDFE9D-C848-0BB6-9D6E-4FF8B9A12B6A}"/>
                  </a:ext>
                </a:extLst>
              </p:cNvPr>
              <p:cNvSpPr txBox="1">
                <a:spLocks noRot="1" noChangeAspect="1" noMove="1" noResize="1" noEditPoints="1" noAdjustHandles="1" noChangeArrowheads="1" noChangeShapeType="1" noTextEdit="1"/>
              </p:cNvSpPr>
              <p:nvPr/>
            </p:nvSpPr>
            <p:spPr>
              <a:xfrm>
                <a:off x="1115616" y="1733467"/>
                <a:ext cx="7560840" cy="768544"/>
              </a:xfrm>
              <a:prstGeom prst="rect">
                <a:avLst/>
              </a:prstGeom>
              <a:blipFill>
                <a:blip r:embed="rId2"/>
                <a:stretch>
                  <a:fillRect l="-1675" b="-16393"/>
                </a:stretch>
              </a:blipFill>
            </p:spPr>
            <p:txBody>
              <a:bodyPr/>
              <a:lstStyle/>
              <a:p>
                <a:r>
                  <a:rPr lang="en-US">
                    <a:noFill/>
                  </a:rPr>
                  <a:t> </a:t>
                </a:r>
              </a:p>
            </p:txBody>
          </p:sp>
        </mc:Fallback>
      </mc:AlternateContent>
      <p:sp>
        <p:nvSpPr>
          <p:cNvPr id="4" name="TextBox 3">
            <a:extLst>
              <a:ext uri="{FF2B5EF4-FFF2-40B4-BE49-F238E27FC236}">
                <a16:creationId xmlns:a16="http://schemas.microsoft.com/office/drawing/2014/main" id="{AFED277C-8666-DCB7-4250-C8E160D2B513}"/>
              </a:ext>
            </a:extLst>
          </p:cNvPr>
          <p:cNvSpPr txBox="1"/>
          <p:nvPr/>
        </p:nvSpPr>
        <p:spPr>
          <a:xfrm>
            <a:off x="1115616" y="3933056"/>
            <a:ext cx="3063083" cy="1477328"/>
          </a:xfrm>
          <a:prstGeom prst="rect">
            <a:avLst/>
          </a:prstGeom>
          <a:noFill/>
        </p:spPr>
        <p:txBody>
          <a:bodyPr wrap="none" rtlCol="0">
            <a:spAutoFit/>
          </a:bodyPr>
          <a:lstStyle/>
          <a:p>
            <a:r>
              <a:rPr lang="en-US" b="1" dirty="0"/>
              <a:t>Where:</a:t>
            </a:r>
          </a:p>
          <a:p>
            <a:endParaRPr lang="en-US" b="1" dirty="0"/>
          </a:p>
          <a:p>
            <a:r>
              <a:rPr lang="en-US" b="1" dirty="0"/>
              <a:t>m = mass (kg)</a:t>
            </a:r>
          </a:p>
          <a:p>
            <a:r>
              <a:rPr lang="en-US" b="1" dirty="0"/>
              <a:t>v = velocity (ms</a:t>
            </a:r>
            <a:r>
              <a:rPr lang="en-US" b="1" baseline="30000" dirty="0"/>
              <a:t>-1</a:t>
            </a:r>
            <a:r>
              <a:rPr lang="en-US" b="1" dirty="0"/>
              <a:t>)</a:t>
            </a:r>
          </a:p>
          <a:p>
            <a:r>
              <a:rPr lang="en-US" b="1" dirty="0"/>
              <a:t>A = x-sectional area (mm</a:t>
            </a:r>
            <a:r>
              <a:rPr lang="en-US" b="1" baseline="30000" dirty="0"/>
              <a:t>2</a:t>
            </a:r>
            <a:r>
              <a:rPr lang="en-US" b="1" dirty="0"/>
              <a:t>)</a:t>
            </a:r>
          </a:p>
        </p:txBody>
      </p:sp>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26FC761A-4290-DF74-9BCE-3ED086A1231A}"/>
                  </a:ext>
                </a:extLst>
              </p:cNvPr>
              <p:cNvSpPr txBox="1"/>
              <p:nvPr/>
            </p:nvSpPr>
            <p:spPr>
              <a:xfrm>
                <a:off x="1043608" y="3020496"/>
                <a:ext cx="7560840" cy="768544"/>
              </a:xfrm>
              <a:prstGeom prst="rect">
                <a:avLst/>
              </a:prstGeom>
              <a:noFill/>
            </p:spPr>
            <p:txBody>
              <a:bodyPr wrap="square" lIns="0" tIns="0" rIns="0" bIns="0" rtlCol="0">
                <a:spAutoFit/>
              </a:bodyPr>
              <a:lstStyle/>
              <a:p>
                <a14:m>
                  <m:oMath xmlns:m="http://schemas.openxmlformats.org/officeDocument/2006/math">
                    <m:r>
                      <a:rPr lang="en-GB" sz="3200" b="0" i="1" smtClean="0">
                        <a:latin typeface="Cambria Math" panose="02040503050406030204" pitchFamily="18" charset="0"/>
                      </a:rPr>
                      <m:t>𝐾𝐸𝐷</m:t>
                    </m:r>
                    <m:r>
                      <a:rPr lang="en-GB" sz="3200" b="0" i="1" smtClean="0">
                        <a:latin typeface="Cambria Math" panose="02040503050406030204" pitchFamily="18" charset="0"/>
                      </a:rPr>
                      <m:t>[</m:t>
                    </m:r>
                    <m:r>
                      <a:rPr lang="en-GB" sz="3200" b="0" i="1" smtClean="0">
                        <a:latin typeface="Cambria Math" panose="02040503050406030204" pitchFamily="18" charset="0"/>
                      </a:rPr>
                      <m:t>𝐵</m:t>
                    </m:r>
                    <m:r>
                      <a:rPr lang="en-GB" sz="3200" b="0" i="1" smtClean="0">
                        <a:latin typeface="Cambria Math" panose="02040503050406030204" pitchFamily="18" charset="0"/>
                      </a:rPr>
                      <m:t>]=</m:t>
                    </m:r>
                    <m:f>
                      <m:fPr>
                        <m:ctrlPr>
                          <a:rPr lang="en-GB" sz="3200" b="0" i="1" smtClean="0">
                            <a:latin typeface="Cambria Math" panose="02040503050406030204" pitchFamily="18" charset="0"/>
                          </a:rPr>
                        </m:ctrlPr>
                      </m:fPr>
                      <m:num>
                        <m:r>
                          <a:rPr lang="en-GB" sz="3200" b="0" i="1" smtClean="0">
                            <a:latin typeface="Cambria Math" panose="02040503050406030204" pitchFamily="18" charset="0"/>
                          </a:rPr>
                          <m:t>1</m:t>
                        </m:r>
                      </m:num>
                      <m:den>
                        <m:r>
                          <a:rPr lang="en-GB" sz="3200" b="0" i="1" smtClean="0">
                            <a:latin typeface="Cambria Math" panose="02040503050406030204" pitchFamily="18" charset="0"/>
                          </a:rPr>
                          <m:t>2</m:t>
                        </m:r>
                      </m:den>
                    </m:f>
                    <m:f>
                      <m:fPr>
                        <m:ctrlPr>
                          <a:rPr lang="en-GB" sz="3200" b="0" i="1" smtClean="0">
                            <a:latin typeface="Cambria Math" panose="02040503050406030204" pitchFamily="18" charset="0"/>
                          </a:rPr>
                        </m:ctrlPr>
                      </m:fPr>
                      <m:num>
                        <m:sSup>
                          <m:sSupPr>
                            <m:ctrlPr>
                              <a:rPr lang="en-GB" sz="3200" b="0" i="1" smtClean="0">
                                <a:latin typeface="Cambria Math" panose="02040503050406030204" pitchFamily="18" charset="0"/>
                              </a:rPr>
                            </m:ctrlPr>
                          </m:sSupPr>
                          <m:e>
                            <m:r>
                              <a:rPr lang="en-GB" sz="3200" b="0" i="1" smtClean="0">
                                <a:latin typeface="Cambria Math" panose="02040503050406030204" pitchFamily="18" charset="0"/>
                              </a:rPr>
                              <m:t>𝑚𝑣</m:t>
                            </m:r>
                          </m:e>
                          <m:sup>
                            <m:r>
                              <a:rPr lang="en-GB" sz="3200" b="0" i="1" smtClean="0">
                                <a:latin typeface="Cambria Math" panose="02040503050406030204" pitchFamily="18" charset="0"/>
                              </a:rPr>
                              <m:t>2</m:t>
                            </m:r>
                          </m:sup>
                        </m:sSup>
                      </m:num>
                      <m:den>
                        <m:r>
                          <a:rPr lang="en-GB" sz="3200" b="0" i="1" smtClean="0">
                            <a:latin typeface="Cambria Math" panose="02040503050406030204" pitchFamily="18" charset="0"/>
                          </a:rPr>
                          <m:t>𝐴</m:t>
                        </m:r>
                      </m:den>
                    </m:f>
                  </m:oMath>
                </a14:m>
                <a:r>
                  <a:rPr lang="en-US" sz="3200" dirty="0"/>
                  <a:t>=</a:t>
                </a:r>
                <a:r>
                  <a:rPr lang="en-GB" sz="3200" dirty="0"/>
                  <a:t> </a:t>
                </a:r>
                <a14:m>
                  <m:oMath xmlns:m="http://schemas.openxmlformats.org/officeDocument/2006/math">
                    <m:f>
                      <m:fPr>
                        <m:ctrlPr>
                          <a:rPr lang="en-GB" sz="3200" i="1">
                            <a:latin typeface="Cambria Math" panose="02040503050406030204" pitchFamily="18" charset="0"/>
                          </a:rPr>
                        </m:ctrlPr>
                      </m:fPr>
                      <m:num>
                        <m:r>
                          <a:rPr lang="en-GB" sz="3200" i="1">
                            <a:latin typeface="Cambria Math" panose="02040503050406030204" pitchFamily="18" charset="0"/>
                          </a:rPr>
                          <m:t>1</m:t>
                        </m:r>
                      </m:num>
                      <m:den>
                        <m:r>
                          <a:rPr lang="en-GB" sz="3200" i="1">
                            <a:latin typeface="Cambria Math" panose="02040503050406030204" pitchFamily="18" charset="0"/>
                          </a:rPr>
                          <m:t>2</m:t>
                        </m:r>
                      </m:den>
                    </m:f>
                    <m:f>
                      <m:fPr>
                        <m:ctrlPr>
                          <a:rPr lang="en-GB" sz="3200" i="1">
                            <a:latin typeface="Cambria Math" panose="02040503050406030204" pitchFamily="18" charset="0"/>
                          </a:rPr>
                        </m:ctrlPr>
                      </m:fPr>
                      <m:num>
                        <m:sSup>
                          <m:sSupPr>
                            <m:ctrlPr>
                              <a:rPr lang="en-GB" sz="3200" i="1">
                                <a:latin typeface="Cambria Math" panose="02040503050406030204" pitchFamily="18" charset="0"/>
                              </a:rPr>
                            </m:ctrlPr>
                          </m:sSupPr>
                          <m:e>
                            <m:r>
                              <a:rPr lang="en-GB" sz="3200" i="1" smtClean="0">
                                <a:latin typeface="Cambria Math" panose="02040503050406030204" pitchFamily="18" charset="0"/>
                                <a:ea typeface="Cambria Math" panose="02040503050406030204" pitchFamily="18" charset="0"/>
                              </a:rPr>
                              <m:t>×</m:t>
                            </m:r>
                            <m:r>
                              <a:rPr lang="en-GB" sz="3200" b="0" i="1" smtClean="0">
                                <a:latin typeface="Cambria Math" panose="02040503050406030204" pitchFamily="18" charset="0"/>
                                <a:ea typeface="Cambria Math" panose="02040503050406030204" pitchFamily="18" charset="0"/>
                              </a:rPr>
                              <m:t>0.1×300</m:t>
                            </m:r>
                          </m:e>
                          <m:sup>
                            <m:r>
                              <a:rPr lang="en-GB" sz="3200" i="1">
                                <a:latin typeface="Cambria Math" panose="02040503050406030204" pitchFamily="18" charset="0"/>
                              </a:rPr>
                              <m:t>2</m:t>
                            </m:r>
                          </m:sup>
                        </m:sSup>
                      </m:num>
                      <m:den>
                        <m:r>
                          <a:rPr lang="en-GB" sz="3200" i="1" smtClean="0">
                            <a:latin typeface="Cambria Math" panose="02040503050406030204" pitchFamily="18" charset="0"/>
                            <a:ea typeface="Cambria Math" panose="02040503050406030204" pitchFamily="18" charset="0"/>
                          </a:rPr>
                          <m:t>𝜋</m:t>
                        </m:r>
                        <m:r>
                          <a:rPr lang="en-GB" sz="3200" i="1" smtClean="0">
                            <a:latin typeface="Cambria Math" panose="02040503050406030204" pitchFamily="18" charset="0"/>
                            <a:ea typeface="Cambria Math" panose="02040503050406030204" pitchFamily="18" charset="0"/>
                          </a:rPr>
                          <m:t>×15×15</m:t>
                        </m:r>
                      </m:den>
                    </m:f>
                  </m:oMath>
                </a14:m>
                <a:r>
                  <a:rPr lang="en-US" sz="3200" dirty="0"/>
                  <a:t>= 6.3 Jmm</a:t>
                </a:r>
                <a:r>
                  <a:rPr lang="en-US" sz="3200" baseline="30000" dirty="0"/>
                  <a:t>-2</a:t>
                </a:r>
              </a:p>
            </p:txBody>
          </p:sp>
        </mc:Choice>
        <mc:Fallback xmlns="">
          <p:sp>
            <p:nvSpPr>
              <p:cNvPr id="5" name="TextBox 4">
                <a:extLst>
                  <a:ext uri="{FF2B5EF4-FFF2-40B4-BE49-F238E27FC236}">
                    <a16:creationId xmlns:a16="http://schemas.microsoft.com/office/drawing/2014/main" id="{26FC761A-4290-DF74-9BCE-3ED086A1231A}"/>
                  </a:ext>
                </a:extLst>
              </p:cNvPr>
              <p:cNvSpPr txBox="1">
                <a:spLocks noRot="1" noChangeAspect="1" noMove="1" noResize="1" noEditPoints="1" noAdjustHandles="1" noChangeArrowheads="1" noChangeShapeType="1" noTextEdit="1"/>
              </p:cNvSpPr>
              <p:nvPr/>
            </p:nvSpPr>
            <p:spPr>
              <a:xfrm>
                <a:off x="1043608" y="3020496"/>
                <a:ext cx="7560840" cy="768544"/>
              </a:xfrm>
              <a:prstGeom prst="rect">
                <a:avLst/>
              </a:prstGeom>
              <a:blipFill>
                <a:blip r:embed="rId3"/>
                <a:stretch>
                  <a:fillRect l="-1846" b="-16129"/>
                </a:stretch>
              </a:blipFill>
            </p:spPr>
            <p:txBody>
              <a:bodyPr/>
              <a:lstStyle/>
              <a:p>
                <a:r>
                  <a:rPr lang="en-US">
                    <a:noFill/>
                  </a:rPr>
                  <a:t> </a:t>
                </a:r>
              </a:p>
            </p:txBody>
          </p:sp>
        </mc:Fallback>
      </mc:AlternateContent>
    </p:spTree>
    <p:extLst>
      <p:ext uri="{BB962C8B-B14F-4D97-AF65-F5344CB8AC3E}">
        <p14:creationId xmlns:p14="http://schemas.microsoft.com/office/powerpoint/2010/main" val="2789740986"/>
      </p:ext>
    </p:extLst>
  </p:cSld>
  <p:clrMapOvr>
    <a:masterClrMapping/>
  </p:clrMapOvr>
  <p:transition>
    <p:wipe dir="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1026">
            <a:extLst>
              <a:ext uri="{FF2B5EF4-FFF2-40B4-BE49-F238E27FC236}">
                <a16:creationId xmlns:a16="http://schemas.microsoft.com/office/drawing/2014/main" id="{EDEBDCDC-B871-C111-6FD2-1ADEC548B878}"/>
              </a:ext>
            </a:extLst>
          </p:cNvPr>
          <p:cNvSpPr>
            <a:spLocks noGrp="1" noChangeArrowheads="1"/>
          </p:cNvSpPr>
          <p:nvPr>
            <p:ph type="ctrTitle"/>
          </p:nvPr>
        </p:nvSpPr>
        <p:spPr>
          <a:xfrm>
            <a:off x="401646" y="920750"/>
            <a:ext cx="8416925" cy="534988"/>
          </a:xfrm>
        </p:spPr>
        <p:txBody>
          <a:bodyPr anchor="ctr"/>
          <a:lstStyle/>
          <a:p>
            <a:r>
              <a:rPr lang="en-GB" altLang="en-US" sz="2800"/>
              <a:t>Target Defeat Mechanisms - Summary</a:t>
            </a:r>
          </a:p>
        </p:txBody>
      </p:sp>
      <p:sp>
        <p:nvSpPr>
          <p:cNvPr id="67587" name="Text Box 1028">
            <a:extLst>
              <a:ext uri="{FF2B5EF4-FFF2-40B4-BE49-F238E27FC236}">
                <a16:creationId xmlns:a16="http://schemas.microsoft.com/office/drawing/2014/main" id="{590EB76D-2538-E3F2-0E6B-D767956222E6}"/>
              </a:ext>
            </a:extLst>
          </p:cNvPr>
          <p:cNvSpPr txBox="1">
            <a:spLocks noChangeArrowheads="1"/>
          </p:cNvSpPr>
          <p:nvPr/>
        </p:nvSpPr>
        <p:spPr bwMode="auto">
          <a:xfrm>
            <a:off x="617538" y="1563688"/>
            <a:ext cx="19859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sz="1600" b="1">
                <a:solidFill>
                  <a:srgbClr val="FFFFFF"/>
                </a:solidFill>
              </a:rPr>
              <a:t>ANTI-PERSONNEL</a:t>
            </a:r>
          </a:p>
        </p:txBody>
      </p:sp>
      <p:sp>
        <p:nvSpPr>
          <p:cNvPr id="67588" name="Text Box 1030">
            <a:extLst>
              <a:ext uri="{FF2B5EF4-FFF2-40B4-BE49-F238E27FC236}">
                <a16:creationId xmlns:a16="http://schemas.microsoft.com/office/drawing/2014/main" id="{48591198-3ADE-85EB-EE3B-CAD79B21EF9C}"/>
              </a:ext>
            </a:extLst>
          </p:cNvPr>
          <p:cNvSpPr txBox="1">
            <a:spLocks noChangeArrowheads="1"/>
          </p:cNvSpPr>
          <p:nvPr/>
        </p:nvSpPr>
        <p:spPr bwMode="auto">
          <a:xfrm>
            <a:off x="1093788" y="2116416"/>
            <a:ext cx="1274708" cy="36933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b="1">
                <a:solidFill>
                  <a:srgbClr val="FFFFFF"/>
                </a:solidFill>
              </a:rPr>
              <a:t>Blast - HE</a:t>
            </a:r>
          </a:p>
        </p:txBody>
      </p:sp>
      <p:sp>
        <p:nvSpPr>
          <p:cNvPr id="67589" name="Text Box 1037">
            <a:extLst>
              <a:ext uri="{FF2B5EF4-FFF2-40B4-BE49-F238E27FC236}">
                <a16:creationId xmlns:a16="http://schemas.microsoft.com/office/drawing/2014/main" id="{A47DAFC5-D52D-658C-14BE-EE30296E4FF7}"/>
              </a:ext>
            </a:extLst>
          </p:cNvPr>
          <p:cNvSpPr txBox="1">
            <a:spLocks noChangeArrowheads="1"/>
          </p:cNvSpPr>
          <p:nvPr/>
        </p:nvSpPr>
        <p:spPr bwMode="auto">
          <a:xfrm>
            <a:off x="852488" y="3564216"/>
            <a:ext cx="2287806" cy="36933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b="1">
                <a:solidFill>
                  <a:srgbClr val="FFFFFF"/>
                </a:solidFill>
              </a:rPr>
              <a:t>KE - shell fragment</a:t>
            </a:r>
          </a:p>
        </p:txBody>
      </p:sp>
      <p:sp>
        <p:nvSpPr>
          <p:cNvPr id="67590" name="Text Box 1038">
            <a:extLst>
              <a:ext uri="{FF2B5EF4-FFF2-40B4-BE49-F238E27FC236}">
                <a16:creationId xmlns:a16="http://schemas.microsoft.com/office/drawing/2014/main" id="{15CCFE38-D1DD-A2CA-EECA-9A3EBE7541F6}"/>
              </a:ext>
            </a:extLst>
          </p:cNvPr>
          <p:cNvSpPr txBox="1">
            <a:spLocks noChangeArrowheads="1"/>
          </p:cNvSpPr>
          <p:nvPr/>
        </p:nvSpPr>
        <p:spPr bwMode="auto">
          <a:xfrm>
            <a:off x="3938596" y="2114828"/>
            <a:ext cx="1864613" cy="369332"/>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b="1">
                <a:solidFill>
                  <a:srgbClr val="FFFFFF"/>
                </a:solidFill>
              </a:rPr>
              <a:t>Blast - External</a:t>
            </a:r>
          </a:p>
        </p:txBody>
      </p:sp>
      <p:sp>
        <p:nvSpPr>
          <p:cNvPr id="67591" name="Text Box 1040">
            <a:extLst>
              <a:ext uri="{FF2B5EF4-FFF2-40B4-BE49-F238E27FC236}">
                <a16:creationId xmlns:a16="http://schemas.microsoft.com/office/drawing/2014/main" id="{E35B1FF7-51F2-761D-4CEC-9BEADFE274CE}"/>
              </a:ext>
            </a:extLst>
          </p:cNvPr>
          <p:cNvSpPr txBox="1">
            <a:spLocks noChangeArrowheads="1"/>
          </p:cNvSpPr>
          <p:nvPr/>
        </p:nvSpPr>
        <p:spPr bwMode="auto">
          <a:xfrm>
            <a:off x="3887796" y="3564216"/>
            <a:ext cx="1787669" cy="369332"/>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b="1">
                <a:solidFill>
                  <a:srgbClr val="FFFFFF"/>
                </a:solidFill>
              </a:rPr>
              <a:t>Blast - Internal</a:t>
            </a:r>
          </a:p>
        </p:txBody>
      </p:sp>
      <p:sp>
        <p:nvSpPr>
          <p:cNvPr id="67592" name="Text Box 1041">
            <a:extLst>
              <a:ext uri="{FF2B5EF4-FFF2-40B4-BE49-F238E27FC236}">
                <a16:creationId xmlns:a16="http://schemas.microsoft.com/office/drawing/2014/main" id="{94C5FD99-D715-CE69-2FED-C18B0774B114}"/>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sz="1600" b="1">
                <a:solidFill>
                  <a:srgbClr val="FFFFFF"/>
                </a:solidFill>
              </a:rPr>
              <a:t>ANTI-STRUCTURE</a:t>
            </a:r>
          </a:p>
        </p:txBody>
      </p:sp>
      <p:sp>
        <p:nvSpPr>
          <p:cNvPr id="67593" name="Text Box 1042">
            <a:extLst>
              <a:ext uri="{FF2B5EF4-FFF2-40B4-BE49-F238E27FC236}">
                <a16:creationId xmlns:a16="http://schemas.microsoft.com/office/drawing/2014/main" id="{CF23DE12-B2DD-5DA8-C47A-6BC2ACF980B3}"/>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sz="1600" b="1">
                <a:solidFill>
                  <a:srgbClr val="FFFFFF"/>
                </a:solidFill>
              </a:rPr>
              <a:t>ANTI-ARMOUR</a:t>
            </a:r>
          </a:p>
        </p:txBody>
      </p:sp>
      <p:sp>
        <p:nvSpPr>
          <p:cNvPr id="67594" name="Text Box 1043">
            <a:extLst>
              <a:ext uri="{FF2B5EF4-FFF2-40B4-BE49-F238E27FC236}">
                <a16:creationId xmlns:a16="http://schemas.microsoft.com/office/drawing/2014/main" id="{FEFBA52E-40EA-CA91-1EC4-B40DBF82875A}"/>
              </a:ext>
            </a:extLst>
          </p:cNvPr>
          <p:cNvSpPr txBox="1">
            <a:spLocks noChangeArrowheads="1"/>
          </p:cNvSpPr>
          <p:nvPr/>
        </p:nvSpPr>
        <p:spPr bwMode="auto">
          <a:xfrm>
            <a:off x="7086608" y="2162175"/>
            <a:ext cx="825867" cy="3693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b="1">
                <a:solidFill>
                  <a:srgbClr val="FFFFFF"/>
                </a:solidFill>
              </a:rPr>
              <a:t>HESH</a:t>
            </a:r>
          </a:p>
        </p:txBody>
      </p:sp>
      <p:sp>
        <p:nvSpPr>
          <p:cNvPr id="67595" name="Text Box 1044">
            <a:extLst>
              <a:ext uri="{FF2B5EF4-FFF2-40B4-BE49-F238E27FC236}">
                <a16:creationId xmlns:a16="http://schemas.microsoft.com/office/drawing/2014/main" id="{0CFC33EF-F8B1-2BA0-9FF1-DFDB281B6DC3}"/>
              </a:ext>
            </a:extLst>
          </p:cNvPr>
          <p:cNvSpPr txBox="1">
            <a:spLocks noChangeArrowheads="1"/>
          </p:cNvSpPr>
          <p:nvPr/>
        </p:nvSpPr>
        <p:spPr bwMode="auto">
          <a:xfrm>
            <a:off x="6453196" y="3611563"/>
            <a:ext cx="2693879" cy="3693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b="1">
                <a:solidFill>
                  <a:srgbClr val="FFFFFF"/>
                </a:solidFill>
              </a:rPr>
              <a:t>Shaped Charge - HEAT</a:t>
            </a:r>
          </a:p>
        </p:txBody>
      </p:sp>
      <p:sp>
        <p:nvSpPr>
          <p:cNvPr id="67596" name="Text Box 1070">
            <a:extLst>
              <a:ext uri="{FF2B5EF4-FFF2-40B4-BE49-F238E27FC236}">
                <a16:creationId xmlns:a16="http://schemas.microsoft.com/office/drawing/2014/main" id="{F000D872-D41A-A5BA-BAFA-B5E0578C49E9}"/>
              </a:ext>
            </a:extLst>
          </p:cNvPr>
          <p:cNvSpPr txBox="1">
            <a:spLocks noChangeArrowheads="1"/>
          </p:cNvSpPr>
          <p:nvPr/>
        </p:nvSpPr>
        <p:spPr bwMode="auto">
          <a:xfrm>
            <a:off x="3760788" y="5164416"/>
            <a:ext cx="2082558" cy="3693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FFFFFF"/>
                </a:solidFill>
                <a:prstDash val="dash"/>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b="1">
                <a:solidFill>
                  <a:srgbClr val="FFFFFF"/>
                </a:solidFill>
              </a:rPr>
              <a:t>Tandem Warhead</a:t>
            </a:r>
          </a:p>
        </p:txBody>
      </p:sp>
      <p:grpSp>
        <p:nvGrpSpPr>
          <p:cNvPr id="67597" name="Group 1073">
            <a:extLst>
              <a:ext uri="{FF2B5EF4-FFF2-40B4-BE49-F238E27FC236}">
                <a16:creationId xmlns:a16="http://schemas.microsoft.com/office/drawing/2014/main" id="{6E1EFB13-21BA-47A5-7194-38118DEEFECC}"/>
              </a:ext>
            </a:extLst>
          </p:cNvPr>
          <p:cNvGrpSpPr>
            <a:grpSpLocks noChangeAspect="1"/>
          </p:cNvGrpSpPr>
          <p:nvPr/>
        </p:nvGrpSpPr>
        <p:grpSpPr bwMode="auto">
          <a:xfrm flipH="1">
            <a:off x="1419233" y="5834063"/>
            <a:ext cx="409575" cy="68262"/>
            <a:chOff x="466" y="1122"/>
            <a:chExt cx="1397" cy="233"/>
          </a:xfrm>
        </p:grpSpPr>
        <p:sp>
          <p:nvSpPr>
            <p:cNvPr id="67703" name="AutoShape 1074">
              <a:extLst>
                <a:ext uri="{FF2B5EF4-FFF2-40B4-BE49-F238E27FC236}">
                  <a16:creationId xmlns:a16="http://schemas.microsoft.com/office/drawing/2014/main" id="{732CEC84-CF9A-8A7A-40FC-F50284C6E5EC}"/>
                </a:ext>
              </a:extLst>
            </p:cNvPr>
            <p:cNvSpPr>
              <a:spLocks noChangeAspect="1" noChangeArrowheads="1"/>
            </p:cNvSpPr>
            <p:nvPr/>
          </p:nvSpPr>
          <p:spPr bwMode="auto">
            <a:xfrm flipV="1">
              <a:off x="775" y="1165"/>
              <a:ext cx="123" cy="147"/>
            </a:xfrm>
            <a:prstGeom prst="roundRect">
              <a:avLst>
                <a:gd name="adj" fmla="val 0"/>
              </a:avLst>
            </a:prstGeom>
            <a:gradFill rotWithShape="0">
              <a:gsLst>
                <a:gs pos="0">
                  <a:srgbClr val="BF4100"/>
                </a:gs>
                <a:gs pos="50000">
                  <a:srgbClr val="FFBF18"/>
                </a:gs>
                <a:gs pos="100000">
                  <a:srgbClr val="BF41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704" name="AutoShape 1075">
              <a:extLst>
                <a:ext uri="{FF2B5EF4-FFF2-40B4-BE49-F238E27FC236}">
                  <a16:creationId xmlns:a16="http://schemas.microsoft.com/office/drawing/2014/main" id="{EDEF3A6D-4E58-DBF2-714F-0C6646AE94A0}"/>
                </a:ext>
              </a:extLst>
            </p:cNvPr>
            <p:cNvSpPr>
              <a:spLocks noChangeAspect="1" noChangeArrowheads="1"/>
            </p:cNvSpPr>
            <p:nvPr/>
          </p:nvSpPr>
          <p:spPr bwMode="auto">
            <a:xfrm flipV="1">
              <a:off x="1839" y="1122"/>
              <a:ext cx="24" cy="233"/>
            </a:xfrm>
            <a:prstGeom prst="roundRect">
              <a:avLst>
                <a:gd name="adj" fmla="val 0"/>
              </a:avLst>
            </a:prstGeom>
            <a:gradFill rotWithShape="0">
              <a:gsLst>
                <a:gs pos="0">
                  <a:srgbClr val="BF4100"/>
                </a:gs>
                <a:gs pos="50000">
                  <a:srgbClr val="FFBF18"/>
                </a:gs>
                <a:gs pos="100000">
                  <a:srgbClr val="BF41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705" name="AutoShape 1076">
              <a:extLst>
                <a:ext uri="{FF2B5EF4-FFF2-40B4-BE49-F238E27FC236}">
                  <a16:creationId xmlns:a16="http://schemas.microsoft.com/office/drawing/2014/main" id="{118127FD-E719-273B-1C7A-848AD7E1C120}"/>
                </a:ext>
              </a:extLst>
            </p:cNvPr>
            <p:cNvSpPr>
              <a:spLocks noChangeAspect="1" noChangeArrowheads="1"/>
            </p:cNvSpPr>
            <p:nvPr/>
          </p:nvSpPr>
          <p:spPr bwMode="auto">
            <a:xfrm flipV="1">
              <a:off x="1817" y="1140"/>
              <a:ext cx="24" cy="196"/>
            </a:xfrm>
            <a:prstGeom prst="roundRect">
              <a:avLst>
                <a:gd name="adj" fmla="val 0"/>
              </a:avLst>
            </a:prstGeom>
            <a:gradFill rotWithShape="0">
              <a:gsLst>
                <a:gs pos="0">
                  <a:srgbClr val="BF4100"/>
                </a:gs>
                <a:gs pos="50000">
                  <a:srgbClr val="FFBF18"/>
                </a:gs>
                <a:gs pos="100000">
                  <a:srgbClr val="BF41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706" name="Freeform 1077">
              <a:extLst>
                <a:ext uri="{FF2B5EF4-FFF2-40B4-BE49-F238E27FC236}">
                  <a16:creationId xmlns:a16="http://schemas.microsoft.com/office/drawing/2014/main" id="{28C97C51-D5A5-1A50-829C-F53180489713}"/>
                </a:ext>
              </a:extLst>
            </p:cNvPr>
            <p:cNvSpPr>
              <a:spLocks noChangeAspect="1"/>
            </p:cNvSpPr>
            <p:nvPr/>
          </p:nvSpPr>
          <p:spPr bwMode="auto">
            <a:xfrm>
              <a:off x="969" y="1122"/>
              <a:ext cx="825" cy="232"/>
            </a:xfrm>
            <a:custGeom>
              <a:avLst/>
              <a:gdLst>
                <a:gd name="T0" fmla="*/ 824 w 825"/>
                <a:gd name="T1" fmla="*/ 0 h 232"/>
                <a:gd name="T2" fmla="*/ 824 w 825"/>
                <a:gd name="T3" fmla="*/ 231 h 232"/>
                <a:gd name="T4" fmla="*/ 0 w 825"/>
                <a:gd name="T5" fmla="*/ 210 h 232"/>
                <a:gd name="T6" fmla="*/ 0 w 825"/>
                <a:gd name="T7" fmla="*/ 18 h 232"/>
                <a:gd name="T8" fmla="*/ 824 w 825"/>
                <a:gd name="T9" fmla="*/ 0 h 232"/>
                <a:gd name="T10" fmla="*/ 824 w 825"/>
                <a:gd name="T11" fmla="*/ 0 h 23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825" h="232">
                  <a:moveTo>
                    <a:pt x="824" y="0"/>
                  </a:moveTo>
                  <a:lnTo>
                    <a:pt x="824" y="231"/>
                  </a:lnTo>
                  <a:lnTo>
                    <a:pt x="0" y="210"/>
                  </a:lnTo>
                  <a:lnTo>
                    <a:pt x="0" y="18"/>
                  </a:lnTo>
                  <a:lnTo>
                    <a:pt x="824" y="0"/>
                  </a:lnTo>
                </a:path>
              </a:pathLst>
            </a:custGeom>
            <a:gradFill rotWithShape="0">
              <a:gsLst>
                <a:gs pos="0">
                  <a:srgbClr val="BF4100"/>
                </a:gs>
                <a:gs pos="50000">
                  <a:srgbClr val="FFBF18"/>
                </a:gs>
                <a:gs pos="100000">
                  <a:srgbClr val="BF41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707" name="Freeform 1078">
              <a:extLst>
                <a:ext uri="{FF2B5EF4-FFF2-40B4-BE49-F238E27FC236}">
                  <a16:creationId xmlns:a16="http://schemas.microsoft.com/office/drawing/2014/main" id="{4C15A43A-0EFD-B6F9-AB1D-6D07C56D2D2E}"/>
                </a:ext>
              </a:extLst>
            </p:cNvPr>
            <p:cNvSpPr>
              <a:spLocks noChangeAspect="1"/>
            </p:cNvSpPr>
            <p:nvPr/>
          </p:nvSpPr>
          <p:spPr bwMode="auto">
            <a:xfrm>
              <a:off x="896" y="1140"/>
              <a:ext cx="75" cy="193"/>
            </a:xfrm>
            <a:custGeom>
              <a:avLst/>
              <a:gdLst>
                <a:gd name="T0" fmla="*/ 74 w 75"/>
                <a:gd name="T1" fmla="*/ 0 h 193"/>
                <a:gd name="T2" fmla="*/ 74 w 75"/>
                <a:gd name="T3" fmla="*/ 192 h 193"/>
                <a:gd name="T4" fmla="*/ 0 w 75"/>
                <a:gd name="T5" fmla="*/ 170 h 193"/>
                <a:gd name="T6" fmla="*/ 0 w 75"/>
                <a:gd name="T7" fmla="*/ 24 h 193"/>
                <a:gd name="T8" fmla="*/ 74 w 75"/>
                <a:gd name="T9" fmla="*/ 0 h 193"/>
                <a:gd name="T10" fmla="*/ 74 w 75"/>
                <a:gd name="T11" fmla="*/ 0 h 193"/>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75" h="193">
                  <a:moveTo>
                    <a:pt x="74" y="0"/>
                  </a:moveTo>
                  <a:lnTo>
                    <a:pt x="74" y="192"/>
                  </a:lnTo>
                  <a:lnTo>
                    <a:pt x="0" y="170"/>
                  </a:lnTo>
                  <a:lnTo>
                    <a:pt x="0" y="24"/>
                  </a:lnTo>
                  <a:lnTo>
                    <a:pt x="74" y="0"/>
                  </a:lnTo>
                </a:path>
              </a:pathLst>
            </a:custGeom>
            <a:gradFill rotWithShape="0">
              <a:gsLst>
                <a:gs pos="0">
                  <a:srgbClr val="BF4100"/>
                </a:gs>
                <a:gs pos="50000">
                  <a:srgbClr val="FFBF18"/>
                </a:gs>
                <a:gs pos="100000">
                  <a:srgbClr val="BF41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708" name="Freeform 1079">
              <a:extLst>
                <a:ext uri="{FF2B5EF4-FFF2-40B4-BE49-F238E27FC236}">
                  <a16:creationId xmlns:a16="http://schemas.microsoft.com/office/drawing/2014/main" id="{A38A435E-BFCE-F7DA-9599-4CC348E2E11F}"/>
                </a:ext>
              </a:extLst>
            </p:cNvPr>
            <p:cNvSpPr>
              <a:spLocks noChangeAspect="1"/>
            </p:cNvSpPr>
            <p:nvPr/>
          </p:nvSpPr>
          <p:spPr bwMode="auto">
            <a:xfrm>
              <a:off x="466" y="1169"/>
              <a:ext cx="310" cy="136"/>
            </a:xfrm>
            <a:custGeom>
              <a:avLst/>
              <a:gdLst>
                <a:gd name="T0" fmla="*/ 309 w 310"/>
                <a:gd name="T1" fmla="*/ 134 h 136"/>
                <a:gd name="T2" fmla="*/ 309 w 310"/>
                <a:gd name="T3" fmla="*/ 0 h 136"/>
                <a:gd name="T4" fmla="*/ 309 w 310"/>
                <a:gd name="T5" fmla="*/ 2 h 136"/>
                <a:gd name="T6" fmla="*/ 288 w 310"/>
                <a:gd name="T7" fmla="*/ 4 h 136"/>
                <a:gd name="T8" fmla="*/ 269 w 310"/>
                <a:gd name="T9" fmla="*/ 5 h 136"/>
                <a:gd name="T10" fmla="*/ 248 w 310"/>
                <a:gd name="T11" fmla="*/ 6 h 136"/>
                <a:gd name="T12" fmla="*/ 229 w 310"/>
                <a:gd name="T13" fmla="*/ 7 h 136"/>
                <a:gd name="T14" fmla="*/ 209 w 310"/>
                <a:gd name="T15" fmla="*/ 12 h 136"/>
                <a:gd name="T16" fmla="*/ 190 w 310"/>
                <a:gd name="T17" fmla="*/ 14 h 136"/>
                <a:gd name="T18" fmla="*/ 170 w 310"/>
                <a:gd name="T19" fmla="*/ 18 h 136"/>
                <a:gd name="T20" fmla="*/ 151 w 310"/>
                <a:gd name="T21" fmla="*/ 21 h 136"/>
                <a:gd name="T22" fmla="*/ 132 w 310"/>
                <a:gd name="T23" fmla="*/ 27 h 136"/>
                <a:gd name="T24" fmla="*/ 112 w 310"/>
                <a:gd name="T25" fmla="*/ 31 h 136"/>
                <a:gd name="T26" fmla="*/ 93 w 310"/>
                <a:gd name="T27" fmla="*/ 37 h 136"/>
                <a:gd name="T28" fmla="*/ 75 w 310"/>
                <a:gd name="T29" fmla="*/ 41 h 136"/>
                <a:gd name="T30" fmla="*/ 55 w 310"/>
                <a:gd name="T31" fmla="*/ 48 h 136"/>
                <a:gd name="T32" fmla="*/ 37 w 310"/>
                <a:gd name="T33" fmla="*/ 54 h 136"/>
                <a:gd name="T34" fmla="*/ 18 w 310"/>
                <a:gd name="T35" fmla="*/ 62 h 136"/>
                <a:gd name="T36" fmla="*/ 0 w 310"/>
                <a:gd name="T37" fmla="*/ 68 h 136"/>
                <a:gd name="T38" fmla="*/ 0 w 310"/>
                <a:gd name="T39" fmla="*/ 69 h 136"/>
                <a:gd name="T40" fmla="*/ 18 w 310"/>
                <a:gd name="T41" fmla="*/ 77 h 136"/>
                <a:gd name="T42" fmla="*/ 37 w 310"/>
                <a:gd name="T43" fmla="*/ 85 h 136"/>
                <a:gd name="T44" fmla="*/ 55 w 310"/>
                <a:gd name="T45" fmla="*/ 92 h 136"/>
                <a:gd name="T46" fmla="*/ 75 w 310"/>
                <a:gd name="T47" fmla="*/ 98 h 136"/>
                <a:gd name="T48" fmla="*/ 93 w 310"/>
                <a:gd name="T49" fmla="*/ 104 h 136"/>
                <a:gd name="T50" fmla="*/ 112 w 310"/>
                <a:gd name="T51" fmla="*/ 109 h 136"/>
                <a:gd name="T52" fmla="*/ 132 w 310"/>
                <a:gd name="T53" fmla="*/ 114 h 136"/>
                <a:gd name="T54" fmla="*/ 151 w 310"/>
                <a:gd name="T55" fmla="*/ 118 h 136"/>
                <a:gd name="T56" fmla="*/ 170 w 310"/>
                <a:gd name="T57" fmla="*/ 123 h 136"/>
                <a:gd name="T58" fmla="*/ 190 w 310"/>
                <a:gd name="T59" fmla="*/ 126 h 136"/>
                <a:gd name="T60" fmla="*/ 209 w 310"/>
                <a:gd name="T61" fmla="*/ 130 h 136"/>
                <a:gd name="T62" fmla="*/ 229 w 310"/>
                <a:gd name="T63" fmla="*/ 132 h 136"/>
                <a:gd name="T64" fmla="*/ 248 w 310"/>
                <a:gd name="T65" fmla="*/ 134 h 136"/>
                <a:gd name="T66" fmla="*/ 269 w 310"/>
                <a:gd name="T67" fmla="*/ 135 h 136"/>
                <a:gd name="T68" fmla="*/ 288 w 310"/>
                <a:gd name="T69" fmla="*/ 135 h 136"/>
                <a:gd name="T70" fmla="*/ 309 w 310"/>
                <a:gd name="T71" fmla="*/ 135 h 136"/>
                <a:gd name="T72" fmla="*/ 309 w 310"/>
                <a:gd name="T73" fmla="*/ 134 h 136"/>
                <a:gd name="T74" fmla="*/ 309 w 310"/>
                <a:gd name="T75" fmla="*/ 134 h 1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310" h="136">
                  <a:moveTo>
                    <a:pt x="309" y="134"/>
                  </a:moveTo>
                  <a:lnTo>
                    <a:pt x="309" y="0"/>
                  </a:lnTo>
                  <a:lnTo>
                    <a:pt x="309" y="2"/>
                  </a:lnTo>
                  <a:lnTo>
                    <a:pt x="288" y="4"/>
                  </a:lnTo>
                  <a:lnTo>
                    <a:pt x="269" y="5"/>
                  </a:lnTo>
                  <a:lnTo>
                    <a:pt x="248" y="6"/>
                  </a:lnTo>
                  <a:lnTo>
                    <a:pt x="229" y="7"/>
                  </a:lnTo>
                  <a:lnTo>
                    <a:pt x="209" y="12"/>
                  </a:lnTo>
                  <a:lnTo>
                    <a:pt x="190" y="14"/>
                  </a:lnTo>
                  <a:lnTo>
                    <a:pt x="170" y="18"/>
                  </a:lnTo>
                  <a:lnTo>
                    <a:pt x="151" y="21"/>
                  </a:lnTo>
                  <a:lnTo>
                    <a:pt x="132" y="27"/>
                  </a:lnTo>
                  <a:lnTo>
                    <a:pt x="112" y="31"/>
                  </a:lnTo>
                  <a:lnTo>
                    <a:pt x="93" y="37"/>
                  </a:lnTo>
                  <a:lnTo>
                    <a:pt x="75" y="41"/>
                  </a:lnTo>
                  <a:lnTo>
                    <a:pt x="55" y="48"/>
                  </a:lnTo>
                  <a:lnTo>
                    <a:pt x="37" y="54"/>
                  </a:lnTo>
                  <a:lnTo>
                    <a:pt x="18" y="62"/>
                  </a:lnTo>
                  <a:lnTo>
                    <a:pt x="0" y="68"/>
                  </a:lnTo>
                  <a:lnTo>
                    <a:pt x="0" y="69"/>
                  </a:lnTo>
                  <a:lnTo>
                    <a:pt x="18" y="77"/>
                  </a:lnTo>
                  <a:lnTo>
                    <a:pt x="37" y="85"/>
                  </a:lnTo>
                  <a:lnTo>
                    <a:pt x="55" y="92"/>
                  </a:lnTo>
                  <a:lnTo>
                    <a:pt x="75" y="98"/>
                  </a:lnTo>
                  <a:lnTo>
                    <a:pt x="93" y="104"/>
                  </a:lnTo>
                  <a:lnTo>
                    <a:pt x="112" y="109"/>
                  </a:lnTo>
                  <a:lnTo>
                    <a:pt x="132" y="114"/>
                  </a:lnTo>
                  <a:lnTo>
                    <a:pt x="151" y="118"/>
                  </a:lnTo>
                  <a:lnTo>
                    <a:pt x="170" y="123"/>
                  </a:lnTo>
                  <a:lnTo>
                    <a:pt x="190" y="126"/>
                  </a:lnTo>
                  <a:lnTo>
                    <a:pt x="209" y="130"/>
                  </a:lnTo>
                  <a:lnTo>
                    <a:pt x="229" y="132"/>
                  </a:lnTo>
                  <a:lnTo>
                    <a:pt x="248" y="134"/>
                  </a:lnTo>
                  <a:lnTo>
                    <a:pt x="269" y="135"/>
                  </a:lnTo>
                  <a:lnTo>
                    <a:pt x="288" y="135"/>
                  </a:lnTo>
                  <a:lnTo>
                    <a:pt x="309" y="135"/>
                  </a:lnTo>
                  <a:lnTo>
                    <a:pt x="309" y="134"/>
                  </a:lnTo>
                </a:path>
              </a:pathLst>
            </a:custGeom>
            <a:gradFill rotWithShape="0">
              <a:gsLst>
                <a:gs pos="0">
                  <a:srgbClr val="A11F12"/>
                </a:gs>
                <a:gs pos="50000">
                  <a:srgbClr val="E26200"/>
                </a:gs>
                <a:gs pos="100000">
                  <a:srgbClr val="A11F12"/>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709" name="Freeform 1080">
              <a:extLst>
                <a:ext uri="{FF2B5EF4-FFF2-40B4-BE49-F238E27FC236}">
                  <a16:creationId xmlns:a16="http://schemas.microsoft.com/office/drawing/2014/main" id="{8B0A718B-2980-23BE-B1EA-6C7F48186966}"/>
                </a:ext>
              </a:extLst>
            </p:cNvPr>
            <p:cNvSpPr>
              <a:spLocks noChangeAspect="1"/>
            </p:cNvSpPr>
            <p:nvPr/>
          </p:nvSpPr>
          <p:spPr bwMode="auto">
            <a:xfrm>
              <a:off x="1794" y="1122"/>
              <a:ext cx="24" cy="231"/>
            </a:xfrm>
            <a:custGeom>
              <a:avLst/>
              <a:gdLst>
                <a:gd name="T0" fmla="*/ 0 w 24"/>
                <a:gd name="T1" fmla="*/ 0 h 231"/>
                <a:gd name="T2" fmla="*/ 0 w 24"/>
                <a:gd name="T3" fmla="*/ 230 h 231"/>
                <a:gd name="T4" fmla="*/ 23 w 24"/>
                <a:gd name="T5" fmla="*/ 212 h 231"/>
                <a:gd name="T6" fmla="*/ 23 w 24"/>
                <a:gd name="T7" fmla="*/ 18 h 231"/>
                <a:gd name="T8" fmla="*/ 0 w 24"/>
                <a:gd name="T9" fmla="*/ 0 h 231"/>
                <a:gd name="T10" fmla="*/ 0 w 24"/>
                <a:gd name="T11" fmla="*/ 0 h 23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4" h="231">
                  <a:moveTo>
                    <a:pt x="0" y="0"/>
                  </a:moveTo>
                  <a:lnTo>
                    <a:pt x="0" y="230"/>
                  </a:lnTo>
                  <a:lnTo>
                    <a:pt x="23" y="212"/>
                  </a:lnTo>
                  <a:lnTo>
                    <a:pt x="23" y="18"/>
                  </a:lnTo>
                  <a:lnTo>
                    <a:pt x="0" y="0"/>
                  </a:lnTo>
                </a:path>
              </a:pathLst>
            </a:custGeom>
            <a:gradFill rotWithShape="0">
              <a:gsLst>
                <a:gs pos="0">
                  <a:srgbClr val="BF4100"/>
                </a:gs>
                <a:gs pos="50000">
                  <a:srgbClr val="FFBF18"/>
                </a:gs>
                <a:gs pos="100000">
                  <a:srgbClr val="BF41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grpSp>
      <p:grpSp>
        <p:nvGrpSpPr>
          <p:cNvPr id="67598" name="Group 1081">
            <a:extLst>
              <a:ext uri="{FF2B5EF4-FFF2-40B4-BE49-F238E27FC236}">
                <a16:creationId xmlns:a16="http://schemas.microsoft.com/office/drawing/2014/main" id="{F2D91CEA-1204-C017-37AA-1E1C60619BDE}"/>
              </a:ext>
            </a:extLst>
          </p:cNvPr>
          <p:cNvGrpSpPr>
            <a:grpSpLocks noChangeAspect="1"/>
          </p:cNvGrpSpPr>
          <p:nvPr/>
        </p:nvGrpSpPr>
        <p:grpSpPr bwMode="auto">
          <a:xfrm flipH="1">
            <a:off x="6542088" y="4389438"/>
            <a:ext cx="1763712" cy="309562"/>
            <a:chOff x="100" y="1992"/>
            <a:chExt cx="5572" cy="978"/>
          </a:xfrm>
        </p:grpSpPr>
        <p:sp>
          <p:nvSpPr>
            <p:cNvPr id="620602" name="Rectangle 1082">
              <a:extLst>
                <a:ext uri="{FF2B5EF4-FFF2-40B4-BE49-F238E27FC236}">
                  <a16:creationId xmlns:a16="http://schemas.microsoft.com/office/drawing/2014/main" id="{839040C3-3DF6-643C-37E1-0AC6BB20E887}"/>
                </a:ext>
              </a:extLst>
            </p:cNvPr>
            <p:cNvSpPr>
              <a:spLocks noChangeAspect="1" noChangeArrowheads="1"/>
            </p:cNvSpPr>
            <p:nvPr/>
          </p:nvSpPr>
          <p:spPr bwMode="auto">
            <a:xfrm>
              <a:off x="3540" y="2358"/>
              <a:ext cx="2041" cy="246"/>
            </a:xfrm>
            <a:prstGeom prst="rect">
              <a:avLst/>
            </a:prstGeom>
            <a:gradFill rotWithShape="0">
              <a:gsLst>
                <a:gs pos="0">
                  <a:schemeClr val="bg2"/>
                </a:gs>
                <a:gs pos="5000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solidFill>
                  <a:srgbClr val="FFFFFF"/>
                </a:solidFill>
              </a:endParaRPr>
            </a:p>
          </p:txBody>
        </p:sp>
        <p:sp>
          <p:nvSpPr>
            <p:cNvPr id="620603" name="Rectangle 1083">
              <a:extLst>
                <a:ext uri="{FF2B5EF4-FFF2-40B4-BE49-F238E27FC236}">
                  <a16:creationId xmlns:a16="http://schemas.microsoft.com/office/drawing/2014/main" id="{1F812433-12CB-554C-48C9-4C148AE0ED00}"/>
                </a:ext>
              </a:extLst>
            </p:cNvPr>
            <p:cNvSpPr>
              <a:spLocks noChangeAspect="1" noChangeArrowheads="1"/>
            </p:cNvSpPr>
            <p:nvPr/>
          </p:nvSpPr>
          <p:spPr bwMode="auto">
            <a:xfrm>
              <a:off x="356" y="2398"/>
              <a:ext cx="697" cy="155"/>
            </a:xfrm>
            <a:prstGeom prst="rect">
              <a:avLst/>
            </a:prstGeom>
            <a:gradFill rotWithShape="0">
              <a:gsLst>
                <a:gs pos="0">
                  <a:schemeClr val="bg2"/>
                </a:gs>
                <a:gs pos="50000">
                  <a:srgbClr val="C0C0C0"/>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solidFill>
                  <a:srgbClr val="FFFFFF"/>
                </a:solidFill>
              </a:endParaRPr>
            </a:p>
          </p:txBody>
        </p:sp>
        <p:sp>
          <p:nvSpPr>
            <p:cNvPr id="620604" name="Rectangle 1084">
              <a:extLst>
                <a:ext uri="{FF2B5EF4-FFF2-40B4-BE49-F238E27FC236}">
                  <a16:creationId xmlns:a16="http://schemas.microsoft.com/office/drawing/2014/main" id="{43DCC6E2-C88F-B688-C625-38D03DF58634}"/>
                </a:ext>
              </a:extLst>
            </p:cNvPr>
            <p:cNvSpPr>
              <a:spLocks noChangeAspect="1" noChangeArrowheads="1"/>
            </p:cNvSpPr>
            <p:nvPr/>
          </p:nvSpPr>
          <p:spPr bwMode="auto">
            <a:xfrm>
              <a:off x="150" y="2373"/>
              <a:ext cx="211" cy="206"/>
            </a:xfrm>
            <a:prstGeom prst="rect">
              <a:avLst/>
            </a:prstGeom>
            <a:gradFill rotWithShape="0">
              <a:gsLst>
                <a:gs pos="0">
                  <a:schemeClr val="bg2"/>
                </a:gs>
                <a:gs pos="50000">
                  <a:srgbClr val="C0C0C0"/>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solidFill>
                  <a:srgbClr val="FFFFFF"/>
                </a:solidFill>
              </a:endParaRPr>
            </a:p>
          </p:txBody>
        </p:sp>
        <p:sp>
          <p:nvSpPr>
            <p:cNvPr id="67681" name="AutoShape 1085">
              <a:extLst>
                <a:ext uri="{FF2B5EF4-FFF2-40B4-BE49-F238E27FC236}">
                  <a16:creationId xmlns:a16="http://schemas.microsoft.com/office/drawing/2014/main" id="{5FD1436F-3F66-9DC9-A3D0-C9B51C8A3112}"/>
                </a:ext>
              </a:extLst>
            </p:cNvPr>
            <p:cNvSpPr>
              <a:spLocks noChangeAspect="1" noChangeArrowheads="1"/>
            </p:cNvSpPr>
            <p:nvPr/>
          </p:nvSpPr>
          <p:spPr bwMode="auto">
            <a:xfrm>
              <a:off x="4573" y="2082"/>
              <a:ext cx="1089" cy="278"/>
            </a:xfrm>
            <a:prstGeom prst="parallelogram">
              <a:avLst>
                <a:gd name="adj" fmla="val 39173"/>
              </a:avLst>
            </a:prstGeom>
            <a:gradFill rotWithShape="0">
              <a:gsLst>
                <a:gs pos="0">
                  <a:srgbClr val="969696"/>
                </a:gs>
                <a:gs pos="100000">
                  <a:srgbClr val="4D4D4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20606" name="AutoShape 1086">
              <a:extLst>
                <a:ext uri="{FF2B5EF4-FFF2-40B4-BE49-F238E27FC236}">
                  <a16:creationId xmlns:a16="http://schemas.microsoft.com/office/drawing/2014/main" id="{00869663-CB6D-28F6-156A-5401B4D904FC}"/>
                </a:ext>
              </a:extLst>
            </p:cNvPr>
            <p:cNvSpPr>
              <a:spLocks noChangeAspect="1" noChangeArrowheads="1"/>
            </p:cNvSpPr>
            <p:nvPr/>
          </p:nvSpPr>
          <p:spPr bwMode="auto">
            <a:xfrm rot="5400000">
              <a:off x="684" y="2431"/>
              <a:ext cx="828" cy="100"/>
            </a:xfrm>
            <a:custGeom>
              <a:avLst/>
              <a:gdLst>
                <a:gd name="G0" fmla="+- 8686 0 0"/>
                <a:gd name="G1" fmla="+- 21600 0 8686"/>
                <a:gd name="G2" fmla="*/ 8686 1 2"/>
                <a:gd name="G3" fmla="+- 21600 0 G2"/>
                <a:gd name="G4" fmla="+/ 8686 21600 2"/>
                <a:gd name="G5" fmla="+/ G1 0 2"/>
                <a:gd name="G6" fmla="*/ 21600 21600 8686"/>
                <a:gd name="G7" fmla="*/ G6 1 2"/>
                <a:gd name="G8" fmla="+- 21600 0 G7"/>
                <a:gd name="G9" fmla="*/ 21600 1 2"/>
                <a:gd name="G10" fmla="+- 8686 0 G9"/>
                <a:gd name="G11" fmla="?: G10 G8 0"/>
                <a:gd name="G12" fmla="?: G10 G7 21600"/>
                <a:gd name="T0" fmla="*/ 17257 w 21600"/>
                <a:gd name="T1" fmla="*/ 10800 h 21600"/>
                <a:gd name="T2" fmla="*/ 10800 w 21600"/>
                <a:gd name="T3" fmla="*/ 21600 h 21600"/>
                <a:gd name="T4" fmla="*/ 4343 w 21600"/>
                <a:gd name="T5" fmla="*/ 10800 h 21600"/>
                <a:gd name="T6" fmla="*/ 10800 w 21600"/>
                <a:gd name="T7" fmla="*/ 0 h 21600"/>
                <a:gd name="T8" fmla="*/ 6143 w 21600"/>
                <a:gd name="T9" fmla="*/ 6143 h 21600"/>
                <a:gd name="T10" fmla="*/ 15457 w 21600"/>
                <a:gd name="T11" fmla="*/ 15457 h 21600"/>
              </a:gdLst>
              <a:ahLst/>
              <a:cxnLst>
                <a:cxn ang="0">
                  <a:pos x="T0" y="T1"/>
                </a:cxn>
                <a:cxn ang="0">
                  <a:pos x="T2" y="T3"/>
                </a:cxn>
                <a:cxn ang="0">
                  <a:pos x="T4" y="T5"/>
                </a:cxn>
                <a:cxn ang="0">
                  <a:pos x="T6" y="T7"/>
                </a:cxn>
              </a:cxnLst>
              <a:rect l="T8" t="T9" r="T10" b="T11"/>
              <a:pathLst>
                <a:path w="21600" h="21600">
                  <a:moveTo>
                    <a:pt x="0" y="0"/>
                  </a:moveTo>
                  <a:lnTo>
                    <a:pt x="8686" y="21600"/>
                  </a:lnTo>
                  <a:lnTo>
                    <a:pt x="12914" y="21600"/>
                  </a:lnTo>
                  <a:lnTo>
                    <a:pt x="21600" y="0"/>
                  </a:lnTo>
                  <a:close/>
                </a:path>
              </a:pathLst>
            </a:custGeom>
            <a:gradFill rotWithShape="0">
              <a:gsLst>
                <a:gs pos="0">
                  <a:schemeClr val="tx1"/>
                </a:gs>
                <a:gs pos="50000">
                  <a:srgbClr val="C0C0C0"/>
                </a:gs>
                <a:gs pos="100000">
                  <a:schemeClr val="tx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solidFill>
                  <a:srgbClr val="FFFFFF"/>
                </a:solidFill>
              </a:endParaRPr>
            </a:p>
          </p:txBody>
        </p:sp>
        <p:sp>
          <p:nvSpPr>
            <p:cNvPr id="620607" name="AutoShape 1087">
              <a:extLst>
                <a:ext uri="{FF2B5EF4-FFF2-40B4-BE49-F238E27FC236}">
                  <a16:creationId xmlns:a16="http://schemas.microsoft.com/office/drawing/2014/main" id="{CF26F826-2C0F-4A23-3076-221A93BFE6B3}"/>
                </a:ext>
              </a:extLst>
            </p:cNvPr>
            <p:cNvSpPr>
              <a:spLocks noChangeAspect="1" noChangeArrowheads="1"/>
            </p:cNvSpPr>
            <p:nvPr/>
          </p:nvSpPr>
          <p:spPr bwMode="auto">
            <a:xfrm rot="5400000">
              <a:off x="20" y="2453"/>
              <a:ext cx="206" cy="45"/>
            </a:xfrm>
            <a:custGeom>
              <a:avLst/>
              <a:gdLst>
                <a:gd name="G0" fmla="+- 8659 0 0"/>
                <a:gd name="G1" fmla="+- 21600 0 8659"/>
                <a:gd name="G2" fmla="*/ 8659 1 2"/>
                <a:gd name="G3" fmla="+- 21600 0 G2"/>
                <a:gd name="G4" fmla="+/ 8659 21600 2"/>
                <a:gd name="G5" fmla="+/ G1 0 2"/>
                <a:gd name="G6" fmla="*/ 21600 21600 8659"/>
                <a:gd name="G7" fmla="*/ G6 1 2"/>
                <a:gd name="G8" fmla="+- 21600 0 G7"/>
                <a:gd name="G9" fmla="*/ 21600 1 2"/>
                <a:gd name="G10" fmla="+- 8659 0 G9"/>
                <a:gd name="G11" fmla="?: G10 G8 0"/>
                <a:gd name="G12" fmla="?: G10 G7 21600"/>
                <a:gd name="T0" fmla="*/ 17270 w 21600"/>
                <a:gd name="T1" fmla="*/ 10800 h 21600"/>
                <a:gd name="T2" fmla="*/ 10800 w 21600"/>
                <a:gd name="T3" fmla="*/ 21600 h 21600"/>
                <a:gd name="T4" fmla="*/ 4330 w 21600"/>
                <a:gd name="T5" fmla="*/ 10800 h 21600"/>
                <a:gd name="T6" fmla="*/ 10800 w 21600"/>
                <a:gd name="T7" fmla="*/ 0 h 21600"/>
                <a:gd name="T8" fmla="*/ 6130 w 21600"/>
                <a:gd name="T9" fmla="*/ 6130 h 21600"/>
                <a:gd name="T10" fmla="*/ 15470 w 21600"/>
                <a:gd name="T11" fmla="*/ 15470 h 21600"/>
              </a:gdLst>
              <a:ahLst/>
              <a:cxnLst>
                <a:cxn ang="0">
                  <a:pos x="T0" y="T1"/>
                </a:cxn>
                <a:cxn ang="0">
                  <a:pos x="T2" y="T3"/>
                </a:cxn>
                <a:cxn ang="0">
                  <a:pos x="T4" y="T5"/>
                </a:cxn>
                <a:cxn ang="0">
                  <a:pos x="T6" y="T7"/>
                </a:cxn>
              </a:cxnLst>
              <a:rect l="T8" t="T9" r="T10" b="T11"/>
              <a:pathLst>
                <a:path w="21600" h="21600">
                  <a:moveTo>
                    <a:pt x="0" y="0"/>
                  </a:moveTo>
                  <a:lnTo>
                    <a:pt x="8659" y="21600"/>
                  </a:lnTo>
                  <a:lnTo>
                    <a:pt x="12941" y="21600"/>
                  </a:lnTo>
                  <a:lnTo>
                    <a:pt x="21600" y="0"/>
                  </a:lnTo>
                  <a:close/>
                </a:path>
              </a:pathLst>
            </a:custGeom>
            <a:gradFill rotWithShape="0">
              <a:gsLst>
                <a:gs pos="0">
                  <a:schemeClr val="bg2"/>
                </a:gs>
                <a:gs pos="50000">
                  <a:srgbClr val="C0C0C0"/>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solidFill>
                  <a:srgbClr val="FFFFFF"/>
                </a:solidFill>
              </a:endParaRPr>
            </a:p>
          </p:txBody>
        </p:sp>
        <p:sp>
          <p:nvSpPr>
            <p:cNvPr id="67684" name="Rectangle 1088">
              <a:extLst>
                <a:ext uri="{FF2B5EF4-FFF2-40B4-BE49-F238E27FC236}">
                  <a16:creationId xmlns:a16="http://schemas.microsoft.com/office/drawing/2014/main" id="{FF74CC10-D136-5842-C76B-3D870F685CC3}"/>
                </a:ext>
              </a:extLst>
            </p:cNvPr>
            <p:cNvSpPr>
              <a:spLocks noChangeAspect="1" noChangeArrowheads="1"/>
            </p:cNvSpPr>
            <p:nvPr/>
          </p:nvSpPr>
          <p:spPr bwMode="auto">
            <a:xfrm>
              <a:off x="4684" y="2034"/>
              <a:ext cx="982" cy="78"/>
            </a:xfrm>
            <a:prstGeom prst="rect">
              <a:avLst/>
            </a:prstGeom>
            <a:gradFill rotWithShape="0">
              <a:gsLst>
                <a:gs pos="0">
                  <a:schemeClr val="bg2"/>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85" name="AutoShape 1089">
              <a:extLst>
                <a:ext uri="{FF2B5EF4-FFF2-40B4-BE49-F238E27FC236}">
                  <a16:creationId xmlns:a16="http://schemas.microsoft.com/office/drawing/2014/main" id="{6E786C78-E396-E040-BFD0-E40E4A294D0B}"/>
                </a:ext>
              </a:extLst>
            </p:cNvPr>
            <p:cNvSpPr>
              <a:spLocks noChangeAspect="1" noChangeArrowheads="1"/>
            </p:cNvSpPr>
            <p:nvPr/>
          </p:nvSpPr>
          <p:spPr bwMode="auto">
            <a:xfrm flipV="1">
              <a:off x="4578" y="2593"/>
              <a:ext cx="1089" cy="278"/>
            </a:xfrm>
            <a:prstGeom prst="parallelogram">
              <a:avLst>
                <a:gd name="adj" fmla="val 39173"/>
              </a:avLst>
            </a:prstGeom>
            <a:gradFill rotWithShape="0">
              <a:gsLst>
                <a:gs pos="0">
                  <a:srgbClr val="4D4D4D"/>
                </a:gs>
                <a:gs pos="100000">
                  <a:srgbClr val="80808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86" name="Rectangle 1090">
              <a:extLst>
                <a:ext uri="{FF2B5EF4-FFF2-40B4-BE49-F238E27FC236}">
                  <a16:creationId xmlns:a16="http://schemas.microsoft.com/office/drawing/2014/main" id="{C1B804AA-4EFD-D3DA-B8A2-EA0CED8F2647}"/>
                </a:ext>
              </a:extLst>
            </p:cNvPr>
            <p:cNvSpPr>
              <a:spLocks noChangeAspect="1" noChangeArrowheads="1"/>
            </p:cNvSpPr>
            <p:nvPr/>
          </p:nvSpPr>
          <p:spPr bwMode="auto">
            <a:xfrm flipV="1">
              <a:off x="4689" y="2841"/>
              <a:ext cx="982" cy="79"/>
            </a:xfrm>
            <a:prstGeom prst="rect">
              <a:avLst/>
            </a:prstGeom>
            <a:gradFill rotWithShape="0">
              <a:gsLst>
                <a:gs pos="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87" name="AutoShape 1091">
              <a:extLst>
                <a:ext uri="{FF2B5EF4-FFF2-40B4-BE49-F238E27FC236}">
                  <a16:creationId xmlns:a16="http://schemas.microsoft.com/office/drawing/2014/main" id="{8D311E82-8C1D-077C-94F6-D4C294EE12CD}"/>
                </a:ext>
              </a:extLst>
            </p:cNvPr>
            <p:cNvSpPr>
              <a:spLocks noChangeAspect="1" noChangeArrowheads="1"/>
            </p:cNvSpPr>
            <p:nvPr/>
          </p:nvSpPr>
          <p:spPr bwMode="auto">
            <a:xfrm>
              <a:off x="4571" y="2271"/>
              <a:ext cx="1089" cy="152"/>
            </a:xfrm>
            <a:prstGeom prst="parallelogram">
              <a:avLst>
                <a:gd name="adj" fmla="val 71645"/>
              </a:avLst>
            </a:prstGeom>
            <a:gradFill rotWithShape="0">
              <a:gsLst>
                <a:gs pos="0">
                  <a:srgbClr val="969696"/>
                </a:gs>
                <a:gs pos="100000">
                  <a:srgbClr val="5F5F5F"/>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88" name="Rectangle 1092">
              <a:extLst>
                <a:ext uri="{FF2B5EF4-FFF2-40B4-BE49-F238E27FC236}">
                  <a16:creationId xmlns:a16="http://schemas.microsoft.com/office/drawing/2014/main" id="{1093B2F1-F938-4EAD-16FE-F2C8C55351EA}"/>
                </a:ext>
              </a:extLst>
            </p:cNvPr>
            <p:cNvSpPr>
              <a:spLocks noChangeAspect="1" noChangeArrowheads="1"/>
            </p:cNvSpPr>
            <p:nvPr/>
          </p:nvSpPr>
          <p:spPr bwMode="auto">
            <a:xfrm>
              <a:off x="4685" y="2211"/>
              <a:ext cx="982" cy="122"/>
            </a:xfrm>
            <a:prstGeom prst="rect">
              <a:avLst/>
            </a:prstGeom>
            <a:gradFill rotWithShape="0">
              <a:gsLst>
                <a:gs pos="0">
                  <a:schemeClr val="bg2"/>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89" name="AutoShape 1093">
              <a:extLst>
                <a:ext uri="{FF2B5EF4-FFF2-40B4-BE49-F238E27FC236}">
                  <a16:creationId xmlns:a16="http://schemas.microsoft.com/office/drawing/2014/main" id="{F5BDB23F-C270-AD73-3030-A64C845929BC}"/>
                </a:ext>
              </a:extLst>
            </p:cNvPr>
            <p:cNvSpPr>
              <a:spLocks noChangeAspect="1" noChangeArrowheads="1"/>
            </p:cNvSpPr>
            <p:nvPr/>
          </p:nvSpPr>
          <p:spPr bwMode="auto">
            <a:xfrm flipV="1">
              <a:off x="4576" y="2526"/>
              <a:ext cx="1089" cy="152"/>
            </a:xfrm>
            <a:prstGeom prst="parallelogram">
              <a:avLst>
                <a:gd name="adj" fmla="val 71645"/>
              </a:avLst>
            </a:prstGeom>
            <a:gradFill rotWithShape="0">
              <a:gsLst>
                <a:gs pos="0">
                  <a:srgbClr val="5F5F5F"/>
                </a:gs>
                <a:gs pos="100000">
                  <a:srgbClr val="B2B2B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90" name="Rectangle 1094">
              <a:extLst>
                <a:ext uri="{FF2B5EF4-FFF2-40B4-BE49-F238E27FC236}">
                  <a16:creationId xmlns:a16="http://schemas.microsoft.com/office/drawing/2014/main" id="{FBEEC0FE-1498-1635-3418-DBE21C18E0D9}"/>
                </a:ext>
              </a:extLst>
            </p:cNvPr>
            <p:cNvSpPr>
              <a:spLocks noChangeAspect="1" noChangeArrowheads="1"/>
            </p:cNvSpPr>
            <p:nvPr/>
          </p:nvSpPr>
          <p:spPr bwMode="auto">
            <a:xfrm flipV="1">
              <a:off x="4690" y="2616"/>
              <a:ext cx="982" cy="122"/>
            </a:xfrm>
            <a:prstGeom prst="rect">
              <a:avLst/>
            </a:prstGeom>
            <a:gradFill rotWithShape="0">
              <a:gsLst>
                <a:gs pos="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20615" name="Rectangle 1095">
              <a:extLst>
                <a:ext uri="{FF2B5EF4-FFF2-40B4-BE49-F238E27FC236}">
                  <a16:creationId xmlns:a16="http://schemas.microsoft.com/office/drawing/2014/main" id="{56F45671-2CBA-21A8-ECA6-189254A9161E}"/>
                </a:ext>
              </a:extLst>
            </p:cNvPr>
            <p:cNvSpPr>
              <a:spLocks noChangeAspect="1" noChangeArrowheads="1"/>
            </p:cNvSpPr>
            <p:nvPr/>
          </p:nvSpPr>
          <p:spPr bwMode="auto">
            <a:xfrm>
              <a:off x="291" y="2348"/>
              <a:ext cx="35" cy="251"/>
            </a:xfrm>
            <a:prstGeom prst="rect">
              <a:avLst/>
            </a:prstGeom>
            <a:gradFill rotWithShape="0">
              <a:gsLst>
                <a:gs pos="0">
                  <a:schemeClr val="bg2"/>
                </a:gs>
                <a:gs pos="5000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solidFill>
                  <a:srgbClr val="FFFFFF"/>
                </a:solidFill>
              </a:endParaRPr>
            </a:p>
          </p:txBody>
        </p:sp>
        <p:sp>
          <p:nvSpPr>
            <p:cNvPr id="67692" name="Freeform 1096">
              <a:extLst>
                <a:ext uri="{FF2B5EF4-FFF2-40B4-BE49-F238E27FC236}">
                  <a16:creationId xmlns:a16="http://schemas.microsoft.com/office/drawing/2014/main" id="{93BB3F87-482C-A068-7CED-972BC16B4C2A}"/>
                </a:ext>
              </a:extLst>
            </p:cNvPr>
            <p:cNvSpPr>
              <a:spLocks noChangeAspect="1"/>
            </p:cNvSpPr>
            <p:nvPr/>
          </p:nvSpPr>
          <p:spPr bwMode="auto">
            <a:xfrm>
              <a:off x="2280" y="2029"/>
              <a:ext cx="1264" cy="897"/>
            </a:xfrm>
            <a:custGeom>
              <a:avLst/>
              <a:gdLst>
                <a:gd name="T0" fmla="*/ 1347 w 1248"/>
                <a:gd name="T1" fmla="*/ 223 h 960"/>
                <a:gd name="T2" fmla="*/ 414 w 1248"/>
                <a:gd name="T3" fmla="*/ 0 h 960"/>
                <a:gd name="T4" fmla="*/ 312 w 1248"/>
                <a:gd name="T5" fmla="*/ 0 h 960"/>
                <a:gd name="T6" fmla="*/ 312 w 1248"/>
                <a:gd name="T7" fmla="*/ 32 h 960"/>
                <a:gd name="T8" fmla="*/ 0 w 1248"/>
                <a:gd name="T9" fmla="*/ 32 h 960"/>
                <a:gd name="T10" fmla="*/ 0 w 1248"/>
                <a:gd name="T11" fmla="*/ 606 h 960"/>
                <a:gd name="T12" fmla="*/ 312 w 1248"/>
                <a:gd name="T13" fmla="*/ 606 h 960"/>
                <a:gd name="T14" fmla="*/ 312 w 1248"/>
                <a:gd name="T15" fmla="*/ 639 h 960"/>
                <a:gd name="T16" fmla="*/ 414 w 1248"/>
                <a:gd name="T17" fmla="*/ 639 h 960"/>
                <a:gd name="T18" fmla="*/ 1347 w 1248"/>
                <a:gd name="T19" fmla="*/ 416 h 960"/>
                <a:gd name="T20" fmla="*/ 1347 w 1248"/>
                <a:gd name="T21" fmla="*/ 223 h 9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248" h="960">
                  <a:moveTo>
                    <a:pt x="1248" y="336"/>
                  </a:moveTo>
                  <a:lnTo>
                    <a:pt x="384" y="0"/>
                  </a:lnTo>
                  <a:lnTo>
                    <a:pt x="288" y="0"/>
                  </a:lnTo>
                  <a:lnTo>
                    <a:pt x="288" y="48"/>
                  </a:lnTo>
                  <a:lnTo>
                    <a:pt x="0" y="48"/>
                  </a:lnTo>
                  <a:lnTo>
                    <a:pt x="0" y="912"/>
                  </a:lnTo>
                  <a:lnTo>
                    <a:pt x="288" y="912"/>
                  </a:lnTo>
                  <a:lnTo>
                    <a:pt x="288" y="960"/>
                  </a:lnTo>
                  <a:lnTo>
                    <a:pt x="384" y="960"/>
                  </a:lnTo>
                  <a:lnTo>
                    <a:pt x="1248" y="624"/>
                  </a:lnTo>
                  <a:lnTo>
                    <a:pt x="1248" y="33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sp>
          <p:nvSpPr>
            <p:cNvPr id="67693" name="Rectangle 1097">
              <a:extLst>
                <a:ext uri="{FF2B5EF4-FFF2-40B4-BE49-F238E27FC236}">
                  <a16:creationId xmlns:a16="http://schemas.microsoft.com/office/drawing/2014/main" id="{211F5866-D0C0-9E47-467E-CEBDCF16E476}"/>
                </a:ext>
              </a:extLst>
            </p:cNvPr>
            <p:cNvSpPr>
              <a:spLocks noChangeAspect="1" noChangeArrowheads="1"/>
            </p:cNvSpPr>
            <p:nvPr/>
          </p:nvSpPr>
          <p:spPr bwMode="auto">
            <a:xfrm>
              <a:off x="2392" y="2879"/>
              <a:ext cx="202" cy="91"/>
            </a:xfrm>
            <a:prstGeom prst="rect">
              <a:avLst/>
            </a:prstGeom>
            <a:solidFill>
              <a:srgbClr val="FFCC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94" name="Rectangle 1098">
              <a:extLst>
                <a:ext uri="{FF2B5EF4-FFF2-40B4-BE49-F238E27FC236}">
                  <a16:creationId xmlns:a16="http://schemas.microsoft.com/office/drawing/2014/main" id="{AA2CCBE0-7447-AD4C-09C2-59FB4D25C27A}"/>
                </a:ext>
              </a:extLst>
            </p:cNvPr>
            <p:cNvSpPr>
              <a:spLocks noChangeAspect="1" noChangeArrowheads="1"/>
            </p:cNvSpPr>
            <p:nvPr/>
          </p:nvSpPr>
          <p:spPr bwMode="auto">
            <a:xfrm>
              <a:off x="2392" y="1992"/>
              <a:ext cx="192" cy="91"/>
            </a:xfrm>
            <a:prstGeom prst="rect">
              <a:avLst/>
            </a:prstGeom>
            <a:solidFill>
              <a:srgbClr val="FFCC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95" name="Freeform 1099">
              <a:extLst>
                <a:ext uri="{FF2B5EF4-FFF2-40B4-BE49-F238E27FC236}">
                  <a16:creationId xmlns:a16="http://schemas.microsoft.com/office/drawing/2014/main" id="{58B0CFEC-1C2B-1C38-782C-879E26299C1F}"/>
                </a:ext>
              </a:extLst>
            </p:cNvPr>
            <p:cNvSpPr>
              <a:spLocks noChangeAspect="1"/>
            </p:cNvSpPr>
            <p:nvPr/>
          </p:nvSpPr>
          <p:spPr bwMode="auto">
            <a:xfrm>
              <a:off x="1096" y="2081"/>
              <a:ext cx="144" cy="800"/>
            </a:xfrm>
            <a:custGeom>
              <a:avLst/>
              <a:gdLst>
                <a:gd name="T0" fmla="*/ 96 w 144"/>
                <a:gd name="T1" fmla="*/ 0 h 864"/>
                <a:gd name="T2" fmla="*/ 0 w 144"/>
                <a:gd name="T3" fmla="*/ 212 h 864"/>
                <a:gd name="T4" fmla="*/ 0 w 144"/>
                <a:gd name="T5" fmla="*/ 332 h 864"/>
                <a:gd name="T6" fmla="*/ 96 w 144"/>
                <a:gd name="T7" fmla="*/ 544 h 864"/>
                <a:gd name="T8" fmla="*/ 144 w 144"/>
                <a:gd name="T9" fmla="*/ 544 h 864"/>
                <a:gd name="T10" fmla="*/ 144 w 144"/>
                <a:gd name="T11" fmla="*/ 0 h 864"/>
                <a:gd name="T12" fmla="*/ 96 w 144"/>
                <a:gd name="T13" fmla="*/ 0 h 86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4" h="864">
                  <a:moveTo>
                    <a:pt x="96" y="0"/>
                  </a:moveTo>
                  <a:lnTo>
                    <a:pt x="0" y="336"/>
                  </a:lnTo>
                  <a:lnTo>
                    <a:pt x="0" y="528"/>
                  </a:lnTo>
                  <a:lnTo>
                    <a:pt x="96" y="864"/>
                  </a:lnTo>
                  <a:lnTo>
                    <a:pt x="144" y="864"/>
                  </a:lnTo>
                  <a:lnTo>
                    <a:pt x="144" y="0"/>
                  </a:lnTo>
                  <a:lnTo>
                    <a:pt x="96" y="0"/>
                  </a:lnTo>
                  <a:close/>
                </a:path>
              </a:pathLst>
            </a:custGeom>
            <a:gradFill rotWithShape="0">
              <a:gsLst>
                <a:gs pos="0">
                  <a:srgbClr val="000000"/>
                </a:gs>
                <a:gs pos="100000">
                  <a:srgbClr val="C0C0C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sp>
          <p:nvSpPr>
            <p:cNvPr id="67696" name="Freeform 1100">
              <a:extLst>
                <a:ext uri="{FF2B5EF4-FFF2-40B4-BE49-F238E27FC236}">
                  <a16:creationId xmlns:a16="http://schemas.microsoft.com/office/drawing/2014/main" id="{D178D49F-88C7-764A-3484-59B03DB75E94}"/>
                </a:ext>
              </a:extLst>
            </p:cNvPr>
            <p:cNvSpPr>
              <a:spLocks noChangeAspect="1"/>
            </p:cNvSpPr>
            <p:nvPr/>
          </p:nvSpPr>
          <p:spPr bwMode="auto">
            <a:xfrm>
              <a:off x="1048" y="2036"/>
              <a:ext cx="1344" cy="890"/>
            </a:xfrm>
            <a:custGeom>
              <a:avLst/>
              <a:gdLst>
                <a:gd name="T0" fmla="*/ 1344 w 1344"/>
                <a:gd name="T1" fmla="*/ 579 h 960"/>
                <a:gd name="T2" fmla="*/ 1248 w 1344"/>
                <a:gd name="T3" fmla="*/ 579 h 960"/>
                <a:gd name="T4" fmla="*/ 1248 w 1344"/>
                <a:gd name="T5" fmla="*/ 549 h 960"/>
                <a:gd name="T6" fmla="*/ 192 w 1344"/>
                <a:gd name="T7" fmla="*/ 549 h 960"/>
                <a:gd name="T8" fmla="*/ 192 w 1344"/>
                <a:gd name="T9" fmla="*/ 579 h 960"/>
                <a:gd name="T10" fmla="*/ 144 w 1344"/>
                <a:gd name="T11" fmla="*/ 579 h 960"/>
                <a:gd name="T12" fmla="*/ 48 w 1344"/>
                <a:gd name="T13" fmla="*/ 366 h 960"/>
                <a:gd name="T14" fmla="*/ 48 w 1344"/>
                <a:gd name="T15" fmla="*/ 244 h 960"/>
                <a:gd name="T16" fmla="*/ 144 w 1344"/>
                <a:gd name="T17" fmla="*/ 31 h 960"/>
                <a:gd name="T18" fmla="*/ 192 w 1344"/>
                <a:gd name="T19" fmla="*/ 31 h 960"/>
                <a:gd name="T20" fmla="*/ 192 w 1344"/>
                <a:gd name="T21" fmla="*/ 61 h 960"/>
                <a:gd name="T22" fmla="*/ 1248 w 1344"/>
                <a:gd name="T23" fmla="*/ 61 h 960"/>
                <a:gd name="T24" fmla="*/ 1248 w 1344"/>
                <a:gd name="T25" fmla="*/ 31 h 960"/>
                <a:gd name="T26" fmla="*/ 1344 w 1344"/>
                <a:gd name="T27" fmla="*/ 31 h 960"/>
                <a:gd name="T28" fmla="*/ 1344 w 1344"/>
                <a:gd name="T29" fmla="*/ 0 h 960"/>
                <a:gd name="T30" fmla="*/ 96 w 1344"/>
                <a:gd name="T31" fmla="*/ 0 h 960"/>
                <a:gd name="T32" fmla="*/ 0 w 1344"/>
                <a:gd name="T33" fmla="*/ 244 h 960"/>
                <a:gd name="T34" fmla="*/ 0 w 1344"/>
                <a:gd name="T35" fmla="*/ 366 h 960"/>
                <a:gd name="T36" fmla="*/ 96 w 1344"/>
                <a:gd name="T37" fmla="*/ 609 h 960"/>
                <a:gd name="T38" fmla="*/ 1344 w 1344"/>
                <a:gd name="T39" fmla="*/ 609 h 960"/>
                <a:gd name="T40" fmla="*/ 1344 w 1344"/>
                <a:gd name="T41" fmla="*/ 579 h 960"/>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1344" h="960">
                  <a:moveTo>
                    <a:pt x="1344" y="912"/>
                  </a:moveTo>
                  <a:lnTo>
                    <a:pt x="1248" y="912"/>
                  </a:lnTo>
                  <a:lnTo>
                    <a:pt x="1248" y="864"/>
                  </a:lnTo>
                  <a:lnTo>
                    <a:pt x="192" y="864"/>
                  </a:lnTo>
                  <a:lnTo>
                    <a:pt x="192" y="912"/>
                  </a:lnTo>
                  <a:lnTo>
                    <a:pt x="144" y="912"/>
                  </a:lnTo>
                  <a:lnTo>
                    <a:pt x="48" y="576"/>
                  </a:lnTo>
                  <a:lnTo>
                    <a:pt x="48" y="384"/>
                  </a:lnTo>
                  <a:lnTo>
                    <a:pt x="144" y="48"/>
                  </a:lnTo>
                  <a:lnTo>
                    <a:pt x="192" y="48"/>
                  </a:lnTo>
                  <a:lnTo>
                    <a:pt x="192" y="96"/>
                  </a:lnTo>
                  <a:lnTo>
                    <a:pt x="1248" y="96"/>
                  </a:lnTo>
                  <a:lnTo>
                    <a:pt x="1248" y="48"/>
                  </a:lnTo>
                  <a:lnTo>
                    <a:pt x="1344" y="48"/>
                  </a:lnTo>
                  <a:lnTo>
                    <a:pt x="1344" y="0"/>
                  </a:lnTo>
                  <a:lnTo>
                    <a:pt x="96" y="0"/>
                  </a:lnTo>
                  <a:lnTo>
                    <a:pt x="0" y="384"/>
                  </a:lnTo>
                  <a:lnTo>
                    <a:pt x="0" y="576"/>
                  </a:lnTo>
                  <a:lnTo>
                    <a:pt x="96" y="960"/>
                  </a:lnTo>
                  <a:lnTo>
                    <a:pt x="1344" y="960"/>
                  </a:lnTo>
                  <a:lnTo>
                    <a:pt x="1344" y="912"/>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grpSp>
          <p:nvGrpSpPr>
            <p:cNvPr id="67697" name="Group 1101">
              <a:extLst>
                <a:ext uri="{FF2B5EF4-FFF2-40B4-BE49-F238E27FC236}">
                  <a16:creationId xmlns:a16="http://schemas.microsoft.com/office/drawing/2014/main" id="{5C71062D-DCC7-3A4C-D0B2-5E247F3A1EA4}"/>
                </a:ext>
              </a:extLst>
            </p:cNvPr>
            <p:cNvGrpSpPr>
              <a:grpSpLocks noChangeAspect="1"/>
            </p:cNvGrpSpPr>
            <p:nvPr/>
          </p:nvGrpSpPr>
          <p:grpSpPr bwMode="auto">
            <a:xfrm>
              <a:off x="1215" y="2079"/>
              <a:ext cx="1533" cy="804"/>
              <a:chOff x="3352" y="1824"/>
              <a:chExt cx="2332" cy="1339"/>
            </a:xfrm>
          </p:grpSpPr>
          <p:grpSp>
            <p:nvGrpSpPr>
              <p:cNvPr id="67698" name="Group 1102">
                <a:extLst>
                  <a:ext uri="{FF2B5EF4-FFF2-40B4-BE49-F238E27FC236}">
                    <a16:creationId xmlns:a16="http://schemas.microsoft.com/office/drawing/2014/main" id="{56A7DEB3-89B2-266F-B043-FFCA15AE9942}"/>
                  </a:ext>
                </a:extLst>
              </p:cNvPr>
              <p:cNvGrpSpPr>
                <a:grpSpLocks noChangeAspect="1"/>
              </p:cNvGrpSpPr>
              <p:nvPr/>
            </p:nvGrpSpPr>
            <p:grpSpPr bwMode="auto">
              <a:xfrm flipH="1">
                <a:off x="3352" y="1824"/>
                <a:ext cx="1644" cy="1339"/>
                <a:chOff x="1861" y="230"/>
                <a:chExt cx="1644" cy="1339"/>
              </a:xfrm>
            </p:grpSpPr>
            <p:sp>
              <p:nvSpPr>
                <p:cNvPr id="67700" name="AutoShape 1103">
                  <a:extLst>
                    <a:ext uri="{FF2B5EF4-FFF2-40B4-BE49-F238E27FC236}">
                      <a16:creationId xmlns:a16="http://schemas.microsoft.com/office/drawing/2014/main" id="{D1296AF8-46B1-2FCB-EE44-1BDC345A6B1A}"/>
                    </a:ext>
                  </a:extLst>
                </p:cNvPr>
                <p:cNvSpPr>
                  <a:spLocks noChangeAspect="1" noChangeArrowheads="1"/>
                </p:cNvSpPr>
                <p:nvPr/>
              </p:nvSpPr>
              <p:spPr bwMode="auto">
                <a:xfrm flipV="1">
                  <a:off x="1861" y="275"/>
                  <a:ext cx="1644" cy="1247"/>
                </a:xfrm>
                <a:prstGeom prst="roundRect">
                  <a:avLst>
                    <a:gd name="adj" fmla="val 0"/>
                  </a:avLst>
                </a:prstGeom>
                <a:solidFill>
                  <a:srgbClr val="FFC281"/>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701" name="Freeform 1104">
                  <a:extLst>
                    <a:ext uri="{FF2B5EF4-FFF2-40B4-BE49-F238E27FC236}">
                      <a16:creationId xmlns:a16="http://schemas.microsoft.com/office/drawing/2014/main" id="{D722F6AC-C76B-24AB-2C57-7AA342D41390}"/>
                    </a:ext>
                  </a:extLst>
                </p:cNvPr>
                <p:cNvSpPr>
                  <a:spLocks noChangeAspect="1"/>
                </p:cNvSpPr>
                <p:nvPr/>
              </p:nvSpPr>
              <p:spPr bwMode="auto">
                <a:xfrm>
                  <a:off x="2985" y="277"/>
                  <a:ext cx="520" cy="1240"/>
                </a:xfrm>
                <a:custGeom>
                  <a:avLst/>
                  <a:gdLst>
                    <a:gd name="T0" fmla="*/ 499 w 524"/>
                    <a:gd name="T1" fmla="*/ 1360 h 1217"/>
                    <a:gd name="T2" fmla="*/ 0 w 524"/>
                    <a:gd name="T3" fmla="*/ 736 h 1217"/>
                    <a:gd name="T4" fmla="*/ 0 w 524"/>
                    <a:gd name="T5" fmla="*/ 625 h 1217"/>
                    <a:gd name="T6" fmla="*/ 499 w 524"/>
                    <a:gd name="T7" fmla="*/ 0 h 1217"/>
                    <a:gd name="T8" fmla="*/ 499 w 524"/>
                    <a:gd name="T9" fmla="*/ 1360 h 1217"/>
                    <a:gd name="T10" fmla="*/ 499 w 524"/>
                    <a:gd name="T11" fmla="*/ 1360 h 121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24" h="1217">
                      <a:moveTo>
                        <a:pt x="523" y="1216"/>
                      </a:moveTo>
                      <a:lnTo>
                        <a:pt x="0" y="658"/>
                      </a:lnTo>
                      <a:lnTo>
                        <a:pt x="0" y="558"/>
                      </a:lnTo>
                      <a:lnTo>
                        <a:pt x="523" y="0"/>
                      </a:lnTo>
                      <a:lnTo>
                        <a:pt x="523" y="1216"/>
                      </a:lnTo>
                    </a:path>
                  </a:pathLst>
                </a:custGeom>
                <a:gradFill rotWithShape="0">
                  <a:gsLst>
                    <a:gs pos="0">
                      <a:srgbClr val="824200"/>
                    </a:gs>
                    <a:gs pos="50000">
                      <a:srgbClr val="FFE1B0"/>
                    </a:gs>
                    <a:gs pos="100000">
                      <a:srgbClr val="8242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702" name="Freeform 1105">
                  <a:extLst>
                    <a:ext uri="{FF2B5EF4-FFF2-40B4-BE49-F238E27FC236}">
                      <a16:creationId xmlns:a16="http://schemas.microsoft.com/office/drawing/2014/main" id="{42B96C4D-5922-1C04-6FC4-95C96F80BA95}"/>
                    </a:ext>
                  </a:extLst>
                </p:cNvPr>
                <p:cNvSpPr>
                  <a:spLocks noChangeAspect="1"/>
                </p:cNvSpPr>
                <p:nvPr/>
              </p:nvSpPr>
              <p:spPr bwMode="auto">
                <a:xfrm>
                  <a:off x="2944" y="230"/>
                  <a:ext cx="561" cy="1339"/>
                </a:xfrm>
                <a:custGeom>
                  <a:avLst/>
                  <a:gdLst>
                    <a:gd name="T0" fmla="*/ 482 w 569"/>
                    <a:gd name="T1" fmla="*/ 0 h 1312"/>
                    <a:gd name="T2" fmla="*/ 521 w 569"/>
                    <a:gd name="T3" fmla="*/ 0 h 1312"/>
                    <a:gd name="T4" fmla="*/ 521 w 569"/>
                    <a:gd name="T5" fmla="*/ 100 h 1312"/>
                    <a:gd name="T6" fmla="*/ 37 w 569"/>
                    <a:gd name="T7" fmla="*/ 692 h 1312"/>
                    <a:gd name="T8" fmla="*/ 37 w 569"/>
                    <a:gd name="T9" fmla="*/ 790 h 1312"/>
                    <a:gd name="T10" fmla="*/ 521 w 569"/>
                    <a:gd name="T11" fmla="*/ 1383 h 1312"/>
                    <a:gd name="T12" fmla="*/ 521 w 569"/>
                    <a:gd name="T13" fmla="*/ 1482 h 1312"/>
                    <a:gd name="T14" fmla="*/ 482 w 569"/>
                    <a:gd name="T15" fmla="*/ 1482 h 1312"/>
                    <a:gd name="T16" fmla="*/ 482 w 569"/>
                    <a:gd name="T17" fmla="*/ 1433 h 1312"/>
                    <a:gd name="T18" fmla="*/ 482 w 569"/>
                    <a:gd name="T19" fmla="*/ 1383 h 1312"/>
                    <a:gd name="T20" fmla="*/ 0 w 569"/>
                    <a:gd name="T21" fmla="*/ 790 h 1312"/>
                    <a:gd name="T22" fmla="*/ 0 w 569"/>
                    <a:gd name="T23" fmla="*/ 692 h 1312"/>
                    <a:gd name="T24" fmla="*/ 482 w 569"/>
                    <a:gd name="T25" fmla="*/ 100 h 1312"/>
                    <a:gd name="T26" fmla="*/ 482 w 569"/>
                    <a:gd name="T27" fmla="*/ 0 h 1312"/>
                    <a:gd name="T28" fmla="*/ 482 w 569"/>
                    <a:gd name="T29" fmla="*/ 0 h 13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69" h="1312">
                      <a:moveTo>
                        <a:pt x="524" y="0"/>
                      </a:moveTo>
                      <a:lnTo>
                        <a:pt x="568" y="0"/>
                      </a:lnTo>
                      <a:lnTo>
                        <a:pt x="568" y="88"/>
                      </a:lnTo>
                      <a:lnTo>
                        <a:pt x="43" y="612"/>
                      </a:lnTo>
                      <a:lnTo>
                        <a:pt x="43" y="699"/>
                      </a:lnTo>
                      <a:lnTo>
                        <a:pt x="568" y="1224"/>
                      </a:lnTo>
                      <a:lnTo>
                        <a:pt x="568" y="1311"/>
                      </a:lnTo>
                      <a:lnTo>
                        <a:pt x="524" y="1311"/>
                      </a:lnTo>
                      <a:lnTo>
                        <a:pt x="524" y="1268"/>
                      </a:lnTo>
                      <a:lnTo>
                        <a:pt x="524" y="1224"/>
                      </a:lnTo>
                      <a:lnTo>
                        <a:pt x="0" y="699"/>
                      </a:lnTo>
                      <a:lnTo>
                        <a:pt x="0" y="612"/>
                      </a:lnTo>
                      <a:lnTo>
                        <a:pt x="524" y="88"/>
                      </a:lnTo>
                      <a:lnTo>
                        <a:pt x="524" y="0"/>
                      </a:lnTo>
                    </a:path>
                  </a:pathLst>
                </a:custGeom>
                <a:solidFill>
                  <a:srgbClr val="E262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grpSp>
          <p:sp>
            <p:nvSpPr>
              <p:cNvPr id="67699" name="Freeform 1106">
                <a:extLst>
                  <a:ext uri="{FF2B5EF4-FFF2-40B4-BE49-F238E27FC236}">
                    <a16:creationId xmlns:a16="http://schemas.microsoft.com/office/drawing/2014/main" id="{7CB41994-0385-B6D8-E7B7-5A61711047AA}"/>
                  </a:ext>
                </a:extLst>
              </p:cNvPr>
              <p:cNvSpPr>
                <a:spLocks noChangeAspect="1"/>
              </p:cNvSpPr>
              <p:nvPr/>
            </p:nvSpPr>
            <p:spPr bwMode="auto">
              <a:xfrm flipH="1">
                <a:off x="4947" y="2227"/>
                <a:ext cx="737" cy="540"/>
              </a:xfrm>
              <a:custGeom>
                <a:avLst/>
                <a:gdLst>
                  <a:gd name="T0" fmla="*/ 692 w 746"/>
                  <a:gd name="T1" fmla="*/ 0 h 530"/>
                  <a:gd name="T2" fmla="*/ 491 w 746"/>
                  <a:gd name="T3" fmla="*/ 0 h 530"/>
                  <a:gd name="T4" fmla="*/ 491 w 746"/>
                  <a:gd name="T5" fmla="*/ 72 h 530"/>
                  <a:gd name="T6" fmla="*/ 0 w 746"/>
                  <a:gd name="T7" fmla="*/ 72 h 530"/>
                  <a:gd name="T8" fmla="*/ 0 w 746"/>
                  <a:gd name="T9" fmla="*/ 518 h 530"/>
                  <a:gd name="T10" fmla="*/ 491 w 746"/>
                  <a:gd name="T11" fmla="*/ 518 h 530"/>
                  <a:gd name="T12" fmla="*/ 491 w 746"/>
                  <a:gd name="T13" fmla="*/ 592 h 530"/>
                  <a:gd name="T14" fmla="*/ 692 w 746"/>
                  <a:gd name="T15" fmla="*/ 592 h 530"/>
                  <a:gd name="T16" fmla="*/ 692 w 746"/>
                  <a:gd name="T17" fmla="*/ 0 h 530"/>
                  <a:gd name="T18" fmla="*/ 692 w 746"/>
                  <a:gd name="T19" fmla="*/ 0 h 53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746" h="530">
                    <a:moveTo>
                      <a:pt x="745" y="0"/>
                    </a:moveTo>
                    <a:lnTo>
                      <a:pt x="527" y="0"/>
                    </a:lnTo>
                    <a:lnTo>
                      <a:pt x="527" y="66"/>
                    </a:lnTo>
                    <a:lnTo>
                      <a:pt x="0" y="66"/>
                    </a:lnTo>
                    <a:lnTo>
                      <a:pt x="0" y="463"/>
                    </a:lnTo>
                    <a:lnTo>
                      <a:pt x="527" y="463"/>
                    </a:lnTo>
                    <a:lnTo>
                      <a:pt x="527" y="529"/>
                    </a:lnTo>
                    <a:lnTo>
                      <a:pt x="745" y="529"/>
                    </a:lnTo>
                    <a:lnTo>
                      <a:pt x="745" y="0"/>
                    </a:lnTo>
                  </a:path>
                </a:pathLst>
              </a:custGeom>
              <a:solidFill>
                <a:srgbClr val="72727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grpSp>
      </p:grpSp>
      <p:grpSp>
        <p:nvGrpSpPr>
          <p:cNvPr id="67599" name="Group 1107">
            <a:extLst>
              <a:ext uri="{FF2B5EF4-FFF2-40B4-BE49-F238E27FC236}">
                <a16:creationId xmlns:a16="http://schemas.microsoft.com/office/drawing/2014/main" id="{02D5FDE6-6258-B125-F994-167508E56527}"/>
              </a:ext>
            </a:extLst>
          </p:cNvPr>
          <p:cNvGrpSpPr>
            <a:grpSpLocks noChangeAspect="1"/>
          </p:cNvGrpSpPr>
          <p:nvPr/>
        </p:nvGrpSpPr>
        <p:grpSpPr bwMode="auto">
          <a:xfrm>
            <a:off x="6624638" y="2705108"/>
            <a:ext cx="1528762" cy="454025"/>
            <a:chOff x="1619" y="1309"/>
            <a:chExt cx="4814" cy="1428"/>
          </a:xfrm>
        </p:grpSpPr>
        <p:sp>
          <p:nvSpPr>
            <p:cNvPr id="67668" name="Freeform 1108">
              <a:extLst>
                <a:ext uri="{FF2B5EF4-FFF2-40B4-BE49-F238E27FC236}">
                  <a16:creationId xmlns:a16="http://schemas.microsoft.com/office/drawing/2014/main" id="{ED52A04B-264D-9F50-BAE3-ED1D7DDC2709}"/>
                </a:ext>
              </a:extLst>
            </p:cNvPr>
            <p:cNvSpPr>
              <a:spLocks noChangeAspect="1"/>
            </p:cNvSpPr>
            <p:nvPr/>
          </p:nvSpPr>
          <p:spPr bwMode="auto">
            <a:xfrm>
              <a:off x="2928" y="1389"/>
              <a:ext cx="3351" cy="1269"/>
            </a:xfrm>
            <a:custGeom>
              <a:avLst/>
              <a:gdLst>
                <a:gd name="T0" fmla="*/ 0 w 3801"/>
                <a:gd name="T1" fmla="*/ 97 h 1398"/>
                <a:gd name="T2" fmla="*/ 123 w 3801"/>
                <a:gd name="T3" fmla="*/ 0 h 1398"/>
                <a:gd name="T4" fmla="*/ 1128 w 3801"/>
                <a:gd name="T5" fmla="*/ 0 h 1398"/>
                <a:gd name="T6" fmla="*/ 1375 w 3801"/>
                <a:gd name="T7" fmla="*/ 49 h 1398"/>
                <a:gd name="T8" fmla="*/ 1560 w 3801"/>
                <a:gd name="T9" fmla="*/ 147 h 1398"/>
                <a:gd name="T10" fmla="*/ 1723 w 3801"/>
                <a:gd name="T11" fmla="*/ 269 h 1398"/>
                <a:gd name="T12" fmla="*/ 1783 w 3801"/>
                <a:gd name="T13" fmla="*/ 342 h 1398"/>
                <a:gd name="T14" fmla="*/ 1783 w 3801"/>
                <a:gd name="T15" fmla="*/ 439 h 1398"/>
                <a:gd name="T16" fmla="*/ 1661 w 3801"/>
                <a:gd name="T17" fmla="*/ 562 h 1398"/>
                <a:gd name="T18" fmla="*/ 1478 w 3801"/>
                <a:gd name="T19" fmla="*/ 684 h 1398"/>
                <a:gd name="T20" fmla="*/ 1292 w 3801"/>
                <a:gd name="T21" fmla="*/ 758 h 1398"/>
                <a:gd name="T22" fmla="*/ 1149 w 3801"/>
                <a:gd name="T23" fmla="*/ 782 h 1398"/>
                <a:gd name="T24" fmla="*/ 123 w 3801"/>
                <a:gd name="T25" fmla="*/ 782 h 1398"/>
                <a:gd name="T26" fmla="*/ 0 w 3801"/>
                <a:gd name="T27" fmla="*/ 684 h 1398"/>
                <a:gd name="T28" fmla="*/ 0 w 3801"/>
                <a:gd name="T29" fmla="*/ 97 h 1398"/>
                <a:gd name="T30" fmla="*/ 0 w 3801"/>
                <a:gd name="T31" fmla="*/ 97 h 139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3801" h="1398">
                  <a:moveTo>
                    <a:pt x="0" y="174"/>
                  </a:moveTo>
                  <a:lnTo>
                    <a:pt x="262" y="0"/>
                  </a:lnTo>
                  <a:lnTo>
                    <a:pt x="2402" y="0"/>
                  </a:lnTo>
                  <a:lnTo>
                    <a:pt x="2926" y="87"/>
                  </a:lnTo>
                  <a:lnTo>
                    <a:pt x="3319" y="262"/>
                  </a:lnTo>
                  <a:lnTo>
                    <a:pt x="3669" y="480"/>
                  </a:lnTo>
                  <a:lnTo>
                    <a:pt x="3800" y="611"/>
                  </a:lnTo>
                  <a:lnTo>
                    <a:pt x="3800" y="786"/>
                  </a:lnTo>
                  <a:lnTo>
                    <a:pt x="3538" y="1004"/>
                  </a:lnTo>
                  <a:lnTo>
                    <a:pt x="3145" y="1223"/>
                  </a:lnTo>
                  <a:lnTo>
                    <a:pt x="2751" y="1354"/>
                  </a:lnTo>
                  <a:lnTo>
                    <a:pt x="2446" y="1397"/>
                  </a:lnTo>
                  <a:lnTo>
                    <a:pt x="262" y="1397"/>
                  </a:lnTo>
                  <a:lnTo>
                    <a:pt x="0" y="1223"/>
                  </a:lnTo>
                  <a:lnTo>
                    <a:pt x="0" y="174"/>
                  </a:lnTo>
                </a:path>
              </a:pathLst>
            </a:custGeom>
            <a:solidFill>
              <a:srgbClr val="FFC281"/>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69" name="AutoShape 1109">
              <a:extLst>
                <a:ext uri="{FF2B5EF4-FFF2-40B4-BE49-F238E27FC236}">
                  <a16:creationId xmlns:a16="http://schemas.microsoft.com/office/drawing/2014/main" id="{045B4AF3-10AE-A827-A685-2E131051949E}"/>
                </a:ext>
              </a:extLst>
            </p:cNvPr>
            <p:cNvSpPr>
              <a:spLocks noChangeAspect="1" noChangeArrowheads="1"/>
            </p:cNvSpPr>
            <p:nvPr/>
          </p:nvSpPr>
          <p:spPr bwMode="auto">
            <a:xfrm flipV="1">
              <a:off x="2620" y="1309"/>
              <a:ext cx="348" cy="121"/>
            </a:xfrm>
            <a:prstGeom prst="roundRect">
              <a:avLst>
                <a:gd name="adj" fmla="val 0"/>
              </a:avLst>
            </a:prstGeom>
            <a:solidFill>
              <a:srgbClr val="BF4100"/>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70" name="Freeform 1110">
              <a:extLst>
                <a:ext uri="{FF2B5EF4-FFF2-40B4-BE49-F238E27FC236}">
                  <a16:creationId xmlns:a16="http://schemas.microsoft.com/office/drawing/2014/main" id="{74D6EA66-C46E-D0BE-D4E1-B35CD7935109}"/>
                </a:ext>
              </a:extLst>
            </p:cNvPr>
            <p:cNvSpPr>
              <a:spLocks noChangeAspect="1"/>
            </p:cNvSpPr>
            <p:nvPr/>
          </p:nvSpPr>
          <p:spPr bwMode="auto">
            <a:xfrm>
              <a:off x="2429" y="1348"/>
              <a:ext cx="4004" cy="1353"/>
            </a:xfrm>
            <a:custGeom>
              <a:avLst/>
              <a:gdLst>
                <a:gd name="T0" fmla="*/ 2057 w 4542"/>
                <a:gd name="T1" fmla="*/ 499 h 1494"/>
                <a:gd name="T2" fmla="*/ 1935 w 4542"/>
                <a:gd name="T3" fmla="*/ 609 h 1494"/>
                <a:gd name="T4" fmla="*/ 1805 w 4542"/>
                <a:gd name="T5" fmla="*/ 696 h 1494"/>
                <a:gd name="T6" fmla="*/ 1663 w 4542"/>
                <a:gd name="T7" fmla="*/ 764 h 1494"/>
                <a:gd name="T8" fmla="*/ 1515 w 4542"/>
                <a:gd name="T9" fmla="*/ 809 h 1494"/>
                <a:gd name="T10" fmla="*/ 1414 w 4542"/>
                <a:gd name="T11" fmla="*/ 822 h 1494"/>
                <a:gd name="T12" fmla="*/ 287 w 4542"/>
                <a:gd name="T13" fmla="*/ 775 h 1494"/>
                <a:gd name="T14" fmla="*/ 0 w 4542"/>
                <a:gd name="T15" fmla="*/ 822 h 1494"/>
                <a:gd name="T16" fmla="*/ 61 w 4542"/>
                <a:gd name="T17" fmla="*/ 680 h 1494"/>
                <a:gd name="T18" fmla="*/ 293 w 4542"/>
                <a:gd name="T19" fmla="*/ 684 h 1494"/>
                <a:gd name="T20" fmla="*/ 310 w 4542"/>
                <a:gd name="T21" fmla="*/ 698 h 1494"/>
                <a:gd name="T22" fmla="*/ 329 w 4542"/>
                <a:gd name="T23" fmla="*/ 709 h 1494"/>
                <a:gd name="T24" fmla="*/ 348 w 4542"/>
                <a:gd name="T25" fmla="*/ 717 h 1494"/>
                <a:gd name="T26" fmla="*/ 368 w 4542"/>
                <a:gd name="T27" fmla="*/ 724 h 1494"/>
                <a:gd name="T28" fmla="*/ 391 w 4542"/>
                <a:gd name="T29" fmla="*/ 726 h 1494"/>
                <a:gd name="T30" fmla="*/ 1393 w 4542"/>
                <a:gd name="T31" fmla="*/ 775 h 1494"/>
                <a:gd name="T32" fmla="*/ 1524 w 4542"/>
                <a:gd name="T33" fmla="*/ 754 h 1494"/>
                <a:gd name="T34" fmla="*/ 1650 w 4542"/>
                <a:gd name="T35" fmla="*/ 716 h 1494"/>
                <a:gd name="T36" fmla="*/ 1772 w 4542"/>
                <a:gd name="T37" fmla="*/ 658 h 1494"/>
                <a:gd name="T38" fmla="*/ 1887 w 4542"/>
                <a:gd name="T39" fmla="*/ 586 h 1494"/>
                <a:gd name="T40" fmla="*/ 1994 w 4542"/>
                <a:gd name="T41" fmla="*/ 495 h 1494"/>
                <a:gd name="T42" fmla="*/ 2029 w 4542"/>
                <a:gd name="T43" fmla="*/ 413 h 1494"/>
                <a:gd name="T44" fmla="*/ 2028 w 4542"/>
                <a:gd name="T45" fmla="*/ 361 h 1494"/>
                <a:gd name="T46" fmla="*/ 1924 w 4542"/>
                <a:gd name="T47" fmla="*/ 267 h 1494"/>
                <a:gd name="T48" fmla="*/ 1811 w 4542"/>
                <a:gd name="T49" fmla="*/ 188 h 1494"/>
                <a:gd name="T50" fmla="*/ 1692 w 4542"/>
                <a:gd name="T51" fmla="*/ 126 h 1494"/>
                <a:gd name="T52" fmla="*/ 1567 w 4542"/>
                <a:gd name="T53" fmla="*/ 82 h 1494"/>
                <a:gd name="T54" fmla="*/ 1436 w 4542"/>
                <a:gd name="T55" fmla="*/ 54 h 1494"/>
                <a:gd name="T56" fmla="*/ 390 w 4542"/>
                <a:gd name="T57" fmla="*/ 97 h 1494"/>
                <a:gd name="T58" fmla="*/ 375 w 4542"/>
                <a:gd name="T59" fmla="*/ 100 h 1494"/>
                <a:gd name="T60" fmla="*/ 354 w 4542"/>
                <a:gd name="T61" fmla="*/ 105 h 1494"/>
                <a:gd name="T62" fmla="*/ 334 w 4542"/>
                <a:gd name="T63" fmla="*/ 113 h 1494"/>
                <a:gd name="T64" fmla="*/ 316 w 4542"/>
                <a:gd name="T65" fmla="*/ 124 h 1494"/>
                <a:gd name="T66" fmla="*/ 299 w 4542"/>
                <a:gd name="T67" fmla="*/ 136 h 1494"/>
                <a:gd name="T68" fmla="*/ 287 w 4542"/>
                <a:gd name="T69" fmla="*/ 146 h 1494"/>
                <a:gd name="T70" fmla="*/ 0 w 4542"/>
                <a:gd name="T71" fmla="*/ 120 h 1494"/>
                <a:gd name="T72" fmla="*/ 101 w 4542"/>
                <a:gd name="T73" fmla="*/ 48 h 1494"/>
                <a:gd name="T74" fmla="*/ 287 w 4542"/>
                <a:gd name="T75" fmla="*/ 0 h 1494"/>
                <a:gd name="T76" fmla="*/ 1464 w 4542"/>
                <a:gd name="T77" fmla="*/ 8 h 1494"/>
                <a:gd name="T78" fmla="*/ 1615 w 4542"/>
                <a:gd name="T79" fmla="*/ 43 h 1494"/>
                <a:gd name="T80" fmla="*/ 1758 w 4542"/>
                <a:gd name="T81" fmla="*/ 103 h 1494"/>
                <a:gd name="T82" fmla="*/ 1894 w 4542"/>
                <a:gd name="T83" fmla="*/ 185 h 1494"/>
                <a:gd name="T84" fmla="*/ 2018 w 4542"/>
                <a:gd name="T85" fmla="*/ 289 h 1494"/>
                <a:gd name="T86" fmla="*/ 2132 w 4542"/>
                <a:gd name="T87" fmla="*/ 410 h 1494"/>
                <a:gd name="T88" fmla="*/ 2132 w 4542"/>
                <a:gd name="T89" fmla="*/ 412 h 1494"/>
                <a:gd name="T90" fmla="*/ 2132 w 4542"/>
                <a:gd name="T91" fmla="*/ 413 h 1494"/>
                <a:gd name="T92" fmla="*/ 2132 w 4542"/>
                <a:gd name="T93" fmla="*/ 413 h 1494"/>
                <a:gd name="T94" fmla="*/ 2132 w 4542"/>
                <a:gd name="T95" fmla="*/ 413 h 1494"/>
                <a:gd name="T96" fmla="*/ 2132 w 4542"/>
                <a:gd name="T97" fmla="*/ 413 h 1494"/>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4542" h="1494">
                  <a:moveTo>
                    <a:pt x="4541" y="750"/>
                  </a:moveTo>
                  <a:lnTo>
                    <a:pt x="4463" y="830"/>
                  </a:lnTo>
                  <a:lnTo>
                    <a:pt x="4383" y="903"/>
                  </a:lnTo>
                  <a:lnTo>
                    <a:pt x="4300" y="975"/>
                  </a:lnTo>
                  <a:lnTo>
                    <a:pt x="4215" y="1040"/>
                  </a:lnTo>
                  <a:lnTo>
                    <a:pt x="4125" y="1102"/>
                  </a:lnTo>
                  <a:lnTo>
                    <a:pt x="4034" y="1160"/>
                  </a:lnTo>
                  <a:lnTo>
                    <a:pt x="3940" y="1213"/>
                  </a:lnTo>
                  <a:lnTo>
                    <a:pt x="3845" y="1262"/>
                  </a:lnTo>
                  <a:lnTo>
                    <a:pt x="3746" y="1308"/>
                  </a:lnTo>
                  <a:lnTo>
                    <a:pt x="3646" y="1348"/>
                  </a:lnTo>
                  <a:lnTo>
                    <a:pt x="3544" y="1385"/>
                  </a:lnTo>
                  <a:lnTo>
                    <a:pt x="3441" y="1416"/>
                  </a:lnTo>
                  <a:lnTo>
                    <a:pt x="3335" y="1443"/>
                  </a:lnTo>
                  <a:lnTo>
                    <a:pt x="3228" y="1465"/>
                  </a:lnTo>
                  <a:lnTo>
                    <a:pt x="3120" y="1482"/>
                  </a:lnTo>
                  <a:lnTo>
                    <a:pt x="3012" y="1493"/>
                  </a:lnTo>
                  <a:lnTo>
                    <a:pt x="3013" y="1493"/>
                  </a:lnTo>
                  <a:lnTo>
                    <a:pt x="611" y="1493"/>
                  </a:lnTo>
                  <a:lnTo>
                    <a:pt x="611" y="1405"/>
                  </a:lnTo>
                  <a:lnTo>
                    <a:pt x="218" y="1405"/>
                  </a:lnTo>
                  <a:lnTo>
                    <a:pt x="218" y="1493"/>
                  </a:lnTo>
                  <a:lnTo>
                    <a:pt x="0" y="1493"/>
                  </a:lnTo>
                  <a:lnTo>
                    <a:pt x="0" y="1274"/>
                  </a:lnTo>
                  <a:lnTo>
                    <a:pt x="87" y="1274"/>
                  </a:lnTo>
                  <a:lnTo>
                    <a:pt x="130" y="1231"/>
                  </a:lnTo>
                  <a:lnTo>
                    <a:pt x="611" y="1231"/>
                  </a:lnTo>
                  <a:lnTo>
                    <a:pt x="612" y="1230"/>
                  </a:lnTo>
                  <a:lnTo>
                    <a:pt x="624" y="1240"/>
                  </a:lnTo>
                  <a:lnTo>
                    <a:pt x="636" y="1249"/>
                  </a:lnTo>
                  <a:lnTo>
                    <a:pt x="648" y="1258"/>
                  </a:lnTo>
                  <a:lnTo>
                    <a:pt x="661" y="1265"/>
                  </a:lnTo>
                  <a:lnTo>
                    <a:pt x="673" y="1273"/>
                  </a:lnTo>
                  <a:lnTo>
                    <a:pt x="687" y="1280"/>
                  </a:lnTo>
                  <a:lnTo>
                    <a:pt x="701" y="1286"/>
                  </a:lnTo>
                  <a:lnTo>
                    <a:pt x="714" y="1291"/>
                  </a:lnTo>
                  <a:lnTo>
                    <a:pt x="728" y="1297"/>
                  </a:lnTo>
                  <a:lnTo>
                    <a:pt x="741" y="1301"/>
                  </a:lnTo>
                  <a:lnTo>
                    <a:pt x="755" y="1306"/>
                  </a:lnTo>
                  <a:lnTo>
                    <a:pt x="770" y="1309"/>
                  </a:lnTo>
                  <a:lnTo>
                    <a:pt x="784" y="1313"/>
                  </a:lnTo>
                  <a:lnTo>
                    <a:pt x="800" y="1315"/>
                  </a:lnTo>
                  <a:lnTo>
                    <a:pt x="814" y="1317"/>
                  </a:lnTo>
                  <a:lnTo>
                    <a:pt x="830" y="1317"/>
                  </a:lnTo>
                  <a:lnTo>
                    <a:pt x="829" y="1318"/>
                  </a:lnTo>
                  <a:lnTo>
                    <a:pt x="2969" y="1405"/>
                  </a:lnTo>
                  <a:lnTo>
                    <a:pt x="2968" y="1405"/>
                  </a:lnTo>
                  <a:lnTo>
                    <a:pt x="3061" y="1397"/>
                  </a:lnTo>
                  <a:lnTo>
                    <a:pt x="3155" y="1384"/>
                  </a:lnTo>
                  <a:lnTo>
                    <a:pt x="3246" y="1368"/>
                  </a:lnTo>
                  <a:lnTo>
                    <a:pt x="3338" y="1347"/>
                  </a:lnTo>
                  <a:lnTo>
                    <a:pt x="3427" y="1325"/>
                  </a:lnTo>
                  <a:lnTo>
                    <a:pt x="3516" y="1297"/>
                  </a:lnTo>
                  <a:lnTo>
                    <a:pt x="3604" y="1267"/>
                  </a:lnTo>
                  <a:lnTo>
                    <a:pt x="3691" y="1231"/>
                  </a:lnTo>
                  <a:lnTo>
                    <a:pt x="3775" y="1194"/>
                  </a:lnTo>
                  <a:lnTo>
                    <a:pt x="3858" y="1152"/>
                  </a:lnTo>
                  <a:lnTo>
                    <a:pt x="3940" y="1109"/>
                  </a:lnTo>
                  <a:lnTo>
                    <a:pt x="4021" y="1061"/>
                  </a:lnTo>
                  <a:lnTo>
                    <a:pt x="4099" y="1010"/>
                  </a:lnTo>
                  <a:lnTo>
                    <a:pt x="4176" y="956"/>
                  </a:lnTo>
                  <a:lnTo>
                    <a:pt x="4249" y="898"/>
                  </a:lnTo>
                  <a:lnTo>
                    <a:pt x="4322" y="837"/>
                  </a:lnTo>
                  <a:lnTo>
                    <a:pt x="4323" y="838"/>
                  </a:lnTo>
                  <a:lnTo>
                    <a:pt x="4323" y="750"/>
                  </a:lnTo>
                  <a:lnTo>
                    <a:pt x="4322" y="744"/>
                  </a:lnTo>
                  <a:lnTo>
                    <a:pt x="4322" y="657"/>
                  </a:lnTo>
                  <a:lnTo>
                    <a:pt x="4322" y="656"/>
                  </a:lnTo>
                  <a:lnTo>
                    <a:pt x="4249" y="597"/>
                  </a:lnTo>
                  <a:lnTo>
                    <a:pt x="4176" y="539"/>
                  </a:lnTo>
                  <a:lnTo>
                    <a:pt x="4099" y="486"/>
                  </a:lnTo>
                  <a:lnTo>
                    <a:pt x="4021" y="434"/>
                  </a:lnTo>
                  <a:lnTo>
                    <a:pt x="3940" y="386"/>
                  </a:lnTo>
                  <a:lnTo>
                    <a:pt x="3858" y="342"/>
                  </a:lnTo>
                  <a:lnTo>
                    <a:pt x="3775" y="301"/>
                  </a:lnTo>
                  <a:lnTo>
                    <a:pt x="3691" y="263"/>
                  </a:lnTo>
                  <a:lnTo>
                    <a:pt x="3604" y="229"/>
                  </a:lnTo>
                  <a:lnTo>
                    <a:pt x="3516" y="199"/>
                  </a:lnTo>
                  <a:lnTo>
                    <a:pt x="3427" y="171"/>
                  </a:lnTo>
                  <a:lnTo>
                    <a:pt x="3338" y="148"/>
                  </a:lnTo>
                  <a:lnTo>
                    <a:pt x="3246" y="128"/>
                  </a:lnTo>
                  <a:lnTo>
                    <a:pt x="3155" y="111"/>
                  </a:lnTo>
                  <a:lnTo>
                    <a:pt x="3061" y="98"/>
                  </a:lnTo>
                  <a:lnTo>
                    <a:pt x="2968" y="89"/>
                  </a:lnTo>
                  <a:lnTo>
                    <a:pt x="2969" y="88"/>
                  </a:lnTo>
                  <a:lnTo>
                    <a:pt x="829" y="175"/>
                  </a:lnTo>
                  <a:lnTo>
                    <a:pt x="830" y="176"/>
                  </a:lnTo>
                  <a:lnTo>
                    <a:pt x="814" y="179"/>
                  </a:lnTo>
                  <a:lnTo>
                    <a:pt x="800" y="181"/>
                  </a:lnTo>
                  <a:lnTo>
                    <a:pt x="784" y="184"/>
                  </a:lnTo>
                  <a:lnTo>
                    <a:pt x="770" y="186"/>
                  </a:lnTo>
                  <a:lnTo>
                    <a:pt x="755" y="190"/>
                  </a:lnTo>
                  <a:lnTo>
                    <a:pt x="741" y="195"/>
                  </a:lnTo>
                  <a:lnTo>
                    <a:pt x="728" y="200"/>
                  </a:lnTo>
                  <a:lnTo>
                    <a:pt x="714" y="204"/>
                  </a:lnTo>
                  <a:lnTo>
                    <a:pt x="701" y="210"/>
                  </a:lnTo>
                  <a:lnTo>
                    <a:pt x="687" y="216"/>
                  </a:lnTo>
                  <a:lnTo>
                    <a:pt x="673" y="224"/>
                  </a:lnTo>
                  <a:lnTo>
                    <a:pt x="661" y="229"/>
                  </a:lnTo>
                  <a:lnTo>
                    <a:pt x="648" y="238"/>
                  </a:lnTo>
                  <a:lnTo>
                    <a:pt x="636" y="246"/>
                  </a:lnTo>
                  <a:lnTo>
                    <a:pt x="624" y="255"/>
                  </a:lnTo>
                  <a:lnTo>
                    <a:pt x="612" y="263"/>
                  </a:lnTo>
                  <a:lnTo>
                    <a:pt x="611" y="263"/>
                  </a:lnTo>
                  <a:lnTo>
                    <a:pt x="130" y="263"/>
                  </a:lnTo>
                  <a:lnTo>
                    <a:pt x="87" y="219"/>
                  </a:lnTo>
                  <a:lnTo>
                    <a:pt x="0" y="219"/>
                  </a:lnTo>
                  <a:lnTo>
                    <a:pt x="0" y="0"/>
                  </a:lnTo>
                  <a:lnTo>
                    <a:pt x="218" y="0"/>
                  </a:lnTo>
                  <a:lnTo>
                    <a:pt x="218" y="88"/>
                  </a:lnTo>
                  <a:lnTo>
                    <a:pt x="611" y="88"/>
                  </a:lnTo>
                  <a:lnTo>
                    <a:pt x="611" y="0"/>
                  </a:lnTo>
                  <a:lnTo>
                    <a:pt x="3013" y="0"/>
                  </a:lnTo>
                  <a:lnTo>
                    <a:pt x="3012" y="0"/>
                  </a:lnTo>
                  <a:lnTo>
                    <a:pt x="3120" y="14"/>
                  </a:lnTo>
                  <a:lnTo>
                    <a:pt x="3228" y="31"/>
                  </a:lnTo>
                  <a:lnTo>
                    <a:pt x="3335" y="53"/>
                  </a:lnTo>
                  <a:lnTo>
                    <a:pt x="3441" y="79"/>
                  </a:lnTo>
                  <a:lnTo>
                    <a:pt x="3544" y="111"/>
                  </a:lnTo>
                  <a:lnTo>
                    <a:pt x="3646" y="147"/>
                  </a:lnTo>
                  <a:lnTo>
                    <a:pt x="3746" y="188"/>
                  </a:lnTo>
                  <a:lnTo>
                    <a:pt x="3845" y="232"/>
                  </a:lnTo>
                  <a:lnTo>
                    <a:pt x="3940" y="282"/>
                  </a:lnTo>
                  <a:lnTo>
                    <a:pt x="4034" y="335"/>
                  </a:lnTo>
                  <a:lnTo>
                    <a:pt x="4125" y="394"/>
                  </a:lnTo>
                  <a:lnTo>
                    <a:pt x="4215" y="455"/>
                  </a:lnTo>
                  <a:lnTo>
                    <a:pt x="4300" y="523"/>
                  </a:lnTo>
                  <a:lnTo>
                    <a:pt x="4383" y="592"/>
                  </a:lnTo>
                  <a:lnTo>
                    <a:pt x="4463" y="665"/>
                  </a:lnTo>
                  <a:lnTo>
                    <a:pt x="4541" y="743"/>
                  </a:lnTo>
                  <a:lnTo>
                    <a:pt x="4541" y="745"/>
                  </a:lnTo>
                  <a:lnTo>
                    <a:pt x="4541" y="746"/>
                  </a:lnTo>
                  <a:lnTo>
                    <a:pt x="4541" y="748"/>
                  </a:lnTo>
                  <a:lnTo>
                    <a:pt x="4541" y="749"/>
                  </a:lnTo>
                  <a:lnTo>
                    <a:pt x="4541" y="750"/>
                  </a:lnTo>
                </a:path>
              </a:pathLst>
            </a:custGeom>
            <a:solidFill>
              <a:srgbClr val="A2A2A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71" name="AutoShape 1111">
              <a:extLst>
                <a:ext uri="{FF2B5EF4-FFF2-40B4-BE49-F238E27FC236}">
                  <a16:creationId xmlns:a16="http://schemas.microsoft.com/office/drawing/2014/main" id="{89E66847-E4A6-3CAC-D7AF-194905F0ECFE}"/>
                </a:ext>
              </a:extLst>
            </p:cNvPr>
            <p:cNvSpPr>
              <a:spLocks noChangeAspect="1" noChangeArrowheads="1"/>
            </p:cNvSpPr>
            <p:nvPr/>
          </p:nvSpPr>
          <p:spPr bwMode="auto">
            <a:xfrm flipV="1">
              <a:off x="2620" y="2620"/>
              <a:ext cx="348" cy="117"/>
            </a:xfrm>
            <a:prstGeom prst="roundRect">
              <a:avLst>
                <a:gd name="adj" fmla="val 0"/>
              </a:avLst>
            </a:prstGeom>
            <a:solidFill>
              <a:srgbClr val="BF4100"/>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72" name="Freeform 1112">
              <a:extLst>
                <a:ext uri="{FF2B5EF4-FFF2-40B4-BE49-F238E27FC236}">
                  <a16:creationId xmlns:a16="http://schemas.microsoft.com/office/drawing/2014/main" id="{67A34F2F-03FC-C981-13BB-86A30FA289C3}"/>
                </a:ext>
              </a:extLst>
            </p:cNvPr>
            <p:cNvSpPr>
              <a:spLocks noChangeAspect="1"/>
            </p:cNvSpPr>
            <p:nvPr/>
          </p:nvSpPr>
          <p:spPr bwMode="auto">
            <a:xfrm>
              <a:off x="1622" y="1350"/>
              <a:ext cx="1348" cy="1349"/>
            </a:xfrm>
            <a:custGeom>
              <a:avLst/>
              <a:gdLst>
                <a:gd name="T0" fmla="*/ 430 w 1529"/>
                <a:gd name="T1" fmla="*/ 0 h 1486"/>
                <a:gd name="T2" fmla="*/ 101 w 1529"/>
                <a:gd name="T3" fmla="*/ 0 h 1486"/>
                <a:gd name="T4" fmla="*/ 0 w 1529"/>
                <a:gd name="T5" fmla="*/ 25 h 1486"/>
                <a:gd name="T6" fmla="*/ 0 w 1529"/>
                <a:gd name="T7" fmla="*/ 807 h 1486"/>
                <a:gd name="T8" fmla="*/ 101 w 1529"/>
                <a:gd name="T9" fmla="*/ 832 h 1486"/>
                <a:gd name="T10" fmla="*/ 430 w 1529"/>
                <a:gd name="T11" fmla="*/ 832 h 1486"/>
                <a:gd name="T12" fmla="*/ 430 w 1529"/>
                <a:gd name="T13" fmla="*/ 710 h 1486"/>
                <a:gd name="T14" fmla="*/ 472 w 1529"/>
                <a:gd name="T15" fmla="*/ 710 h 1486"/>
                <a:gd name="T16" fmla="*/ 493 w 1529"/>
                <a:gd name="T17" fmla="*/ 684 h 1486"/>
                <a:gd name="T18" fmla="*/ 718 w 1529"/>
                <a:gd name="T19" fmla="*/ 684 h 1486"/>
                <a:gd name="T20" fmla="*/ 718 w 1529"/>
                <a:gd name="T21" fmla="*/ 147 h 1486"/>
                <a:gd name="T22" fmla="*/ 493 w 1529"/>
                <a:gd name="T23" fmla="*/ 147 h 1486"/>
                <a:gd name="T24" fmla="*/ 472 w 1529"/>
                <a:gd name="T25" fmla="*/ 123 h 1486"/>
                <a:gd name="T26" fmla="*/ 430 w 1529"/>
                <a:gd name="T27" fmla="*/ 123 h 1486"/>
                <a:gd name="T28" fmla="*/ 430 w 1529"/>
                <a:gd name="T29" fmla="*/ 0 h 1486"/>
                <a:gd name="T30" fmla="*/ 430 w 1529"/>
                <a:gd name="T31" fmla="*/ 0 h 148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1529" h="1486">
                  <a:moveTo>
                    <a:pt x="917" y="0"/>
                  </a:moveTo>
                  <a:lnTo>
                    <a:pt x="218" y="0"/>
                  </a:lnTo>
                  <a:lnTo>
                    <a:pt x="0" y="44"/>
                  </a:lnTo>
                  <a:lnTo>
                    <a:pt x="0" y="1442"/>
                  </a:lnTo>
                  <a:lnTo>
                    <a:pt x="218" y="1485"/>
                  </a:lnTo>
                  <a:lnTo>
                    <a:pt x="917" y="1485"/>
                  </a:lnTo>
                  <a:lnTo>
                    <a:pt x="917" y="1267"/>
                  </a:lnTo>
                  <a:lnTo>
                    <a:pt x="1004" y="1267"/>
                  </a:lnTo>
                  <a:lnTo>
                    <a:pt x="1048" y="1223"/>
                  </a:lnTo>
                  <a:lnTo>
                    <a:pt x="1528" y="1223"/>
                  </a:lnTo>
                  <a:lnTo>
                    <a:pt x="1528" y="262"/>
                  </a:lnTo>
                  <a:lnTo>
                    <a:pt x="1048" y="262"/>
                  </a:lnTo>
                  <a:lnTo>
                    <a:pt x="1004" y="219"/>
                  </a:lnTo>
                  <a:lnTo>
                    <a:pt x="917" y="219"/>
                  </a:lnTo>
                  <a:lnTo>
                    <a:pt x="917" y="0"/>
                  </a:lnTo>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73" name="Freeform 1113">
              <a:extLst>
                <a:ext uri="{FF2B5EF4-FFF2-40B4-BE49-F238E27FC236}">
                  <a16:creationId xmlns:a16="http://schemas.microsoft.com/office/drawing/2014/main" id="{267AFC1B-809C-A50F-1942-82E622AEDAC4}"/>
                </a:ext>
              </a:extLst>
            </p:cNvPr>
            <p:cNvSpPr>
              <a:spLocks noChangeAspect="1"/>
            </p:cNvSpPr>
            <p:nvPr/>
          </p:nvSpPr>
          <p:spPr bwMode="auto">
            <a:xfrm>
              <a:off x="1619" y="1427"/>
              <a:ext cx="542" cy="241"/>
            </a:xfrm>
            <a:custGeom>
              <a:avLst/>
              <a:gdLst>
                <a:gd name="T0" fmla="*/ 0 w 613"/>
                <a:gd name="T1" fmla="*/ 0 h 263"/>
                <a:gd name="T2" fmla="*/ 42 w 613"/>
                <a:gd name="T3" fmla="*/ 0 h 263"/>
                <a:gd name="T4" fmla="*/ 42 w 613"/>
                <a:gd name="T5" fmla="*/ 25 h 263"/>
                <a:gd name="T6" fmla="*/ 293 w 613"/>
                <a:gd name="T7" fmla="*/ 25 h 263"/>
                <a:gd name="T8" fmla="*/ 293 w 613"/>
                <a:gd name="T9" fmla="*/ 129 h 263"/>
                <a:gd name="T10" fmla="*/ 42 w 613"/>
                <a:gd name="T11" fmla="*/ 129 h 263"/>
                <a:gd name="T12" fmla="*/ 42 w 613"/>
                <a:gd name="T13" fmla="*/ 156 h 263"/>
                <a:gd name="T14" fmla="*/ 0 w 613"/>
                <a:gd name="T15" fmla="*/ 156 h 263"/>
                <a:gd name="T16" fmla="*/ 0 w 613"/>
                <a:gd name="T17" fmla="*/ 0 h 263"/>
                <a:gd name="T18" fmla="*/ 0 w 613"/>
                <a:gd name="T19" fmla="*/ 0 h 26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613" h="263">
                  <a:moveTo>
                    <a:pt x="0" y="0"/>
                  </a:moveTo>
                  <a:lnTo>
                    <a:pt x="88" y="0"/>
                  </a:lnTo>
                  <a:lnTo>
                    <a:pt x="88" y="43"/>
                  </a:lnTo>
                  <a:lnTo>
                    <a:pt x="612" y="43"/>
                  </a:lnTo>
                  <a:lnTo>
                    <a:pt x="612" y="218"/>
                  </a:lnTo>
                  <a:lnTo>
                    <a:pt x="88" y="218"/>
                  </a:lnTo>
                  <a:lnTo>
                    <a:pt x="88" y="262"/>
                  </a:lnTo>
                  <a:lnTo>
                    <a:pt x="0" y="262"/>
                  </a:lnTo>
                  <a:lnTo>
                    <a:pt x="0" y="0"/>
                  </a:lnTo>
                </a:path>
              </a:pathLst>
            </a:custGeom>
            <a:solidFill>
              <a:srgbClr val="D2D2D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74" name="AutoShape 1114">
              <a:extLst>
                <a:ext uri="{FF2B5EF4-FFF2-40B4-BE49-F238E27FC236}">
                  <a16:creationId xmlns:a16="http://schemas.microsoft.com/office/drawing/2014/main" id="{034A3D96-7991-2E67-2FBF-56AC5C0CAAE7}"/>
                </a:ext>
              </a:extLst>
            </p:cNvPr>
            <p:cNvSpPr>
              <a:spLocks noChangeAspect="1" noChangeArrowheads="1"/>
            </p:cNvSpPr>
            <p:nvPr/>
          </p:nvSpPr>
          <p:spPr bwMode="auto">
            <a:xfrm flipV="1">
              <a:off x="1619" y="1509"/>
              <a:ext cx="502" cy="79"/>
            </a:xfrm>
            <a:prstGeom prst="roundRect">
              <a:avLst>
                <a:gd name="adj" fmla="val 0"/>
              </a:avLst>
            </a:prstGeom>
            <a:solidFill>
              <a:srgbClr val="FFE118"/>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75" name="Freeform 1115">
              <a:extLst>
                <a:ext uri="{FF2B5EF4-FFF2-40B4-BE49-F238E27FC236}">
                  <a16:creationId xmlns:a16="http://schemas.microsoft.com/office/drawing/2014/main" id="{C10D286A-86BC-38CA-07EF-CEAD62B4B6C0}"/>
                </a:ext>
              </a:extLst>
            </p:cNvPr>
            <p:cNvSpPr>
              <a:spLocks noChangeAspect="1"/>
            </p:cNvSpPr>
            <p:nvPr/>
          </p:nvSpPr>
          <p:spPr bwMode="auto">
            <a:xfrm>
              <a:off x="1619" y="2382"/>
              <a:ext cx="542" cy="238"/>
            </a:xfrm>
            <a:custGeom>
              <a:avLst/>
              <a:gdLst>
                <a:gd name="T0" fmla="*/ 0 w 613"/>
                <a:gd name="T1" fmla="*/ 0 h 263"/>
                <a:gd name="T2" fmla="*/ 42 w 613"/>
                <a:gd name="T3" fmla="*/ 0 h 263"/>
                <a:gd name="T4" fmla="*/ 42 w 613"/>
                <a:gd name="T5" fmla="*/ 24 h 263"/>
                <a:gd name="T6" fmla="*/ 293 w 613"/>
                <a:gd name="T7" fmla="*/ 24 h 263"/>
                <a:gd name="T8" fmla="*/ 293 w 613"/>
                <a:gd name="T9" fmla="*/ 119 h 263"/>
                <a:gd name="T10" fmla="*/ 42 w 613"/>
                <a:gd name="T11" fmla="*/ 119 h 263"/>
                <a:gd name="T12" fmla="*/ 42 w 613"/>
                <a:gd name="T13" fmla="*/ 144 h 263"/>
                <a:gd name="T14" fmla="*/ 0 w 613"/>
                <a:gd name="T15" fmla="*/ 144 h 263"/>
                <a:gd name="T16" fmla="*/ 0 w 613"/>
                <a:gd name="T17" fmla="*/ 0 h 263"/>
                <a:gd name="T18" fmla="*/ 0 w 613"/>
                <a:gd name="T19" fmla="*/ 0 h 26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613" h="263">
                  <a:moveTo>
                    <a:pt x="0" y="0"/>
                  </a:moveTo>
                  <a:lnTo>
                    <a:pt x="87" y="0"/>
                  </a:lnTo>
                  <a:lnTo>
                    <a:pt x="87" y="43"/>
                  </a:lnTo>
                  <a:lnTo>
                    <a:pt x="612" y="43"/>
                  </a:lnTo>
                  <a:lnTo>
                    <a:pt x="612" y="218"/>
                  </a:lnTo>
                  <a:lnTo>
                    <a:pt x="87" y="218"/>
                  </a:lnTo>
                  <a:lnTo>
                    <a:pt x="87" y="262"/>
                  </a:lnTo>
                  <a:lnTo>
                    <a:pt x="0" y="262"/>
                  </a:lnTo>
                  <a:lnTo>
                    <a:pt x="0" y="0"/>
                  </a:lnTo>
                </a:path>
              </a:pathLst>
            </a:custGeom>
            <a:solidFill>
              <a:srgbClr val="D2D2D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76" name="AutoShape 1116">
              <a:extLst>
                <a:ext uri="{FF2B5EF4-FFF2-40B4-BE49-F238E27FC236}">
                  <a16:creationId xmlns:a16="http://schemas.microsoft.com/office/drawing/2014/main" id="{C0569417-90EB-BB9E-D43C-33F61E1AD6FF}"/>
                </a:ext>
              </a:extLst>
            </p:cNvPr>
            <p:cNvSpPr>
              <a:spLocks noChangeAspect="1" noChangeArrowheads="1"/>
            </p:cNvSpPr>
            <p:nvPr/>
          </p:nvSpPr>
          <p:spPr bwMode="auto">
            <a:xfrm flipV="1">
              <a:off x="1619" y="2461"/>
              <a:ext cx="502" cy="79"/>
            </a:xfrm>
            <a:prstGeom prst="roundRect">
              <a:avLst>
                <a:gd name="adj" fmla="val 0"/>
              </a:avLst>
            </a:prstGeom>
            <a:solidFill>
              <a:srgbClr val="FFE118"/>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77" name="Freeform 1117">
              <a:extLst>
                <a:ext uri="{FF2B5EF4-FFF2-40B4-BE49-F238E27FC236}">
                  <a16:creationId xmlns:a16="http://schemas.microsoft.com/office/drawing/2014/main" id="{F4E89C0F-81D8-D322-7437-8A203D104942}"/>
                </a:ext>
              </a:extLst>
            </p:cNvPr>
            <p:cNvSpPr>
              <a:spLocks noChangeAspect="1"/>
            </p:cNvSpPr>
            <p:nvPr/>
          </p:nvSpPr>
          <p:spPr bwMode="auto">
            <a:xfrm>
              <a:off x="2044" y="1706"/>
              <a:ext cx="924" cy="635"/>
            </a:xfrm>
            <a:custGeom>
              <a:avLst/>
              <a:gdLst>
                <a:gd name="T0" fmla="*/ 490 w 1049"/>
                <a:gd name="T1" fmla="*/ 0 h 700"/>
                <a:gd name="T2" fmla="*/ 347 w 1049"/>
                <a:gd name="T3" fmla="*/ 0 h 700"/>
                <a:gd name="T4" fmla="*/ 347 w 1049"/>
                <a:gd name="T5" fmla="*/ 49 h 700"/>
                <a:gd name="T6" fmla="*/ 0 w 1049"/>
                <a:gd name="T7" fmla="*/ 49 h 700"/>
                <a:gd name="T8" fmla="*/ 0 w 1049"/>
                <a:gd name="T9" fmla="*/ 341 h 700"/>
                <a:gd name="T10" fmla="*/ 347 w 1049"/>
                <a:gd name="T11" fmla="*/ 341 h 700"/>
                <a:gd name="T12" fmla="*/ 347 w 1049"/>
                <a:gd name="T13" fmla="*/ 390 h 700"/>
                <a:gd name="T14" fmla="*/ 490 w 1049"/>
                <a:gd name="T15" fmla="*/ 390 h 700"/>
                <a:gd name="T16" fmla="*/ 490 w 1049"/>
                <a:gd name="T17" fmla="*/ 0 h 700"/>
                <a:gd name="T18" fmla="*/ 490 w 1049"/>
                <a:gd name="T19" fmla="*/ 0 h 7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049" h="700">
                  <a:moveTo>
                    <a:pt x="1048" y="0"/>
                  </a:moveTo>
                  <a:lnTo>
                    <a:pt x="742" y="0"/>
                  </a:lnTo>
                  <a:lnTo>
                    <a:pt x="742" y="87"/>
                  </a:lnTo>
                  <a:lnTo>
                    <a:pt x="0" y="87"/>
                  </a:lnTo>
                  <a:lnTo>
                    <a:pt x="0" y="611"/>
                  </a:lnTo>
                  <a:lnTo>
                    <a:pt x="742" y="611"/>
                  </a:lnTo>
                  <a:lnTo>
                    <a:pt x="742" y="699"/>
                  </a:lnTo>
                  <a:lnTo>
                    <a:pt x="1048" y="699"/>
                  </a:lnTo>
                  <a:lnTo>
                    <a:pt x="1048" y="0"/>
                  </a:lnTo>
                </a:path>
              </a:pathLst>
            </a:custGeom>
            <a:solidFill>
              <a:srgbClr val="72727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grpSp>
      <p:grpSp>
        <p:nvGrpSpPr>
          <p:cNvPr id="67600" name="Group 1125">
            <a:extLst>
              <a:ext uri="{FF2B5EF4-FFF2-40B4-BE49-F238E27FC236}">
                <a16:creationId xmlns:a16="http://schemas.microsoft.com/office/drawing/2014/main" id="{2363A252-621A-1C63-4AC1-FB898488B6BC}"/>
              </a:ext>
            </a:extLst>
          </p:cNvPr>
          <p:cNvGrpSpPr>
            <a:grpSpLocks/>
          </p:cNvGrpSpPr>
          <p:nvPr/>
        </p:nvGrpSpPr>
        <p:grpSpPr bwMode="auto">
          <a:xfrm>
            <a:off x="3733808" y="2706696"/>
            <a:ext cx="1630363" cy="428625"/>
            <a:chOff x="2398" y="2265"/>
            <a:chExt cx="1027" cy="270"/>
          </a:xfrm>
        </p:grpSpPr>
        <p:sp>
          <p:nvSpPr>
            <p:cNvPr id="67662" name="Freeform 1126">
              <a:extLst>
                <a:ext uri="{FF2B5EF4-FFF2-40B4-BE49-F238E27FC236}">
                  <a16:creationId xmlns:a16="http://schemas.microsoft.com/office/drawing/2014/main" id="{7DBDD172-6B24-229A-78F0-B7C38875A4A5}"/>
                </a:ext>
              </a:extLst>
            </p:cNvPr>
            <p:cNvSpPr>
              <a:spLocks noChangeAspect="1"/>
            </p:cNvSpPr>
            <p:nvPr/>
          </p:nvSpPr>
          <p:spPr bwMode="auto">
            <a:xfrm flipH="1">
              <a:off x="2398" y="2275"/>
              <a:ext cx="911" cy="252"/>
            </a:xfrm>
            <a:custGeom>
              <a:avLst/>
              <a:gdLst>
                <a:gd name="T0" fmla="*/ 0 w 5258"/>
                <a:gd name="T1" fmla="*/ 0 h 1449"/>
                <a:gd name="T2" fmla="*/ 0 w 5258"/>
                <a:gd name="T3" fmla="*/ 0 h 1449"/>
                <a:gd name="T4" fmla="*/ 0 w 5258"/>
                <a:gd name="T5" fmla="*/ 0 h 1449"/>
                <a:gd name="T6" fmla="*/ 0 w 5258"/>
                <a:gd name="T7" fmla="*/ 0 h 1449"/>
                <a:gd name="T8" fmla="*/ 0 w 5258"/>
                <a:gd name="T9" fmla="*/ 0 h 1449"/>
                <a:gd name="T10" fmla="*/ 0 w 5258"/>
                <a:gd name="T11" fmla="*/ 0 h 1449"/>
                <a:gd name="T12" fmla="*/ 0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0 w 5258"/>
                <a:gd name="T83" fmla="*/ 0 h 1449"/>
                <a:gd name="T84" fmla="*/ 0 w 5258"/>
                <a:gd name="T85" fmla="*/ 0 h 1449"/>
                <a:gd name="T86" fmla="*/ 0 w 5258"/>
                <a:gd name="T87" fmla="*/ 0 h 1449"/>
                <a:gd name="T88" fmla="*/ 0 w 5258"/>
                <a:gd name="T89" fmla="*/ 0 h 1449"/>
                <a:gd name="T90" fmla="*/ 0 w 5258"/>
                <a:gd name="T91" fmla="*/ 0 h 1449"/>
                <a:gd name="T92" fmla="*/ 0 w 5258"/>
                <a:gd name="T93" fmla="*/ 0 h 1449"/>
                <a:gd name="T94" fmla="*/ 0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63" name="Freeform 1127">
              <a:extLst>
                <a:ext uri="{FF2B5EF4-FFF2-40B4-BE49-F238E27FC236}">
                  <a16:creationId xmlns:a16="http://schemas.microsoft.com/office/drawing/2014/main" id="{6ADB7D61-8902-ADAB-D14C-91969E492A06}"/>
                </a:ext>
              </a:extLst>
            </p:cNvPr>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0 w 4697"/>
                <a:gd name="T41" fmla="*/ 0 h 1231"/>
                <a:gd name="T42" fmla="*/ 0 w 4697"/>
                <a:gd name="T43" fmla="*/ 0 h 1231"/>
                <a:gd name="T44" fmla="*/ 0 w 4697"/>
                <a:gd name="T45" fmla="*/ 0 h 1231"/>
                <a:gd name="T46" fmla="*/ 0 w 4697"/>
                <a:gd name="T47" fmla="*/ 0 h 1231"/>
                <a:gd name="T48" fmla="*/ 0 w 4697"/>
                <a:gd name="T49" fmla="*/ 0 h 1231"/>
                <a:gd name="T50" fmla="*/ 0 w 4697"/>
                <a:gd name="T51" fmla="*/ 0 h 1231"/>
                <a:gd name="T52" fmla="*/ 0 w 4697"/>
                <a:gd name="T53" fmla="*/ 0 h 1231"/>
                <a:gd name="T54" fmla="*/ 0 w 4697"/>
                <a:gd name="T55" fmla="*/ 0 h 1231"/>
                <a:gd name="T56" fmla="*/ 0 w 4697"/>
                <a:gd name="T57" fmla="*/ 0 h 1231"/>
                <a:gd name="T58" fmla="*/ 0 w 4697"/>
                <a:gd name="T59" fmla="*/ 0 h 1231"/>
                <a:gd name="T60" fmla="*/ 0 w 4697"/>
                <a:gd name="T61" fmla="*/ 0 h 1231"/>
                <a:gd name="T62" fmla="*/ 0 w 4697"/>
                <a:gd name="T63" fmla="*/ 0 h 1231"/>
                <a:gd name="T64" fmla="*/ 0 w 4697"/>
                <a:gd name="T65" fmla="*/ 0 h 1231"/>
                <a:gd name="T66" fmla="*/ 0 w 4697"/>
                <a:gd name="T67" fmla="*/ 0 h 1231"/>
                <a:gd name="T68" fmla="*/ 0 w 4697"/>
                <a:gd name="T69" fmla="*/ 0 h 1231"/>
                <a:gd name="T70" fmla="*/ 0 w 4697"/>
                <a:gd name="T71" fmla="*/ 0 h 1231"/>
                <a:gd name="T72" fmla="*/ 0 w 4697"/>
                <a:gd name="T73" fmla="*/ 0 h 1231"/>
                <a:gd name="T74" fmla="*/ 0 w 4697"/>
                <a:gd name="T75" fmla="*/ 0 h 1231"/>
                <a:gd name="T76" fmla="*/ 0 w 4697"/>
                <a:gd name="T77" fmla="*/ 0 h 1231"/>
                <a:gd name="T78" fmla="*/ 0 w 4697"/>
                <a:gd name="T79" fmla="*/ 0 h 1231"/>
                <a:gd name="T80" fmla="*/ 0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64" name="Freeform 1128">
              <a:extLst>
                <a:ext uri="{FF2B5EF4-FFF2-40B4-BE49-F238E27FC236}">
                  <a16:creationId xmlns:a16="http://schemas.microsoft.com/office/drawing/2014/main" id="{AAA714EF-9FDF-E230-046D-CD5B28CBB67E}"/>
                </a:ext>
              </a:extLst>
            </p:cNvPr>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65" name="Freeform 1129">
              <a:extLst>
                <a:ext uri="{FF2B5EF4-FFF2-40B4-BE49-F238E27FC236}">
                  <a16:creationId xmlns:a16="http://schemas.microsoft.com/office/drawing/2014/main" id="{AC4346F2-78F3-ECA3-3935-9C03D2D8A3EC}"/>
                </a:ext>
              </a:extLst>
            </p:cNvPr>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66" name="Freeform 1130">
              <a:extLst>
                <a:ext uri="{FF2B5EF4-FFF2-40B4-BE49-F238E27FC236}">
                  <a16:creationId xmlns:a16="http://schemas.microsoft.com/office/drawing/2014/main" id="{47E26670-BF5B-0D9A-B750-A1527DF4853E}"/>
                </a:ext>
              </a:extLst>
            </p:cNvPr>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67" name="Freeform 1131">
              <a:extLst>
                <a:ext uri="{FF2B5EF4-FFF2-40B4-BE49-F238E27FC236}">
                  <a16:creationId xmlns:a16="http://schemas.microsoft.com/office/drawing/2014/main" id="{B0ABC21C-D347-C1C3-8A25-2F7CB7F21A91}"/>
                </a:ext>
              </a:extLst>
            </p:cNvPr>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grpSp>
      <p:grpSp>
        <p:nvGrpSpPr>
          <p:cNvPr id="67601" name="Group 1132">
            <a:extLst>
              <a:ext uri="{FF2B5EF4-FFF2-40B4-BE49-F238E27FC236}">
                <a16:creationId xmlns:a16="http://schemas.microsoft.com/office/drawing/2014/main" id="{AC5BD9A4-8586-CD9C-7B63-BB1D967D18CC}"/>
              </a:ext>
            </a:extLst>
          </p:cNvPr>
          <p:cNvGrpSpPr>
            <a:grpSpLocks/>
          </p:cNvGrpSpPr>
          <p:nvPr/>
        </p:nvGrpSpPr>
        <p:grpSpPr bwMode="auto">
          <a:xfrm>
            <a:off x="6553208" y="5741996"/>
            <a:ext cx="1673225" cy="244475"/>
            <a:chOff x="4082" y="1891"/>
            <a:chExt cx="1054" cy="154"/>
          </a:xfrm>
        </p:grpSpPr>
        <p:sp>
          <p:nvSpPr>
            <p:cNvPr id="67655" name="Freeform 1133">
              <a:extLst>
                <a:ext uri="{FF2B5EF4-FFF2-40B4-BE49-F238E27FC236}">
                  <a16:creationId xmlns:a16="http://schemas.microsoft.com/office/drawing/2014/main" id="{AD2340FD-DCA1-B238-69C6-C533D89E6702}"/>
                </a:ext>
              </a:extLst>
            </p:cNvPr>
            <p:cNvSpPr>
              <a:spLocks noChangeAspect="1"/>
            </p:cNvSpPr>
            <p:nvPr/>
          </p:nvSpPr>
          <p:spPr bwMode="auto">
            <a:xfrm flipH="1">
              <a:off x="4168" y="1941"/>
              <a:ext cx="960" cy="53"/>
            </a:xfrm>
            <a:custGeom>
              <a:avLst/>
              <a:gdLst>
                <a:gd name="T0" fmla="*/ 0 w 2278"/>
                <a:gd name="T1" fmla="*/ 0 h 113"/>
                <a:gd name="T2" fmla="*/ 0 w 2278"/>
                <a:gd name="T3" fmla="*/ 0 h 113"/>
                <a:gd name="T4" fmla="*/ 0 w 2278"/>
                <a:gd name="T5" fmla="*/ 0 h 113"/>
                <a:gd name="T6" fmla="*/ 0 w 2278"/>
                <a:gd name="T7" fmla="*/ 1 h 113"/>
                <a:gd name="T8" fmla="*/ 1 w 2278"/>
                <a:gd name="T9" fmla="*/ 1 h 113"/>
                <a:gd name="T10" fmla="*/ 1 w 2278"/>
                <a:gd name="T11" fmla="*/ 1 h 113"/>
                <a:gd name="T12" fmla="*/ 1 w 2278"/>
                <a:gd name="T13" fmla="*/ 1 h 113"/>
                <a:gd name="T14" fmla="*/ 1 w 2278"/>
                <a:gd name="T15" fmla="*/ 1 h 113"/>
                <a:gd name="T16" fmla="*/ 1 w 2278"/>
                <a:gd name="T17" fmla="*/ 1 h 113"/>
                <a:gd name="T18" fmla="*/ 2 w 2278"/>
                <a:gd name="T19" fmla="*/ 1 h 113"/>
                <a:gd name="T20" fmla="*/ 2 w 2278"/>
                <a:gd name="T21" fmla="*/ 1 h 113"/>
                <a:gd name="T22" fmla="*/ 2 w 2278"/>
                <a:gd name="T23" fmla="*/ 1 h 113"/>
                <a:gd name="T24" fmla="*/ 2 w 2278"/>
                <a:gd name="T25" fmla="*/ 1 h 113"/>
                <a:gd name="T26" fmla="*/ 2 w 2278"/>
                <a:gd name="T27" fmla="*/ 1 h 113"/>
                <a:gd name="T28" fmla="*/ 3 w 2278"/>
                <a:gd name="T29" fmla="*/ 1 h 113"/>
                <a:gd name="T30" fmla="*/ 3 w 2278"/>
                <a:gd name="T31" fmla="*/ 1 h 113"/>
                <a:gd name="T32" fmla="*/ 3 w 2278"/>
                <a:gd name="T33" fmla="*/ 1 h 113"/>
                <a:gd name="T34" fmla="*/ 3 w 2278"/>
                <a:gd name="T35" fmla="*/ 1 h 113"/>
                <a:gd name="T36" fmla="*/ 13 w 2278"/>
                <a:gd name="T37" fmla="*/ 1 h 113"/>
                <a:gd name="T38" fmla="*/ 13 w 2278"/>
                <a:gd name="T39" fmla="*/ 0 h 113"/>
                <a:gd name="T40" fmla="*/ 3 w 2278"/>
                <a:gd name="T41" fmla="*/ 0 h 113"/>
                <a:gd name="T42" fmla="*/ 3 w 2278"/>
                <a:gd name="T43" fmla="*/ 0 h 113"/>
                <a:gd name="T44" fmla="*/ 3 w 2278"/>
                <a:gd name="T45" fmla="*/ 0 h 113"/>
                <a:gd name="T46" fmla="*/ 3 w 2278"/>
                <a:gd name="T47" fmla="*/ 0 h 113"/>
                <a:gd name="T48" fmla="*/ 2 w 2278"/>
                <a:gd name="T49" fmla="*/ 0 h 113"/>
                <a:gd name="T50" fmla="*/ 2 w 2278"/>
                <a:gd name="T51" fmla="*/ 0 h 113"/>
                <a:gd name="T52" fmla="*/ 2 w 2278"/>
                <a:gd name="T53" fmla="*/ 0 h 113"/>
                <a:gd name="T54" fmla="*/ 2 w 2278"/>
                <a:gd name="T55" fmla="*/ 0 h 113"/>
                <a:gd name="T56" fmla="*/ 2 w 2278"/>
                <a:gd name="T57" fmla="*/ 0 h 113"/>
                <a:gd name="T58" fmla="*/ 1 w 2278"/>
                <a:gd name="T59" fmla="*/ 0 h 113"/>
                <a:gd name="T60" fmla="*/ 1 w 2278"/>
                <a:gd name="T61" fmla="*/ 0 h 113"/>
                <a:gd name="T62" fmla="*/ 1 w 2278"/>
                <a:gd name="T63" fmla="*/ 0 h 113"/>
                <a:gd name="T64" fmla="*/ 1 w 2278"/>
                <a:gd name="T65" fmla="*/ 0 h 113"/>
                <a:gd name="T66" fmla="*/ 1 w 2278"/>
                <a:gd name="T67" fmla="*/ 0 h 113"/>
                <a:gd name="T68" fmla="*/ 0 w 2278"/>
                <a:gd name="T69" fmla="*/ 0 h 113"/>
                <a:gd name="T70" fmla="*/ 0 w 2278"/>
                <a:gd name="T71" fmla="*/ 0 h 113"/>
                <a:gd name="T72" fmla="*/ 0 w 2278"/>
                <a:gd name="T73" fmla="*/ 0 h 113"/>
                <a:gd name="T74" fmla="*/ 0 w 2278"/>
                <a:gd name="T75" fmla="*/ 0 h 113"/>
                <a:gd name="T76" fmla="*/ 0 w 2278"/>
                <a:gd name="T77" fmla="*/ 0 h 113"/>
                <a:gd name="T78" fmla="*/ 0 w 2278"/>
                <a:gd name="T79" fmla="*/ 0 h 113"/>
                <a:gd name="T80" fmla="*/ 0 w 2278"/>
                <a:gd name="T81" fmla="*/ 0 h 113"/>
                <a:gd name="T82" fmla="*/ 0 w 2278"/>
                <a:gd name="T83" fmla="*/ 0 h 113"/>
                <a:gd name="T84" fmla="*/ 0 w 2278"/>
                <a:gd name="T85" fmla="*/ 0 h 113"/>
                <a:gd name="T86" fmla="*/ 0 w 2278"/>
                <a:gd name="T87" fmla="*/ 0 h 113"/>
                <a:gd name="T88" fmla="*/ 0 w 2278"/>
                <a:gd name="T89" fmla="*/ 0 h 113"/>
                <a:gd name="T90" fmla="*/ 0 w 2278"/>
                <a:gd name="T91" fmla="*/ 0 h 113"/>
                <a:gd name="T92" fmla="*/ 0 w 2278"/>
                <a:gd name="T93" fmla="*/ 0 h 113"/>
                <a:gd name="T94" fmla="*/ 0 w 2278"/>
                <a:gd name="T95" fmla="*/ 0 h 113"/>
                <a:gd name="T96" fmla="*/ 0 w 2278"/>
                <a:gd name="T97" fmla="*/ 0 h 113"/>
                <a:gd name="T98" fmla="*/ 0 w 2278"/>
                <a:gd name="T99" fmla="*/ 0 h 113"/>
                <a:gd name="T100" fmla="*/ 0 w 2278"/>
                <a:gd name="T101" fmla="*/ 0 h 113"/>
                <a:gd name="T102" fmla="*/ 0 w 2278"/>
                <a:gd name="T103" fmla="*/ 0 h 113"/>
                <a:gd name="T104" fmla="*/ 0 w 2278"/>
                <a:gd name="T105" fmla="*/ 0 h 113"/>
                <a:gd name="T106" fmla="*/ 0 w 2278"/>
                <a:gd name="T107" fmla="*/ 0 h 113"/>
                <a:gd name="T108" fmla="*/ 0 w 2278"/>
                <a:gd name="T109" fmla="*/ 0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56" name="Freeform 1134">
              <a:extLst>
                <a:ext uri="{FF2B5EF4-FFF2-40B4-BE49-F238E27FC236}">
                  <a16:creationId xmlns:a16="http://schemas.microsoft.com/office/drawing/2014/main" id="{728F523E-2B62-F74D-EBA5-1ABA0011FA4C}"/>
                </a:ext>
              </a:extLst>
            </p:cNvPr>
            <p:cNvSpPr>
              <a:spLocks noChangeAspect="1"/>
            </p:cNvSpPr>
            <p:nvPr/>
          </p:nvSpPr>
          <p:spPr bwMode="auto">
            <a:xfrm flipH="1">
              <a:off x="4082" y="1891"/>
              <a:ext cx="171" cy="51"/>
            </a:xfrm>
            <a:custGeom>
              <a:avLst/>
              <a:gdLst>
                <a:gd name="T0" fmla="*/ 0 w 446"/>
                <a:gd name="T1" fmla="*/ 1 h 113"/>
                <a:gd name="T2" fmla="*/ 1 w 446"/>
                <a:gd name="T3" fmla="*/ 0 h 113"/>
                <a:gd name="T4" fmla="*/ 2 w 446"/>
                <a:gd name="T5" fmla="*/ 0 h 113"/>
                <a:gd name="T6" fmla="*/ 2 w 446"/>
                <a:gd name="T7" fmla="*/ 0 h 113"/>
                <a:gd name="T8" fmla="*/ 2 w 446"/>
                <a:gd name="T9" fmla="*/ 1 h 113"/>
                <a:gd name="T10" fmla="*/ 0 w 446"/>
                <a:gd name="T11" fmla="*/ 1 h 113"/>
                <a:gd name="T12" fmla="*/ 0 w 446"/>
                <a:gd name="T13" fmla="*/ 1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57" name="Freeform 1135">
              <a:extLst>
                <a:ext uri="{FF2B5EF4-FFF2-40B4-BE49-F238E27FC236}">
                  <a16:creationId xmlns:a16="http://schemas.microsoft.com/office/drawing/2014/main" id="{CE813CB2-9482-AA22-FC91-D9DD658BB7B6}"/>
                </a:ext>
              </a:extLst>
            </p:cNvPr>
            <p:cNvSpPr>
              <a:spLocks noChangeAspect="1"/>
            </p:cNvSpPr>
            <p:nvPr/>
          </p:nvSpPr>
          <p:spPr bwMode="auto">
            <a:xfrm flipH="1">
              <a:off x="4082" y="1994"/>
              <a:ext cx="171" cy="51"/>
            </a:xfrm>
            <a:custGeom>
              <a:avLst/>
              <a:gdLst>
                <a:gd name="T0" fmla="*/ 0 w 446"/>
                <a:gd name="T1" fmla="*/ 0 h 112"/>
                <a:gd name="T2" fmla="*/ 1 w 446"/>
                <a:gd name="T3" fmla="*/ 1 h 112"/>
                <a:gd name="T4" fmla="*/ 2 w 446"/>
                <a:gd name="T5" fmla="*/ 1 h 112"/>
                <a:gd name="T6" fmla="*/ 2 w 446"/>
                <a:gd name="T7" fmla="*/ 0 h 112"/>
                <a:gd name="T8" fmla="*/ 2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58" name="AutoShape 1136">
              <a:extLst>
                <a:ext uri="{FF2B5EF4-FFF2-40B4-BE49-F238E27FC236}">
                  <a16:creationId xmlns:a16="http://schemas.microsoft.com/office/drawing/2014/main" id="{E9A7AC5F-3588-D491-6B89-BE63B93B9163}"/>
                </a:ext>
              </a:extLst>
            </p:cNvPr>
            <p:cNvSpPr>
              <a:spLocks noChangeAspect="1" noChangeArrowheads="1"/>
            </p:cNvSpPr>
            <p:nvPr/>
          </p:nvSpPr>
          <p:spPr bwMode="auto">
            <a:xfrm rot="16200000" flipH="1">
              <a:off x="5091" y="1934"/>
              <a:ext cx="26" cy="65"/>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5815 w 21600"/>
                <a:gd name="T13" fmla="*/ 5982 h 21600"/>
                <a:gd name="T14" fmla="*/ 15785 w 21600"/>
                <a:gd name="T15" fmla="*/ 15618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sp>
          <p:nvSpPr>
            <p:cNvPr id="67659" name="Freeform 1137">
              <a:extLst>
                <a:ext uri="{FF2B5EF4-FFF2-40B4-BE49-F238E27FC236}">
                  <a16:creationId xmlns:a16="http://schemas.microsoft.com/office/drawing/2014/main" id="{8BFF86EA-6DD3-6991-075D-7F7758DECBAE}"/>
                </a:ext>
              </a:extLst>
            </p:cNvPr>
            <p:cNvSpPr>
              <a:spLocks noChangeAspect="1"/>
            </p:cNvSpPr>
            <p:nvPr/>
          </p:nvSpPr>
          <p:spPr bwMode="auto">
            <a:xfrm flipH="1">
              <a:off x="4083" y="1941"/>
              <a:ext cx="170" cy="9"/>
            </a:xfrm>
            <a:custGeom>
              <a:avLst/>
              <a:gdLst>
                <a:gd name="T0" fmla="*/ 0 w 672"/>
                <a:gd name="T1" fmla="*/ 0 h 96"/>
                <a:gd name="T2" fmla="*/ 0 w 672"/>
                <a:gd name="T3" fmla="*/ 0 h 96"/>
                <a:gd name="T4" fmla="*/ 0 w 672"/>
                <a:gd name="T5" fmla="*/ 0 h 96"/>
                <a:gd name="T6" fmla="*/ 0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sp>
          <p:nvSpPr>
            <p:cNvPr id="67660" name="Freeform 1138">
              <a:extLst>
                <a:ext uri="{FF2B5EF4-FFF2-40B4-BE49-F238E27FC236}">
                  <a16:creationId xmlns:a16="http://schemas.microsoft.com/office/drawing/2014/main" id="{D6CEFA68-1BD3-6093-6781-629B619C2BB5}"/>
                </a:ext>
              </a:extLst>
            </p:cNvPr>
            <p:cNvSpPr>
              <a:spLocks noChangeAspect="1"/>
            </p:cNvSpPr>
            <p:nvPr/>
          </p:nvSpPr>
          <p:spPr bwMode="auto">
            <a:xfrm flipH="1" flipV="1">
              <a:off x="4083" y="1985"/>
              <a:ext cx="170" cy="9"/>
            </a:xfrm>
            <a:custGeom>
              <a:avLst/>
              <a:gdLst>
                <a:gd name="T0" fmla="*/ 0 w 672"/>
                <a:gd name="T1" fmla="*/ 0 h 96"/>
                <a:gd name="T2" fmla="*/ 0 w 672"/>
                <a:gd name="T3" fmla="*/ 0 h 96"/>
                <a:gd name="T4" fmla="*/ 0 w 672"/>
                <a:gd name="T5" fmla="*/ 0 h 96"/>
                <a:gd name="T6" fmla="*/ 0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sp>
          <p:nvSpPr>
            <p:cNvPr id="67661" name="Rectangle 1139">
              <a:extLst>
                <a:ext uri="{FF2B5EF4-FFF2-40B4-BE49-F238E27FC236}">
                  <a16:creationId xmlns:a16="http://schemas.microsoft.com/office/drawing/2014/main" id="{18B34AF0-EE3D-BF26-EDB5-633B2C1798DE}"/>
                </a:ext>
              </a:extLst>
            </p:cNvPr>
            <p:cNvSpPr>
              <a:spLocks noChangeAspect="1" noChangeArrowheads="1"/>
            </p:cNvSpPr>
            <p:nvPr/>
          </p:nvSpPr>
          <p:spPr bwMode="auto">
            <a:xfrm flipH="1">
              <a:off x="4083" y="1950"/>
              <a:ext cx="85" cy="35"/>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grpSp>
      <p:sp>
        <p:nvSpPr>
          <p:cNvPr id="67602" name="Text Box 1140">
            <a:extLst>
              <a:ext uri="{FF2B5EF4-FFF2-40B4-BE49-F238E27FC236}">
                <a16:creationId xmlns:a16="http://schemas.microsoft.com/office/drawing/2014/main" id="{2A563775-CF39-47AB-F63C-E354AF966139}"/>
              </a:ext>
            </a:extLst>
          </p:cNvPr>
          <p:cNvSpPr txBox="1">
            <a:spLocks noChangeArrowheads="1"/>
          </p:cNvSpPr>
          <p:nvPr/>
        </p:nvSpPr>
        <p:spPr bwMode="auto">
          <a:xfrm>
            <a:off x="1087438" y="5164416"/>
            <a:ext cx="1326004" cy="36933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b="1">
                <a:solidFill>
                  <a:srgbClr val="FFFFFF"/>
                </a:solidFill>
              </a:rPr>
              <a:t>KE - bullet</a:t>
            </a:r>
          </a:p>
        </p:txBody>
      </p:sp>
      <p:sp>
        <p:nvSpPr>
          <p:cNvPr id="67603" name="Text Box 1141">
            <a:extLst>
              <a:ext uri="{FF2B5EF4-FFF2-40B4-BE49-F238E27FC236}">
                <a16:creationId xmlns:a16="http://schemas.microsoft.com/office/drawing/2014/main" id="{A88CB163-522F-538B-2A71-92BADDA4F6D0}"/>
              </a:ext>
            </a:extLst>
          </p:cNvPr>
          <p:cNvSpPr txBox="1">
            <a:spLocks noChangeArrowheads="1"/>
          </p:cNvSpPr>
          <p:nvPr/>
        </p:nvSpPr>
        <p:spPr bwMode="auto">
          <a:xfrm>
            <a:off x="6781808" y="5164416"/>
            <a:ext cx="1638013" cy="36933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b="1">
                <a:solidFill>
                  <a:srgbClr val="FFFFFF"/>
                </a:solidFill>
              </a:rPr>
              <a:t>KE - APFSDS</a:t>
            </a:r>
          </a:p>
        </p:txBody>
      </p:sp>
      <p:grpSp>
        <p:nvGrpSpPr>
          <p:cNvPr id="67604" name="Group 1142">
            <a:extLst>
              <a:ext uri="{FF2B5EF4-FFF2-40B4-BE49-F238E27FC236}">
                <a16:creationId xmlns:a16="http://schemas.microsoft.com/office/drawing/2014/main" id="{E28A6A62-4F94-D59C-86DF-73DA70130980}"/>
              </a:ext>
            </a:extLst>
          </p:cNvPr>
          <p:cNvGrpSpPr>
            <a:grpSpLocks/>
          </p:cNvGrpSpPr>
          <p:nvPr/>
        </p:nvGrpSpPr>
        <p:grpSpPr bwMode="auto">
          <a:xfrm>
            <a:off x="808038" y="2709871"/>
            <a:ext cx="1630362" cy="428625"/>
            <a:chOff x="2398" y="2265"/>
            <a:chExt cx="1027" cy="270"/>
          </a:xfrm>
        </p:grpSpPr>
        <p:sp>
          <p:nvSpPr>
            <p:cNvPr id="67649" name="Freeform 1143">
              <a:extLst>
                <a:ext uri="{FF2B5EF4-FFF2-40B4-BE49-F238E27FC236}">
                  <a16:creationId xmlns:a16="http://schemas.microsoft.com/office/drawing/2014/main" id="{4CD0D551-817B-597C-09D3-8EE89975D71D}"/>
                </a:ext>
              </a:extLst>
            </p:cNvPr>
            <p:cNvSpPr>
              <a:spLocks noChangeAspect="1"/>
            </p:cNvSpPr>
            <p:nvPr/>
          </p:nvSpPr>
          <p:spPr bwMode="auto">
            <a:xfrm flipH="1">
              <a:off x="2398" y="2275"/>
              <a:ext cx="911" cy="252"/>
            </a:xfrm>
            <a:custGeom>
              <a:avLst/>
              <a:gdLst>
                <a:gd name="T0" fmla="*/ 0 w 5258"/>
                <a:gd name="T1" fmla="*/ 0 h 1449"/>
                <a:gd name="T2" fmla="*/ 0 w 5258"/>
                <a:gd name="T3" fmla="*/ 0 h 1449"/>
                <a:gd name="T4" fmla="*/ 0 w 5258"/>
                <a:gd name="T5" fmla="*/ 0 h 1449"/>
                <a:gd name="T6" fmla="*/ 0 w 5258"/>
                <a:gd name="T7" fmla="*/ 0 h 1449"/>
                <a:gd name="T8" fmla="*/ 0 w 5258"/>
                <a:gd name="T9" fmla="*/ 0 h 1449"/>
                <a:gd name="T10" fmla="*/ 0 w 5258"/>
                <a:gd name="T11" fmla="*/ 0 h 1449"/>
                <a:gd name="T12" fmla="*/ 0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0 w 5258"/>
                <a:gd name="T83" fmla="*/ 0 h 1449"/>
                <a:gd name="T84" fmla="*/ 0 w 5258"/>
                <a:gd name="T85" fmla="*/ 0 h 1449"/>
                <a:gd name="T86" fmla="*/ 0 w 5258"/>
                <a:gd name="T87" fmla="*/ 0 h 1449"/>
                <a:gd name="T88" fmla="*/ 0 w 5258"/>
                <a:gd name="T89" fmla="*/ 0 h 1449"/>
                <a:gd name="T90" fmla="*/ 0 w 5258"/>
                <a:gd name="T91" fmla="*/ 0 h 1449"/>
                <a:gd name="T92" fmla="*/ 0 w 5258"/>
                <a:gd name="T93" fmla="*/ 0 h 1449"/>
                <a:gd name="T94" fmla="*/ 0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50" name="Freeform 1144">
              <a:extLst>
                <a:ext uri="{FF2B5EF4-FFF2-40B4-BE49-F238E27FC236}">
                  <a16:creationId xmlns:a16="http://schemas.microsoft.com/office/drawing/2014/main" id="{ABC000B6-EDE1-05D7-2D37-DDA869E66B33}"/>
                </a:ext>
              </a:extLst>
            </p:cNvPr>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0 w 4697"/>
                <a:gd name="T41" fmla="*/ 0 h 1231"/>
                <a:gd name="T42" fmla="*/ 0 w 4697"/>
                <a:gd name="T43" fmla="*/ 0 h 1231"/>
                <a:gd name="T44" fmla="*/ 0 w 4697"/>
                <a:gd name="T45" fmla="*/ 0 h 1231"/>
                <a:gd name="T46" fmla="*/ 0 w 4697"/>
                <a:gd name="T47" fmla="*/ 0 h 1231"/>
                <a:gd name="T48" fmla="*/ 0 w 4697"/>
                <a:gd name="T49" fmla="*/ 0 h 1231"/>
                <a:gd name="T50" fmla="*/ 0 w 4697"/>
                <a:gd name="T51" fmla="*/ 0 h 1231"/>
                <a:gd name="T52" fmla="*/ 0 w 4697"/>
                <a:gd name="T53" fmla="*/ 0 h 1231"/>
                <a:gd name="T54" fmla="*/ 0 w 4697"/>
                <a:gd name="T55" fmla="*/ 0 h 1231"/>
                <a:gd name="T56" fmla="*/ 0 w 4697"/>
                <a:gd name="T57" fmla="*/ 0 h 1231"/>
                <a:gd name="T58" fmla="*/ 0 w 4697"/>
                <a:gd name="T59" fmla="*/ 0 h 1231"/>
                <a:gd name="T60" fmla="*/ 0 w 4697"/>
                <a:gd name="T61" fmla="*/ 0 h 1231"/>
                <a:gd name="T62" fmla="*/ 0 w 4697"/>
                <a:gd name="T63" fmla="*/ 0 h 1231"/>
                <a:gd name="T64" fmla="*/ 0 w 4697"/>
                <a:gd name="T65" fmla="*/ 0 h 1231"/>
                <a:gd name="T66" fmla="*/ 0 w 4697"/>
                <a:gd name="T67" fmla="*/ 0 h 1231"/>
                <a:gd name="T68" fmla="*/ 0 w 4697"/>
                <a:gd name="T69" fmla="*/ 0 h 1231"/>
                <a:gd name="T70" fmla="*/ 0 w 4697"/>
                <a:gd name="T71" fmla="*/ 0 h 1231"/>
                <a:gd name="T72" fmla="*/ 0 w 4697"/>
                <a:gd name="T73" fmla="*/ 0 h 1231"/>
                <a:gd name="T74" fmla="*/ 0 w 4697"/>
                <a:gd name="T75" fmla="*/ 0 h 1231"/>
                <a:gd name="T76" fmla="*/ 0 w 4697"/>
                <a:gd name="T77" fmla="*/ 0 h 1231"/>
                <a:gd name="T78" fmla="*/ 0 w 4697"/>
                <a:gd name="T79" fmla="*/ 0 h 1231"/>
                <a:gd name="T80" fmla="*/ 0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51" name="Freeform 1145">
              <a:extLst>
                <a:ext uri="{FF2B5EF4-FFF2-40B4-BE49-F238E27FC236}">
                  <a16:creationId xmlns:a16="http://schemas.microsoft.com/office/drawing/2014/main" id="{EB190B3D-3A7A-BA81-BF21-1F6164C349B9}"/>
                </a:ext>
              </a:extLst>
            </p:cNvPr>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52" name="Freeform 1146">
              <a:extLst>
                <a:ext uri="{FF2B5EF4-FFF2-40B4-BE49-F238E27FC236}">
                  <a16:creationId xmlns:a16="http://schemas.microsoft.com/office/drawing/2014/main" id="{8767FA8D-C9E0-411C-10F7-BDF97528A107}"/>
                </a:ext>
              </a:extLst>
            </p:cNvPr>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53" name="Freeform 1147">
              <a:extLst>
                <a:ext uri="{FF2B5EF4-FFF2-40B4-BE49-F238E27FC236}">
                  <a16:creationId xmlns:a16="http://schemas.microsoft.com/office/drawing/2014/main" id="{5AFBBB1D-4C40-915F-3509-A1003455A01D}"/>
                </a:ext>
              </a:extLst>
            </p:cNvPr>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54" name="Freeform 1148">
              <a:extLst>
                <a:ext uri="{FF2B5EF4-FFF2-40B4-BE49-F238E27FC236}">
                  <a16:creationId xmlns:a16="http://schemas.microsoft.com/office/drawing/2014/main" id="{EDF30017-E3BE-9951-D4F2-CC4388259068}"/>
                </a:ext>
              </a:extLst>
            </p:cNvPr>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grpSp>
      <p:grpSp>
        <p:nvGrpSpPr>
          <p:cNvPr id="67605" name="Group 1149">
            <a:extLst>
              <a:ext uri="{FF2B5EF4-FFF2-40B4-BE49-F238E27FC236}">
                <a16:creationId xmlns:a16="http://schemas.microsoft.com/office/drawing/2014/main" id="{813D29FD-5726-5573-4EA6-9C3BC9133A37}"/>
              </a:ext>
            </a:extLst>
          </p:cNvPr>
          <p:cNvGrpSpPr>
            <a:grpSpLocks/>
          </p:cNvGrpSpPr>
          <p:nvPr/>
        </p:nvGrpSpPr>
        <p:grpSpPr bwMode="auto">
          <a:xfrm>
            <a:off x="3703638" y="4332296"/>
            <a:ext cx="1630362" cy="428625"/>
            <a:chOff x="2398" y="2265"/>
            <a:chExt cx="1027" cy="270"/>
          </a:xfrm>
        </p:grpSpPr>
        <p:sp>
          <p:nvSpPr>
            <p:cNvPr id="67643" name="Freeform 1150">
              <a:extLst>
                <a:ext uri="{FF2B5EF4-FFF2-40B4-BE49-F238E27FC236}">
                  <a16:creationId xmlns:a16="http://schemas.microsoft.com/office/drawing/2014/main" id="{542C1035-EB62-7AF8-FDF6-DA919635DBD1}"/>
                </a:ext>
              </a:extLst>
            </p:cNvPr>
            <p:cNvSpPr>
              <a:spLocks noChangeAspect="1"/>
            </p:cNvSpPr>
            <p:nvPr/>
          </p:nvSpPr>
          <p:spPr bwMode="auto">
            <a:xfrm flipH="1">
              <a:off x="2398" y="2275"/>
              <a:ext cx="911" cy="252"/>
            </a:xfrm>
            <a:custGeom>
              <a:avLst/>
              <a:gdLst>
                <a:gd name="T0" fmla="*/ 0 w 5258"/>
                <a:gd name="T1" fmla="*/ 0 h 1449"/>
                <a:gd name="T2" fmla="*/ 0 w 5258"/>
                <a:gd name="T3" fmla="*/ 0 h 1449"/>
                <a:gd name="T4" fmla="*/ 0 w 5258"/>
                <a:gd name="T5" fmla="*/ 0 h 1449"/>
                <a:gd name="T6" fmla="*/ 0 w 5258"/>
                <a:gd name="T7" fmla="*/ 0 h 1449"/>
                <a:gd name="T8" fmla="*/ 0 w 5258"/>
                <a:gd name="T9" fmla="*/ 0 h 1449"/>
                <a:gd name="T10" fmla="*/ 0 w 5258"/>
                <a:gd name="T11" fmla="*/ 0 h 1449"/>
                <a:gd name="T12" fmla="*/ 0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0 w 5258"/>
                <a:gd name="T83" fmla="*/ 0 h 1449"/>
                <a:gd name="T84" fmla="*/ 0 w 5258"/>
                <a:gd name="T85" fmla="*/ 0 h 1449"/>
                <a:gd name="T86" fmla="*/ 0 w 5258"/>
                <a:gd name="T87" fmla="*/ 0 h 1449"/>
                <a:gd name="T88" fmla="*/ 0 w 5258"/>
                <a:gd name="T89" fmla="*/ 0 h 1449"/>
                <a:gd name="T90" fmla="*/ 0 w 5258"/>
                <a:gd name="T91" fmla="*/ 0 h 1449"/>
                <a:gd name="T92" fmla="*/ 0 w 5258"/>
                <a:gd name="T93" fmla="*/ 0 h 1449"/>
                <a:gd name="T94" fmla="*/ 0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44" name="Freeform 1151">
              <a:extLst>
                <a:ext uri="{FF2B5EF4-FFF2-40B4-BE49-F238E27FC236}">
                  <a16:creationId xmlns:a16="http://schemas.microsoft.com/office/drawing/2014/main" id="{B63E9E20-AC81-9601-99FD-0E7D535B72E8}"/>
                </a:ext>
              </a:extLst>
            </p:cNvPr>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0 w 4697"/>
                <a:gd name="T41" fmla="*/ 0 h 1231"/>
                <a:gd name="T42" fmla="*/ 0 w 4697"/>
                <a:gd name="T43" fmla="*/ 0 h 1231"/>
                <a:gd name="T44" fmla="*/ 0 w 4697"/>
                <a:gd name="T45" fmla="*/ 0 h 1231"/>
                <a:gd name="T46" fmla="*/ 0 w 4697"/>
                <a:gd name="T47" fmla="*/ 0 h 1231"/>
                <a:gd name="T48" fmla="*/ 0 w 4697"/>
                <a:gd name="T49" fmla="*/ 0 h 1231"/>
                <a:gd name="T50" fmla="*/ 0 w 4697"/>
                <a:gd name="T51" fmla="*/ 0 h 1231"/>
                <a:gd name="T52" fmla="*/ 0 w 4697"/>
                <a:gd name="T53" fmla="*/ 0 h 1231"/>
                <a:gd name="T54" fmla="*/ 0 w 4697"/>
                <a:gd name="T55" fmla="*/ 0 h 1231"/>
                <a:gd name="T56" fmla="*/ 0 w 4697"/>
                <a:gd name="T57" fmla="*/ 0 h 1231"/>
                <a:gd name="T58" fmla="*/ 0 w 4697"/>
                <a:gd name="T59" fmla="*/ 0 h 1231"/>
                <a:gd name="T60" fmla="*/ 0 w 4697"/>
                <a:gd name="T61" fmla="*/ 0 h 1231"/>
                <a:gd name="T62" fmla="*/ 0 w 4697"/>
                <a:gd name="T63" fmla="*/ 0 h 1231"/>
                <a:gd name="T64" fmla="*/ 0 w 4697"/>
                <a:gd name="T65" fmla="*/ 0 h 1231"/>
                <a:gd name="T66" fmla="*/ 0 w 4697"/>
                <a:gd name="T67" fmla="*/ 0 h 1231"/>
                <a:gd name="T68" fmla="*/ 0 w 4697"/>
                <a:gd name="T69" fmla="*/ 0 h 1231"/>
                <a:gd name="T70" fmla="*/ 0 w 4697"/>
                <a:gd name="T71" fmla="*/ 0 h 1231"/>
                <a:gd name="T72" fmla="*/ 0 w 4697"/>
                <a:gd name="T73" fmla="*/ 0 h 1231"/>
                <a:gd name="T74" fmla="*/ 0 w 4697"/>
                <a:gd name="T75" fmla="*/ 0 h 1231"/>
                <a:gd name="T76" fmla="*/ 0 w 4697"/>
                <a:gd name="T77" fmla="*/ 0 h 1231"/>
                <a:gd name="T78" fmla="*/ 0 w 4697"/>
                <a:gd name="T79" fmla="*/ 0 h 1231"/>
                <a:gd name="T80" fmla="*/ 0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45" name="Freeform 1152">
              <a:extLst>
                <a:ext uri="{FF2B5EF4-FFF2-40B4-BE49-F238E27FC236}">
                  <a16:creationId xmlns:a16="http://schemas.microsoft.com/office/drawing/2014/main" id="{503B1674-FB6B-124B-D80B-7358A859ADB3}"/>
                </a:ext>
              </a:extLst>
            </p:cNvPr>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46" name="Freeform 1153">
              <a:extLst>
                <a:ext uri="{FF2B5EF4-FFF2-40B4-BE49-F238E27FC236}">
                  <a16:creationId xmlns:a16="http://schemas.microsoft.com/office/drawing/2014/main" id="{9EE509D6-739C-F20B-39C1-B34F9529DBBE}"/>
                </a:ext>
              </a:extLst>
            </p:cNvPr>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47" name="Freeform 1154">
              <a:extLst>
                <a:ext uri="{FF2B5EF4-FFF2-40B4-BE49-F238E27FC236}">
                  <a16:creationId xmlns:a16="http://schemas.microsoft.com/office/drawing/2014/main" id="{B5FBE42C-0293-21E3-62FB-C9D2FA498508}"/>
                </a:ext>
              </a:extLst>
            </p:cNvPr>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48" name="Freeform 1155">
              <a:extLst>
                <a:ext uri="{FF2B5EF4-FFF2-40B4-BE49-F238E27FC236}">
                  <a16:creationId xmlns:a16="http://schemas.microsoft.com/office/drawing/2014/main" id="{5810D3BC-4E2F-B981-564E-8C5FACDE42AE}"/>
                </a:ext>
              </a:extLst>
            </p:cNvPr>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grpSp>
      <p:grpSp>
        <p:nvGrpSpPr>
          <p:cNvPr id="67606" name="Group 1156">
            <a:extLst>
              <a:ext uri="{FF2B5EF4-FFF2-40B4-BE49-F238E27FC236}">
                <a16:creationId xmlns:a16="http://schemas.microsoft.com/office/drawing/2014/main" id="{E23EF32C-8FF1-71BD-8E40-BB903D1E3283}"/>
              </a:ext>
            </a:extLst>
          </p:cNvPr>
          <p:cNvGrpSpPr>
            <a:grpSpLocks/>
          </p:cNvGrpSpPr>
          <p:nvPr/>
        </p:nvGrpSpPr>
        <p:grpSpPr bwMode="auto">
          <a:xfrm>
            <a:off x="838208" y="4335471"/>
            <a:ext cx="1630363" cy="428625"/>
            <a:chOff x="2398" y="2265"/>
            <a:chExt cx="1027" cy="270"/>
          </a:xfrm>
        </p:grpSpPr>
        <p:sp>
          <p:nvSpPr>
            <p:cNvPr id="67637" name="Freeform 1157">
              <a:extLst>
                <a:ext uri="{FF2B5EF4-FFF2-40B4-BE49-F238E27FC236}">
                  <a16:creationId xmlns:a16="http://schemas.microsoft.com/office/drawing/2014/main" id="{140C0A6A-36D7-2EAC-53B4-CF28E1774EA0}"/>
                </a:ext>
              </a:extLst>
            </p:cNvPr>
            <p:cNvSpPr>
              <a:spLocks noChangeAspect="1"/>
            </p:cNvSpPr>
            <p:nvPr/>
          </p:nvSpPr>
          <p:spPr bwMode="auto">
            <a:xfrm flipH="1">
              <a:off x="2398" y="2275"/>
              <a:ext cx="911" cy="252"/>
            </a:xfrm>
            <a:custGeom>
              <a:avLst/>
              <a:gdLst>
                <a:gd name="T0" fmla="*/ 0 w 5258"/>
                <a:gd name="T1" fmla="*/ 0 h 1449"/>
                <a:gd name="T2" fmla="*/ 0 w 5258"/>
                <a:gd name="T3" fmla="*/ 0 h 1449"/>
                <a:gd name="T4" fmla="*/ 0 w 5258"/>
                <a:gd name="T5" fmla="*/ 0 h 1449"/>
                <a:gd name="T6" fmla="*/ 0 w 5258"/>
                <a:gd name="T7" fmla="*/ 0 h 1449"/>
                <a:gd name="T8" fmla="*/ 0 w 5258"/>
                <a:gd name="T9" fmla="*/ 0 h 1449"/>
                <a:gd name="T10" fmla="*/ 0 w 5258"/>
                <a:gd name="T11" fmla="*/ 0 h 1449"/>
                <a:gd name="T12" fmla="*/ 0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0 w 5258"/>
                <a:gd name="T83" fmla="*/ 0 h 1449"/>
                <a:gd name="T84" fmla="*/ 0 w 5258"/>
                <a:gd name="T85" fmla="*/ 0 h 1449"/>
                <a:gd name="T86" fmla="*/ 0 w 5258"/>
                <a:gd name="T87" fmla="*/ 0 h 1449"/>
                <a:gd name="T88" fmla="*/ 0 w 5258"/>
                <a:gd name="T89" fmla="*/ 0 h 1449"/>
                <a:gd name="T90" fmla="*/ 0 w 5258"/>
                <a:gd name="T91" fmla="*/ 0 h 1449"/>
                <a:gd name="T92" fmla="*/ 0 w 5258"/>
                <a:gd name="T93" fmla="*/ 0 h 1449"/>
                <a:gd name="T94" fmla="*/ 0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38" name="Freeform 1158">
              <a:extLst>
                <a:ext uri="{FF2B5EF4-FFF2-40B4-BE49-F238E27FC236}">
                  <a16:creationId xmlns:a16="http://schemas.microsoft.com/office/drawing/2014/main" id="{1AAE85E8-288E-0C2B-505E-6AA329595553}"/>
                </a:ext>
              </a:extLst>
            </p:cNvPr>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0 w 4697"/>
                <a:gd name="T41" fmla="*/ 0 h 1231"/>
                <a:gd name="T42" fmla="*/ 0 w 4697"/>
                <a:gd name="T43" fmla="*/ 0 h 1231"/>
                <a:gd name="T44" fmla="*/ 0 w 4697"/>
                <a:gd name="T45" fmla="*/ 0 h 1231"/>
                <a:gd name="T46" fmla="*/ 0 w 4697"/>
                <a:gd name="T47" fmla="*/ 0 h 1231"/>
                <a:gd name="T48" fmla="*/ 0 w 4697"/>
                <a:gd name="T49" fmla="*/ 0 h 1231"/>
                <a:gd name="T50" fmla="*/ 0 w 4697"/>
                <a:gd name="T51" fmla="*/ 0 h 1231"/>
                <a:gd name="T52" fmla="*/ 0 w 4697"/>
                <a:gd name="T53" fmla="*/ 0 h 1231"/>
                <a:gd name="T54" fmla="*/ 0 w 4697"/>
                <a:gd name="T55" fmla="*/ 0 h 1231"/>
                <a:gd name="T56" fmla="*/ 0 w 4697"/>
                <a:gd name="T57" fmla="*/ 0 h 1231"/>
                <a:gd name="T58" fmla="*/ 0 w 4697"/>
                <a:gd name="T59" fmla="*/ 0 h 1231"/>
                <a:gd name="T60" fmla="*/ 0 w 4697"/>
                <a:gd name="T61" fmla="*/ 0 h 1231"/>
                <a:gd name="T62" fmla="*/ 0 w 4697"/>
                <a:gd name="T63" fmla="*/ 0 h 1231"/>
                <a:gd name="T64" fmla="*/ 0 w 4697"/>
                <a:gd name="T65" fmla="*/ 0 h 1231"/>
                <a:gd name="T66" fmla="*/ 0 w 4697"/>
                <a:gd name="T67" fmla="*/ 0 h 1231"/>
                <a:gd name="T68" fmla="*/ 0 w 4697"/>
                <a:gd name="T69" fmla="*/ 0 h 1231"/>
                <a:gd name="T70" fmla="*/ 0 w 4697"/>
                <a:gd name="T71" fmla="*/ 0 h 1231"/>
                <a:gd name="T72" fmla="*/ 0 w 4697"/>
                <a:gd name="T73" fmla="*/ 0 h 1231"/>
                <a:gd name="T74" fmla="*/ 0 w 4697"/>
                <a:gd name="T75" fmla="*/ 0 h 1231"/>
                <a:gd name="T76" fmla="*/ 0 w 4697"/>
                <a:gd name="T77" fmla="*/ 0 h 1231"/>
                <a:gd name="T78" fmla="*/ 0 w 4697"/>
                <a:gd name="T79" fmla="*/ 0 h 1231"/>
                <a:gd name="T80" fmla="*/ 0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39" name="Freeform 1159">
              <a:extLst>
                <a:ext uri="{FF2B5EF4-FFF2-40B4-BE49-F238E27FC236}">
                  <a16:creationId xmlns:a16="http://schemas.microsoft.com/office/drawing/2014/main" id="{0EEA999B-657C-FCAF-56F2-CC2BEA1CB752}"/>
                </a:ext>
              </a:extLst>
            </p:cNvPr>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40" name="Freeform 1160">
              <a:extLst>
                <a:ext uri="{FF2B5EF4-FFF2-40B4-BE49-F238E27FC236}">
                  <a16:creationId xmlns:a16="http://schemas.microsoft.com/office/drawing/2014/main" id="{117E816F-336F-F59D-47D5-9DAF1E797FAD}"/>
                </a:ext>
              </a:extLst>
            </p:cNvPr>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41" name="Freeform 1161">
              <a:extLst>
                <a:ext uri="{FF2B5EF4-FFF2-40B4-BE49-F238E27FC236}">
                  <a16:creationId xmlns:a16="http://schemas.microsoft.com/office/drawing/2014/main" id="{A7890965-599F-86E4-5E40-C6BBEDEB4D27}"/>
                </a:ext>
              </a:extLst>
            </p:cNvPr>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sp>
          <p:nvSpPr>
            <p:cNvPr id="67642" name="Freeform 1162">
              <a:extLst>
                <a:ext uri="{FF2B5EF4-FFF2-40B4-BE49-F238E27FC236}">
                  <a16:creationId xmlns:a16="http://schemas.microsoft.com/office/drawing/2014/main" id="{878EEF82-83E1-01C9-05D4-C414F9700B90}"/>
                </a:ext>
              </a:extLst>
            </p:cNvPr>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a:solidFill>
                  <a:srgbClr val="FFFFFF"/>
                </a:solidFill>
              </a:endParaRPr>
            </a:p>
          </p:txBody>
        </p:sp>
      </p:grpSp>
      <p:sp>
        <p:nvSpPr>
          <p:cNvPr id="67607" name="Freeform 1167">
            <a:extLst>
              <a:ext uri="{FF2B5EF4-FFF2-40B4-BE49-F238E27FC236}">
                <a16:creationId xmlns:a16="http://schemas.microsoft.com/office/drawing/2014/main" id="{F42663A5-51B7-29E9-6A11-F010908DB14B}"/>
              </a:ext>
            </a:extLst>
          </p:cNvPr>
          <p:cNvSpPr>
            <a:spLocks noChangeAspect="1"/>
          </p:cNvSpPr>
          <p:nvPr/>
        </p:nvSpPr>
        <p:spPr bwMode="auto">
          <a:xfrm flipH="1">
            <a:off x="3498850" y="5757871"/>
            <a:ext cx="222250" cy="173037"/>
          </a:xfrm>
          <a:custGeom>
            <a:avLst/>
            <a:gdLst>
              <a:gd name="T0" fmla="*/ 0 w 432"/>
              <a:gd name="T1" fmla="*/ 0 h 336"/>
              <a:gd name="T2" fmla="*/ 2147483646 w 432"/>
              <a:gd name="T3" fmla="*/ 0 h 336"/>
              <a:gd name="T4" fmla="*/ 2147483646 w 432"/>
              <a:gd name="T5" fmla="*/ 2147483646 h 336"/>
              <a:gd name="T6" fmla="*/ 2147483646 w 432"/>
              <a:gd name="T7" fmla="*/ 2147483646 h 336"/>
              <a:gd name="T8" fmla="*/ 2147483646 w 432"/>
              <a:gd name="T9" fmla="*/ 2147483646 h 336"/>
              <a:gd name="T10" fmla="*/ 2147483646 w 432"/>
              <a:gd name="T11" fmla="*/ 2147483646 h 336"/>
              <a:gd name="T12" fmla="*/ 2147483646 w 432"/>
              <a:gd name="T13" fmla="*/ 2147483646 h 336"/>
              <a:gd name="T14" fmla="*/ 0 w 432"/>
              <a:gd name="T15" fmla="*/ 2147483646 h 336"/>
              <a:gd name="T16" fmla="*/ 0 w 432"/>
              <a:gd name="T17" fmla="*/ 0 h 3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32" h="336">
                <a:moveTo>
                  <a:pt x="0" y="0"/>
                </a:moveTo>
                <a:lnTo>
                  <a:pt x="96" y="0"/>
                </a:lnTo>
                <a:lnTo>
                  <a:pt x="192" y="48"/>
                </a:lnTo>
                <a:lnTo>
                  <a:pt x="432" y="48"/>
                </a:lnTo>
                <a:lnTo>
                  <a:pt x="432" y="288"/>
                </a:lnTo>
                <a:lnTo>
                  <a:pt x="192" y="288"/>
                </a:lnTo>
                <a:lnTo>
                  <a:pt x="96" y="336"/>
                </a:lnTo>
                <a:lnTo>
                  <a:pt x="0" y="336"/>
                </a:lnTo>
                <a:lnTo>
                  <a:pt x="0" y="0"/>
                </a:lnTo>
                <a:close/>
              </a:path>
            </a:pathLst>
          </a:custGeom>
          <a:solidFill>
            <a:srgbClr val="969696"/>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sp>
        <p:nvSpPr>
          <p:cNvPr id="67608" name="AutoShape 1168">
            <a:extLst>
              <a:ext uri="{FF2B5EF4-FFF2-40B4-BE49-F238E27FC236}">
                <a16:creationId xmlns:a16="http://schemas.microsoft.com/office/drawing/2014/main" id="{41C3B630-E097-2B38-10A6-F43DB60BDA76}"/>
              </a:ext>
            </a:extLst>
          </p:cNvPr>
          <p:cNvSpPr>
            <a:spLocks noChangeAspect="1" noChangeArrowheads="1"/>
          </p:cNvSpPr>
          <p:nvPr/>
        </p:nvSpPr>
        <p:spPr bwMode="auto">
          <a:xfrm rot="5400000" flipH="1">
            <a:off x="5171289" y="5720557"/>
            <a:ext cx="322263" cy="247650"/>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7713 h 21600"/>
            </a:gdLst>
            <a:ahLst/>
            <a:cxnLst>
              <a:cxn ang="T8">
                <a:pos x="T0" y="T1"/>
              </a:cxn>
              <a:cxn ang="T9">
                <a:pos x="T2" y="T3"/>
              </a:cxn>
              <a:cxn ang="T10">
                <a:pos x="T4" y="T5"/>
              </a:cxn>
              <a:cxn ang="T11">
                <a:pos x="T6" y="T7"/>
              </a:cxn>
            </a:cxnLst>
            <a:rect l="T12" t="T13" r="T14" b="T15"/>
            <a:pathLst>
              <a:path w="21600" h="21600">
                <a:moveTo>
                  <a:pt x="10677" y="10800"/>
                </a:moveTo>
                <a:cubicBezTo>
                  <a:pt x="10677" y="10732"/>
                  <a:pt x="10732" y="10677"/>
                  <a:pt x="10800" y="10677"/>
                </a:cubicBezTo>
                <a:cubicBezTo>
                  <a:pt x="10867" y="10677"/>
                  <a:pt x="10923" y="10732"/>
                  <a:pt x="10923" y="10800"/>
                </a:cubicBezTo>
                <a:lnTo>
                  <a:pt x="21600" y="10800"/>
                </a:lnTo>
                <a:cubicBezTo>
                  <a:pt x="21600" y="4835"/>
                  <a:pt x="16764" y="0"/>
                  <a:pt x="10800" y="0"/>
                </a:cubicBezTo>
                <a:cubicBezTo>
                  <a:pt x="4835" y="0"/>
                  <a:pt x="0" y="4835"/>
                  <a:pt x="0" y="10799"/>
                </a:cubicBezTo>
                <a:lnTo>
                  <a:pt x="10677" y="10800"/>
                </a:lnTo>
                <a:close/>
              </a:path>
            </a:pathLst>
          </a:cu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sp>
        <p:nvSpPr>
          <p:cNvPr id="67609" name="Freeform 1169">
            <a:extLst>
              <a:ext uri="{FF2B5EF4-FFF2-40B4-BE49-F238E27FC236}">
                <a16:creationId xmlns:a16="http://schemas.microsoft.com/office/drawing/2014/main" id="{DA4F9EDA-DA2C-704D-DDA3-DBF60ED90F33}"/>
              </a:ext>
            </a:extLst>
          </p:cNvPr>
          <p:cNvSpPr>
            <a:spLocks noChangeAspect="1"/>
          </p:cNvSpPr>
          <p:nvPr/>
        </p:nvSpPr>
        <p:spPr bwMode="auto">
          <a:xfrm flipH="1">
            <a:off x="3671888" y="5683258"/>
            <a:ext cx="842962" cy="322263"/>
          </a:xfrm>
          <a:custGeom>
            <a:avLst/>
            <a:gdLst>
              <a:gd name="T0" fmla="*/ 0 w 1632"/>
              <a:gd name="T1" fmla="*/ 2147483646 h 624"/>
              <a:gd name="T2" fmla="*/ 2147483646 w 1632"/>
              <a:gd name="T3" fmla="*/ 2147483646 h 624"/>
              <a:gd name="T4" fmla="*/ 2147483646 w 1632"/>
              <a:gd name="T5" fmla="*/ 0 h 624"/>
              <a:gd name="T6" fmla="*/ 2147483646 w 1632"/>
              <a:gd name="T7" fmla="*/ 0 h 624"/>
              <a:gd name="T8" fmla="*/ 2147483646 w 1632"/>
              <a:gd name="T9" fmla="*/ 2147483646 h 624"/>
              <a:gd name="T10" fmla="*/ 2147483646 w 1632"/>
              <a:gd name="T11" fmla="*/ 2147483646 h 624"/>
              <a:gd name="T12" fmla="*/ 2147483646 w 1632"/>
              <a:gd name="T13" fmla="*/ 2147483646 h 624"/>
              <a:gd name="T14" fmla="*/ 2147483646 w 1632"/>
              <a:gd name="T15" fmla="*/ 2147483646 h 624"/>
              <a:gd name="T16" fmla="*/ 2147483646 w 1632"/>
              <a:gd name="T17" fmla="*/ 2147483646 h 624"/>
              <a:gd name="T18" fmla="*/ 2147483646 w 1632"/>
              <a:gd name="T19" fmla="*/ 2147483646 h 624"/>
              <a:gd name="T20" fmla="*/ 2147483646 w 1632"/>
              <a:gd name="T21" fmla="*/ 2147483646 h 624"/>
              <a:gd name="T22" fmla="*/ 2147483646 w 1632"/>
              <a:gd name="T23" fmla="*/ 2147483646 h 624"/>
              <a:gd name="T24" fmla="*/ 2147483646 w 1632"/>
              <a:gd name="T25" fmla="*/ 2147483646 h 624"/>
              <a:gd name="T26" fmla="*/ 0 w 1632"/>
              <a:gd name="T27" fmla="*/ 2147483646 h 624"/>
              <a:gd name="T28" fmla="*/ 0 w 1632"/>
              <a:gd name="T29" fmla="*/ 2147483646 h 62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632" h="624">
                <a:moveTo>
                  <a:pt x="0" y="48"/>
                </a:moveTo>
                <a:lnTo>
                  <a:pt x="576" y="48"/>
                </a:lnTo>
                <a:lnTo>
                  <a:pt x="624" y="0"/>
                </a:lnTo>
                <a:lnTo>
                  <a:pt x="816" y="0"/>
                </a:lnTo>
                <a:lnTo>
                  <a:pt x="864" y="48"/>
                </a:lnTo>
                <a:lnTo>
                  <a:pt x="1104" y="192"/>
                </a:lnTo>
                <a:lnTo>
                  <a:pt x="1632" y="192"/>
                </a:lnTo>
                <a:lnTo>
                  <a:pt x="1632" y="432"/>
                </a:lnTo>
                <a:lnTo>
                  <a:pt x="1104" y="432"/>
                </a:lnTo>
                <a:lnTo>
                  <a:pt x="864" y="576"/>
                </a:lnTo>
                <a:lnTo>
                  <a:pt x="816" y="624"/>
                </a:lnTo>
                <a:lnTo>
                  <a:pt x="624" y="624"/>
                </a:lnTo>
                <a:lnTo>
                  <a:pt x="576" y="576"/>
                </a:lnTo>
                <a:lnTo>
                  <a:pt x="0" y="576"/>
                </a:lnTo>
                <a:lnTo>
                  <a:pt x="0" y="48"/>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sp>
        <p:nvSpPr>
          <p:cNvPr id="67610" name="Freeform 1170">
            <a:extLst>
              <a:ext uri="{FF2B5EF4-FFF2-40B4-BE49-F238E27FC236}">
                <a16:creationId xmlns:a16="http://schemas.microsoft.com/office/drawing/2014/main" id="{0FB1FB37-6245-E43C-F630-F5DF735A08A2}"/>
              </a:ext>
            </a:extLst>
          </p:cNvPr>
          <p:cNvSpPr>
            <a:spLocks noChangeAspect="1"/>
          </p:cNvSpPr>
          <p:nvPr/>
        </p:nvSpPr>
        <p:spPr bwMode="auto">
          <a:xfrm flipH="1">
            <a:off x="4514858" y="5708658"/>
            <a:ext cx="371475" cy="271463"/>
          </a:xfrm>
          <a:custGeom>
            <a:avLst/>
            <a:gdLst>
              <a:gd name="T0" fmla="*/ 2147483646 w 720"/>
              <a:gd name="T1" fmla="*/ 0 h 528"/>
              <a:gd name="T2" fmla="*/ 2147483646 w 720"/>
              <a:gd name="T3" fmla="*/ 2147483646 h 528"/>
              <a:gd name="T4" fmla="*/ 0 w 720"/>
              <a:gd name="T5" fmla="*/ 2147483646 h 528"/>
              <a:gd name="T6" fmla="*/ 0 w 720"/>
              <a:gd name="T7" fmla="*/ 2147483646 h 528"/>
              <a:gd name="T8" fmla="*/ 2147483646 w 720"/>
              <a:gd name="T9" fmla="*/ 2147483646 h 528"/>
              <a:gd name="T10" fmla="*/ 2147483646 w 720"/>
              <a:gd name="T11" fmla="*/ 2147483646 h 528"/>
              <a:gd name="T12" fmla="*/ 2147483646 w 720"/>
              <a:gd name="T13" fmla="*/ 0 h 52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720" h="528">
                <a:moveTo>
                  <a:pt x="720" y="0"/>
                </a:moveTo>
                <a:lnTo>
                  <a:pt x="432" y="144"/>
                </a:lnTo>
                <a:lnTo>
                  <a:pt x="0" y="144"/>
                </a:lnTo>
                <a:lnTo>
                  <a:pt x="0" y="384"/>
                </a:lnTo>
                <a:lnTo>
                  <a:pt x="432" y="384"/>
                </a:lnTo>
                <a:lnTo>
                  <a:pt x="720" y="528"/>
                </a:lnTo>
                <a:lnTo>
                  <a:pt x="72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sp>
        <p:nvSpPr>
          <p:cNvPr id="67611" name="Freeform 1171">
            <a:extLst>
              <a:ext uri="{FF2B5EF4-FFF2-40B4-BE49-F238E27FC236}">
                <a16:creationId xmlns:a16="http://schemas.microsoft.com/office/drawing/2014/main" id="{097F64C8-8A9C-DFF8-D3AA-3A32CC6559CE}"/>
              </a:ext>
            </a:extLst>
          </p:cNvPr>
          <p:cNvSpPr>
            <a:spLocks noChangeAspect="1"/>
          </p:cNvSpPr>
          <p:nvPr/>
        </p:nvSpPr>
        <p:spPr bwMode="auto">
          <a:xfrm flipH="1">
            <a:off x="4886325" y="5683258"/>
            <a:ext cx="446088" cy="322263"/>
          </a:xfrm>
          <a:custGeom>
            <a:avLst/>
            <a:gdLst>
              <a:gd name="T0" fmla="*/ 0 w 864"/>
              <a:gd name="T1" fmla="*/ 0 h 624"/>
              <a:gd name="T2" fmla="*/ 2147483646 w 864"/>
              <a:gd name="T3" fmla="*/ 0 h 624"/>
              <a:gd name="T4" fmla="*/ 2147483646 w 864"/>
              <a:gd name="T5" fmla="*/ 2147483646 h 624"/>
              <a:gd name="T6" fmla="*/ 2147483646 w 864"/>
              <a:gd name="T7" fmla="*/ 2147483646 h 624"/>
              <a:gd name="T8" fmla="*/ 2147483646 w 864"/>
              <a:gd name="T9" fmla="*/ 2147483646 h 624"/>
              <a:gd name="T10" fmla="*/ 2147483646 w 864"/>
              <a:gd name="T11" fmla="*/ 2147483646 h 624"/>
              <a:gd name="T12" fmla="*/ 2147483646 w 864"/>
              <a:gd name="T13" fmla="*/ 2147483646 h 624"/>
              <a:gd name="T14" fmla="*/ 0 w 864"/>
              <a:gd name="T15" fmla="*/ 2147483646 h 624"/>
              <a:gd name="T16" fmla="*/ 0 w 864"/>
              <a:gd name="T17" fmla="*/ 0 h 62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864" h="624">
                <a:moveTo>
                  <a:pt x="0" y="0"/>
                </a:moveTo>
                <a:lnTo>
                  <a:pt x="528" y="0"/>
                </a:lnTo>
                <a:lnTo>
                  <a:pt x="768" y="192"/>
                </a:lnTo>
                <a:lnTo>
                  <a:pt x="864" y="192"/>
                </a:lnTo>
                <a:lnTo>
                  <a:pt x="864" y="432"/>
                </a:lnTo>
                <a:lnTo>
                  <a:pt x="768" y="432"/>
                </a:lnTo>
                <a:lnTo>
                  <a:pt x="528" y="624"/>
                </a:lnTo>
                <a:lnTo>
                  <a:pt x="0" y="624"/>
                </a:lnTo>
                <a:lnTo>
                  <a:pt x="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sp>
        <p:nvSpPr>
          <p:cNvPr id="67612" name="AutoShape 1172">
            <a:extLst>
              <a:ext uri="{FF2B5EF4-FFF2-40B4-BE49-F238E27FC236}">
                <a16:creationId xmlns:a16="http://schemas.microsoft.com/office/drawing/2014/main" id="{E8792CC1-CECD-0699-5EA8-5D4E086945B5}"/>
              </a:ext>
            </a:extLst>
          </p:cNvPr>
          <p:cNvSpPr>
            <a:spLocks noChangeAspect="1" noChangeArrowheads="1"/>
          </p:cNvSpPr>
          <p:nvPr/>
        </p:nvSpPr>
        <p:spPr bwMode="auto">
          <a:xfrm rot="5400000" flipH="1">
            <a:off x="4861727" y="5782477"/>
            <a:ext cx="271463" cy="123825"/>
          </a:xfrm>
          <a:custGeom>
            <a:avLst/>
            <a:gdLst>
              <a:gd name="T0" fmla="*/ 2147483646 w 21600"/>
              <a:gd name="T1" fmla="*/ 383314252 h 21600"/>
              <a:gd name="T2" fmla="*/ 2147483646 w 21600"/>
              <a:gd name="T3" fmla="*/ 766621900 h 21600"/>
              <a:gd name="T4" fmla="*/ 2147483646 w 21600"/>
              <a:gd name="T5" fmla="*/ 383314252 h 21600"/>
              <a:gd name="T6" fmla="*/ 2147483646 w 21600"/>
              <a:gd name="T7" fmla="*/ 0 h 21600"/>
              <a:gd name="T8" fmla="*/ 0 60000 65536"/>
              <a:gd name="T9" fmla="*/ 0 60000 65536"/>
              <a:gd name="T10" fmla="*/ 0 60000 65536"/>
              <a:gd name="T11" fmla="*/ 0 60000 65536"/>
              <a:gd name="T12" fmla="*/ 5748 w 21600"/>
              <a:gd name="T13" fmla="*/ 5748 h 21600"/>
              <a:gd name="T14" fmla="*/ 15852 w 21600"/>
              <a:gd name="T15" fmla="*/ 15852 h 21600"/>
            </a:gdLst>
            <a:ahLst/>
            <a:cxnLst>
              <a:cxn ang="T8">
                <a:pos x="T0" y="T1"/>
              </a:cxn>
              <a:cxn ang="T9">
                <a:pos x="T2" y="T3"/>
              </a:cxn>
              <a:cxn ang="T10">
                <a:pos x="T4" y="T5"/>
              </a:cxn>
              <a:cxn ang="T11">
                <a:pos x="T6" y="T7"/>
              </a:cxn>
            </a:cxnLst>
            <a:rect l="T12" t="T13" r="T14" b="T15"/>
            <a:pathLst>
              <a:path w="21600" h="21600">
                <a:moveTo>
                  <a:pt x="0" y="0"/>
                </a:moveTo>
                <a:lnTo>
                  <a:pt x="7895" y="21600"/>
                </a:lnTo>
                <a:lnTo>
                  <a:pt x="13705" y="21600"/>
                </a:lnTo>
                <a:lnTo>
                  <a:pt x="21600" y="0"/>
                </a:lnTo>
                <a:lnTo>
                  <a:pt x="0" y="0"/>
                </a:lnTo>
                <a:close/>
              </a:path>
            </a:pathLst>
          </a:cu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sp>
        <p:nvSpPr>
          <p:cNvPr id="67613" name="Rectangle 1173">
            <a:extLst>
              <a:ext uri="{FF2B5EF4-FFF2-40B4-BE49-F238E27FC236}">
                <a16:creationId xmlns:a16="http://schemas.microsoft.com/office/drawing/2014/main" id="{FACF7BCB-0851-1738-4AEE-4D9733866684}"/>
              </a:ext>
            </a:extLst>
          </p:cNvPr>
          <p:cNvSpPr>
            <a:spLocks noChangeAspect="1" noChangeArrowheads="1"/>
          </p:cNvSpPr>
          <p:nvPr/>
        </p:nvSpPr>
        <p:spPr bwMode="auto">
          <a:xfrm flipH="1">
            <a:off x="5059371" y="5708658"/>
            <a:ext cx="185737" cy="271463"/>
          </a:xfrm>
          <a:prstGeom prst="rect">
            <a:avLst/>
          </a:pr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14" name="Freeform 1174">
            <a:extLst>
              <a:ext uri="{FF2B5EF4-FFF2-40B4-BE49-F238E27FC236}">
                <a16:creationId xmlns:a16="http://schemas.microsoft.com/office/drawing/2014/main" id="{3AEC0FF4-F4DF-0FD2-EB91-A9380980F133}"/>
              </a:ext>
            </a:extLst>
          </p:cNvPr>
          <p:cNvSpPr>
            <a:spLocks noChangeAspect="1"/>
          </p:cNvSpPr>
          <p:nvPr/>
        </p:nvSpPr>
        <p:spPr bwMode="auto">
          <a:xfrm flipH="1">
            <a:off x="4935538" y="5708658"/>
            <a:ext cx="322262" cy="271463"/>
          </a:xfrm>
          <a:custGeom>
            <a:avLst/>
            <a:gdLst>
              <a:gd name="T0" fmla="*/ 2147483646 w 624"/>
              <a:gd name="T1" fmla="*/ 0 h 528"/>
              <a:gd name="T2" fmla="*/ 2147483646 w 624"/>
              <a:gd name="T3" fmla="*/ 2147483646 h 528"/>
              <a:gd name="T4" fmla="*/ 2147483646 w 624"/>
              <a:gd name="T5" fmla="*/ 2147483646 h 528"/>
              <a:gd name="T6" fmla="*/ 2147483646 w 624"/>
              <a:gd name="T7" fmla="*/ 2147483646 h 528"/>
              <a:gd name="T8" fmla="*/ 0 w 624"/>
              <a:gd name="T9" fmla="*/ 2147483646 h 528"/>
              <a:gd name="T10" fmla="*/ 0 w 624"/>
              <a:gd name="T11" fmla="*/ 0 h 528"/>
              <a:gd name="T12" fmla="*/ 2147483646 w 624"/>
              <a:gd name="T13" fmla="*/ 0 h 52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24" h="528">
                <a:moveTo>
                  <a:pt x="384" y="0"/>
                </a:moveTo>
                <a:lnTo>
                  <a:pt x="624" y="192"/>
                </a:lnTo>
                <a:lnTo>
                  <a:pt x="624" y="336"/>
                </a:lnTo>
                <a:lnTo>
                  <a:pt x="384" y="528"/>
                </a:lnTo>
                <a:lnTo>
                  <a:pt x="0" y="528"/>
                </a:lnTo>
                <a:lnTo>
                  <a:pt x="0" y="0"/>
                </a:lnTo>
                <a:lnTo>
                  <a:pt x="384" y="0"/>
                </a:lnTo>
                <a:close/>
              </a:path>
            </a:pathLst>
          </a:custGeom>
          <a:noFill/>
          <a:ln w="6350" cap="flat" cmpd="sng">
            <a:solidFill>
              <a:srgbClr val="000000"/>
            </a:solidFill>
            <a:prstDash val="solid"/>
            <a:round/>
            <a:headEnd/>
            <a:tailEnd/>
          </a:ln>
          <a:effectLst/>
          <a:extLst>
            <a:ext uri="{909E8E84-426E-40DD-AFC4-6F175D3DCCD1}">
              <a14:hiddenFill xmlns:a14="http://schemas.microsoft.com/office/drawing/2010/main">
                <a:solidFill>
                  <a:srgbClr val="FF000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sp>
        <p:nvSpPr>
          <p:cNvPr id="67615" name="Freeform 1175">
            <a:extLst>
              <a:ext uri="{FF2B5EF4-FFF2-40B4-BE49-F238E27FC236}">
                <a16:creationId xmlns:a16="http://schemas.microsoft.com/office/drawing/2014/main" id="{8C1BEDE0-D426-A73D-1DB0-DBE57B1EA09C}"/>
              </a:ext>
            </a:extLst>
          </p:cNvPr>
          <p:cNvSpPr>
            <a:spLocks noChangeAspect="1"/>
          </p:cNvSpPr>
          <p:nvPr/>
        </p:nvSpPr>
        <p:spPr bwMode="auto">
          <a:xfrm flipH="1">
            <a:off x="4984750" y="5708658"/>
            <a:ext cx="260350" cy="271463"/>
          </a:xfrm>
          <a:custGeom>
            <a:avLst/>
            <a:gdLst>
              <a:gd name="T0" fmla="*/ 0 w 2405"/>
              <a:gd name="T1" fmla="*/ 2147483646 h 3699"/>
              <a:gd name="T2" fmla="*/ 0 w 2405"/>
              <a:gd name="T3" fmla="*/ 2147483646 h 3699"/>
              <a:gd name="T4" fmla="*/ 2147483646 w 2405"/>
              <a:gd name="T5" fmla="*/ 2147483646 h 3699"/>
              <a:gd name="T6" fmla="*/ 2147483646 w 2405"/>
              <a:gd name="T7" fmla="*/ 2147483646 h 3699"/>
              <a:gd name="T8" fmla="*/ 2147483646 w 2405"/>
              <a:gd name="T9" fmla="*/ 2147483646 h 3699"/>
              <a:gd name="T10" fmla="*/ 2147483646 w 2405"/>
              <a:gd name="T11" fmla="*/ 2147483646 h 3699"/>
              <a:gd name="T12" fmla="*/ 2147483646 w 2405"/>
              <a:gd name="T13" fmla="*/ 2147483646 h 3699"/>
              <a:gd name="T14" fmla="*/ 2147483646 w 2405"/>
              <a:gd name="T15" fmla="*/ 2147483646 h 3699"/>
              <a:gd name="T16" fmla="*/ 2147483646 w 2405"/>
              <a:gd name="T17" fmla="*/ 2147483646 h 3699"/>
              <a:gd name="T18" fmla="*/ 2147483646 w 2405"/>
              <a:gd name="T19" fmla="*/ 2147483646 h 3699"/>
              <a:gd name="T20" fmla="*/ 2147483646 w 2405"/>
              <a:gd name="T21" fmla="*/ 2147483646 h 3699"/>
              <a:gd name="T22" fmla="*/ 2147483646 w 2405"/>
              <a:gd name="T23" fmla="*/ 2147483646 h 3699"/>
              <a:gd name="T24" fmla="*/ 2147483646 w 2405"/>
              <a:gd name="T25" fmla="*/ 2147483646 h 3699"/>
              <a:gd name="T26" fmla="*/ 2147483646 w 2405"/>
              <a:gd name="T27" fmla="*/ 2147483646 h 3699"/>
              <a:gd name="T28" fmla="*/ 2147483646 w 2405"/>
              <a:gd name="T29" fmla="*/ 2147483646 h 3699"/>
              <a:gd name="T30" fmla="*/ 2147483646 w 2405"/>
              <a:gd name="T31" fmla="*/ 2147483646 h 3699"/>
              <a:gd name="T32" fmla="*/ 2147483646 w 2405"/>
              <a:gd name="T33" fmla="*/ 2147483646 h 3699"/>
              <a:gd name="T34" fmla="*/ 2147483646 w 2405"/>
              <a:gd name="T35" fmla="*/ 2147483646 h 3699"/>
              <a:gd name="T36" fmla="*/ 2147483646 w 2405"/>
              <a:gd name="T37" fmla="*/ 2147483646 h 3699"/>
              <a:gd name="T38" fmla="*/ 2147483646 w 2405"/>
              <a:gd name="T39" fmla="*/ 2147483646 h 3699"/>
              <a:gd name="T40" fmla="*/ 2147483646 w 2405"/>
              <a:gd name="T41" fmla="*/ 2147483646 h 3699"/>
              <a:gd name="T42" fmla="*/ 2147483646 w 2405"/>
              <a:gd name="T43" fmla="*/ 2147483646 h 3699"/>
              <a:gd name="T44" fmla="*/ 2147483646 w 2405"/>
              <a:gd name="T45" fmla="*/ 2147483646 h 3699"/>
              <a:gd name="T46" fmla="*/ 2147483646 w 2405"/>
              <a:gd name="T47" fmla="*/ 2147483646 h 3699"/>
              <a:gd name="T48" fmla="*/ 2147483646 w 2405"/>
              <a:gd name="T49" fmla="*/ 0 h 3699"/>
              <a:gd name="T50" fmla="*/ 0 w 2405"/>
              <a:gd name="T51" fmla="*/ 2147483646 h 3699"/>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2405" h="3699">
                <a:moveTo>
                  <a:pt x="0" y="2"/>
                </a:moveTo>
                <a:lnTo>
                  <a:pt x="0" y="3698"/>
                </a:lnTo>
                <a:lnTo>
                  <a:pt x="4" y="3699"/>
                </a:lnTo>
                <a:lnTo>
                  <a:pt x="387" y="3599"/>
                </a:lnTo>
                <a:lnTo>
                  <a:pt x="753" y="3456"/>
                </a:lnTo>
                <a:lnTo>
                  <a:pt x="1097" y="3276"/>
                </a:lnTo>
                <a:lnTo>
                  <a:pt x="1419" y="3055"/>
                </a:lnTo>
                <a:lnTo>
                  <a:pt x="1712" y="2801"/>
                </a:lnTo>
                <a:lnTo>
                  <a:pt x="1848" y="2662"/>
                </a:lnTo>
                <a:lnTo>
                  <a:pt x="1977" y="2513"/>
                </a:lnTo>
                <a:lnTo>
                  <a:pt x="2096" y="2359"/>
                </a:lnTo>
                <a:lnTo>
                  <a:pt x="2207" y="2196"/>
                </a:lnTo>
                <a:lnTo>
                  <a:pt x="2404" y="1850"/>
                </a:lnTo>
                <a:lnTo>
                  <a:pt x="2405" y="1849"/>
                </a:lnTo>
                <a:lnTo>
                  <a:pt x="2211" y="1505"/>
                </a:lnTo>
                <a:lnTo>
                  <a:pt x="1980" y="1188"/>
                </a:lnTo>
                <a:lnTo>
                  <a:pt x="1853" y="1041"/>
                </a:lnTo>
                <a:lnTo>
                  <a:pt x="1717" y="901"/>
                </a:lnTo>
                <a:lnTo>
                  <a:pt x="1572" y="770"/>
                </a:lnTo>
                <a:lnTo>
                  <a:pt x="1421" y="645"/>
                </a:lnTo>
                <a:lnTo>
                  <a:pt x="1265" y="532"/>
                </a:lnTo>
                <a:lnTo>
                  <a:pt x="1101" y="427"/>
                </a:lnTo>
                <a:lnTo>
                  <a:pt x="756" y="245"/>
                </a:lnTo>
                <a:lnTo>
                  <a:pt x="390" y="102"/>
                </a:lnTo>
                <a:lnTo>
                  <a:pt x="5" y="0"/>
                </a:lnTo>
                <a:lnTo>
                  <a:pt x="0" y="2"/>
                </a:lnTo>
                <a:close/>
              </a:path>
            </a:pathLst>
          </a:custGeom>
          <a:solidFill>
            <a:srgbClr val="CC6600"/>
          </a:solidFill>
          <a:ln w="6350">
            <a:solidFill>
              <a:srgbClr val="000000"/>
            </a:solidFill>
            <a:prstDash val="solid"/>
            <a:round/>
            <a:headEnd/>
            <a:tailEnd/>
          </a:ln>
        </p:spPr>
        <p:txBody>
          <a:bodyPr/>
          <a:lstStyle/>
          <a:p>
            <a:pPr>
              <a:defRPr/>
            </a:pPr>
            <a:endParaRPr lang="en-US">
              <a:solidFill>
                <a:srgbClr val="FFFFFF"/>
              </a:solidFill>
            </a:endParaRPr>
          </a:p>
        </p:txBody>
      </p:sp>
      <p:sp>
        <p:nvSpPr>
          <p:cNvPr id="67616" name="Rectangle 1176">
            <a:extLst>
              <a:ext uri="{FF2B5EF4-FFF2-40B4-BE49-F238E27FC236}">
                <a16:creationId xmlns:a16="http://schemas.microsoft.com/office/drawing/2014/main" id="{C59C9142-0210-30BA-2881-3C99FE803CAF}"/>
              </a:ext>
            </a:extLst>
          </p:cNvPr>
          <p:cNvSpPr>
            <a:spLocks noChangeAspect="1" noChangeArrowheads="1"/>
          </p:cNvSpPr>
          <p:nvPr/>
        </p:nvSpPr>
        <p:spPr bwMode="auto">
          <a:xfrm flipH="1">
            <a:off x="4068771" y="5732471"/>
            <a:ext cx="446087" cy="223837"/>
          </a:xfrm>
          <a:prstGeom prst="rect">
            <a:avLst/>
          </a:pr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17" name="AutoShape 1177">
            <a:extLst>
              <a:ext uri="{FF2B5EF4-FFF2-40B4-BE49-F238E27FC236}">
                <a16:creationId xmlns:a16="http://schemas.microsoft.com/office/drawing/2014/main" id="{883984F3-3542-E2F2-E640-E2C1EBE90FF8}"/>
              </a:ext>
            </a:extLst>
          </p:cNvPr>
          <p:cNvSpPr>
            <a:spLocks noChangeAspect="1" noChangeArrowheads="1"/>
          </p:cNvSpPr>
          <p:nvPr/>
        </p:nvSpPr>
        <p:spPr bwMode="auto">
          <a:xfrm rot="5400000" flipH="1">
            <a:off x="3894940" y="5782477"/>
            <a:ext cx="223837" cy="123825"/>
          </a:xfrm>
          <a:custGeom>
            <a:avLst/>
            <a:gdLst>
              <a:gd name="T0" fmla="*/ 2147483646 w 21600"/>
              <a:gd name="T1" fmla="*/ 383314252 h 21600"/>
              <a:gd name="T2" fmla="*/ 2147483646 w 21600"/>
              <a:gd name="T3" fmla="*/ 766621900 h 21600"/>
              <a:gd name="T4" fmla="*/ 2147483646 w 21600"/>
              <a:gd name="T5" fmla="*/ 383314252 h 21600"/>
              <a:gd name="T6" fmla="*/ 2147483646 w 21600"/>
              <a:gd name="T7" fmla="*/ 0 h 21600"/>
              <a:gd name="T8" fmla="*/ 0 60000 65536"/>
              <a:gd name="T9" fmla="*/ 0 60000 65536"/>
              <a:gd name="T10" fmla="*/ 0 60000 65536"/>
              <a:gd name="T11" fmla="*/ 0 60000 65536"/>
              <a:gd name="T12" fmla="*/ 5425 w 21600"/>
              <a:gd name="T13" fmla="*/ 5425 h 21600"/>
              <a:gd name="T14" fmla="*/ 16175 w 21600"/>
              <a:gd name="T15" fmla="*/ 16175 h 21600"/>
            </a:gdLst>
            <a:ahLst/>
            <a:cxnLst>
              <a:cxn ang="T8">
                <a:pos x="T0" y="T1"/>
              </a:cxn>
              <a:cxn ang="T9">
                <a:pos x="T2" y="T3"/>
              </a:cxn>
              <a:cxn ang="T10">
                <a:pos x="T4" y="T5"/>
              </a:cxn>
              <a:cxn ang="T11">
                <a:pos x="T6" y="T7"/>
              </a:cxn>
            </a:cxnLst>
            <a:rect l="T12" t="T13" r="T14" b="T15"/>
            <a:pathLst>
              <a:path w="21600" h="21600">
                <a:moveTo>
                  <a:pt x="0" y="0"/>
                </a:moveTo>
                <a:lnTo>
                  <a:pt x="7250" y="21600"/>
                </a:lnTo>
                <a:lnTo>
                  <a:pt x="14350" y="21600"/>
                </a:lnTo>
                <a:lnTo>
                  <a:pt x="21600" y="0"/>
                </a:lnTo>
                <a:lnTo>
                  <a:pt x="0" y="0"/>
                </a:lnTo>
                <a:close/>
              </a:path>
            </a:pathLst>
          </a:cu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sp>
        <p:nvSpPr>
          <p:cNvPr id="67618" name="AutoShape 1178">
            <a:extLst>
              <a:ext uri="{FF2B5EF4-FFF2-40B4-BE49-F238E27FC236}">
                <a16:creationId xmlns:a16="http://schemas.microsoft.com/office/drawing/2014/main" id="{5D21487D-7CF2-0A85-3EB6-83F12CE3804D}"/>
              </a:ext>
            </a:extLst>
          </p:cNvPr>
          <p:cNvSpPr>
            <a:spLocks noChangeAspect="1" noChangeArrowheads="1"/>
          </p:cNvSpPr>
          <p:nvPr/>
        </p:nvSpPr>
        <p:spPr bwMode="auto">
          <a:xfrm rot="-5400000">
            <a:off x="4477552" y="5769777"/>
            <a:ext cx="223837" cy="149225"/>
          </a:xfrm>
          <a:custGeom>
            <a:avLst/>
            <a:gdLst>
              <a:gd name="T0" fmla="*/ 2147483646 w 21600"/>
              <a:gd name="T1" fmla="*/ 1174231939 h 21600"/>
              <a:gd name="T2" fmla="*/ 2147483646 w 21600"/>
              <a:gd name="T3" fmla="*/ 2147483646 h 21600"/>
              <a:gd name="T4" fmla="*/ 2147483646 w 21600"/>
              <a:gd name="T5" fmla="*/ 1174231939 h 21600"/>
              <a:gd name="T6" fmla="*/ 2147483646 w 21600"/>
              <a:gd name="T7" fmla="*/ 0 h 21600"/>
              <a:gd name="T8" fmla="*/ 0 60000 65536"/>
              <a:gd name="T9" fmla="*/ 0 60000 65536"/>
              <a:gd name="T10" fmla="*/ 0 60000 65536"/>
              <a:gd name="T11" fmla="*/ 0 60000 65536"/>
              <a:gd name="T12" fmla="*/ 5350 w 21600"/>
              <a:gd name="T13" fmla="*/ 5350 h 21600"/>
              <a:gd name="T14" fmla="*/ 16250 w 21600"/>
              <a:gd name="T15" fmla="*/ 16250 h 21600"/>
            </a:gdLst>
            <a:ahLst/>
            <a:cxnLst>
              <a:cxn ang="T8">
                <a:pos x="T0" y="T1"/>
              </a:cxn>
              <a:cxn ang="T9">
                <a:pos x="T2" y="T3"/>
              </a:cxn>
              <a:cxn ang="T10">
                <a:pos x="T4" y="T5"/>
              </a:cxn>
              <a:cxn ang="T11">
                <a:pos x="T6" y="T7"/>
              </a:cxn>
            </a:cxnLst>
            <a:rect l="T12" t="T13" r="T14" b="T15"/>
            <a:pathLst>
              <a:path w="21600" h="21600">
                <a:moveTo>
                  <a:pt x="0" y="0"/>
                </a:moveTo>
                <a:lnTo>
                  <a:pt x="7100" y="21600"/>
                </a:lnTo>
                <a:lnTo>
                  <a:pt x="14500" y="21600"/>
                </a:lnTo>
                <a:lnTo>
                  <a:pt x="21600" y="0"/>
                </a:lnTo>
                <a:lnTo>
                  <a:pt x="0" y="0"/>
                </a:lnTo>
                <a:close/>
              </a:path>
            </a:pathLst>
          </a:cu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sp>
        <p:nvSpPr>
          <p:cNvPr id="67619" name="Rectangle 1179">
            <a:extLst>
              <a:ext uri="{FF2B5EF4-FFF2-40B4-BE49-F238E27FC236}">
                <a16:creationId xmlns:a16="http://schemas.microsoft.com/office/drawing/2014/main" id="{5157E594-9E84-3540-DDD7-35F959531434}"/>
              </a:ext>
            </a:extLst>
          </p:cNvPr>
          <p:cNvSpPr>
            <a:spLocks noChangeAspect="1" noChangeArrowheads="1"/>
          </p:cNvSpPr>
          <p:nvPr/>
        </p:nvSpPr>
        <p:spPr bwMode="auto">
          <a:xfrm flipH="1">
            <a:off x="5245108" y="5708658"/>
            <a:ext cx="87313" cy="271463"/>
          </a:xfrm>
          <a:prstGeom prst="rect">
            <a:avLst/>
          </a:pr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20" name="AutoShape 1180">
            <a:extLst>
              <a:ext uri="{FF2B5EF4-FFF2-40B4-BE49-F238E27FC236}">
                <a16:creationId xmlns:a16="http://schemas.microsoft.com/office/drawing/2014/main" id="{002B4433-F8C6-4160-5A78-8B9FD0FB41C2}"/>
              </a:ext>
            </a:extLst>
          </p:cNvPr>
          <p:cNvSpPr>
            <a:spLocks noChangeAspect="1" noChangeArrowheads="1"/>
          </p:cNvSpPr>
          <p:nvPr/>
        </p:nvSpPr>
        <p:spPr bwMode="auto">
          <a:xfrm rot="5400000" flipH="1">
            <a:off x="5196689" y="5745957"/>
            <a:ext cx="271463" cy="196850"/>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7713 h 21600"/>
            </a:gdLst>
            <a:ahLst/>
            <a:cxnLst>
              <a:cxn ang="T8">
                <a:pos x="T0" y="T1"/>
              </a:cxn>
              <a:cxn ang="T9">
                <a:pos x="T2" y="T3"/>
              </a:cxn>
              <a:cxn ang="T10">
                <a:pos x="T4" y="T5"/>
              </a:cxn>
              <a:cxn ang="T11">
                <a:pos x="T6" y="T7"/>
              </a:cxn>
            </a:cxnLst>
            <a:rect l="T12" t="T13" r="T14" b="T15"/>
            <a:pathLst>
              <a:path w="21600" h="21600">
                <a:moveTo>
                  <a:pt x="10677" y="10800"/>
                </a:moveTo>
                <a:cubicBezTo>
                  <a:pt x="10677" y="10732"/>
                  <a:pt x="10732" y="10677"/>
                  <a:pt x="10800" y="10677"/>
                </a:cubicBezTo>
                <a:cubicBezTo>
                  <a:pt x="10867" y="10677"/>
                  <a:pt x="10923" y="10732"/>
                  <a:pt x="10923" y="10800"/>
                </a:cubicBezTo>
                <a:lnTo>
                  <a:pt x="21600" y="10800"/>
                </a:lnTo>
                <a:cubicBezTo>
                  <a:pt x="21600" y="4835"/>
                  <a:pt x="16764" y="0"/>
                  <a:pt x="10800" y="0"/>
                </a:cubicBezTo>
                <a:cubicBezTo>
                  <a:pt x="4835" y="0"/>
                  <a:pt x="0" y="4835"/>
                  <a:pt x="0" y="10799"/>
                </a:cubicBezTo>
                <a:lnTo>
                  <a:pt x="10677" y="10800"/>
                </a:lnTo>
                <a:close/>
              </a:path>
            </a:pathLst>
          </a:cu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sp>
        <p:nvSpPr>
          <p:cNvPr id="67621" name="Freeform 1181">
            <a:extLst>
              <a:ext uri="{FF2B5EF4-FFF2-40B4-BE49-F238E27FC236}">
                <a16:creationId xmlns:a16="http://schemas.microsoft.com/office/drawing/2014/main" id="{9BB06845-B8AD-3469-52AB-85B27EB98E0D}"/>
              </a:ext>
            </a:extLst>
          </p:cNvPr>
          <p:cNvSpPr>
            <a:spLocks noChangeAspect="1"/>
          </p:cNvSpPr>
          <p:nvPr/>
        </p:nvSpPr>
        <p:spPr bwMode="auto">
          <a:xfrm flipH="1">
            <a:off x="5005388" y="5721358"/>
            <a:ext cx="239712" cy="246063"/>
          </a:xfrm>
          <a:custGeom>
            <a:avLst/>
            <a:gdLst>
              <a:gd name="T0" fmla="*/ 2147483646 w 2216"/>
              <a:gd name="T1" fmla="*/ 2147483646 h 3329"/>
              <a:gd name="T2" fmla="*/ 2147483646 w 2216"/>
              <a:gd name="T3" fmla="*/ 0 h 3329"/>
              <a:gd name="T4" fmla="*/ 2147483646 w 2216"/>
              <a:gd name="T5" fmla="*/ 2147483646 h 3329"/>
              <a:gd name="T6" fmla="*/ 2147483646 w 2216"/>
              <a:gd name="T7" fmla="*/ 2147483646 h 3329"/>
              <a:gd name="T8" fmla="*/ 2147483646 w 2216"/>
              <a:gd name="T9" fmla="*/ 2147483646 h 3329"/>
              <a:gd name="T10" fmla="*/ 2147483646 w 2216"/>
              <a:gd name="T11" fmla="*/ 2147483646 h 3329"/>
              <a:gd name="T12" fmla="*/ 2147483646 w 2216"/>
              <a:gd name="T13" fmla="*/ 2147483646 h 3329"/>
              <a:gd name="T14" fmla="*/ 2147483646 w 2216"/>
              <a:gd name="T15" fmla="*/ 2147483646 h 3329"/>
              <a:gd name="T16" fmla="*/ 2147483646 w 2216"/>
              <a:gd name="T17" fmla="*/ 2147483646 h 3329"/>
              <a:gd name="T18" fmla="*/ 2147483646 w 2216"/>
              <a:gd name="T19" fmla="*/ 2147483646 h 3329"/>
              <a:gd name="T20" fmla="*/ 2147483646 w 2216"/>
              <a:gd name="T21" fmla="*/ 2147483646 h 3329"/>
              <a:gd name="T22" fmla="*/ 2147483646 w 2216"/>
              <a:gd name="T23" fmla="*/ 2147483646 h 3329"/>
              <a:gd name="T24" fmla="*/ 2147483646 w 2216"/>
              <a:gd name="T25" fmla="*/ 2147483646 h 3329"/>
              <a:gd name="T26" fmla="*/ 2147483646 w 2216"/>
              <a:gd name="T27" fmla="*/ 2147483646 h 3329"/>
              <a:gd name="T28" fmla="*/ 2147483646 w 2216"/>
              <a:gd name="T29" fmla="*/ 2147483646 h 3329"/>
              <a:gd name="T30" fmla="*/ 2147483646 w 2216"/>
              <a:gd name="T31" fmla="*/ 2147483646 h 3329"/>
              <a:gd name="T32" fmla="*/ 2147483646 w 2216"/>
              <a:gd name="T33" fmla="*/ 2147483646 h 3329"/>
              <a:gd name="T34" fmla="*/ 2147483646 w 2216"/>
              <a:gd name="T35" fmla="*/ 2147483646 h 3329"/>
              <a:gd name="T36" fmla="*/ 0 w 2216"/>
              <a:gd name="T37" fmla="*/ 2147483646 h 3329"/>
              <a:gd name="T38" fmla="*/ 2147483646 w 2216"/>
              <a:gd name="T39" fmla="*/ 2147483646 h 332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2216" h="3329">
                <a:moveTo>
                  <a:pt x="1" y="3326"/>
                </a:moveTo>
                <a:lnTo>
                  <a:pt x="1" y="0"/>
                </a:lnTo>
                <a:lnTo>
                  <a:pt x="348" y="94"/>
                </a:lnTo>
                <a:lnTo>
                  <a:pt x="681" y="224"/>
                </a:lnTo>
                <a:lnTo>
                  <a:pt x="995" y="389"/>
                </a:lnTo>
                <a:lnTo>
                  <a:pt x="1291" y="588"/>
                </a:lnTo>
                <a:lnTo>
                  <a:pt x="1561" y="815"/>
                </a:lnTo>
                <a:lnTo>
                  <a:pt x="1808" y="1072"/>
                </a:lnTo>
                <a:lnTo>
                  <a:pt x="2026" y="1355"/>
                </a:lnTo>
                <a:lnTo>
                  <a:pt x="2216" y="1664"/>
                </a:lnTo>
                <a:lnTo>
                  <a:pt x="2215" y="1665"/>
                </a:lnTo>
                <a:lnTo>
                  <a:pt x="2028" y="1971"/>
                </a:lnTo>
                <a:lnTo>
                  <a:pt x="1809" y="2255"/>
                </a:lnTo>
                <a:lnTo>
                  <a:pt x="1563" y="2510"/>
                </a:lnTo>
                <a:lnTo>
                  <a:pt x="1291" y="2739"/>
                </a:lnTo>
                <a:lnTo>
                  <a:pt x="997" y="2936"/>
                </a:lnTo>
                <a:lnTo>
                  <a:pt x="682" y="3102"/>
                </a:lnTo>
                <a:lnTo>
                  <a:pt x="349" y="3232"/>
                </a:lnTo>
                <a:lnTo>
                  <a:pt x="0" y="3329"/>
                </a:lnTo>
                <a:lnTo>
                  <a:pt x="1" y="3326"/>
                </a:lnTo>
                <a:close/>
              </a:path>
            </a:pathLst>
          </a:custGeom>
          <a:gradFill rotWithShape="0">
            <a:gsLst>
              <a:gs pos="0">
                <a:srgbClr val="800000"/>
              </a:gs>
              <a:gs pos="100000">
                <a:srgbClr val="F87C00"/>
              </a:gs>
            </a:gsLst>
            <a:lin ang="5400000" scaled="1"/>
          </a:gradFill>
          <a:ln w="6350">
            <a:solidFill>
              <a:srgbClr val="000000"/>
            </a:solidFill>
            <a:prstDash val="solid"/>
            <a:round/>
            <a:headEnd/>
            <a:tailEnd/>
          </a:ln>
        </p:spPr>
        <p:txBody>
          <a:bodyPr/>
          <a:lstStyle/>
          <a:p>
            <a:pPr>
              <a:defRPr/>
            </a:pPr>
            <a:endParaRPr lang="en-US">
              <a:solidFill>
                <a:srgbClr val="FFFFFF"/>
              </a:solidFill>
            </a:endParaRPr>
          </a:p>
        </p:txBody>
      </p:sp>
      <p:sp>
        <p:nvSpPr>
          <p:cNvPr id="67622" name="Rectangle 1182">
            <a:extLst>
              <a:ext uri="{FF2B5EF4-FFF2-40B4-BE49-F238E27FC236}">
                <a16:creationId xmlns:a16="http://schemas.microsoft.com/office/drawing/2014/main" id="{21A7931D-8DBF-CAB3-9822-D82B194CB26C}"/>
              </a:ext>
            </a:extLst>
          </p:cNvPr>
          <p:cNvSpPr>
            <a:spLocks noChangeAspect="1" noChangeArrowheads="1"/>
          </p:cNvSpPr>
          <p:nvPr/>
        </p:nvSpPr>
        <p:spPr bwMode="auto">
          <a:xfrm flipH="1">
            <a:off x="4860933" y="5807083"/>
            <a:ext cx="74613" cy="74613"/>
          </a:xfrm>
          <a:prstGeom prst="rect">
            <a:avLst/>
          </a:prstGeom>
          <a:solidFill>
            <a:srgbClr val="99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23" name="Rectangle 1183">
            <a:extLst>
              <a:ext uri="{FF2B5EF4-FFF2-40B4-BE49-F238E27FC236}">
                <a16:creationId xmlns:a16="http://schemas.microsoft.com/office/drawing/2014/main" id="{CE7FC2AC-5447-AEB1-7CC4-441276979396}"/>
              </a:ext>
            </a:extLst>
          </p:cNvPr>
          <p:cNvSpPr>
            <a:spLocks noChangeAspect="1" noChangeArrowheads="1"/>
          </p:cNvSpPr>
          <p:nvPr/>
        </p:nvSpPr>
        <p:spPr bwMode="auto">
          <a:xfrm flipH="1">
            <a:off x="3870333" y="5807083"/>
            <a:ext cx="74613" cy="74613"/>
          </a:xfrm>
          <a:prstGeom prst="rect">
            <a:avLst/>
          </a:prstGeom>
          <a:solidFill>
            <a:srgbClr val="99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24" name="Rectangle 1184">
            <a:extLst>
              <a:ext uri="{FF2B5EF4-FFF2-40B4-BE49-F238E27FC236}">
                <a16:creationId xmlns:a16="http://schemas.microsoft.com/office/drawing/2014/main" id="{D28103DD-442C-5580-02A5-EB449B6B7A83}"/>
              </a:ext>
            </a:extLst>
          </p:cNvPr>
          <p:cNvSpPr>
            <a:spLocks noChangeAspect="1" noChangeArrowheads="1"/>
          </p:cNvSpPr>
          <p:nvPr/>
        </p:nvSpPr>
        <p:spPr bwMode="auto">
          <a:xfrm flipH="1">
            <a:off x="4687896" y="5807083"/>
            <a:ext cx="173037" cy="74613"/>
          </a:xfrm>
          <a:prstGeom prst="rect">
            <a:avLst/>
          </a:pr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25" name="Rectangle 1185">
            <a:extLst>
              <a:ext uri="{FF2B5EF4-FFF2-40B4-BE49-F238E27FC236}">
                <a16:creationId xmlns:a16="http://schemas.microsoft.com/office/drawing/2014/main" id="{5175ACF0-ED69-10F7-7F85-DA7E02333C92}"/>
              </a:ext>
            </a:extLst>
          </p:cNvPr>
          <p:cNvSpPr>
            <a:spLocks noChangeAspect="1" noChangeArrowheads="1"/>
          </p:cNvSpPr>
          <p:nvPr/>
        </p:nvSpPr>
        <p:spPr bwMode="auto">
          <a:xfrm flipH="1">
            <a:off x="3697296" y="5807083"/>
            <a:ext cx="173037" cy="74613"/>
          </a:xfrm>
          <a:prstGeom prst="rect">
            <a:avLst/>
          </a:pr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26" name="Freeform 1186">
            <a:extLst>
              <a:ext uri="{FF2B5EF4-FFF2-40B4-BE49-F238E27FC236}">
                <a16:creationId xmlns:a16="http://schemas.microsoft.com/office/drawing/2014/main" id="{849CD713-0320-08EA-A889-CDD5414D2738}"/>
              </a:ext>
            </a:extLst>
          </p:cNvPr>
          <p:cNvSpPr>
            <a:spLocks noChangeAspect="1"/>
          </p:cNvSpPr>
          <p:nvPr/>
        </p:nvSpPr>
        <p:spPr bwMode="auto">
          <a:xfrm flipH="1">
            <a:off x="3944938" y="5732471"/>
            <a:ext cx="569912" cy="223837"/>
          </a:xfrm>
          <a:custGeom>
            <a:avLst/>
            <a:gdLst>
              <a:gd name="T0" fmla="*/ 0 w 1104"/>
              <a:gd name="T1" fmla="*/ 0 h 432"/>
              <a:gd name="T2" fmla="*/ 2147483646 w 1104"/>
              <a:gd name="T3" fmla="*/ 0 h 432"/>
              <a:gd name="T4" fmla="*/ 2147483646 w 1104"/>
              <a:gd name="T5" fmla="*/ 2147483646 h 432"/>
              <a:gd name="T6" fmla="*/ 2147483646 w 1104"/>
              <a:gd name="T7" fmla="*/ 2147483646 h 432"/>
              <a:gd name="T8" fmla="*/ 2147483646 w 1104"/>
              <a:gd name="T9" fmla="*/ 2147483646 h 432"/>
              <a:gd name="T10" fmla="*/ 0 w 1104"/>
              <a:gd name="T11" fmla="*/ 2147483646 h 432"/>
              <a:gd name="T12" fmla="*/ 0 w 1104"/>
              <a:gd name="T13" fmla="*/ 0 h 43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104" h="432">
                <a:moveTo>
                  <a:pt x="0" y="0"/>
                </a:moveTo>
                <a:lnTo>
                  <a:pt x="864" y="0"/>
                </a:lnTo>
                <a:lnTo>
                  <a:pt x="1104" y="144"/>
                </a:lnTo>
                <a:lnTo>
                  <a:pt x="1104" y="288"/>
                </a:lnTo>
                <a:lnTo>
                  <a:pt x="864" y="432"/>
                </a:lnTo>
                <a:lnTo>
                  <a:pt x="0" y="432"/>
                </a:lnTo>
                <a:lnTo>
                  <a:pt x="0" y="0"/>
                </a:lnTo>
                <a:close/>
              </a:path>
            </a:pathLst>
          </a:custGeom>
          <a:noFill/>
          <a:ln w="6350" cap="flat" cmpd="sng">
            <a:solidFill>
              <a:srgbClr val="000000"/>
            </a:solidFill>
            <a:prstDash val="solid"/>
            <a:round/>
            <a:headEnd/>
            <a:tailEnd/>
          </a:ln>
          <a:effectLst/>
          <a:extLst>
            <a:ext uri="{909E8E84-426E-40DD-AFC4-6F175D3DCCD1}">
              <a14:hiddenFill xmlns:a14="http://schemas.microsoft.com/office/drawing/2010/main">
                <a:solidFill>
                  <a:srgbClr val="FF0000">
                    <a:alpha val="50195"/>
                  </a:srgbClr>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grpSp>
        <p:nvGrpSpPr>
          <p:cNvPr id="67627" name="Group 1187">
            <a:extLst>
              <a:ext uri="{FF2B5EF4-FFF2-40B4-BE49-F238E27FC236}">
                <a16:creationId xmlns:a16="http://schemas.microsoft.com/office/drawing/2014/main" id="{886AE029-1A16-A8EF-A687-A6DF5A6C5098}"/>
              </a:ext>
            </a:extLst>
          </p:cNvPr>
          <p:cNvGrpSpPr>
            <a:grpSpLocks noChangeAspect="1"/>
          </p:cNvGrpSpPr>
          <p:nvPr/>
        </p:nvGrpSpPr>
        <p:grpSpPr bwMode="auto">
          <a:xfrm flipH="1">
            <a:off x="3524258" y="5360996"/>
            <a:ext cx="136525" cy="420687"/>
            <a:chOff x="4437" y="1776"/>
            <a:chExt cx="267" cy="816"/>
          </a:xfrm>
        </p:grpSpPr>
        <p:sp>
          <p:nvSpPr>
            <p:cNvPr id="67633" name="Freeform 1188">
              <a:extLst>
                <a:ext uri="{FF2B5EF4-FFF2-40B4-BE49-F238E27FC236}">
                  <a16:creationId xmlns:a16="http://schemas.microsoft.com/office/drawing/2014/main" id="{1681916E-9827-6AA0-4090-19E53D7B1C83}"/>
                </a:ext>
              </a:extLst>
            </p:cNvPr>
            <p:cNvSpPr>
              <a:spLocks noChangeAspect="1"/>
            </p:cNvSpPr>
            <p:nvPr/>
          </p:nvSpPr>
          <p:spPr bwMode="auto">
            <a:xfrm>
              <a:off x="4437" y="1776"/>
              <a:ext cx="240" cy="816"/>
            </a:xfrm>
            <a:custGeom>
              <a:avLst/>
              <a:gdLst>
                <a:gd name="T0" fmla="*/ 240 w 240"/>
                <a:gd name="T1" fmla="*/ 0 h 816"/>
                <a:gd name="T2" fmla="*/ 240 w 240"/>
                <a:gd name="T3" fmla="*/ 816 h 816"/>
                <a:gd name="T4" fmla="*/ 96 w 240"/>
                <a:gd name="T5" fmla="*/ 816 h 816"/>
                <a:gd name="T6" fmla="*/ 96 w 240"/>
                <a:gd name="T7" fmla="*/ 672 h 816"/>
                <a:gd name="T8" fmla="*/ 48 w 240"/>
                <a:gd name="T9" fmla="*/ 672 h 816"/>
                <a:gd name="T10" fmla="*/ 48 w 240"/>
                <a:gd name="T11" fmla="*/ 720 h 816"/>
                <a:gd name="T12" fmla="*/ 0 w 240"/>
                <a:gd name="T13" fmla="*/ 720 h 816"/>
                <a:gd name="T14" fmla="*/ 0 w 240"/>
                <a:gd name="T15" fmla="*/ 624 h 816"/>
                <a:gd name="T16" fmla="*/ 96 w 240"/>
                <a:gd name="T17" fmla="*/ 528 h 816"/>
                <a:gd name="T18" fmla="*/ 96 w 240"/>
                <a:gd name="T19" fmla="*/ 96 h 816"/>
                <a:gd name="T20" fmla="*/ 144 w 240"/>
                <a:gd name="T21" fmla="*/ 0 h 816"/>
                <a:gd name="T22" fmla="*/ 240 w 240"/>
                <a:gd name="T23" fmla="*/ 0 h 81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40" h="816">
                  <a:moveTo>
                    <a:pt x="240" y="0"/>
                  </a:moveTo>
                  <a:lnTo>
                    <a:pt x="240" y="816"/>
                  </a:lnTo>
                  <a:lnTo>
                    <a:pt x="96" y="816"/>
                  </a:lnTo>
                  <a:lnTo>
                    <a:pt x="96" y="672"/>
                  </a:lnTo>
                  <a:lnTo>
                    <a:pt x="48" y="672"/>
                  </a:lnTo>
                  <a:lnTo>
                    <a:pt x="48" y="720"/>
                  </a:lnTo>
                  <a:lnTo>
                    <a:pt x="0" y="720"/>
                  </a:lnTo>
                  <a:lnTo>
                    <a:pt x="0" y="624"/>
                  </a:lnTo>
                  <a:lnTo>
                    <a:pt x="96" y="528"/>
                  </a:lnTo>
                  <a:lnTo>
                    <a:pt x="96" y="96"/>
                  </a:lnTo>
                  <a:lnTo>
                    <a:pt x="144" y="0"/>
                  </a:lnTo>
                  <a:lnTo>
                    <a:pt x="240" y="0"/>
                  </a:lnTo>
                  <a:close/>
                </a:path>
              </a:pathLst>
            </a:custGeom>
            <a:solidFill>
              <a:srgbClr val="969696"/>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sp>
          <p:nvSpPr>
            <p:cNvPr id="67634" name="AutoShape 1189">
              <a:extLst>
                <a:ext uri="{FF2B5EF4-FFF2-40B4-BE49-F238E27FC236}">
                  <a16:creationId xmlns:a16="http://schemas.microsoft.com/office/drawing/2014/main" id="{439A8BE1-47EB-CD9C-8603-472625E31AB3}"/>
                </a:ext>
              </a:extLst>
            </p:cNvPr>
            <p:cNvSpPr>
              <a:spLocks noChangeAspect="1" noChangeArrowheads="1"/>
            </p:cNvSpPr>
            <p:nvPr/>
          </p:nvSpPr>
          <p:spPr bwMode="auto">
            <a:xfrm flipV="1">
              <a:off x="4512" y="2400"/>
              <a:ext cx="192" cy="192"/>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500 w 21600"/>
                <a:gd name="T13" fmla="*/ 4500 h 21600"/>
                <a:gd name="T14" fmla="*/ 17100 w 21600"/>
                <a:gd name="T15" fmla="*/ 1710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sp>
          <p:nvSpPr>
            <p:cNvPr id="67635" name="Oval 1190">
              <a:extLst>
                <a:ext uri="{FF2B5EF4-FFF2-40B4-BE49-F238E27FC236}">
                  <a16:creationId xmlns:a16="http://schemas.microsoft.com/office/drawing/2014/main" id="{67E760C1-3BD2-84BC-EA12-C02BCAC4A3E8}"/>
                </a:ext>
              </a:extLst>
            </p:cNvPr>
            <p:cNvSpPr>
              <a:spLocks noChangeAspect="1" noChangeArrowheads="1"/>
            </p:cNvSpPr>
            <p:nvPr/>
          </p:nvSpPr>
          <p:spPr bwMode="auto">
            <a:xfrm>
              <a:off x="4560" y="2430"/>
              <a:ext cx="96" cy="96"/>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36" name="Oval 1191">
              <a:extLst>
                <a:ext uri="{FF2B5EF4-FFF2-40B4-BE49-F238E27FC236}">
                  <a16:creationId xmlns:a16="http://schemas.microsoft.com/office/drawing/2014/main" id="{433AC55E-8C17-7027-1822-D7A37F7235E0}"/>
                </a:ext>
              </a:extLst>
            </p:cNvPr>
            <p:cNvSpPr>
              <a:spLocks noChangeAspect="1" noChangeArrowheads="1"/>
            </p:cNvSpPr>
            <p:nvPr/>
          </p:nvSpPr>
          <p:spPr bwMode="auto">
            <a:xfrm>
              <a:off x="4584" y="2454"/>
              <a:ext cx="48" cy="48"/>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grpSp>
      <p:grpSp>
        <p:nvGrpSpPr>
          <p:cNvPr id="67628" name="Group 1192">
            <a:extLst>
              <a:ext uri="{FF2B5EF4-FFF2-40B4-BE49-F238E27FC236}">
                <a16:creationId xmlns:a16="http://schemas.microsoft.com/office/drawing/2014/main" id="{BF720A4C-7768-F811-B581-2217BB526B3C}"/>
              </a:ext>
            </a:extLst>
          </p:cNvPr>
          <p:cNvGrpSpPr>
            <a:grpSpLocks noChangeAspect="1"/>
          </p:cNvGrpSpPr>
          <p:nvPr/>
        </p:nvGrpSpPr>
        <p:grpSpPr bwMode="auto">
          <a:xfrm flipH="1" flipV="1">
            <a:off x="3524258" y="5907096"/>
            <a:ext cx="136525" cy="420687"/>
            <a:chOff x="4437" y="1776"/>
            <a:chExt cx="267" cy="816"/>
          </a:xfrm>
        </p:grpSpPr>
        <p:sp>
          <p:nvSpPr>
            <p:cNvPr id="67629" name="Freeform 1193">
              <a:extLst>
                <a:ext uri="{FF2B5EF4-FFF2-40B4-BE49-F238E27FC236}">
                  <a16:creationId xmlns:a16="http://schemas.microsoft.com/office/drawing/2014/main" id="{A0FDC4E5-67C5-5C14-E5DD-A92A5B6D01B9}"/>
                </a:ext>
              </a:extLst>
            </p:cNvPr>
            <p:cNvSpPr>
              <a:spLocks noChangeAspect="1"/>
            </p:cNvSpPr>
            <p:nvPr/>
          </p:nvSpPr>
          <p:spPr bwMode="auto">
            <a:xfrm>
              <a:off x="4437" y="1776"/>
              <a:ext cx="240" cy="816"/>
            </a:xfrm>
            <a:custGeom>
              <a:avLst/>
              <a:gdLst>
                <a:gd name="T0" fmla="*/ 240 w 240"/>
                <a:gd name="T1" fmla="*/ 0 h 816"/>
                <a:gd name="T2" fmla="*/ 240 w 240"/>
                <a:gd name="T3" fmla="*/ 816 h 816"/>
                <a:gd name="T4" fmla="*/ 96 w 240"/>
                <a:gd name="T5" fmla="*/ 816 h 816"/>
                <a:gd name="T6" fmla="*/ 96 w 240"/>
                <a:gd name="T7" fmla="*/ 672 h 816"/>
                <a:gd name="T8" fmla="*/ 48 w 240"/>
                <a:gd name="T9" fmla="*/ 672 h 816"/>
                <a:gd name="T10" fmla="*/ 48 w 240"/>
                <a:gd name="T11" fmla="*/ 720 h 816"/>
                <a:gd name="T12" fmla="*/ 0 w 240"/>
                <a:gd name="T13" fmla="*/ 720 h 816"/>
                <a:gd name="T14" fmla="*/ 0 w 240"/>
                <a:gd name="T15" fmla="*/ 624 h 816"/>
                <a:gd name="T16" fmla="*/ 96 w 240"/>
                <a:gd name="T17" fmla="*/ 528 h 816"/>
                <a:gd name="T18" fmla="*/ 96 w 240"/>
                <a:gd name="T19" fmla="*/ 96 h 816"/>
                <a:gd name="T20" fmla="*/ 144 w 240"/>
                <a:gd name="T21" fmla="*/ 0 h 816"/>
                <a:gd name="T22" fmla="*/ 240 w 240"/>
                <a:gd name="T23" fmla="*/ 0 h 81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40" h="816">
                  <a:moveTo>
                    <a:pt x="240" y="0"/>
                  </a:moveTo>
                  <a:lnTo>
                    <a:pt x="240" y="816"/>
                  </a:lnTo>
                  <a:lnTo>
                    <a:pt x="96" y="816"/>
                  </a:lnTo>
                  <a:lnTo>
                    <a:pt x="96" y="672"/>
                  </a:lnTo>
                  <a:lnTo>
                    <a:pt x="48" y="672"/>
                  </a:lnTo>
                  <a:lnTo>
                    <a:pt x="48" y="720"/>
                  </a:lnTo>
                  <a:lnTo>
                    <a:pt x="0" y="720"/>
                  </a:lnTo>
                  <a:lnTo>
                    <a:pt x="0" y="624"/>
                  </a:lnTo>
                  <a:lnTo>
                    <a:pt x="96" y="528"/>
                  </a:lnTo>
                  <a:lnTo>
                    <a:pt x="96" y="96"/>
                  </a:lnTo>
                  <a:lnTo>
                    <a:pt x="144" y="0"/>
                  </a:lnTo>
                  <a:lnTo>
                    <a:pt x="240" y="0"/>
                  </a:lnTo>
                  <a:close/>
                </a:path>
              </a:pathLst>
            </a:custGeom>
            <a:solidFill>
              <a:srgbClr val="969696"/>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sp>
          <p:nvSpPr>
            <p:cNvPr id="67630" name="AutoShape 1194">
              <a:extLst>
                <a:ext uri="{FF2B5EF4-FFF2-40B4-BE49-F238E27FC236}">
                  <a16:creationId xmlns:a16="http://schemas.microsoft.com/office/drawing/2014/main" id="{ADE7D829-A43D-B2BB-8408-1D9FC81065D9}"/>
                </a:ext>
              </a:extLst>
            </p:cNvPr>
            <p:cNvSpPr>
              <a:spLocks noChangeAspect="1" noChangeArrowheads="1"/>
            </p:cNvSpPr>
            <p:nvPr/>
          </p:nvSpPr>
          <p:spPr bwMode="auto">
            <a:xfrm flipV="1">
              <a:off x="4512" y="2400"/>
              <a:ext cx="192" cy="192"/>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500 w 21600"/>
                <a:gd name="T13" fmla="*/ 4500 h 21600"/>
                <a:gd name="T14" fmla="*/ 17100 w 21600"/>
                <a:gd name="T15" fmla="*/ 1710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solidFill>
                  <a:srgbClr val="FFFFFF"/>
                </a:solidFill>
              </a:endParaRPr>
            </a:p>
          </p:txBody>
        </p:sp>
        <p:sp>
          <p:nvSpPr>
            <p:cNvPr id="67631" name="Oval 1195">
              <a:extLst>
                <a:ext uri="{FF2B5EF4-FFF2-40B4-BE49-F238E27FC236}">
                  <a16:creationId xmlns:a16="http://schemas.microsoft.com/office/drawing/2014/main" id="{3A4DC71A-97DE-9B44-4D6B-F223556C6BF7}"/>
                </a:ext>
              </a:extLst>
            </p:cNvPr>
            <p:cNvSpPr>
              <a:spLocks noChangeAspect="1" noChangeArrowheads="1"/>
            </p:cNvSpPr>
            <p:nvPr/>
          </p:nvSpPr>
          <p:spPr bwMode="auto">
            <a:xfrm>
              <a:off x="4560" y="2430"/>
              <a:ext cx="96" cy="96"/>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sp>
          <p:nvSpPr>
            <p:cNvPr id="67632" name="Oval 1196">
              <a:extLst>
                <a:ext uri="{FF2B5EF4-FFF2-40B4-BE49-F238E27FC236}">
                  <a16:creationId xmlns:a16="http://schemas.microsoft.com/office/drawing/2014/main" id="{774D9E08-400D-B02C-65F9-22E1493F9A8C}"/>
                </a:ext>
              </a:extLst>
            </p:cNvPr>
            <p:cNvSpPr>
              <a:spLocks noChangeAspect="1" noChangeArrowheads="1"/>
            </p:cNvSpPr>
            <p:nvPr/>
          </p:nvSpPr>
          <p:spPr bwMode="auto">
            <a:xfrm>
              <a:off x="4584" y="2454"/>
              <a:ext cx="48" cy="48"/>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endParaRPr lang="en-US" altLang="en-US">
                <a:solidFill>
                  <a:srgbClr val="FFFFFF"/>
                </a:solidFill>
              </a:endParaRPr>
            </a:p>
          </p:txBody>
        </p:sp>
      </p:grpSp>
    </p:spTree>
  </p:cSld>
  <p:clrMapOvr>
    <a:masterClrMapping/>
  </p:clrMapOvr>
  <p:transition spd="slow"/>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AEE1E8D-128A-C0D9-CF7B-4F3FA8BB1FA9}"/>
              </a:ext>
            </a:extLst>
          </p:cNvPr>
          <p:cNvSpPr>
            <a:spLocks noGrp="1"/>
          </p:cNvSpPr>
          <p:nvPr>
            <p:ph type="sldNum" sz="quarter" idx="10"/>
          </p:nvPr>
        </p:nvSpPr>
        <p:spPr>
          <a:xfrm>
            <a:off x="8682738" y="1045222"/>
            <a:ext cx="273163" cy="94500"/>
          </a:xfrm>
        </p:spPr>
        <p:txBody>
          <a:bodyPr anchor="ctr">
            <a:normAutofit/>
          </a:bodyPr>
          <a:lstStyle/>
          <a:p>
            <a:pPr defTabSz="685800" eaLnBrk="1" fontAlgn="auto" hangingPunct="1">
              <a:lnSpc>
                <a:spcPct val="90000"/>
              </a:lnSpc>
              <a:spcBef>
                <a:spcPts val="0"/>
              </a:spcBef>
              <a:spcAft>
                <a:spcPts val="450"/>
              </a:spcAft>
              <a:defRPr/>
            </a:pPr>
            <a:fld id="{9091399C-B5EF-49C7-B81A-539AE2F27BD0}" type="slidenum">
              <a:rPr lang="en-GB" sz="675">
                <a:solidFill>
                  <a:srgbClr val="3D4146"/>
                </a:solidFill>
                <a:latin typeface="Calibri Light"/>
              </a:rPr>
              <a:pPr defTabSz="685800" eaLnBrk="1" fontAlgn="auto" hangingPunct="1">
                <a:lnSpc>
                  <a:spcPct val="90000"/>
                </a:lnSpc>
                <a:spcBef>
                  <a:spcPts val="0"/>
                </a:spcBef>
                <a:spcAft>
                  <a:spcPts val="450"/>
                </a:spcAft>
                <a:defRPr/>
              </a:pPr>
              <a:t>48</a:t>
            </a:fld>
            <a:endParaRPr lang="en-GB" sz="675" dirty="0">
              <a:solidFill>
                <a:srgbClr val="3D4146"/>
              </a:solidFill>
              <a:latin typeface="Calibri Light"/>
            </a:endParaRPr>
          </a:p>
        </p:txBody>
      </p:sp>
      <p:sp>
        <p:nvSpPr>
          <p:cNvPr id="4" name="Title 3">
            <a:extLst>
              <a:ext uri="{FF2B5EF4-FFF2-40B4-BE49-F238E27FC236}">
                <a16:creationId xmlns:a16="http://schemas.microsoft.com/office/drawing/2014/main" id="{A887698B-4DDD-90E1-AB99-746B9FB2DAA6}"/>
              </a:ext>
            </a:extLst>
          </p:cNvPr>
          <p:cNvSpPr>
            <a:spLocks noGrp="1"/>
          </p:cNvSpPr>
          <p:nvPr>
            <p:ph type="title"/>
          </p:nvPr>
        </p:nvSpPr>
        <p:spPr>
          <a:xfrm>
            <a:off x="0" y="332656"/>
            <a:ext cx="4572000" cy="945000"/>
          </a:xfrm>
        </p:spPr>
        <p:txBody>
          <a:bodyPr anchor="ctr">
            <a:normAutofit/>
          </a:bodyPr>
          <a:lstStyle/>
          <a:p>
            <a:r>
              <a:rPr lang="en-US" sz="4000" dirty="0"/>
              <a:t>Propellants</a:t>
            </a:r>
          </a:p>
        </p:txBody>
      </p:sp>
      <p:pic>
        <p:nvPicPr>
          <p:cNvPr id="9" name="Content Placeholder 8" descr="A rocket launching from a military vehicle&#10;&#10;AI-generated content may be incorrect.">
            <a:extLst>
              <a:ext uri="{FF2B5EF4-FFF2-40B4-BE49-F238E27FC236}">
                <a16:creationId xmlns:a16="http://schemas.microsoft.com/office/drawing/2014/main" id="{74116759-9C90-A9BC-2BB0-F29E871F493E}"/>
              </a:ext>
            </a:extLst>
          </p:cNvPr>
          <p:cNvPicPr>
            <a:picLocks noGrp="1" noChangeAspect="1"/>
          </p:cNvPicPr>
          <p:nvPr>
            <p:ph type="pic" sz="quarter" idx="20"/>
          </p:nvPr>
        </p:nvPicPr>
        <p:blipFill>
          <a:blip r:embed="rId2">
            <a:extLst>
              <a:ext uri="{28A0092B-C50C-407E-A947-70E740481C1C}">
                <a14:useLocalDpi xmlns:a14="http://schemas.microsoft.com/office/drawing/2010/main" val="0"/>
              </a:ext>
            </a:extLst>
          </a:blip>
          <a:srcRect t="9589"/>
          <a:stretch>
            <a:fillRect/>
          </a:stretch>
        </p:blipFill>
        <p:spPr>
          <a:xfrm>
            <a:off x="1835696" y="1638541"/>
            <a:ext cx="5472608" cy="4861245"/>
          </a:xfrm>
          <a:noFill/>
        </p:spPr>
      </p:pic>
    </p:spTree>
    <p:extLst>
      <p:ext uri="{BB962C8B-B14F-4D97-AF65-F5344CB8AC3E}">
        <p14:creationId xmlns:p14="http://schemas.microsoft.com/office/powerpoint/2010/main" val="330795882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55E345A-E15C-DAD0-3EBF-33D59A4784BD}"/>
              </a:ext>
            </a:extLst>
          </p:cNvPr>
          <p:cNvSpPr>
            <a:spLocks noGrp="1"/>
          </p:cNvSpPr>
          <p:nvPr>
            <p:ph type="body" sz="quarter" idx="18"/>
          </p:nvPr>
        </p:nvSpPr>
        <p:spPr/>
        <p:txBody>
          <a:bodyPr/>
          <a:lstStyle/>
          <a:p>
            <a:endParaRPr lang="en-US" dirty="0"/>
          </a:p>
        </p:txBody>
      </p:sp>
      <p:sp>
        <p:nvSpPr>
          <p:cNvPr id="3" name="Slide Number Placeholder 2">
            <a:extLst>
              <a:ext uri="{FF2B5EF4-FFF2-40B4-BE49-F238E27FC236}">
                <a16:creationId xmlns:a16="http://schemas.microsoft.com/office/drawing/2014/main" id="{32EC9C41-DC96-B405-8916-C196270E1A45}"/>
              </a:ext>
            </a:extLst>
          </p:cNvPr>
          <p:cNvSpPr>
            <a:spLocks noGrp="1"/>
          </p:cNvSpPr>
          <p:nvPr>
            <p:ph type="sldNum" sz="quarter" idx="10"/>
          </p:nvPr>
        </p:nvSpPr>
        <p:spPr/>
        <p:txBody>
          <a:bodyPr/>
          <a:lstStyle/>
          <a:p>
            <a:pPr defTabSz="685800" eaLnBrk="1" fontAlgn="auto" hangingPunct="1">
              <a:spcBef>
                <a:spcPts val="0"/>
              </a:spcBef>
              <a:spcAft>
                <a:spcPts val="0"/>
              </a:spcAft>
              <a:defRPr/>
            </a:pPr>
            <a:fld id="{9091399C-B5EF-49C7-B81A-539AE2F27BD0}" type="slidenum">
              <a:rPr lang="en-GB">
                <a:solidFill>
                  <a:srgbClr val="3D4146"/>
                </a:solidFill>
                <a:latin typeface="Calibri Light"/>
              </a:rPr>
              <a:pPr defTabSz="685800" eaLnBrk="1" fontAlgn="auto" hangingPunct="1">
                <a:spcBef>
                  <a:spcPts val="0"/>
                </a:spcBef>
                <a:spcAft>
                  <a:spcPts val="0"/>
                </a:spcAft>
                <a:defRPr/>
              </a:pPr>
              <a:t>49</a:t>
            </a:fld>
            <a:endParaRPr lang="en-GB" dirty="0">
              <a:solidFill>
                <a:srgbClr val="3D4146"/>
              </a:solidFill>
              <a:latin typeface="Calibri Light"/>
            </a:endParaRPr>
          </a:p>
        </p:txBody>
      </p:sp>
      <p:sp>
        <p:nvSpPr>
          <p:cNvPr id="4" name="Title 3">
            <a:extLst>
              <a:ext uri="{FF2B5EF4-FFF2-40B4-BE49-F238E27FC236}">
                <a16:creationId xmlns:a16="http://schemas.microsoft.com/office/drawing/2014/main" id="{0D4DAE10-56EB-D08E-1484-3B58DF73A0C4}"/>
              </a:ext>
            </a:extLst>
          </p:cNvPr>
          <p:cNvSpPr>
            <a:spLocks noGrp="1"/>
          </p:cNvSpPr>
          <p:nvPr>
            <p:ph type="title"/>
          </p:nvPr>
        </p:nvSpPr>
        <p:spPr/>
        <p:txBody>
          <a:bodyPr/>
          <a:lstStyle/>
          <a:p>
            <a:r>
              <a:rPr lang="en-US" dirty="0"/>
              <a:t>Properties of Nitrocellulose</a:t>
            </a:r>
          </a:p>
        </p:txBody>
      </p:sp>
      <p:sp>
        <p:nvSpPr>
          <p:cNvPr id="5" name="Content Placeholder 4">
            <a:extLst>
              <a:ext uri="{FF2B5EF4-FFF2-40B4-BE49-F238E27FC236}">
                <a16:creationId xmlns:a16="http://schemas.microsoft.com/office/drawing/2014/main" id="{E86FA7D4-91BD-4708-1A44-250E6791AB16}"/>
              </a:ext>
            </a:extLst>
          </p:cNvPr>
          <p:cNvSpPr>
            <a:spLocks noGrp="1"/>
          </p:cNvSpPr>
          <p:nvPr>
            <p:ph sz="quarter" idx="16"/>
          </p:nvPr>
        </p:nvSpPr>
        <p:spPr>
          <a:xfrm>
            <a:off x="566739" y="2476501"/>
            <a:ext cx="7834313" cy="2305044"/>
          </a:xfrm>
        </p:spPr>
        <p:txBody>
          <a:bodyPr/>
          <a:lstStyle/>
          <a:p>
            <a:r>
              <a:rPr lang="en-US" dirty="0"/>
              <a:t>Polymeric nitrate ester manufactured by nitrating cotton or wood cellulose with nitric acid</a:t>
            </a:r>
          </a:p>
          <a:p>
            <a:r>
              <a:rPr lang="en-US" dirty="0"/>
              <a:t>No precise chemical composition – a mixture of polymeric chains of various length and nitrogen content (usually between 12.2 and 13.4%), all having negative oxygen balance</a:t>
            </a:r>
          </a:p>
          <a:p>
            <a:r>
              <a:rPr lang="en-US" dirty="0"/>
              <a:t>Energy (F, Q and T</a:t>
            </a:r>
            <a:r>
              <a:rPr lang="en-US" baseline="-25000" dirty="0"/>
              <a:t>o</a:t>
            </a:r>
            <a:r>
              <a:rPr lang="en-US" dirty="0"/>
              <a:t>) depends upon the number of nitrate groups quoted by % nitrogen content</a:t>
            </a:r>
          </a:p>
          <a:p>
            <a:pPr lvl="1"/>
            <a:r>
              <a:rPr lang="en-US" dirty="0"/>
              <a:t>11.10% N for cellulose dinitrate</a:t>
            </a:r>
          </a:p>
          <a:p>
            <a:pPr lvl="1"/>
            <a:r>
              <a:rPr lang="en-US" dirty="0"/>
              <a:t>14.14% for cellulose trinitrate (theoretical maximum)</a:t>
            </a:r>
          </a:p>
          <a:p>
            <a:r>
              <a:rPr lang="en-US" dirty="0"/>
              <a:t>Solubility increases with % nitrogen, thermal stability decreases with % nitrogen i.e. the ignition temperature reduces</a:t>
            </a:r>
          </a:p>
          <a:p>
            <a:r>
              <a:rPr lang="en-US" dirty="0"/>
              <a:t>Has no melting point and ignites at around 180 </a:t>
            </a:r>
            <a:r>
              <a:rPr lang="en-US" baseline="30000" dirty="0"/>
              <a:t>o</a:t>
            </a:r>
            <a:r>
              <a:rPr lang="en-US" dirty="0"/>
              <a:t>C</a:t>
            </a:r>
          </a:p>
          <a:p>
            <a:r>
              <a:rPr lang="en-US" dirty="0"/>
              <a:t>When dry it is sensitive to impact, friction and ESD</a:t>
            </a:r>
          </a:p>
        </p:txBody>
      </p:sp>
    </p:spTree>
    <p:extLst>
      <p:ext uri="{BB962C8B-B14F-4D97-AF65-F5344CB8AC3E}">
        <p14:creationId xmlns:p14="http://schemas.microsoft.com/office/powerpoint/2010/main" val="298404540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3" descr="Table&#10;&#10;Description automatically generated">
            <a:extLst>
              <a:ext uri="{FF2B5EF4-FFF2-40B4-BE49-F238E27FC236}">
                <a16:creationId xmlns:a16="http://schemas.microsoft.com/office/drawing/2014/main" id="{1D423456-234D-EB3E-41F7-837CE35E36DA}"/>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392414" y="1196752"/>
            <a:ext cx="8467265" cy="4536504"/>
          </a:xfrm>
        </p:spPr>
      </p:pic>
    </p:spTree>
    <p:extLst>
      <p:ext uri="{BB962C8B-B14F-4D97-AF65-F5344CB8AC3E}">
        <p14:creationId xmlns:p14="http://schemas.microsoft.com/office/powerpoint/2010/main" val="274030044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879DF8E8-AD92-323F-B7E5-0EA41BFF22A7}"/>
              </a:ext>
            </a:extLst>
          </p:cNvPr>
          <p:cNvSpPr txBox="1">
            <a:spLocks/>
          </p:cNvSpPr>
          <p:nvPr/>
        </p:nvSpPr>
        <p:spPr>
          <a:xfrm>
            <a:off x="480060" y="2413023"/>
            <a:ext cx="2064266" cy="2031956"/>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68580" tIns="34290" rIns="68580" bIns="3429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ct val="0"/>
              </a:spcBef>
              <a:spcAft>
                <a:spcPts val="450"/>
              </a:spcAft>
            </a:pPr>
            <a:r>
              <a:rPr lang="en-US" sz="1950">
                <a:solidFill>
                  <a:prstClr val="white"/>
                </a:solidFill>
                <a:latin typeface="Calibri Light" panose="020F0302020204030204"/>
              </a:rPr>
              <a:t>Possible functions of gun propellant additives</a:t>
            </a:r>
          </a:p>
        </p:txBody>
      </p:sp>
      <p:pic>
        <p:nvPicPr>
          <p:cNvPr id="5" name="Content Placeholder 4" descr="Table&#10;&#10;Description automatically generated">
            <a:extLst>
              <a:ext uri="{FF2B5EF4-FFF2-40B4-BE49-F238E27FC236}">
                <a16:creationId xmlns:a16="http://schemas.microsoft.com/office/drawing/2014/main" id="{B8D3F674-1E41-DD82-DF6C-F2A60BF51834}"/>
              </a:ext>
            </a:extLst>
          </p:cNvPr>
          <p:cNvPicPr>
            <a:picLocks noGrp="1" noChangeAspect="1"/>
          </p:cNvPicPr>
          <p:nvPr>
            <p:ph idx="1"/>
          </p:nvPr>
        </p:nvPicPr>
        <p:blipFill>
          <a:blip r:embed="rId2"/>
          <a:stretch>
            <a:fillRect/>
          </a:stretch>
        </p:blipFill>
        <p:spPr>
          <a:xfrm>
            <a:off x="2711712" y="1876094"/>
            <a:ext cx="6163348" cy="3035447"/>
          </a:xfrm>
          <a:prstGeom prst="rect">
            <a:avLst/>
          </a:prstGeom>
        </p:spPr>
      </p:pic>
    </p:spTree>
    <p:extLst>
      <p:ext uri="{BB962C8B-B14F-4D97-AF65-F5344CB8AC3E}">
        <p14:creationId xmlns:p14="http://schemas.microsoft.com/office/powerpoint/2010/main" val="186659722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61C7C68-A974-263E-9D32-D44CB45D5C3C}"/>
              </a:ext>
            </a:extLst>
          </p:cNvPr>
          <p:cNvSpPr>
            <a:spLocks noGrp="1"/>
          </p:cNvSpPr>
          <p:nvPr>
            <p:ph idx="1"/>
          </p:nvPr>
        </p:nvSpPr>
        <p:spPr>
          <a:xfrm>
            <a:off x="520539" y="2061039"/>
            <a:ext cx="8102927" cy="2898742"/>
          </a:xfrm>
        </p:spPr>
        <p:txBody>
          <a:bodyPr wrap="square"/>
          <a:lstStyle/>
          <a:p>
            <a:r>
              <a:rPr lang="en-GB" dirty="0"/>
              <a:t>To summarise, the calorimetric value of a gun propellant composition can be adjusted by: </a:t>
            </a:r>
          </a:p>
          <a:p>
            <a:endParaRPr lang="en-GB" dirty="0"/>
          </a:p>
          <a:p>
            <a:pPr marL="385763" indent="-385763">
              <a:buFont typeface="+mj-lt"/>
              <a:buAutoNum type="arabicPeriod"/>
            </a:pPr>
            <a:r>
              <a:rPr lang="en-GB" dirty="0"/>
              <a:t>Varying the nitrogen content, and hence the oxygen content of the universal ingredient NC </a:t>
            </a:r>
          </a:p>
          <a:p>
            <a:pPr marL="385763" indent="-385763">
              <a:buFont typeface="+mj-lt"/>
              <a:buAutoNum type="arabicPeriod"/>
            </a:pPr>
            <a:r>
              <a:rPr lang="en-GB" dirty="0"/>
              <a:t>Varying the proportion (if any) of NG </a:t>
            </a:r>
          </a:p>
          <a:p>
            <a:pPr marL="385763" indent="-385763">
              <a:buFont typeface="+mj-lt"/>
              <a:buAutoNum type="arabicPeriod"/>
            </a:pPr>
            <a:r>
              <a:rPr lang="en-GB" dirty="0"/>
              <a:t>Including small amounts of non-explosive additives called coolants </a:t>
            </a:r>
          </a:p>
          <a:p>
            <a:endParaRPr lang="en-US" dirty="0"/>
          </a:p>
        </p:txBody>
      </p:sp>
      <p:sp>
        <p:nvSpPr>
          <p:cNvPr id="3" name="Content Placeholder 1">
            <a:extLst>
              <a:ext uri="{FF2B5EF4-FFF2-40B4-BE49-F238E27FC236}">
                <a16:creationId xmlns:a16="http://schemas.microsoft.com/office/drawing/2014/main" id="{766360A7-2214-2E38-6590-C9B8D5C07AD5}"/>
              </a:ext>
            </a:extLst>
          </p:cNvPr>
          <p:cNvSpPr txBox="1">
            <a:spLocks/>
          </p:cNvSpPr>
          <p:nvPr/>
        </p:nvSpPr>
        <p:spPr>
          <a:xfrm>
            <a:off x="4459179" y="1124832"/>
            <a:ext cx="3328367" cy="662567"/>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ts val="750"/>
              </a:spcBef>
              <a:spcAft>
                <a:spcPts val="0"/>
              </a:spcAft>
            </a:pPr>
            <a:r>
              <a:rPr lang="en-GB" sz="2700" dirty="0">
                <a:solidFill>
                  <a:prstClr val="white"/>
                </a:solidFill>
                <a:latin typeface="Calibri" panose="020F0502020204030204"/>
              </a:rPr>
              <a:t>Adjusting the calorimetric value?</a:t>
            </a:r>
          </a:p>
        </p:txBody>
      </p:sp>
    </p:spTree>
    <p:extLst>
      <p:ext uri="{BB962C8B-B14F-4D97-AF65-F5344CB8AC3E}">
        <p14:creationId xmlns:p14="http://schemas.microsoft.com/office/powerpoint/2010/main" val="46716018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2EB9C8A-AEE0-D88A-6902-215D27B7CDA4}"/>
              </a:ext>
            </a:extLst>
          </p:cNvPr>
          <p:cNvSpPr txBox="1">
            <a:spLocks/>
          </p:cNvSpPr>
          <p:nvPr/>
        </p:nvSpPr>
        <p:spPr>
          <a:xfrm>
            <a:off x="3563888" y="188640"/>
            <a:ext cx="5813272" cy="761238"/>
          </a:xfrm>
          <a:prstGeom prst="rect">
            <a:avLst/>
          </a:prstGeom>
        </p:spPr>
        <p:txBody>
          <a:bodyPr vert="horz" lIns="68580" tIns="34290" rIns="68580" bIns="3429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685800" fontAlgn="auto">
              <a:spcBef>
                <a:spcPct val="0"/>
              </a:spcBef>
              <a:spcAft>
                <a:spcPts val="450"/>
              </a:spcAft>
            </a:pPr>
            <a:r>
              <a:rPr lang="en-US" sz="3300" dirty="0">
                <a:latin typeface="Calibri Light" panose="020F0302020204030204"/>
              </a:rPr>
              <a:t>Summary – Gun Propellants</a:t>
            </a:r>
          </a:p>
        </p:txBody>
      </p:sp>
      <p:graphicFrame>
        <p:nvGraphicFramePr>
          <p:cNvPr id="3" name="Table 3">
            <a:extLst>
              <a:ext uri="{FF2B5EF4-FFF2-40B4-BE49-F238E27FC236}">
                <a16:creationId xmlns:a16="http://schemas.microsoft.com/office/drawing/2014/main" id="{4566C66F-88C2-08CF-FE6C-ACBFCFF25BB2}"/>
              </a:ext>
            </a:extLst>
          </p:cNvPr>
          <p:cNvGraphicFramePr>
            <a:graphicFrameLocks noGrp="1"/>
          </p:cNvGraphicFramePr>
          <p:nvPr>
            <p:ph idx="1"/>
            <p:extLst>
              <p:ext uri="{D42A27DB-BD31-4B8C-83A1-F6EECF244321}">
                <p14:modId xmlns:p14="http://schemas.microsoft.com/office/powerpoint/2010/main" val="3917632904"/>
              </p:ext>
            </p:extLst>
          </p:nvPr>
        </p:nvGraphicFramePr>
        <p:xfrm>
          <a:off x="395536" y="1412776"/>
          <a:ext cx="8352927" cy="3744416"/>
        </p:xfrm>
        <a:graphic>
          <a:graphicData uri="http://schemas.openxmlformats.org/drawingml/2006/table">
            <a:tbl>
              <a:tblPr firstRow="1" bandRow="1">
                <a:tableStyleId>{5C22544A-7EE6-4342-B048-85BDC9FD1C3A}</a:tableStyleId>
              </a:tblPr>
              <a:tblGrid>
                <a:gridCol w="1705023">
                  <a:extLst>
                    <a:ext uri="{9D8B030D-6E8A-4147-A177-3AD203B41FA5}">
                      <a16:colId xmlns:a16="http://schemas.microsoft.com/office/drawing/2014/main" val="3503424571"/>
                    </a:ext>
                  </a:extLst>
                </a:gridCol>
                <a:gridCol w="1661976">
                  <a:extLst>
                    <a:ext uri="{9D8B030D-6E8A-4147-A177-3AD203B41FA5}">
                      <a16:colId xmlns:a16="http://schemas.microsoft.com/office/drawing/2014/main" val="2118399787"/>
                    </a:ext>
                  </a:extLst>
                </a:gridCol>
                <a:gridCol w="1469312">
                  <a:extLst>
                    <a:ext uri="{9D8B030D-6E8A-4147-A177-3AD203B41FA5}">
                      <a16:colId xmlns:a16="http://schemas.microsoft.com/office/drawing/2014/main" val="1116831723"/>
                    </a:ext>
                  </a:extLst>
                </a:gridCol>
                <a:gridCol w="1854640">
                  <a:extLst>
                    <a:ext uri="{9D8B030D-6E8A-4147-A177-3AD203B41FA5}">
                      <a16:colId xmlns:a16="http://schemas.microsoft.com/office/drawing/2014/main" val="3274344663"/>
                    </a:ext>
                  </a:extLst>
                </a:gridCol>
                <a:gridCol w="1661976">
                  <a:extLst>
                    <a:ext uri="{9D8B030D-6E8A-4147-A177-3AD203B41FA5}">
                      <a16:colId xmlns:a16="http://schemas.microsoft.com/office/drawing/2014/main" val="135021027"/>
                    </a:ext>
                  </a:extLst>
                </a:gridCol>
              </a:tblGrid>
              <a:tr h="568475">
                <a:tc>
                  <a:txBody>
                    <a:bodyPr/>
                    <a:lstStyle/>
                    <a:p>
                      <a:r>
                        <a:rPr lang="en-US" sz="1400"/>
                        <a:t>Propellant</a:t>
                      </a:r>
                    </a:p>
                  </a:txBody>
                  <a:tcPr marL="61508" marR="61508" marT="30755" marB="30755"/>
                </a:tc>
                <a:tc>
                  <a:txBody>
                    <a:bodyPr/>
                    <a:lstStyle/>
                    <a:p>
                      <a:r>
                        <a:rPr lang="en-US" sz="1400"/>
                        <a:t>Constituent</a:t>
                      </a:r>
                    </a:p>
                  </a:txBody>
                  <a:tcPr marL="61508" marR="61508" marT="30755" marB="30755"/>
                </a:tc>
                <a:tc>
                  <a:txBody>
                    <a:bodyPr/>
                    <a:lstStyle/>
                    <a:p>
                      <a:r>
                        <a:rPr lang="en-US" sz="1400"/>
                        <a:t>Q (Jg</a:t>
                      </a:r>
                      <a:r>
                        <a:rPr lang="en-US" sz="1400" baseline="30000"/>
                        <a:t>-1</a:t>
                      </a:r>
                      <a:r>
                        <a:rPr lang="en-US" sz="1400"/>
                        <a:t>)</a:t>
                      </a:r>
                    </a:p>
                  </a:txBody>
                  <a:tcPr marL="61508" marR="61508" marT="30755" marB="30755"/>
                </a:tc>
                <a:tc>
                  <a:txBody>
                    <a:bodyPr/>
                    <a:lstStyle/>
                    <a:p>
                      <a:r>
                        <a:rPr lang="en-US" sz="1400"/>
                        <a:t>Flame Temperature (T</a:t>
                      </a:r>
                      <a:r>
                        <a:rPr lang="en-US" sz="1400" baseline="-25000"/>
                        <a:t>o</a:t>
                      </a:r>
                      <a:r>
                        <a:rPr lang="en-US" sz="1400"/>
                        <a:t>) K</a:t>
                      </a:r>
                    </a:p>
                  </a:txBody>
                  <a:tcPr marL="61508" marR="61508" marT="30755" marB="30755"/>
                </a:tc>
                <a:tc>
                  <a:txBody>
                    <a:bodyPr/>
                    <a:lstStyle/>
                    <a:p>
                      <a:r>
                        <a:rPr lang="en-US" sz="1400"/>
                        <a:t>Force Constant (Jg-</a:t>
                      </a:r>
                      <a:r>
                        <a:rPr lang="en-US" sz="1400" baseline="30000"/>
                        <a:t>1</a:t>
                      </a:r>
                      <a:r>
                        <a:rPr lang="en-US" sz="1400"/>
                        <a:t>)</a:t>
                      </a:r>
                    </a:p>
                  </a:txBody>
                  <a:tcPr marL="61508" marR="61508" marT="30755" marB="30755"/>
                </a:tc>
                <a:extLst>
                  <a:ext uri="{0D108BD9-81ED-4DB2-BD59-A6C34878D82A}">
                    <a16:rowId xmlns:a16="http://schemas.microsoft.com/office/drawing/2014/main" val="3855701960"/>
                  </a:ext>
                </a:extLst>
              </a:tr>
              <a:tr h="333568">
                <a:tc>
                  <a:txBody>
                    <a:bodyPr/>
                    <a:lstStyle/>
                    <a:p>
                      <a:r>
                        <a:rPr lang="en-US" sz="1400"/>
                        <a:t>Single Base</a:t>
                      </a:r>
                    </a:p>
                  </a:txBody>
                  <a:tcPr marL="61508" marR="61508" marT="30755" marB="30755"/>
                </a:tc>
                <a:tc>
                  <a:txBody>
                    <a:bodyPr/>
                    <a:lstStyle/>
                    <a:p>
                      <a:r>
                        <a:rPr lang="en-US" sz="1400"/>
                        <a:t>NC</a:t>
                      </a:r>
                    </a:p>
                  </a:txBody>
                  <a:tcPr marL="61508" marR="61508" marT="30755" marB="30755"/>
                </a:tc>
                <a:tc>
                  <a:txBody>
                    <a:bodyPr/>
                    <a:lstStyle/>
                    <a:p>
                      <a:r>
                        <a:rPr lang="en-US" sz="1400"/>
                        <a:t>3100 - 3700</a:t>
                      </a:r>
                    </a:p>
                  </a:txBody>
                  <a:tcPr marL="61508" marR="61508" marT="30755" marB="30755"/>
                </a:tc>
                <a:tc>
                  <a:txBody>
                    <a:bodyPr/>
                    <a:lstStyle/>
                    <a:p>
                      <a:r>
                        <a:rPr lang="en-US" sz="1400"/>
                        <a:t>2500 - 3000</a:t>
                      </a:r>
                    </a:p>
                  </a:txBody>
                  <a:tcPr marL="61508" marR="61508" marT="30755" marB="30755"/>
                </a:tc>
                <a:tc>
                  <a:txBody>
                    <a:bodyPr/>
                    <a:lstStyle/>
                    <a:p>
                      <a:r>
                        <a:rPr lang="en-US" sz="1400"/>
                        <a:t>920 - 1075</a:t>
                      </a:r>
                    </a:p>
                  </a:txBody>
                  <a:tcPr marL="61508" marR="61508" marT="30755" marB="30755"/>
                </a:tc>
                <a:extLst>
                  <a:ext uri="{0D108BD9-81ED-4DB2-BD59-A6C34878D82A}">
                    <a16:rowId xmlns:a16="http://schemas.microsoft.com/office/drawing/2014/main" val="2944517915"/>
                  </a:ext>
                </a:extLst>
              </a:tr>
              <a:tr h="333568">
                <a:tc>
                  <a:txBody>
                    <a:bodyPr/>
                    <a:lstStyle/>
                    <a:p>
                      <a:r>
                        <a:rPr lang="en-US" sz="1400"/>
                        <a:t>Double Base </a:t>
                      </a:r>
                    </a:p>
                  </a:txBody>
                  <a:tcPr marL="61508" marR="61508" marT="30755" marB="30755"/>
                </a:tc>
                <a:tc>
                  <a:txBody>
                    <a:bodyPr/>
                    <a:lstStyle/>
                    <a:p>
                      <a:r>
                        <a:rPr lang="en-US" sz="1400"/>
                        <a:t>NC+NG</a:t>
                      </a:r>
                    </a:p>
                  </a:txBody>
                  <a:tcPr marL="61508" marR="61508" marT="30755" marB="30755"/>
                </a:tc>
                <a:tc>
                  <a:txBody>
                    <a:bodyPr/>
                    <a:lstStyle/>
                    <a:p>
                      <a:r>
                        <a:rPr lang="en-US" sz="1400"/>
                        <a:t>4300 - 5200</a:t>
                      </a:r>
                    </a:p>
                  </a:txBody>
                  <a:tcPr marL="61508" marR="61508" marT="30755" marB="30755"/>
                </a:tc>
                <a:tc>
                  <a:txBody>
                    <a:bodyPr/>
                    <a:lstStyle/>
                    <a:p>
                      <a:r>
                        <a:rPr lang="en-US" sz="1400"/>
                        <a:t>2600 - 3600</a:t>
                      </a:r>
                    </a:p>
                  </a:txBody>
                  <a:tcPr marL="61508" marR="61508" marT="30755" marB="30755"/>
                </a:tc>
                <a:tc>
                  <a:txBody>
                    <a:bodyPr/>
                    <a:lstStyle/>
                    <a:p>
                      <a:r>
                        <a:rPr lang="en-US" sz="1400"/>
                        <a:t>1075 - 1175</a:t>
                      </a:r>
                    </a:p>
                  </a:txBody>
                  <a:tcPr marL="61508" marR="61508" marT="30755" marB="30755"/>
                </a:tc>
                <a:extLst>
                  <a:ext uri="{0D108BD9-81ED-4DB2-BD59-A6C34878D82A}">
                    <a16:rowId xmlns:a16="http://schemas.microsoft.com/office/drawing/2014/main" val="352386833"/>
                  </a:ext>
                </a:extLst>
              </a:tr>
              <a:tr h="333568">
                <a:tc>
                  <a:txBody>
                    <a:bodyPr/>
                    <a:lstStyle/>
                    <a:p>
                      <a:r>
                        <a:rPr lang="en-US" sz="1400"/>
                        <a:t>Triple Base</a:t>
                      </a:r>
                    </a:p>
                  </a:txBody>
                  <a:tcPr marL="61508" marR="61508" marT="30755" marB="30755"/>
                </a:tc>
                <a:tc>
                  <a:txBody>
                    <a:bodyPr/>
                    <a:lstStyle/>
                    <a:p>
                      <a:r>
                        <a:rPr lang="en-US" sz="1400"/>
                        <a:t>NC+NG+NQ</a:t>
                      </a:r>
                    </a:p>
                  </a:txBody>
                  <a:tcPr marL="61508" marR="61508" marT="30755" marB="30755"/>
                </a:tc>
                <a:tc>
                  <a:txBody>
                    <a:bodyPr/>
                    <a:lstStyle/>
                    <a:p>
                      <a:r>
                        <a:rPr lang="en-US" sz="1400"/>
                        <a:t>3200 - 3700</a:t>
                      </a:r>
                    </a:p>
                  </a:txBody>
                  <a:tcPr marL="61508" marR="61508" marT="30755" marB="30755"/>
                </a:tc>
                <a:tc>
                  <a:txBody>
                    <a:bodyPr/>
                    <a:lstStyle/>
                    <a:p>
                      <a:r>
                        <a:rPr lang="en-US" sz="1400"/>
                        <a:t>2400 - 3300</a:t>
                      </a:r>
                    </a:p>
                  </a:txBody>
                  <a:tcPr marL="61508" marR="61508" marT="30755" marB="30755"/>
                </a:tc>
                <a:tc>
                  <a:txBody>
                    <a:bodyPr/>
                    <a:lstStyle/>
                    <a:p>
                      <a:r>
                        <a:rPr lang="en-US" sz="1400"/>
                        <a:t>1000 - 1100</a:t>
                      </a:r>
                    </a:p>
                  </a:txBody>
                  <a:tcPr marL="61508" marR="61508" marT="30755" marB="30755"/>
                </a:tc>
                <a:extLst>
                  <a:ext uri="{0D108BD9-81ED-4DB2-BD59-A6C34878D82A}">
                    <a16:rowId xmlns:a16="http://schemas.microsoft.com/office/drawing/2014/main" val="980850869"/>
                  </a:ext>
                </a:extLst>
              </a:tr>
              <a:tr h="803381">
                <a:tc>
                  <a:txBody>
                    <a:bodyPr/>
                    <a:lstStyle/>
                    <a:p>
                      <a:r>
                        <a:rPr lang="en-US" sz="1400"/>
                        <a:t>Multi-Base, High Energy or Nitramine</a:t>
                      </a:r>
                    </a:p>
                  </a:txBody>
                  <a:tcPr marL="61508" marR="61508" marT="30755" marB="30755"/>
                </a:tc>
                <a:tc>
                  <a:txBody>
                    <a:bodyPr/>
                    <a:lstStyle/>
                    <a:p>
                      <a:r>
                        <a:rPr lang="en-US" sz="1400"/>
                        <a:t>NC+NG+NQ+RDX (NTO etc)</a:t>
                      </a:r>
                    </a:p>
                  </a:txBody>
                  <a:tcPr marL="61508" marR="61508" marT="30755" marB="30755"/>
                </a:tc>
                <a:tc>
                  <a:txBody>
                    <a:bodyPr/>
                    <a:lstStyle/>
                    <a:p>
                      <a:endParaRPr lang="en-US" sz="1400"/>
                    </a:p>
                  </a:txBody>
                  <a:tcPr marL="61508" marR="61508" marT="30755" marB="30755"/>
                </a:tc>
                <a:tc>
                  <a:txBody>
                    <a:bodyPr/>
                    <a:lstStyle/>
                    <a:p>
                      <a:r>
                        <a:rPr lang="en-US" sz="1400"/>
                        <a:t>2900 - 3200</a:t>
                      </a:r>
                    </a:p>
                  </a:txBody>
                  <a:tcPr marL="61508" marR="61508" marT="30755" marB="30755"/>
                </a:tc>
                <a:tc>
                  <a:txBody>
                    <a:bodyPr/>
                    <a:lstStyle/>
                    <a:p>
                      <a:r>
                        <a:rPr lang="en-US" sz="1400"/>
                        <a:t>1100 - 1250</a:t>
                      </a:r>
                    </a:p>
                  </a:txBody>
                  <a:tcPr marL="61508" marR="61508" marT="30755" marB="30755"/>
                </a:tc>
                <a:extLst>
                  <a:ext uri="{0D108BD9-81ED-4DB2-BD59-A6C34878D82A}">
                    <a16:rowId xmlns:a16="http://schemas.microsoft.com/office/drawing/2014/main" val="2296481560"/>
                  </a:ext>
                </a:extLst>
              </a:tr>
              <a:tr h="803381">
                <a:tc>
                  <a:txBody>
                    <a:bodyPr/>
                    <a:lstStyle/>
                    <a:p>
                      <a:r>
                        <a:rPr lang="en-US" sz="1400"/>
                        <a:t>LOVA</a:t>
                      </a:r>
                    </a:p>
                  </a:txBody>
                  <a:tcPr marL="61508" marR="61508" marT="30755" marB="30755"/>
                </a:tc>
                <a:tc>
                  <a:txBody>
                    <a:bodyPr/>
                    <a:lstStyle/>
                    <a:p>
                      <a:r>
                        <a:rPr lang="en-US" sz="1400"/>
                        <a:t>HMX/RDX+Binder+</a:t>
                      </a:r>
                    </a:p>
                    <a:p>
                      <a:r>
                        <a:rPr lang="en-US" sz="1400"/>
                        <a:t>Plasticiser</a:t>
                      </a:r>
                    </a:p>
                  </a:txBody>
                  <a:tcPr marL="61508" marR="61508" marT="30755" marB="30755"/>
                </a:tc>
                <a:tc>
                  <a:txBody>
                    <a:bodyPr/>
                    <a:lstStyle/>
                    <a:p>
                      <a:r>
                        <a:rPr lang="en-US" sz="1400"/>
                        <a:t>3410</a:t>
                      </a:r>
                    </a:p>
                  </a:txBody>
                  <a:tcPr marL="61508" marR="61508" marT="30755" marB="30755"/>
                </a:tc>
                <a:tc>
                  <a:txBody>
                    <a:bodyPr/>
                    <a:lstStyle/>
                    <a:p>
                      <a:r>
                        <a:rPr lang="en-US" sz="1400"/>
                        <a:t>2853</a:t>
                      </a:r>
                    </a:p>
                  </a:txBody>
                  <a:tcPr marL="61508" marR="61508" marT="30755" marB="30755"/>
                </a:tc>
                <a:tc>
                  <a:txBody>
                    <a:bodyPr/>
                    <a:lstStyle/>
                    <a:p>
                      <a:r>
                        <a:rPr lang="en-US" sz="1400"/>
                        <a:t>1100 - 1300</a:t>
                      </a:r>
                    </a:p>
                  </a:txBody>
                  <a:tcPr marL="61508" marR="61508" marT="30755" marB="30755"/>
                </a:tc>
                <a:extLst>
                  <a:ext uri="{0D108BD9-81ED-4DB2-BD59-A6C34878D82A}">
                    <a16:rowId xmlns:a16="http://schemas.microsoft.com/office/drawing/2014/main" val="1314287193"/>
                  </a:ext>
                </a:extLst>
              </a:tr>
              <a:tr h="568475">
                <a:tc>
                  <a:txBody>
                    <a:bodyPr/>
                    <a:lstStyle/>
                    <a:p>
                      <a:r>
                        <a:rPr lang="en-US" sz="1400"/>
                        <a:t>HAN</a:t>
                      </a:r>
                    </a:p>
                  </a:txBody>
                  <a:tcPr marL="61508" marR="61508" marT="30755" marB="30755"/>
                </a:tc>
                <a:tc>
                  <a:txBody>
                    <a:bodyPr/>
                    <a:lstStyle/>
                    <a:p>
                      <a:r>
                        <a:rPr lang="en-US" sz="1400"/>
                        <a:t>HAN, Nitrate salt of amine, water</a:t>
                      </a:r>
                    </a:p>
                  </a:txBody>
                  <a:tcPr marL="61508" marR="61508" marT="30755" marB="30755"/>
                </a:tc>
                <a:tc>
                  <a:txBody>
                    <a:bodyPr/>
                    <a:lstStyle/>
                    <a:p>
                      <a:endParaRPr lang="en-US" sz="1400"/>
                    </a:p>
                  </a:txBody>
                  <a:tcPr marL="61508" marR="61508" marT="30755" marB="30755"/>
                </a:tc>
                <a:tc>
                  <a:txBody>
                    <a:bodyPr/>
                    <a:lstStyle/>
                    <a:p>
                      <a:r>
                        <a:rPr lang="en-US" sz="1400"/>
                        <a:t>2730</a:t>
                      </a:r>
                    </a:p>
                  </a:txBody>
                  <a:tcPr marL="61508" marR="61508" marT="30755" marB="30755"/>
                </a:tc>
                <a:tc>
                  <a:txBody>
                    <a:bodyPr/>
                    <a:lstStyle/>
                    <a:p>
                      <a:r>
                        <a:rPr lang="en-US" sz="1400" dirty="0"/>
                        <a:t>970 - 1000</a:t>
                      </a:r>
                    </a:p>
                  </a:txBody>
                  <a:tcPr marL="61508" marR="61508" marT="30755" marB="30755"/>
                </a:tc>
                <a:extLst>
                  <a:ext uri="{0D108BD9-81ED-4DB2-BD59-A6C34878D82A}">
                    <a16:rowId xmlns:a16="http://schemas.microsoft.com/office/drawing/2014/main" val="3877072594"/>
                  </a:ext>
                </a:extLst>
              </a:tr>
            </a:tbl>
          </a:graphicData>
        </a:graphic>
      </p:graphicFrame>
    </p:spTree>
    <p:extLst>
      <p:ext uri="{BB962C8B-B14F-4D97-AF65-F5344CB8AC3E}">
        <p14:creationId xmlns:p14="http://schemas.microsoft.com/office/powerpoint/2010/main" val="332355964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GUIDESTITLESHAPE" val="True"/>
</p:tagLst>
</file>

<file path=ppt/tags/tag2.xml><?xml version="1.0" encoding="utf-8"?>
<p:tagLst xmlns:a="http://schemas.openxmlformats.org/drawingml/2006/main" xmlns:r="http://schemas.openxmlformats.org/officeDocument/2006/relationships" xmlns:p="http://schemas.openxmlformats.org/presentationml/2006/main">
  <p:tag name="GUIDESMEASURMENT" val="True"/>
</p:tagLst>
</file>

<file path=ppt/theme/theme1.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2_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BAE Systems">
  <a:themeElements>
    <a:clrScheme name="BAE 2022">
      <a:dk1>
        <a:srgbClr val="3D4146"/>
      </a:dk1>
      <a:lt1>
        <a:srgbClr val="FFFFFF"/>
      </a:lt1>
      <a:dk2>
        <a:srgbClr val="6C6460"/>
      </a:dk2>
      <a:lt2>
        <a:srgbClr val="E9E3E1"/>
      </a:lt2>
      <a:accent1>
        <a:srgbClr val="007383"/>
      </a:accent1>
      <a:accent2>
        <a:srgbClr val="50BCBD"/>
      </a:accent2>
      <a:accent3>
        <a:srgbClr val="FBBC33"/>
      </a:accent3>
      <a:accent4>
        <a:srgbClr val="00405E"/>
      </a:accent4>
      <a:accent5>
        <a:srgbClr val="86C9E8"/>
      </a:accent5>
      <a:accent6>
        <a:srgbClr val="4D394F"/>
      </a:accent6>
      <a:hlink>
        <a:srgbClr val="0000EE"/>
      </a:hlink>
      <a:folHlink>
        <a:srgbClr val="0000EE"/>
      </a:folHlink>
    </a:clrScheme>
    <a:fontScheme name="_BAE Systems New">
      <a:majorFont>
        <a:latin typeface="Calibri Light"/>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lIns="0" tIns="0" rIns="0" bIns="0" rtlCol="0">
        <a:spAutoFit/>
      </a:bodyPr>
      <a:lstStyle>
        <a:defPPr algn="l">
          <a:defRPr sz="1600" dirty="0" err="1" smtClean="0"/>
        </a:defPPr>
      </a:lstStyle>
    </a:txDef>
  </a:objectDefaults>
  <a:extraClrSchemeLst/>
  <a:custClrLst>
    <a:custClr name="Dark Grey (Warm)">
      <a:srgbClr val="6C6460"/>
    </a:custClr>
    <a:custClr name="Dark Stone">
      <a:srgbClr val="DCA366"/>
    </a:custClr>
    <a:custClr name="Dark Teal">
      <a:srgbClr val="007383"/>
    </a:custClr>
    <a:custClr name="Dark Blue">
      <a:srgbClr val="00405E"/>
    </a:custClr>
    <a:custClr name="Dark Purple">
      <a:srgbClr val="4D394F"/>
    </a:custClr>
    <a:custClr name="Stone">
      <a:srgbClr val="E8C7AA"/>
    </a:custClr>
    <a:custClr name="Teal">
      <a:srgbClr val="50BCBD"/>
    </a:custClr>
    <a:custClr name="Blue">
      <a:srgbClr val="86C9E8"/>
    </a:custClr>
    <a:custClr name="Purple">
      <a:srgbClr val="A6A5CC"/>
    </a:custClr>
    <a:custClr name="Yellow">
      <a:srgbClr val="FBBC33"/>
    </a:custClr>
    <a:custClr name="Dark Grey (Warm) 80%">
      <a:srgbClr val="898380"/>
    </a:custClr>
    <a:custClr name="Dark Stone 80%">
      <a:srgbClr val="E3B685"/>
    </a:custClr>
    <a:custClr name="Dark Teal 80%">
      <a:srgbClr val="338F9C"/>
    </a:custClr>
    <a:custClr name="Dark Blue 80%">
      <a:srgbClr val="33667E"/>
    </a:custClr>
    <a:custClr name="Dark Purple 80%">
      <a:srgbClr val="716072"/>
    </a:custClr>
    <a:custClr name="Stone 80%">
      <a:srgbClr val="EDD2BB"/>
    </a:custClr>
    <a:custClr name="Teal 80%">
      <a:srgbClr val="73C9CA"/>
    </a:custClr>
    <a:custClr name="Blue 80%">
      <a:srgbClr val="9ED4ED"/>
    </a:custClr>
    <a:custClr name="Purple 80%">
      <a:srgbClr val="B8B7D6"/>
    </a:custClr>
    <a:custClr name="Yellow 80%">
      <a:srgbClr val="FCC95C"/>
    </a:custClr>
    <a:custClr name="Dark Grey (Warm) 60%">
      <a:srgbClr val="A7A2A0"/>
    </a:custClr>
    <a:custClr name="Dark Stone 60%">
      <a:srgbClr val="EAC8A3"/>
    </a:custClr>
    <a:custClr name="Dark Teal 60%">
      <a:srgbClr val="66ABB5"/>
    </a:custClr>
    <a:custClr name="Dark Blue 60%">
      <a:srgbClr val="668D9E"/>
    </a:custClr>
    <a:custClr name="Dark Purple 60%">
      <a:srgbClr val="948895"/>
    </a:custClr>
    <a:custClr name="Stone 60%">
      <a:srgbClr val="F1DDCC"/>
    </a:custClr>
    <a:custClr name="Teal 60%">
      <a:srgbClr val="96D7D7"/>
    </a:custClr>
    <a:custClr name="Blue 60%">
      <a:srgbClr val="B6DEF1"/>
    </a:custClr>
    <a:custClr name="Purple 60%">
      <a:srgbClr val="CAC9E0"/>
    </a:custClr>
    <a:custClr name="Yellow 60%">
      <a:srgbClr val="FDD785"/>
    </a:custClr>
    <a:custClr name="Dark Grey (Warm) 40%">
      <a:srgbClr val="C4C1C0"/>
    </a:custClr>
    <a:custClr name="Dark Stone 40%">
      <a:srgbClr val="F1DAC2"/>
    </a:custClr>
    <a:custClr name="Dark Teal 40%">
      <a:srgbClr val="99C7CD"/>
    </a:custClr>
    <a:custClr name="Dark Blue 40%">
      <a:srgbClr val="99B3BF"/>
    </a:custClr>
    <a:custClr name="Dark Purple 40%">
      <a:srgbClr val="B8B0B8"/>
    </a:custClr>
    <a:custClr name="Stone 40%">
      <a:srgbClr val="F6E8DD"/>
    </a:custClr>
    <a:custClr name="Teal 40%">
      <a:srgbClr val="B9E4E5"/>
    </a:custClr>
    <a:custClr name="Blue 40%">
      <a:srgbClr val="CFE9F6"/>
    </a:custClr>
    <a:custClr name="Purple 40%">
      <a:srgbClr val="DCDBEB"/>
    </a:custClr>
    <a:custClr name="Yellow 40%">
      <a:srgbClr val="FDE4AE"/>
    </a:custClr>
    <a:custClr name="Dark Grey (Warm) 20%">
      <a:srgbClr val="E2E0DF"/>
    </a:custClr>
    <a:custClr name="Dark Stone 20%">
      <a:srgbClr val="F8EDE0"/>
    </a:custClr>
    <a:custClr name="Dark Teal 20%">
      <a:srgbClr val="CCE3E6"/>
    </a:custClr>
    <a:custClr name="Dark Blue 20%">
      <a:srgbClr val="CCD9DF"/>
    </a:custClr>
    <a:custClr name="Dark Purple 20%">
      <a:srgbClr val="DBD7DC"/>
    </a:custClr>
    <a:custClr name="Tab Orange">
      <a:srgbClr val="FC4C02"/>
    </a:custClr>
    <a:custClr name="Blue (complete)">
      <a:srgbClr val="56B4E9"/>
    </a:custClr>
    <a:custClr name="Green">
      <a:srgbClr val="009E73"/>
    </a:custClr>
    <a:custClr name="Amber">
      <a:srgbClr val="F0E442"/>
    </a:custClr>
    <a:custClr name="Red">
      <a:srgbClr val="D55E00"/>
    </a:custClr>
  </a:custClrLst>
  <a:extLst>
    <a:ext uri="{05A4C25C-085E-4340-85A3-A5531E510DB2}">
      <thm15:themeFamily xmlns:thm15="http://schemas.microsoft.com/office/thememl/2012/main" name="BAE Systems Presentation_(16x9).potx" id="{2BB5ECAB-2358-4B4E-8317-665FD7BC68BD}" vid="{52B14F02-910C-4C1E-8320-70AE5B675FB1}"/>
    </a:ext>
  </a:extLst>
</a:theme>
</file>

<file path=ppt/theme/theme7.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14462</TotalTime>
  <Words>3521</Words>
  <Application>Microsoft Macintosh PowerPoint</Application>
  <PresentationFormat>On-screen Show (4:3)</PresentationFormat>
  <Paragraphs>386</Paragraphs>
  <Slides>53</Slides>
  <Notes>18</Notes>
  <HiddenSlides>0</HiddenSlides>
  <MMClips>0</MMClips>
  <ScaleCrop>false</ScaleCrop>
  <HeadingPairs>
    <vt:vector size="6" baseType="variant">
      <vt:variant>
        <vt:lpstr>Fonts Used</vt:lpstr>
      </vt:variant>
      <vt:variant>
        <vt:i4>9</vt:i4>
      </vt:variant>
      <vt:variant>
        <vt:lpstr>Theme</vt:lpstr>
      </vt:variant>
      <vt:variant>
        <vt:i4>6</vt:i4>
      </vt:variant>
      <vt:variant>
        <vt:lpstr>Slide Titles</vt:lpstr>
      </vt:variant>
      <vt:variant>
        <vt:i4>53</vt:i4>
      </vt:variant>
    </vt:vector>
  </HeadingPairs>
  <TitlesOfParts>
    <vt:vector size="68" baseType="lpstr">
      <vt:lpstr>Arial</vt:lpstr>
      <vt:lpstr>ArialMT</vt:lpstr>
      <vt:lpstr>Calibri</vt:lpstr>
      <vt:lpstr>Calibri Light</vt:lpstr>
      <vt:lpstr>Cambria Math</vt:lpstr>
      <vt:lpstr>tahoma</vt:lpstr>
      <vt:lpstr>Times New Roman</vt:lpstr>
      <vt:lpstr>TimesNewRomanPSMT</vt:lpstr>
      <vt:lpstr>Wingdings</vt:lpstr>
      <vt:lpstr>2008 Background</vt:lpstr>
      <vt:lpstr>Office Theme</vt:lpstr>
      <vt:lpstr>1_2008 Background</vt:lpstr>
      <vt:lpstr>UWTSD 200_Subtitle 2</vt:lpstr>
      <vt:lpstr>2_2008 Background</vt:lpstr>
      <vt:lpstr>BAE Systems</vt:lpstr>
      <vt:lpstr>Revision Session – ACDA 4019 (BEng)  This revision session will be delivered twice and accompanied by a run through of a past paper</vt:lpstr>
      <vt:lpstr>Definitions</vt:lpstr>
      <vt:lpstr>Definition of an Explosion</vt:lpstr>
      <vt:lpstr>Definition of an Explosive</vt:lpstr>
      <vt:lpstr>Classification</vt:lpstr>
      <vt:lpstr>Classification of Explosives</vt:lpstr>
      <vt:lpstr>Classification (Continued)</vt:lpstr>
      <vt:lpstr>PowerPoint Presentation</vt:lpstr>
      <vt:lpstr>Primary Explosives</vt:lpstr>
      <vt:lpstr>Secondary Explosives</vt:lpstr>
      <vt:lpstr>Tertiary Explosives</vt:lpstr>
      <vt:lpstr>What is a primary explosive?</vt:lpstr>
      <vt:lpstr>Primary Explosives (a family tree)</vt:lpstr>
      <vt:lpstr>A list of primary explosives</vt:lpstr>
      <vt:lpstr>Electrostatic Sensitivity of Primary Explosives</vt:lpstr>
      <vt:lpstr>Impact Sensitivity</vt:lpstr>
      <vt:lpstr>Friction Sensitivity of Primary Explosives</vt:lpstr>
      <vt:lpstr>Secondary Explosive</vt:lpstr>
      <vt:lpstr>To fully understand explosive chemistry, it is important first to define deflagrations and detonations and highlight the characteristics that distinguish these two types of combustion waves. Deflagration and detonation are differentiated from usual combustion by their power output, velocities of propagation (some mms-1 for combustion, several hundred ms-1 for deflagration and several thousand ms-1 for detonation), and the source of oxygen that they use. </vt:lpstr>
      <vt:lpstr>What is deflagration</vt:lpstr>
      <vt:lpstr>Deflagration to Detonation Transition</vt:lpstr>
      <vt:lpstr>Transition to detonation</vt:lpstr>
      <vt:lpstr>Critical Diameter and Critical Density</vt:lpstr>
      <vt:lpstr>Critical Diameter and DDT</vt:lpstr>
      <vt:lpstr>Critical Density and DDT</vt:lpstr>
      <vt:lpstr>Charge Diameter and Velocity of Detonation</vt:lpstr>
      <vt:lpstr>Examples of self confinement at infinite diameter</vt:lpstr>
      <vt:lpstr>Explosions in Air and Water</vt:lpstr>
      <vt:lpstr>PowerPoint Presentation</vt:lpstr>
      <vt:lpstr>Effects from Underwater Explosion</vt:lpstr>
      <vt:lpstr>Blast Enhancement</vt:lpstr>
      <vt:lpstr>Oxygen Balance and Hot Spots</vt:lpstr>
      <vt:lpstr>PowerPoint Presentation</vt:lpstr>
      <vt:lpstr>Detonation Products and Oxygen Balance</vt:lpstr>
      <vt:lpstr>How Does Detonation Occur?</vt:lpstr>
      <vt:lpstr>Primary Explosive – Hot Spots</vt:lpstr>
      <vt:lpstr>Secondary Explosive – Hot Spots</vt:lpstr>
      <vt:lpstr>Explosive Trains</vt:lpstr>
      <vt:lpstr>A Typical Explosive Train for a Fixed Case Munition</vt:lpstr>
      <vt:lpstr>A Typical Explosive Train for a Caseless Munition</vt:lpstr>
      <vt:lpstr>HE Munition</vt:lpstr>
      <vt:lpstr>TNT and Diurnal Cycling – Is this dangerous?</vt:lpstr>
      <vt:lpstr>Kinetic Energy Density</vt:lpstr>
      <vt:lpstr>Kinetic Energy Density (Equations You Need to Know!!!!)</vt:lpstr>
      <vt:lpstr>Example</vt:lpstr>
      <vt:lpstr>Kinetic Energy Density</vt:lpstr>
      <vt:lpstr>Target Defeat Mechanisms - Summary</vt:lpstr>
      <vt:lpstr>Propellants</vt:lpstr>
      <vt:lpstr>Properties of Nitrocellulose</vt:lpstr>
      <vt:lpstr>PowerPoint Presentation</vt:lpstr>
      <vt:lpstr>PowerPoint Presentation</vt:lpstr>
      <vt:lpstr>PowerPoint Presentation</vt:lpstr>
      <vt:lpstr>PowerPoint Presentation</vt:lpstr>
    </vt:vector>
  </TitlesOfParts>
  <Company>CSC Computer Sciences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Room4-4</dc:creator>
  <cp:lastModifiedBy>Gareth Collett</cp:lastModifiedBy>
  <cp:revision>808</cp:revision>
  <cp:lastPrinted>2002-11-08T08:36:02Z</cp:lastPrinted>
  <dcterms:created xsi:type="dcterms:W3CDTF">1999-11-24T16:34:17Z</dcterms:created>
  <dcterms:modified xsi:type="dcterms:W3CDTF">2025-11-20T18:41:15Z</dcterms:modified>
</cp:coreProperties>
</file>