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3" r:id="rId3"/>
    <p:sldId id="264" r:id="rId4"/>
    <p:sldId id="265" r:id="rId5"/>
    <p:sldId id="266" r:id="rId6"/>
    <p:sldId id="26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57" d="100"/>
          <a:sy n="57" d="100"/>
        </p:scale>
        <p:origin x="72" y="1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F86650-0482-4F8D-938C-B0C301A09137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78D5B5-60DA-4ED6-9344-CB321853A2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694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E70A65-6B25-48BE-AFAF-04EE9FD6BE6B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9318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15044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551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777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107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482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211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560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59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10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238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069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051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BCE33-12D0-41A1-8373-FCF5025F347D}" type="datetimeFigureOut">
              <a:rPr lang="en-GB" smtClean="0"/>
              <a:t>19/01/2017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40625-BC44-4C4E-8F20-E6E23528E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249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ftr" sz="quarter" idx="4294967295"/>
          </p:nvPr>
        </p:nvSpPr>
        <p:spPr>
          <a:xfrm>
            <a:off x="4648200" y="6245225"/>
            <a:ext cx="2895600" cy="476250"/>
          </a:xfrm>
          <a:prstGeom prst="rect">
            <a:avLst/>
          </a:prstGeom>
        </p:spPr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8077200" y="6245225"/>
            <a:ext cx="2133600" cy="476250"/>
          </a:xfrm>
          <a:prstGeom prst="rect">
            <a:avLst/>
          </a:prstGeom>
        </p:spPr>
        <p:txBody>
          <a:bodyPr/>
          <a:lstStyle/>
          <a:p>
            <a:fld id="{30475093-C656-47B0-B117-6F275C524496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Introduction to TEFL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Session 8(B): Writing skills </a:t>
            </a:r>
          </a:p>
        </p:txBody>
      </p:sp>
    </p:spTree>
    <p:extLst>
      <p:ext uri="{BB962C8B-B14F-4D97-AF65-F5344CB8AC3E}">
        <p14:creationId xmlns:p14="http://schemas.microsoft.com/office/powerpoint/2010/main" val="323950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DEC28-D47D-4872-9D4B-72647D3EE83D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		Process Writing 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Ss meaningful communicators with more control</a:t>
            </a:r>
          </a:p>
          <a:p>
            <a:r>
              <a:rPr lang="en-GB" altLang="en-US"/>
              <a:t>No single persons idea better than anyone else</a:t>
            </a:r>
          </a:p>
          <a:p>
            <a:r>
              <a:rPr lang="en-GB" altLang="en-US"/>
              <a:t>They write for a real audience</a:t>
            </a:r>
          </a:p>
          <a:p>
            <a:r>
              <a:rPr lang="en-GB" altLang="en-US"/>
              <a:t>Writing Skills more important than the product</a:t>
            </a:r>
          </a:p>
          <a:p>
            <a:r>
              <a:rPr lang="en-GB" altLang="en-US"/>
              <a:t>Ss given checklists for content &amp; language</a:t>
            </a:r>
          </a:p>
          <a:p>
            <a:r>
              <a:rPr lang="en-GB" altLang="en-US"/>
              <a:t>Ss use peer editing</a:t>
            </a:r>
          </a:p>
          <a:p>
            <a:r>
              <a:rPr lang="en-GB" altLang="en-US"/>
              <a:t>Group/Class analysis of rough drafts</a:t>
            </a:r>
          </a:p>
          <a:p>
            <a:r>
              <a:rPr lang="en-GB" altLang="en-US"/>
              <a:t>T elicits corrections from Ss, i.e. humanistic</a:t>
            </a:r>
          </a:p>
        </p:txBody>
      </p:sp>
    </p:spTree>
    <p:extLst>
      <p:ext uri="{BB962C8B-B14F-4D97-AF65-F5344CB8AC3E}">
        <p14:creationId xmlns:p14="http://schemas.microsoft.com/office/powerpoint/2010/main" val="315827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D9DFB-AAD2-415D-B62A-18182997897F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	Writing to Students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Ss in control, i.e. they choose topic</a:t>
            </a:r>
          </a:p>
          <a:p>
            <a:r>
              <a:rPr lang="en-GB" altLang="en-US"/>
              <a:t>Not corrected by T</a:t>
            </a:r>
          </a:p>
          <a:p>
            <a:r>
              <a:rPr lang="en-GB" altLang="en-US"/>
              <a:t>Ss use T’s replies as model for correction</a:t>
            </a:r>
          </a:p>
          <a:p>
            <a:r>
              <a:rPr lang="en-GB" altLang="en-US"/>
              <a:t>Enables T to build up student profiles</a:t>
            </a:r>
          </a:p>
          <a:p>
            <a:r>
              <a:rPr lang="en-GB" altLang="en-US"/>
              <a:t>Aids future lessons planning</a:t>
            </a:r>
          </a:p>
          <a:p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062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99F0-D382-430E-8BA0-5C54DF59AE34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Correction of written errors (1)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Ensure the writing task itself is within the capabilities of the class</a:t>
            </a:r>
          </a:p>
          <a:p>
            <a:r>
              <a:rPr lang="en-GB" altLang="en-US"/>
              <a:t>Use OHT’s  for group secretary writing, ready for feedback on OHP </a:t>
            </a:r>
          </a:p>
          <a:p>
            <a:r>
              <a:rPr lang="en-GB" altLang="en-US"/>
              <a:t>Design your own personal system of error-coding and make this clear to the class</a:t>
            </a:r>
          </a:p>
          <a:p>
            <a:pPr lvl="1"/>
            <a:r>
              <a:rPr lang="en-GB" altLang="en-US"/>
              <a:t>Gr (grammar), Sp (spelling), ^ (missing language). Or you could be more specific:-</a:t>
            </a:r>
          </a:p>
          <a:p>
            <a:pPr lvl="1"/>
            <a:r>
              <a:rPr lang="en-GB" altLang="en-US"/>
              <a:t>SVA (subject-verb-agreement), T (tense) </a:t>
            </a:r>
          </a:p>
        </p:txBody>
      </p:sp>
    </p:spTree>
    <p:extLst>
      <p:ext uri="{BB962C8B-B14F-4D97-AF65-F5344CB8AC3E}">
        <p14:creationId xmlns:p14="http://schemas.microsoft.com/office/powerpoint/2010/main" val="134451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2C373-29F6-4E1A-B30B-8E0BF5C0E517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92100"/>
            <a:ext cx="7786688" cy="833438"/>
          </a:xfrm>
        </p:spPr>
        <p:txBody>
          <a:bodyPr>
            <a:normAutofit fontScale="90000"/>
          </a:bodyPr>
          <a:lstStyle/>
          <a:p>
            <a:r>
              <a:rPr lang="en-GB" altLang="en-US" sz="4000"/>
              <a:t/>
            </a:r>
            <a:br>
              <a:rPr lang="en-GB" altLang="en-US" sz="4000"/>
            </a:br>
            <a:r>
              <a:rPr lang="en-GB" altLang="en-US" sz="4000"/>
              <a:t>Correction of written errors (2) 	  	 - Personal error codes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altLang="en-US"/>
              <a:t>SVA: </a:t>
            </a:r>
            <a:r>
              <a:rPr lang="en-GB" altLang="en-US" sz="1800"/>
              <a:t>subject-verb-agreement</a:t>
            </a:r>
          </a:p>
          <a:p>
            <a:r>
              <a:rPr lang="en-GB" altLang="en-US"/>
              <a:t>Prep: </a:t>
            </a:r>
            <a:r>
              <a:rPr lang="en-GB" altLang="en-US" sz="1800"/>
              <a:t>preposition error</a:t>
            </a:r>
          </a:p>
          <a:p>
            <a:r>
              <a:rPr lang="en-GB" altLang="en-US"/>
              <a:t>T	 :  </a:t>
            </a:r>
            <a:r>
              <a:rPr lang="en-GB" altLang="en-US" sz="1800"/>
              <a:t>tense error</a:t>
            </a:r>
          </a:p>
          <a:p>
            <a:r>
              <a:rPr lang="en-GB" altLang="en-US"/>
              <a:t>R	 : </a:t>
            </a:r>
            <a:r>
              <a:rPr lang="en-GB" altLang="en-US" sz="1800"/>
              <a:t>redundancy</a:t>
            </a:r>
          </a:p>
          <a:p>
            <a:r>
              <a:rPr lang="en-GB" altLang="en-US"/>
              <a:t>WW: </a:t>
            </a:r>
            <a:r>
              <a:rPr lang="en-GB" altLang="en-US" sz="1800"/>
              <a:t>wrong word</a:t>
            </a:r>
          </a:p>
          <a:p>
            <a:r>
              <a:rPr lang="en-GB" altLang="en-US"/>
              <a:t>PL  : </a:t>
            </a:r>
            <a:r>
              <a:rPr lang="en-GB" altLang="en-US" sz="1800"/>
              <a:t>Plural/Singular error</a:t>
            </a:r>
          </a:p>
          <a:p>
            <a:endParaRPr lang="en-GB" altLang="en-US" sz="1800"/>
          </a:p>
        </p:txBody>
      </p:sp>
      <p:sp>
        <p:nvSpPr>
          <p:cNvPr id="96262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altLang="en-US"/>
              <a:t>V	: vocabulary</a:t>
            </a:r>
          </a:p>
          <a:p>
            <a:r>
              <a:rPr lang="en-GB" altLang="en-US"/>
              <a:t>WU	: word usage</a:t>
            </a:r>
          </a:p>
          <a:p>
            <a:r>
              <a:rPr lang="en-GB" altLang="en-US"/>
              <a:t>SI  :</a:t>
            </a:r>
            <a:r>
              <a:rPr lang="en-GB" altLang="en-US" sz="2400"/>
              <a:t>sentence incomplete</a:t>
            </a:r>
          </a:p>
          <a:p>
            <a:r>
              <a:rPr lang="en-GB" altLang="en-US"/>
              <a:t>STL: </a:t>
            </a:r>
            <a:r>
              <a:rPr lang="en-GB" altLang="en-US" sz="2400"/>
              <a:t>sentence too long	</a:t>
            </a:r>
          </a:p>
          <a:p>
            <a:r>
              <a:rPr lang="en-GB" altLang="en-US"/>
              <a:t>^	: word missing</a:t>
            </a:r>
          </a:p>
          <a:p>
            <a:r>
              <a:rPr lang="en-GB" altLang="en-US"/>
              <a:t>WO: word order</a:t>
            </a:r>
          </a:p>
          <a:p>
            <a:r>
              <a:rPr lang="en-GB" altLang="en-US"/>
              <a:t>P	: punctuation</a:t>
            </a:r>
          </a:p>
        </p:txBody>
      </p:sp>
    </p:spTree>
    <p:extLst>
      <p:ext uri="{BB962C8B-B14F-4D97-AF65-F5344CB8AC3E}">
        <p14:creationId xmlns:p14="http://schemas.microsoft.com/office/powerpoint/2010/main" val="142378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(C) 2005 David C. Williams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08437-F0EC-4F7C-ADA2-4494DBD85FA2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Correction of written errors (3)	</a:t>
            </a:r>
            <a:br>
              <a:rPr lang="en-GB" altLang="en-US" sz="4000"/>
            </a:br>
            <a:r>
              <a:rPr lang="en-GB" altLang="en-US" sz="4000"/>
              <a:t>	-Homework feedback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Write 12 sentences from Ss compositions</a:t>
            </a:r>
          </a:p>
          <a:p>
            <a:r>
              <a:rPr lang="en-GB" altLang="en-US"/>
              <a:t>Arrange in task sheets A/B </a:t>
            </a:r>
          </a:p>
          <a:p>
            <a:pPr lvl="1"/>
            <a:r>
              <a:rPr lang="en-GB" altLang="en-US"/>
              <a:t>6 sentences are correct</a:t>
            </a:r>
          </a:p>
          <a:p>
            <a:pPr lvl="1"/>
            <a:r>
              <a:rPr lang="en-GB" altLang="en-US"/>
              <a:t>6 are incorrect</a:t>
            </a:r>
          </a:p>
          <a:p>
            <a:r>
              <a:rPr lang="en-GB" altLang="en-US"/>
              <a:t>Ss work in pairs and find the 6 correct ans</a:t>
            </a:r>
          </a:p>
          <a:p>
            <a:r>
              <a:rPr lang="en-GB" altLang="en-US"/>
              <a:t>Build up until whole class involved</a:t>
            </a:r>
          </a:p>
        </p:txBody>
      </p:sp>
    </p:spTree>
    <p:extLst>
      <p:ext uri="{BB962C8B-B14F-4D97-AF65-F5344CB8AC3E}">
        <p14:creationId xmlns:p14="http://schemas.microsoft.com/office/powerpoint/2010/main" val="4238270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270</Words>
  <Application>Microsoft Office PowerPoint</Application>
  <PresentationFormat>Widescreen</PresentationFormat>
  <Paragraphs>57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Introduction to TEFL</vt:lpstr>
      <vt:lpstr>  Process Writing </vt:lpstr>
      <vt:lpstr> Writing to Students</vt:lpstr>
      <vt:lpstr>Correction of written errors (1)</vt:lpstr>
      <vt:lpstr> Correction of written errors (2)      - Personal error codes</vt:lpstr>
      <vt:lpstr>Correction of written errors (3)   -Homework feedback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TEFL</dc:title>
  <dc:creator>David Charles Williams (International Centre)</dc:creator>
  <cp:lastModifiedBy>David Charles Williams (International Centre)</cp:lastModifiedBy>
  <cp:revision>3</cp:revision>
  <dcterms:created xsi:type="dcterms:W3CDTF">2017-01-19T12:06:36Z</dcterms:created>
  <dcterms:modified xsi:type="dcterms:W3CDTF">2017-01-19T12:08:11Z</dcterms:modified>
</cp:coreProperties>
</file>