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04"/>
    <p:restoredTop sz="94710"/>
  </p:normalViewPr>
  <p:slideViewPr>
    <p:cSldViewPr snapToGrid="0">
      <p:cViewPr varScale="1">
        <p:scale>
          <a:sx n="147" d="100"/>
          <a:sy n="147" d="100"/>
        </p:scale>
        <p:origin x="224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9F38D7-ABBA-4404-9C55-994FF347C4D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AA499CF-48B1-441A-BF3D-F81DF435F9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As a health and social care professional, I would: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3B3724-9C23-4723-A590-7E7D2542AF84}" type="parTrans" cxnId="{FBB16BDB-E496-4B83-B938-E7C90E34B12D}">
      <dgm:prSet/>
      <dgm:spPr/>
      <dgm:t>
        <a:bodyPr/>
        <a:lstStyle/>
        <a:p>
          <a:endParaRPr lang="en-US"/>
        </a:p>
      </dgm:t>
    </dgm:pt>
    <dgm:pt modelId="{8612884A-D4DD-4CAB-AC6C-E1FC35807DC4}" type="sibTrans" cxnId="{FBB16BDB-E496-4B83-B938-E7C90E34B12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501F751-EA65-4FF8-BBCB-E24B73AF7F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Listen carefully without interrupting. </a:t>
          </a:r>
        </a:p>
      </dgm:t>
    </dgm:pt>
    <dgm:pt modelId="{3EA3C618-6849-4EB9-A92E-D96384B26A24}" type="parTrans" cxnId="{1267BCBD-A43E-402D-958E-C8AFFC025307}">
      <dgm:prSet/>
      <dgm:spPr/>
      <dgm:t>
        <a:bodyPr/>
        <a:lstStyle/>
        <a:p>
          <a:endParaRPr lang="en-US"/>
        </a:p>
      </dgm:t>
    </dgm:pt>
    <dgm:pt modelId="{B5C6E280-7BC7-498A-BF5D-AD7F54D27D00}" type="sibTrans" cxnId="{1267BCBD-A43E-402D-958E-C8AFFC02530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47974C8-0B63-4109-A4E7-6D53E55C72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Speak clearly and respectfully. </a:t>
          </a:r>
        </a:p>
      </dgm:t>
    </dgm:pt>
    <dgm:pt modelId="{29ABA269-A623-4839-B9AF-E9EE0E4ED816}" type="parTrans" cxnId="{F62B39D3-98C1-4A35-A69F-CE440C0F8D3B}">
      <dgm:prSet/>
      <dgm:spPr/>
      <dgm:t>
        <a:bodyPr/>
        <a:lstStyle/>
        <a:p>
          <a:endParaRPr lang="en-US"/>
        </a:p>
      </dgm:t>
    </dgm:pt>
    <dgm:pt modelId="{AB41B94D-8F1A-4088-B9E8-C19321695E13}" type="sibTrans" cxnId="{F62B39D3-98C1-4A35-A69F-CE440C0F8D3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5F4C95B-4E17-42DA-A7EF-D2C127E856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Show empathy. </a:t>
          </a:r>
        </a:p>
      </dgm:t>
    </dgm:pt>
    <dgm:pt modelId="{710548E1-2AD3-421D-A17E-0C8C81C502A6}" type="parTrans" cxnId="{7740386C-BD35-428B-AB77-5905E61C1DA6}">
      <dgm:prSet/>
      <dgm:spPr/>
      <dgm:t>
        <a:bodyPr/>
        <a:lstStyle/>
        <a:p>
          <a:endParaRPr lang="en-US"/>
        </a:p>
      </dgm:t>
    </dgm:pt>
    <dgm:pt modelId="{DB37F300-C9EE-44F3-8A04-16D09C40F47A}" type="sibTrans" cxnId="{7740386C-BD35-428B-AB77-5905E61C1DA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21F406E-FAE0-4B57-97E2-08B85569C0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Use appropriate body language. </a:t>
          </a:r>
        </a:p>
      </dgm:t>
    </dgm:pt>
    <dgm:pt modelId="{4D967930-6D37-43B0-A8CF-B5422457651D}" type="parTrans" cxnId="{B4A63D3E-B140-4808-9C65-0D09DA38E68F}">
      <dgm:prSet/>
      <dgm:spPr/>
      <dgm:t>
        <a:bodyPr/>
        <a:lstStyle/>
        <a:p>
          <a:endParaRPr lang="en-US"/>
        </a:p>
      </dgm:t>
    </dgm:pt>
    <dgm:pt modelId="{F8968538-842F-4B75-AA31-C6244596251F}" type="sibTrans" cxnId="{B4A63D3E-B140-4808-9C65-0D09DA38E68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22EAF10-31CF-48FE-89F5-DE6387F758F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Maintain confidentiality</a:t>
          </a:r>
          <a:r>
            <a:rPr lang="en-US"/>
            <a:t>. </a:t>
          </a:r>
        </a:p>
      </dgm:t>
    </dgm:pt>
    <dgm:pt modelId="{AC368C87-CC6E-403A-A76C-AAF0E7C9D6A9}" type="parTrans" cxnId="{163023C9-565A-4AFC-85A5-8D919E8F205D}">
      <dgm:prSet/>
      <dgm:spPr/>
      <dgm:t>
        <a:bodyPr/>
        <a:lstStyle/>
        <a:p>
          <a:endParaRPr lang="en-US"/>
        </a:p>
      </dgm:t>
    </dgm:pt>
    <dgm:pt modelId="{22B8F428-483B-452A-9458-E958CB86546C}" type="sibTrans" cxnId="{163023C9-565A-4AFC-85A5-8D919E8F20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6C86104-6386-465B-BE37-124BD7B20D1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Adapt my communication to each person's needs</a:t>
          </a:r>
          <a:r>
            <a:rPr lang="en-US"/>
            <a:t>. </a:t>
          </a:r>
        </a:p>
      </dgm:t>
    </dgm:pt>
    <dgm:pt modelId="{621562DA-62EE-49A0-8D2C-117C93D58164}" type="parTrans" cxnId="{DE0C1F4A-B7B6-44CF-89BA-41F722078C3B}">
      <dgm:prSet/>
      <dgm:spPr/>
      <dgm:t>
        <a:bodyPr/>
        <a:lstStyle/>
        <a:p>
          <a:endParaRPr lang="en-US"/>
        </a:p>
      </dgm:t>
    </dgm:pt>
    <dgm:pt modelId="{E961862B-520F-4D3E-A7FF-F35C3B25C47C}" type="sibTrans" cxnId="{DE0C1F4A-B7B6-44CF-89BA-41F722078C3B}">
      <dgm:prSet/>
      <dgm:spPr/>
      <dgm:t>
        <a:bodyPr/>
        <a:lstStyle/>
        <a:p>
          <a:endParaRPr lang="en-US"/>
        </a:p>
      </dgm:t>
    </dgm:pt>
    <dgm:pt modelId="{2DF8644F-101E-4FE1-981A-18F5A7953875}" type="pres">
      <dgm:prSet presAssocID="{179F38D7-ABBA-4404-9C55-994FF347C4DC}" presName="root" presStyleCnt="0">
        <dgm:presLayoutVars>
          <dgm:dir/>
          <dgm:resizeHandles val="exact"/>
        </dgm:presLayoutVars>
      </dgm:prSet>
      <dgm:spPr/>
    </dgm:pt>
    <dgm:pt modelId="{9B3D1B03-2FB0-40E7-BEBD-7494A4622E5C}" type="pres">
      <dgm:prSet presAssocID="{179F38D7-ABBA-4404-9C55-994FF347C4DC}" presName="container" presStyleCnt="0">
        <dgm:presLayoutVars>
          <dgm:dir/>
          <dgm:resizeHandles val="exact"/>
        </dgm:presLayoutVars>
      </dgm:prSet>
      <dgm:spPr/>
    </dgm:pt>
    <dgm:pt modelId="{150585EC-471D-4578-96C0-C95313D89143}" type="pres">
      <dgm:prSet presAssocID="{4AA499CF-48B1-441A-BF3D-F81DF435F992}" presName="compNode" presStyleCnt="0"/>
      <dgm:spPr/>
    </dgm:pt>
    <dgm:pt modelId="{7AFCE3BE-D97A-4B46-AB28-45A8C8F88C43}" type="pres">
      <dgm:prSet presAssocID="{4AA499CF-48B1-441A-BF3D-F81DF435F992}" presName="iconBgRect" presStyleLbl="bgShp" presStyleIdx="0" presStyleCnt="7"/>
      <dgm:spPr/>
    </dgm:pt>
    <dgm:pt modelId="{A6445255-293B-4C06-8E1A-1C2F4F802CBD}" type="pres">
      <dgm:prSet presAssocID="{4AA499CF-48B1-441A-BF3D-F81DF435F992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D9F0C2F-687C-49C1-A367-49C0ECE134CE}" type="pres">
      <dgm:prSet presAssocID="{4AA499CF-48B1-441A-BF3D-F81DF435F992}" presName="spaceRect" presStyleCnt="0"/>
      <dgm:spPr/>
    </dgm:pt>
    <dgm:pt modelId="{87FE57D4-7DE5-49DD-A310-B94748EB31FC}" type="pres">
      <dgm:prSet presAssocID="{4AA499CF-48B1-441A-BF3D-F81DF435F992}" presName="textRect" presStyleLbl="revTx" presStyleIdx="0" presStyleCnt="7">
        <dgm:presLayoutVars>
          <dgm:chMax val="1"/>
          <dgm:chPref val="1"/>
        </dgm:presLayoutVars>
      </dgm:prSet>
      <dgm:spPr/>
    </dgm:pt>
    <dgm:pt modelId="{61BE0608-5E74-4DD7-A742-24095C3DE332}" type="pres">
      <dgm:prSet presAssocID="{8612884A-D4DD-4CAB-AC6C-E1FC35807DC4}" presName="sibTrans" presStyleLbl="sibTrans2D1" presStyleIdx="0" presStyleCnt="0"/>
      <dgm:spPr/>
    </dgm:pt>
    <dgm:pt modelId="{D2B54C93-0E49-43F9-8962-8514927AF293}" type="pres">
      <dgm:prSet presAssocID="{1501F751-EA65-4FF8-BBCB-E24B73AF7F20}" presName="compNode" presStyleCnt="0"/>
      <dgm:spPr/>
    </dgm:pt>
    <dgm:pt modelId="{F70869D0-D53A-459C-B967-0229293B4C19}" type="pres">
      <dgm:prSet presAssocID="{1501F751-EA65-4FF8-BBCB-E24B73AF7F20}" presName="iconBgRect" presStyleLbl="bgShp" presStyleIdx="1" presStyleCnt="7"/>
      <dgm:spPr/>
    </dgm:pt>
    <dgm:pt modelId="{11CE7ADA-E16C-4754-9405-E677A92757BF}" type="pres">
      <dgm:prSet presAssocID="{1501F751-EA65-4FF8-BBCB-E24B73AF7F20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11E82A6A-5843-4BDC-BA5A-70D7C1CAE178}" type="pres">
      <dgm:prSet presAssocID="{1501F751-EA65-4FF8-BBCB-E24B73AF7F20}" presName="spaceRect" presStyleCnt="0"/>
      <dgm:spPr/>
    </dgm:pt>
    <dgm:pt modelId="{D556C0ED-7597-41D4-BF06-4DAC65ECE9A7}" type="pres">
      <dgm:prSet presAssocID="{1501F751-EA65-4FF8-BBCB-E24B73AF7F20}" presName="textRect" presStyleLbl="revTx" presStyleIdx="1" presStyleCnt="7">
        <dgm:presLayoutVars>
          <dgm:chMax val="1"/>
          <dgm:chPref val="1"/>
        </dgm:presLayoutVars>
      </dgm:prSet>
      <dgm:spPr/>
    </dgm:pt>
    <dgm:pt modelId="{CCEE4465-01DF-4F7B-9D8C-11D6D0748493}" type="pres">
      <dgm:prSet presAssocID="{B5C6E280-7BC7-498A-BF5D-AD7F54D27D00}" presName="sibTrans" presStyleLbl="sibTrans2D1" presStyleIdx="0" presStyleCnt="0"/>
      <dgm:spPr/>
    </dgm:pt>
    <dgm:pt modelId="{C63D84F8-9CF6-4011-BFA7-C080CAB3EDF7}" type="pres">
      <dgm:prSet presAssocID="{D47974C8-0B63-4109-A4E7-6D53E55C7237}" presName="compNode" presStyleCnt="0"/>
      <dgm:spPr/>
    </dgm:pt>
    <dgm:pt modelId="{7B599E87-D413-460E-993A-7726B9E173D6}" type="pres">
      <dgm:prSet presAssocID="{D47974C8-0B63-4109-A4E7-6D53E55C7237}" presName="iconBgRect" presStyleLbl="bgShp" presStyleIdx="2" presStyleCnt="7"/>
      <dgm:spPr/>
    </dgm:pt>
    <dgm:pt modelId="{CCA2C36C-95D6-4001-80C7-BE8A8631C991}" type="pres">
      <dgm:prSet presAssocID="{D47974C8-0B63-4109-A4E7-6D53E55C7237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F3CAF994-7F86-4585-B6C0-CFDBDEFFE2DF}" type="pres">
      <dgm:prSet presAssocID="{D47974C8-0B63-4109-A4E7-6D53E55C7237}" presName="spaceRect" presStyleCnt="0"/>
      <dgm:spPr/>
    </dgm:pt>
    <dgm:pt modelId="{3D0373CB-D18F-4208-A5C0-67C9B5C0CFBA}" type="pres">
      <dgm:prSet presAssocID="{D47974C8-0B63-4109-A4E7-6D53E55C7237}" presName="textRect" presStyleLbl="revTx" presStyleIdx="2" presStyleCnt="7">
        <dgm:presLayoutVars>
          <dgm:chMax val="1"/>
          <dgm:chPref val="1"/>
        </dgm:presLayoutVars>
      </dgm:prSet>
      <dgm:spPr/>
    </dgm:pt>
    <dgm:pt modelId="{A58A4FD3-0577-4119-B637-ADED34710E57}" type="pres">
      <dgm:prSet presAssocID="{AB41B94D-8F1A-4088-B9E8-C19321695E13}" presName="sibTrans" presStyleLbl="sibTrans2D1" presStyleIdx="0" presStyleCnt="0"/>
      <dgm:spPr/>
    </dgm:pt>
    <dgm:pt modelId="{6A2055F2-A366-4E9F-9100-6DA2C3F5F11F}" type="pres">
      <dgm:prSet presAssocID="{F5F4C95B-4E17-42DA-A7EF-D2C127E85663}" presName="compNode" presStyleCnt="0"/>
      <dgm:spPr/>
    </dgm:pt>
    <dgm:pt modelId="{FC2D80F8-FDF8-42E3-8C56-5B9EE37AC889}" type="pres">
      <dgm:prSet presAssocID="{F5F4C95B-4E17-42DA-A7EF-D2C127E85663}" presName="iconBgRect" presStyleLbl="bgShp" presStyleIdx="3" presStyleCnt="7"/>
      <dgm:spPr/>
    </dgm:pt>
    <dgm:pt modelId="{BCDB2E8D-7ADF-490F-918C-2A8AD3302217}" type="pres">
      <dgm:prSet presAssocID="{F5F4C95B-4E17-42DA-A7EF-D2C127E85663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41CA2A81-F503-4F61-86A5-746D32089535}" type="pres">
      <dgm:prSet presAssocID="{F5F4C95B-4E17-42DA-A7EF-D2C127E85663}" presName="spaceRect" presStyleCnt="0"/>
      <dgm:spPr/>
    </dgm:pt>
    <dgm:pt modelId="{D15293DA-32C6-4F29-B855-EAEA0ADA9D11}" type="pres">
      <dgm:prSet presAssocID="{F5F4C95B-4E17-42DA-A7EF-D2C127E85663}" presName="textRect" presStyleLbl="revTx" presStyleIdx="3" presStyleCnt="7">
        <dgm:presLayoutVars>
          <dgm:chMax val="1"/>
          <dgm:chPref val="1"/>
        </dgm:presLayoutVars>
      </dgm:prSet>
      <dgm:spPr/>
    </dgm:pt>
    <dgm:pt modelId="{871A1E8A-DD4C-4AB5-9470-7703DA7DEEF6}" type="pres">
      <dgm:prSet presAssocID="{DB37F300-C9EE-44F3-8A04-16D09C40F47A}" presName="sibTrans" presStyleLbl="sibTrans2D1" presStyleIdx="0" presStyleCnt="0"/>
      <dgm:spPr/>
    </dgm:pt>
    <dgm:pt modelId="{859E270B-B924-4744-A6AA-F34DAE035753}" type="pres">
      <dgm:prSet presAssocID="{A21F406E-FAE0-4B57-97E2-08B85569C041}" presName="compNode" presStyleCnt="0"/>
      <dgm:spPr/>
    </dgm:pt>
    <dgm:pt modelId="{93A12DB2-50A4-402D-8672-7F0892491E5F}" type="pres">
      <dgm:prSet presAssocID="{A21F406E-FAE0-4B57-97E2-08B85569C041}" presName="iconBgRect" presStyleLbl="bgShp" presStyleIdx="4" presStyleCnt="7"/>
      <dgm:spPr/>
    </dgm:pt>
    <dgm:pt modelId="{F73FFFE0-8273-48F2-9B61-034FE4ADF328}" type="pres">
      <dgm:prSet presAssocID="{A21F406E-FAE0-4B57-97E2-08B85569C041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se"/>
        </a:ext>
      </dgm:extLst>
    </dgm:pt>
    <dgm:pt modelId="{01F40956-F8D3-4EE7-BCE4-E40E8A5303C5}" type="pres">
      <dgm:prSet presAssocID="{A21F406E-FAE0-4B57-97E2-08B85569C041}" presName="spaceRect" presStyleCnt="0"/>
      <dgm:spPr/>
    </dgm:pt>
    <dgm:pt modelId="{1DE7A3B2-8482-41DE-B2AC-DCD5776B8242}" type="pres">
      <dgm:prSet presAssocID="{A21F406E-FAE0-4B57-97E2-08B85569C041}" presName="textRect" presStyleLbl="revTx" presStyleIdx="4" presStyleCnt="7">
        <dgm:presLayoutVars>
          <dgm:chMax val="1"/>
          <dgm:chPref val="1"/>
        </dgm:presLayoutVars>
      </dgm:prSet>
      <dgm:spPr/>
    </dgm:pt>
    <dgm:pt modelId="{1CE42E9C-73EF-41AA-A2C2-52B2FACDAA57}" type="pres">
      <dgm:prSet presAssocID="{F8968538-842F-4B75-AA31-C6244596251F}" presName="sibTrans" presStyleLbl="sibTrans2D1" presStyleIdx="0" presStyleCnt="0"/>
      <dgm:spPr/>
    </dgm:pt>
    <dgm:pt modelId="{A7BCC278-68CF-4C57-BBA0-AB07503BAAFB}" type="pres">
      <dgm:prSet presAssocID="{822EAF10-31CF-48FE-89F5-DE6387F758FD}" presName="compNode" presStyleCnt="0"/>
      <dgm:spPr/>
    </dgm:pt>
    <dgm:pt modelId="{B1116F6A-780D-45F6-8DF8-E5BFCC22F9F1}" type="pres">
      <dgm:prSet presAssocID="{822EAF10-31CF-48FE-89F5-DE6387F758FD}" presName="iconBgRect" presStyleLbl="bgShp" presStyleIdx="5" presStyleCnt="7"/>
      <dgm:spPr/>
    </dgm:pt>
    <dgm:pt modelId="{A229AA42-481C-4CEB-8008-E444A0FB0E60}" type="pres">
      <dgm:prSet presAssocID="{822EAF10-31CF-48FE-89F5-DE6387F758FD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12EC0673-D604-4045-B9AE-C96F619D9853}" type="pres">
      <dgm:prSet presAssocID="{822EAF10-31CF-48FE-89F5-DE6387F758FD}" presName="spaceRect" presStyleCnt="0"/>
      <dgm:spPr/>
    </dgm:pt>
    <dgm:pt modelId="{98B17372-EC33-479A-8F84-E04DEEB897D9}" type="pres">
      <dgm:prSet presAssocID="{822EAF10-31CF-48FE-89F5-DE6387F758FD}" presName="textRect" presStyleLbl="revTx" presStyleIdx="5" presStyleCnt="7">
        <dgm:presLayoutVars>
          <dgm:chMax val="1"/>
          <dgm:chPref val="1"/>
        </dgm:presLayoutVars>
      </dgm:prSet>
      <dgm:spPr/>
    </dgm:pt>
    <dgm:pt modelId="{0CDA8AEE-BFB9-462F-846E-BEFE859179F5}" type="pres">
      <dgm:prSet presAssocID="{22B8F428-483B-452A-9458-E958CB86546C}" presName="sibTrans" presStyleLbl="sibTrans2D1" presStyleIdx="0" presStyleCnt="0"/>
      <dgm:spPr/>
    </dgm:pt>
    <dgm:pt modelId="{86C76960-73B0-42AE-80AC-0A694252A4DB}" type="pres">
      <dgm:prSet presAssocID="{76C86104-6386-465B-BE37-124BD7B20D1F}" presName="compNode" presStyleCnt="0"/>
      <dgm:spPr/>
    </dgm:pt>
    <dgm:pt modelId="{DDAA2D68-4D4C-473A-948B-3A8A89FA8B74}" type="pres">
      <dgm:prSet presAssocID="{76C86104-6386-465B-BE37-124BD7B20D1F}" presName="iconBgRect" presStyleLbl="bgShp" presStyleIdx="6" presStyleCnt="7"/>
      <dgm:spPr/>
    </dgm:pt>
    <dgm:pt modelId="{2156FFF6-0966-4EF7-81EA-A287C0EFBEA4}" type="pres">
      <dgm:prSet presAssocID="{76C86104-6386-465B-BE37-124BD7B20D1F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252744A6-6182-4A1C-A531-CD8A09ACA70E}" type="pres">
      <dgm:prSet presAssocID="{76C86104-6386-465B-BE37-124BD7B20D1F}" presName="spaceRect" presStyleCnt="0"/>
      <dgm:spPr/>
    </dgm:pt>
    <dgm:pt modelId="{A19BCAB8-C686-439C-BF89-3C35B1560CD7}" type="pres">
      <dgm:prSet presAssocID="{76C86104-6386-465B-BE37-124BD7B20D1F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06A40505-4826-7748-9524-FD3BB9E8722D}" type="presOf" srcId="{B5C6E280-7BC7-498A-BF5D-AD7F54D27D00}" destId="{CCEE4465-01DF-4F7B-9D8C-11D6D0748493}" srcOrd="0" destOrd="0" presId="urn:microsoft.com/office/officeart/2018/2/layout/IconCircleList"/>
    <dgm:cxn modelId="{DF791C16-2820-CF4F-AC5C-5F0B137417AF}" type="presOf" srcId="{F8968538-842F-4B75-AA31-C6244596251F}" destId="{1CE42E9C-73EF-41AA-A2C2-52B2FACDAA57}" srcOrd="0" destOrd="0" presId="urn:microsoft.com/office/officeart/2018/2/layout/IconCircleList"/>
    <dgm:cxn modelId="{C5031026-C4B1-C64D-B721-FB60B771AC46}" type="presOf" srcId="{A21F406E-FAE0-4B57-97E2-08B85569C041}" destId="{1DE7A3B2-8482-41DE-B2AC-DCD5776B8242}" srcOrd="0" destOrd="0" presId="urn:microsoft.com/office/officeart/2018/2/layout/IconCircleList"/>
    <dgm:cxn modelId="{54180B2E-BFC3-644D-9172-2D985FE1E6C8}" type="presOf" srcId="{8612884A-D4DD-4CAB-AC6C-E1FC35807DC4}" destId="{61BE0608-5E74-4DD7-A742-24095C3DE332}" srcOrd="0" destOrd="0" presId="urn:microsoft.com/office/officeart/2018/2/layout/IconCircleList"/>
    <dgm:cxn modelId="{B4A63D3E-B140-4808-9C65-0D09DA38E68F}" srcId="{179F38D7-ABBA-4404-9C55-994FF347C4DC}" destId="{A21F406E-FAE0-4B57-97E2-08B85569C041}" srcOrd="4" destOrd="0" parTransId="{4D967930-6D37-43B0-A8CF-B5422457651D}" sibTransId="{F8968538-842F-4B75-AA31-C6244596251F}"/>
    <dgm:cxn modelId="{D79F1B42-3FF9-8445-95D4-C6174A8C1C1F}" type="presOf" srcId="{179F38D7-ABBA-4404-9C55-994FF347C4DC}" destId="{2DF8644F-101E-4FE1-981A-18F5A7953875}" srcOrd="0" destOrd="0" presId="urn:microsoft.com/office/officeart/2018/2/layout/IconCircleList"/>
    <dgm:cxn modelId="{DE0C1F4A-B7B6-44CF-89BA-41F722078C3B}" srcId="{179F38D7-ABBA-4404-9C55-994FF347C4DC}" destId="{76C86104-6386-465B-BE37-124BD7B20D1F}" srcOrd="6" destOrd="0" parTransId="{621562DA-62EE-49A0-8D2C-117C93D58164}" sibTransId="{E961862B-520F-4D3E-A7FF-F35C3B25C47C}"/>
    <dgm:cxn modelId="{8A095D52-AF3A-E24E-ADD6-754E28854F3A}" type="presOf" srcId="{AB41B94D-8F1A-4088-B9E8-C19321695E13}" destId="{A58A4FD3-0577-4119-B637-ADED34710E57}" srcOrd="0" destOrd="0" presId="urn:microsoft.com/office/officeart/2018/2/layout/IconCircleList"/>
    <dgm:cxn modelId="{62895D5E-FEDD-464F-8BA6-76614A417526}" type="presOf" srcId="{DB37F300-C9EE-44F3-8A04-16D09C40F47A}" destId="{871A1E8A-DD4C-4AB5-9470-7703DA7DEEF6}" srcOrd="0" destOrd="0" presId="urn:microsoft.com/office/officeart/2018/2/layout/IconCircleList"/>
    <dgm:cxn modelId="{11763F62-E74C-664A-B2BE-2239807A9D64}" type="presOf" srcId="{1501F751-EA65-4FF8-BBCB-E24B73AF7F20}" destId="{D556C0ED-7597-41D4-BF06-4DAC65ECE9A7}" srcOrd="0" destOrd="0" presId="urn:microsoft.com/office/officeart/2018/2/layout/IconCircleList"/>
    <dgm:cxn modelId="{7740386C-BD35-428B-AB77-5905E61C1DA6}" srcId="{179F38D7-ABBA-4404-9C55-994FF347C4DC}" destId="{F5F4C95B-4E17-42DA-A7EF-D2C127E85663}" srcOrd="3" destOrd="0" parTransId="{710548E1-2AD3-421D-A17E-0C8C81C502A6}" sibTransId="{DB37F300-C9EE-44F3-8A04-16D09C40F47A}"/>
    <dgm:cxn modelId="{CFE0CC86-83CB-5C43-A0BE-B2471E0DD288}" type="presOf" srcId="{76C86104-6386-465B-BE37-124BD7B20D1F}" destId="{A19BCAB8-C686-439C-BF89-3C35B1560CD7}" srcOrd="0" destOrd="0" presId="urn:microsoft.com/office/officeart/2018/2/layout/IconCircleList"/>
    <dgm:cxn modelId="{766058AD-E126-304D-B099-5EA4D455710F}" type="presOf" srcId="{822EAF10-31CF-48FE-89F5-DE6387F758FD}" destId="{98B17372-EC33-479A-8F84-E04DEEB897D9}" srcOrd="0" destOrd="0" presId="urn:microsoft.com/office/officeart/2018/2/layout/IconCircleList"/>
    <dgm:cxn modelId="{1267BCBD-A43E-402D-958E-C8AFFC025307}" srcId="{179F38D7-ABBA-4404-9C55-994FF347C4DC}" destId="{1501F751-EA65-4FF8-BBCB-E24B73AF7F20}" srcOrd="1" destOrd="0" parTransId="{3EA3C618-6849-4EB9-A92E-D96384B26A24}" sibTransId="{B5C6E280-7BC7-498A-BF5D-AD7F54D27D00}"/>
    <dgm:cxn modelId="{163023C9-565A-4AFC-85A5-8D919E8F205D}" srcId="{179F38D7-ABBA-4404-9C55-994FF347C4DC}" destId="{822EAF10-31CF-48FE-89F5-DE6387F758FD}" srcOrd="5" destOrd="0" parTransId="{AC368C87-CC6E-403A-A76C-AAF0E7C9D6A9}" sibTransId="{22B8F428-483B-452A-9458-E958CB86546C}"/>
    <dgm:cxn modelId="{8E7A6CCC-9745-7748-AC51-314B833D2233}" type="presOf" srcId="{F5F4C95B-4E17-42DA-A7EF-D2C127E85663}" destId="{D15293DA-32C6-4F29-B855-EAEA0ADA9D11}" srcOrd="0" destOrd="0" presId="urn:microsoft.com/office/officeart/2018/2/layout/IconCircleList"/>
    <dgm:cxn modelId="{F62B39D3-98C1-4A35-A69F-CE440C0F8D3B}" srcId="{179F38D7-ABBA-4404-9C55-994FF347C4DC}" destId="{D47974C8-0B63-4109-A4E7-6D53E55C7237}" srcOrd="2" destOrd="0" parTransId="{29ABA269-A623-4839-B9AF-E9EE0E4ED816}" sibTransId="{AB41B94D-8F1A-4088-B9E8-C19321695E13}"/>
    <dgm:cxn modelId="{6B7585D7-9D5F-534E-87C9-D7C82B984511}" type="presOf" srcId="{22B8F428-483B-452A-9458-E958CB86546C}" destId="{0CDA8AEE-BFB9-462F-846E-BEFE859179F5}" srcOrd="0" destOrd="0" presId="urn:microsoft.com/office/officeart/2018/2/layout/IconCircleList"/>
    <dgm:cxn modelId="{FBB16BDB-E496-4B83-B938-E7C90E34B12D}" srcId="{179F38D7-ABBA-4404-9C55-994FF347C4DC}" destId="{4AA499CF-48B1-441A-BF3D-F81DF435F992}" srcOrd="0" destOrd="0" parTransId="{9C3B3724-9C23-4723-A590-7E7D2542AF84}" sibTransId="{8612884A-D4DD-4CAB-AC6C-E1FC35807DC4}"/>
    <dgm:cxn modelId="{10071EDF-9740-DE4A-ABB2-14D4D8A742D3}" type="presOf" srcId="{4AA499CF-48B1-441A-BF3D-F81DF435F992}" destId="{87FE57D4-7DE5-49DD-A310-B94748EB31FC}" srcOrd="0" destOrd="0" presId="urn:microsoft.com/office/officeart/2018/2/layout/IconCircleList"/>
    <dgm:cxn modelId="{DFEF83EA-ABC1-1E4D-A253-7B7818023FAF}" type="presOf" srcId="{D47974C8-0B63-4109-A4E7-6D53E55C7237}" destId="{3D0373CB-D18F-4208-A5C0-67C9B5C0CFBA}" srcOrd="0" destOrd="0" presId="urn:microsoft.com/office/officeart/2018/2/layout/IconCircleList"/>
    <dgm:cxn modelId="{C28C9FD3-2507-EF43-BF67-2EDC703E4BD2}" type="presParOf" srcId="{2DF8644F-101E-4FE1-981A-18F5A7953875}" destId="{9B3D1B03-2FB0-40E7-BEBD-7494A4622E5C}" srcOrd="0" destOrd="0" presId="urn:microsoft.com/office/officeart/2018/2/layout/IconCircleList"/>
    <dgm:cxn modelId="{A640AA9B-32FF-5D49-B11D-2B14CE9604BE}" type="presParOf" srcId="{9B3D1B03-2FB0-40E7-BEBD-7494A4622E5C}" destId="{150585EC-471D-4578-96C0-C95313D89143}" srcOrd="0" destOrd="0" presId="urn:microsoft.com/office/officeart/2018/2/layout/IconCircleList"/>
    <dgm:cxn modelId="{661ABEB3-A34D-2540-A74A-1DE350A24976}" type="presParOf" srcId="{150585EC-471D-4578-96C0-C95313D89143}" destId="{7AFCE3BE-D97A-4B46-AB28-45A8C8F88C43}" srcOrd="0" destOrd="0" presId="urn:microsoft.com/office/officeart/2018/2/layout/IconCircleList"/>
    <dgm:cxn modelId="{CF167D77-BCC3-D840-8330-8970416EBCD9}" type="presParOf" srcId="{150585EC-471D-4578-96C0-C95313D89143}" destId="{A6445255-293B-4C06-8E1A-1C2F4F802CBD}" srcOrd="1" destOrd="0" presId="urn:microsoft.com/office/officeart/2018/2/layout/IconCircleList"/>
    <dgm:cxn modelId="{399D74B2-C192-1044-A2F2-5613ADA55F4F}" type="presParOf" srcId="{150585EC-471D-4578-96C0-C95313D89143}" destId="{AD9F0C2F-687C-49C1-A367-49C0ECE134CE}" srcOrd="2" destOrd="0" presId="urn:microsoft.com/office/officeart/2018/2/layout/IconCircleList"/>
    <dgm:cxn modelId="{355490C9-B85D-9C42-B7BE-45967335105C}" type="presParOf" srcId="{150585EC-471D-4578-96C0-C95313D89143}" destId="{87FE57D4-7DE5-49DD-A310-B94748EB31FC}" srcOrd="3" destOrd="0" presId="urn:microsoft.com/office/officeart/2018/2/layout/IconCircleList"/>
    <dgm:cxn modelId="{B01C3CA0-02C0-2843-954A-A311F00F9940}" type="presParOf" srcId="{9B3D1B03-2FB0-40E7-BEBD-7494A4622E5C}" destId="{61BE0608-5E74-4DD7-A742-24095C3DE332}" srcOrd="1" destOrd="0" presId="urn:microsoft.com/office/officeart/2018/2/layout/IconCircleList"/>
    <dgm:cxn modelId="{26662EB5-8CC1-904E-A1C0-287AFC037B8C}" type="presParOf" srcId="{9B3D1B03-2FB0-40E7-BEBD-7494A4622E5C}" destId="{D2B54C93-0E49-43F9-8962-8514927AF293}" srcOrd="2" destOrd="0" presId="urn:microsoft.com/office/officeart/2018/2/layout/IconCircleList"/>
    <dgm:cxn modelId="{AA4A9CEA-3239-7746-9F8D-6387C4739DF0}" type="presParOf" srcId="{D2B54C93-0E49-43F9-8962-8514927AF293}" destId="{F70869D0-D53A-459C-B967-0229293B4C19}" srcOrd="0" destOrd="0" presId="urn:microsoft.com/office/officeart/2018/2/layout/IconCircleList"/>
    <dgm:cxn modelId="{7A7D49FA-5319-A843-9612-4BC8B336691A}" type="presParOf" srcId="{D2B54C93-0E49-43F9-8962-8514927AF293}" destId="{11CE7ADA-E16C-4754-9405-E677A92757BF}" srcOrd="1" destOrd="0" presId="urn:microsoft.com/office/officeart/2018/2/layout/IconCircleList"/>
    <dgm:cxn modelId="{9E2B4386-C064-144C-AB6C-59D0E1258885}" type="presParOf" srcId="{D2B54C93-0E49-43F9-8962-8514927AF293}" destId="{11E82A6A-5843-4BDC-BA5A-70D7C1CAE178}" srcOrd="2" destOrd="0" presId="urn:microsoft.com/office/officeart/2018/2/layout/IconCircleList"/>
    <dgm:cxn modelId="{96AB4593-11B0-E143-9EFE-75627099FF67}" type="presParOf" srcId="{D2B54C93-0E49-43F9-8962-8514927AF293}" destId="{D556C0ED-7597-41D4-BF06-4DAC65ECE9A7}" srcOrd="3" destOrd="0" presId="urn:microsoft.com/office/officeart/2018/2/layout/IconCircleList"/>
    <dgm:cxn modelId="{8D596D9E-8492-AE4B-8C00-FEA01504BFA2}" type="presParOf" srcId="{9B3D1B03-2FB0-40E7-BEBD-7494A4622E5C}" destId="{CCEE4465-01DF-4F7B-9D8C-11D6D0748493}" srcOrd="3" destOrd="0" presId="urn:microsoft.com/office/officeart/2018/2/layout/IconCircleList"/>
    <dgm:cxn modelId="{4D949546-9D28-A040-9028-0330752C88BA}" type="presParOf" srcId="{9B3D1B03-2FB0-40E7-BEBD-7494A4622E5C}" destId="{C63D84F8-9CF6-4011-BFA7-C080CAB3EDF7}" srcOrd="4" destOrd="0" presId="urn:microsoft.com/office/officeart/2018/2/layout/IconCircleList"/>
    <dgm:cxn modelId="{0034EBF3-4EAD-454A-9295-433C07E40BC7}" type="presParOf" srcId="{C63D84F8-9CF6-4011-BFA7-C080CAB3EDF7}" destId="{7B599E87-D413-460E-993A-7726B9E173D6}" srcOrd="0" destOrd="0" presId="urn:microsoft.com/office/officeart/2018/2/layout/IconCircleList"/>
    <dgm:cxn modelId="{FEDA2471-90B9-D049-9605-4540D38B9AC2}" type="presParOf" srcId="{C63D84F8-9CF6-4011-BFA7-C080CAB3EDF7}" destId="{CCA2C36C-95D6-4001-80C7-BE8A8631C991}" srcOrd="1" destOrd="0" presId="urn:microsoft.com/office/officeart/2018/2/layout/IconCircleList"/>
    <dgm:cxn modelId="{8A515DA4-CA00-3E4F-B6C3-78F13AEC661C}" type="presParOf" srcId="{C63D84F8-9CF6-4011-BFA7-C080CAB3EDF7}" destId="{F3CAF994-7F86-4585-B6C0-CFDBDEFFE2DF}" srcOrd="2" destOrd="0" presId="urn:microsoft.com/office/officeart/2018/2/layout/IconCircleList"/>
    <dgm:cxn modelId="{2AE0DF4A-20E4-D44E-BBFE-216972E4833D}" type="presParOf" srcId="{C63D84F8-9CF6-4011-BFA7-C080CAB3EDF7}" destId="{3D0373CB-D18F-4208-A5C0-67C9B5C0CFBA}" srcOrd="3" destOrd="0" presId="urn:microsoft.com/office/officeart/2018/2/layout/IconCircleList"/>
    <dgm:cxn modelId="{5DF42F50-0F30-4841-9E56-6637B0B4B033}" type="presParOf" srcId="{9B3D1B03-2FB0-40E7-BEBD-7494A4622E5C}" destId="{A58A4FD3-0577-4119-B637-ADED34710E57}" srcOrd="5" destOrd="0" presId="urn:microsoft.com/office/officeart/2018/2/layout/IconCircleList"/>
    <dgm:cxn modelId="{41BD8E0C-40EF-4F44-84D6-3BA5F1D74655}" type="presParOf" srcId="{9B3D1B03-2FB0-40E7-BEBD-7494A4622E5C}" destId="{6A2055F2-A366-4E9F-9100-6DA2C3F5F11F}" srcOrd="6" destOrd="0" presId="urn:microsoft.com/office/officeart/2018/2/layout/IconCircleList"/>
    <dgm:cxn modelId="{56DF8A74-5E5D-3C4E-BF25-70149049E730}" type="presParOf" srcId="{6A2055F2-A366-4E9F-9100-6DA2C3F5F11F}" destId="{FC2D80F8-FDF8-42E3-8C56-5B9EE37AC889}" srcOrd="0" destOrd="0" presId="urn:microsoft.com/office/officeart/2018/2/layout/IconCircleList"/>
    <dgm:cxn modelId="{CCBF8B2E-6571-9F49-A49F-5D7AD678E17E}" type="presParOf" srcId="{6A2055F2-A366-4E9F-9100-6DA2C3F5F11F}" destId="{BCDB2E8D-7ADF-490F-918C-2A8AD3302217}" srcOrd="1" destOrd="0" presId="urn:microsoft.com/office/officeart/2018/2/layout/IconCircleList"/>
    <dgm:cxn modelId="{D431FDE0-0075-DD48-8C06-866124757EC4}" type="presParOf" srcId="{6A2055F2-A366-4E9F-9100-6DA2C3F5F11F}" destId="{41CA2A81-F503-4F61-86A5-746D32089535}" srcOrd="2" destOrd="0" presId="urn:microsoft.com/office/officeart/2018/2/layout/IconCircleList"/>
    <dgm:cxn modelId="{D27C0068-0DF8-E041-B26A-13A707E43DA8}" type="presParOf" srcId="{6A2055F2-A366-4E9F-9100-6DA2C3F5F11F}" destId="{D15293DA-32C6-4F29-B855-EAEA0ADA9D11}" srcOrd="3" destOrd="0" presId="urn:microsoft.com/office/officeart/2018/2/layout/IconCircleList"/>
    <dgm:cxn modelId="{43B4C3C5-5962-5840-9891-DC07E88BDFE7}" type="presParOf" srcId="{9B3D1B03-2FB0-40E7-BEBD-7494A4622E5C}" destId="{871A1E8A-DD4C-4AB5-9470-7703DA7DEEF6}" srcOrd="7" destOrd="0" presId="urn:microsoft.com/office/officeart/2018/2/layout/IconCircleList"/>
    <dgm:cxn modelId="{A563994C-21CF-244E-A8E2-75CB413CE798}" type="presParOf" srcId="{9B3D1B03-2FB0-40E7-BEBD-7494A4622E5C}" destId="{859E270B-B924-4744-A6AA-F34DAE035753}" srcOrd="8" destOrd="0" presId="urn:microsoft.com/office/officeart/2018/2/layout/IconCircleList"/>
    <dgm:cxn modelId="{FCA9C304-F4D4-994D-8448-92D19C11914D}" type="presParOf" srcId="{859E270B-B924-4744-A6AA-F34DAE035753}" destId="{93A12DB2-50A4-402D-8672-7F0892491E5F}" srcOrd="0" destOrd="0" presId="urn:microsoft.com/office/officeart/2018/2/layout/IconCircleList"/>
    <dgm:cxn modelId="{52FEE917-CA82-644A-97C8-B6434529C775}" type="presParOf" srcId="{859E270B-B924-4744-A6AA-F34DAE035753}" destId="{F73FFFE0-8273-48F2-9B61-034FE4ADF328}" srcOrd="1" destOrd="0" presId="urn:microsoft.com/office/officeart/2018/2/layout/IconCircleList"/>
    <dgm:cxn modelId="{E81862D3-665D-6541-8CD0-97D194F579B0}" type="presParOf" srcId="{859E270B-B924-4744-A6AA-F34DAE035753}" destId="{01F40956-F8D3-4EE7-BCE4-E40E8A5303C5}" srcOrd="2" destOrd="0" presId="urn:microsoft.com/office/officeart/2018/2/layout/IconCircleList"/>
    <dgm:cxn modelId="{8B32E53D-A415-3849-A507-7FA1AB2C8613}" type="presParOf" srcId="{859E270B-B924-4744-A6AA-F34DAE035753}" destId="{1DE7A3B2-8482-41DE-B2AC-DCD5776B8242}" srcOrd="3" destOrd="0" presId="urn:microsoft.com/office/officeart/2018/2/layout/IconCircleList"/>
    <dgm:cxn modelId="{B2D3D8B6-B761-464D-BD1A-68AE8B915C78}" type="presParOf" srcId="{9B3D1B03-2FB0-40E7-BEBD-7494A4622E5C}" destId="{1CE42E9C-73EF-41AA-A2C2-52B2FACDAA57}" srcOrd="9" destOrd="0" presId="urn:microsoft.com/office/officeart/2018/2/layout/IconCircleList"/>
    <dgm:cxn modelId="{0EDF3CE0-9045-C94B-9C02-ABFD09CD4A0E}" type="presParOf" srcId="{9B3D1B03-2FB0-40E7-BEBD-7494A4622E5C}" destId="{A7BCC278-68CF-4C57-BBA0-AB07503BAAFB}" srcOrd="10" destOrd="0" presId="urn:microsoft.com/office/officeart/2018/2/layout/IconCircleList"/>
    <dgm:cxn modelId="{6535DF9F-F74E-3240-B70B-7FFBF7800095}" type="presParOf" srcId="{A7BCC278-68CF-4C57-BBA0-AB07503BAAFB}" destId="{B1116F6A-780D-45F6-8DF8-E5BFCC22F9F1}" srcOrd="0" destOrd="0" presId="urn:microsoft.com/office/officeart/2018/2/layout/IconCircleList"/>
    <dgm:cxn modelId="{3396D50E-EE31-C149-B823-3D6907DE6DA6}" type="presParOf" srcId="{A7BCC278-68CF-4C57-BBA0-AB07503BAAFB}" destId="{A229AA42-481C-4CEB-8008-E444A0FB0E60}" srcOrd="1" destOrd="0" presId="urn:microsoft.com/office/officeart/2018/2/layout/IconCircleList"/>
    <dgm:cxn modelId="{CB416212-8C6C-5F4D-B94E-39FDBDBD8A39}" type="presParOf" srcId="{A7BCC278-68CF-4C57-BBA0-AB07503BAAFB}" destId="{12EC0673-D604-4045-B9AE-C96F619D9853}" srcOrd="2" destOrd="0" presId="urn:microsoft.com/office/officeart/2018/2/layout/IconCircleList"/>
    <dgm:cxn modelId="{E78F0D62-9C30-EE4E-9A2A-E304D28CC373}" type="presParOf" srcId="{A7BCC278-68CF-4C57-BBA0-AB07503BAAFB}" destId="{98B17372-EC33-479A-8F84-E04DEEB897D9}" srcOrd="3" destOrd="0" presId="urn:microsoft.com/office/officeart/2018/2/layout/IconCircleList"/>
    <dgm:cxn modelId="{F74B4C71-D276-E84D-9DC4-799A1AC0D5A2}" type="presParOf" srcId="{9B3D1B03-2FB0-40E7-BEBD-7494A4622E5C}" destId="{0CDA8AEE-BFB9-462F-846E-BEFE859179F5}" srcOrd="11" destOrd="0" presId="urn:microsoft.com/office/officeart/2018/2/layout/IconCircleList"/>
    <dgm:cxn modelId="{F358E5FB-911C-494A-AED0-429ED6AFAFDB}" type="presParOf" srcId="{9B3D1B03-2FB0-40E7-BEBD-7494A4622E5C}" destId="{86C76960-73B0-42AE-80AC-0A694252A4DB}" srcOrd="12" destOrd="0" presId="urn:microsoft.com/office/officeart/2018/2/layout/IconCircleList"/>
    <dgm:cxn modelId="{F47D31E9-9E92-BE47-AE3B-38A4B1B7CB7C}" type="presParOf" srcId="{86C76960-73B0-42AE-80AC-0A694252A4DB}" destId="{DDAA2D68-4D4C-473A-948B-3A8A89FA8B74}" srcOrd="0" destOrd="0" presId="urn:microsoft.com/office/officeart/2018/2/layout/IconCircleList"/>
    <dgm:cxn modelId="{A5B9E9CC-0D20-A540-ADC5-866E03037870}" type="presParOf" srcId="{86C76960-73B0-42AE-80AC-0A694252A4DB}" destId="{2156FFF6-0966-4EF7-81EA-A287C0EFBEA4}" srcOrd="1" destOrd="0" presId="urn:microsoft.com/office/officeart/2018/2/layout/IconCircleList"/>
    <dgm:cxn modelId="{A8EC5650-5194-CF4F-8342-A46708D2AD51}" type="presParOf" srcId="{86C76960-73B0-42AE-80AC-0A694252A4DB}" destId="{252744A6-6182-4A1C-A531-CD8A09ACA70E}" srcOrd="2" destOrd="0" presId="urn:microsoft.com/office/officeart/2018/2/layout/IconCircleList"/>
    <dgm:cxn modelId="{BB70A6A1-A695-2648-8092-10391E2ADBAB}" type="presParOf" srcId="{86C76960-73B0-42AE-80AC-0A694252A4DB}" destId="{A19BCAB8-C686-439C-BF89-3C35B1560CD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FCE3BE-D97A-4B46-AB28-45A8C8F88C43}">
      <dsp:nvSpPr>
        <dsp:cNvPr id="0" name=""/>
        <dsp:cNvSpPr/>
      </dsp:nvSpPr>
      <dsp:spPr>
        <a:xfrm>
          <a:off x="1181945" y="99785"/>
          <a:ext cx="762246" cy="762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45255-293B-4C06-8E1A-1C2F4F802CBD}">
      <dsp:nvSpPr>
        <dsp:cNvPr id="0" name=""/>
        <dsp:cNvSpPr/>
      </dsp:nvSpPr>
      <dsp:spPr>
        <a:xfrm>
          <a:off x="1342017" y="259857"/>
          <a:ext cx="442103" cy="442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E57D4-7DE5-49DD-A310-B94748EB31FC}">
      <dsp:nvSpPr>
        <dsp:cNvPr id="0" name=""/>
        <dsp:cNvSpPr/>
      </dsp:nvSpPr>
      <dsp:spPr>
        <a:xfrm>
          <a:off x="2107530" y="99785"/>
          <a:ext cx="1796724" cy="762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>
              <a:latin typeface="Arial" panose="020B0604020202020204" pitchFamily="34" charset="0"/>
              <a:cs typeface="Arial" panose="020B0604020202020204" pitchFamily="34" charset="0"/>
            </a:rPr>
            <a:t>As a health and social care professional, I would: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07530" y="99785"/>
        <a:ext cx="1796724" cy="762246"/>
      </dsp:txXfrm>
    </dsp:sp>
    <dsp:sp modelId="{F70869D0-D53A-459C-B967-0229293B4C19}">
      <dsp:nvSpPr>
        <dsp:cNvPr id="0" name=""/>
        <dsp:cNvSpPr/>
      </dsp:nvSpPr>
      <dsp:spPr>
        <a:xfrm>
          <a:off x="4217320" y="99785"/>
          <a:ext cx="762246" cy="7622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CE7ADA-E16C-4754-9405-E677A92757BF}">
      <dsp:nvSpPr>
        <dsp:cNvPr id="0" name=""/>
        <dsp:cNvSpPr/>
      </dsp:nvSpPr>
      <dsp:spPr>
        <a:xfrm>
          <a:off x="4377392" y="259857"/>
          <a:ext cx="442103" cy="442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6C0ED-7597-41D4-BF06-4DAC65ECE9A7}">
      <dsp:nvSpPr>
        <dsp:cNvPr id="0" name=""/>
        <dsp:cNvSpPr/>
      </dsp:nvSpPr>
      <dsp:spPr>
        <a:xfrm>
          <a:off x="5142905" y="99785"/>
          <a:ext cx="1796724" cy="762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Listen carefully without interrupting. </a:t>
          </a:r>
        </a:p>
      </dsp:txBody>
      <dsp:txXfrm>
        <a:off x="5142905" y="99785"/>
        <a:ext cx="1796724" cy="762246"/>
      </dsp:txXfrm>
    </dsp:sp>
    <dsp:sp modelId="{7B599E87-D413-460E-993A-7726B9E173D6}">
      <dsp:nvSpPr>
        <dsp:cNvPr id="0" name=""/>
        <dsp:cNvSpPr/>
      </dsp:nvSpPr>
      <dsp:spPr>
        <a:xfrm>
          <a:off x="7252695" y="99785"/>
          <a:ext cx="762246" cy="7622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A2C36C-95D6-4001-80C7-BE8A8631C991}">
      <dsp:nvSpPr>
        <dsp:cNvPr id="0" name=""/>
        <dsp:cNvSpPr/>
      </dsp:nvSpPr>
      <dsp:spPr>
        <a:xfrm>
          <a:off x="7412767" y="259857"/>
          <a:ext cx="442103" cy="442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0373CB-D18F-4208-A5C0-67C9B5C0CFBA}">
      <dsp:nvSpPr>
        <dsp:cNvPr id="0" name=""/>
        <dsp:cNvSpPr/>
      </dsp:nvSpPr>
      <dsp:spPr>
        <a:xfrm>
          <a:off x="8178280" y="99785"/>
          <a:ext cx="1796724" cy="762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Speak clearly and respectfully. </a:t>
          </a:r>
        </a:p>
      </dsp:txBody>
      <dsp:txXfrm>
        <a:off x="8178280" y="99785"/>
        <a:ext cx="1796724" cy="762246"/>
      </dsp:txXfrm>
    </dsp:sp>
    <dsp:sp modelId="{FC2D80F8-FDF8-42E3-8C56-5B9EE37AC889}">
      <dsp:nvSpPr>
        <dsp:cNvPr id="0" name=""/>
        <dsp:cNvSpPr/>
      </dsp:nvSpPr>
      <dsp:spPr>
        <a:xfrm>
          <a:off x="1181945" y="1502445"/>
          <a:ext cx="762246" cy="76224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DB2E8D-7ADF-490F-918C-2A8AD3302217}">
      <dsp:nvSpPr>
        <dsp:cNvPr id="0" name=""/>
        <dsp:cNvSpPr/>
      </dsp:nvSpPr>
      <dsp:spPr>
        <a:xfrm>
          <a:off x="1342017" y="1662517"/>
          <a:ext cx="442103" cy="442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5293DA-32C6-4F29-B855-EAEA0ADA9D11}">
      <dsp:nvSpPr>
        <dsp:cNvPr id="0" name=""/>
        <dsp:cNvSpPr/>
      </dsp:nvSpPr>
      <dsp:spPr>
        <a:xfrm>
          <a:off x="2107530" y="1502445"/>
          <a:ext cx="1796724" cy="762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Show empathy. </a:t>
          </a:r>
        </a:p>
      </dsp:txBody>
      <dsp:txXfrm>
        <a:off x="2107530" y="1502445"/>
        <a:ext cx="1796724" cy="762246"/>
      </dsp:txXfrm>
    </dsp:sp>
    <dsp:sp modelId="{93A12DB2-50A4-402D-8672-7F0892491E5F}">
      <dsp:nvSpPr>
        <dsp:cNvPr id="0" name=""/>
        <dsp:cNvSpPr/>
      </dsp:nvSpPr>
      <dsp:spPr>
        <a:xfrm>
          <a:off x="4217320" y="1502445"/>
          <a:ext cx="762246" cy="76224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3FFFE0-8273-48F2-9B61-034FE4ADF328}">
      <dsp:nvSpPr>
        <dsp:cNvPr id="0" name=""/>
        <dsp:cNvSpPr/>
      </dsp:nvSpPr>
      <dsp:spPr>
        <a:xfrm>
          <a:off x="4377392" y="1662517"/>
          <a:ext cx="442103" cy="442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E7A3B2-8482-41DE-B2AC-DCD5776B8242}">
      <dsp:nvSpPr>
        <dsp:cNvPr id="0" name=""/>
        <dsp:cNvSpPr/>
      </dsp:nvSpPr>
      <dsp:spPr>
        <a:xfrm>
          <a:off x="5142905" y="1502445"/>
          <a:ext cx="1796724" cy="762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Use appropriate body language. </a:t>
          </a:r>
        </a:p>
      </dsp:txBody>
      <dsp:txXfrm>
        <a:off x="5142905" y="1502445"/>
        <a:ext cx="1796724" cy="762246"/>
      </dsp:txXfrm>
    </dsp:sp>
    <dsp:sp modelId="{B1116F6A-780D-45F6-8DF8-E5BFCC22F9F1}">
      <dsp:nvSpPr>
        <dsp:cNvPr id="0" name=""/>
        <dsp:cNvSpPr/>
      </dsp:nvSpPr>
      <dsp:spPr>
        <a:xfrm>
          <a:off x="7252695" y="1502445"/>
          <a:ext cx="762246" cy="762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29AA42-481C-4CEB-8008-E444A0FB0E60}">
      <dsp:nvSpPr>
        <dsp:cNvPr id="0" name=""/>
        <dsp:cNvSpPr/>
      </dsp:nvSpPr>
      <dsp:spPr>
        <a:xfrm>
          <a:off x="7412767" y="1662517"/>
          <a:ext cx="442103" cy="442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B17372-EC33-479A-8F84-E04DEEB897D9}">
      <dsp:nvSpPr>
        <dsp:cNvPr id="0" name=""/>
        <dsp:cNvSpPr/>
      </dsp:nvSpPr>
      <dsp:spPr>
        <a:xfrm>
          <a:off x="8178280" y="1502445"/>
          <a:ext cx="1796724" cy="762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Maintain confidentiality</a:t>
          </a:r>
          <a:r>
            <a:rPr lang="en-US" sz="1300" kern="1200"/>
            <a:t>. </a:t>
          </a:r>
        </a:p>
      </dsp:txBody>
      <dsp:txXfrm>
        <a:off x="8178280" y="1502445"/>
        <a:ext cx="1796724" cy="762246"/>
      </dsp:txXfrm>
    </dsp:sp>
    <dsp:sp modelId="{DDAA2D68-4D4C-473A-948B-3A8A89FA8B74}">
      <dsp:nvSpPr>
        <dsp:cNvPr id="0" name=""/>
        <dsp:cNvSpPr/>
      </dsp:nvSpPr>
      <dsp:spPr>
        <a:xfrm>
          <a:off x="1181945" y="2905105"/>
          <a:ext cx="762246" cy="7622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56FFF6-0966-4EF7-81EA-A287C0EFBEA4}">
      <dsp:nvSpPr>
        <dsp:cNvPr id="0" name=""/>
        <dsp:cNvSpPr/>
      </dsp:nvSpPr>
      <dsp:spPr>
        <a:xfrm>
          <a:off x="1342017" y="3065177"/>
          <a:ext cx="442103" cy="4421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BCAB8-C686-439C-BF89-3C35B1560CD7}">
      <dsp:nvSpPr>
        <dsp:cNvPr id="0" name=""/>
        <dsp:cNvSpPr/>
      </dsp:nvSpPr>
      <dsp:spPr>
        <a:xfrm>
          <a:off x="2107530" y="2905105"/>
          <a:ext cx="1796724" cy="762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Arial" panose="020B0604020202020204" pitchFamily="34" charset="0"/>
              <a:cs typeface="Arial" panose="020B0604020202020204" pitchFamily="34" charset="0"/>
            </a:rPr>
            <a:t>Adapt my communication to each person's needs</a:t>
          </a:r>
          <a:r>
            <a:rPr lang="en-US" sz="1300" kern="1200"/>
            <a:t>. </a:t>
          </a:r>
        </a:p>
      </dsp:txBody>
      <dsp:txXfrm>
        <a:off x="2107530" y="2905105"/>
        <a:ext cx="1796724" cy="762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213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671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8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325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854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924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679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899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632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304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481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7/26/26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9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arxiv.org/abs/1411.6568" TargetMode="External"/><Relationship Id="rId3" Type="http://schemas.openxmlformats.org/officeDocument/2006/relationships/hyperlink" Target="https://www.hcpc-uk.org/standards/standards-of-conduct-performance-and-ethics/revised-standards/communication/" TargetMode="External"/><Relationship Id="rId7" Type="http://schemas.openxmlformats.org/officeDocument/2006/relationships/hyperlink" Target="https://www.skillsforhealth.org.uk/resources/person-centred-approaches-2017/" TargetMode="External"/><Relationship Id="rId2" Type="http://schemas.openxmlformats.org/officeDocument/2006/relationships/hyperlink" Target="https://www.hcpc-uk.org/standards/standards-of-conduct-performance-and-ethic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publication/good-communication-with-patients-waiting-for-care/" TargetMode="External"/><Relationship Id="rId5" Type="http://schemas.openxmlformats.org/officeDocument/2006/relationships/hyperlink" Target="https://www.nice.org.uk/guidance/ng86" TargetMode="External"/><Relationship Id="rId4" Type="http://schemas.openxmlformats.org/officeDocument/2006/relationships/hyperlink" Target="https://www.nice.org.uk/guidance/CG13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rainbow colored smoke on a white background&#10;&#10;AI-generated content may be incorrect.">
            <a:extLst>
              <a:ext uri="{FF2B5EF4-FFF2-40B4-BE49-F238E27FC236}">
                <a16:creationId xmlns:a16="http://schemas.microsoft.com/office/drawing/2014/main" id="{F0E19C7E-0C78-FEF3-B6C1-835BED8E089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7754" b="7977"/>
          <a:stretch>
            <a:fillRect/>
          </a:stretch>
        </p:blipFill>
        <p:spPr>
          <a:xfrm>
            <a:off x="-1" y="-3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824E40-E64D-0B5B-ACF1-364BB6307F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8415924" cy="3141648"/>
          </a:xfrm>
        </p:spPr>
        <p:txBody>
          <a:bodyPr anchor="t">
            <a:normAutofit fontScale="90000"/>
          </a:bodyPr>
          <a:lstStyle/>
          <a:p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Self-Awareness Presentation</a:t>
            </a:r>
            <a:b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Communication in Health and Social Care</a:t>
            </a:r>
            <a:endParaRPr lang="en-US" sz="6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749FA4-4728-75A8-918A-B3CA8629D2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5040785" cy="1724029"/>
          </a:xfrm>
        </p:spPr>
        <p:txBody>
          <a:bodyPr anchor="t"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Gabriela Harissis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</a:p>
          <a:p>
            <a:endParaRPr lang="en-US" sz="2400" dirty="0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2032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5D14F-1E3E-4DA8-4CC2-A285DFEE9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A4E3F-66DB-3B97-E7A1-9237A37DE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 is a key skill in health and social care.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helps professionals build trust, understand people's needs, and provide safe, person-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care.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explain why communication is important, how it supports professional practice, and how it can be applied in a real health and social care setting.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108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DFD9C-0210-493B-F9C5-18A318B62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99429"/>
            <a:ext cx="11155680" cy="1463040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is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028FD-405E-9FBC-6A39-20BEE7205F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   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 is the process of sharing information, ideas, and feelings between people. It includes verbal communication (speaking), non-verbal communication (body language, facial expressions), written communication, and listening.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Good communication helps professionals understand the needs of service users and provide safe, person-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care.</a:t>
            </a:r>
          </a:p>
          <a:p>
            <a:endParaRPr lang="en-US" dirty="0"/>
          </a:p>
        </p:txBody>
      </p:sp>
      <p:pic>
        <p:nvPicPr>
          <p:cNvPr id="6" name="Picture 5" descr="A close-up of a couple of hands holding a phone&#10;&#10;AI-generated content may be incorrect.">
            <a:extLst>
              <a:ext uri="{FF2B5EF4-FFF2-40B4-BE49-F238E27FC236}">
                <a16:creationId xmlns:a16="http://schemas.microsoft.com/office/drawing/2014/main" id="{0DB02BF4-C27C-02EF-A0C2-7D6D36AED4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0821" y="999429"/>
            <a:ext cx="3423280" cy="1155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064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BBF3B-7EE9-FBC9-5853-BE435DEC7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Why is Communication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438FD-866B-0280-0204-92CC9131CE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Communication is important because it: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Builds trust and positive relationships.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Improves teamwork.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Helps prevent misunderstandings and errors.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Improves patient safety and wellbeing.</a:t>
            </a:r>
          </a:p>
          <a:p>
            <a:endParaRPr lang="en-US" dirty="0"/>
          </a:p>
        </p:txBody>
      </p:sp>
      <p:pic>
        <p:nvPicPr>
          <p:cNvPr id="5" name="Picture 4" descr="A diagram of different colored circles&#10;&#10;AI-generated content may be incorrect.">
            <a:extLst>
              <a:ext uri="{FF2B5EF4-FFF2-40B4-BE49-F238E27FC236}">
                <a16:creationId xmlns:a16="http://schemas.microsoft.com/office/drawing/2014/main" id="{405A401A-C493-A180-9A0B-407094513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8618" y="4750588"/>
            <a:ext cx="4539220" cy="2091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449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D1BDCCC-E676-2A7E-BE11-2B8C23DB2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B0607D-FF60-3110-2ECD-7E88DAA6D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Practical Example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81C97B1-8A09-6383-8C65-A3B73577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doctor and a person talking to each other&#10;&#10;AI-generated content may be incorrect.">
            <a:extLst>
              <a:ext uri="{FF2B5EF4-FFF2-40B4-BE49-F238E27FC236}">
                <a16:creationId xmlns:a16="http://schemas.microsoft.com/office/drawing/2014/main" id="{1C272BE8-49F4-5648-C126-502350C5B9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031" b="-1"/>
          <a:stretch>
            <a:fillRect/>
          </a:stretch>
        </p:blipFill>
        <p:spPr>
          <a:xfrm>
            <a:off x="517866" y="2299390"/>
            <a:ext cx="5578133" cy="40485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B3BF6-67E9-BFBD-CE69-A572229D1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0528" y="1482811"/>
            <a:ext cx="5157216" cy="487226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Example: Care Home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resident with dementia becomes upset because they cannot understand why they need medication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A care worker: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Speaks calmly.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Uses simple language.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Maintains eye contact.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Gives reassurance.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Allows extra time for the resident to respond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9293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18BA3-B93A-AF78-72A2-9ADFD38D5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>
                <a:latin typeface="Arial" panose="020B0604020202020204" pitchFamily="34" charset="0"/>
                <a:cs typeface="Arial" panose="020B0604020202020204" pitchFamily="34" charset="0"/>
              </a:rPr>
              <a:t>How I Would Apply This Skill</a:t>
            </a:r>
            <a:br>
              <a:rPr lang="en-US" sz="3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1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006753-6D09-7915-D979-FCC6C04DD4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0112804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23010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264C2-7B99-7C12-249F-8C7135CEC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8DAFE-9F51-1224-F441-F89F75E72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112" y="2072640"/>
            <a:ext cx="11161776" cy="4273296"/>
          </a:xfrm>
        </p:spPr>
        <p:txBody>
          <a:bodyPr/>
          <a:lstStyle/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Communication is an essential professional skill because it: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Improves patient care.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Builds trust.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Supports teamwork.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Promotes safety.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Encourages person-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care.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21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65ACA-177C-1D95-53EC-091896F99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B45EE-C735-B947-294A-E50E896CA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816443"/>
            <a:ext cx="11304208" cy="4843849"/>
          </a:xfrm>
        </p:spPr>
        <p:txBody>
          <a:bodyPr>
            <a:normAutofit fontScale="85000" lnSpcReduction="10000"/>
          </a:bodyPr>
          <a:lstStyle/>
          <a:p>
            <a:r>
              <a:rPr lang="en-US" b="1" dirty="0"/>
              <a:t>Health and Care Professions Council (HCPC)</a:t>
            </a:r>
            <a:r>
              <a:rPr lang="en-US" dirty="0"/>
              <a:t> (2024) </a:t>
            </a:r>
            <a:r>
              <a:rPr lang="en-US" i="1" dirty="0"/>
              <a:t>Standards of conduct, performance and ethics</a:t>
            </a:r>
            <a:r>
              <a:rPr lang="en-US" dirty="0"/>
              <a:t>. Available at: </a:t>
            </a:r>
            <a:r>
              <a:rPr lang="en-US" dirty="0">
                <a:hlinkClick r:id="rId2"/>
              </a:rPr>
              <a:t>https://www.hcpc-uk.org/standards/standards-of-conduct-performance-and-ethics/</a:t>
            </a:r>
            <a:r>
              <a:rPr lang="en-US" dirty="0"/>
              <a:t> (Accessed: 25 July 2026). </a:t>
            </a:r>
          </a:p>
          <a:p>
            <a:r>
              <a:rPr lang="en-US" b="1" dirty="0"/>
              <a:t>Health and Care Professions Council (HCPC)</a:t>
            </a:r>
            <a:r>
              <a:rPr lang="en-US" dirty="0"/>
              <a:t> (2024) </a:t>
            </a:r>
            <a:r>
              <a:rPr lang="en-US" i="1" dirty="0"/>
              <a:t>Communication</a:t>
            </a:r>
            <a:r>
              <a:rPr lang="en-US" dirty="0"/>
              <a:t>. Available at: </a:t>
            </a:r>
            <a:r>
              <a:rPr lang="en-US" dirty="0">
                <a:hlinkClick r:id="rId3"/>
              </a:rPr>
              <a:t>https://www.hcpc-uk.org/standards/standards-of-conduct-performance-and-ethics/revised-standards/communication/</a:t>
            </a:r>
            <a:r>
              <a:rPr lang="en-US" dirty="0"/>
              <a:t> (Accessed: 25 July 2026). </a:t>
            </a:r>
          </a:p>
          <a:p>
            <a:r>
              <a:rPr lang="en-US" b="1" dirty="0"/>
              <a:t>National Institute for Health and Care Excellence (NICE)</a:t>
            </a:r>
            <a:r>
              <a:rPr lang="en-US" dirty="0"/>
              <a:t> (2012) </a:t>
            </a:r>
            <a:r>
              <a:rPr lang="en-US" i="1" dirty="0"/>
              <a:t>Patient experience in adult NHS services: improving the experience of care for people using adult NHS services (CG138).</a:t>
            </a:r>
            <a:r>
              <a:rPr lang="en-US" dirty="0"/>
              <a:t> Available at: </a:t>
            </a:r>
            <a:r>
              <a:rPr lang="en-US" dirty="0">
                <a:hlinkClick r:id="rId4"/>
              </a:rPr>
              <a:t>https://www.nice.org.uk/guidance/CG138</a:t>
            </a:r>
            <a:r>
              <a:rPr lang="en-US" dirty="0"/>
              <a:t> (Accessed: 25 July 2026). </a:t>
            </a:r>
          </a:p>
          <a:p>
            <a:r>
              <a:rPr lang="en-US" b="1" dirty="0"/>
              <a:t>National Institute for Health and Care Excellence (NICE)</a:t>
            </a:r>
            <a:r>
              <a:rPr lang="en-US" dirty="0"/>
              <a:t> (2018) </a:t>
            </a:r>
            <a:r>
              <a:rPr lang="en-US" i="1" dirty="0"/>
              <a:t>People's experience in adult social care services: improving the experience of care and support for people using adult social care services (NG86).</a:t>
            </a:r>
            <a:r>
              <a:rPr lang="en-US" dirty="0"/>
              <a:t> Available at: </a:t>
            </a:r>
            <a:r>
              <a:rPr lang="en-US" dirty="0">
                <a:hlinkClick r:id="rId5"/>
              </a:rPr>
              <a:t>https://www.nice.org.uk/guidance/ng86</a:t>
            </a:r>
            <a:r>
              <a:rPr lang="en-US" dirty="0"/>
              <a:t> (Accessed: 25 July 2026). </a:t>
            </a:r>
          </a:p>
          <a:p>
            <a:r>
              <a:rPr lang="en-US" b="1" dirty="0"/>
              <a:t>NHS England</a:t>
            </a:r>
            <a:r>
              <a:rPr lang="en-US" dirty="0"/>
              <a:t> (2023) </a:t>
            </a:r>
            <a:r>
              <a:rPr lang="en-US" i="1" dirty="0"/>
              <a:t>Good communication with patients waiting for care.</a:t>
            </a:r>
            <a:r>
              <a:rPr lang="en-US" dirty="0"/>
              <a:t> Available at: </a:t>
            </a:r>
            <a:r>
              <a:rPr lang="en-US" dirty="0">
                <a:hlinkClick r:id="rId6"/>
              </a:rPr>
              <a:t>https://www.england.nhs.uk/publication/good-communication-with-patients-waiting-for-care/</a:t>
            </a:r>
            <a:r>
              <a:rPr lang="en-US" dirty="0"/>
              <a:t> (Accessed: 25 July 2026). </a:t>
            </a:r>
          </a:p>
          <a:p>
            <a:r>
              <a:rPr lang="en-US" b="1" dirty="0"/>
              <a:t>Skills for Health</a:t>
            </a:r>
            <a:r>
              <a:rPr lang="en-US" dirty="0"/>
              <a:t> (2017) </a:t>
            </a:r>
            <a:r>
              <a:rPr lang="en-US" i="1" dirty="0"/>
              <a:t>Person-</a:t>
            </a:r>
            <a:r>
              <a:rPr lang="en-US" i="1" dirty="0" err="1"/>
              <a:t>Centred</a:t>
            </a:r>
            <a:r>
              <a:rPr lang="en-US" i="1" dirty="0"/>
              <a:t> Approaches Framework.</a:t>
            </a:r>
            <a:r>
              <a:rPr lang="en-US" dirty="0"/>
              <a:t> Available at: </a:t>
            </a:r>
            <a:r>
              <a:rPr lang="en-US" dirty="0">
                <a:hlinkClick r:id="rId7"/>
              </a:rPr>
              <a:t>https://www.skillsforhealth.org.uk/resources/person-centred-approaches-2017/</a:t>
            </a:r>
            <a:r>
              <a:rPr lang="en-US" dirty="0"/>
              <a:t> (Accessed: 25 July 2026). </a:t>
            </a:r>
          </a:p>
          <a:p>
            <a:r>
              <a:rPr lang="en-US" dirty="0"/>
              <a:t>Light, J. and McNaughton, D. (2014) </a:t>
            </a:r>
            <a:r>
              <a:rPr lang="en-US" i="1" dirty="0"/>
              <a:t>Communicative Competence for Individuals who require Augmentative and Alternative Communication: A New Definition for a New Era of Communication?</a:t>
            </a:r>
            <a:r>
              <a:rPr lang="en-US" dirty="0"/>
              <a:t> Available at: </a:t>
            </a:r>
            <a:r>
              <a:rPr lang="en-US" dirty="0">
                <a:hlinkClick r:id="rId8"/>
              </a:rPr>
              <a:t>https://arxiv.org/abs/1411.6568</a:t>
            </a:r>
            <a:r>
              <a:rPr lang="en-US" dirty="0"/>
              <a:t> (Accessed: 25 July 2026).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958738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608</Words>
  <Application>Microsoft Office PowerPoint</Application>
  <PresentationFormat>Widescreen</PresentationFormat>
  <Paragraphs>49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GestaltVTI</vt:lpstr>
      <vt:lpstr>Self-Awareness Presentation Communication in Health and Social Care</vt:lpstr>
      <vt:lpstr>Introduction</vt:lpstr>
      <vt:lpstr>What is Communication?</vt:lpstr>
      <vt:lpstr>Why is Communication Important?</vt:lpstr>
      <vt:lpstr>Practical Example</vt:lpstr>
      <vt:lpstr>How I Would Apply This Skill  </vt:lpstr>
      <vt:lpstr>Conclusion</vt:lpstr>
      <vt:lpstr>Referencing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Self-Awareness Presentation Communication in Health and Social Care</dc:title>
  <dc:creator>Gabriela Alves Harissis (2509668)</dc:creator>
  <cp:lastModifiedBy>Gabriela Alves Harissis (2509668)</cp:lastModifiedBy>
  <cp:revision>2</cp:revision>
  <dcterms:created xsi:type="dcterms:W3CDTF">2026-07-25T18:57:05Z</dcterms:created>
  <dcterms:modified xsi:type="dcterms:W3CDTF">2026-07-26T19:38:34Z</dcterms:modified>
</cp:coreProperties>
</file>