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5AD28B-042C-A761-1E57-1A06D5DFC152}" v="195" dt="2022-02-20T14:01:32.893"/>
    <p1510:client id="{4C340845-B4D5-4197-98CF-67EE88723AAD}" v="48" dt="2022-02-20T13:25:18.335"/>
    <p1510:client id="{5268842D-CE0D-5BC6-F230-CC6272338AA1}" v="162" dt="2022-02-26T13:46:24.550"/>
    <p1510:client id="{8DAF6715-A351-537F-2523-BFCD7F042AB6}" v="12" dt="2022-02-20T15:48:08.668"/>
    <p1510:client id="{96E904CC-CC77-C909-3040-7FF6689480E9}" v="3" dt="2022-02-20T14:08:48.122"/>
    <p1510:client id="{B454A742-1595-BE98-CD38-E48F72DBD06A}" v="976" dt="2022-02-24T18:20:15.317"/>
    <p1510:client id="{F6A66E07-8F51-B4B7-3517-2C5D78D30DBD}" v="49" dt="2022-02-26T14:20:41.4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ен стил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theme" Target="theme/theme1.xml" Id="rId13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viewProps" Target="viewProps.xml" Id="rId12" /><Relationship Type="http://schemas.openxmlformats.org/officeDocument/2006/relationships/slide" Target="slides/slide1.xml" Id="rId2" /><Relationship Type="http://schemas.microsoft.com/office/2015/10/relationships/revisionInfo" Target="revisionInfo.xml" Id="rId16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presProps" Target="presProps.xml" Id="rId11" /><Relationship Type="http://schemas.openxmlformats.org/officeDocument/2006/relationships/slide" Target="slides/slide4.xml" Id="rId5" /><Relationship Type="http://schemas.openxmlformats.org/officeDocument/2006/relationships/slide" Target="slides/slide9.xml" Id="rId10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tableStyles" Target="tableStyles.xml" Id="rId14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20751B-8E4E-483E-864D-8633F7BDEDAF}" type="doc">
      <dgm:prSet loTypeId="urn:microsoft.com/office/officeart/2005/8/layout/list1" loCatId="list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B50A6D6-ABD2-4183-80F2-DDE6132ED18C}">
      <dgm:prSet/>
      <dgm:spPr/>
      <dgm:t>
        <a:bodyPr/>
        <a:lstStyle/>
        <a:p>
          <a:r>
            <a:rPr lang="bg-BG" b="1" dirty="0" err="1">
              <a:latin typeface="Arial"/>
              <a:cs typeface="Arial"/>
            </a:rPr>
            <a:t>Integrity</a:t>
          </a:r>
          <a:r>
            <a:rPr lang="bg-BG" b="1" dirty="0">
              <a:latin typeface="Arial"/>
              <a:cs typeface="Arial"/>
            </a:rPr>
            <a:t>, </a:t>
          </a:r>
          <a:r>
            <a:rPr lang="bg-BG" b="1" dirty="0" err="1">
              <a:latin typeface="Arial"/>
              <a:cs typeface="Arial"/>
            </a:rPr>
            <a:t>fairness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and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open-mindedness</a:t>
          </a:r>
          <a:endParaRPr lang="en-US" dirty="0">
            <a:latin typeface="Arial"/>
            <a:cs typeface="Arial"/>
          </a:endParaRPr>
        </a:p>
      </dgm:t>
    </dgm:pt>
    <dgm:pt modelId="{6389B038-082D-4D2E-834E-5D9D81DC0017}" type="parTrans" cxnId="{63CCC659-1EAC-4CB1-987F-6EE263B5AF17}">
      <dgm:prSet/>
      <dgm:spPr/>
      <dgm:t>
        <a:bodyPr/>
        <a:lstStyle/>
        <a:p>
          <a:endParaRPr lang="en-US"/>
        </a:p>
      </dgm:t>
    </dgm:pt>
    <dgm:pt modelId="{B490335A-5DAA-4CC4-B85C-E60AFF1DAE5B}" type="sibTrans" cxnId="{63CCC659-1EAC-4CB1-987F-6EE263B5AF17}">
      <dgm:prSet/>
      <dgm:spPr/>
      <dgm:t>
        <a:bodyPr/>
        <a:lstStyle/>
        <a:p>
          <a:endParaRPr lang="en-US"/>
        </a:p>
      </dgm:t>
    </dgm:pt>
    <dgm:pt modelId="{B1D530E7-B3E3-4E49-9404-4E7978537C70}">
      <dgm:prSet/>
      <dgm:spPr/>
      <dgm:t>
        <a:bodyPr/>
        <a:lstStyle/>
        <a:p>
          <a:r>
            <a:rPr lang="bg-BG" b="1" dirty="0" err="1">
              <a:latin typeface="Arial"/>
              <a:cs typeface="Arial"/>
            </a:rPr>
            <a:t>Respect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for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others</a:t>
          </a:r>
          <a:endParaRPr lang="en-US" dirty="0">
            <a:latin typeface="Arial"/>
            <a:cs typeface="Arial"/>
          </a:endParaRPr>
        </a:p>
      </dgm:t>
    </dgm:pt>
    <dgm:pt modelId="{CE11CF9E-555F-44D2-BEB6-034911E6D42B}" type="parTrans" cxnId="{2C22BE38-3054-4474-A4D9-4A4B08AE728A}">
      <dgm:prSet/>
      <dgm:spPr/>
      <dgm:t>
        <a:bodyPr/>
        <a:lstStyle/>
        <a:p>
          <a:endParaRPr lang="en-US"/>
        </a:p>
      </dgm:t>
    </dgm:pt>
    <dgm:pt modelId="{59B6861D-6328-41E8-9459-FA2B29825942}" type="sibTrans" cxnId="{2C22BE38-3054-4474-A4D9-4A4B08AE728A}">
      <dgm:prSet/>
      <dgm:spPr/>
      <dgm:t>
        <a:bodyPr/>
        <a:lstStyle/>
        <a:p>
          <a:endParaRPr lang="en-US"/>
        </a:p>
      </dgm:t>
    </dgm:pt>
    <dgm:pt modelId="{CA4B4921-E73F-4A7F-A1AA-C4EACCD841BB}">
      <dgm:prSet/>
      <dgm:spPr/>
      <dgm:t>
        <a:bodyPr/>
        <a:lstStyle/>
        <a:p>
          <a:r>
            <a:rPr lang="bg-BG" b="1" dirty="0" err="1">
              <a:latin typeface="Arial"/>
              <a:cs typeface="Arial"/>
            </a:rPr>
            <a:t>Avoidance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of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harm</a:t>
          </a:r>
          <a:endParaRPr lang="en-US" dirty="0">
            <a:latin typeface="Arial"/>
            <a:cs typeface="Arial"/>
          </a:endParaRPr>
        </a:p>
      </dgm:t>
    </dgm:pt>
    <dgm:pt modelId="{EEDF6B5D-B30E-4910-87FB-B500465329C0}" type="parTrans" cxnId="{ED2B8B22-ED7C-4C36-AEB1-C0351AE0C469}">
      <dgm:prSet/>
      <dgm:spPr/>
      <dgm:t>
        <a:bodyPr/>
        <a:lstStyle/>
        <a:p>
          <a:endParaRPr lang="en-US"/>
        </a:p>
      </dgm:t>
    </dgm:pt>
    <dgm:pt modelId="{9E5D5A67-7D8A-4233-937A-BC852FF55C31}" type="sibTrans" cxnId="{ED2B8B22-ED7C-4C36-AEB1-C0351AE0C469}">
      <dgm:prSet/>
      <dgm:spPr/>
      <dgm:t>
        <a:bodyPr/>
        <a:lstStyle/>
        <a:p>
          <a:endParaRPr lang="en-US"/>
        </a:p>
      </dgm:t>
    </dgm:pt>
    <dgm:pt modelId="{C0BBE738-CF45-4BC8-9A3F-E64FBFF5D42B}">
      <dgm:prSet/>
      <dgm:spPr/>
      <dgm:t>
        <a:bodyPr/>
        <a:lstStyle/>
        <a:p>
          <a:r>
            <a:rPr lang="bg-BG" b="1" dirty="0" err="1">
              <a:latin typeface="Arial"/>
              <a:cs typeface="Arial"/>
            </a:rPr>
            <a:t>Privacy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of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those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taking</a:t>
          </a:r>
          <a:r>
            <a:rPr lang="bg-BG" b="1" dirty="0">
              <a:latin typeface="Arial"/>
              <a:cs typeface="Arial"/>
            </a:rPr>
            <a:t> </a:t>
          </a:r>
          <a:r>
            <a:rPr lang="bg-BG" b="1" dirty="0" err="1">
              <a:latin typeface="Arial"/>
              <a:cs typeface="Arial"/>
            </a:rPr>
            <a:t>part</a:t>
          </a:r>
          <a:endParaRPr lang="en-US" dirty="0">
            <a:latin typeface="Arial"/>
            <a:cs typeface="Arial"/>
          </a:endParaRPr>
        </a:p>
      </dgm:t>
    </dgm:pt>
    <dgm:pt modelId="{DB674B19-36EC-4486-8202-939C240B80CF}" type="parTrans" cxnId="{948D1AE0-C723-4C91-912F-07E2CA3F3B2B}">
      <dgm:prSet/>
      <dgm:spPr/>
      <dgm:t>
        <a:bodyPr/>
        <a:lstStyle/>
        <a:p>
          <a:endParaRPr lang="en-US"/>
        </a:p>
      </dgm:t>
    </dgm:pt>
    <dgm:pt modelId="{0B2EDC86-4F10-4B78-A8AE-EAF79BCF9DEC}" type="sibTrans" cxnId="{948D1AE0-C723-4C91-912F-07E2CA3F3B2B}">
      <dgm:prSet/>
      <dgm:spPr/>
      <dgm:t>
        <a:bodyPr/>
        <a:lstStyle/>
        <a:p>
          <a:endParaRPr lang="en-US"/>
        </a:p>
      </dgm:t>
    </dgm:pt>
    <dgm:pt modelId="{82124BB2-926D-4BA4-BAF0-B58A4A76EDF6}">
      <dgm:prSet phldr="0"/>
      <dgm:spPr/>
      <dgm:t>
        <a:bodyPr/>
        <a:lstStyle/>
        <a:p>
          <a:pPr rtl="0"/>
          <a:r>
            <a:rPr lang="bg-BG" b="1" dirty="0">
              <a:latin typeface="Arial"/>
              <a:cs typeface="Arial"/>
            </a:rPr>
            <a:t>Informed consent of those taking part</a:t>
          </a:r>
        </a:p>
      </dgm:t>
    </dgm:pt>
    <dgm:pt modelId="{6EFEA228-74CB-496C-B97E-8FB0F317FE94}" type="parTrans" cxnId="{41D1AD53-685B-40EF-9B2D-32C465E4C2EC}">
      <dgm:prSet/>
      <dgm:spPr/>
      <dgm:t>
        <a:bodyPr/>
        <a:lstStyle/>
        <a:p>
          <a:endParaRPr lang="bg-BG"/>
        </a:p>
      </dgm:t>
    </dgm:pt>
    <dgm:pt modelId="{10A18A3A-2652-4046-A09B-8DEE81CAC136}" type="sibTrans" cxnId="{41D1AD53-685B-40EF-9B2D-32C465E4C2EC}">
      <dgm:prSet/>
      <dgm:spPr/>
      <dgm:t>
        <a:bodyPr/>
        <a:lstStyle/>
        <a:p>
          <a:endParaRPr lang="bg-BG"/>
        </a:p>
      </dgm:t>
    </dgm:pt>
    <dgm:pt modelId="{D5C0446F-A393-4334-91E2-5EF2A115AEC4}">
      <dgm:prSet phldr="0"/>
      <dgm:spPr/>
      <dgm:t>
        <a:bodyPr/>
        <a:lstStyle/>
        <a:p>
          <a:pPr rtl="0"/>
          <a:r>
            <a:rPr lang="bg-BG" b="1" dirty="0">
              <a:latin typeface="Arial"/>
              <a:cs typeface="Arial"/>
            </a:rPr>
            <a:t>Voluntary nature of participation and right to withdraw</a:t>
          </a:r>
        </a:p>
      </dgm:t>
    </dgm:pt>
    <dgm:pt modelId="{D583A8F8-C878-4C21-8A1D-C6DC19C6C673}" type="parTrans" cxnId="{F4C25652-05D4-47CF-BE5E-3B88AD6F41B8}">
      <dgm:prSet/>
      <dgm:spPr/>
      <dgm:t>
        <a:bodyPr/>
        <a:lstStyle/>
        <a:p>
          <a:endParaRPr lang="bg-BG"/>
        </a:p>
      </dgm:t>
    </dgm:pt>
    <dgm:pt modelId="{7363A9F2-B98B-4C6E-A14F-BF80D0B5C923}" type="sibTrans" cxnId="{F4C25652-05D4-47CF-BE5E-3B88AD6F41B8}">
      <dgm:prSet/>
      <dgm:spPr/>
      <dgm:t>
        <a:bodyPr/>
        <a:lstStyle/>
        <a:p>
          <a:endParaRPr lang="bg-BG"/>
        </a:p>
      </dgm:t>
    </dgm:pt>
    <dgm:pt modelId="{915DCDC9-0606-4C9B-B0CC-1098DFA827F5}" type="pres">
      <dgm:prSet presAssocID="{6020751B-8E4E-483E-864D-8633F7BDEDAF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FCEBFE16-50E4-463A-A94A-D07AA79BA00F}" type="pres">
      <dgm:prSet presAssocID="{3B50A6D6-ABD2-4183-80F2-DDE6132ED18C}" presName="parentLin" presStyleCnt="0"/>
      <dgm:spPr/>
    </dgm:pt>
    <dgm:pt modelId="{26B16030-518B-4D1F-B71F-78D9CACF1E12}" type="pres">
      <dgm:prSet presAssocID="{3B50A6D6-ABD2-4183-80F2-DDE6132ED18C}" presName="parentLeftMargin" presStyleLbl="node1" presStyleIdx="0" presStyleCnt="6"/>
      <dgm:spPr/>
    </dgm:pt>
    <dgm:pt modelId="{AD21ED69-8E89-416B-A0BB-D114E753234F}" type="pres">
      <dgm:prSet presAssocID="{3B50A6D6-ABD2-4183-80F2-DDE6132ED18C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2D3FD3A3-C08F-4AD9-9F0D-4D4335A3EDB7}" type="pres">
      <dgm:prSet presAssocID="{3B50A6D6-ABD2-4183-80F2-DDE6132ED18C}" presName="negativeSpace" presStyleCnt="0"/>
      <dgm:spPr/>
    </dgm:pt>
    <dgm:pt modelId="{F2E82745-810E-4C37-80C6-7BA3CAA8212F}" type="pres">
      <dgm:prSet presAssocID="{3B50A6D6-ABD2-4183-80F2-DDE6132ED18C}" presName="childText" presStyleLbl="conFgAcc1" presStyleIdx="0" presStyleCnt="6">
        <dgm:presLayoutVars>
          <dgm:bulletEnabled val="1"/>
        </dgm:presLayoutVars>
      </dgm:prSet>
      <dgm:spPr/>
    </dgm:pt>
    <dgm:pt modelId="{73D2D7BB-3E0C-4E48-82F8-30A79A3F7909}" type="pres">
      <dgm:prSet presAssocID="{B490335A-5DAA-4CC4-B85C-E60AFF1DAE5B}" presName="spaceBetweenRectangles" presStyleCnt="0"/>
      <dgm:spPr/>
    </dgm:pt>
    <dgm:pt modelId="{FA1125AE-19DA-4F3F-B28A-2E0CE93294DD}" type="pres">
      <dgm:prSet presAssocID="{B1D530E7-B3E3-4E49-9404-4E7978537C70}" presName="parentLin" presStyleCnt="0"/>
      <dgm:spPr/>
    </dgm:pt>
    <dgm:pt modelId="{0F436886-C233-4DD2-87B4-BE5ABEC510EC}" type="pres">
      <dgm:prSet presAssocID="{B1D530E7-B3E3-4E49-9404-4E7978537C70}" presName="parentLeftMargin" presStyleLbl="node1" presStyleIdx="0" presStyleCnt="6"/>
      <dgm:spPr/>
    </dgm:pt>
    <dgm:pt modelId="{2577E708-D98C-4D65-BDEE-58A442A6B51A}" type="pres">
      <dgm:prSet presAssocID="{B1D530E7-B3E3-4E49-9404-4E7978537C7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05535668-DD66-4380-B905-E9C2A3B777A3}" type="pres">
      <dgm:prSet presAssocID="{B1D530E7-B3E3-4E49-9404-4E7978537C70}" presName="negativeSpace" presStyleCnt="0"/>
      <dgm:spPr/>
    </dgm:pt>
    <dgm:pt modelId="{DBBD4050-1142-47F8-BEE4-BCD554E76CF5}" type="pres">
      <dgm:prSet presAssocID="{B1D530E7-B3E3-4E49-9404-4E7978537C70}" presName="childText" presStyleLbl="conFgAcc1" presStyleIdx="1" presStyleCnt="6">
        <dgm:presLayoutVars>
          <dgm:bulletEnabled val="1"/>
        </dgm:presLayoutVars>
      </dgm:prSet>
      <dgm:spPr/>
    </dgm:pt>
    <dgm:pt modelId="{930C2E71-39DD-4F24-818D-FED7B4C465BC}" type="pres">
      <dgm:prSet presAssocID="{59B6861D-6328-41E8-9459-FA2B29825942}" presName="spaceBetweenRectangles" presStyleCnt="0"/>
      <dgm:spPr/>
    </dgm:pt>
    <dgm:pt modelId="{B66AEA00-6EDE-4B33-9BE7-873FBA52F9BC}" type="pres">
      <dgm:prSet presAssocID="{CA4B4921-E73F-4A7F-A1AA-C4EACCD841BB}" presName="parentLin" presStyleCnt="0"/>
      <dgm:spPr/>
    </dgm:pt>
    <dgm:pt modelId="{76527529-B681-408D-A0D1-3A8C3C16E41A}" type="pres">
      <dgm:prSet presAssocID="{CA4B4921-E73F-4A7F-A1AA-C4EACCD841BB}" presName="parentLeftMargin" presStyleLbl="node1" presStyleIdx="1" presStyleCnt="6"/>
      <dgm:spPr/>
    </dgm:pt>
    <dgm:pt modelId="{2F478508-DCC8-4A5B-99F6-C7E9C8B03957}" type="pres">
      <dgm:prSet presAssocID="{CA4B4921-E73F-4A7F-A1AA-C4EACCD841BB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72437467-2558-4E24-AD27-178FE5F18AE0}" type="pres">
      <dgm:prSet presAssocID="{CA4B4921-E73F-4A7F-A1AA-C4EACCD841BB}" presName="negativeSpace" presStyleCnt="0"/>
      <dgm:spPr/>
    </dgm:pt>
    <dgm:pt modelId="{4D0EB1AD-5D89-4846-85EC-3F627120A995}" type="pres">
      <dgm:prSet presAssocID="{CA4B4921-E73F-4A7F-A1AA-C4EACCD841BB}" presName="childText" presStyleLbl="conFgAcc1" presStyleIdx="2" presStyleCnt="6">
        <dgm:presLayoutVars>
          <dgm:bulletEnabled val="1"/>
        </dgm:presLayoutVars>
      </dgm:prSet>
      <dgm:spPr/>
    </dgm:pt>
    <dgm:pt modelId="{08D2BE1C-DEB4-48A2-AC4E-E8323545A9F6}" type="pres">
      <dgm:prSet presAssocID="{9E5D5A67-7D8A-4233-937A-BC852FF55C31}" presName="spaceBetweenRectangles" presStyleCnt="0"/>
      <dgm:spPr/>
    </dgm:pt>
    <dgm:pt modelId="{F0D84226-505C-4E89-B8E6-B6583D986FD3}" type="pres">
      <dgm:prSet presAssocID="{C0BBE738-CF45-4BC8-9A3F-E64FBFF5D42B}" presName="parentLin" presStyleCnt="0"/>
      <dgm:spPr/>
    </dgm:pt>
    <dgm:pt modelId="{CF3535D4-D735-4B9C-8157-FB9E240A75B3}" type="pres">
      <dgm:prSet presAssocID="{C0BBE738-CF45-4BC8-9A3F-E64FBFF5D42B}" presName="parentLeftMargin" presStyleLbl="node1" presStyleIdx="2" presStyleCnt="6"/>
      <dgm:spPr/>
    </dgm:pt>
    <dgm:pt modelId="{1E54F097-FA09-4A77-8CF0-CCAD53DD94B6}" type="pres">
      <dgm:prSet presAssocID="{C0BBE738-CF45-4BC8-9A3F-E64FBFF5D42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3E037FC-B3E2-4755-831C-96ADD17B4925}" type="pres">
      <dgm:prSet presAssocID="{C0BBE738-CF45-4BC8-9A3F-E64FBFF5D42B}" presName="negativeSpace" presStyleCnt="0"/>
      <dgm:spPr/>
    </dgm:pt>
    <dgm:pt modelId="{0970A6D2-D984-40EC-95BF-4594F20D19E6}" type="pres">
      <dgm:prSet presAssocID="{C0BBE738-CF45-4BC8-9A3F-E64FBFF5D42B}" presName="childText" presStyleLbl="conFgAcc1" presStyleIdx="3" presStyleCnt="6">
        <dgm:presLayoutVars>
          <dgm:bulletEnabled val="1"/>
        </dgm:presLayoutVars>
      </dgm:prSet>
      <dgm:spPr/>
    </dgm:pt>
    <dgm:pt modelId="{A9690971-20E0-497C-815E-9A03716BCC68}" type="pres">
      <dgm:prSet presAssocID="{0B2EDC86-4F10-4B78-A8AE-EAF79BCF9DEC}" presName="spaceBetweenRectangles" presStyleCnt="0"/>
      <dgm:spPr/>
    </dgm:pt>
    <dgm:pt modelId="{28551AAF-EDB8-4068-A015-785FBC23F8C9}" type="pres">
      <dgm:prSet presAssocID="{D5C0446F-A393-4334-91E2-5EF2A115AEC4}" presName="parentLin" presStyleCnt="0"/>
      <dgm:spPr/>
    </dgm:pt>
    <dgm:pt modelId="{7E2F0868-DAE5-43B0-9871-9B990C372BE2}" type="pres">
      <dgm:prSet presAssocID="{D5C0446F-A393-4334-91E2-5EF2A115AEC4}" presName="parentLeftMargin" presStyleLbl="node1" presStyleIdx="3" presStyleCnt="6"/>
      <dgm:spPr/>
    </dgm:pt>
    <dgm:pt modelId="{9EC8AAA5-5741-4498-A74F-A75D168D05B0}" type="pres">
      <dgm:prSet presAssocID="{D5C0446F-A393-4334-91E2-5EF2A115AEC4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9DB1F713-16E6-498E-9D4A-AC8E4E14FE9B}" type="pres">
      <dgm:prSet presAssocID="{D5C0446F-A393-4334-91E2-5EF2A115AEC4}" presName="negativeSpace" presStyleCnt="0"/>
      <dgm:spPr/>
    </dgm:pt>
    <dgm:pt modelId="{17C37E12-8447-4E01-9879-DE9ABA3C71FD}" type="pres">
      <dgm:prSet presAssocID="{D5C0446F-A393-4334-91E2-5EF2A115AEC4}" presName="childText" presStyleLbl="conFgAcc1" presStyleIdx="4" presStyleCnt="6">
        <dgm:presLayoutVars>
          <dgm:bulletEnabled val="1"/>
        </dgm:presLayoutVars>
      </dgm:prSet>
      <dgm:spPr/>
    </dgm:pt>
    <dgm:pt modelId="{29E9BDBA-3007-41B9-9EA2-40A09BE81C13}" type="pres">
      <dgm:prSet presAssocID="{7363A9F2-B98B-4C6E-A14F-BF80D0B5C923}" presName="spaceBetweenRectangles" presStyleCnt="0"/>
      <dgm:spPr/>
    </dgm:pt>
    <dgm:pt modelId="{8D3F3842-3021-462F-B75F-D89F76583DC2}" type="pres">
      <dgm:prSet presAssocID="{82124BB2-926D-4BA4-BAF0-B58A4A76EDF6}" presName="parentLin" presStyleCnt="0"/>
      <dgm:spPr/>
    </dgm:pt>
    <dgm:pt modelId="{80B1D58E-48FC-4F5E-83D8-6624988E422D}" type="pres">
      <dgm:prSet presAssocID="{82124BB2-926D-4BA4-BAF0-B58A4A76EDF6}" presName="parentLeftMargin" presStyleLbl="node1" presStyleIdx="4" presStyleCnt="6"/>
      <dgm:spPr/>
    </dgm:pt>
    <dgm:pt modelId="{6BE5E795-5487-4833-940D-C56D9C4BA27B}" type="pres">
      <dgm:prSet presAssocID="{82124BB2-926D-4BA4-BAF0-B58A4A76EDF6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8080DE7B-90D3-491A-85D1-5497DBC24DCE}" type="pres">
      <dgm:prSet presAssocID="{82124BB2-926D-4BA4-BAF0-B58A4A76EDF6}" presName="negativeSpace" presStyleCnt="0"/>
      <dgm:spPr/>
    </dgm:pt>
    <dgm:pt modelId="{9AC1CDFE-93DD-438F-B788-7C7B425EB3D0}" type="pres">
      <dgm:prSet presAssocID="{82124BB2-926D-4BA4-BAF0-B58A4A76EDF6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6CD60222-AEA2-43DC-93B6-78EFBDC6170F}" type="presOf" srcId="{3B50A6D6-ABD2-4183-80F2-DDE6132ED18C}" destId="{26B16030-518B-4D1F-B71F-78D9CACF1E12}" srcOrd="0" destOrd="0" presId="urn:microsoft.com/office/officeart/2005/8/layout/list1"/>
    <dgm:cxn modelId="{ED2B8B22-ED7C-4C36-AEB1-C0351AE0C469}" srcId="{6020751B-8E4E-483E-864D-8633F7BDEDAF}" destId="{CA4B4921-E73F-4A7F-A1AA-C4EACCD841BB}" srcOrd="2" destOrd="0" parTransId="{EEDF6B5D-B30E-4910-87FB-B500465329C0}" sibTransId="{9E5D5A67-7D8A-4233-937A-BC852FF55C31}"/>
    <dgm:cxn modelId="{1A465B25-431F-42C6-9F11-3125F86C478F}" type="presOf" srcId="{C0BBE738-CF45-4BC8-9A3F-E64FBFF5D42B}" destId="{1E54F097-FA09-4A77-8CF0-CCAD53DD94B6}" srcOrd="1" destOrd="0" presId="urn:microsoft.com/office/officeart/2005/8/layout/list1"/>
    <dgm:cxn modelId="{D58B8525-5BF2-4007-8D48-11346E7C351D}" type="presOf" srcId="{D5C0446F-A393-4334-91E2-5EF2A115AEC4}" destId="{7E2F0868-DAE5-43B0-9871-9B990C372BE2}" srcOrd="0" destOrd="0" presId="urn:microsoft.com/office/officeart/2005/8/layout/list1"/>
    <dgm:cxn modelId="{9E56772B-BFDF-4F56-9676-1B303FD23CA7}" type="presOf" srcId="{82124BB2-926D-4BA4-BAF0-B58A4A76EDF6}" destId="{80B1D58E-48FC-4F5E-83D8-6624988E422D}" srcOrd="0" destOrd="0" presId="urn:microsoft.com/office/officeart/2005/8/layout/list1"/>
    <dgm:cxn modelId="{E8919138-6A06-4829-9851-85C2E5E4FE6A}" type="presOf" srcId="{CA4B4921-E73F-4A7F-A1AA-C4EACCD841BB}" destId="{76527529-B681-408D-A0D1-3A8C3C16E41A}" srcOrd="0" destOrd="0" presId="urn:microsoft.com/office/officeart/2005/8/layout/list1"/>
    <dgm:cxn modelId="{2C22BE38-3054-4474-A4D9-4A4B08AE728A}" srcId="{6020751B-8E4E-483E-864D-8633F7BDEDAF}" destId="{B1D530E7-B3E3-4E49-9404-4E7978537C70}" srcOrd="1" destOrd="0" parTransId="{CE11CF9E-555F-44D2-BEB6-034911E6D42B}" sibTransId="{59B6861D-6328-41E8-9459-FA2B29825942}"/>
    <dgm:cxn modelId="{25E59545-9FC7-43C2-A4DC-58B58D57D95A}" type="presOf" srcId="{CA4B4921-E73F-4A7F-A1AA-C4EACCD841BB}" destId="{2F478508-DCC8-4A5B-99F6-C7E9C8B03957}" srcOrd="1" destOrd="0" presId="urn:microsoft.com/office/officeart/2005/8/layout/list1"/>
    <dgm:cxn modelId="{6E00B166-9D78-416B-BB71-69BDF03A15FF}" type="presOf" srcId="{D5C0446F-A393-4334-91E2-5EF2A115AEC4}" destId="{9EC8AAA5-5741-4498-A74F-A75D168D05B0}" srcOrd="1" destOrd="0" presId="urn:microsoft.com/office/officeart/2005/8/layout/list1"/>
    <dgm:cxn modelId="{F4C25652-05D4-47CF-BE5E-3B88AD6F41B8}" srcId="{6020751B-8E4E-483E-864D-8633F7BDEDAF}" destId="{D5C0446F-A393-4334-91E2-5EF2A115AEC4}" srcOrd="4" destOrd="0" parTransId="{D583A8F8-C878-4C21-8A1D-C6DC19C6C673}" sibTransId="{7363A9F2-B98B-4C6E-A14F-BF80D0B5C923}"/>
    <dgm:cxn modelId="{41D1AD53-685B-40EF-9B2D-32C465E4C2EC}" srcId="{6020751B-8E4E-483E-864D-8633F7BDEDAF}" destId="{82124BB2-926D-4BA4-BAF0-B58A4A76EDF6}" srcOrd="5" destOrd="0" parTransId="{6EFEA228-74CB-496C-B97E-8FB0F317FE94}" sibTransId="{10A18A3A-2652-4046-A09B-8DEE81CAC136}"/>
    <dgm:cxn modelId="{03C38659-C217-482F-A63E-C2481BB85049}" type="presOf" srcId="{6020751B-8E4E-483E-864D-8633F7BDEDAF}" destId="{915DCDC9-0606-4C9B-B0CC-1098DFA827F5}" srcOrd="0" destOrd="0" presId="urn:microsoft.com/office/officeart/2005/8/layout/list1"/>
    <dgm:cxn modelId="{63CCC659-1EAC-4CB1-987F-6EE263B5AF17}" srcId="{6020751B-8E4E-483E-864D-8633F7BDEDAF}" destId="{3B50A6D6-ABD2-4183-80F2-DDE6132ED18C}" srcOrd="0" destOrd="0" parTransId="{6389B038-082D-4D2E-834E-5D9D81DC0017}" sibTransId="{B490335A-5DAA-4CC4-B85C-E60AFF1DAE5B}"/>
    <dgm:cxn modelId="{C2AE5F87-36D1-43B1-8103-31AA6710B0FE}" type="presOf" srcId="{B1D530E7-B3E3-4E49-9404-4E7978537C70}" destId="{2577E708-D98C-4D65-BDEE-58A442A6B51A}" srcOrd="1" destOrd="0" presId="urn:microsoft.com/office/officeart/2005/8/layout/list1"/>
    <dgm:cxn modelId="{E1C62F9C-98EE-4A61-9766-FD2160889A8C}" type="presOf" srcId="{3B50A6D6-ABD2-4183-80F2-DDE6132ED18C}" destId="{AD21ED69-8E89-416B-A0BB-D114E753234F}" srcOrd="1" destOrd="0" presId="urn:microsoft.com/office/officeart/2005/8/layout/list1"/>
    <dgm:cxn modelId="{18D632A6-B8AC-4A00-BC14-6F5CBD871B92}" type="presOf" srcId="{B1D530E7-B3E3-4E49-9404-4E7978537C70}" destId="{0F436886-C233-4DD2-87B4-BE5ABEC510EC}" srcOrd="0" destOrd="0" presId="urn:microsoft.com/office/officeart/2005/8/layout/list1"/>
    <dgm:cxn modelId="{50945EDF-F057-4939-8C73-2D082B37F354}" type="presOf" srcId="{C0BBE738-CF45-4BC8-9A3F-E64FBFF5D42B}" destId="{CF3535D4-D735-4B9C-8157-FB9E240A75B3}" srcOrd="0" destOrd="0" presId="urn:microsoft.com/office/officeart/2005/8/layout/list1"/>
    <dgm:cxn modelId="{948D1AE0-C723-4C91-912F-07E2CA3F3B2B}" srcId="{6020751B-8E4E-483E-864D-8633F7BDEDAF}" destId="{C0BBE738-CF45-4BC8-9A3F-E64FBFF5D42B}" srcOrd="3" destOrd="0" parTransId="{DB674B19-36EC-4486-8202-939C240B80CF}" sibTransId="{0B2EDC86-4F10-4B78-A8AE-EAF79BCF9DEC}"/>
    <dgm:cxn modelId="{3A52C9E0-B462-43E7-92F4-F09FCEECCF4F}" type="presOf" srcId="{82124BB2-926D-4BA4-BAF0-B58A4A76EDF6}" destId="{6BE5E795-5487-4833-940D-C56D9C4BA27B}" srcOrd="1" destOrd="0" presId="urn:microsoft.com/office/officeart/2005/8/layout/list1"/>
    <dgm:cxn modelId="{7AD4F29A-E4C8-4D35-B164-D3BCC5211903}" type="presParOf" srcId="{915DCDC9-0606-4C9B-B0CC-1098DFA827F5}" destId="{FCEBFE16-50E4-463A-A94A-D07AA79BA00F}" srcOrd="0" destOrd="0" presId="urn:microsoft.com/office/officeart/2005/8/layout/list1"/>
    <dgm:cxn modelId="{0258442C-4312-4B68-902B-DEC8BC8596E3}" type="presParOf" srcId="{FCEBFE16-50E4-463A-A94A-D07AA79BA00F}" destId="{26B16030-518B-4D1F-B71F-78D9CACF1E12}" srcOrd="0" destOrd="0" presId="urn:microsoft.com/office/officeart/2005/8/layout/list1"/>
    <dgm:cxn modelId="{2A03763B-5637-4DEC-8F81-753462DF0988}" type="presParOf" srcId="{FCEBFE16-50E4-463A-A94A-D07AA79BA00F}" destId="{AD21ED69-8E89-416B-A0BB-D114E753234F}" srcOrd="1" destOrd="0" presId="urn:microsoft.com/office/officeart/2005/8/layout/list1"/>
    <dgm:cxn modelId="{6147E013-4639-49F6-84AF-0796B14D1AEF}" type="presParOf" srcId="{915DCDC9-0606-4C9B-B0CC-1098DFA827F5}" destId="{2D3FD3A3-C08F-4AD9-9F0D-4D4335A3EDB7}" srcOrd="1" destOrd="0" presId="urn:microsoft.com/office/officeart/2005/8/layout/list1"/>
    <dgm:cxn modelId="{E918C935-AAFC-4479-9710-5DC850A320BA}" type="presParOf" srcId="{915DCDC9-0606-4C9B-B0CC-1098DFA827F5}" destId="{F2E82745-810E-4C37-80C6-7BA3CAA8212F}" srcOrd="2" destOrd="0" presId="urn:microsoft.com/office/officeart/2005/8/layout/list1"/>
    <dgm:cxn modelId="{3576E36B-1785-4B42-A6E9-7326DAF85933}" type="presParOf" srcId="{915DCDC9-0606-4C9B-B0CC-1098DFA827F5}" destId="{73D2D7BB-3E0C-4E48-82F8-30A79A3F7909}" srcOrd="3" destOrd="0" presId="urn:microsoft.com/office/officeart/2005/8/layout/list1"/>
    <dgm:cxn modelId="{FA44B2E1-8285-4952-8BF6-20623C9E55CF}" type="presParOf" srcId="{915DCDC9-0606-4C9B-B0CC-1098DFA827F5}" destId="{FA1125AE-19DA-4F3F-B28A-2E0CE93294DD}" srcOrd="4" destOrd="0" presId="urn:microsoft.com/office/officeart/2005/8/layout/list1"/>
    <dgm:cxn modelId="{149E8990-AD27-42D3-B027-CC919176F2D2}" type="presParOf" srcId="{FA1125AE-19DA-4F3F-B28A-2E0CE93294DD}" destId="{0F436886-C233-4DD2-87B4-BE5ABEC510EC}" srcOrd="0" destOrd="0" presId="urn:microsoft.com/office/officeart/2005/8/layout/list1"/>
    <dgm:cxn modelId="{98907A84-F56A-4D0B-936C-B9C702130968}" type="presParOf" srcId="{FA1125AE-19DA-4F3F-B28A-2E0CE93294DD}" destId="{2577E708-D98C-4D65-BDEE-58A442A6B51A}" srcOrd="1" destOrd="0" presId="urn:microsoft.com/office/officeart/2005/8/layout/list1"/>
    <dgm:cxn modelId="{3CDACFCA-EDDA-4D3F-BD61-FB0734E6F59A}" type="presParOf" srcId="{915DCDC9-0606-4C9B-B0CC-1098DFA827F5}" destId="{05535668-DD66-4380-B905-E9C2A3B777A3}" srcOrd="5" destOrd="0" presId="urn:microsoft.com/office/officeart/2005/8/layout/list1"/>
    <dgm:cxn modelId="{A8ADAA66-7411-454F-87BD-15CC84A3CCF9}" type="presParOf" srcId="{915DCDC9-0606-4C9B-B0CC-1098DFA827F5}" destId="{DBBD4050-1142-47F8-BEE4-BCD554E76CF5}" srcOrd="6" destOrd="0" presId="urn:microsoft.com/office/officeart/2005/8/layout/list1"/>
    <dgm:cxn modelId="{72F0EBF6-4028-4EF1-B222-D7D1FD1E24FC}" type="presParOf" srcId="{915DCDC9-0606-4C9B-B0CC-1098DFA827F5}" destId="{930C2E71-39DD-4F24-818D-FED7B4C465BC}" srcOrd="7" destOrd="0" presId="urn:microsoft.com/office/officeart/2005/8/layout/list1"/>
    <dgm:cxn modelId="{A1DB4690-6D66-4486-917C-3B478DF0A7BE}" type="presParOf" srcId="{915DCDC9-0606-4C9B-B0CC-1098DFA827F5}" destId="{B66AEA00-6EDE-4B33-9BE7-873FBA52F9BC}" srcOrd="8" destOrd="0" presId="urn:microsoft.com/office/officeart/2005/8/layout/list1"/>
    <dgm:cxn modelId="{1F1A3169-90AC-4B30-BC80-29D26E3A811F}" type="presParOf" srcId="{B66AEA00-6EDE-4B33-9BE7-873FBA52F9BC}" destId="{76527529-B681-408D-A0D1-3A8C3C16E41A}" srcOrd="0" destOrd="0" presId="urn:microsoft.com/office/officeart/2005/8/layout/list1"/>
    <dgm:cxn modelId="{12C7626F-1958-4686-9117-6360BFD249AC}" type="presParOf" srcId="{B66AEA00-6EDE-4B33-9BE7-873FBA52F9BC}" destId="{2F478508-DCC8-4A5B-99F6-C7E9C8B03957}" srcOrd="1" destOrd="0" presId="urn:microsoft.com/office/officeart/2005/8/layout/list1"/>
    <dgm:cxn modelId="{12C5220B-B247-4A0C-81BE-2630D87F5589}" type="presParOf" srcId="{915DCDC9-0606-4C9B-B0CC-1098DFA827F5}" destId="{72437467-2558-4E24-AD27-178FE5F18AE0}" srcOrd="9" destOrd="0" presId="urn:microsoft.com/office/officeart/2005/8/layout/list1"/>
    <dgm:cxn modelId="{BD98F87E-C1FD-46BC-8BCA-086176845509}" type="presParOf" srcId="{915DCDC9-0606-4C9B-B0CC-1098DFA827F5}" destId="{4D0EB1AD-5D89-4846-85EC-3F627120A995}" srcOrd="10" destOrd="0" presId="urn:microsoft.com/office/officeart/2005/8/layout/list1"/>
    <dgm:cxn modelId="{4A059904-9D22-4038-8AB4-802532EA3588}" type="presParOf" srcId="{915DCDC9-0606-4C9B-B0CC-1098DFA827F5}" destId="{08D2BE1C-DEB4-48A2-AC4E-E8323545A9F6}" srcOrd="11" destOrd="0" presId="urn:microsoft.com/office/officeart/2005/8/layout/list1"/>
    <dgm:cxn modelId="{7211844C-9352-4CAD-8ED2-B83DC46D54F3}" type="presParOf" srcId="{915DCDC9-0606-4C9B-B0CC-1098DFA827F5}" destId="{F0D84226-505C-4E89-B8E6-B6583D986FD3}" srcOrd="12" destOrd="0" presId="urn:microsoft.com/office/officeart/2005/8/layout/list1"/>
    <dgm:cxn modelId="{D91A92E3-33A8-4CAD-B2AA-2F6AC5A39B4E}" type="presParOf" srcId="{F0D84226-505C-4E89-B8E6-B6583D986FD3}" destId="{CF3535D4-D735-4B9C-8157-FB9E240A75B3}" srcOrd="0" destOrd="0" presId="urn:microsoft.com/office/officeart/2005/8/layout/list1"/>
    <dgm:cxn modelId="{17CBA5E7-3438-4191-9512-066D5B92AF0B}" type="presParOf" srcId="{F0D84226-505C-4E89-B8E6-B6583D986FD3}" destId="{1E54F097-FA09-4A77-8CF0-CCAD53DD94B6}" srcOrd="1" destOrd="0" presId="urn:microsoft.com/office/officeart/2005/8/layout/list1"/>
    <dgm:cxn modelId="{78FCB088-03ED-4A61-B4C0-B115C23650D9}" type="presParOf" srcId="{915DCDC9-0606-4C9B-B0CC-1098DFA827F5}" destId="{03E037FC-B3E2-4755-831C-96ADD17B4925}" srcOrd="13" destOrd="0" presId="urn:microsoft.com/office/officeart/2005/8/layout/list1"/>
    <dgm:cxn modelId="{DF151584-6715-4CF5-B911-C6BB103A3CF9}" type="presParOf" srcId="{915DCDC9-0606-4C9B-B0CC-1098DFA827F5}" destId="{0970A6D2-D984-40EC-95BF-4594F20D19E6}" srcOrd="14" destOrd="0" presId="urn:microsoft.com/office/officeart/2005/8/layout/list1"/>
    <dgm:cxn modelId="{48927327-3A07-4190-9C23-2DD20D57021D}" type="presParOf" srcId="{915DCDC9-0606-4C9B-B0CC-1098DFA827F5}" destId="{A9690971-20E0-497C-815E-9A03716BCC68}" srcOrd="15" destOrd="0" presId="urn:microsoft.com/office/officeart/2005/8/layout/list1"/>
    <dgm:cxn modelId="{8D3CB1A9-B3BE-4701-9785-D5C2EE2A3761}" type="presParOf" srcId="{915DCDC9-0606-4C9B-B0CC-1098DFA827F5}" destId="{28551AAF-EDB8-4068-A015-785FBC23F8C9}" srcOrd="16" destOrd="0" presId="urn:microsoft.com/office/officeart/2005/8/layout/list1"/>
    <dgm:cxn modelId="{57BDF5DB-0BBC-47E7-9356-D3FCA0871597}" type="presParOf" srcId="{28551AAF-EDB8-4068-A015-785FBC23F8C9}" destId="{7E2F0868-DAE5-43B0-9871-9B990C372BE2}" srcOrd="0" destOrd="0" presId="urn:microsoft.com/office/officeart/2005/8/layout/list1"/>
    <dgm:cxn modelId="{591EBFC2-6AD5-4E40-BB04-5676B94E6279}" type="presParOf" srcId="{28551AAF-EDB8-4068-A015-785FBC23F8C9}" destId="{9EC8AAA5-5741-4498-A74F-A75D168D05B0}" srcOrd="1" destOrd="0" presId="urn:microsoft.com/office/officeart/2005/8/layout/list1"/>
    <dgm:cxn modelId="{1B11BAF0-32F0-4AFC-A914-D4284C9EA590}" type="presParOf" srcId="{915DCDC9-0606-4C9B-B0CC-1098DFA827F5}" destId="{9DB1F713-16E6-498E-9D4A-AC8E4E14FE9B}" srcOrd="17" destOrd="0" presId="urn:microsoft.com/office/officeart/2005/8/layout/list1"/>
    <dgm:cxn modelId="{B8753E0F-18FA-49DE-8579-0A6233E29919}" type="presParOf" srcId="{915DCDC9-0606-4C9B-B0CC-1098DFA827F5}" destId="{17C37E12-8447-4E01-9879-DE9ABA3C71FD}" srcOrd="18" destOrd="0" presId="urn:microsoft.com/office/officeart/2005/8/layout/list1"/>
    <dgm:cxn modelId="{013EE529-7CF9-4C4D-BB87-1DE90FEBA578}" type="presParOf" srcId="{915DCDC9-0606-4C9B-B0CC-1098DFA827F5}" destId="{29E9BDBA-3007-41B9-9EA2-40A09BE81C13}" srcOrd="19" destOrd="0" presId="urn:microsoft.com/office/officeart/2005/8/layout/list1"/>
    <dgm:cxn modelId="{059C05C6-3743-4B74-A8C5-24CABBDBCB66}" type="presParOf" srcId="{915DCDC9-0606-4C9B-B0CC-1098DFA827F5}" destId="{8D3F3842-3021-462F-B75F-D89F76583DC2}" srcOrd="20" destOrd="0" presId="urn:microsoft.com/office/officeart/2005/8/layout/list1"/>
    <dgm:cxn modelId="{95270223-1AB3-4C7F-A633-0096B9941E19}" type="presParOf" srcId="{8D3F3842-3021-462F-B75F-D89F76583DC2}" destId="{80B1D58E-48FC-4F5E-83D8-6624988E422D}" srcOrd="0" destOrd="0" presId="urn:microsoft.com/office/officeart/2005/8/layout/list1"/>
    <dgm:cxn modelId="{8E2985BD-A9A7-40A2-BD0B-3A00BE04C4B8}" type="presParOf" srcId="{8D3F3842-3021-462F-B75F-D89F76583DC2}" destId="{6BE5E795-5487-4833-940D-C56D9C4BA27B}" srcOrd="1" destOrd="0" presId="urn:microsoft.com/office/officeart/2005/8/layout/list1"/>
    <dgm:cxn modelId="{E5500196-CB48-4146-8CC1-94FACB3B7F9F}" type="presParOf" srcId="{915DCDC9-0606-4C9B-B0CC-1098DFA827F5}" destId="{8080DE7B-90D3-491A-85D1-5497DBC24DCE}" srcOrd="21" destOrd="0" presId="urn:microsoft.com/office/officeart/2005/8/layout/list1"/>
    <dgm:cxn modelId="{A9AFA0FB-0160-4ECA-AF6C-83040829D423}" type="presParOf" srcId="{915DCDC9-0606-4C9B-B0CC-1098DFA827F5}" destId="{9AC1CDFE-93DD-438F-B788-7C7B425EB3D0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E82745-810E-4C37-80C6-7BA3CAA8212F}">
      <dsp:nvSpPr>
        <dsp:cNvPr id="0" name=""/>
        <dsp:cNvSpPr/>
      </dsp:nvSpPr>
      <dsp:spPr>
        <a:xfrm>
          <a:off x="0" y="354630"/>
          <a:ext cx="5845927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21ED69-8E89-416B-A0BB-D114E753234F}">
      <dsp:nvSpPr>
        <dsp:cNvPr id="0" name=""/>
        <dsp:cNvSpPr/>
      </dsp:nvSpPr>
      <dsp:spPr>
        <a:xfrm>
          <a:off x="1461481" y="88950"/>
          <a:ext cx="4092149" cy="531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74" tIns="0" rIns="154674" bIns="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800" b="1" kern="1200" dirty="0" err="1">
              <a:latin typeface="Arial"/>
              <a:cs typeface="Arial"/>
            </a:rPr>
            <a:t>Integrity</a:t>
          </a:r>
          <a:r>
            <a:rPr lang="bg-BG" sz="1800" b="1" kern="1200" dirty="0">
              <a:latin typeface="Arial"/>
              <a:cs typeface="Arial"/>
            </a:rPr>
            <a:t>, </a:t>
          </a:r>
          <a:r>
            <a:rPr lang="bg-BG" sz="1800" b="1" kern="1200" dirty="0" err="1">
              <a:latin typeface="Arial"/>
              <a:cs typeface="Arial"/>
            </a:rPr>
            <a:t>fairness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and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open-mindedness</a:t>
          </a:r>
          <a:endParaRPr lang="en-US" sz="1800" kern="1200" dirty="0">
            <a:latin typeface="Arial"/>
            <a:cs typeface="Arial"/>
          </a:endParaRPr>
        </a:p>
      </dsp:txBody>
      <dsp:txXfrm>
        <a:off x="1487420" y="114889"/>
        <a:ext cx="4040271" cy="479482"/>
      </dsp:txXfrm>
    </dsp:sp>
    <dsp:sp modelId="{DBBD4050-1142-47F8-BEE4-BCD554E76CF5}">
      <dsp:nvSpPr>
        <dsp:cNvPr id="0" name=""/>
        <dsp:cNvSpPr/>
      </dsp:nvSpPr>
      <dsp:spPr>
        <a:xfrm>
          <a:off x="0" y="1171110"/>
          <a:ext cx="5845927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5">
              <a:hueOff val="499051"/>
              <a:satOff val="-10098"/>
              <a:lumOff val="314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77E708-D98C-4D65-BDEE-58A442A6B51A}">
      <dsp:nvSpPr>
        <dsp:cNvPr id="0" name=""/>
        <dsp:cNvSpPr/>
      </dsp:nvSpPr>
      <dsp:spPr>
        <a:xfrm>
          <a:off x="1461481" y="905430"/>
          <a:ext cx="4092149" cy="531360"/>
        </a:xfrm>
        <a:prstGeom prst="roundRect">
          <a:avLst/>
        </a:prstGeom>
        <a:solidFill>
          <a:schemeClr val="accent5">
            <a:hueOff val="499051"/>
            <a:satOff val="-10098"/>
            <a:lumOff val="314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74" tIns="0" rIns="154674" bIns="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800" b="1" kern="1200" dirty="0" err="1">
              <a:latin typeface="Arial"/>
              <a:cs typeface="Arial"/>
            </a:rPr>
            <a:t>Respect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for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others</a:t>
          </a:r>
          <a:endParaRPr lang="en-US" sz="1800" kern="1200" dirty="0">
            <a:latin typeface="Arial"/>
            <a:cs typeface="Arial"/>
          </a:endParaRPr>
        </a:p>
      </dsp:txBody>
      <dsp:txXfrm>
        <a:off x="1487420" y="931369"/>
        <a:ext cx="4040271" cy="479482"/>
      </dsp:txXfrm>
    </dsp:sp>
    <dsp:sp modelId="{4D0EB1AD-5D89-4846-85EC-3F627120A995}">
      <dsp:nvSpPr>
        <dsp:cNvPr id="0" name=""/>
        <dsp:cNvSpPr/>
      </dsp:nvSpPr>
      <dsp:spPr>
        <a:xfrm>
          <a:off x="0" y="1987590"/>
          <a:ext cx="5845927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5">
              <a:hueOff val="998102"/>
              <a:satOff val="-20196"/>
              <a:lumOff val="628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78508-DCC8-4A5B-99F6-C7E9C8B03957}">
      <dsp:nvSpPr>
        <dsp:cNvPr id="0" name=""/>
        <dsp:cNvSpPr/>
      </dsp:nvSpPr>
      <dsp:spPr>
        <a:xfrm>
          <a:off x="1461481" y="1721910"/>
          <a:ext cx="4092149" cy="531360"/>
        </a:xfrm>
        <a:prstGeom prst="roundRect">
          <a:avLst/>
        </a:prstGeom>
        <a:solidFill>
          <a:schemeClr val="accent5">
            <a:hueOff val="998102"/>
            <a:satOff val="-20196"/>
            <a:lumOff val="62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74" tIns="0" rIns="154674" bIns="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800" b="1" kern="1200" dirty="0" err="1">
              <a:latin typeface="Arial"/>
              <a:cs typeface="Arial"/>
            </a:rPr>
            <a:t>Avoidance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of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harm</a:t>
          </a:r>
          <a:endParaRPr lang="en-US" sz="1800" kern="1200" dirty="0">
            <a:latin typeface="Arial"/>
            <a:cs typeface="Arial"/>
          </a:endParaRPr>
        </a:p>
      </dsp:txBody>
      <dsp:txXfrm>
        <a:off x="1487420" y="1747849"/>
        <a:ext cx="4040271" cy="479482"/>
      </dsp:txXfrm>
    </dsp:sp>
    <dsp:sp modelId="{0970A6D2-D984-40EC-95BF-4594F20D19E6}">
      <dsp:nvSpPr>
        <dsp:cNvPr id="0" name=""/>
        <dsp:cNvSpPr/>
      </dsp:nvSpPr>
      <dsp:spPr>
        <a:xfrm>
          <a:off x="0" y="2804070"/>
          <a:ext cx="5845927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5">
              <a:hueOff val="1497154"/>
              <a:satOff val="-30293"/>
              <a:lumOff val="941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54F097-FA09-4A77-8CF0-CCAD53DD94B6}">
      <dsp:nvSpPr>
        <dsp:cNvPr id="0" name=""/>
        <dsp:cNvSpPr/>
      </dsp:nvSpPr>
      <dsp:spPr>
        <a:xfrm>
          <a:off x="1461481" y="2538390"/>
          <a:ext cx="4092149" cy="531360"/>
        </a:xfrm>
        <a:prstGeom prst="roundRect">
          <a:avLst/>
        </a:prstGeom>
        <a:solidFill>
          <a:schemeClr val="accent5">
            <a:hueOff val="1497154"/>
            <a:satOff val="-30293"/>
            <a:lumOff val="941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74" tIns="0" rIns="154674" bIns="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800" b="1" kern="1200" dirty="0" err="1">
              <a:latin typeface="Arial"/>
              <a:cs typeface="Arial"/>
            </a:rPr>
            <a:t>Privacy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of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those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taking</a:t>
          </a:r>
          <a:r>
            <a:rPr lang="bg-BG" sz="1800" b="1" kern="1200" dirty="0">
              <a:latin typeface="Arial"/>
              <a:cs typeface="Arial"/>
            </a:rPr>
            <a:t> </a:t>
          </a:r>
          <a:r>
            <a:rPr lang="bg-BG" sz="1800" b="1" kern="1200" dirty="0" err="1">
              <a:latin typeface="Arial"/>
              <a:cs typeface="Arial"/>
            </a:rPr>
            <a:t>part</a:t>
          </a:r>
          <a:endParaRPr lang="en-US" sz="1800" kern="1200" dirty="0">
            <a:latin typeface="Arial"/>
            <a:cs typeface="Arial"/>
          </a:endParaRPr>
        </a:p>
      </dsp:txBody>
      <dsp:txXfrm>
        <a:off x="1487420" y="2564329"/>
        <a:ext cx="4040271" cy="479482"/>
      </dsp:txXfrm>
    </dsp:sp>
    <dsp:sp modelId="{17C37E12-8447-4E01-9879-DE9ABA3C71FD}">
      <dsp:nvSpPr>
        <dsp:cNvPr id="0" name=""/>
        <dsp:cNvSpPr/>
      </dsp:nvSpPr>
      <dsp:spPr>
        <a:xfrm>
          <a:off x="0" y="3620550"/>
          <a:ext cx="5845927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5">
              <a:hueOff val="1996205"/>
              <a:satOff val="-40391"/>
              <a:lumOff val="1255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C8AAA5-5741-4498-A74F-A75D168D05B0}">
      <dsp:nvSpPr>
        <dsp:cNvPr id="0" name=""/>
        <dsp:cNvSpPr/>
      </dsp:nvSpPr>
      <dsp:spPr>
        <a:xfrm>
          <a:off x="1461481" y="3354870"/>
          <a:ext cx="4092149" cy="531360"/>
        </a:xfrm>
        <a:prstGeom prst="roundRect">
          <a:avLst/>
        </a:prstGeom>
        <a:solidFill>
          <a:schemeClr val="accent5">
            <a:hueOff val="1996205"/>
            <a:satOff val="-40391"/>
            <a:lumOff val="125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74" tIns="0" rIns="154674" bIns="0" numCol="1" spcCol="1270" anchor="ctr" anchorCtr="0">
          <a:noAutofit/>
        </a:bodyPr>
        <a:lstStyle/>
        <a:p>
          <a:pPr marL="0" lvl="0" indent="0" algn="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800" b="1" kern="1200" dirty="0">
              <a:latin typeface="Arial"/>
              <a:cs typeface="Arial"/>
            </a:rPr>
            <a:t>Voluntary nature of participation and right to withdraw</a:t>
          </a:r>
        </a:p>
      </dsp:txBody>
      <dsp:txXfrm>
        <a:off x="1487420" y="3380809"/>
        <a:ext cx="4040271" cy="479482"/>
      </dsp:txXfrm>
    </dsp:sp>
    <dsp:sp modelId="{9AC1CDFE-93DD-438F-B788-7C7B425EB3D0}">
      <dsp:nvSpPr>
        <dsp:cNvPr id="0" name=""/>
        <dsp:cNvSpPr/>
      </dsp:nvSpPr>
      <dsp:spPr>
        <a:xfrm>
          <a:off x="0" y="4437030"/>
          <a:ext cx="5845927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5">
              <a:hueOff val="2495256"/>
              <a:satOff val="-50489"/>
              <a:lumOff val="1569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E5E795-5487-4833-940D-C56D9C4BA27B}">
      <dsp:nvSpPr>
        <dsp:cNvPr id="0" name=""/>
        <dsp:cNvSpPr/>
      </dsp:nvSpPr>
      <dsp:spPr>
        <a:xfrm>
          <a:off x="1461481" y="4171350"/>
          <a:ext cx="4092149" cy="531360"/>
        </a:xfrm>
        <a:prstGeom prst="roundRect">
          <a:avLst/>
        </a:prstGeom>
        <a:solidFill>
          <a:schemeClr val="accent5">
            <a:hueOff val="2495256"/>
            <a:satOff val="-50489"/>
            <a:lumOff val="1569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674" tIns="0" rIns="154674" bIns="0" numCol="1" spcCol="1270" anchor="ctr" anchorCtr="0">
          <a:noAutofit/>
        </a:bodyPr>
        <a:lstStyle/>
        <a:p>
          <a:pPr marL="0" lvl="0" indent="0" algn="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800" b="1" kern="1200" dirty="0">
              <a:latin typeface="Arial"/>
              <a:cs typeface="Arial"/>
            </a:rPr>
            <a:t>Informed consent of those taking part</a:t>
          </a:r>
        </a:p>
      </dsp:txBody>
      <dsp:txXfrm>
        <a:off x="1487420" y="4197289"/>
        <a:ext cx="4040271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917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319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007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886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12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506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472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045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603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771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94670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049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6635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176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011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165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940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4877721" y="754527"/>
            <a:ext cx="4887602" cy="1913390"/>
          </a:xfrm>
        </p:spPr>
        <p:txBody>
          <a:bodyPr>
            <a:normAutofit/>
          </a:bodyPr>
          <a:lstStyle/>
          <a:p>
            <a:r>
              <a:rPr lang="bg-BG" sz="3600" dirty="0" err="1">
                <a:latin typeface="Arial"/>
                <a:cs typeface="Arial"/>
              </a:rPr>
              <a:t>Tehnology</a:t>
            </a:r>
            <a:r>
              <a:rPr lang="bg-BG" sz="3600" dirty="0">
                <a:latin typeface="Arial"/>
                <a:cs typeface="Arial"/>
              </a:rPr>
              <a:t> </a:t>
            </a:r>
            <a:r>
              <a:rPr lang="bg-BG" sz="3600" dirty="0" err="1">
                <a:latin typeface="Arial"/>
                <a:cs typeface="Arial"/>
              </a:rPr>
              <a:t>and</a:t>
            </a:r>
            <a:r>
              <a:rPr lang="bg-BG" sz="3600" dirty="0">
                <a:latin typeface="Arial"/>
                <a:cs typeface="Arial"/>
              </a:rPr>
              <a:t> </a:t>
            </a:r>
            <a:r>
              <a:rPr lang="bg-BG" sz="3600" dirty="0" err="1">
                <a:latin typeface="Arial"/>
                <a:cs typeface="Arial"/>
              </a:rPr>
              <a:t>collaboration</a:t>
            </a:r>
            <a:endParaRPr lang="bg-BG" sz="3600" dirty="0">
              <a:latin typeface="Arial"/>
              <a:cs typeface="Arial"/>
            </a:endParaRP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4962905" y="3597920"/>
            <a:ext cx="4712980" cy="2099495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bg-BG" sz="1200" dirty="0" err="1">
                <a:solidFill>
                  <a:schemeClr val="accent1"/>
                </a:solidFill>
                <a:latin typeface="Arial"/>
                <a:cs typeface="Arial"/>
              </a:rPr>
              <a:t>Radoslav</a:t>
            </a:r>
            <a:r>
              <a:rPr lang="bg-BG" sz="1200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cs typeface="Arial"/>
              </a:rPr>
              <a:t>Nikolov</a:t>
            </a:r>
            <a:r>
              <a:rPr lang="bg-BG" sz="1200" dirty="0">
                <a:solidFill>
                  <a:schemeClr val="accent1"/>
                </a:solidFill>
                <a:latin typeface="Arial"/>
                <a:cs typeface="Arial"/>
              </a:rPr>
              <a:t> (2118366)</a:t>
            </a:r>
            <a:endParaRPr lang="bg-BG" sz="1200">
              <a:solidFill>
                <a:schemeClr val="accent1"/>
              </a:solidFill>
            </a:endParaRPr>
          </a:p>
          <a:p>
            <a:pPr algn="l"/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Tanweer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Hussain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(2123799)</a:t>
            </a:r>
            <a:endParaRPr lang="bg-BG" sz="1200" dirty="0">
              <a:solidFill>
                <a:schemeClr val="accent1"/>
              </a:solidFill>
              <a:latin typeface="Arial"/>
              <a:cs typeface="Arial"/>
            </a:endParaRPr>
          </a:p>
          <a:p>
            <a:pPr algn="l"/>
            <a:r>
              <a:rPr lang="bg-BG" sz="1200" b="1" dirty="0" err="1">
                <a:solidFill>
                  <a:schemeClr val="accent1"/>
                </a:solidFill>
                <a:latin typeface="Arial"/>
                <a:cs typeface="Arial"/>
              </a:rPr>
              <a:t>Wich</a:t>
            </a:r>
            <a:r>
              <a:rPr lang="bg-BG" sz="1200" b="1" dirty="0">
                <a:solidFill>
                  <a:schemeClr val="accent1"/>
                </a:solidFill>
                <a:latin typeface="Arial"/>
                <a:cs typeface="Arial"/>
              </a:rPr>
              <a:t> </a:t>
            </a:r>
            <a:r>
              <a:rPr lang="bg-BG" sz="1200" b="1" dirty="0" err="1">
                <a:solidFill>
                  <a:schemeClr val="accent1"/>
                </a:solidFill>
                <a:latin typeface="Arial"/>
                <a:cs typeface="Arial"/>
              </a:rPr>
              <a:t>digital</a:t>
            </a:r>
            <a:r>
              <a:rPr lang="bg-BG" sz="1200" b="1" dirty="0">
                <a:solidFill>
                  <a:schemeClr val="accent1"/>
                </a:solidFill>
                <a:latin typeface="Arial"/>
                <a:cs typeface="Arial"/>
              </a:rPr>
              <a:t> </a:t>
            </a:r>
            <a:r>
              <a:rPr lang="bg-BG" sz="1200" b="1" dirty="0" err="1">
                <a:solidFill>
                  <a:schemeClr val="accent1"/>
                </a:solidFill>
                <a:latin typeface="Arial"/>
                <a:cs typeface="Arial"/>
              </a:rPr>
              <a:t>tool</a:t>
            </a:r>
            <a:r>
              <a:rPr lang="bg-BG" sz="1200" b="1" dirty="0">
                <a:solidFill>
                  <a:schemeClr val="accent1"/>
                </a:solidFill>
                <a:latin typeface="Arial"/>
                <a:cs typeface="Arial"/>
              </a:rPr>
              <a:t> </a:t>
            </a:r>
            <a:r>
              <a:rPr lang="bg-BG" sz="1200" b="1" dirty="0" err="1">
                <a:solidFill>
                  <a:schemeClr val="accent1"/>
                </a:solidFill>
                <a:latin typeface="Arial"/>
                <a:cs typeface="Arial"/>
              </a:rPr>
              <a:t>most</a:t>
            </a:r>
            <a:r>
              <a:rPr lang="bg-BG" sz="1200" b="1" dirty="0">
                <a:solidFill>
                  <a:schemeClr val="accent1"/>
                </a:solidFill>
                <a:latin typeface="Arial"/>
                <a:cs typeface="Arial"/>
              </a:rPr>
              <a:t> </a:t>
            </a:r>
            <a:r>
              <a:rPr lang="bg-BG" sz="1200" b="1" dirty="0" err="1">
                <a:solidFill>
                  <a:schemeClr val="accent1"/>
                </a:solidFill>
                <a:latin typeface="Arial"/>
                <a:cs typeface="Arial"/>
              </a:rPr>
              <a:t>comonly</a:t>
            </a:r>
            <a:r>
              <a:rPr lang="bg-BG" sz="1200" b="1" dirty="0">
                <a:solidFill>
                  <a:schemeClr val="accent1"/>
                </a:solidFill>
                <a:latin typeface="Arial"/>
                <a:cs typeface="Arial"/>
              </a:rPr>
              <a:t> </a:t>
            </a:r>
            <a:r>
              <a:rPr lang="bg-BG" sz="1200" b="1" dirty="0" err="1">
                <a:solidFill>
                  <a:schemeClr val="accent1"/>
                </a:solidFill>
                <a:latin typeface="Arial"/>
                <a:cs typeface="Arial"/>
              </a:rPr>
              <a:t>used</a:t>
            </a:r>
            <a:r>
              <a:rPr lang="bg-BG" sz="1200" b="1" dirty="0">
                <a:solidFill>
                  <a:schemeClr val="accent1"/>
                </a:solidFill>
                <a:latin typeface="Arial"/>
                <a:cs typeface="Arial"/>
              </a:rPr>
              <a:t> </a:t>
            </a:r>
            <a:r>
              <a:rPr lang="bg-BG" sz="1200" b="1" dirty="0" err="1">
                <a:solidFill>
                  <a:schemeClr val="accent1"/>
                </a:solidFill>
                <a:latin typeface="Arial"/>
                <a:cs typeface="Arial"/>
              </a:rPr>
              <a:t>for</a:t>
            </a:r>
            <a:r>
              <a:rPr lang="bg-BG" sz="1200" b="1" dirty="0">
                <a:solidFill>
                  <a:schemeClr val="accent1"/>
                </a:solidFill>
                <a:latin typeface="Arial"/>
                <a:cs typeface="Arial"/>
              </a:rPr>
              <a:t> </a:t>
            </a:r>
            <a:r>
              <a:rPr lang="bg-BG" sz="1200" b="1" dirty="0" err="1">
                <a:solidFill>
                  <a:schemeClr val="accent1"/>
                </a:solidFill>
                <a:latin typeface="Arial"/>
                <a:cs typeface="Arial"/>
              </a:rPr>
              <a:t>collaboration</a:t>
            </a:r>
            <a:r>
              <a:rPr lang="bg-BG" sz="1200" b="1" dirty="0">
                <a:solidFill>
                  <a:schemeClr val="accent1"/>
                </a:solidFill>
                <a:latin typeface="Arial"/>
                <a:cs typeface="Arial"/>
              </a:rPr>
              <a:t> </a:t>
            </a:r>
            <a:r>
              <a:rPr lang="bg-BG" sz="1200" b="1" dirty="0" err="1">
                <a:solidFill>
                  <a:schemeClr val="accent1"/>
                </a:solidFill>
                <a:latin typeface="Arial"/>
                <a:cs typeface="Arial"/>
              </a:rPr>
              <a:t>at</a:t>
            </a:r>
            <a:r>
              <a:rPr lang="bg-BG" sz="1200" b="1" dirty="0">
                <a:solidFill>
                  <a:schemeClr val="accent1"/>
                </a:solidFill>
                <a:latin typeface="Arial"/>
                <a:cs typeface="Arial"/>
              </a:rPr>
              <a:t> UWTSD</a:t>
            </a:r>
          </a:p>
          <a:p>
            <a:pPr algn="l"/>
            <a:r>
              <a:rPr lang="bg-BG" sz="1200" dirty="0" err="1">
                <a:solidFill>
                  <a:schemeClr val="accent1"/>
                </a:solidFill>
                <a:latin typeface="Arial"/>
                <a:cs typeface="Arial"/>
              </a:rPr>
              <a:t>Digital</a:t>
            </a:r>
            <a:r>
              <a:rPr lang="bg-BG" sz="1200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cs typeface="Arial"/>
              </a:rPr>
              <a:t>Skills</a:t>
            </a:r>
            <a:r>
              <a:rPr lang="bg-BG" sz="1200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cs typeface="Arial"/>
              </a:rPr>
              <a:t>and</a:t>
            </a:r>
            <a:r>
              <a:rPr lang="bg-BG" sz="1200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cs typeface="Arial"/>
              </a:rPr>
              <a:t>Research</a:t>
            </a:r>
            <a:r>
              <a:rPr lang="bg-BG" sz="1200" dirty="0">
                <a:solidFill>
                  <a:schemeClr val="accent1"/>
                </a:solidFill>
                <a:latin typeface="Arial"/>
                <a:cs typeface="Arial"/>
              </a:rPr>
              <a:t> Methods.BMSW4003_BIRM</a:t>
            </a:r>
          </a:p>
          <a:p>
            <a:pPr algn="l"/>
            <a:r>
              <a:rPr lang="bg-BG" sz="1200" dirty="0" err="1">
                <a:solidFill>
                  <a:schemeClr val="accent1"/>
                </a:solidFill>
                <a:latin typeface="Arial"/>
                <a:cs typeface="Arial"/>
              </a:rPr>
              <a:t>Abdi</a:t>
            </a:r>
            <a:r>
              <a:rPr lang="bg-BG" sz="1200" dirty="0">
                <a:solidFill>
                  <a:schemeClr val="accent1"/>
                </a:solidFill>
                <a:latin typeface="Arial"/>
                <a:cs typeface="Arial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cs typeface="Arial"/>
              </a:rPr>
              <a:t>Rahman</a:t>
            </a:r>
            <a:endParaRPr lang="bg-BG" sz="1200" dirty="0">
              <a:solidFill>
                <a:schemeClr val="accent1"/>
              </a:solidFill>
              <a:latin typeface="Arial"/>
              <a:cs typeface="Arial"/>
            </a:endParaRPr>
          </a:p>
        </p:txBody>
      </p:sp>
      <p:pic>
        <p:nvPicPr>
          <p:cNvPr id="4" name="Picture 3" descr="Microchips on a circuit board">
            <a:extLst>
              <a:ext uri="{FF2B5EF4-FFF2-40B4-BE49-F238E27FC236}">
                <a16:creationId xmlns:a16="http://schemas.microsoft.com/office/drawing/2014/main" id="{2868C6BF-8292-4DB3-A9D8-54F00CFE12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37" r="22231" b="4"/>
          <a:stretch/>
        </p:blipFill>
        <p:spPr>
          <a:xfrm>
            <a:off x="1" y="10"/>
            <a:ext cx="4876799" cy="6857989"/>
          </a:xfrm>
          <a:prstGeom prst="rect">
            <a:avLst/>
          </a:prstGeom>
        </p:spPr>
      </p:pic>
      <p:sp>
        <p:nvSpPr>
          <p:cNvPr id="7" name="Текстово поле 6">
            <a:extLst>
              <a:ext uri="{FF2B5EF4-FFF2-40B4-BE49-F238E27FC236}">
                <a16:creationId xmlns:a16="http://schemas.microsoft.com/office/drawing/2014/main" id="{077A24FF-C89A-483E-A9D5-7D84ABD00FE6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bg-BG"/>
          </a:p>
        </p:txBody>
      </p:sp>
      <p:sp>
        <p:nvSpPr>
          <p:cNvPr id="10" name="Текстово поле 9">
            <a:extLst>
              <a:ext uri="{FF2B5EF4-FFF2-40B4-BE49-F238E27FC236}">
                <a16:creationId xmlns:a16="http://schemas.microsoft.com/office/drawing/2014/main" id="{F614CCD3-CC80-43EF-9FF9-4BB9428400E7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48730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C472433E-1C8D-4AD0-99AB-E88959806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Introduction and </a:t>
            </a:r>
            <a:r>
              <a:rPr lang="en-US" dirty="0" err="1">
                <a:latin typeface="Arial"/>
                <a:cs typeface="Arial"/>
              </a:rPr>
              <a:t>reserch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metod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E649AF31-FE45-47F5-91D5-251701EDF1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084303" y="2567684"/>
            <a:ext cx="4189699" cy="309789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1 Introduction</a:t>
            </a:r>
          </a:p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2 Relevant existing research</a:t>
            </a:r>
          </a:p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3 Ethical consideration</a:t>
            </a:r>
          </a:p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4 Our proposed method</a:t>
            </a:r>
          </a:p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5 Our research timeline</a:t>
            </a:r>
          </a:p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6 Our hypothesis</a:t>
            </a:r>
          </a:p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7 Q&amp;A</a:t>
            </a:r>
          </a:p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8 Referencing</a:t>
            </a:r>
          </a:p>
        </p:txBody>
      </p:sp>
      <p:pic>
        <p:nvPicPr>
          <p:cNvPr id="5" name="Картина 5" descr="People working on a computer">
            <a:extLst>
              <a:ext uri="{FF2B5EF4-FFF2-40B4-BE49-F238E27FC236}">
                <a16:creationId xmlns:a16="http://schemas.microsoft.com/office/drawing/2014/main" id="{EBAD86FE-E213-4DD0-8EDC-00741F6C830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9677" r="17813" b="-2"/>
          <a:stretch/>
        </p:blipFill>
        <p:spPr>
          <a:xfrm>
            <a:off x="20" y="-10439"/>
            <a:ext cx="4622502" cy="6868439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52247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F6DE8458-A990-4795-9B59-2E87C79DC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1666" y="192066"/>
            <a:ext cx="2756063" cy="65274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>
                <a:latin typeface="Arial"/>
                <a:cs typeface="Arial"/>
              </a:rPr>
              <a:t>Introduction​</a:t>
            </a:r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D3C72EE3-52D5-4AC7-99B9-C4539F1FE6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224193" y="5125082"/>
            <a:ext cx="6820166" cy="123986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Hello, everyone and welcome to the application of the UWTSD.</a:t>
            </a:r>
            <a:endParaRPr lang="bg-BG" sz="1200">
              <a:solidFill>
                <a:schemeClr val="accent1"/>
              </a:solidFill>
              <a:latin typeface="Arial"/>
              <a:cs typeface="Arial"/>
            </a:endParaRPr>
          </a:p>
          <a:p>
            <a:r>
              <a:rPr lang="en-US" sz="1200" dirty="0">
                <a:solidFill>
                  <a:schemeClr val="accent1"/>
                </a:solidFill>
                <a:latin typeface="Arial"/>
                <a:cs typeface="Arial"/>
              </a:rPr>
              <a:t>Isn't this the best way of collaboration with technology. </a:t>
            </a:r>
          </a:p>
        </p:txBody>
      </p:sp>
      <p:pic>
        <p:nvPicPr>
          <p:cNvPr id="5" name="Картина 5" descr="Mother Board">
            <a:extLst>
              <a:ext uri="{FF2B5EF4-FFF2-40B4-BE49-F238E27FC236}">
                <a16:creationId xmlns:a16="http://schemas.microsoft.com/office/drawing/2014/main" id="{B173A53B-2F52-48F8-A38F-95C863D132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771" r="25718" b="-2"/>
          <a:stretch/>
        </p:blipFill>
        <p:spPr>
          <a:xfrm>
            <a:off x="20" y="-10439"/>
            <a:ext cx="1887654" cy="6868439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Картина 5" descr="Картина, която съдържа текст, екранна снимка, оранжев&#10;&#10;Описанието е генерирано автоматично">
            <a:extLst>
              <a:ext uri="{FF2B5EF4-FFF2-40B4-BE49-F238E27FC236}">
                <a16:creationId xmlns:a16="http://schemas.microsoft.com/office/drawing/2014/main" id="{7983EDBF-DD2A-471D-8AC8-279FCD7BAB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9635" y="1022333"/>
            <a:ext cx="6814157" cy="375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689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9752FF3-6D8A-4670-BDED-4A9BA4C49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err="1">
                <a:ea typeface="+mj-lt"/>
                <a:cs typeface="+mj-lt"/>
              </a:rPr>
              <a:t>Relevant</a:t>
            </a:r>
            <a:r>
              <a:rPr lang="bg-BG" dirty="0">
                <a:ea typeface="+mj-lt"/>
                <a:cs typeface="+mj-lt"/>
              </a:rPr>
              <a:t> </a:t>
            </a:r>
            <a:r>
              <a:rPr lang="bg-BG" dirty="0" err="1">
                <a:latin typeface="Arial"/>
                <a:ea typeface="+mj-lt"/>
                <a:cs typeface="+mj-lt"/>
              </a:rPr>
              <a:t>existing</a:t>
            </a:r>
            <a:r>
              <a:rPr lang="bg-BG" dirty="0">
                <a:ea typeface="+mj-lt"/>
                <a:cs typeface="+mj-lt"/>
              </a:rPr>
              <a:t> </a:t>
            </a:r>
            <a:r>
              <a:rPr lang="bg-BG" dirty="0" err="1">
                <a:ea typeface="+mj-lt"/>
                <a:cs typeface="+mj-lt"/>
              </a:rPr>
              <a:t>research</a:t>
            </a:r>
            <a:endParaRPr lang="bg-BG" dirty="0">
              <a:ea typeface="+mj-lt"/>
              <a:cs typeface="+mj-lt"/>
            </a:endParaRPr>
          </a:p>
          <a:p>
            <a:endParaRPr lang="bg-BG"/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4D209323-2DC1-4849-A48E-6D13C3BDC6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Effective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collaboration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happens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when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 </a:t>
            </a:r>
            <a:endParaRPr lang="bg-BG" sz="1200">
              <a:solidFill>
                <a:schemeClr val="accent1"/>
              </a:solidFill>
              <a:latin typeface="Arial"/>
              <a:ea typeface="+mn-lt"/>
              <a:cs typeface="Arial"/>
            </a:endParaRPr>
          </a:p>
          <a:p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tools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needed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are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available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and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 </a:t>
            </a:r>
            <a:endParaRPr lang="bg-BG" sz="1200">
              <a:solidFill>
                <a:schemeClr val="accent1"/>
              </a:solidFill>
              <a:latin typeface="Arial"/>
              <a:ea typeface="+mn-lt"/>
              <a:cs typeface="Arial"/>
            </a:endParaRPr>
          </a:p>
          <a:p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used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appropriately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by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collaborators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.</a:t>
            </a:r>
            <a:endParaRPr lang="bg-BG" sz="1200">
              <a:solidFill>
                <a:schemeClr val="accent1"/>
              </a:solidFill>
              <a:latin typeface="Arial"/>
              <a:cs typeface="Arial"/>
            </a:endParaRPr>
          </a:p>
          <a:p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Collaboration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is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a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challenging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undertaking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.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original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example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of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collective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pooling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of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resources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that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are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then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shared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by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a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community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was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shared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commons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(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Hardin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, 1968).</a:t>
            </a:r>
            <a:endParaRPr lang="bg-BG" sz="1200">
              <a:solidFill>
                <a:schemeClr val="accent1"/>
              </a:solidFill>
              <a:latin typeface="Arial"/>
              <a:ea typeface="+mn-lt"/>
              <a:cs typeface="Arial"/>
            </a:endParaRPr>
          </a:p>
          <a:p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University-Industry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Collaboration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Strategies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in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Digital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Era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is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an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essential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research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publication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that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provides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comprehensive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research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on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 </a:t>
            </a:r>
            <a:endParaRPr lang="bg-BG" sz="1200">
              <a:solidFill>
                <a:schemeClr val="accent1"/>
              </a:solidFill>
              <a:latin typeface="Arial"/>
              <a:ea typeface="+mn-lt"/>
              <a:cs typeface="Arial"/>
            </a:endParaRPr>
          </a:p>
          <a:p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competitive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strategies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for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higher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education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institutions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that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will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allow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them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to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forge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beneficial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partnerships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with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industries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that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will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have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a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significant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impact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on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their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success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. </a:t>
            </a:r>
            <a:endParaRPr lang="bg-BG" sz="1200">
              <a:solidFill>
                <a:schemeClr val="accent1"/>
              </a:solidFill>
              <a:latin typeface="Arial"/>
              <a:ea typeface="+mn-lt"/>
              <a:cs typeface="Arial"/>
            </a:endParaRPr>
          </a:p>
          <a:p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Highlighting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a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wide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range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of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topics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such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as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human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resource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management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,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network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planning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,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and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institutional</a:t>
            </a:r>
            <a:r>
              <a:rPr lang="bg-BG" sz="1200" dirty="0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solidFill>
                  <a:schemeClr val="accent1"/>
                </a:solidFill>
                <a:latin typeface="Arial"/>
                <a:ea typeface="+mn-lt"/>
                <a:cs typeface="+mn-lt"/>
              </a:rPr>
              <a:t>structure</a:t>
            </a:r>
            <a:endParaRPr lang="bg-BG" sz="1200">
              <a:solidFill>
                <a:schemeClr val="accent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67047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97A3E00-2FC8-4B09-841D-742602DF5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bg-BG" dirty="0" err="1">
                <a:latin typeface="Arial"/>
                <a:ea typeface="+mj-lt"/>
                <a:cs typeface="+mj-lt"/>
              </a:rPr>
              <a:t>Ethical</a:t>
            </a:r>
            <a:r>
              <a:rPr lang="bg-BG" dirty="0">
                <a:latin typeface="Arial"/>
                <a:ea typeface="+mj-lt"/>
                <a:cs typeface="+mj-lt"/>
              </a:rPr>
              <a:t> </a:t>
            </a:r>
            <a:r>
              <a:rPr lang="bg-BG" dirty="0" err="1">
                <a:latin typeface="Arial"/>
                <a:ea typeface="+mj-lt"/>
                <a:cs typeface="+mj-lt"/>
              </a:rPr>
              <a:t>consideration</a:t>
            </a:r>
            <a:endParaRPr lang="bg-BG" dirty="0">
              <a:latin typeface="Arial"/>
              <a:ea typeface="+mj-lt"/>
              <a:cs typeface="+mj-lt"/>
            </a:endParaRPr>
          </a:p>
          <a:p>
            <a:endParaRPr lang="bg-BG" sz="2800"/>
          </a:p>
        </p:txBody>
      </p:sp>
      <p:grpSp>
        <p:nvGrpSpPr>
          <p:cNvPr id="7" name="Group 10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8" name="Rectangle 21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Контейнер за съдържание 2">
            <a:extLst>
              <a:ext uri="{FF2B5EF4-FFF2-40B4-BE49-F238E27FC236}">
                <a16:creationId xmlns:a16="http://schemas.microsoft.com/office/drawing/2014/main" id="{D6875718-5A92-499B-A567-FED9562D95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1638977"/>
              </p:ext>
            </p:extLst>
          </p:nvPr>
        </p:nvGraphicFramePr>
        <p:xfrm>
          <a:off x="6158160" y="827236"/>
          <a:ext cx="5845928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18342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F8AE44A4-288A-4347-A461-E354C915D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err="1">
                <a:latin typeface="Arial"/>
                <a:ea typeface="+mj-lt"/>
                <a:cs typeface="+mj-lt"/>
              </a:rPr>
              <a:t>Our</a:t>
            </a:r>
            <a:r>
              <a:rPr lang="bg-BG" dirty="0">
                <a:latin typeface="Arial"/>
                <a:ea typeface="+mj-lt"/>
                <a:cs typeface="+mj-lt"/>
              </a:rPr>
              <a:t> </a:t>
            </a:r>
            <a:r>
              <a:rPr lang="bg-BG" dirty="0" err="1">
                <a:latin typeface="Arial"/>
                <a:ea typeface="+mj-lt"/>
                <a:cs typeface="+mj-lt"/>
              </a:rPr>
              <a:t>proposed</a:t>
            </a:r>
            <a:r>
              <a:rPr lang="bg-BG" dirty="0">
                <a:latin typeface="Arial"/>
                <a:ea typeface="+mj-lt"/>
                <a:cs typeface="+mj-lt"/>
              </a:rPr>
              <a:t> </a:t>
            </a:r>
            <a:r>
              <a:rPr lang="bg-BG" dirty="0" err="1">
                <a:latin typeface="Arial"/>
                <a:ea typeface="+mj-lt"/>
                <a:cs typeface="+mj-lt"/>
              </a:rPr>
              <a:t>method</a:t>
            </a:r>
            <a:endParaRPr lang="bg-BG">
              <a:latin typeface="Arial"/>
              <a:ea typeface="+mj-lt"/>
              <a:cs typeface="+mj-lt"/>
            </a:endParaRPr>
          </a:p>
          <a:p>
            <a:endParaRPr lang="bg-BG"/>
          </a:p>
        </p:txBody>
      </p:sp>
      <p:graphicFrame>
        <p:nvGraphicFramePr>
          <p:cNvPr id="7" name="Контейнер за съдържание 6">
            <a:extLst>
              <a:ext uri="{FF2B5EF4-FFF2-40B4-BE49-F238E27FC236}">
                <a16:creationId xmlns:a16="http://schemas.microsoft.com/office/drawing/2014/main" id="{2D998560-A040-4197-B852-421706D1FB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7612134"/>
              </p:ext>
            </p:extLst>
          </p:nvPr>
        </p:nvGraphicFramePr>
        <p:xfrm>
          <a:off x="1356986" y="2077232"/>
          <a:ext cx="5895333" cy="42135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3767">
                  <a:extLst>
                    <a:ext uri="{9D8B030D-6E8A-4147-A177-3AD203B41FA5}">
                      <a16:colId xmlns:a16="http://schemas.microsoft.com/office/drawing/2014/main" val="3177715657"/>
                    </a:ext>
                  </a:extLst>
                </a:gridCol>
                <a:gridCol w="5021566">
                  <a:extLst>
                    <a:ext uri="{9D8B030D-6E8A-4147-A177-3AD203B41FA5}">
                      <a16:colId xmlns:a16="http://schemas.microsoft.com/office/drawing/2014/main" val="4244118742"/>
                    </a:ext>
                  </a:extLst>
                </a:gridCol>
              </a:tblGrid>
              <a:tr h="555955">
                <a:tc>
                  <a:txBody>
                    <a:bodyPr/>
                    <a:lstStyle/>
                    <a:p>
                      <a:pPr rtl="0" fontAlgn="base"/>
                      <a:r>
                        <a:rPr lang="af-ZA" dirty="0">
                          <a:effectLst/>
                        </a:rPr>
                        <a:t>Week ​</a:t>
                      </a:r>
                      <a:endParaRPr lang="af-ZA" b="1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auto"/>
                      <a:r>
                        <a:rPr lang="bg-BG" dirty="0">
                          <a:effectLst/>
                        </a:rPr>
                        <a:t>​</a:t>
                      </a:r>
                      <a:endParaRPr lang="bg-BG" b="1" dirty="0">
                        <a:solidFill>
                          <a:srgbClr val="FFFFFF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338626"/>
                  </a:ext>
                </a:extLst>
              </a:tr>
              <a:tr h="313839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 1​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af-ZA" sz="1200" dirty="0" err="1">
                          <a:effectLst/>
                          <a:latin typeface="Arial"/>
                        </a:rPr>
                        <a:t>Gathering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for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info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1003588"/>
                  </a:ext>
                </a:extLst>
              </a:tr>
              <a:tr h="340747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 2​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auto"/>
                      <a:r>
                        <a:rPr lang="bg-BG" sz="1200" dirty="0">
                          <a:effectLst/>
                          <a:latin typeface="Arial"/>
                        </a:rPr>
                        <a:t>​</a:t>
                      </a:r>
                      <a:r>
                        <a:rPr lang="bg-BG" sz="1200" b="0" i="0" u="none" strike="noStrike" noProof="0">
                          <a:effectLst/>
                          <a:latin typeface="Arial"/>
                        </a:rPr>
                        <a:t>Gathering</a:t>
                      </a:r>
                      <a:r>
                        <a:rPr lang="af-ZA" sz="1200" b="0" i="0" u="none" strike="noStrike" noProof="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b="0" i="0" u="none" strike="noStrike" noProof="0" dirty="0" err="1">
                          <a:effectLst/>
                          <a:latin typeface="Arial"/>
                        </a:rPr>
                        <a:t>for</a:t>
                      </a:r>
                      <a:r>
                        <a:rPr lang="af-ZA" sz="1200" b="0" i="0" u="none" strike="noStrike" noProof="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b="0" i="0" u="none" strike="noStrike" noProof="0" dirty="0" err="1">
                          <a:effectLst/>
                          <a:latin typeface="Arial"/>
                        </a:rPr>
                        <a:t>info</a:t>
                      </a:r>
                      <a:r>
                        <a:rPr lang="af-ZA" sz="1200" b="0" i="0" u="none" strike="noStrike" noProof="0" dirty="0">
                          <a:effectLst/>
                          <a:latin typeface="Arial"/>
                        </a:rPr>
                        <a:t> </a:t>
                      </a:r>
                      <a:endParaRPr lang="bg-BG" sz="1200" b="0" i="0" u="none" strike="noStrike" noProof="0" dirty="0">
                        <a:effectLst/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3678659"/>
                  </a:ext>
                </a:extLst>
              </a:tr>
              <a:tr h="331775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 3​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auto"/>
                      <a:r>
                        <a:rPr lang="bg-BG" sz="1200" dirty="0">
                          <a:effectLst/>
                          <a:latin typeface="Arial"/>
                        </a:rPr>
                        <a:t>​</a:t>
                      </a:r>
                      <a:r>
                        <a:rPr lang="bg-BG" sz="1200" b="0" i="0" u="none" strike="noStrike" noProof="0">
                          <a:effectLst/>
                          <a:latin typeface="Arial"/>
                        </a:rPr>
                        <a:t>Gathering</a:t>
                      </a:r>
                      <a:r>
                        <a:rPr lang="af-ZA" sz="1200" b="0" i="0" u="none" strike="noStrike" noProof="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b="0" i="0" u="none" strike="noStrike" noProof="0" dirty="0" err="1">
                          <a:effectLst/>
                          <a:latin typeface="Arial"/>
                        </a:rPr>
                        <a:t>for</a:t>
                      </a:r>
                      <a:r>
                        <a:rPr lang="af-ZA" sz="1200" b="0" i="0" u="none" strike="noStrike" noProof="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b="0" i="0" u="none" strike="noStrike" noProof="0" dirty="0" err="1">
                          <a:effectLst/>
                          <a:latin typeface="Arial"/>
                        </a:rPr>
                        <a:t>info</a:t>
                      </a:r>
                      <a:r>
                        <a:rPr lang="af-ZA" sz="1200" b="0" i="0" u="none" strike="noStrike" noProof="0" dirty="0">
                          <a:effectLst/>
                          <a:latin typeface="Arial"/>
                        </a:rPr>
                        <a:t> </a:t>
                      </a:r>
                      <a:endParaRPr lang="bg-BG" sz="1200" b="0" i="0" u="none" strike="noStrike" noProof="0" dirty="0">
                        <a:effectLst/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7872773"/>
                  </a:ext>
                </a:extLst>
              </a:tr>
              <a:tr h="304876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 4​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af-ZA" sz="1200" dirty="0" err="1">
                          <a:effectLst/>
                          <a:latin typeface="Arial"/>
                        </a:rPr>
                        <a:t>Etikal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staff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design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question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3627790"/>
                  </a:ext>
                </a:extLst>
              </a:tr>
              <a:tr h="340747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 5​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af-ZA" sz="1200" dirty="0" err="1">
                          <a:effectLst/>
                          <a:latin typeface="Arial"/>
                        </a:rPr>
                        <a:t>Submit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presentation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6507715"/>
                  </a:ext>
                </a:extLst>
              </a:tr>
              <a:tr h="313839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 6​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af-ZA" sz="1200" dirty="0" err="1">
                          <a:effectLst/>
                          <a:latin typeface="Arial"/>
                        </a:rPr>
                        <a:t>Presentation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proposal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7950062"/>
                  </a:ext>
                </a:extLst>
              </a:tr>
              <a:tr h="349710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 7​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af-ZA" sz="1200" dirty="0" err="1">
                          <a:effectLst/>
                          <a:latin typeface="Arial"/>
                        </a:rPr>
                        <a:t>Feedback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389882"/>
                  </a:ext>
                </a:extLst>
              </a:tr>
              <a:tr h="331775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 8​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af-ZA" sz="1200" dirty="0" err="1">
                          <a:effectLst/>
                          <a:latin typeface="Arial"/>
                        </a:rPr>
                        <a:t>Analysis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2734673"/>
                  </a:ext>
                </a:extLst>
              </a:tr>
              <a:tr h="340747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 9​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af-ZA" sz="1200" dirty="0" err="1">
                          <a:effectLst/>
                          <a:latin typeface="Arial"/>
                        </a:rPr>
                        <a:t>Draft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report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6363769"/>
                  </a:ext>
                </a:extLst>
              </a:tr>
              <a:tr h="340747">
                <a:tc>
                  <a:txBody>
                    <a:bodyPr/>
                    <a:lstStyle/>
                    <a:p>
                      <a:pPr rtl="0" fontAlgn="base"/>
                      <a:r>
                        <a:rPr lang="bg-BG" dirty="0">
                          <a:effectLst/>
                        </a:rPr>
                        <a:t>10​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af-ZA" sz="1200" dirty="0" err="1">
                          <a:effectLst/>
                          <a:latin typeface="Arial"/>
                        </a:rPr>
                        <a:t>Submit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final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 </a:t>
                      </a:r>
                      <a:r>
                        <a:rPr lang="af-ZA" sz="1200" dirty="0" err="1">
                          <a:effectLst/>
                          <a:latin typeface="Arial"/>
                        </a:rPr>
                        <a:t>report</a:t>
                      </a:r>
                      <a:r>
                        <a:rPr lang="af-ZA" sz="1200" dirty="0">
                          <a:effectLst/>
                          <a:latin typeface="Arial"/>
                        </a:rPr>
                        <a:t>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1030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9295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3B82CECE-6E0C-4ED0-84F5-264F9657A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err="1">
                <a:latin typeface="Arial"/>
                <a:ea typeface="+mj-lt"/>
                <a:cs typeface="+mj-lt"/>
              </a:rPr>
              <a:t>Our</a:t>
            </a:r>
            <a:r>
              <a:rPr lang="bg-BG" dirty="0">
                <a:latin typeface="Arial"/>
                <a:ea typeface="+mj-lt"/>
                <a:cs typeface="+mj-lt"/>
              </a:rPr>
              <a:t> </a:t>
            </a:r>
            <a:r>
              <a:rPr lang="bg-BG" dirty="0" err="1">
                <a:latin typeface="Arial"/>
                <a:ea typeface="+mj-lt"/>
                <a:cs typeface="+mj-lt"/>
              </a:rPr>
              <a:t>hypothesis</a:t>
            </a:r>
            <a:endParaRPr lang="bg-BG">
              <a:latin typeface="Arial"/>
              <a:ea typeface="+mj-lt"/>
              <a:cs typeface="+mj-lt"/>
            </a:endParaRPr>
          </a:p>
          <a:p>
            <a:endParaRPr lang="bg-BG"/>
          </a:p>
        </p:txBody>
      </p:sp>
      <p:sp>
        <p:nvSpPr>
          <p:cNvPr id="5" name="Текстово поле 4">
            <a:extLst>
              <a:ext uri="{FF2B5EF4-FFF2-40B4-BE49-F238E27FC236}">
                <a16:creationId xmlns:a16="http://schemas.microsoft.com/office/drawing/2014/main" id="{6EB8508F-B6CB-4ABC-A1A2-95DB05FD5789}"/>
              </a:ext>
            </a:extLst>
          </p:cNvPr>
          <p:cNvSpPr txBox="1"/>
          <p:nvPr/>
        </p:nvSpPr>
        <p:spPr>
          <a:xfrm>
            <a:off x="4724400" y="3200400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bg-BG"/>
              <a:t>Щракнете за текст</a:t>
            </a:r>
          </a:p>
        </p:txBody>
      </p:sp>
      <p:sp>
        <p:nvSpPr>
          <p:cNvPr id="7" name="Контейнер за съдържание 6">
            <a:extLst>
              <a:ext uri="{FF2B5EF4-FFF2-40B4-BE49-F238E27FC236}">
                <a16:creationId xmlns:a16="http://schemas.microsoft.com/office/drawing/2014/main" id="{FC2D1BD4-7CFB-4F19-B2F6-880AFC73C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534" y="1926909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bg-BG" sz="1200" dirty="0" err="1">
                <a:latin typeface="Arial"/>
                <a:ea typeface="+mn-lt"/>
                <a:cs typeface="+mn-lt"/>
              </a:rPr>
              <a:t>Ournhipotesis</a:t>
            </a:r>
            <a:r>
              <a:rPr lang="bg-BG" sz="1200" dirty="0">
                <a:latin typeface="Arial"/>
                <a:ea typeface="+mn-lt"/>
                <a:cs typeface="+mn-lt"/>
              </a:rPr>
              <a:t> </a:t>
            </a:r>
            <a:r>
              <a:rPr lang="bg-BG" sz="1200" dirty="0" err="1">
                <a:latin typeface="Arial"/>
                <a:ea typeface="+mn-lt"/>
                <a:cs typeface="+mn-lt"/>
              </a:rPr>
              <a:t>is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Definitely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the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future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belongs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to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technology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they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will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improve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and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communications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will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certainly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which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when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used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will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be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much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better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than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those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that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were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before</a:t>
            </a:r>
            <a:r>
              <a:rPr lang="bg-BG" sz="1200" dirty="0">
                <a:latin typeface="Arial"/>
                <a:ea typeface="+mn-lt"/>
                <a:cs typeface="+mn-lt"/>
              </a:rPr>
              <a:t>.</a:t>
            </a:r>
            <a:endParaRPr lang="bg-BG" sz="1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82720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Picture 4" descr="Magnifying glass and question mark">
            <a:extLst>
              <a:ext uri="{FF2B5EF4-FFF2-40B4-BE49-F238E27FC236}">
                <a16:creationId xmlns:a16="http://schemas.microsoft.com/office/drawing/2014/main" id="{F0C2B415-EAF6-4C6A-BBD8-9DBEAFE551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prstClr val="white"/>
            </a:duotone>
          </a:blip>
          <a:srcRect l="27105" t="6376" r="18643" b="7"/>
          <a:stretch/>
        </p:blipFill>
        <p:spPr>
          <a:xfrm>
            <a:off x="4946091" y="-10439"/>
            <a:ext cx="7242733" cy="6878877"/>
          </a:xfrm>
          <a:custGeom>
            <a:avLst/>
            <a:gdLst/>
            <a:ahLst/>
            <a:cxnLst/>
            <a:rect l="l" t="t" r="r" b="b"/>
            <a:pathLst>
              <a:path w="7065281" h="6858001">
                <a:moveTo>
                  <a:pt x="379987" y="0"/>
                </a:moveTo>
                <a:lnTo>
                  <a:pt x="7065281" y="0"/>
                </a:lnTo>
                <a:lnTo>
                  <a:pt x="7065281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B9B3C30F-B2F2-4BE9-8442-FFCFF3C16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866" y="1678666"/>
            <a:ext cx="3442940" cy="216032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dirty="0">
                <a:latin typeface="Arial"/>
                <a:cs typeface="Arial"/>
              </a:rPr>
              <a:t>Q&amp;A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1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7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38048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953376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133042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24631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6597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5488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7655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14821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B016BA74-51B3-4EC7-BF6D-8B720AC3E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3843375" cy="5175624"/>
          </a:xfrm>
        </p:spPr>
        <p:txBody>
          <a:bodyPr anchor="ctr">
            <a:normAutofit/>
          </a:bodyPr>
          <a:lstStyle/>
          <a:p>
            <a:r>
              <a:rPr lang="bg-B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+mj-lt"/>
                <a:cs typeface="+mj-lt"/>
              </a:rPr>
              <a:t>Referencing</a:t>
            </a:r>
            <a:endParaRPr lang="bg-BG" dirty="0" err="1">
              <a:solidFill>
                <a:schemeClr val="tx1">
                  <a:lumMod val="85000"/>
                  <a:lumOff val="15000"/>
                </a:schemeClr>
              </a:solidFill>
              <a:latin typeface="Arial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142BFA2A-77A0-4F60-A32A-685681C84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82154" y="-8467"/>
            <a:ext cx="7109846" cy="6866467"/>
          </a:xfrm>
          <a:custGeom>
            <a:avLst/>
            <a:gdLst>
              <a:gd name="connsiteX0" fmla="*/ 0 w 7109846"/>
              <a:gd name="connsiteY0" fmla="*/ 0 h 6866467"/>
              <a:gd name="connsiteX1" fmla="*/ 1249825 w 7109846"/>
              <a:gd name="connsiteY1" fmla="*/ 0 h 6866467"/>
              <a:gd name="connsiteX2" fmla="*/ 1249825 w 7109846"/>
              <a:gd name="connsiteY2" fmla="*/ 8467 h 6866467"/>
              <a:gd name="connsiteX3" fmla="*/ 7109846 w 7109846"/>
              <a:gd name="connsiteY3" fmla="*/ 8467 h 6866467"/>
              <a:gd name="connsiteX4" fmla="*/ 7109846 w 7109846"/>
              <a:gd name="connsiteY4" fmla="*/ 6866467 h 6866467"/>
              <a:gd name="connsiteX5" fmla="*/ 1249825 w 7109846"/>
              <a:gd name="connsiteY5" fmla="*/ 6866467 h 6866467"/>
              <a:gd name="connsiteX6" fmla="*/ 1109382 w 7109846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09846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7109846" y="8467"/>
                </a:lnTo>
                <a:lnTo>
                  <a:pt x="7109846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40081865-1A89-4457-9B55-DB5EE668B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6084" y="609601"/>
            <a:ext cx="5511296" cy="5175624"/>
          </a:xfrm>
        </p:spPr>
        <p:txBody>
          <a:bodyPr anchor="ctr">
            <a:normAutofit/>
          </a:bodyPr>
          <a:lstStyle/>
          <a:p>
            <a:r>
              <a:rPr lang="bg-BG" sz="1200" dirty="0" err="1">
                <a:latin typeface="Arial"/>
                <a:ea typeface="+mn-lt"/>
                <a:cs typeface="+mn-lt"/>
              </a:rPr>
              <a:t>Olson</a:t>
            </a:r>
            <a:r>
              <a:rPr lang="bg-BG" sz="1200" dirty="0">
                <a:latin typeface="Arial"/>
                <a:ea typeface="+mn-lt"/>
                <a:cs typeface="+mn-lt"/>
              </a:rPr>
              <a:t>, J.R. (2014) </a:t>
            </a:r>
            <a:r>
              <a:rPr lang="bg-BG" sz="1200" dirty="0" err="1">
                <a:latin typeface="Arial"/>
                <a:ea typeface="+mn-lt"/>
                <a:cs typeface="+mn-lt"/>
              </a:rPr>
              <a:t>Working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together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apart</a:t>
            </a:r>
            <a:r>
              <a:rPr lang="bg-BG" sz="1200" dirty="0">
                <a:latin typeface="Arial"/>
                <a:ea typeface="+mn-lt"/>
                <a:cs typeface="+mn-lt"/>
              </a:rPr>
              <a:t> : </a:t>
            </a:r>
            <a:r>
              <a:rPr lang="bg-BG" sz="1200" dirty="0" err="1">
                <a:latin typeface="Arial"/>
                <a:ea typeface="+mn-lt"/>
                <a:cs typeface="+mn-lt"/>
              </a:rPr>
              <a:t>collaboration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over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the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internet</a:t>
            </a:r>
            <a:r>
              <a:rPr lang="bg-BG" sz="1200" dirty="0">
                <a:latin typeface="Arial"/>
                <a:ea typeface="+mn-lt"/>
                <a:cs typeface="+mn-lt"/>
              </a:rPr>
              <a:t> . </a:t>
            </a:r>
            <a:r>
              <a:rPr lang="bg-BG" sz="1200" dirty="0" err="1">
                <a:latin typeface="Arial"/>
                <a:ea typeface="+mn-lt"/>
                <a:cs typeface="+mn-lt"/>
              </a:rPr>
              <a:t>Gary</a:t>
            </a:r>
            <a:r>
              <a:rPr lang="bg-BG" sz="1200" dirty="0">
                <a:latin typeface="Arial"/>
                <a:ea typeface="+mn-lt"/>
                <a:cs typeface="+mn-lt"/>
              </a:rPr>
              <a:t> M. </a:t>
            </a:r>
            <a:r>
              <a:rPr lang="bg-BG" sz="1200" dirty="0" err="1">
                <a:latin typeface="Arial"/>
                <a:ea typeface="+mn-lt"/>
                <a:cs typeface="+mn-lt"/>
              </a:rPr>
              <a:t>Olson</a:t>
            </a:r>
            <a:r>
              <a:rPr lang="bg-BG" sz="1200" dirty="0">
                <a:latin typeface="Arial"/>
                <a:ea typeface="+mn-lt"/>
                <a:cs typeface="+mn-lt"/>
              </a:rPr>
              <a:t> (</a:t>
            </a:r>
            <a:r>
              <a:rPr lang="bg-BG" sz="1200" dirty="0" err="1">
                <a:latin typeface="Arial"/>
                <a:ea typeface="+mn-lt"/>
                <a:cs typeface="+mn-lt"/>
              </a:rPr>
              <a:t>ed</a:t>
            </a:r>
            <a:r>
              <a:rPr lang="bg-BG" sz="1200" dirty="0">
                <a:latin typeface="Arial"/>
                <a:ea typeface="+mn-lt"/>
                <a:cs typeface="+mn-lt"/>
              </a:rPr>
              <a:t>.). [</a:t>
            </a:r>
            <a:r>
              <a:rPr lang="bg-BG" sz="1200" dirty="0" err="1">
                <a:latin typeface="Arial"/>
                <a:ea typeface="+mn-lt"/>
                <a:cs typeface="+mn-lt"/>
              </a:rPr>
              <a:t>Online</a:t>
            </a:r>
            <a:r>
              <a:rPr lang="bg-BG" sz="1200" dirty="0">
                <a:latin typeface="Arial"/>
                <a:ea typeface="+mn-lt"/>
                <a:cs typeface="+mn-lt"/>
              </a:rPr>
              <a:t>]. </a:t>
            </a:r>
            <a:r>
              <a:rPr lang="bg-BG" sz="1200" dirty="0" err="1">
                <a:latin typeface="Arial"/>
                <a:ea typeface="+mn-lt"/>
                <a:cs typeface="+mn-lt"/>
              </a:rPr>
              <a:t>San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Rafael</a:t>
            </a:r>
            <a:r>
              <a:rPr lang="bg-BG" sz="1200" dirty="0">
                <a:latin typeface="Arial"/>
                <a:ea typeface="+mn-lt"/>
                <a:cs typeface="+mn-lt"/>
              </a:rPr>
              <a:t>, </a:t>
            </a:r>
            <a:r>
              <a:rPr lang="bg-BG" sz="1200" dirty="0" err="1">
                <a:latin typeface="Arial"/>
                <a:ea typeface="+mn-lt"/>
                <a:cs typeface="+mn-lt"/>
              </a:rPr>
              <a:t>California</a:t>
            </a:r>
            <a:r>
              <a:rPr lang="bg-BG" sz="1200" dirty="0">
                <a:latin typeface="Arial"/>
                <a:ea typeface="+mn-lt"/>
                <a:cs typeface="+mn-lt"/>
              </a:rPr>
              <a:t> (1537 </a:t>
            </a:r>
            <a:r>
              <a:rPr lang="bg-BG" sz="1200" dirty="0" err="1">
                <a:latin typeface="Arial"/>
                <a:ea typeface="+mn-lt"/>
                <a:cs typeface="+mn-lt"/>
              </a:rPr>
              <a:t>Fourth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Street</a:t>
            </a:r>
            <a:r>
              <a:rPr lang="bg-BG" sz="1200" dirty="0">
                <a:latin typeface="Arial"/>
                <a:ea typeface="+mn-lt"/>
                <a:cs typeface="+mn-lt"/>
              </a:rPr>
              <a:t>, </a:t>
            </a:r>
            <a:r>
              <a:rPr lang="bg-BG" sz="1200" dirty="0" err="1">
                <a:latin typeface="Arial"/>
                <a:ea typeface="+mn-lt"/>
                <a:cs typeface="+mn-lt"/>
              </a:rPr>
              <a:t>San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Rafael</a:t>
            </a:r>
            <a:r>
              <a:rPr lang="bg-BG" sz="1200" dirty="0">
                <a:latin typeface="Arial"/>
                <a:ea typeface="+mn-lt"/>
                <a:cs typeface="+mn-lt"/>
              </a:rPr>
              <a:t>, CA  94901 USA) :, </a:t>
            </a:r>
            <a:r>
              <a:rPr lang="bg-BG" sz="1200" dirty="0" err="1">
                <a:latin typeface="Arial"/>
                <a:ea typeface="+mn-lt"/>
                <a:cs typeface="+mn-lt"/>
              </a:rPr>
              <a:t>Morgan</a:t>
            </a:r>
            <a:r>
              <a:rPr lang="bg-BG" sz="1200" dirty="0">
                <a:latin typeface="Arial"/>
                <a:ea typeface="+mn-lt"/>
                <a:cs typeface="+mn-lt"/>
              </a:rPr>
              <a:t> &amp; </a:t>
            </a:r>
            <a:r>
              <a:rPr lang="bg-BG" sz="1200" dirty="0" err="1">
                <a:latin typeface="Arial"/>
                <a:ea typeface="+mn-lt"/>
                <a:cs typeface="+mn-lt"/>
              </a:rPr>
              <a:t>Claypool</a:t>
            </a:r>
            <a:r>
              <a:rPr lang="bg-BG" sz="1200" dirty="0">
                <a:latin typeface="Arial"/>
                <a:ea typeface="+mn-lt"/>
                <a:cs typeface="+mn-lt"/>
              </a:rPr>
              <a:t>. </a:t>
            </a:r>
            <a:r>
              <a:rPr lang="bg-BG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from</a:t>
            </a:r>
            <a:r>
              <a:rPr lang="bg-BG" sz="1200" dirty="0">
                <a:latin typeface="Arial"/>
                <a:ea typeface="+mn-lt"/>
                <a:cs typeface="+mn-lt"/>
              </a:rPr>
              <a:t>: doi:10.2200/S00542ED1V01Y201310HCI020.</a:t>
            </a:r>
          </a:p>
          <a:p>
            <a:r>
              <a:rPr lang="bg-BG" sz="1200" dirty="0" err="1">
                <a:ea typeface="+mn-lt"/>
                <a:cs typeface="+mn-lt"/>
              </a:rPr>
              <a:t>Kolbaek</a:t>
            </a:r>
            <a:r>
              <a:rPr lang="bg-BG" sz="1200" dirty="0">
                <a:ea typeface="+mn-lt"/>
                <a:cs typeface="+mn-lt"/>
              </a:rPr>
              <a:t>, D. (2018) </a:t>
            </a:r>
            <a:r>
              <a:rPr lang="bg-BG" sz="1200" dirty="0" err="1">
                <a:ea typeface="+mn-lt"/>
                <a:cs typeface="+mn-lt"/>
              </a:rPr>
              <a:t>Online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collaboration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and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communication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in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contemporary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organizations</a:t>
            </a:r>
            <a:r>
              <a:rPr lang="bg-BG" sz="1200" dirty="0">
                <a:ea typeface="+mn-lt"/>
                <a:cs typeface="+mn-lt"/>
              </a:rPr>
              <a:t> . </a:t>
            </a:r>
            <a:r>
              <a:rPr lang="bg-BG" sz="1200" dirty="0" err="1">
                <a:ea typeface="+mn-lt"/>
                <a:cs typeface="+mn-lt"/>
              </a:rPr>
              <a:t>Ditte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Kolbaek</a:t>
            </a:r>
            <a:r>
              <a:rPr lang="bg-BG" sz="1200" dirty="0">
                <a:ea typeface="+mn-lt"/>
                <a:cs typeface="+mn-lt"/>
              </a:rPr>
              <a:t> (</a:t>
            </a:r>
            <a:r>
              <a:rPr lang="bg-BG" sz="1200" dirty="0" err="1">
                <a:ea typeface="+mn-lt"/>
                <a:cs typeface="+mn-lt"/>
              </a:rPr>
              <a:t>ed</a:t>
            </a:r>
            <a:r>
              <a:rPr lang="bg-BG" sz="1200" dirty="0">
                <a:ea typeface="+mn-lt"/>
                <a:cs typeface="+mn-lt"/>
              </a:rPr>
              <a:t>.). </a:t>
            </a:r>
            <a:r>
              <a:rPr lang="bg-BG" sz="1200" dirty="0" err="1">
                <a:ea typeface="+mn-lt"/>
                <a:cs typeface="+mn-lt"/>
              </a:rPr>
              <a:t>Hershey</a:t>
            </a:r>
            <a:r>
              <a:rPr lang="bg-BG" sz="1200" dirty="0">
                <a:ea typeface="+mn-lt"/>
                <a:cs typeface="+mn-lt"/>
              </a:rPr>
              <a:t>, </a:t>
            </a:r>
            <a:r>
              <a:rPr lang="bg-BG" sz="1200" dirty="0" err="1">
                <a:ea typeface="+mn-lt"/>
                <a:cs typeface="+mn-lt"/>
              </a:rPr>
              <a:t>Pennsylvania</a:t>
            </a:r>
            <a:r>
              <a:rPr lang="bg-BG" sz="1200" dirty="0">
                <a:ea typeface="+mn-lt"/>
                <a:cs typeface="+mn-lt"/>
              </a:rPr>
              <a:t> :, IGI </a:t>
            </a:r>
            <a:r>
              <a:rPr lang="bg-BG" sz="1200" dirty="0" err="1">
                <a:ea typeface="+mn-lt"/>
                <a:cs typeface="+mn-lt"/>
              </a:rPr>
              <a:t>Global</a:t>
            </a:r>
            <a:r>
              <a:rPr lang="bg-BG" sz="1200" dirty="0">
                <a:ea typeface="+mn-lt"/>
                <a:cs typeface="+mn-lt"/>
              </a:rPr>
              <a:t>.</a:t>
            </a:r>
          </a:p>
          <a:p>
            <a:endParaRPr lang="bg-BG" sz="1200" dirty="0">
              <a:ea typeface="+mn-lt"/>
              <a:cs typeface="+mn-lt"/>
            </a:endParaRPr>
          </a:p>
          <a:p>
            <a:r>
              <a:rPr lang="bg-BG" sz="1200" dirty="0">
                <a:ea typeface="+mn-lt"/>
                <a:cs typeface="+mn-lt"/>
              </a:rPr>
              <a:t>  </a:t>
            </a:r>
            <a:r>
              <a:rPr lang="bg-BG" sz="1200" dirty="0" err="1">
                <a:ea typeface="+mn-lt"/>
                <a:cs typeface="+mn-lt"/>
              </a:rPr>
              <a:t>GuÌnay</a:t>
            </a:r>
            <a:r>
              <a:rPr lang="bg-BG" sz="1200" dirty="0">
                <a:ea typeface="+mn-lt"/>
                <a:cs typeface="+mn-lt"/>
              </a:rPr>
              <a:t>, </a:t>
            </a:r>
            <a:r>
              <a:rPr lang="bg-BG" sz="1200" dirty="0" err="1">
                <a:ea typeface="+mn-lt"/>
                <a:cs typeface="+mn-lt"/>
              </a:rPr>
              <a:t>Asunakutlu</a:t>
            </a:r>
            <a:r>
              <a:rPr lang="bg-BG" sz="1200" dirty="0">
                <a:ea typeface="+mn-lt"/>
                <a:cs typeface="+mn-lt"/>
              </a:rPr>
              <a:t>, T., &amp; </a:t>
            </a:r>
            <a:r>
              <a:rPr lang="bg-BG" sz="1200" dirty="0" err="1">
                <a:ea typeface="+mn-lt"/>
                <a:cs typeface="+mn-lt"/>
              </a:rPr>
              <a:t>Yildiz</a:t>
            </a:r>
            <a:r>
              <a:rPr lang="bg-BG" sz="1200" dirty="0">
                <a:ea typeface="+mn-lt"/>
                <a:cs typeface="+mn-lt"/>
              </a:rPr>
              <a:t>, O. (2021). </a:t>
            </a:r>
            <a:r>
              <a:rPr lang="bg-BG" sz="1200" dirty="0" err="1">
                <a:ea typeface="+mn-lt"/>
                <a:cs typeface="+mn-lt"/>
              </a:rPr>
              <a:t>University-industry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collaboration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strategies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in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the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digital</a:t>
            </a:r>
            <a:r>
              <a:rPr lang="bg-BG" sz="1200" dirty="0">
                <a:ea typeface="+mn-lt"/>
                <a:cs typeface="+mn-lt"/>
              </a:rPr>
              <a:t> </a:t>
            </a:r>
            <a:r>
              <a:rPr lang="bg-BG" sz="1200" dirty="0" err="1">
                <a:ea typeface="+mn-lt"/>
                <a:cs typeface="+mn-lt"/>
              </a:rPr>
              <a:t>era</a:t>
            </a:r>
            <a:r>
              <a:rPr lang="bg-BG" sz="1200" dirty="0">
                <a:ea typeface="+mn-lt"/>
                <a:cs typeface="+mn-lt"/>
              </a:rPr>
              <a:t>. IGI </a:t>
            </a:r>
            <a:r>
              <a:rPr lang="bg-BG" sz="1200" dirty="0" err="1">
                <a:ea typeface="+mn-lt"/>
                <a:cs typeface="+mn-lt"/>
              </a:rPr>
              <a:t>Global</a:t>
            </a:r>
            <a:r>
              <a:rPr lang="bg-BG" sz="1200" dirty="0">
                <a:ea typeface="+mn-lt"/>
                <a:cs typeface="+mn-lt"/>
              </a:rPr>
              <a:t>.</a:t>
            </a:r>
            <a:endParaRPr lang="bg-BG" dirty="0"/>
          </a:p>
          <a:p>
            <a:endParaRPr lang="bg-BG" sz="1200" dirty="0">
              <a:ea typeface="+mn-lt"/>
              <a:cs typeface="+mn-lt"/>
            </a:endParaRPr>
          </a:p>
          <a:p>
            <a:r>
              <a:rPr lang="bg-BG" sz="1200" dirty="0">
                <a:latin typeface="Arial"/>
                <a:ea typeface="+mn-lt"/>
                <a:cs typeface="+mn-lt"/>
              </a:rPr>
              <a:t>Picture 1 </a:t>
            </a:r>
            <a:r>
              <a:rPr lang="bg-BG" sz="1200" dirty="0" err="1">
                <a:latin typeface="Arial"/>
                <a:ea typeface="+mn-lt"/>
                <a:cs typeface="+mn-lt"/>
              </a:rPr>
              <a:t>and</a:t>
            </a:r>
            <a:r>
              <a:rPr lang="bg-BG" sz="1200" dirty="0">
                <a:latin typeface="Arial"/>
                <a:ea typeface="+mn-lt"/>
                <a:cs typeface="+mn-lt"/>
              </a:rPr>
              <a:t> 2 </a:t>
            </a:r>
            <a:r>
              <a:rPr lang="bg-BG" sz="1200" dirty="0" err="1">
                <a:latin typeface="Arial"/>
                <a:ea typeface="+mn-lt"/>
                <a:cs typeface="+mn-lt"/>
              </a:rPr>
              <a:t>take</a:t>
            </a:r>
            <a:r>
              <a:rPr lang="bg-BG" sz="1200" dirty="0">
                <a:latin typeface="Arial"/>
                <a:ea typeface="+mn-lt"/>
                <a:cs typeface="+mn-lt"/>
              </a:rPr>
              <a:t> </a:t>
            </a:r>
            <a:r>
              <a:rPr lang="bg-BG" sz="1200" dirty="0" err="1">
                <a:latin typeface="Arial"/>
                <a:ea typeface="+mn-lt"/>
                <a:cs typeface="+mn-lt"/>
              </a:rPr>
              <a:t>from</a:t>
            </a:r>
            <a:r>
              <a:rPr lang="bg-BG" sz="1200" dirty="0">
                <a:latin typeface="Arial"/>
                <a:ea typeface="+mn-lt"/>
                <a:cs typeface="+mn-lt"/>
              </a:rPr>
              <a:t> Internet </a:t>
            </a:r>
          </a:p>
          <a:p>
            <a:endParaRPr lang="bg-BG" sz="12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001885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 екран</PresentationFormat>
  <Slides>9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9</vt:i4>
      </vt:variant>
    </vt:vector>
  </HeadingPairs>
  <TitlesOfParts>
    <vt:vector size="10" baseType="lpstr">
      <vt:lpstr>Facet</vt:lpstr>
      <vt:lpstr>Tehnology and collaboration</vt:lpstr>
      <vt:lpstr>Introduction and reserch metod</vt:lpstr>
      <vt:lpstr>Introduction​</vt:lpstr>
      <vt:lpstr>Relevant existing research </vt:lpstr>
      <vt:lpstr>Ethical consideration </vt:lpstr>
      <vt:lpstr>Our proposed method </vt:lpstr>
      <vt:lpstr>Our hypothesis </vt:lpstr>
      <vt:lpstr>Q&amp;A</vt:lpstr>
      <vt:lpstr>Referencing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/>
  <cp:revision>367</cp:revision>
  <dcterms:created xsi:type="dcterms:W3CDTF">2022-02-20T13:22:37Z</dcterms:created>
  <dcterms:modified xsi:type="dcterms:W3CDTF">2022-02-26T14:41:15Z</dcterms:modified>
</cp:coreProperties>
</file>