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8" d="100"/>
          <a:sy n="68" d="100"/>
        </p:scale>
        <p:origin x="79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1C725D-2C41-E6AD-4C6A-DA5FA3EBAD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901C22F-2E67-3DA5-2974-5C77EFF019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2FF819-83E0-4875-9073-CB9B4FB7C7EF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B7F2DFF-3FED-B3EB-CDF0-83AFD69BEB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CC10860-087D-55C5-7C1E-4D656969AE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3C8D4B-EABA-4C26-AF12-E353D9AFB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3541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BE18A58-FBBF-D512-DAFA-7DCB6B7B8E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CD881F0-97B5-A388-7047-FFCB58B288E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DDF3FF-D01F-A8DE-9DCE-B239DB4C987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FF819-83E0-4875-9073-CB9B4FB7C7EF}" type="datetimeFigureOut">
              <a:rPr lang="en-GB" smtClean="0"/>
              <a:t>07/01/2023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ABB6C5-384D-55A0-4B6E-40AA0E9B3B2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01BADBD-CE3C-F34E-16BF-8599CED75F2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3C8D4B-EABA-4C26-AF12-E353D9AFB00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3916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9414F3-5D76-AC5E-10FD-9152DAAD58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 sz="4000"/>
              <a:t>    Nursing research project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D42F130-53D6-E4AA-D185-3124848B67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32813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DBDCA-4645-9302-7A30-0F7B35484C0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Agenda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F9F573-019A-BD30-334E-67792B39269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7811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8B4E284-3AC1-B3FD-E697-D44832B7D6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Role of research in nursing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274B34-AFF7-22E5-4FBC-25EAA02E489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664008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9A2BE07-5433-895D-F7E4-2E25C10490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Role of research in nursing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19C30E-3965-FBB2-D0AC-8965CBD268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27185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CEA3E7-A7C5-62DE-6874-EA2B4E338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Role of research in nursing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F0B9936-673B-5AB7-E613-1C97C761C1D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24087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3850B-FEA0-3979-C227-7B09410E1D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>
                <a:latin typeface="Times New Roman" pitchFamily="18"/>
                <a:cs typeface="Times New Roman" pitchFamily="18"/>
              </a:rPr>
              <a:t>Role of EBP in nursing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F5F7DC6-313E-4220-41CE-583B7AC47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477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03939B-0A0D-AD8D-7FC1-8061575A6E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 sz="4400">
                <a:latin typeface="Times New Roman" pitchFamily="18"/>
                <a:cs typeface="Times New Roman" pitchFamily="18"/>
              </a:rPr>
              <a:t>Role of EBP in nursing</a:t>
            </a:r>
            <a:endParaRPr lang="en-US" sz="44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307F17E-BED8-5F6E-0A8C-EE8DE2F0B1E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01665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DF406B-5DE3-0FEE-3F7B-B6036DC71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>
                <a:latin typeface="Times New Roman" pitchFamily="18"/>
                <a:cs typeface="Times New Roman" pitchFamily="18"/>
              </a:rPr>
              <a:t>Workplace health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64BECB7-B2AB-A072-679C-0C6D5170145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44345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5A7CD5A-E483-0177-42EF-B21AB8949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8563834-F87B-EB65-044E-2FAEBA7617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74969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F523F48-7482-E427-02E3-77D4277DAF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92B97D-AEE4-3FF4-A719-8F61C34A521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597940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5818438-8A14-6AAA-C0A1-9CAFE51368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9B32F40-86BA-153D-9D3F-1D98D7570B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68412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05B480-FF87-AC22-9E3D-46679458B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33FFA7-927E-2199-0D69-35CB1F4FAE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86564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9AD9D85-4B6A-B157-4F6D-32AC9020CC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E7B919C-07AA-D665-C5AA-9DF08DA7DF4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249262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33714A-0ECD-F364-E8E1-29C90D151F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464B9FB-D91E-8DE4-E844-66F8CF49F0C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31649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C656D97-62F5-7FCF-6E66-6BB87B413B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DF2F8A-97AB-5B89-C4B6-E09DEDA9AB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914272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7CD4FAC-D9CA-7B75-2A6D-054BF925B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Reasons for poor health at the workplace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3CBBF3-7B32-129C-2756-39545FABAE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910484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A1819F-2131-E76A-1534-A2462136C9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 sz="2800">
                <a:latin typeface="Times New Roman" pitchFamily="18"/>
                <a:cs typeface="Times New Roman" pitchFamily="18"/>
              </a:rPr>
              <a:t>Recommendations for maintaining health and safety at the workplace</a:t>
            </a:r>
            <a:br>
              <a:rPr lang="en-GB" sz="1800">
                <a:latin typeface="Times New Roman" pitchFamily="18"/>
                <a:cs typeface="Times New Roman" pitchFamily="18"/>
              </a:rPr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3B276E5-FBCD-935B-0A25-158DB147F44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97768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36D97E-3944-7FA6-07AB-B62B8ADB02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 sz="2800">
                <a:latin typeface="Times New Roman" pitchFamily="18"/>
                <a:cs typeface="Times New Roman" pitchFamily="18"/>
              </a:rPr>
              <a:t>Recommendations for maintaining health and safety at the workplace</a:t>
            </a:r>
            <a:br>
              <a:rPr lang="en-GB" sz="1800">
                <a:latin typeface="Times New Roman" pitchFamily="18"/>
                <a:cs typeface="Times New Roman" pitchFamily="18"/>
              </a:rPr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281ED60-94D0-8B78-B73A-999C5D29954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7156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D421ED-187F-64AD-DEBB-2D0AB0F7C6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IN" sz="2800">
                <a:latin typeface="Times New Roman" pitchFamily="18"/>
                <a:cs typeface="Times New Roman" pitchFamily="18"/>
              </a:rPr>
              <a:t>Recommendations for maintaining health and safety at the workplace</a:t>
            </a:r>
            <a:br>
              <a:rPr lang="en-GB" sz="1800">
                <a:latin typeface="Times New Roman" pitchFamily="18"/>
                <a:cs typeface="Times New Roman" pitchFamily="18"/>
              </a:rPr>
            </a:br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1CC2E1-F01E-184C-2A8D-4AB6ECCE3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4805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7B2DD1A-7D73-E3F7-DC53-EB40512349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0E0814-A36E-4A29-4264-88F8780F7A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8161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59CC8A7-5A66-69E0-4E0E-D5A2E480A1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C6E7F2-3AFC-0ADB-7445-D14B27EE2BC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538762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25B71B-75D3-9C32-91B5-E7311C3762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6B27471-DB19-080F-C378-2C0788AB85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0608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DFB919A-B267-4315-DD5D-D222C9EDD5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627702-0435-231D-4457-3294EAED5F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16957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097835-128C-68E9-4BD0-29220FF597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0BB16A2-9867-965F-A8C7-6D0EEDDBDB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264364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FC54B63-CAD1-52E6-8055-352E5A639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Recommendations for future health promotion strategies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CACD90-33CE-AEDC-584C-9BBF8A5973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50621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54AF0A9-59FC-2A99-9593-CEA1CB430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Conclusion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7F32E1-F885-6EBD-A961-E5874D5547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958384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CA435-75CC-CA85-8825-B625226E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References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FC46F1-ADD7-5F3E-DA86-0EDFBC64C0F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6116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6B96AA-883D-4119-BEB8-A134FBCF47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References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3787B0F-76B6-2715-89C4-DC698C28680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18641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E3668B-6754-0B65-A0B5-26B5493374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GB"/>
              <a:t>References 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4525E7-6DFE-4DE1-3668-50AAAC94722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314408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F6CA5CE-89DA-F45C-0BFD-EF8E710B3A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/>
            <a:r>
              <a:rPr lang="en-US"/>
              <a:t>Thank you!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2F4185C-C9A2-2EA6-B961-3030538F39A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09425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161</Words>
  <Application>Microsoft Office PowerPoint</Application>
  <PresentationFormat>Widescreen</PresentationFormat>
  <Paragraphs>30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5" baseType="lpstr">
      <vt:lpstr>Arial</vt:lpstr>
      <vt:lpstr>Calibri</vt:lpstr>
      <vt:lpstr>Calibri Light</vt:lpstr>
      <vt:lpstr>Times New Roman</vt:lpstr>
      <vt:lpstr>Office Theme</vt:lpstr>
      <vt:lpstr>    Nursing research project</vt:lpstr>
      <vt:lpstr>Agenda</vt:lpstr>
      <vt:lpstr>Role of research in nursing</vt:lpstr>
      <vt:lpstr>Role of research in nursing</vt:lpstr>
      <vt:lpstr>Role of research in nursing</vt:lpstr>
      <vt:lpstr>Role of EBP in nursing</vt:lpstr>
      <vt:lpstr>Role of EBP in nursing</vt:lpstr>
      <vt:lpstr>Workplace health</vt:lpstr>
      <vt:lpstr>Reasons for poor health at the workplace </vt:lpstr>
      <vt:lpstr>Reasons for poor health at the workplace </vt:lpstr>
      <vt:lpstr>Reasons for poor health at the workplace </vt:lpstr>
      <vt:lpstr>Reasons for poor health at the workplace </vt:lpstr>
      <vt:lpstr>Reasons for poor health at the workplace </vt:lpstr>
      <vt:lpstr>Reasons for poor health at the workplace </vt:lpstr>
      <vt:lpstr>Reasons for poor health at the workplace </vt:lpstr>
      <vt:lpstr>Reasons for poor health at the workplace </vt:lpstr>
      <vt:lpstr>Recommendations for maintaining health and safety at the workplace </vt:lpstr>
      <vt:lpstr>Recommendations for maintaining health and safety at the workplace </vt:lpstr>
      <vt:lpstr>Recommendations for maintaining health and safety at the workplace </vt:lpstr>
      <vt:lpstr>Recommendations for future health promotion strategies</vt:lpstr>
      <vt:lpstr>Recommendations for future health promotion strategies</vt:lpstr>
      <vt:lpstr>Recommendations for future health promotion strategies</vt:lpstr>
      <vt:lpstr>Recommendations for future health promotion strategies</vt:lpstr>
      <vt:lpstr>Recommendations for future health promotion strategies</vt:lpstr>
      <vt:lpstr>Recommendations for future health promotion strategies</vt:lpstr>
      <vt:lpstr>Conclusion </vt:lpstr>
      <vt:lpstr>References </vt:lpstr>
      <vt:lpstr>References</vt:lpstr>
      <vt:lpstr>References </vt:lpstr>
      <vt:lpstr>Thank you!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Nursing research project</dc:title>
  <dc:creator>Lazar Ionela</dc:creator>
  <cp:lastModifiedBy>Ben Duxbury</cp:lastModifiedBy>
  <cp:revision>1</cp:revision>
  <dcterms:created xsi:type="dcterms:W3CDTF">2022-12-07T22:10:43Z</dcterms:created>
  <dcterms:modified xsi:type="dcterms:W3CDTF">2023-01-07T11:17:08Z</dcterms:modified>
</cp:coreProperties>
</file>