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67" r:id="rId4"/>
  </p:sldMasterIdLst>
  <p:notesMasterIdLst>
    <p:notesMasterId r:id="rId12"/>
  </p:notesMasterIdLst>
  <p:handoutMasterIdLst>
    <p:handoutMasterId r:id="rId13"/>
  </p:handoutMasterIdLst>
  <p:sldIdLst>
    <p:sldId id="268" r:id="rId5"/>
    <p:sldId id="269" r:id="rId6"/>
    <p:sldId id="271" r:id="rId7"/>
    <p:sldId id="272" r:id="rId8"/>
    <p:sldId id="273" r:id="rId9"/>
    <p:sldId id="267" r:id="rId10"/>
    <p:sldId id="270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84F597-E2E6-4A81-BCC6-74472431BFAA}" v="60" dt="2023-02-27T10:04:15.4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35" autoAdjust="0"/>
  </p:normalViewPr>
  <p:slideViewPr>
    <p:cSldViewPr snapToGrid="0" snapToObjects="1">
      <p:cViewPr varScale="1">
        <p:scale>
          <a:sx n="58" d="100"/>
          <a:sy n="58" d="100"/>
        </p:scale>
        <p:origin x="98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68" d="100"/>
          <a:sy n="68" d="100"/>
        </p:scale>
        <p:origin x="3288" y="32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antha Joanne" userId="66a2a425-f015-40b8-9f74-bef92b0714d4" providerId="ADAL" clId="{2684F597-E2E6-4A81-BCC6-74472431BFAA}"/>
    <pc:docChg chg="undo redo custSel addSld modSld">
      <pc:chgData name="Samantha Joanne" userId="66a2a425-f015-40b8-9f74-bef92b0714d4" providerId="ADAL" clId="{2684F597-E2E6-4A81-BCC6-74472431BFAA}" dt="2023-02-27T10:07:35.555" v="3734" actId="478"/>
      <pc:docMkLst>
        <pc:docMk/>
      </pc:docMkLst>
      <pc:sldChg chg="addSp delSp modSp mod delAnim">
        <pc:chgData name="Samantha Joanne" userId="66a2a425-f015-40b8-9f74-bef92b0714d4" providerId="ADAL" clId="{2684F597-E2E6-4A81-BCC6-74472431BFAA}" dt="2023-02-27T10:04:42.873" v="3731" actId="1076"/>
        <pc:sldMkLst>
          <pc:docMk/>
          <pc:sldMk cId="4063739934" sldId="267"/>
        </pc:sldMkLst>
        <pc:spChg chg="del mod">
          <ac:chgData name="Samantha Joanne" userId="66a2a425-f015-40b8-9f74-bef92b0714d4" providerId="ADAL" clId="{2684F597-E2E6-4A81-BCC6-74472431BFAA}" dt="2023-02-26T23:14:06.297" v="2835" actId="478"/>
          <ac:spMkLst>
            <pc:docMk/>
            <pc:sldMk cId="4063739934" sldId="267"/>
            <ac:spMk id="2" creationId="{F266081D-517B-5D43-A7B4-E67DDEDC0B31}"/>
          </ac:spMkLst>
        </pc:spChg>
        <pc:spChg chg="del mod">
          <ac:chgData name="Samantha Joanne" userId="66a2a425-f015-40b8-9f74-bef92b0714d4" providerId="ADAL" clId="{2684F597-E2E6-4A81-BCC6-74472431BFAA}" dt="2023-02-26T23:13:58.001" v="2834" actId="478"/>
          <ac:spMkLst>
            <pc:docMk/>
            <pc:sldMk cId="4063739934" sldId="267"/>
            <ac:spMk id="3" creationId="{96D75439-C766-134A-A0D0-BE002D8B0AAD}"/>
          </ac:spMkLst>
        </pc:spChg>
        <pc:spChg chg="add del mod">
          <ac:chgData name="Samantha Joanne" userId="66a2a425-f015-40b8-9f74-bef92b0714d4" providerId="ADAL" clId="{2684F597-E2E6-4A81-BCC6-74472431BFAA}" dt="2023-02-26T23:14:32.545" v="2851" actId="478"/>
          <ac:spMkLst>
            <pc:docMk/>
            <pc:sldMk cId="4063739934" sldId="267"/>
            <ac:spMk id="4" creationId="{D7BE8530-5A64-9C0F-8353-43D7CC784FBC}"/>
          </ac:spMkLst>
        </pc:spChg>
        <pc:spChg chg="add mod">
          <ac:chgData name="Samantha Joanne" userId="66a2a425-f015-40b8-9f74-bef92b0714d4" providerId="ADAL" clId="{2684F597-E2E6-4A81-BCC6-74472431BFAA}" dt="2023-02-26T23:14:50.868" v="2865" actId="1076"/>
          <ac:spMkLst>
            <pc:docMk/>
            <pc:sldMk cId="4063739934" sldId="267"/>
            <ac:spMk id="6" creationId="{A3C4462F-4846-2979-D269-BAB424E3016A}"/>
          </ac:spMkLst>
        </pc:spChg>
        <pc:spChg chg="add mod">
          <ac:chgData name="Samantha Joanne" userId="66a2a425-f015-40b8-9f74-bef92b0714d4" providerId="ADAL" clId="{2684F597-E2E6-4A81-BCC6-74472431BFAA}" dt="2023-02-27T10:04:09.010" v="3705" actId="1076"/>
          <ac:spMkLst>
            <pc:docMk/>
            <pc:sldMk cId="4063739934" sldId="267"/>
            <ac:spMk id="7" creationId="{0C4F0210-90F2-7A45-78DA-A1DFFDAAF646}"/>
          </ac:spMkLst>
        </pc:spChg>
        <pc:spChg chg="add mod">
          <ac:chgData name="Samantha Joanne" userId="66a2a425-f015-40b8-9f74-bef92b0714d4" providerId="ADAL" clId="{2684F597-E2E6-4A81-BCC6-74472431BFAA}" dt="2023-02-27T10:04:42.873" v="3731" actId="1076"/>
          <ac:spMkLst>
            <pc:docMk/>
            <pc:sldMk cId="4063739934" sldId="267"/>
            <ac:spMk id="39" creationId="{9AAF5CF4-CE93-3ADB-3671-ABF5040A8B5C}"/>
          </ac:spMkLst>
        </pc:spChg>
        <pc:picChg chg="add del mod">
          <ac:chgData name="Samantha Joanne" userId="66a2a425-f015-40b8-9f74-bef92b0714d4" providerId="ADAL" clId="{2684F597-E2E6-4A81-BCC6-74472431BFAA}" dt="2023-02-27T10:03:14.542" v="3685" actId="478"/>
          <ac:picMkLst>
            <pc:docMk/>
            <pc:sldMk cId="4063739934" sldId="267"/>
            <ac:picMk id="9" creationId="{F93381EC-0DB8-AA0A-A143-64DCB543E3D0}"/>
          </ac:picMkLst>
        </pc:picChg>
      </pc:sldChg>
      <pc:sldChg chg="addSp delSp modSp mod delAnim">
        <pc:chgData name="Samantha Joanne" userId="66a2a425-f015-40b8-9f74-bef92b0714d4" providerId="ADAL" clId="{2684F597-E2E6-4A81-BCC6-74472431BFAA}" dt="2023-02-27T10:07:35.555" v="3734" actId="478"/>
        <pc:sldMkLst>
          <pc:docMk/>
          <pc:sldMk cId="312941212" sldId="268"/>
        </pc:sldMkLst>
        <pc:picChg chg="add del mod">
          <ac:chgData name="Samantha Joanne" userId="66a2a425-f015-40b8-9f74-bef92b0714d4" providerId="ADAL" clId="{2684F597-E2E6-4A81-BCC6-74472431BFAA}" dt="2023-02-27T10:07:35.555" v="3734" actId="478"/>
          <ac:picMkLst>
            <pc:docMk/>
            <pc:sldMk cId="312941212" sldId="268"/>
            <ac:picMk id="7" creationId="{8B6F8345-8285-9256-4AFC-19A36B2F9BEC}"/>
          </ac:picMkLst>
        </pc:picChg>
      </pc:sldChg>
      <pc:sldChg chg="addSp delSp modSp mod modTransition delAnim modAnim">
        <pc:chgData name="Samantha Joanne" userId="66a2a425-f015-40b8-9f74-bef92b0714d4" providerId="ADAL" clId="{2684F597-E2E6-4A81-BCC6-74472431BFAA}" dt="2023-02-27T10:07:31.348" v="3733" actId="478"/>
        <pc:sldMkLst>
          <pc:docMk/>
          <pc:sldMk cId="1496850848" sldId="269"/>
        </pc:sldMkLst>
        <pc:picChg chg="add del mod">
          <ac:chgData name="Samantha Joanne" userId="66a2a425-f015-40b8-9f74-bef92b0714d4" providerId="ADAL" clId="{2684F597-E2E6-4A81-BCC6-74472431BFAA}" dt="2023-02-27T09:38:49.537" v="3642"/>
          <ac:picMkLst>
            <pc:docMk/>
            <pc:sldMk cId="1496850848" sldId="269"/>
            <ac:picMk id="16" creationId="{59DC1491-4708-36C3-E38F-E00B7B1B1638}"/>
          </ac:picMkLst>
        </pc:picChg>
        <pc:picChg chg="add del mod ord">
          <ac:chgData name="Samantha Joanne" userId="66a2a425-f015-40b8-9f74-bef92b0714d4" providerId="ADAL" clId="{2684F597-E2E6-4A81-BCC6-74472431BFAA}" dt="2023-02-27T09:39:39.619" v="3643"/>
          <ac:picMkLst>
            <pc:docMk/>
            <pc:sldMk cId="1496850848" sldId="269"/>
            <ac:picMk id="19" creationId="{C1BC27E1-DA97-617A-1761-B997CED077CB}"/>
          </ac:picMkLst>
        </pc:picChg>
        <pc:picChg chg="add del mod">
          <ac:chgData name="Samantha Joanne" userId="66a2a425-f015-40b8-9f74-bef92b0714d4" providerId="ADAL" clId="{2684F597-E2E6-4A81-BCC6-74472431BFAA}" dt="2023-02-27T10:07:31.348" v="3733" actId="478"/>
          <ac:picMkLst>
            <pc:docMk/>
            <pc:sldMk cId="1496850848" sldId="269"/>
            <ac:picMk id="20" creationId="{9BD7AC7C-1F13-C6E3-C576-2063211C1410}"/>
          </ac:picMkLst>
        </pc:picChg>
      </pc:sldChg>
      <pc:sldChg chg="addSp delSp modSp mod">
        <pc:chgData name="Samantha Joanne" userId="66a2a425-f015-40b8-9f74-bef92b0714d4" providerId="ADAL" clId="{2684F597-E2E6-4A81-BCC6-74472431BFAA}" dt="2023-02-27T10:04:03.473" v="3704"/>
        <pc:sldMkLst>
          <pc:docMk/>
          <pc:sldMk cId="3688915796" sldId="270"/>
        </pc:sldMkLst>
        <pc:spChg chg="add del mod">
          <ac:chgData name="Samantha Joanne" userId="66a2a425-f015-40b8-9f74-bef92b0714d4" providerId="ADAL" clId="{2684F597-E2E6-4A81-BCC6-74472431BFAA}" dt="2023-02-27T10:03:29.355" v="3686" actId="1076"/>
          <ac:spMkLst>
            <pc:docMk/>
            <pc:sldMk cId="3688915796" sldId="270"/>
            <ac:spMk id="4" creationId="{1A9A062C-2E60-5931-18FD-1FBE0EE2D3B5}"/>
          </ac:spMkLst>
        </pc:spChg>
        <pc:spChg chg="add del mod">
          <ac:chgData name="Samantha Joanne" userId="66a2a425-f015-40b8-9f74-bef92b0714d4" providerId="ADAL" clId="{2684F597-E2E6-4A81-BCC6-74472431BFAA}" dt="2023-02-27T10:04:03.473" v="3704"/>
          <ac:spMkLst>
            <pc:docMk/>
            <pc:sldMk cId="3688915796" sldId="270"/>
            <ac:spMk id="7" creationId="{E09D816D-A35B-6175-C309-D34876BDD1C7}"/>
          </ac:spMkLst>
        </pc:spChg>
        <pc:spChg chg="add mod">
          <ac:chgData name="Samantha Joanne" userId="66a2a425-f015-40b8-9f74-bef92b0714d4" providerId="ADAL" clId="{2684F597-E2E6-4A81-BCC6-74472431BFAA}" dt="2023-02-27T10:03:56.853" v="3702" actId="1076"/>
          <ac:spMkLst>
            <pc:docMk/>
            <pc:sldMk cId="3688915796" sldId="270"/>
            <ac:spMk id="8" creationId="{9314B64F-CAC3-9A70-0DAC-1BE41921850A}"/>
          </ac:spMkLst>
        </pc:spChg>
        <pc:picChg chg="add del">
          <ac:chgData name="Samantha Joanne" userId="66a2a425-f015-40b8-9f74-bef92b0714d4" providerId="ADAL" clId="{2684F597-E2E6-4A81-BCC6-74472431BFAA}" dt="2023-02-27T09:35:32.498" v="3634"/>
          <ac:picMkLst>
            <pc:docMk/>
            <pc:sldMk cId="3688915796" sldId="270"/>
            <ac:picMk id="1026" creationId="{1D661DAE-1ADC-96C5-0C7D-8A532E44E88A}"/>
          </ac:picMkLst>
        </pc:picChg>
      </pc:sldChg>
      <pc:sldChg chg="addSp delSp modSp mod delAnim">
        <pc:chgData name="Samantha Joanne" userId="66a2a425-f015-40b8-9f74-bef92b0714d4" providerId="ADAL" clId="{2684F597-E2E6-4A81-BCC6-74472431BFAA}" dt="2023-02-27T10:07:24.788" v="3732" actId="478"/>
        <pc:sldMkLst>
          <pc:docMk/>
          <pc:sldMk cId="1432815100" sldId="271"/>
        </pc:sldMkLst>
        <pc:spChg chg="add mod">
          <ac:chgData name="Samantha Joanne" userId="66a2a425-f015-40b8-9f74-bef92b0714d4" providerId="ADAL" clId="{2684F597-E2E6-4A81-BCC6-74472431BFAA}" dt="2023-02-26T14:48:33.797" v="101" actId="1076"/>
          <ac:spMkLst>
            <pc:docMk/>
            <pc:sldMk cId="1432815100" sldId="271"/>
            <ac:spMk id="2" creationId="{4261DCCB-50B2-600D-DEA4-02143FE4FBE9}"/>
          </ac:spMkLst>
        </pc:spChg>
        <pc:spChg chg="mod">
          <ac:chgData name="Samantha Joanne" userId="66a2a425-f015-40b8-9f74-bef92b0714d4" providerId="ADAL" clId="{2684F597-E2E6-4A81-BCC6-74472431BFAA}" dt="2023-02-26T14:55:39.105" v="251" actId="20577"/>
          <ac:spMkLst>
            <pc:docMk/>
            <pc:sldMk cId="1432815100" sldId="271"/>
            <ac:spMk id="11" creationId="{6112D43E-E2ED-88F3-222A-25DB2FE5FDE5}"/>
          </ac:spMkLst>
        </pc:spChg>
        <pc:spChg chg="mod">
          <ac:chgData name="Samantha Joanne" userId="66a2a425-f015-40b8-9f74-bef92b0714d4" providerId="ADAL" clId="{2684F597-E2E6-4A81-BCC6-74472431BFAA}" dt="2023-02-26T14:29:08.641" v="10" actId="1076"/>
          <ac:spMkLst>
            <pc:docMk/>
            <pc:sldMk cId="1432815100" sldId="271"/>
            <ac:spMk id="12" creationId="{E811FC6F-6FC7-E14A-D1C4-1DF1E99735E5}"/>
          </ac:spMkLst>
        </pc:spChg>
        <pc:picChg chg="add del mod">
          <ac:chgData name="Samantha Joanne" userId="66a2a425-f015-40b8-9f74-bef92b0714d4" providerId="ADAL" clId="{2684F597-E2E6-4A81-BCC6-74472431BFAA}" dt="2023-02-27T10:07:24.788" v="3732" actId="478"/>
          <ac:picMkLst>
            <pc:docMk/>
            <pc:sldMk cId="1432815100" sldId="271"/>
            <ac:picMk id="6" creationId="{164005D6-2AC2-F8A8-B441-6CB75D13C38D}"/>
          </ac:picMkLst>
        </pc:picChg>
      </pc:sldChg>
      <pc:sldChg chg="addSp delSp modSp new mod delAnim">
        <pc:chgData name="Samantha Joanne" userId="66a2a425-f015-40b8-9f74-bef92b0714d4" providerId="ADAL" clId="{2684F597-E2E6-4A81-BCC6-74472431BFAA}" dt="2023-02-27T10:02:53.330" v="3684" actId="20577"/>
        <pc:sldMkLst>
          <pc:docMk/>
          <pc:sldMk cId="1368045299" sldId="272"/>
        </pc:sldMkLst>
        <pc:spChg chg="add mod">
          <ac:chgData name="Samantha Joanne" userId="66a2a425-f015-40b8-9f74-bef92b0714d4" providerId="ADAL" clId="{2684F597-E2E6-4A81-BCC6-74472431BFAA}" dt="2023-02-26T15:16:13.382" v="343" actId="20577"/>
          <ac:spMkLst>
            <pc:docMk/>
            <pc:sldMk cId="1368045299" sldId="272"/>
            <ac:spMk id="2" creationId="{A42ACDD3-3E41-E6F9-C2FB-FD98BA2E27F2}"/>
          </ac:spMkLst>
        </pc:spChg>
        <pc:spChg chg="add del mod">
          <ac:chgData name="Samantha Joanne" userId="66a2a425-f015-40b8-9f74-bef92b0714d4" providerId="ADAL" clId="{2684F597-E2E6-4A81-BCC6-74472431BFAA}" dt="2023-02-26T21:58:05.997" v="1873" actId="1076"/>
          <ac:spMkLst>
            <pc:docMk/>
            <pc:sldMk cId="1368045299" sldId="272"/>
            <ac:spMk id="3" creationId="{86B8582E-64F5-72DC-0580-BB09F442E3F1}"/>
          </ac:spMkLst>
        </pc:spChg>
        <pc:spChg chg="add mod">
          <ac:chgData name="Samantha Joanne" userId="66a2a425-f015-40b8-9f74-bef92b0714d4" providerId="ADAL" clId="{2684F597-E2E6-4A81-BCC6-74472431BFAA}" dt="2023-02-26T15:26:52.117" v="369" actId="1076"/>
          <ac:spMkLst>
            <pc:docMk/>
            <pc:sldMk cId="1368045299" sldId="272"/>
            <ac:spMk id="4" creationId="{9DD48D0B-ABCB-D17E-7EF8-A5989D47D098}"/>
          </ac:spMkLst>
        </pc:spChg>
        <pc:spChg chg="add mod">
          <ac:chgData name="Samantha Joanne" userId="66a2a425-f015-40b8-9f74-bef92b0714d4" providerId="ADAL" clId="{2684F597-E2E6-4A81-BCC6-74472431BFAA}" dt="2023-02-26T15:29:25.805" v="467" actId="20577"/>
          <ac:spMkLst>
            <pc:docMk/>
            <pc:sldMk cId="1368045299" sldId="272"/>
            <ac:spMk id="5" creationId="{4337671C-DCB0-2B26-45B0-19E7A2E2D587}"/>
          </ac:spMkLst>
        </pc:spChg>
        <pc:spChg chg="add mod">
          <ac:chgData name="Samantha Joanne" userId="66a2a425-f015-40b8-9f74-bef92b0714d4" providerId="ADAL" clId="{2684F597-E2E6-4A81-BCC6-74472431BFAA}" dt="2023-02-26T15:29:30.436" v="477" actId="20577"/>
          <ac:spMkLst>
            <pc:docMk/>
            <pc:sldMk cId="1368045299" sldId="272"/>
            <ac:spMk id="6" creationId="{64FCA9EE-3E55-123C-101A-1BE7B21CDECE}"/>
          </ac:spMkLst>
        </pc:spChg>
        <pc:spChg chg="add mod">
          <ac:chgData name="Samantha Joanne" userId="66a2a425-f015-40b8-9f74-bef92b0714d4" providerId="ADAL" clId="{2684F597-E2E6-4A81-BCC6-74472431BFAA}" dt="2023-02-26T21:25:55.927" v="1394" actId="20577"/>
          <ac:spMkLst>
            <pc:docMk/>
            <pc:sldMk cId="1368045299" sldId="272"/>
            <ac:spMk id="7" creationId="{64B62BFD-CF31-68CA-D00E-6C726DA82D33}"/>
          </ac:spMkLst>
        </pc:spChg>
        <pc:spChg chg="add mod">
          <ac:chgData name="Samantha Joanne" userId="66a2a425-f015-40b8-9f74-bef92b0714d4" providerId="ADAL" clId="{2684F597-E2E6-4A81-BCC6-74472431BFAA}" dt="2023-02-26T21:26:07.080" v="1409" actId="20577"/>
          <ac:spMkLst>
            <pc:docMk/>
            <pc:sldMk cId="1368045299" sldId="272"/>
            <ac:spMk id="8" creationId="{BBD3A673-76D6-7F19-C800-11354021A70A}"/>
          </ac:spMkLst>
        </pc:spChg>
        <pc:spChg chg="add mod">
          <ac:chgData name="Samantha Joanne" userId="66a2a425-f015-40b8-9f74-bef92b0714d4" providerId="ADAL" clId="{2684F597-E2E6-4A81-BCC6-74472431BFAA}" dt="2023-02-26T21:26:17.902" v="1411" actId="1076"/>
          <ac:spMkLst>
            <pc:docMk/>
            <pc:sldMk cId="1368045299" sldId="272"/>
            <ac:spMk id="9" creationId="{D0AFB0EE-FB89-0118-FC49-4421DD01B903}"/>
          </ac:spMkLst>
        </pc:spChg>
        <pc:spChg chg="add mod">
          <ac:chgData name="Samantha Joanne" userId="66a2a425-f015-40b8-9f74-bef92b0714d4" providerId="ADAL" clId="{2684F597-E2E6-4A81-BCC6-74472431BFAA}" dt="2023-02-27T10:00:54.856" v="3649" actId="1076"/>
          <ac:spMkLst>
            <pc:docMk/>
            <pc:sldMk cId="1368045299" sldId="272"/>
            <ac:spMk id="10" creationId="{C15D2AAC-EE93-7984-E052-480DBA5A537D}"/>
          </ac:spMkLst>
        </pc:spChg>
        <pc:spChg chg="add mod">
          <ac:chgData name="Samantha Joanne" userId="66a2a425-f015-40b8-9f74-bef92b0714d4" providerId="ADAL" clId="{2684F597-E2E6-4A81-BCC6-74472431BFAA}" dt="2023-02-27T10:01:01.322" v="3651" actId="1076"/>
          <ac:spMkLst>
            <pc:docMk/>
            <pc:sldMk cId="1368045299" sldId="272"/>
            <ac:spMk id="11" creationId="{CB7804B5-B32B-11F9-75D1-4CB17DE60B3C}"/>
          </ac:spMkLst>
        </pc:spChg>
        <pc:spChg chg="add mod">
          <ac:chgData name="Samantha Joanne" userId="66a2a425-f015-40b8-9f74-bef92b0714d4" providerId="ADAL" clId="{2684F597-E2E6-4A81-BCC6-74472431BFAA}" dt="2023-02-27T10:00:57.572" v="3650" actId="1076"/>
          <ac:spMkLst>
            <pc:docMk/>
            <pc:sldMk cId="1368045299" sldId="272"/>
            <ac:spMk id="12" creationId="{C72835E3-4B1F-0FBF-F5C0-50FCF01252CE}"/>
          </ac:spMkLst>
        </pc:spChg>
        <pc:spChg chg="add del mod">
          <ac:chgData name="Samantha Joanne" userId="66a2a425-f015-40b8-9f74-bef92b0714d4" providerId="ADAL" clId="{2684F597-E2E6-4A81-BCC6-74472431BFAA}" dt="2023-02-26T15:38:15.903" v="920"/>
          <ac:spMkLst>
            <pc:docMk/>
            <pc:sldMk cId="1368045299" sldId="272"/>
            <ac:spMk id="13" creationId="{7C376354-28E9-CF61-74FC-880CBBAF31A7}"/>
          </ac:spMkLst>
        </pc:spChg>
        <pc:spChg chg="add mod">
          <ac:chgData name="Samantha Joanne" userId="66a2a425-f015-40b8-9f74-bef92b0714d4" providerId="ADAL" clId="{2684F597-E2E6-4A81-BCC6-74472431BFAA}" dt="2023-02-26T21:29:40.931" v="1552" actId="20577"/>
          <ac:spMkLst>
            <pc:docMk/>
            <pc:sldMk cId="1368045299" sldId="272"/>
            <ac:spMk id="14" creationId="{409F259C-4D85-2963-FF40-8AB8C3538EA8}"/>
          </ac:spMkLst>
        </pc:spChg>
        <pc:spChg chg="add mod">
          <ac:chgData name="Samantha Joanne" userId="66a2a425-f015-40b8-9f74-bef92b0714d4" providerId="ADAL" clId="{2684F597-E2E6-4A81-BCC6-74472431BFAA}" dt="2023-02-27T10:02:53.330" v="3684" actId="20577"/>
          <ac:spMkLst>
            <pc:docMk/>
            <pc:sldMk cId="1368045299" sldId="272"/>
            <ac:spMk id="15" creationId="{54D9B618-F87F-B43A-084C-D459DCCC556F}"/>
          </ac:spMkLst>
        </pc:spChg>
        <pc:spChg chg="add mod">
          <ac:chgData name="Samantha Joanne" userId="66a2a425-f015-40b8-9f74-bef92b0714d4" providerId="ADAL" clId="{2684F597-E2E6-4A81-BCC6-74472431BFAA}" dt="2023-02-26T21:55:35.554" v="1838" actId="1076"/>
          <ac:spMkLst>
            <pc:docMk/>
            <pc:sldMk cId="1368045299" sldId="272"/>
            <ac:spMk id="16" creationId="{D4591735-106F-9466-6884-173FF72581E9}"/>
          </ac:spMkLst>
        </pc:spChg>
        <pc:spChg chg="add mod">
          <ac:chgData name="Samantha Joanne" userId="66a2a425-f015-40b8-9f74-bef92b0714d4" providerId="ADAL" clId="{2684F597-E2E6-4A81-BCC6-74472431BFAA}" dt="2023-02-26T21:55:57.904" v="1842" actId="1076"/>
          <ac:spMkLst>
            <pc:docMk/>
            <pc:sldMk cId="1368045299" sldId="272"/>
            <ac:spMk id="17" creationId="{CD7971B3-867C-0424-0B9A-496E27B919AF}"/>
          </ac:spMkLst>
        </pc:spChg>
        <pc:spChg chg="add mod">
          <ac:chgData name="Samantha Joanne" userId="66a2a425-f015-40b8-9f74-bef92b0714d4" providerId="ADAL" clId="{2684F597-E2E6-4A81-BCC6-74472431BFAA}" dt="2023-02-26T21:56:43.490" v="1849" actId="1076"/>
          <ac:spMkLst>
            <pc:docMk/>
            <pc:sldMk cId="1368045299" sldId="272"/>
            <ac:spMk id="18" creationId="{34F811DC-4DFE-2832-FFFE-49C5EB4D3623}"/>
          </ac:spMkLst>
        </pc:spChg>
        <pc:spChg chg="add mod">
          <ac:chgData name="Samantha Joanne" userId="66a2a425-f015-40b8-9f74-bef92b0714d4" providerId="ADAL" clId="{2684F597-E2E6-4A81-BCC6-74472431BFAA}" dt="2023-02-26T21:56:59.606" v="1853" actId="1076"/>
          <ac:spMkLst>
            <pc:docMk/>
            <pc:sldMk cId="1368045299" sldId="272"/>
            <ac:spMk id="19" creationId="{3CC1D21B-4128-F1E7-7EB7-8DD91D0ABC63}"/>
          </ac:spMkLst>
        </pc:spChg>
        <pc:spChg chg="add mod">
          <ac:chgData name="Samantha Joanne" userId="66a2a425-f015-40b8-9f74-bef92b0714d4" providerId="ADAL" clId="{2684F597-E2E6-4A81-BCC6-74472431BFAA}" dt="2023-02-26T21:57:44.337" v="1869" actId="1076"/>
          <ac:spMkLst>
            <pc:docMk/>
            <pc:sldMk cId="1368045299" sldId="272"/>
            <ac:spMk id="20" creationId="{5E3C33E9-4844-C90C-49AD-EB8774D1C2AB}"/>
          </ac:spMkLst>
        </pc:spChg>
        <pc:spChg chg="add mod">
          <ac:chgData name="Samantha Joanne" userId="66a2a425-f015-40b8-9f74-bef92b0714d4" providerId="ADAL" clId="{2684F597-E2E6-4A81-BCC6-74472431BFAA}" dt="2023-02-27T10:01:14.314" v="3653" actId="1076"/>
          <ac:spMkLst>
            <pc:docMk/>
            <pc:sldMk cId="1368045299" sldId="272"/>
            <ac:spMk id="21" creationId="{5F960CB7-540E-C6D8-0D48-AD1D2CB3EF06}"/>
          </ac:spMkLst>
        </pc:spChg>
        <pc:spChg chg="add mod">
          <ac:chgData name="Samantha Joanne" userId="66a2a425-f015-40b8-9f74-bef92b0714d4" providerId="ADAL" clId="{2684F597-E2E6-4A81-BCC6-74472431BFAA}" dt="2023-02-27T10:01:18.347" v="3654" actId="1076"/>
          <ac:spMkLst>
            <pc:docMk/>
            <pc:sldMk cId="1368045299" sldId="272"/>
            <ac:spMk id="22" creationId="{88FDB781-D7C6-4C97-DBD1-8BE4C004B94B}"/>
          </ac:spMkLst>
        </pc:spChg>
        <pc:spChg chg="add mod">
          <ac:chgData name="Samantha Joanne" userId="66a2a425-f015-40b8-9f74-bef92b0714d4" providerId="ADAL" clId="{2684F597-E2E6-4A81-BCC6-74472431BFAA}" dt="2023-02-27T10:01:24.342" v="3655" actId="1076"/>
          <ac:spMkLst>
            <pc:docMk/>
            <pc:sldMk cId="1368045299" sldId="272"/>
            <ac:spMk id="23" creationId="{518B2615-C1C5-6480-FDD8-0F9057B87190}"/>
          </ac:spMkLst>
        </pc:spChg>
        <pc:spChg chg="add mod">
          <ac:chgData name="Samantha Joanne" userId="66a2a425-f015-40b8-9f74-bef92b0714d4" providerId="ADAL" clId="{2684F597-E2E6-4A81-BCC6-74472431BFAA}" dt="2023-02-27T10:01:32.256" v="3656" actId="1076"/>
          <ac:spMkLst>
            <pc:docMk/>
            <pc:sldMk cId="1368045299" sldId="272"/>
            <ac:spMk id="24" creationId="{53BE494F-8800-AF13-E478-1ABADC2AEFDE}"/>
          </ac:spMkLst>
        </pc:spChg>
        <pc:spChg chg="add mod">
          <ac:chgData name="Samantha Joanne" userId="66a2a425-f015-40b8-9f74-bef92b0714d4" providerId="ADAL" clId="{2684F597-E2E6-4A81-BCC6-74472431BFAA}" dt="2023-02-26T21:59:46.192" v="1901" actId="1076"/>
          <ac:spMkLst>
            <pc:docMk/>
            <pc:sldMk cId="1368045299" sldId="272"/>
            <ac:spMk id="25" creationId="{2A0CF111-A244-1041-F1D8-5B6CF4300DEC}"/>
          </ac:spMkLst>
        </pc:spChg>
        <pc:picChg chg="add del mod">
          <ac:chgData name="Samantha Joanne" userId="66a2a425-f015-40b8-9f74-bef92b0714d4" providerId="ADAL" clId="{2684F597-E2E6-4A81-BCC6-74472431BFAA}" dt="2023-02-27T09:49:49.291" v="3647" actId="478"/>
          <ac:picMkLst>
            <pc:docMk/>
            <pc:sldMk cId="1368045299" sldId="272"/>
            <ac:picMk id="28" creationId="{9FFBA7C3-F3E1-CA65-C113-448D9BCC218C}"/>
          </ac:picMkLst>
        </pc:picChg>
      </pc:sldChg>
      <pc:sldChg chg="addSp delSp modSp new mod delAnim">
        <pc:chgData name="Samantha Joanne" userId="66a2a425-f015-40b8-9f74-bef92b0714d4" providerId="ADAL" clId="{2684F597-E2E6-4A81-BCC6-74472431BFAA}" dt="2023-02-27T09:50:13.677" v="3648" actId="478"/>
        <pc:sldMkLst>
          <pc:docMk/>
          <pc:sldMk cId="3554227297" sldId="273"/>
        </pc:sldMkLst>
        <pc:spChg chg="add mod">
          <ac:chgData name="Samantha Joanne" userId="66a2a425-f015-40b8-9f74-bef92b0714d4" providerId="ADAL" clId="{2684F597-E2E6-4A81-BCC6-74472431BFAA}" dt="2023-02-26T22:04:49.923" v="1935" actId="1076"/>
          <ac:spMkLst>
            <pc:docMk/>
            <pc:sldMk cId="3554227297" sldId="273"/>
            <ac:spMk id="2" creationId="{1D88470E-6F47-15E2-DC30-2A327A316CBC}"/>
          </ac:spMkLst>
        </pc:spChg>
        <pc:spChg chg="add mod">
          <ac:chgData name="Samantha Joanne" userId="66a2a425-f015-40b8-9f74-bef92b0714d4" providerId="ADAL" clId="{2684F597-E2E6-4A81-BCC6-74472431BFAA}" dt="2023-02-26T22:33:37.998" v="2359" actId="1076"/>
          <ac:spMkLst>
            <pc:docMk/>
            <pc:sldMk cId="3554227297" sldId="273"/>
            <ac:spMk id="3" creationId="{9F595883-8414-F5AD-0B7B-A77511B271F5}"/>
          </ac:spMkLst>
        </pc:spChg>
        <pc:spChg chg="add mod">
          <ac:chgData name="Samantha Joanne" userId="66a2a425-f015-40b8-9f74-bef92b0714d4" providerId="ADAL" clId="{2684F597-E2E6-4A81-BCC6-74472431BFAA}" dt="2023-02-26T22:33:51.387" v="2361" actId="1076"/>
          <ac:spMkLst>
            <pc:docMk/>
            <pc:sldMk cId="3554227297" sldId="273"/>
            <ac:spMk id="4" creationId="{F234646B-1484-31EC-F8F8-AA41A8ACC731}"/>
          </ac:spMkLst>
        </pc:spChg>
        <pc:spChg chg="add mod">
          <ac:chgData name="Samantha Joanne" userId="66a2a425-f015-40b8-9f74-bef92b0714d4" providerId="ADAL" clId="{2684F597-E2E6-4A81-BCC6-74472431BFAA}" dt="2023-02-27T09:25:25.983" v="3551" actId="1076"/>
          <ac:spMkLst>
            <pc:docMk/>
            <pc:sldMk cId="3554227297" sldId="273"/>
            <ac:spMk id="7" creationId="{2DE2B5F4-3083-882F-6480-C1B0D3BBF317}"/>
          </ac:spMkLst>
        </pc:spChg>
        <pc:spChg chg="add mod">
          <ac:chgData name="Samantha Joanne" userId="66a2a425-f015-40b8-9f74-bef92b0714d4" providerId="ADAL" clId="{2684F597-E2E6-4A81-BCC6-74472431BFAA}" dt="2023-02-27T09:30:30.078" v="3556" actId="207"/>
          <ac:spMkLst>
            <pc:docMk/>
            <pc:sldMk cId="3554227297" sldId="273"/>
            <ac:spMk id="8" creationId="{030D8989-CBDB-0631-CDD2-CC44BE0529C0}"/>
          </ac:spMkLst>
        </pc:spChg>
        <pc:spChg chg="add mod">
          <ac:chgData name="Samantha Joanne" userId="66a2a425-f015-40b8-9f74-bef92b0714d4" providerId="ADAL" clId="{2684F597-E2E6-4A81-BCC6-74472431BFAA}" dt="2023-02-26T23:23:26.136" v="3379" actId="14100"/>
          <ac:spMkLst>
            <pc:docMk/>
            <pc:sldMk cId="3554227297" sldId="273"/>
            <ac:spMk id="10" creationId="{2A7BE215-87E8-3435-CA44-1B83DE259FC5}"/>
          </ac:spMkLst>
        </pc:spChg>
        <pc:spChg chg="add mod">
          <ac:chgData name="Samantha Joanne" userId="66a2a425-f015-40b8-9f74-bef92b0714d4" providerId="ADAL" clId="{2684F597-E2E6-4A81-BCC6-74472431BFAA}" dt="2023-02-27T09:34:53.827" v="3628" actId="20577"/>
          <ac:spMkLst>
            <pc:docMk/>
            <pc:sldMk cId="3554227297" sldId="273"/>
            <ac:spMk id="11" creationId="{52E36157-C39D-1936-E49D-44139034EAB4}"/>
          </ac:spMkLst>
        </pc:spChg>
        <pc:picChg chg="add del mod">
          <ac:chgData name="Samantha Joanne" userId="66a2a425-f015-40b8-9f74-bef92b0714d4" providerId="ADAL" clId="{2684F597-E2E6-4A81-BCC6-74472431BFAA}" dt="2023-02-26T22:30:00.878" v="2191" actId="478"/>
          <ac:picMkLst>
            <pc:docMk/>
            <pc:sldMk cId="3554227297" sldId="273"/>
            <ac:picMk id="5" creationId="{B8387C4E-74C2-F932-47C1-8B3A68DDEFB2}"/>
          </ac:picMkLst>
        </pc:picChg>
        <pc:picChg chg="add mod">
          <ac:chgData name="Samantha Joanne" userId="66a2a425-f015-40b8-9f74-bef92b0714d4" providerId="ADAL" clId="{2684F597-E2E6-4A81-BCC6-74472431BFAA}" dt="2023-02-26T22:33:41.244" v="2360" actId="1076"/>
          <ac:picMkLst>
            <pc:docMk/>
            <pc:sldMk cId="3554227297" sldId="273"/>
            <ac:picMk id="6" creationId="{1C62CAE6-5425-BF86-B16D-372E76F4CC40}"/>
          </ac:picMkLst>
        </pc:picChg>
        <pc:picChg chg="add mod">
          <ac:chgData name="Samantha Joanne" userId="66a2a425-f015-40b8-9f74-bef92b0714d4" providerId="ADAL" clId="{2684F597-E2E6-4A81-BCC6-74472431BFAA}" dt="2023-02-26T23:23:07.588" v="3376" actId="14100"/>
          <ac:picMkLst>
            <pc:docMk/>
            <pc:sldMk cId="3554227297" sldId="273"/>
            <ac:picMk id="9" creationId="{50718A65-C711-FB7E-094D-898BD7D95F4C}"/>
          </ac:picMkLst>
        </pc:picChg>
        <pc:picChg chg="add del mod">
          <ac:chgData name="Samantha Joanne" userId="66a2a425-f015-40b8-9f74-bef92b0714d4" providerId="ADAL" clId="{2684F597-E2E6-4A81-BCC6-74472431BFAA}" dt="2023-02-27T09:50:13.677" v="3648" actId="478"/>
          <ac:picMkLst>
            <pc:docMk/>
            <pc:sldMk cId="3554227297" sldId="273"/>
            <ac:picMk id="14" creationId="{80D0ACF0-58DA-3F0B-3B89-91E7BD694AF1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40BB816-636F-4C40-9EC7-A3BA365B89D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CE0D02-F780-4697-9A30-3F10F4D67C8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99885C-64C6-4202-8B65-38170DBD673D}" type="datetimeFigureOut">
              <a:rPr lang="en-US" smtClean="0"/>
              <a:t>2/25/2023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50C7536-00AB-4C14-90D3-7D88603F2A5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DBC111-E561-48D6-9DB3-85F8BE552BA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1AA4D1-BF1D-4260-B442-EBD7859EC5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11460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949326-15A5-4041-B3F6-1CB1FE840753}" type="datetimeFigureOut">
              <a:rPr lang="en-US" smtClean="0"/>
              <a:t>2/25/2023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D39BA2-F127-4DB1-B8FD-D5A70CC3E01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2405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D39BA2-F127-4DB1-B8FD-D5A70CC3E01B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85496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D39BA2-F127-4DB1-B8FD-D5A70CC3E01B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28321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D39BA2-F127-4DB1-B8FD-D5A70CC3E01B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43639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D39BA2-F127-4DB1-B8FD-D5A70CC3E01B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35989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D39BA2-F127-4DB1-B8FD-D5A70CC3E01B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63429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2758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14316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43905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56513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2/25/2023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89288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22329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2/25/2023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52939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40660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54323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88928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959609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13757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404530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33803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13218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91307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  <a:solidFill>
            <a:schemeClr val="accent1">
              <a:lumMod val="75000"/>
              <a:alpha val="40000"/>
            </a:schemeClr>
          </a:solidFill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30"/>
            <a:ext cx="2356674" cy="6853283"/>
            <a:chOff x="6627813" y="195452"/>
            <a:chExt cx="1952625" cy="5678299"/>
          </a:xfrm>
          <a:solidFill>
            <a:schemeClr val="accent1"/>
          </a:solidFill>
        </p:grpSpPr>
        <p:sp>
          <p:nvSpPr>
            <p:cNvPr id="11" name="Freeform 27"/>
            <p:cNvSpPr/>
            <p:nvPr/>
          </p:nvSpPr>
          <p:spPr bwMode="auto">
            <a:xfrm>
              <a:off x="6627813" y="195452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2/25/2023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95231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8" r:id="rId1"/>
    <p:sldLayoutId id="2147483769" r:id="rId2"/>
    <p:sldLayoutId id="2147483770" r:id="rId3"/>
    <p:sldLayoutId id="2147483771" r:id="rId4"/>
    <p:sldLayoutId id="2147483772" r:id="rId5"/>
    <p:sldLayoutId id="2147483773" r:id="rId6"/>
    <p:sldLayoutId id="2147483774" r:id="rId7"/>
    <p:sldLayoutId id="2147483775" r:id="rId8"/>
    <p:sldLayoutId id="2147483776" r:id="rId9"/>
    <p:sldLayoutId id="2147483777" r:id="rId10"/>
    <p:sldLayoutId id="2147483778" r:id="rId11"/>
    <p:sldLayoutId id="2147483779" r:id="rId12"/>
    <p:sldLayoutId id="2147483780" r:id="rId13"/>
    <p:sldLayoutId id="2147483781" r:id="rId14"/>
    <p:sldLayoutId id="2147483782" r:id="rId15"/>
    <p:sldLayoutId id="214748378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guardian.com/business/2022/jan/20/primark-to-cut-400-managers-to-offset-rising-costs" TargetMode="External"/><Relationship Id="rId3" Type="http://schemas.openxmlformats.org/officeDocument/2006/relationships/image" Target="../media/image1.jpeg"/><Relationship Id="rId7" Type="http://schemas.openxmlformats.org/officeDocument/2006/relationships/hyperlink" Target="https://www.retailgazette.co.uk/blog/2020/07/why-is-primark-resisting-the-shift-to-online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doi.org/10.1177/001872674700100103" TargetMode="External"/><Relationship Id="rId5" Type="http://schemas.openxmlformats.org/officeDocument/2006/relationships/hyperlink" Target="https://theconversation.com/fashion-retailer-primark-is-refusing-to-sell-online-heres-why-it-is-right-to-do-so-153511" TargetMode="External"/><Relationship Id="rId4" Type="http://schemas.openxmlformats.org/officeDocument/2006/relationships/hyperlink" Target="https://www.statista.com/statistics/1276845/post-pandemic-change-shopping-habits-generatio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/>
            </a:gs>
            <a:gs pos="71000">
              <a:schemeClr val="accent3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3F2CC0B-D5F1-40B8-9CC6-4A36850B66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light spots">
            <a:extLst>
              <a:ext uri="{FF2B5EF4-FFF2-40B4-BE49-F238E27FC236}">
                <a16:creationId xmlns:a16="http://schemas.microsoft.com/office/drawing/2014/main" id="{1A23FE0C-9A67-334E-9B7F-83AA9CF636A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266081D-517B-5D43-A7B4-E67DDEDC0B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61511" y="2575043"/>
            <a:ext cx="7604641" cy="949592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 err="1"/>
              <a:t>Organisational</a:t>
            </a:r>
            <a:r>
              <a:rPr lang="en-US" dirty="0"/>
              <a:t> change</a:t>
            </a:r>
            <a:br>
              <a:rPr lang="en-US" dirty="0"/>
            </a:br>
            <a:r>
              <a:rPr lang="en-US" dirty="0"/>
              <a:t>Case Study</a:t>
            </a:r>
          </a:p>
        </p:txBody>
      </p:sp>
      <p:sp>
        <p:nvSpPr>
          <p:cNvPr id="13" name="Subtitle 12">
            <a:extLst>
              <a:ext uri="{FF2B5EF4-FFF2-40B4-BE49-F238E27FC236}">
                <a16:creationId xmlns:a16="http://schemas.microsoft.com/office/drawing/2014/main" id="{F05262DB-6398-4AF9-96A3-041CFB1123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64710" y="4056063"/>
            <a:ext cx="3506787" cy="1126283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Samantha Gronow – 1905869</a:t>
            </a:r>
          </a:p>
          <a:p>
            <a:pPr algn="ctr"/>
            <a:r>
              <a:rPr lang="en-US" dirty="0"/>
              <a:t>BMMB7000</a:t>
            </a:r>
          </a:p>
          <a:p>
            <a:pPr algn="ctr"/>
            <a:r>
              <a:rPr lang="en-US" dirty="0"/>
              <a:t>Change and Stability Management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631C6CE6-1810-44ED-A6D7-3FF53040A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  <a:solidFill>
            <a:schemeClr val="accent1">
              <a:lumMod val="75000"/>
              <a:alpha val="40000"/>
            </a:schemeClr>
          </a:solidFill>
        </p:grpSpPr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1F6D8BFE-D0D0-4BAE-9D5A-701DE7D3CE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12">
              <a:extLst>
                <a:ext uri="{FF2B5EF4-FFF2-40B4-BE49-F238E27FC236}">
                  <a16:creationId xmlns:a16="http://schemas.microsoft.com/office/drawing/2014/main" id="{53F86D30-CEDB-4D96-AF73-AA3CD5A43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3" name="Freeform 13">
              <a:extLst>
                <a:ext uri="{FF2B5EF4-FFF2-40B4-BE49-F238E27FC236}">
                  <a16:creationId xmlns:a16="http://schemas.microsoft.com/office/drawing/2014/main" id="{F5187540-C4C8-410C-A395-69FCB1C86C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4" name="Freeform 14">
              <a:extLst>
                <a:ext uri="{FF2B5EF4-FFF2-40B4-BE49-F238E27FC236}">
                  <a16:creationId xmlns:a16="http://schemas.microsoft.com/office/drawing/2014/main" id="{75BD6E4A-797C-451B-B08F-D99C1A9D13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5" name="Freeform 15">
              <a:extLst>
                <a:ext uri="{FF2B5EF4-FFF2-40B4-BE49-F238E27FC236}">
                  <a16:creationId xmlns:a16="http://schemas.microsoft.com/office/drawing/2014/main" id="{0D241082-BAFA-462E-827B-5814B020F5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6" name="Freeform 16">
              <a:extLst>
                <a:ext uri="{FF2B5EF4-FFF2-40B4-BE49-F238E27FC236}">
                  <a16:creationId xmlns:a16="http://schemas.microsoft.com/office/drawing/2014/main" id="{2920CCBD-116D-450B-9608-99F05F7D78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7" name="Freeform 17">
              <a:extLst>
                <a:ext uri="{FF2B5EF4-FFF2-40B4-BE49-F238E27FC236}">
                  <a16:creationId xmlns:a16="http://schemas.microsoft.com/office/drawing/2014/main" id="{A57CD3DE-CEAF-4BD4-A5EF-24B3E622BB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8" name="Freeform 18">
              <a:extLst>
                <a:ext uri="{FF2B5EF4-FFF2-40B4-BE49-F238E27FC236}">
                  <a16:creationId xmlns:a16="http://schemas.microsoft.com/office/drawing/2014/main" id="{4EC3258C-366B-4629-A7D3-5173D3637D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9" name="Freeform 19">
              <a:extLst>
                <a:ext uri="{FF2B5EF4-FFF2-40B4-BE49-F238E27FC236}">
                  <a16:creationId xmlns:a16="http://schemas.microsoft.com/office/drawing/2014/main" id="{D444D63A-CE2B-4ACD-BA0E-4ADECAD86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0" name="Freeform 20">
              <a:extLst>
                <a:ext uri="{FF2B5EF4-FFF2-40B4-BE49-F238E27FC236}">
                  <a16:creationId xmlns:a16="http://schemas.microsoft.com/office/drawing/2014/main" id="{7A504DF6-187A-4A54-96E8-3F3F28AAAA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1" name="Freeform 21">
              <a:extLst>
                <a:ext uri="{FF2B5EF4-FFF2-40B4-BE49-F238E27FC236}">
                  <a16:creationId xmlns:a16="http://schemas.microsoft.com/office/drawing/2014/main" id="{FE04C6F5-6DC5-4C7E-9278-9BE624FC78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2" name="Freeform 22">
              <a:extLst>
                <a:ext uri="{FF2B5EF4-FFF2-40B4-BE49-F238E27FC236}">
                  <a16:creationId xmlns:a16="http://schemas.microsoft.com/office/drawing/2014/main" id="{94A02D9B-E6A9-4D6A-9D2A-D81C76802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B78034A6-3565-46AA-9E73-1C954666AB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30"/>
            <a:ext cx="2356675" cy="6853284"/>
            <a:chOff x="6627813" y="195452"/>
            <a:chExt cx="1952625" cy="5678299"/>
          </a:xfrm>
          <a:solidFill>
            <a:schemeClr val="accent1"/>
          </a:solidFill>
        </p:grpSpPr>
        <p:sp>
          <p:nvSpPr>
            <p:cNvPr id="35" name="Freeform 27">
              <a:extLst>
                <a:ext uri="{FF2B5EF4-FFF2-40B4-BE49-F238E27FC236}">
                  <a16:creationId xmlns:a16="http://schemas.microsoft.com/office/drawing/2014/main" id="{04947AA2-A772-42CB-9CEC-065095D3DC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452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6" name="Freeform 28">
              <a:extLst>
                <a:ext uri="{FF2B5EF4-FFF2-40B4-BE49-F238E27FC236}">
                  <a16:creationId xmlns:a16="http://schemas.microsoft.com/office/drawing/2014/main" id="{83C52D84-DEC1-4E16-972E-8EEA5D522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7" name="Freeform 29">
              <a:extLst>
                <a:ext uri="{FF2B5EF4-FFF2-40B4-BE49-F238E27FC236}">
                  <a16:creationId xmlns:a16="http://schemas.microsoft.com/office/drawing/2014/main" id="{2036A28D-EF09-41F7-906F-CF405361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8" name="Freeform 30">
              <a:extLst>
                <a:ext uri="{FF2B5EF4-FFF2-40B4-BE49-F238E27FC236}">
                  <a16:creationId xmlns:a16="http://schemas.microsoft.com/office/drawing/2014/main" id="{EE8D92C7-C907-4120-95E3-80E3DC85BB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9" name="Freeform 31">
              <a:extLst>
                <a:ext uri="{FF2B5EF4-FFF2-40B4-BE49-F238E27FC236}">
                  <a16:creationId xmlns:a16="http://schemas.microsoft.com/office/drawing/2014/main" id="{BBCEAAB8-CD22-41D7-B330-702682A27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0" name="Freeform 32">
              <a:extLst>
                <a:ext uri="{FF2B5EF4-FFF2-40B4-BE49-F238E27FC236}">
                  <a16:creationId xmlns:a16="http://schemas.microsoft.com/office/drawing/2014/main" id="{6BBC1FEE-3D72-492B-8D8A-BE1A55076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1" name="Freeform 33">
              <a:extLst>
                <a:ext uri="{FF2B5EF4-FFF2-40B4-BE49-F238E27FC236}">
                  <a16:creationId xmlns:a16="http://schemas.microsoft.com/office/drawing/2014/main" id="{C28C6E5C-C393-435C-96A1-AA2859BDCB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2" name="Freeform 34">
              <a:extLst>
                <a:ext uri="{FF2B5EF4-FFF2-40B4-BE49-F238E27FC236}">
                  <a16:creationId xmlns:a16="http://schemas.microsoft.com/office/drawing/2014/main" id="{2C2C991F-AC51-4DF5-B8DD-19B08C1CBF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3" name="Freeform 35">
              <a:extLst>
                <a:ext uri="{FF2B5EF4-FFF2-40B4-BE49-F238E27FC236}">
                  <a16:creationId xmlns:a16="http://schemas.microsoft.com/office/drawing/2014/main" id="{9C916B5F-285D-4F5A-9085-6781753AF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4" name="Freeform 36">
              <a:extLst>
                <a:ext uri="{FF2B5EF4-FFF2-40B4-BE49-F238E27FC236}">
                  <a16:creationId xmlns:a16="http://schemas.microsoft.com/office/drawing/2014/main" id="{0375DD5F-9D17-4873-B697-3D44A5EBEC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5" name="Freeform 37">
              <a:extLst>
                <a:ext uri="{FF2B5EF4-FFF2-40B4-BE49-F238E27FC236}">
                  <a16:creationId xmlns:a16="http://schemas.microsoft.com/office/drawing/2014/main" id="{A159BBC7-6A8B-4612-94A8-56323452C7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6" name="Freeform 38">
              <a:extLst>
                <a:ext uri="{FF2B5EF4-FFF2-40B4-BE49-F238E27FC236}">
                  <a16:creationId xmlns:a16="http://schemas.microsoft.com/office/drawing/2014/main" id="{177C901C-F8DE-4C99-95C8-F8CA1B84F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48" name="Rectangle 47">
            <a:extLst>
              <a:ext uri="{FF2B5EF4-FFF2-40B4-BE49-F238E27FC236}">
                <a16:creationId xmlns:a16="http://schemas.microsoft.com/office/drawing/2014/main" id="{D1D655F2-6D15-4265-ADEE-EF0075C139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0" name="Freeform 69">
            <a:extLst>
              <a:ext uri="{FF2B5EF4-FFF2-40B4-BE49-F238E27FC236}">
                <a16:creationId xmlns:a16="http://schemas.microsoft.com/office/drawing/2014/main" id="{3248A930-1A6E-4EFB-8213-D1AC735BE0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93D9A25-DB77-78A7-B23C-2AB41973D4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1290" y="994039"/>
            <a:ext cx="4524375" cy="57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9412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104"/>
    </mc:Choice>
    <mc:Fallback>
      <p:transition spd="slow" advTm="10104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6112D43E-E2ED-88F3-222A-25DB2FE5FDE5}"/>
              </a:ext>
            </a:extLst>
          </p:cNvPr>
          <p:cNvSpPr txBox="1"/>
          <p:nvPr/>
        </p:nvSpPr>
        <p:spPr>
          <a:xfrm>
            <a:off x="2113400" y="4063072"/>
            <a:ext cx="8471971" cy="70788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Paton and McCalman (2008) defined change as a journey and managing change as ‘handling the complexities of travel’.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811FC6F-6FC7-E14A-D1C4-1DF1E99735E5}"/>
              </a:ext>
            </a:extLst>
          </p:cNvPr>
          <p:cNvSpPr txBox="1"/>
          <p:nvPr/>
        </p:nvSpPr>
        <p:spPr>
          <a:xfrm>
            <a:off x="2113401" y="2416359"/>
            <a:ext cx="8471971" cy="70788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“Organizational change can be defined as an alteration of a core aspect of an organization's operation” (Helms-Mills et al, 2008).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878EDAF-A18F-A352-87B8-F8AB5FA824BF}"/>
              </a:ext>
            </a:extLst>
          </p:cNvPr>
          <p:cNvSpPr/>
          <p:nvPr/>
        </p:nvSpPr>
        <p:spPr>
          <a:xfrm>
            <a:off x="2710267" y="492647"/>
            <a:ext cx="69477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Definition of change</a:t>
            </a:r>
            <a:endParaRPr lang="en-US" sz="54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4968508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515"/>
    </mc:Choice>
    <mc:Fallback>
      <p:transition spd="slow" advTm="46515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6112D43E-E2ED-88F3-222A-25DB2FE5FDE5}"/>
              </a:ext>
            </a:extLst>
          </p:cNvPr>
          <p:cNvSpPr txBox="1"/>
          <p:nvPr/>
        </p:nvSpPr>
        <p:spPr>
          <a:xfrm>
            <a:off x="1882882" y="4882427"/>
            <a:ext cx="8471971" cy="147732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November 2022- launched a click and collect service in the UK 	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Children’s wear and nursery items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Minimum spend </a:t>
            </a:r>
          </a:p>
          <a:p>
            <a:r>
              <a:rPr lang="en-GB" dirty="0">
                <a:solidFill>
                  <a:schemeClr val="bg1"/>
                </a:solidFill>
              </a:rPr>
              <a:t>													(Primark, 2022)		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811FC6F-6FC7-E14A-D1C4-1DF1E99735E5}"/>
              </a:ext>
            </a:extLst>
          </p:cNvPr>
          <p:cNvSpPr txBox="1"/>
          <p:nvPr/>
        </p:nvSpPr>
        <p:spPr>
          <a:xfrm>
            <a:off x="1937132" y="1400193"/>
            <a:ext cx="8471971" cy="2246769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Primark is a leading retailer in affordable clothing, footwear and accessories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408 stores worldwide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Owned by Associated British Foods (ABF)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Annual revenue of £7.7 billion worldwide in 2022- UK stores £1 billion </a:t>
            </a:r>
          </a:p>
          <a:p>
            <a:r>
              <a:rPr lang="en-GB" sz="2000" dirty="0">
                <a:solidFill>
                  <a:schemeClr val="bg1"/>
                </a:solidFill>
              </a:rPr>
              <a:t>                                                                                       (Smith, 2022)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878EDAF-A18F-A352-87B8-F8AB5FA824BF}"/>
              </a:ext>
            </a:extLst>
          </p:cNvPr>
          <p:cNvSpPr/>
          <p:nvPr/>
        </p:nvSpPr>
        <p:spPr>
          <a:xfrm>
            <a:off x="4606900" y="323286"/>
            <a:ext cx="26917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Primark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261DCCB-50B2-600D-DEA4-02143FE4FBE9}"/>
              </a:ext>
            </a:extLst>
          </p:cNvPr>
          <p:cNvSpPr/>
          <p:nvPr/>
        </p:nvSpPr>
        <p:spPr>
          <a:xfrm>
            <a:off x="3305060" y="3800539"/>
            <a:ext cx="5627617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4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Recent changes</a:t>
            </a:r>
            <a:endParaRPr lang="en-US" sz="44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4328151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200"/>
    </mc:Choice>
    <mc:Fallback>
      <p:transition spd="slow" advTm="69200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42ACDD3-3E41-E6F9-C2FB-FD98BA2E27F2}"/>
              </a:ext>
            </a:extLst>
          </p:cNvPr>
          <p:cNvSpPr/>
          <p:nvPr/>
        </p:nvSpPr>
        <p:spPr>
          <a:xfrm>
            <a:off x="2807253" y="301254"/>
            <a:ext cx="675377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Force Field Analysis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6B8582E-64F5-72DC-0580-BB09F442E3F1}"/>
              </a:ext>
            </a:extLst>
          </p:cNvPr>
          <p:cNvSpPr/>
          <p:nvPr/>
        </p:nvSpPr>
        <p:spPr>
          <a:xfrm>
            <a:off x="5338589" y="1751656"/>
            <a:ext cx="1419343" cy="468216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Providing an online service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D48D0B-ABCB-D17E-7EF8-A5989D47D098}"/>
              </a:ext>
            </a:extLst>
          </p:cNvPr>
          <p:cNvSpPr txBox="1"/>
          <p:nvPr/>
        </p:nvSpPr>
        <p:spPr>
          <a:xfrm>
            <a:off x="9474506" y="669408"/>
            <a:ext cx="20821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(Lewin (1947)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337671C-DCB0-2B26-45B0-19E7A2E2D587}"/>
              </a:ext>
            </a:extLst>
          </p:cNvPr>
          <p:cNvSpPr/>
          <p:nvPr/>
        </p:nvSpPr>
        <p:spPr>
          <a:xfrm>
            <a:off x="1401926" y="1319230"/>
            <a:ext cx="310854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Driving forces </a:t>
            </a:r>
            <a:endParaRPr lang="en-US" sz="32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4FCA9EE-3E55-123C-101A-1BE7B21CDECE}"/>
              </a:ext>
            </a:extLst>
          </p:cNvPr>
          <p:cNvSpPr/>
          <p:nvPr/>
        </p:nvSpPr>
        <p:spPr>
          <a:xfrm>
            <a:off x="7708078" y="1317518"/>
            <a:ext cx="344838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Resisting forces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4B62BFD-CF31-68CA-D00E-6C726DA82D33}"/>
              </a:ext>
            </a:extLst>
          </p:cNvPr>
          <p:cNvSpPr txBox="1"/>
          <p:nvPr/>
        </p:nvSpPr>
        <p:spPr>
          <a:xfrm>
            <a:off x="6984694" y="2148289"/>
            <a:ext cx="4572000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Low prices make ecommerce difficult-limited profit margins (Nazir, 2020)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BD3A673-76D6-7F19-C800-11354021A70A}"/>
              </a:ext>
            </a:extLst>
          </p:cNvPr>
          <p:cNvSpPr txBox="1"/>
          <p:nvPr/>
        </p:nvSpPr>
        <p:spPr>
          <a:xfrm>
            <a:off x="6984694" y="2996588"/>
            <a:ext cx="4572000" cy="12003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Higher costs involved with ecommerce</a:t>
            </a:r>
          </a:p>
          <a:p>
            <a:r>
              <a:rPr lang="en-GB" dirty="0">
                <a:solidFill>
                  <a:schemeClr val="bg1"/>
                </a:solidFill>
              </a:rPr>
              <a:t>-picking, packing, returns. </a:t>
            </a:r>
          </a:p>
          <a:p>
            <a:r>
              <a:rPr lang="en-GB" dirty="0">
                <a:solidFill>
                  <a:schemeClr val="bg1"/>
                </a:solidFill>
              </a:rPr>
              <a:t>Cost higher than profit margins (Nazir, 2020)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0AFB0EE-FB89-0118-FC49-4421DD01B903}"/>
              </a:ext>
            </a:extLst>
          </p:cNvPr>
          <p:cNvSpPr txBox="1"/>
          <p:nvPr/>
        </p:nvSpPr>
        <p:spPr>
          <a:xfrm>
            <a:off x="6984694" y="4427737"/>
            <a:ext cx="4572000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Warehouse set up costs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15D2AAC-EE93-7984-E052-480DBA5A537D}"/>
              </a:ext>
            </a:extLst>
          </p:cNvPr>
          <p:cNvSpPr txBox="1"/>
          <p:nvPr/>
        </p:nvSpPr>
        <p:spPr>
          <a:xfrm>
            <a:off x="947451" y="1987634"/>
            <a:ext cx="4164376" cy="92333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Popularity of online shopping continually increasing (Chevalier, 2022)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B7804B5-B32B-11F9-75D1-4CB17DE60B3C}"/>
              </a:ext>
            </a:extLst>
          </p:cNvPr>
          <p:cNvSpPr txBox="1"/>
          <p:nvPr/>
        </p:nvSpPr>
        <p:spPr>
          <a:xfrm>
            <a:off x="947451" y="3800179"/>
            <a:ext cx="4164376" cy="92333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Previous losses incurred due to Covid Lockdowns- more than £1bn (Jack &amp; Frei, 2021)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72835E3-4B1F-0FBF-F5C0-50FCF01252CE}"/>
              </a:ext>
            </a:extLst>
          </p:cNvPr>
          <p:cNvSpPr txBox="1"/>
          <p:nvPr/>
        </p:nvSpPr>
        <p:spPr>
          <a:xfrm>
            <a:off x="932338" y="3027683"/>
            <a:ext cx="4164376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Continuous customer requests for online experience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09F259C-4D85-2963-FF40-8AB8C3538EA8}"/>
              </a:ext>
            </a:extLst>
          </p:cNvPr>
          <p:cNvSpPr txBox="1"/>
          <p:nvPr/>
        </p:nvSpPr>
        <p:spPr>
          <a:xfrm>
            <a:off x="6984694" y="5016071"/>
            <a:ext cx="4572000" cy="92333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Embraces ‘bricks and mortar’ experience and thrives on the high-street experience. (Nazir, 2020)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4D9B618-F87F-B43A-084C-D459DCCC556F}"/>
              </a:ext>
            </a:extLst>
          </p:cNvPr>
          <p:cNvSpPr txBox="1"/>
          <p:nvPr/>
        </p:nvSpPr>
        <p:spPr>
          <a:xfrm>
            <a:off x="934386" y="4858721"/>
            <a:ext cx="4164376" cy="12003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Continuous development of the organisation to keep up with the pace (Schein &amp; Schein, 2017)</a:t>
            </a:r>
          </a:p>
          <a:p>
            <a:r>
              <a:rPr lang="en-GB" dirty="0">
                <a:solidFill>
                  <a:schemeClr val="bg1"/>
                </a:solidFill>
              </a:rPr>
              <a:t>Arcadia in administration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4591735-106F-9466-6884-173FF72581E9}"/>
              </a:ext>
            </a:extLst>
          </p:cNvPr>
          <p:cNvSpPr/>
          <p:nvPr/>
        </p:nvSpPr>
        <p:spPr>
          <a:xfrm>
            <a:off x="11556694" y="2009789"/>
            <a:ext cx="5725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4</a:t>
            </a:r>
            <a:endParaRPr lang="en-US" sz="54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D7971B3-867C-0424-0B9A-496E27B919AF}"/>
              </a:ext>
            </a:extLst>
          </p:cNvPr>
          <p:cNvSpPr/>
          <p:nvPr/>
        </p:nvSpPr>
        <p:spPr>
          <a:xfrm>
            <a:off x="11571241" y="3078614"/>
            <a:ext cx="5725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5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4F811DC-4DFE-2832-FFFE-49C5EB4D3623}"/>
              </a:ext>
            </a:extLst>
          </p:cNvPr>
          <p:cNvSpPr/>
          <p:nvPr/>
        </p:nvSpPr>
        <p:spPr>
          <a:xfrm>
            <a:off x="11607821" y="4092741"/>
            <a:ext cx="5725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2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CC1D21B-4128-F1E7-7EB7-8DD91D0ABC63}"/>
              </a:ext>
            </a:extLst>
          </p:cNvPr>
          <p:cNvSpPr/>
          <p:nvPr/>
        </p:nvSpPr>
        <p:spPr>
          <a:xfrm>
            <a:off x="11585788" y="5038680"/>
            <a:ext cx="5725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2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E3C33E9-4844-C90C-49AD-EB8774D1C2AB}"/>
              </a:ext>
            </a:extLst>
          </p:cNvPr>
          <p:cNvSpPr/>
          <p:nvPr/>
        </p:nvSpPr>
        <p:spPr>
          <a:xfrm>
            <a:off x="10126816" y="6110659"/>
            <a:ext cx="200247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Total: 13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F960CB7-540E-C6D8-0D48-AD1D2CB3EF06}"/>
              </a:ext>
            </a:extLst>
          </p:cNvPr>
          <p:cNvSpPr/>
          <p:nvPr/>
        </p:nvSpPr>
        <p:spPr>
          <a:xfrm>
            <a:off x="261477" y="1918460"/>
            <a:ext cx="5725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5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8FDB781-D7C6-4C97-DBD1-8BE4C004B94B}"/>
              </a:ext>
            </a:extLst>
          </p:cNvPr>
          <p:cNvSpPr/>
          <p:nvPr/>
        </p:nvSpPr>
        <p:spPr>
          <a:xfrm>
            <a:off x="248412" y="2928051"/>
            <a:ext cx="5725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4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18B2615-C1C5-6480-FDD8-0F9057B87190}"/>
              </a:ext>
            </a:extLst>
          </p:cNvPr>
          <p:cNvSpPr/>
          <p:nvPr/>
        </p:nvSpPr>
        <p:spPr>
          <a:xfrm>
            <a:off x="233865" y="3800179"/>
            <a:ext cx="5725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5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3BE494F-8800-AF13-E478-1ABADC2AEFDE}"/>
              </a:ext>
            </a:extLst>
          </p:cNvPr>
          <p:cNvSpPr/>
          <p:nvPr/>
        </p:nvSpPr>
        <p:spPr>
          <a:xfrm>
            <a:off x="240855" y="4827684"/>
            <a:ext cx="5725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5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A0CF111-A244-1041-F1D8-5B6CF4300DEC}"/>
              </a:ext>
            </a:extLst>
          </p:cNvPr>
          <p:cNvSpPr/>
          <p:nvPr/>
        </p:nvSpPr>
        <p:spPr>
          <a:xfrm>
            <a:off x="261477" y="6161477"/>
            <a:ext cx="200247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Total: 19</a:t>
            </a:r>
          </a:p>
        </p:txBody>
      </p:sp>
    </p:spTree>
    <p:extLst>
      <p:ext uri="{BB962C8B-B14F-4D97-AF65-F5344CB8AC3E}">
        <p14:creationId xmlns:p14="http://schemas.microsoft.com/office/powerpoint/2010/main" val="13680452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6106"/>
    </mc:Choice>
    <mc:Fallback>
      <p:transition spd="slow" advTm="196106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D88470E-6F47-15E2-DC30-2A327A316CBC}"/>
              </a:ext>
            </a:extLst>
          </p:cNvPr>
          <p:cNvSpPr/>
          <p:nvPr/>
        </p:nvSpPr>
        <p:spPr>
          <a:xfrm>
            <a:off x="3821980" y="290236"/>
            <a:ext cx="45480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The change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F595883-8414-F5AD-0B7B-A77511B271F5}"/>
              </a:ext>
            </a:extLst>
          </p:cNvPr>
          <p:cNvSpPr txBox="1"/>
          <p:nvPr/>
        </p:nvSpPr>
        <p:spPr>
          <a:xfrm>
            <a:off x="760164" y="1553378"/>
            <a:ext cx="3283026" cy="203132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Following Lewin’s (1947) theory of change: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Unfreeze-</a:t>
            </a:r>
            <a:r>
              <a:rPr lang="en-GB" dirty="0">
                <a:solidFill>
                  <a:schemeClr val="bg1"/>
                </a:solidFill>
              </a:rPr>
              <a:t> Identifying and addressing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Movement- </a:t>
            </a:r>
            <a:r>
              <a:rPr lang="en-GB" dirty="0">
                <a:solidFill>
                  <a:schemeClr val="bg1"/>
                </a:solidFill>
              </a:rPr>
              <a:t>Trial </a:t>
            </a:r>
            <a:endParaRPr lang="en-GB" b="1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Refreeze- </a:t>
            </a:r>
            <a:r>
              <a:rPr lang="en-GB" dirty="0">
                <a:solidFill>
                  <a:schemeClr val="bg1"/>
                </a:solidFill>
              </a:rPr>
              <a:t>Assessment and view to continue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34646B-1484-31EC-F8F8-AA41A8ACC731}"/>
              </a:ext>
            </a:extLst>
          </p:cNvPr>
          <p:cNvSpPr txBox="1"/>
          <p:nvPr/>
        </p:nvSpPr>
        <p:spPr>
          <a:xfrm>
            <a:off x="8748199" y="1591603"/>
            <a:ext cx="2853369" cy="286232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Kolb’s cycle of learning (1984):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Observing the current situation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Assessing current position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Considering which possibilities work best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Trial the services 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C62CAE6-5425-BF86-B16D-372E76F4CC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3757" y="1438286"/>
            <a:ext cx="4056264" cy="316895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DE2B5F4-3083-882F-6480-C1B0D3BBF317}"/>
              </a:ext>
            </a:extLst>
          </p:cNvPr>
          <p:cNvSpPr txBox="1"/>
          <p:nvPr/>
        </p:nvSpPr>
        <p:spPr>
          <a:xfrm>
            <a:off x="760164" y="3730079"/>
            <a:ext cx="3283026" cy="175432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Planned change-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Reliant on managers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Recent job cuts of management roles- 400 in UK (</a:t>
            </a:r>
            <a:r>
              <a:rPr lang="en-GB" dirty="0" err="1">
                <a:solidFill>
                  <a:schemeClr val="bg1"/>
                </a:solidFill>
              </a:rPr>
              <a:t>Sweney</a:t>
            </a:r>
            <a:r>
              <a:rPr lang="en-GB" dirty="0">
                <a:solidFill>
                  <a:schemeClr val="bg1"/>
                </a:solidFill>
              </a:rPr>
              <a:t> &amp; Butler, 2022).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30D8989-CBDB-0631-CDD2-CC44BE0529C0}"/>
              </a:ext>
            </a:extLst>
          </p:cNvPr>
          <p:cNvSpPr txBox="1"/>
          <p:nvPr/>
        </p:nvSpPr>
        <p:spPr>
          <a:xfrm>
            <a:off x="8748199" y="4748270"/>
            <a:ext cx="2853369" cy="175432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Can be widely applied to different situations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All segments could occur together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  (Seaman, 2008)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0718A65-C711-FB7E-094D-898BD7D95F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5657" y="4831962"/>
            <a:ext cx="2723100" cy="148596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A7BE215-87E8-3435-CA44-1B83DE259FC5}"/>
              </a:ext>
            </a:extLst>
          </p:cNvPr>
          <p:cNvSpPr txBox="1"/>
          <p:nvPr/>
        </p:nvSpPr>
        <p:spPr>
          <a:xfrm>
            <a:off x="6215446" y="6317930"/>
            <a:ext cx="16395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(Nazir, 2022)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2E36157-C39D-1936-E49D-44139034EAB4}"/>
              </a:ext>
            </a:extLst>
          </p:cNvPr>
          <p:cNvSpPr txBox="1"/>
          <p:nvPr/>
        </p:nvSpPr>
        <p:spPr>
          <a:xfrm>
            <a:off x="760165" y="5574946"/>
            <a:ext cx="3283026" cy="120032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Kotter’s (2012) 8 step change model: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All on board with change</a:t>
            </a:r>
          </a:p>
        </p:txBody>
      </p:sp>
    </p:spTree>
    <p:extLst>
      <p:ext uri="{BB962C8B-B14F-4D97-AF65-F5344CB8AC3E}">
        <p14:creationId xmlns:p14="http://schemas.microsoft.com/office/powerpoint/2010/main" val="35542272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2666"/>
    </mc:Choice>
    <mc:Fallback>
      <p:transition spd="slow" advTm="222666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/>
            </a:gs>
            <a:gs pos="71000">
              <a:schemeClr val="accent3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3F2CC0B-D5F1-40B8-9CC6-4A36850B66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light spots">
            <a:extLst>
              <a:ext uri="{FF2B5EF4-FFF2-40B4-BE49-F238E27FC236}">
                <a16:creationId xmlns:a16="http://schemas.microsoft.com/office/drawing/2014/main" id="{1A23FE0C-9A67-334E-9B7F-83AA9CF636A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5"/>
            <a:ext cx="12192000" cy="6857990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631C6CE6-1810-44ED-A6D7-3FF53040A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  <a:solidFill>
            <a:schemeClr val="accent1">
              <a:lumMod val="75000"/>
              <a:alpha val="40000"/>
            </a:schemeClr>
          </a:solidFill>
        </p:grpSpPr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1F6D8BFE-D0D0-4BAE-9D5A-701DE7D3CE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53F86D30-CEDB-4D96-AF73-AA3CD5A43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F5187540-C4C8-410C-A395-69FCB1C86C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75BD6E4A-797C-451B-B08F-D99C1A9D13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0D241082-BAFA-462E-827B-5814B020F5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2920CCBD-116D-450B-9608-99F05F7D78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17">
              <a:extLst>
                <a:ext uri="{FF2B5EF4-FFF2-40B4-BE49-F238E27FC236}">
                  <a16:creationId xmlns:a16="http://schemas.microsoft.com/office/drawing/2014/main" id="{A57CD3DE-CEAF-4BD4-A5EF-24B3E622BB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4EC3258C-366B-4629-A7D3-5173D3637D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19">
              <a:extLst>
                <a:ext uri="{FF2B5EF4-FFF2-40B4-BE49-F238E27FC236}">
                  <a16:creationId xmlns:a16="http://schemas.microsoft.com/office/drawing/2014/main" id="{D444D63A-CE2B-4ACD-BA0E-4ADECAD86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20">
              <a:extLst>
                <a:ext uri="{FF2B5EF4-FFF2-40B4-BE49-F238E27FC236}">
                  <a16:creationId xmlns:a16="http://schemas.microsoft.com/office/drawing/2014/main" id="{7A504DF6-187A-4A54-96E8-3F3F28AAAA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3" name="Freeform 21">
              <a:extLst>
                <a:ext uri="{FF2B5EF4-FFF2-40B4-BE49-F238E27FC236}">
                  <a16:creationId xmlns:a16="http://schemas.microsoft.com/office/drawing/2014/main" id="{FE04C6F5-6DC5-4C7E-9278-9BE624FC78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4" name="Freeform 22">
              <a:extLst>
                <a:ext uri="{FF2B5EF4-FFF2-40B4-BE49-F238E27FC236}">
                  <a16:creationId xmlns:a16="http://schemas.microsoft.com/office/drawing/2014/main" id="{94A02D9B-E6A9-4D6A-9D2A-D81C76802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B78034A6-3565-46AA-9E73-1C954666AB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30"/>
            <a:ext cx="2356675" cy="6853284"/>
            <a:chOff x="6627813" y="195452"/>
            <a:chExt cx="1952625" cy="5678299"/>
          </a:xfrm>
          <a:solidFill>
            <a:schemeClr val="accent1"/>
          </a:solidFill>
        </p:grpSpPr>
        <p:sp>
          <p:nvSpPr>
            <p:cNvPr id="27" name="Freeform 27">
              <a:extLst>
                <a:ext uri="{FF2B5EF4-FFF2-40B4-BE49-F238E27FC236}">
                  <a16:creationId xmlns:a16="http://schemas.microsoft.com/office/drawing/2014/main" id="{04947AA2-A772-42CB-9CEC-065095D3DC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452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8" name="Freeform 28">
              <a:extLst>
                <a:ext uri="{FF2B5EF4-FFF2-40B4-BE49-F238E27FC236}">
                  <a16:creationId xmlns:a16="http://schemas.microsoft.com/office/drawing/2014/main" id="{83C52D84-DEC1-4E16-972E-8EEA5D522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9" name="Freeform 29">
              <a:extLst>
                <a:ext uri="{FF2B5EF4-FFF2-40B4-BE49-F238E27FC236}">
                  <a16:creationId xmlns:a16="http://schemas.microsoft.com/office/drawing/2014/main" id="{2036A28D-EF09-41F7-906F-CF405361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0" name="Freeform 30">
              <a:extLst>
                <a:ext uri="{FF2B5EF4-FFF2-40B4-BE49-F238E27FC236}">
                  <a16:creationId xmlns:a16="http://schemas.microsoft.com/office/drawing/2014/main" id="{EE8D92C7-C907-4120-95E3-80E3DC85BB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1" name="Freeform 31">
              <a:extLst>
                <a:ext uri="{FF2B5EF4-FFF2-40B4-BE49-F238E27FC236}">
                  <a16:creationId xmlns:a16="http://schemas.microsoft.com/office/drawing/2014/main" id="{BBCEAAB8-CD22-41D7-B330-702682A27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2" name="Freeform 32">
              <a:extLst>
                <a:ext uri="{FF2B5EF4-FFF2-40B4-BE49-F238E27FC236}">
                  <a16:creationId xmlns:a16="http://schemas.microsoft.com/office/drawing/2014/main" id="{6BBC1FEE-3D72-492B-8D8A-BE1A55076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3" name="Freeform 33">
              <a:extLst>
                <a:ext uri="{FF2B5EF4-FFF2-40B4-BE49-F238E27FC236}">
                  <a16:creationId xmlns:a16="http://schemas.microsoft.com/office/drawing/2014/main" id="{C28C6E5C-C393-435C-96A1-AA2859BDCB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4" name="Freeform 34">
              <a:extLst>
                <a:ext uri="{FF2B5EF4-FFF2-40B4-BE49-F238E27FC236}">
                  <a16:creationId xmlns:a16="http://schemas.microsoft.com/office/drawing/2014/main" id="{2C2C991F-AC51-4DF5-B8DD-19B08C1CBF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5" name="Freeform 35">
              <a:extLst>
                <a:ext uri="{FF2B5EF4-FFF2-40B4-BE49-F238E27FC236}">
                  <a16:creationId xmlns:a16="http://schemas.microsoft.com/office/drawing/2014/main" id="{9C916B5F-285D-4F5A-9085-6781753AF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6" name="Freeform 36">
              <a:extLst>
                <a:ext uri="{FF2B5EF4-FFF2-40B4-BE49-F238E27FC236}">
                  <a16:creationId xmlns:a16="http://schemas.microsoft.com/office/drawing/2014/main" id="{0375DD5F-9D17-4873-B697-3D44A5EBEC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7" name="Freeform 37">
              <a:extLst>
                <a:ext uri="{FF2B5EF4-FFF2-40B4-BE49-F238E27FC236}">
                  <a16:creationId xmlns:a16="http://schemas.microsoft.com/office/drawing/2014/main" id="{A159BBC7-6A8B-4612-94A8-56323452C7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8" name="Freeform 38">
              <a:extLst>
                <a:ext uri="{FF2B5EF4-FFF2-40B4-BE49-F238E27FC236}">
                  <a16:creationId xmlns:a16="http://schemas.microsoft.com/office/drawing/2014/main" id="{177C901C-F8DE-4C99-95C8-F8CA1B84F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40" name="Rectangle 39">
            <a:extLst>
              <a:ext uri="{FF2B5EF4-FFF2-40B4-BE49-F238E27FC236}">
                <a16:creationId xmlns:a16="http://schemas.microsoft.com/office/drawing/2014/main" id="{D1D655F2-6D15-4265-ADEE-EF0075C139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2" name="Freeform 69">
            <a:extLst>
              <a:ext uri="{FF2B5EF4-FFF2-40B4-BE49-F238E27FC236}">
                <a16:creationId xmlns:a16="http://schemas.microsoft.com/office/drawing/2014/main" id="{3248A930-1A6E-4EFB-8213-D1AC735BE0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3C4462F-4846-2979-D269-BAB424E3016A}"/>
              </a:ext>
            </a:extLst>
          </p:cNvPr>
          <p:cNvSpPr/>
          <p:nvPr/>
        </p:nvSpPr>
        <p:spPr>
          <a:xfrm>
            <a:off x="4125749" y="221381"/>
            <a:ext cx="39405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Conclusion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C4F0210-90F2-7A45-78DA-A1DFFDAAF646}"/>
              </a:ext>
            </a:extLst>
          </p:cNvPr>
          <p:cNvSpPr txBox="1"/>
          <p:nvPr/>
        </p:nvSpPr>
        <p:spPr>
          <a:xfrm>
            <a:off x="1926056" y="1416143"/>
            <a:ext cx="8740731" cy="2862322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Primark have finally made a change, but in a beneficial way to ‘bricks and mortar sales’.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Embracing the click and collect service allows the sale of products that the stores have limited space for, however high demands.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Following change management theories- continuous assessment and evaluation of progression.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9AAF5CF4-CE93-3ADB-3671-ABF5040A8B5C}"/>
              </a:ext>
            </a:extLst>
          </p:cNvPr>
          <p:cNvSpPr/>
          <p:nvPr/>
        </p:nvSpPr>
        <p:spPr>
          <a:xfrm>
            <a:off x="2689093" y="5185987"/>
            <a:ext cx="780534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Thank you for listening.</a:t>
            </a:r>
          </a:p>
        </p:txBody>
      </p:sp>
    </p:spTree>
    <p:extLst>
      <p:ext uri="{BB962C8B-B14F-4D97-AF65-F5344CB8AC3E}">
        <p14:creationId xmlns:p14="http://schemas.microsoft.com/office/powerpoint/2010/main" val="40637399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653"/>
    </mc:Choice>
    <mc:Fallback>
      <p:transition spd="slow" advTm="44653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/>
            </a:gs>
            <a:gs pos="71000">
              <a:schemeClr val="accent3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3F2CC0B-D5F1-40B8-9CC6-4A36850B66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light spots">
            <a:extLst>
              <a:ext uri="{FF2B5EF4-FFF2-40B4-BE49-F238E27FC236}">
                <a16:creationId xmlns:a16="http://schemas.microsoft.com/office/drawing/2014/main" id="{1A23FE0C-9A67-334E-9B7F-83AA9CF636A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5"/>
            <a:ext cx="12192000" cy="6857990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631C6CE6-1810-44ED-A6D7-3FF53040A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  <a:solidFill>
            <a:schemeClr val="accent1">
              <a:lumMod val="75000"/>
              <a:alpha val="40000"/>
            </a:schemeClr>
          </a:solidFill>
        </p:grpSpPr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1F6D8BFE-D0D0-4BAE-9D5A-701DE7D3CE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53F86D30-CEDB-4D96-AF73-AA3CD5A43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F5187540-C4C8-410C-A395-69FCB1C86C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75BD6E4A-797C-451B-B08F-D99C1A9D13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0D241082-BAFA-462E-827B-5814B020F5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2920CCBD-116D-450B-9608-99F05F7D78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17">
              <a:extLst>
                <a:ext uri="{FF2B5EF4-FFF2-40B4-BE49-F238E27FC236}">
                  <a16:creationId xmlns:a16="http://schemas.microsoft.com/office/drawing/2014/main" id="{A57CD3DE-CEAF-4BD4-A5EF-24B3E622BB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4EC3258C-366B-4629-A7D3-5173D3637D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19">
              <a:extLst>
                <a:ext uri="{FF2B5EF4-FFF2-40B4-BE49-F238E27FC236}">
                  <a16:creationId xmlns:a16="http://schemas.microsoft.com/office/drawing/2014/main" id="{D444D63A-CE2B-4ACD-BA0E-4ADECAD86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20">
              <a:extLst>
                <a:ext uri="{FF2B5EF4-FFF2-40B4-BE49-F238E27FC236}">
                  <a16:creationId xmlns:a16="http://schemas.microsoft.com/office/drawing/2014/main" id="{7A504DF6-187A-4A54-96E8-3F3F28AAAA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3" name="Freeform 21">
              <a:extLst>
                <a:ext uri="{FF2B5EF4-FFF2-40B4-BE49-F238E27FC236}">
                  <a16:creationId xmlns:a16="http://schemas.microsoft.com/office/drawing/2014/main" id="{FE04C6F5-6DC5-4C7E-9278-9BE624FC78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4" name="Freeform 22">
              <a:extLst>
                <a:ext uri="{FF2B5EF4-FFF2-40B4-BE49-F238E27FC236}">
                  <a16:creationId xmlns:a16="http://schemas.microsoft.com/office/drawing/2014/main" id="{94A02D9B-E6A9-4D6A-9D2A-D81C76802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B78034A6-3565-46AA-9E73-1C954666AB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30"/>
            <a:ext cx="2356675" cy="6853284"/>
            <a:chOff x="6627813" y="195452"/>
            <a:chExt cx="1952625" cy="5678299"/>
          </a:xfrm>
          <a:solidFill>
            <a:schemeClr val="accent1"/>
          </a:solidFill>
        </p:grpSpPr>
        <p:sp>
          <p:nvSpPr>
            <p:cNvPr id="27" name="Freeform 27">
              <a:extLst>
                <a:ext uri="{FF2B5EF4-FFF2-40B4-BE49-F238E27FC236}">
                  <a16:creationId xmlns:a16="http://schemas.microsoft.com/office/drawing/2014/main" id="{04947AA2-A772-42CB-9CEC-065095D3DC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452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8" name="Freeform 28">
              <a:extLst>
                <a:ext uri="{FF2B5EF4-FFF2-40B4-BE49-F238E27FC236}">
                  <a16:creationId xmlns:a16="http://schemas.microsoft.com/office/drawing/2014/main" id="{83C52D84-DEC1-4E16-972E-8EEA5D522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9" name="Freeform 29">
              <a:extLst>
                <a:ext uri="{FF2B5EF4-FFF2-40B4-BE49-F238E27FC236}">
                  <a16:creationId xmlns:a16="http://schemas.microsoft.com/office/drawing/2014/main" id="{2036A28D-EF09-41F7-906F-CF405361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0" name="Freeform 30">
              <a:extLst>
                <a:ext uri="{FF2B5EF4-FFF2-40B4-BE49-F238E27FC236}">
                  <a16:creationId xmlns:a16="http://schemas.microsoft.com/office/drawing/2014/main" id="{EE8D92C7-C907-4120-95E3-80E3DC85BB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1" name="Freeform 31">
              <a:extLst>
                <a:ext uri="{FF2B5EF4-FFF2-40B4-BE49-F238E27FC236}">
                  <a16:creationId xmlns:a16="http://schemas.microsoft.com/office/drawing/2014/main" id="{BBCEAAB8-CD22-41D7-B330-702682A27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2" name="Freeform 32">
              <a:extLst>
                <a:ext uri="{FF2B5EF4-FFF2-40B4-BE49-F238E27FC236}">
                  <a16:creationId xmlns:a16="http://schemas.microsoft.com/office/drawing/2014/main" id="{6BBC1FEE-3D72-492B-8D8A-BE1A55076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3" name="Freeform 33">
              <a:extLst>
                <a:ext uri="{FF2B5EF4-FFF2-40B4-BE49-F238E27FC236}">
                  <a16:creationId xmlns:a16="http://schemas.microsoft.com/office/drawing/2014/main" id="{C28C6E5C-C393-435C-96A1-AA2859BDCB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4" name="Freeform 34">
              <a:extLst>
                <a:ext uri="{FF2B5EF4-FFF2-40B4-BE49-F238E27FC236}">
                  <a16:creationId xmlns:a16="http://schemas.microsoft.com/office/drawing/2014/main" id="{2C2C991F-AC51-4DF5-B8DD-19B08C1CBF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5" name="Freeform 35">
              <a:extLst>
                <a:ext uri="{FF2B5EF4-FFF2-40B4-BE49-F238E27FC236}">
                  <a16:creationId xmlns:a16="http://schemas.microsoft.com/office/drawing/2014/main" id="{9C916B5F-285D-4F5A-9085-6781753AF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6" name="Freeform 36">
              <a:extLst>
                <a:ext uri="{FF2B5EF4-FFF2-40B4-BE49-F238E27FC236}">
                  <a16:creationId xmlns:a16="http://schemas.microsoft.com/office/drawing/2014/main" id="{0375DD5F-9D17-4873-B697-3D44A5EBEC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7" name="Freeform 37">
              <a:extLst>
                <a:ext uri="{FF2B5EF4-FFF2-40B4-BE49-F238E27FC236}">
                  <a16:creationId xmlns:a16="http://schemas.microsoft.com/office/drawing/2014/main" id="{A159BBC7-6A8B-4612-94A8-56323452C7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8" name="Freeform 38">
              <a:extLst>
                <a:ext uri="{FF2B5EF4-FFF2-40B4-BE49-F238E27FC236}">
                  <a16:creationId xmlns:a16="http://schemas.microsoft.com/office/drawing/2014/main" id="{177C901C-F8DE-4C99-95C8-F8CA1B84F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40" name="Rectangle 39">
            <a:extLst>
              <a:ext uri="{FF2B5EF4-FFF2-40B4-BE49-F238E27FC236}">
                <a16:creationId xmlns:a16="http://schemas.microsoft.com/office/drawing/2014/main" id="{D1D655F2-6D15-4265-ADEE-EF0075C139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2" name="Freeform 69">
            <a:extLst>
              <a:ext uri="{FF2B5EF4-FFF2-40B4-BE49-F238E27FC236}">
                <a16:creationId xmlns:a16="http://schemas.microsoft.com/office/drawing/2014/main" id="{3248A930-1A6E-4EFB-8213-D1AC735BE0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A9A062C-2E60-5931-18FD-1FBE0EE2D3B5}"/>
              </a:ext>
            </a:extLst>
          </p:cNvPr>
          <p:cNvSpPr txBox="1"/>
          <p:nvPr/>
        </p:nvSpPr>
        <p:spPr>
          <a:xfrm>
            <a:off x="302657" y="1550509"/>
            <a:ext cx="11634646" cy="489364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Chevalier, S (2022) Gen Z and millennial shopping habits relative to COVID-19 2022. Available at: </a:t>
            </a:r>
            <a:r>
              <a:rPr lang="en-GB" sz="1200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https://www.statista.com/statistics/1276845/post-	pandemic-change-shopping-habits-generation/</a:t>
            </a:r>
            <a:r>
              <a:rPr lang="en-GB" sz="1200" dirty="0">
                <a:solidFill>
                  <a:schemeClr val="bg1"/>
                </a:solidFill>
              </a:rPr>
              <a:t> Accessed on 22</a:t>
            </a:r>
            <a:r>
              <a:rPr lang="en-GB" sz="1200" baseline="30000" dirty="0">
                <a:solidFill>
                  <a:schemeClr val="bg1"/>
                </a:solidFill>
              </a:rPr>
              <a:t>nd</a:t>
            </a:r>
            <a:r>
              <a:rPr lang="en-GB" sz="1200" dirty="0">
                <a:solidFill>
                  <a:schemeClr val="bg1"/>
                </a:solidFill>
              </a:rPr>
              <a:t> February 2023.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Helms-Mills, J., Dye, K. and Mills, A.J. (2008) Understanding organizational change. London: Routledge.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Jack, L. &amp; Frei, R. (2021) Fashion retailer Primark is refusing to sell online – here’s why it is right to do so. Available at: 	</a:t>
            </a:r>
            <a:r>
              <a:rPr lang="en-GB" sz="1200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https://theconversation.com/fashion-retailer-primark-is-refusing-to-sell-online-heres-why-it-is-right-to-do-so-153511</a:t>
            </a:r>
            <a:r>
              <a:rPr lang="en-GB" sz="1200" dirty="0">
                <a:solidFill>
                  <a:schemeClr val="bg1"/>
                </a:solidFill>
              </a:rPr>
              <a:t> Accessed 	on: 23</a:t>
            </a:r>
            <a:r>
              <a:rPr lang="en-GB" sz="1200" baseline="30000" dirty="0">
                <a:solidFill>
                  <a:schemeClr val="bg1"/>
                </a:solidFill>
              </a:rPr>
              <a:t>rd</a:t>
            </a:r>
            <a:r>
              <a:rPr lang="en-GB" sz="1200" dirty="0">
                <a:solidFill>
                  <a:schemeClr val="bg1"/>
                </a:solidFill>
              </a:rPr>
              <a:t> February 2023. 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Kotter, J.P. (2012) Leading change. Boston, Massachusetts: Harvard Business Review Press.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Lewin, K. (1947). Frontiers in group dynamics: concept, method and reality in social science; social equilibria and social change. Human Relations, 1, 5–41. 	</a:t>
            </a:r>
            <a:r>
              <a:rPr lang="en-GB" sz="1200" dirty="0">
                <a:solidFill>
                  <a:schemeClr val="bg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https://doi.org/10.1177/001872674700100103</a:t>
            </a:r>
            <a:endParaRPr lang="en-GB" sz="1200" dirty="0">
              <a:solidFill>
                <a:schemeClr val="bg1"/>
              </a:solidFill>
            </a:endParaRP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Nazir, S. (2020) Why is Primark resisting the shift to online? Available at: </a:t>
            </a:r>
            <a:r>
              <a:rPr lang="en-GB" sz="1200" dirty="0">
                <a:solidFill>
                  <a:schemeClr val="bg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https://www.retailgazette.co.uk/blog/2020/07/why-is-	</a:t>
            </a:r>
            <a:r>
              <a:rPr lang="en-GB" sz="1200" dirty="0" err="1">
                <a:solidFill>
                  <a:schemeClr val="bg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primark</a:t>
            </a:r>
            <a:r>
              <a:rPr lang="en-GB" sz="1200" dirty="0">
                <a:solidFill>
                  <a:schemeClr val="bg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-resisting-the-shift-to</a:t>
            </a:r>
          </a:p>
          <a:p>
            <a:r>
              <a:rPr lang="en-GB" sz="1200" dirty="0">
                <a:solidFill>
                  <a:schemeClr val="bg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	online/</a:t>
            </a:r>
            <a:r>
              <a:rPr lang="en-GB" sz="1200" dirty="0">
                <a:solidFill>
                  <a:schemeClr val="bg1"/>
                </a:solidFill>
              </a:rPr>
              <a:t> Accessed on: 25</a:t>
            </a:r>
            <a:r>
              <a:rPr lang="en-GB" sz="1200" baseline="30000" dirty="0">
                <a:solidFill>
                  <a:schemeClr val="bg1"/>
                </a:solidFill>
              </a:rPr>
              <a:t>th</a:t>
            </a:r>
            <a:r>
              <a:rPr lang="en-GB" sz="1200" dirty="0">
                <a:solidFill>
                  <a:schemeClr val="bg1"/>
                </a:solidFill>
              </a:rPr>
              <a:t> February 2023.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Paton, R. and McCalman, J. (2008) Change management a guide to effective implementation. 3rd ed. Los Angeles ;: SAGE.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Schein, E.H. and Schein, P. (2017) Organizational culture and leadership. Fifth edition. Hoboken, New Jersey: John Wiley &amp; Sons, Inc.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Seaman, J., 2008. Experience, reflect, critique: The end of the “learning cycles” era. Journal of Experiential Education, 31(1), pp.3-18.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Smith, P. (2022) Primark statistics and facts. Available at: https://www.statista.com/topics/4684/primark/#topicOverview. Accessed on: 25</a:t>
            </a:r>
            <a:r>
              <a:rPr lang="en-GB" sz="1200" baseline="30000" dirty="0">
                <a:solidFill>
                  <a:schemeClr val="bg1"/>
                </a:solidFill>
              </a:rPr>
              <a:t>th</a:t>
            </a:r>
            <a:r>
              <a:rPr lang="en-GB" sz="1200" dirty="0">
                <a:solidFill>
                  <a:schemeClr val="bg1"/>
                </a:solidFill>
              </a:rPr>
              <a:t> February 2023. 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 err="1">
                <a:solidFill>
                  <a:schemeClr val="bg1"/>
                </a:solidFill>
              </a:rPr>
              <a:t>Sweney</a:t>
            </a:r>
            <a:r>
              <a:rPr lang="en-GB" sz="1200" dirty="0">
                <a:solidFill>
                  <a:schemeClr val="bg1"/>
                </a:solidFill>
              </a:rPr>
              <a:t>, M &amp; Butler, S. (2022) Primark to cut 400 managers to offset rising costs. Available at: </a:t>
            </a:r>
            <a:r>
              <a:rPr lang="en-GB" sz="1200" dirty="0">
                <a:solidFill>
                  <a:schemeClr val="bg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https://www.theguardian.com/business/2022/jan/20/primark-	to-cut-400-managers-to-offset-rising-costs</a:t>
            </a:r>
            <a:r>
              <a:rPr lang="en-GB" sz="1200" dirty="0">
                <a:solidFill>
                  <a:schemeClr val="bg1"/>
                </a:solidFill>
              </a:rPr>
              <a:t> Accessed on: 22</a:t>
            </a:r>
            <a:r>
              <a:rPr lang="en-GB" sz="1200" baseline="30000" dirty="0">
                <a:solidFill>
                  <a:schemeClr val="bg1"/>
                </a:solidFill>
              </a:rPr>
              <a:t>nd</a:t>
            </a:r>
            <a:r>
              <a:rPr lang="en-GB" sz="1200" dirty="0">
                <a:solidFill>
                  <a:schemeClr val="bg1"/>
                </a:solidFill>
              </a:rPr>
              <a:t> 	February 2023.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314B64F-CAC3-9A70-0DAC-1BE41921850A}"/>
              </a:ext>
            </a:extLst>
          </p:cNvPr>
          <p:cNvSpPr/>
          <p:nvPr/>
        </p:nvSpPr>
        <p:spPr>
          <a:xfrm>
            <a:off x="3992780" y="228600"/>
            <a:ext cx="39421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688915796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C333A"/>
      </a:dk2>
      <a:lt2>
        <a:srgbClr val="D6ECED"/>
      </a:lt2>
      <a:accent1>
        <a:srgbClr val="DE32DE"/>
      </a:accent1>
      <a:accent2>
        <a:srgbClr val="F42B8A"/>
      </a:accent2>
      <a:accent3>
        <a:srgbClr val="349FE7"/>
      </a:accent3>
      <a:accent4>
        <a:srgbClr val="565FF8"/>
      </a:accent4>
      <a:accent5>
        <a:srgbClr val="876BE7"/>
      </a:accent5>
      <a:accent6>
        <a:srgbClr val="F268C2"/>
      </a:accent6>
      <a:hlink>
        <a:srgbClr val="F55CF9"/>
      </a:hlink>
      <a:folHlink>
        <a:srgbClr val="E8A0EE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F20B7C8E-B819-43F3-AAF9-EE50B1A8363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9d0d5cce-d4dc-4043-8325-c992d2f588cd" xsi:nil="true"/>
    <_activity xmlns="9d0d5cce-d4dc-4043-8325-c992d2f588cd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67D266DF7D29488C599703B2EBBD01" ma:contentTypeVersion="9" ma:contentTypeDescription="Create a new document." ma:contentTypeScope="" ma:versionID="512979b1d28980aa8fa8ceb99513f4c2">
  <xsd:schema xmlns:xsd="http://www.w3.org/2001/XMLSchema" xmlns:xs="http://www.w3.org/2001/XMLSchema" xmlns:p="http://schemas.microsoft.com/office/2006/metadata/properties" xmlns:ns3="9d0d5cce-d4dc-4043-8325-c992d2f588cd" xmlns:ns4="39a888ec-cc75-402e-856f-ff68cc5460ab" targetNamespace="http://schemas.microsoft.com/office/2006/metadata/properties" ma:root="true" ma:fieldsID="b70b4eece12905e1f3cc32f0f9af0ee9" ns3:_="" ns4:_="">
    <xsd:import namespace="9d0d5cce-d4dc-4043-8325-c992d2f588cd"/>
    <xsd:import namespace="39a888ec-cc75-402e-856f-ff68cc5460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0d5cce-d4dc-4043-8325-c992d2f588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9a888ec-cc75-402e-856f-ff68cc5460ab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42C7EEC-86F6-4CA7-805C-CB656E6A635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6C8EDA9-70CE-4A62-99FE-71B395D1BB0B}">
  <ds:schemaRefs>
    <ds:schemaRef ds:uri="9d0d5cce-d4dc-4043-8325-c992d2f588cd"/>
    <ds:schemaRef ds:uri="http://schemas.openxmlformats.org/package/2006/metadata/core-properties"/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http://purl.org/dc/elements/1.1/"/>
    <ds:schemaRef ds:uri="http://purl.org/dc/terms/"/>
    <ds:schemaRef ds:uri="39a888ec-cc75-402e-856f-ff68cc5460ab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BE165681-2067-4AB8-876E-606D187819B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d0d5cce-d4dc-4043-8325-c992d2f588cd"/>
    <ds:schemaRef ds:uri="39a888ec-cc75-402e-856f-ff68cc5460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Event design</Template>
  <TotalTime>2194</TotalTime>
  <Words>870</Words>
  <Application>Microsoft Office PowerPoint</Application>
  <PresentationFormat>Widescreen</PresentationFormat>
  <Paragraphs>96</Paragraphs>
  <Slides>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Century Gothic</vt:lpstr>
      <vt:lpstr>Wingdings 3</vt:lpstr>
      <vt:lpstr>Wisp</vt:lpstr>
      <vt:lpstr>Organisational change Case Study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Organisational change Case Study</dc:title>
  <dc:creator>sammie gronow</dc:creator>
  <cp:lastModifiedBy>sammie gronow</cp:lastModifiedBy>
  <cp:revision>1</cp:revision>
  <dcterms:created xsi:type="dcterms:W3CDTF">2023-02-25T21:32:56Z</dcterms:created>
  <dcterms:modified xsi:type="dcterms:W3CDTF">2023-02-27T10:07:43Z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0x0101008467D266DF7D29488C599703B2EBBD01</vt:lpwstr>
  </property>
</Properties>
</file>