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78" d="100"/>
          <a:sy n="78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5C5DD-E1EB-C090-0481-CCAF6EDA75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C3D5A-AF66-8C39-CF49-3DC167ADAF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A85602-CA41-1236-2723-02493F17E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D0AA1-14F6-35EB-6A67-BA202D12F3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00638-024E-1B23-D80F-0A8F9E5AC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62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52DF7-5D3B-3375-C682-770EBBDC9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D5C96-1AEF-B94D-D2C8-80E614D740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8995E-1CD3-FFA4-9AD8-1F6A122747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4998B-56AF-3988-F1C7-89A414D8F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6AFC8-B9A6-7C2D-4EFC-6E97A61B6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012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33AD5-4169-A13F-EAB8-3C50650EF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B90C60-EB70-E01B-0581-922D28427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1D29A-E7CF-F358-7687-BE6B63BF5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19734-2B8F-72B2-F50D-CDA8C9B20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1986C3-5DF6-9AB7-982C-6AE53DCC5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0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518C1-D4C5-8AE4-65AF-7C087F78A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5A9F4-583F-D411-23DD-5F75DF6352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6B476C-DD06-889E-24D7-A156821071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C2C97A-3FE5-4BB6-B57F-2B94C259C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BE175-E821-3FFB-D56E-B0CC5B501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6C05C4-C9BD-63A5-B89F-B7B138045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120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C1C06-E122-6035-1AF2-C2C475915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155494-D9E9-DF6C-01BB-624890B45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C03A95-0EA3-0FF9-EE15-EF493231C8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0B2937-E44F-2493-0360-278F36A8F1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B9AC2D-6866-7751-7BEF-4A67743C84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9F3C57-086E-8436-AC60-3C8F01B5E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ACE153-E8FD-78B6-B792-53FE660FC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287BF4-825B-DAD9-CF0A-D39B0B626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801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D09AC-2817-8551-9535-508D11CB8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A91613-F2F8-45CE-0E61-6086244117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10D15-0D67-D880-0F20-94898CF6D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CA11D-6D56-7F6D-7017-C4B8A19F7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84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1F89B6-652C-C27B-DF13-BB72E8DD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79E043-150C-B85E-854D-0C44EE69B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1A0371-1D8D-A3F9-EFFE-EE441DD6C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246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77628-6DAA-E41A-757B-697A64CF7D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7D50B-8536-3F2E-75D1-071FEB84E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E77A35-F663-5475-ABF1-145CD395D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084BF-9CB3-55A1-3733-0E023D8AD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02F994-E3CE-1AD2-7BF2-588AC2AD8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B4B691-1DA9-3268-61D3-DEABAFD89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87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90B0F-DB6B-F22E-EA1A-742E48A0E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9E92AE-757A-4C2A-2F22-C3D8A5FF90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084A29-71A2-F1CE-7E91-97371AF191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098A62-A031-D464-0F45-5D4607444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92BD7A-7D1E-1745-C326-DC51074B0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62872-47B8-2E48-BD6D-4F20A325F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129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CF208-FE8E-300C-E2C0-B1CCCB996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B072F1-CC50-AF53-BFCC-41BB34691E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48171-F5F3-0384-712C-B07D9B133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991ABC-8112-696D-2413-AD2E167B97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F124D-F575-98FC-208C-41383E85B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329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4541D8-77C0-7FB9-6F3F-CB915D825B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48CA6-75CA-7EC4-E8D9-2A4AEAD8DE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54940-CD3F-C789-8320-AF40120EC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ACA3F-A2CF-3E3C-4341-681847DFC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72A5D-D7CB-44C9-CCE0-9B36A991A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556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308F4-069D-16B8-5386-04870040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DCE880-83BA-C191-B42C-62AE9AB23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CFCEF-0F99-ED35-6408-D7B760E72B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6E9BBD-99AF-4662-85AC-CC6497CC3A07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40E8D-1566-2E8B-8EBF-64F842528C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FDD720-4451-12CC-614A-B55ED937C3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D8DA41-9C04-4529-B410-F4CAEDD52A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306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nglegrain.com/digital-marketing/best-online-marketing-companie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forbes.com/sites/forbesagencycouncil/2016/11/17/a-four-step-guide-to-creating-your-digital-marketing-plan" TargetMode="External"/><Relationship Id="rId12" Type="http://schemas.openxmlformats.org/officeDocument/2006/relationships/image" Target="../media/image2.png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hyperlink" Target="https://www.intenseblog.com/internet0marketing/7-different-platforms-digital-advertising.html" TargetMode="External"/><Relationship Id="rId11" Type="http://schemas.openxmlformats.org/officeDocument/2006/relationships/hyperlink" Target="https://www.digitalseoguide.com/digital-marketing/how-to-create-a-digital-marketing-strategy/" TargetMode="External"/><Relationship Id="rId5" Type="http://schemas.openxmlformats.org/officeDocument/2006/relationships/hyperlink" Target="https://www.digitaldoughnut.com/articles/2016/july/digital-marketing-vs-traditional-marketing" TargetMode="External"/><Relationship Id="rId10" Type="http://schemas.openxmlformats.org/officeDocument/2006/relationships/hyperlink" Target="https://www.zazzlemedia.co.uk/blog/coca-cola-digital-marketing" TargetMode="External"/><Relationship Id="rId4" Type="http://schemas.openxmlformats.org/officeDocument/2006/relationships/image" Target="../media/image11.png"/><Relationship Id="rId9" Type="http://schemas.openxmlformats.org/officeDocument/2006/relationships/hyperlink" Target="https://www.singlegrain.com/res/digital-marketing-agency/case-stud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B3A2D1A-45FC-4F95-B150-1C13EF2F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3768FD5-DD7A-43C7-8DEA-1F5DB3CB5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827F91-A488-94B4-65DB-E6DE95B283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0953" y="3703975"/>
            <a:ext cx="5087501" cy="2398713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l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TikTok for Business: Opportunities and </a:t>
            </a:r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Challenges </a:t>
            </a:r>
            <a:b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>
                <a:latin typeface="Times New Roman" panose="02020603050405020304" pitchFamily="18" charset="0"/>
                <a:cs typeface="Times New Roman" panose="02020603050405020304" pitchFamily="18" charset="0"/>
              </a:rPr>
              <a:t>Exploring </a:t>
            </a: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Benefits, Drawbacks, and Ethical Implications</a:t>
            </a:r>
          </a:p>
        </p:txBody>
      </p:sp>
      <p:pic>
        <p:nvPicPr>
          <p:cNvPr id="4" name="Picture 3" descr="A black and blue logo&#10;&#10;Description automatically generated with medium confidence">
            <a:extLst>
              <a:ext uri="{FF2B5EF4-FFF2-40B4-BE49-F238E27FC236}">
                <a16:creationId xmlns:a16="http://schemas.microsoft.com/office/drawing/2014/main" id="{A7135332-0801-130A-FD3C-DF6E82264A2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361"/>
          <a:stretch/>
        </p:blipFill>
        <p:spPr>
          <a:xfrm>
            <a:off x="2" y="10"/>
            <a:ext cx="12191999" cy="3154014"/>
          </a:xfrm>
          <a:custGeom>
            <a:avLst/>
            <a:gdLst/>
            <a:ahLst/>
            <a:cxnLst/>
            <a:rect l="l" t="t" r="r" b="b"/>
            <a:pathLst>
              <a:path w="12191999" h="3428999">
                <a:moveTo>
                  <a:pt x="0" y="0"/>
                </a:moveTo>
                <a:lnTo>
                  <a:pt x="12191999" y="0"/>
                </a:lnTo>
                <a:lnTo>
                  <a:pt x="12191999" y="920893"/>
                </a:lnTo>
                <a:lnTo>
                  <a:pt x="12191999" y="1514929"/>
                </a:lnTo>
                <a:lnTo>
                  <a:pt x="12191999" y="3130902"/>
                </a:lnTo>
                <a:lnTo>
                  <a:pt x="12188051" y="3131476"/>
                </a:lnTo>
                <a:cubicBezTo>
                  <a:pt x="12153000" y="3135813"/>
                  <a:pt x="12133655" y="3136025"/>
                  <a:pt x="12112012" y="3138906"/>
                </a:cubicBezTo>
                <a:cubicBezTo>
                  <a:pt x="12076970" y="3145595"/>
                  <a:pt x="12039899" y="3160769"/>
                  <a:pt x="12018752" y="3165642"/>
                </a:cubicBezTo>
                <a:lnTo>
                  <a:pt x="11985122" y="3168147"/>
                </a:lnTo>
                <a:lnTo>
                  <a:pt x="11986344" y="3172878"/>
                </a:lnTo>
                <a:lnTo>
                  <a:pt x="11973852" y="3173226"/>
                </a:lnTo>
                <a:lnTo>
                  <a:pt x="11945968" y="3173341"/>
                </a:lnTo>
                <a:cubicBezTo>
                  <a:pt x="11928568" y="3174057"/>
                  <a:pt x="11880184" y="3172923"/>
                  <a:pt x="11862470" y="3174654"/>
                </a:cubicBezTo>
                <a:cubicBezTo>
                  <a:pt x="11857360" y="3179700"/>
                  <a:pt x="11849473" y="3182451"/>
                  <a:pt x="11839688" y="3183726"/>
                </a:cubicBezTo>
                <a:lnTo>
                  <a:pt x="11818138" y="3183868"/>
                </a:lnTo>
                <a:lnTo>
                  <a:pt x="11693161" y="3196027"/>
                </a:lnTo>
                <a:lnTo>
                  <a:pt x="11675978" y="3196936"/>
                </a:lnTo>
                <a:lnTo>
                  <a:pt x="11666672" y="3201013"/>
                </a:lnTo>
                <a:cubicBezTo>
                  <a:pt x="11659568" y="3201827"/>
                  <a:pt x="11639160" y="3201301"/>
                  <a:pt x="11633348" y="3201823"/>
                </a:cubicBezTo>
                <a:lnTo>
                  <a:pt x="11631806" y="3204144"/>
                </a:lnTo>
                <a:cubicBezTo>
                  <a:pt x="11613292" y="3207852"/>
                  <a:pt x="11543654" y="3220200"/>
                  <a:pt x="11522270" y="3224070"/>
                </a:cubicBezTo>
                <a:cubicBezTo>
                  <a:pt x="11517998" y="3220503"/>
                  <a:pt x="11508432" y="3226137"/>
                  <a:pt x="11503503" y="3227361"/>
                </a:cubicBezTo>
                <a:cubicBezTo>
                  <a:pt x="11502740" y="3224959"/>
                  <a:pt x="11490808" y="3224226"/>
                  <a:pt x="11487288" y="3226364"/>
                </a:cubicBezTo>
                <a:cubicBezTo>
                  <a:pt x="11403406" y="3238085"/>
                  <a:pt x="11445394" y="3213864"/>
                  <a:pt x="11397514" y="3229209"/>
                </a:cubicBezTo>
                <a:cubicBezTo>
                  <a:pt x="11389044" y="3230225"/>
                  <a:pt x="11382180" y="3229256"/>
                  <a:pt x="11376160" y="3227461"/>
                </a:cubicBezTo>
                <a:lnTo>
                  <a:pt x="11367180" y="3223774"/>
                </a:lnTo>
                <a:lnTo>
                  <a:pt x="11332420" y="3230742"/>
                </a:lnTo>
                <a:cubicBezTo>
                  <a:pt x="11315298" y="3233171"/>
                  <a:pt x="11297277" y="3234781"/>
                  <a:pt x="11278786" y="3235517"/>
                </a:cubicBezTo>
                <a:cubicBezTo>
                  <a:pt x="11274637" y="3230607"/>
                  <a:pt x="11260123" y="3237582"/>
                  <a:pt x="11253295" y="3238964"/>
                </a:cubicBezTo>
                <a:cubicBezTo>
                  <a:pt x="11253224" y="3235757"/>
                  <a:pt x="11238096" y="3234220"/>
                  <a:pt x="11232727" y="3236871"/>
                </a:cubicBezTo>
                <a:cubicBezTo>
                  <a:pt x="11119903" y="3248332"/>
                  <a:pt x="11183388" y="3218382"/>
                  <a:pt x="11115682" y="3236341"/>
                </a:cubicBezTo>
                <a:cubicBezTo>
                  <a:pt x="11104356" y="3237278"/>
                  <a:pt x="11095858" y="3235671"/>
                  <a:pt x="11088768" y="3233017"/>
                </a:cubicBezTo>
                <a:lnTo>
                  <a:pt x="11076012" y="3226390"/>
                </a:lnTo>
                <a:lnTo>
                  <a:pt x="11066016" y="3228753"/>
                </a:lnTo>
                <a:cubicBezTo>
                  <a:pt x="11028292" y="3228939"/>
                  <a:pt x="11017169" y="3222147"/>
                  <a:pt x="10995221" y="3228989"/>
                </a:cubicBezTo>
                <a:cubicBezTo>
                  <a:pt x="10962786" y="3214768"/>
                  <a:pt x="10973708" y="3227571"/>
                  <a:pt x="10949038" y="3229747"/>
                </a:cubicBezTo>
                <a:cubicBezTo>
                  <a:pt x="10929576" y="3232582"/>
                  <a:pt x="10965306" y="3238039"/>
                  <a:pt x="10946231" y="3238844"/>
                </a:cubicBezTo>
                <a:cubicBezTo>
                  <a:pt x="10925596" y="3235173"/>
                  <a:pt x="10926566" y="3246575"/>
                  <a:pt x="10905107" y="3242085"/>
                </a:cubicBezTo>
                <a:cubicBezTo>
                  <a:pt x="10910320" y="3233495"/>
                  <a:pt x="10862761" y="3243750"/>
                  <a:pt x="10861282" y="3236246"/>
                </a:cubicBezTo>
                <a:cubicBezTo>
                  <a:pt x="10843055" y="3246977"/>
                  <a:pt x="10833897" y="3233757"/>
                  <a:pt x="10809627" y="3237064"/>
                </a:cubicBezTo>
                <a:cubicBezTo>
                  <a:pt x="10798198" y="3241124"/>
                  <a:pt x="10789952" y="3241821"/>
                  <a:pt x="10778718" y="3237455"/>
                </a:cubicBezTo>
                <a:cubicBezTo>
                  <a:pt x="10726069" y="3257219"/>
                  <a:pt x="10746866" y="3238339"/>
                  <a:pt x="10697595" y="3245939"/>
                </a:cubicBezTo>
                <a:cubicBezTo>
                  <a:pt x="10655146" y="3253933"/>
                  <a:pt x="10607026" y="3259119"/>
                  <a:pt x="10565970" y="3278201"/>
                </a:cubicBezTo>
                <a:cubicBezTo>
                  <a:pt x="10558434" y="3283608"/>
                  <a:pt x="10539930" y="3285654"/>
                  <a:pt x="10524645" y="3282773"/>
                </a:cubicBezTo>
                <a:cubicBezTo>
                  <a:pt x="10522018" y="3282276"/>
                  <a:pt x="10519582" y="3281649"/>
                  <a:pt x="10517421" y="3280913"/>
                </a:cubicBezTo>
                <a:cubicBezTo>
                  <a:pt x="10481928" y="3283832"/>
                  <a:pt x="10352108" y="3296870"/>
                  <a:pt x="10311683" y="3300288"/>
                </a:cubicBezTo>
                <a:cubicBezTo>
                  <a:pt x="10308410" y="3293342"/>
                  <a:pt x="10287968" y="3305875"/>
                  <a:pt x="10274873" y="3301423"/>
                </a:cubicBezTo>
                <a:cubicBezTo>
                  <a:pt x="10265494" y="3297516"/>
                  <a:pt x="10257104" y="3300407"/>
                  <a:pt x="10247307" y="3300714"/>
                </a:cubicBezTo>
                <a:cubicBezTo>
                  <a:pt x="10234401" y="3297643"/>
                  <a:pt x="10192308" y="3303190"/>
                  <a:pt x="10181334" y="3307168"/>
                </a:cubicBezTo>
                <a:cubicBezTo>
                  <a:pt x="10155109" y="3320992"/>
                  <a:pt x="10095518" y="3310726"/>
                  <a:pt x="10073729" y="3321318"/>
                </a:cubicBezTo>
                <a:cubicBezTo>
                  <a:pt x="10065823" y="3322872"/>
                  <a:pt x="10058087" y="3323501"/>
                  <a:pt x="10050495" y="3323554"/>
                </a:cubicBezTo>
                <a:lnTo>
                  <a:pt x="10029247" y="3322387"/>
                </a:lnTo>
                <a:lnTo>
                  <a:pt x="10023206" y="3319426"/>
                </a:lnTo>
                <a:lnTo>
                  <a:pt x="10010221" y="3320159"/>
                </a:lnTo>
                <a:lnTo>
                  <a:pt x="10006500" y="3319709"/>
                </a:lnTo>
                <a:cubicBezTo>
                  <a:pt x="9999392" y="3318836"/>
                  <a:pt x="9992376" y="3318075"/>
                  <a:pt x="9985433" y="3317775"/>
                </a:cubicBezTo>
                <a:cubicBezTo>
                  <a:pt x="9994564" y="3332623"/>
                  <a:pt x="9927872" y="3317665"/>
                  <a:pt x="9947096" y="3329673"/>
                </a:cubicBezTo>
                <a:cubicBezTo>
                  <a:pt x="9910530" y="3330603"/>
                  <a:pt x="9938422" y="3341787"/>
                  <a:pt x="9894468" y="3331125"/>
                </a:cubicBezTo>
                <a:cubicBezTo>
                  <a:pt x="9837697" y="3343266"/>
                  <a:pt x="9748207" y="3338748"/>
                  <a:pt x="9703741" y="3357170"/>
                </a:cubicBezTo>
                <a:cubicBezTo>
                  <a:pt x="9709264" y="3350136"/>
                  <a:pt x="9685337" y="3344679"/>
                  <a:pt x="9668763" y="3348169"/>
                </a:cubicBezTo>
                <a:cubicBezTo>
                  <a:pt x="9688139" y="3320571"/>
                  <a:pt x="9603232" y="3373038"/>
                  <a:pt x="9588644" y="3354205"/>
                </a:cubicBezTo>
                <a:cubicBezTo>
                  <a:pt x="9587925" y="3371689"/>
                  <a:pt x="9513642" y="3401336"/>
                  <a:pt x="9478680" y="3386990"/>
                </a:cubicBezTo>
                <a:cubicBezTo>
                  <a:pt x="9425416" y="3390492"/>
                  <a:pt x="9387699" y="3404944"/>
                  <a:pt x="9331856" y="3399166"/>
                </a:cubicBezTo>
                <a:cubicBezTo>
                  <a:pt x="9330123" y="3401505"/>
                  <a:pt x="9327283" y="3403463"/>
                  <a:pt x="9323679" y="3405145"/>
                </a:cubicBezTo>
                <a:lnTo>
                  <a:pt x="9311620" y="3409223"/>
                </a:lnTo>
                <a:lnTo>
                  <a:pt x="9309289" y="3408926"/>
                </a:lnTo>
                <a:cubicBezTo>
                  <a:pt x="9300131" y="3408873"/>
                  <a:pt x="9295442" y="3409859"/>
                  <a:pt x="9292731" y="3411301"/>
                </a:cubicBezTo>
                <a:lnTo>
                  <a:pt x="9290814" y="3413412"/>
                </a:lnTo>
                <a:lnTo>
                  <a:pt x="9279990" y="3415541"/>
                </a:lnTo>
                <a:lnTo>
                  <a:pt x="9260104" y="3421077"/>
                </a:lnTo>
                <a:lnTo>
                  <a:pt x="9255034" y="3420853"/>
                </a:lnTo>
                <a:lnTo>
                  <a:pt x="9222941" y="3427242"/>
                </a:lnTo>
                <a:lnTo>
                  <a:pt x="9221858" y="3426731"/>
                </a:lnTo>
                <a:cubicBezTo>
                  <a:pt x="9218700" y="3425733"/>
                  <a:pt x="9214983" y="3425271"/>
                  <a:pt x="9210014" y="3425917"/>
                </a:cubicBezTo>
                <a:cubicBezTo>
                  <a:pt x="9208256" y="3416158"/>
                  <a:pt x="9203342" y="3422957"/>
                  <a:pt x="9188839" y="3425728"/>
                </a:cubicBezTo>
                <a:cubicBezTo>
                  <a:pt x="9182870" y="3411188"/>
                  <a:pt x="9147335" y="3424352"/>
                  <a:pt x="9132080" y="3417886"/>
                </a:cubicBezTo>
                <a:cubicBezTo>
                  <a:pt x="9121557" y="3420249"/>
                  <a:pt x="9110321" y="3422482"/>
                  <a:pt x="9098549" y="3424480"/>
                </a:cubicBezTo>
                <a:lnTo>
                  <a:pt x="9003970" y="3425484"/>
                </a:lnTo>
                <a:lnTo>
                  <a:pt x="8904921" y="3413774"/>
                </a:lnTo>
                <a:cubicBezTo>
                  <a:pt x="8868284" y="3413519"/>
                  <a:pt x="8836559" y="3409171"/>
                  <a:pt x="8805551" y="3412237"/>
                </a:cubicBezTo>
                <a:cubicBezTo>
                  <a:pt x="8792955" y="3408854"/>
                  <a:pt x="8781083" y="3407488"/>
                  <a:pt x="8769572" y="3412551"/>
                </a:cubicBezTo>
                <a:cubicBezTo>
                  <a:pt x="8735382" y="3410862"/>
                  <a:pt x="8727105" y="3403632"/>
                  <a:pt x="8705440" y="3409271"/>
                </a:cubicBezTo>
                <a:cubicBezTo>
                  <a:pt x="8686231" y="3397576"/>
                  <a:pt x="8685094" y="3402040"/>
                  <a:pt x="8676067" y="3405389"/>
                </a:cubicBezTo>
                <a:lnTo>
                  <a:pt x="8674779" y="3405628"/>
                </a:lnTo>
                <a:lnTo>
                  <a:pt x="8672154" y="3403956"/>
                </a:lnTo>
                <a:lnTo>
                  <a:pt x="8666720" y="3403182"/>
                </a:lnTo>
                <a:lnTo>
                  <a:pt x="8651886" y="3403680"/>
                </a:lnTo>
                <a:lnTo>
                  <a:pt x="8646307" y="3404298"/>
                </a:lnTo>
                <a:cubicBezTo>
                  <a:pt x="8642465" y="3404565"/>
                  <a:pt x="8639912" y="3404534"/>
                  <a:pt x="8638145" y="3404287"/>
                </a:cubicBezTo>
                <a:lnTo>
                  <a:pt x="8637941" y="3404149"/>
                </a:lnTo>
                <a:lnTo>
                  <a:pt x="8630296" y="3404406"/>
                </a:lnTo>
                <a:cubicBezTo>
                  <a:pt x="8617394" y="3405155"/>
                  <a:pt x="8604838" y="3406180"/>
                  <a:pt x="8592887" y="3407398"/>
                </a:cubicBezTo>
                <a:cubicBezTo>
                  <a:pt x="8582781" y="3399722"/>
                  <a:pt x="8538622" y="3408789"/>
                  <a:pt x="8543455" y="3394319"/>
                </a:cubicBezTo>
                <a:cubicBezTo>
                  <a:pt x="8527334" y="3395534"/>
                  <a:pt x="8517583" y="3401542"/>
                  <a:pt x="8523012" y="3392051"/>
                </a:cubicBezTo>
                <a:cubicBezTo>
                  <a:pt x="8517705" y="3392178"/>
                  <a:pt x="8514435" y="3391372"/>
                  <a:pt x="8512093" y="3390108"/>
                </a:cubicBezTo>
                <a:lnTo>
                  <a:pt x="8511416" y="3389513"/>
                </a:lnTo>
                <a:lnTo>
                  <a:pt x="8475551" y="3392450"/>
                </a:lnTo>
                <a:lnTo>
                  <a:pt x="8470789" y="3391736"/>
                </a:lnTo>
                <a:lnTo>
                  <a:pt x="8447414" y="3395064"/>
                </a:lnTo>
                <a:lnTo>
                  <a:pt x="8435335" y="3396028"/>
                </a:lnTo>
                <a:lnTo>
                  <a:pt x="8431923" y="3397855"/>
                </a:lnTo>
                <a:cubicBezTo>
                  <a:pt x="8428239" y="3398965"/>
                  <a:pt x="8422959" y="3399444"/>
                  <a:pt x="8414099" y="3398491"/>
                </a:cubicBezTo>
                <a:lnTo>
                  <a:pt x="8412049" y="3397978"/>
                </a:lnTo>
                <a:lnTo>
                  <a:pt x="8397349" y="3400683"/>
                </a:lnTo>
                <a:cubicBezTo>
                  <a:pt x="8392615" y="3401933"/>
                  <a:pt x="8388424" y="3403524"/>
                  <a:pt x="8385030" y="3405585"/>
                </a:cubicBezTo>
                <a:cubicBezTo>
                  <a:pt x="8334977" y="3394568"/>
                  <a:pt x="8287750" y="3404648"/>
                  <a:pt x="8233422" y="3402742"/>
                </a:cubicBezTo>
                <a:cubicBezTo>
                  <a:pt x="8209936" y="3385601"/>
                  <a:pt x="8116056" y="3406588"/>
                  <a:pt x="8102569" y="3423208"/>
                </a:cubicBezTo>
                <a:cubicBezTo>
                  <a:pt x="8102264" y="3408645"/>
                  <a:pt x="8034186" y="3428475"/>
                  <a:pt x="8016625" y="3428989"/>
                </a:cubicBezTo>
                <a:cubicBezTo>
                  <a:pt x="8010771" y="3429161"/>
                  <a:pt x="8010530" y="3427186"/>
                  <a:pt x="8020284" y="3421076"/>
                </a:cubicBezTo>
                <a:cubicBezTo>
                  <a:pt x="8001623" y="3422777"/>
                  <a:pt x="7982361" y="3415208"/>
                  <a:pt x="7992871" y="3409037"/>
                </a:cubicBezTo>
                <a:cubicBezTo>
                  <a:pt x="7936181" y="3422244"/>
                  <a:pt x="7852511" y="3409112"/>
                  <a:pt x="7788452" y="3415110"/>
                </a:cubicBezTo>
                <a:cubicBezTo>
                  <a:pt x="7753529" y="3400598"/>
                  <a:pt x="7772461" y="3414025"/>
                  <a:pt x="7736237" y="3411311"/>
                </a:cubicBezTo>
                <a:cubicBezTo>
                  <a:pt x="7746145" y="3424670"/>
                  <a:pt x="7692261" y="3403816"/>
                  <a:pt x="7690279" y="3418893"/>
                </a:cubicBezTo>
                <a:cubicBezTo>
                  <a:pt x="7683750" y="3417921"/>
                  <a:pt x="7677487" y="3416505"/>
                  <a:pt x="7671219" y="3414970"/>
                </a:cubicBezTo>
                <a:lnTo>
                  <a:pt x="7667928" y="3414173"/>
                </a:lnTo>
                <a:lnTo>
                  <a:pt x="7654774" y="3413595"/>
                </a:lnTo>
                <a:lnTo>
                  <a:pt x="7651067" y="3410171"/>
                </a:lnTo>
                <a:lnTo>
                  <a:pt x="7631267" y="3406963"/>
                </a:lnTo>
                <a:cubicBezTo>
                  <a:pt x="7623851" y="3406267"/>
                  <a:pt x="7615871" y="3406106"/>
                  <a:pt x="7607053" y="3406809"/>
                </a:cubicBezTo>
                <a:cubicBezTo>
                  <a:pt x="7585359" y="3412784"/>
                  <a:pt x="7551579" y="3405461"/>
                  <a:pt x="7521027" y="3405904"/>
                </a:cubicBezTo>
                <a:lnTo>
                  <a:pt x="7506997" y="3407754"/>
                </a:lnTo>
                <a:lnTo>
                  <a:pt x="7461204" y="3404669"/>
                </a:lnTo>
                <a:cubicBezTo>
                  <a:pt x="7448169" y="3404071"/>
                  <a:pt x="7434640" y="3403756"/>
                  <a:pt x="7420396" y="3403975"/>
                </a:cubicBezTo>
                <a:lnTo>
                  <a:pt x="7393955" y="3405447"/>
                </a:lnTo>
                <a:lnTo>
                  <a:pt x="7387024" y="3404227"/>
                </a:lnTo>
                <a:cubicBezTo>
                  <a:pt x="7374952" y="3404363"/>
                  <a:pt x="7358975" y="3408656"/>
                  <a:pt x="7360398" y="3403441"/>
                </a:cubicBezTo>
                <a:lnTo>
                  <a:pt x="7346837" y="3405249"/>
                </a:lnTo>
                <a:lnTo>
                  <a:pt x="7333451" y="3401087"/>
                </a:lnTo>
                <a:cubicBezTo>
                  <a:pt x="7331985" y="3400120"/>
                  <a:pt x="7330882" y="3399091"/>
                  <a:pt x="7330179" y="3398037"/>
                </a:cubicBezTo>
                <a:lnTo>
                  <a:pt x="7311232" y="3399406"/>
                </a:lnTo>
                <a:lnTo>
                  <a:pt x="7295699" y="3396426"/>
                </a:lnTo>
                <a:lnTo>
                  <a:pt x="7282158" y="3398374"/>
                </a:lnTo>
                <a:lnTo>
                  <a:pt x="7276538" y="3397935"/>
                </a:lnTo>
                <a:lnTo>
                  <a:pt x="7262569" y="3396460"/>
                </a:lnTo>
                <a:cubicBezTo>
                  <a:pt x="7255407" y="3395426"/>
                  <a:pt x="7247392" y="3394180"/>
                  <a:pt x="7238468" y="3393183"/>
                </a:cubicBezTo>
                <a:lnTo>
                  <a:pt x="7230949" y="3392727"/>
                </a:lnTo>
                <a:lnTo>
                  <a:pt x="7214580" y="3387715"/>
                </a:lnTo>
                <a:cubicBezTo>
                  <a:pt x="7202670" y="3383926"/>
                  <a:pt x="7193296" y="3381373"/>
                  <a:pt x="7182893" y="3383429"/>
                </a:cubicBezTo>
                <a:cubicBezTo>
                  <a:pt x="7165160" y="3378534"/>
                  <a:pt x="7152772" y="3364815"/>
                  <a:pt x="7127104" y="3368475"/>
                </a:cubicBezTo>
                <a:cubicBezTo>
                  <a:pt x="7134894" y="3362260"/>
                  <a:pt x="7098599" y="3367723"/>
                  <a:pt x="7094311" y="3361339"/>
                </a:cubicBezTo>
                <a:cubicBezTo>
                  <a:pt x="7092331" y="3356198"/>
                  <a:pt x="7080860" y="3356657"/>
                  <a:pt x="7072124" y="3354762"/>
                </a:cubicBezTo>
                <a:cubicBezTo>
                  <a:pt x="7065898" y="3349511"/>
                  <a:pt x="7021942" y="3344717"/>
                  <a:pt x="7006638" y="3345473"/>
                </a:cubicBezTo>
                <a:cubicBezTo>
                  <a:pt x="6963504" y="3350697"/>
                  <a:pt x="6928807" y="3329559"/>
                  <a:pt x="6894320" y="3333192"/>
                </a:cubicBezTo>
                <a:cubicBezTo>
                  <a:pt x="6885290" y="3332697"/>
                  <a:pt x="6877803" y="3331507"/>
                  <a:pt x="6871318" y="3329892"/>
                </a:cubicBezTo>
                <a:lnTo>
                  <a:pt x="6855157" y="3324330"/>
                </a:lnTo>
                <a:cubicBezTo>
                  <a:pt x="6854956" y="3323109"/>
                  <a:pt x="6854755" y="3321887"/>
                  <a:pt x="6854555" y="3320665"/>
                </a:cubicBezTo>
                <a:lnTo>
                  <a:pt x="6842483" y="3318413"/>
                </a:lnTo>
                <a:lnTo>
                  <a:pt x="6840027" y="3317245"/>
                </a:lnTo>
                <a:cubicBezTo>
                  <a:pt x="6835354" y="3315001"/>
                  <a:pt x="6830588" y="3312868"/>
                  <a:pt x="6825185" y="3311114"/>
                </a:cubicBezTo>
                <a:cubicBezTo>
                  <a:pt x="6810331" y="3324866"/>
                  <a:pt x="6776772" y="3298463"/>
                  <a:pt x="6774755" y="3312168"/>
                </a:cubicBezTo>
                <a:cubicBezTo>
                  <a:pt x="6742477" y="3304924"/>
                  <a:pt x="6749024" y="3319870"/>
                  <a:pt x="6728129" y="3301832"/>
                </a:cubicBezTo>
                <a:cubicBezTo>
                  <a:pt x="6661764" y="3299056"/>
                  <a:pt x="6593104" y="3275946"/>
                  <a:pt x="6527587" y="3280829"/>
                </a:cubicBezTo>
                <a:cubicBezTo>
                  <a:pt x="6542935" y="3276465"/>
                  <a:pt x="6531033" y="3266920"/>
                  <a:pt x="6511742" y="3266067"/>
                </a:cubicBezTo>
                <a:cubicBezTo>
                  <a:pt x="6570025" y="3248440"/>
                  <a:pt x="6418649" y="3271458"/>
                  <a:pt x="6434953" y="3253360"/>
                </a:cubicBezTo>
                <a:cubicBezTo>
                  <a:pt x="6407781" y="3267048"/>
                  <a:pt x="6300040" y="3274313"/>
                  <a:pt x="6292331" y="3255322"/>
                </a:cubicBezTo>
                <a:cubicBezTo>
                  <a:pt x="6242057" y="3246469"/>
                  <a:pt x="6188266" y="3249680"/>
                  <a:pt x="6149913" y="3232917"/>
                </a:cubicBezTo>
                <a:cubicBezTo>
                  <a:pt x="6144898" y="3234391"/>
                  <a:pt x="6139526" y="3235322"/>
                  <a:pt x="6133930" y="3235867"/>
                </a:cubicBezTo>
                <a:lnTo>
                  <a:pt x="6117554" y="3236464"/>
                </a:lnTo>
                <a:lnTo>
                  <a:pt x="6116039" y="3235720"/>
                </a:lnTo>
                <a:cubicBezTo>
                  <a:pt x="6108393" y="3233681"/>
                  <a:pt x="6102936" y="3233437"/>
                  <a:pt x="6098459" y="3233988"/>
                </a:cubicBezTo>
                <a:lnTo>
                  <a:pt x="6093630" y="3235240"/>
                </a:lnTo>
                <a:lnTo>
                  <a:pt x="6081261" y="3234563"/>
                </a:lnTo>
                <a:lnTo>
                  <a:pt x="6056067" y="3234608"/>
                </a:lnTo>
                <a:lnTo>
                  <a:pt x="6052129" y="3233324"/>
                </a:lnTo>
                <a:lnTo>
                  <a:pt x="6015338" y="3231378"/>
                </a:lnTo>
                <a:cubicBezTo>
                  <a:pt x="6015291" y="3231165"/>
                  <a:pt x="6015245" y="3230951"/>
                  <a:pt x="6015198" y="3230737"/>
                </a:cubicBezTo>
                <a:cubicBezTo>
                  <a:pt x="6014048" y="3229257"/>
                  <a:pt x="6011617" y="3228081"/>
                  <a:pt x="6006436" y="3227508"/>
                </a:cubicBezTo>
                <a:cubicBezTo>
                  <a:pt x="6019781" y="3219395"/>
                  <a:pt x="6005305" y="3223709"/>
                  <a:pt x="5988851" y="3222735"/>
                </a:cubicBezTo>
                <a:cubicBezTo>
                  <a:pt x="6005907" y="3209918"/>
                  <a:pt x="5955918" y="3212588"/>
                  <a:pt x="5952863" y="3204137"/>
                </a:cubicBezTo>
                <a:cubicBezTo>
                  <a:pt x="5940395" y="3203711"/>
                  <a:pt x="5927517" y="3203028"/>
                  <a:pt x="5914548" y="3202041"/>
                </a:cubicBezTo>
                <a:lnTo>
                  <a:pt x="5907020" y="3201283"/>
                </a:lnTo>
                <a:cubicBezTo>
                  <a:pt x="5906995" y="3201231"/>
                  <a:pt x="5906969" y="3201180"/>
                  <a:pt x="5906944" y="3201129"/>
                </a:cubicBezTo>
                <a:cubicBezTo>
                  <a:pt x="5905471" y="3200668"/>
                  <a:pt x="5903056" y="3200308"/>
                  <a:pt x="5899155" y="3200053"/>
                </a:cubicBezTo>
                <a:lnTo>
                  <a:pt x="5893294" y="3199901"/>
                </a:lnTo>
                <a:lnTo>
                  <a:pt x="5878691" y="3198431"/>
                </a:lnTo>
                <a:lnTo>
                  <a:pt x="5874165" y="3197003"/>
                </a:lnTo>
                <a:lnTo>
                  <a:pt x="5873092" y="3195108"/>
                </a:lnTo>
                <a:lnTo>
                  <a:pt x="5871658" y="3195162"/>
                </a:lnTo>
                <a:cubicBezTo>
                  <a:pt x="5860152" y="3197097"/>
                  <a:pt x="5855231" y="3201097"/>
                  <a:pt x="5846928" y="3187725"/>
                </a:cubicBezTo>
                <a:cubicBezTo>
                  <a:pt x="5821379" y="3190142"/>
                  <a:pt x="5819686" y="3182343"/>
                  <a:pt x="5788468" y="3176316"/>
                </a:cubicBezTo>
                <a:cubicBezTo>
                  <a:pt x="5773119" y="3179521"/>
                  <a:pt x="5762947" y="3176704"/>
                  <a:pt x="5753823" y="3171919"/>
                </a:cubicBezTo>
                <a:cubicBezTo>
                  <a:pt x="5721557" y="3170726"/>
                  <a:pt x="5694983" y="3162549"/>
                  <a:pt x="5660194" y="3157536"/>
                </a:cubicBezTo>
                <a:cubicBezTo>
                  <a:pt x="5619608" y="3159495"/>
                  <a:pt x="5604384" y="3146636"/>
                  <a:pt x="5567188" y="3141325"/>
                </a:cubicBezTo>
                <a:cubicBezTo>
                  <a:pt x="5530345" y="3148235"/>
                  <a:pt x="5543868" y="3129416"/>
                  <a:pt x="5526178" y="3123274"/>
                </a:cubicBezTo>
                <a:lnTo>
                  <a:pt x="5520866" y="3122322"/>
                </a:lnTo>
                <a:lnTo>
                  <a:pt x="5506009" y="3122332"/>
                </a:lnTo>
                <a:lnTo>
                  <a:pt x="5500363" y="3122766"/>
                </a:lnTo>
                <a:cubicBezTo>
                  <a:pt x="5496497" y="3122905"/>
                  <a:pt x="5493953" y="3122792"/>
                  <a:pt x="5492228" y="3122486"/>
                </a:cubicBezTo>
                <a:lnTo>
                  <a:pt x="5492044" y="3122342"/>
                </a:lnTo>
                <a:lnTo>
                  <a:pt x="5484386" y="3122347"/>
                </a:lnTo>
                <a:cubicBezTo>
                  <a:pt x="5471420" y="3122670"/>
                  <a:pt x="5458764" y="3123280"/>
                  <a:pt x="5446679" y="3124105"/>
                </a:cubicBezTo>
                <a:cubicBezTo>
                  <a:pt x="5437659" y="3116107"/>
                  <a:pt x="5392392" y="3123709"/>
                  <a:pt x="5399188" y="3109418"/>
                </a:cubicBezTo>
                <a:cubicBezTo>
                  <a:pt x="5382948" y="3110102"/>
                  <a:pt x="5372407" y="3115781"/>
                  <a:pt x="5379117" y="3106482"/>
                </a:cubicBezTo>
                <a:cubicBezTo>
                  <a:pt x="5373809" y="3106435"/>
                  <a:pt x="5370660" y="3105521"/>
                  <a:pt x="5368499" y="3104181"/>
                </a:cubicBezTo>
                <a:lnTo>
                  <a:pt x="5367902" y="3103566"/>
                </a:lnTo>
                <a:lnTo>
                  <a:pt x="5331747" y="3105319"/>
                </a:lnTo>
                <a:lnTo>
                  <a:pt x="5327095" y="3104450"/>
                </a:lnTo>
                <a:lnTo>
                  <a:pt x="5303337" y="3107003"/>
                </a:lnTo>
                <a:lnTo>
                  <a:pt x="5291164" y="3107570"/>
                </a:lnTo>
                <a:lnTo>
                  <a:pt x="5287515" y="3109282"/>
                </a:lnTo>
                <a:cubicBezTo>
                  <a:pt x="5283689" y="3110269"/>
                  <a:pt x="5278356" y="3110573"/>
                  <a:pt x="5269654" y="3109330"/>
                </a:cubicBezTo>
                <a:lnTo>
                  <a:pt x="5267681" y="3108752"/>
                </a:lnTo>
                <a:lnTo>
                  <a:pt x="5252655" y="3110969"/>
                </a:lnTo>
                <a:cubicBezTo>
                  <a:pt x="5247766" y="3112062"/>
                  <a:pt x="5243369" y="3113511"/>
                  <a:pt x="5239703" y="3115460"/>
                </a:cubicBezTo>
                <a:cubicBezTo>
                  <a:pt x="5191311" y="3102811"/>
                  <a:pt x="5142849" y="3111324"/>
                  <a:pt x="5088947" y="3107634"/>
                </a:cubicBezTo>
                <a:cubicBezTo>
                  <a:pt x="5027989" y="3108214"/>
                  <a:pt x="4985627" y="3110432"/>
                  <a:pt x="4945514" y="3110162"/>
                </a:cubicBezTo>
                <a:cubicBezTo>
                  <a:pt x="4926678" y="3111245"/>
                  <a:pt x="4789238" y="3111826"/>
                  <a:pt x="4800559" y="3106010"/>
                </a:cubicBezTo>
                <a:cubicBezTo>
                  <a:pt x="4742239" y="3117333"/>
                  <a:pt x="4708324" y="3101468"/>
                  <a:pt x="4643642" y="3105351"/>
                </a:cubicBezTo>
                <a:cubicBezTo>
                  <a:pt x="4610808" y="3089712"/>
                  <a:pt x="4627845" y="3103743"/>
                  <a:pt x="4592107" y="3099840"/>
                </a:cubicBezTo>
                <a:cubicBezTo>
                  <a:pt x="4600157" y="3113506"/>
                  <a:pt x="4549287" y="3090911"/>
                  <a:pt x="4545249" y="3105899"/>
                </a:cubicBezTo>
                <a:cubicBezTo>
                  <a:pt x="4538872" y="3104716"/>
                  <a:pt x="4532825" y="3103094"/>
                  <a:pt x="4526782" y="3101355"/>
                </a:cubicBezTo>
                <a:lnTo>
                  <a:pt x="4523614" y="3100453"/>
                </a:lnTo>
                <a:lnTo>
                  <a:pt x="4510579" y="3099442"/>
                </a:lnTo>
                <a:lnTo>
                  <a:pt x="4507348" y="3095901"/>
                </a:lnTo>
                <a:lnTo>
                  <a:pt x="4348949" y="3090220"/>
                </a:lnTo>
                <a:cubicBezTo>
                  <a:pt x="4335046" y="3092487"/>
                  <a:pt x="4290056" y="3092155"/>
                  <a:pt x="4280362" y="3087618"/>
                </a:cubicBezTo>
                <a:cubicBezTo>
                  <a:pt x="4270739" y="3086627"/>
                  <a:pt x="4260237" y="3088220"/>
                  <a:pt x="4254634" y="3083366"/>
                </a:cubicBezTo>
                <a:cubicBezTo>
                  <a:pt x="4233731" y="3080512"/>
                  <a:pt x="4185859" y="3073948"/>
                  <a:pt x="4154942" y="3070490"/>
                </a:cubicBezTo>
                <a:cubicBezTo>
                  <a:pt x="4138280" y="3076599"/>
                  <a:pt x="4112117" y="3064194"/>
                  <a:pt x="4069131" y="3062612"/>
                </a:cubicBezTo>
                <a:cubicBezTo>
                  <a:pt x="4050897" y="3069679"/>
                  <a:pt x="4040160" y="3061449"/>
                  <a:pt x="4005249" y="3070810"/>
                </a:cubicBezTo>
                <a:cubicBezTo>
                  <a:pt x="4003818" y="3069842"/>
                  <a:pt x="4002032" y="3068943"/>
                  <a:pt x="3999945" y="3068139"/>
                </a:cubicBezTo>
                <a:cubicBezTo>
                  <a:pt x="3987818" y="3063468"/>
                  <a:pt x="3968381" y="3062958"/>
                  <a:pt x="3956529" y="3067000"/>
                </a:cubicBezTo>
                <a:cubicBezTo>
                  <a:pt x="3900898" y="3079382"/>
                  <a:pt x="3850463" y="3077929"/>
                  <a:pt x="3803031" y="3079823"/>
                </a:cubicBezTo>
                <a:cubicBezTo>
                  <a:pt x="3749421" y="3080464"/>
                  <a:pt x="3785521" y="3065630"/>
                  <a:pt x="3718229" y="3077134"/>
                </a:cubicBezTo>
                <a:cubicBezTo>
                  <a:pt x="3711244" y="3071611"/>
                  <a:pt x="3702770" y="3071184"/>
                  <a:pt x="3688357" y="3073468"/>
                </a:cubicBezTo>
                <a:cubicBezTo>
                  <a:pt x="3662326" y="3073378"/>
                  <a:pt x="3664937" y="3059899"/>
                  <a:pt x="3638298" y="3067494"/>
                </a:cubicBezTo>
                <a:cubicBezTo>
                  <a:pt x="3643333" y="3060328"/>
                  <a:pt x="3589079" y="3063658"/>
                  <a:pt x="3601443" y="3056355"/>
                </a:cubicBezTo>
                <a:cubicBezTo>
                  <a:pt x="3584797" y="3049384"/>
                  <a:pt x="3575923" y="3060108"/>
                  <a:pt x="3559361" y="3054005"/>
                </a:cubicBezTo>
                <a:cubicBezTo>
                  <a:pt x="3540444" y="3052269"/>
                  <a:pt x="3569896" y="3061996"/>
                  <a:pt x="3548859" y="3062094"/>
                </a:cubicBezTo>
                <a:cubicBezTo>
                  <a:pt x="3523419" y="3060901"/>
                  <a:pt x="3522848" y="3074222"/>
                  <a:pt x="3504082" y="3056779"/>
                </a:cubicBezTo>
                <a:lnTo>
                  <a:pt x="3436234" y="3047769"/>
                </a:lnTo>
                <a:cubicBezTo>
                  <a:pt x="3420764" y="3051629"/>
                  <a:pt x="3408644" y="3049227"/>
                  <a:pt x="3396914" y="3044803"/>
                </a:cubicBezTo>
                <a:cubicBezTo>
                  <a:pt x="3361398" y="3044955"/>
                  <a:pt x="3329425" y="3037856"/>
                  <a:pt x="3289720" y="3034278"/>
                </a:cubicBezTo>
                <a:cubicBezTo>
                  <a:pt x="3246348" y="3037943"/>
                  <a:pt x="3224942" y="3025667"/>
                  <a:pt x="3182509" y="3021890"/>
                </a:cubicBezTo>
                <a:cubicBezTo>
                  <a:pt x="3139731" y="3031583"/>
                  <a:pt x="3155749" y="3004773"/>
                  <a:pt x="3119879" y="3004134"/>
                </a:cubicBezTo>
                <a:cubicBezTo>
                  <a:pt x="3060941" y="3012153"/>
                  <a:pt x="3121880" y="2995117"/>
                  <a:pt x="3031656" y="2995077"/>
                </a:cubicBezTo>
                <a:cubicBezTo>
                  <a:pt x="3026453" y="2996603"/>
                  <a:pt x="3015685" y="2994367"/>
                  <a:pt x="3017018" y="2992034"/>
                </a:cubicBezTo>
                <a:cubicBezTo>
                  <a:pt x="2997245" y="2992118"/>
                  <a:pt x="2941342" y="2976346"/>
                  <a:pt x="2913012" y="2978042"/>
                </a:cubicBezTo>
                <a:cubicBezTo>
                  <a:pt x="2858481" y="2969139"/>
                  <a:pt x="2831094" y="2979433"/>
                  <a:pt x="2791382" y="2975899"/>
                </a:cubicBezTo>
                <a:cubicBezTo>
                  <a:pt x="2745836" y="2966063"/>
                  <a:pt x="2719288" y="2957529"/>
                  <a:pt x="2639738" y="2936567"/>
                </a:cubicBezTo>
                <a:lnTo>
                  <a:pt x="2369741" y="2876435"/>
                </a:lnTo>
                <a:cubicBezTo>
                  <a:pt x="2269614" y="2832081"/>
                  <a:pt x="2140023" y="2856176"/>
                  <a:pt x="2078755" y="2852909"/>
                </a:cubicBezTo>
                <a:cubicBezTo>
                  <a:pt x="2053362" y="2866100"/>
                  <a:pt x="2032778" y="2851474"/>
                  <a:pt x="2002128" y="2856835"/>
                </a:cubicBezTo>
                <a:cubicBezTo>
                  <a:pt x="1933939" y="2859736"/>
                  <a:pt x="1866254" y="2874726"/>
                  <a:pt x="1777746" y="2864566"/>
                </a:cubicBezTo>
                <a:cubicBezTo>
                  <a:pt x="1737851" y="2905864"/>
                  <a:pt x="1634115" y="2880970"/>
                  <a:pt x="1549425" y="2904556"/>
                </a:cubicBezTo>
                <a:cubicBezTo>
                  <a:pt x="1500265" y="2909373"/>
                  <a:pt x="1423030" y="2888862"/>
                  <a:pt x="1405992" y="2911144"/>
                </a:cubicBezTo>
                <a:cubicBezTo>
                  <a:pt x="1383494" y="2897507"/>
                  <a:pt x="1362438" y="2919536"/>
                  <a:pt x="1337848" y="2921491"/>
                </a:cubicBezTo>
                <a:cubicBezTo>
                  <a:pt x="1318218" y="2912820"/>
                  <a:pt x="1308478" y="2920319"/>
                  <a:pt x="1290645" y="2921985"/>
                </a:cubicBezTo>
                <a:cubicBezTo>
                  <a:pt x="1282569" y="2916637"/>
                  <a:pt x="1267476" y="2916916"/>
                  <a:pt x="1262341" y="2923190"/>
                </a:cubicBezTo>
                <a:cubicBezTo>
                  <a:pt x="1269627" y="2937654"/>
                  <a:pt x="1217209" y="2930439"/>
                  <a:pt x="1213314" y="2940415"/>
                </a:cubicBezTo>
                <a:cubicBezTo>
                  <a:pt x="1182890" y="2942495"/>
                  <a:pt x="1050782" y="2929830"/>
                  <a:pt x="1028405" y="2945799"/>
                </a:cubicBezTo>
                <a:cubicBezTo>
                  <a:pt x="966896" y="2953381"/>
                  <a:pt x="877997" y="2927977"/>
                  <a:pt x="851857" y="2928423"/>
                </a:cubicBezTo>
                <a:cubicBezTo>
                  <a:pt x="825919" y="2899251"/>
                  <a:pt x="699677" y="2976135"/>
                  <a:pt x="588681" y="2977769"/>
                </a:cubicBezTo>
                <a:cubicBezTo>
                  <a:pt x="573724" y="2974953"/>
                  <a:pt x="565729" y="2974991"/>
                  <a:pt x="561717" y="2981641"/>
                </a:cubicBezTo>
                <a:cubicBezTo>
                  <a:pt x="532860" y="2985482"/>
                  <a:pt x="475932" y="2991762"/>
                  <a:pt x="415541" y="3000819"/>
                </a:cubicBezTo>
                <a:cubicBezTo>
                  <a:pt x="370154" y="3008289"/>
                  <a:pt x="146634" y="3001788"/>
                  <a:pt x="86183" y="3009699"/>
                </a:cubicBezTo>
                <a:lnTo>
                  <a:pt x="0" y="3044978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968E0DF-5896-7253-464A-7F638AF704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82551" y="5302293"/>
            <a:ext cx="3956263" cy="14912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Ciprian Feraru   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2418352	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Programme: CertHE Sustainable Enterprise (Rural)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Digital Marketing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Record (online-voice-recorder.com) (27)">
            <a:hlinkClick r:id="" action="ppaction://media"/>
            <a:extLst>
              <a:ext uri="{FF2B5EF4-FFF2-40B4-BE49-F238E27FC236}">
                <a16:creationId xmlns:a16="http://schemas.microsoft.com/office/drawing/2014/main" id="{0FD75D1B-DE74-AB4F-F69C-5ECFC14959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76000" y="484981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165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58D017-4EE3-F59F-0F24-0D12151F2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TikTok for Business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CDFA38-C8A5-0374-0D50-8AF2D72A88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39978" y="3188474"/>
            <a:ext cx="4772974" cy="35535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TikTok, which launched in 2016, has become a major platform for digital marketing given to its dynamic, short-form video content style (Cave).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Businesses can interact with over 1.5 billion monthly active users, with 41% aged 16-24, making it perfect for targeting younger populations (Jenni, 2017).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TikTok for Business provides options for maximizing marketing efforts, including advertisements, branded effects, and thorough data (Oliveira, 2017).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A726F4-F854-8E8D-AADF-A5BA93E0E5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4846" y="337280"/>
            <a:ext cx="3882451" cy="28511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54C64E-FAD4-74B3-9EE5-7E5A4932CA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2381" y="3657600"/>
            <a:ext cx="4324878" cy="2585510"/>
          </a:xfrm>
          <a:prstGeom prst="rect">
            <a:avLst/>
          </a:prstGeom>
        </p:spPr>
      </p:pic>
      <p:pic>
        <p:nvPicPr>
          <p:cNvPr id="3" name="Record (online-voice-recorder.com) (28)">
            <a:hlinkClick r:id="" action="ppaction://media"/>
            <a:extLst>
              <a:ext uri="{FF2B5EF4-FFF2-40B4-BE49-F238E27FC236}">
                <a16:creationId xmlns:a16="http://schemas.microsoft.com/office/drawing/2014/main" id="{90AF8045-81EE-E623-1D25-4807684F33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186988" y="65547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85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A83CE-D8E7-009E-BE01-2E1331D74A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1414580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TikTok for Business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E688E9-032A-EFE9-F1E8-E6C76FF4B60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900" r="-1" b="-1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18F168-C56A-EC3E-E38D-236BE27EF44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966" r="-1" b="-1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7ADDC28C-69F9-A3D0-9A18-FE4D1E1EC58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248399" y="3124205"/>
            <a:ext cx="5105400" cy="30527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TikTok users engage actively with content, resulting in great brand awareness (Cave, 2016).</a:t>
            </a:r>
            <a:endParaRPr lang="en-US" altLang="en-US" sz="14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Algorithm-driven content recommendations improve discoverability, even for small brands.</a:t>
            </a:r>
            <a:endParaRPr lang="en-US" altLang="en-US" sz="14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In-feed advertisements, branded hashtags, and effects enable businesses to communicate with their audiences (Oliveira, 2017).</a:t>
            </a:r>
            <a:endParaRPr lang="en-US" altLang="en-US" sz="1400" b="1" dirty="0"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When compared to traditional platforms, TikTok's organic reach can provide large returns on investment (Cave, 2016).</a:t>
            </a:r>
          </a:p>
        </p:txBody>
      </p:sp>
      <p:pic>
        <p:nvPicPr>
          <p:cNvPr id="3" name="Record (online-voice-recorder.com) (29)">
            <a:hlinkClick r:id="" action="ppaction://media"/>
            <a:extLst>
              <a:ext uri="{FF2B5EF4-FFF2-40B4-BE49-F238E27FC236}">
                <a16:creationId xmlns:a16="http://schemas.microsoft.com/office/drawing/2014/main" id="{E485E0E6-84BC-91D6-3C3C-2EDBA744DB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96550" y="61341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121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6EE82-F033-F4E0-88E2-1CDEE2E60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824" y="643467"/>
            <a:ext cx="4772975" cy="180052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 of Using TikTok for Business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733C0-BC6F-AFF8-A698-3216D1C97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833" y="3304419"/>
            <a:ext cx="4772974" cy="355358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Audience Limitations: Predominantly younger users may limit campaigns targeting older demographics (Jenni, 2017).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Fast-Paced Content Environment: Requires consistently engaging, concise material to stand out (Oliveira, 2017).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Privacy Concerns: TikTok has faced scrutiny regarding user data handling and regulatory compliance (Cave, 2016).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Attention Span: Content must captivate viewers in seconds to retain their interest (Jenni, 2017)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D31EEF-BD41-FC61-F404-3BD583938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0211" y="819199"/>
            <a:ext cx="3848322" cy="21935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226AE2D-BBD0-B024-5C0E-C550745562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1617" y="3657600"/>
            <a:ext cx="2585510" cy="2585510"/>
          </a:xfrm>
          <a:prstGeom prst="rect">
            <a:avLst/>
          </a:prstGeom>
        </p:spPr>
      </p:pic>
      <p:pic>
        <p:nvPicPr>
          <p:cNvPr id="6" name="Record (online-voice-recorder.com) (30)">
            <a:hlinkClick r:id="" action="ppaction://media"/>
            <a:extLst>
              <a:ext uri="{FF2B5EF4-FFF2-40B4-BE49-F238E27FC236}">
                <a16:creationId xmlns:a16="http://schemas.microsoft.com/office/drawing/2014/main" id="{8B23CC73-B30C-968D-F20C-B7713BE613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71163" y="63817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60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32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9F4FEF-3F4E-4042-8E6D-C24E201FB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6A1EF-81B3-A6C1-F8BB-C1035D5BA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400" y="365125"/>
            <a:ext cx="5105400" cy="1788931"/>
          </a:xfrm>
        </p:spPr>
        <p:txBody>
          <a:bodyPr anchor="b"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Implications of TikTok for Business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2B082B-3BBC-F0B5-4403-2AE25A7FE96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796" r="10006"/>
          <a:stretch/>
        </p:blipFill>
        <p:spPr>
          <a:xfrm>
            <a:off x="20" y="10"/>
            <a:ext cx="6105116" cy="4191736"/>
          </a:xfrm>
          <a:custGeom>
            <a:avLst/>
            <a:gdLst/>
            <a:ahLst/>
            <a:cxnLst/>
            <a:rect l="l" t="t" r="r" b="b"/>
            <a:pathLst>
              <a:path w="6105136" h="4191746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007468" y="4190779"/>
                  <a:pt x="1790648" y="4201115"/>
                  <a:pt x="1535079" y="4190306"/>
                </a:cubicBez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B6C3E35-F1B5-A9E0-10F5-61D560E2DEA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1482" b="1"/>
          <a:stretch/>
        </p:blipFill>
        <p:spPr>
          <a:xfrm>
            <a:off x="462420" y="4304418"/>
            <a:ext cx="5414116" cy="2553582"/>
          </a:xfrm>
          <a:custGeom>
            <a:avLst/>
            <a:gdLst/>
            <a:ahLst/>
            <a:cxnLst/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2F3C7E31-D80B-F700-5751-43314FF1F8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26370" y="3044425"/>
            <a:ext cx="5105400" cy="30527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Ethical issues over user data, particularly considering TikTok's popularity among younger audiences (Oliveira, 2017).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Exposure to beauty filters and trends might lower self-esteem, necessitating responsible content promotion (Cave, 2016).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Clearly labelled sponsored content builds confidence between brands and users (Jenni, 2017).</a:t>
            </a:r>
          </a:p>
          <a:p>
            <a:pPr marR="0" lvl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q"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Avoiding trends that reinforce prejudices is critical for ethical participation (Oliveira, 2017).</a:t>
            </a:r>
          </a:p>
        </p:txBody>
      </p:sp>
      <p:pic>
        <p:nvPicPr>
          <p:cNvPr id="3" name="Record (online-voice-recorder.com) (31)">
            <a:hlinkClick r:id="" action="ppaction://media"/>
            <a:extLst>
              <a:ext uri="{FF2B5EF4-FFF2-40B4-BE49-F238E27FC236}">
                <a16:creationId xmlns:a16="http://schemas.microsoft.com/office/drawing/2014/main" id="{4ED5CE13-E40B-09A7-59FC-84D9938B69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706100" y="582612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52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897DEB4-4A88-4293-A935-9B25506C1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BE42BC3-6707-4CBF-9386-048B994A4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3886" y="0"/>
            <a:ext cx="7538114" cy="6858000"/>
          </a:xfrm>
          <a:custGeom>
            <a:avLst/>
            <a:gdLst>
              <a:gd name="connsiteX0" fmla="*/ 366246 w 7538114"/>
              <a:gd name="connsiteY0" fmla="*/ 0 h 6858000"/>
              <a:gd name="connsiteX1" fmla="*/ 2830292 w 7538114"/>
              <a:gd name="connsiteY1" fmla="*/ 0 h 6858000"/>
              <a:gd name="connsiteX2" fmla="*/ 3903260 w 7538114"/>
              <a:gd name="connsiteY2" fmla="*/ 0 h 6858000"/>
              <a:gd name="connsiteX3" fmla="*/ 4597266 w 7538114"/>
              <a:gd name="connsiteY3" fmla="*/ 0 h 6858000"/>
              <a:gd name="connsiteX4" fmla="*/ 7192370 w 7538114"/>
              <a:gd name="connsiteY4" fmla="*/ 0 h 6858000"/>
              <a:gd name="connsiteX5" fmla="*/ 7538114 w 7538114"/>
              <a:gd name="connsiteY5" fmla="*/ 0 h 6858000"/>
              <a:gd name="connsiteX6" fmla="*/ 7538114 w 7538114"/>
              <a:gd name="connsiteY6" fmla="*/ 6858000 h 6858000"/>
              <a:gd name="connsiteX7" fmla="*/ 7192370 w 7538114"/>
              <a:gd name="connsiteY7" fmla="*/ 6858000 h 6858000"/>
              <a:gd name="connsiteX8" fmla="*/ 4597266 w 7538114"/>
              <a:gd name="connsiteY8" fmla="*/ 6858000 h 6858000"/>
              <a:gd name="connsiteX9" fmla="*/ 3903260 w 7538114"/>
              <a:gd name="connsiteY9" fmla="*/ 6858000 h 6858000"/>
              <a:gd name="connsiteX10" fmla="*/ 2830292 w 7538114"/>
              <a:gd name="connsiteY10" fmla="*/ 6858000 h 6858000"/>
              <a:gd name="connsiteX11" fmla="*/ 170314 w 7538114"/>
              <a:gd name="connsiteY11" fmla="*/ 6858000 h 6858000"/>
              <a:gd name="connsiteX12" fmla="*/ 170341 w 7538114"/>
              <a:gd name="connsiteY12" fmla="*/ 6857759 h 6858000"/>
              <a:gd name="connsiteX13" fmla="*/ 173485 w 7538114"/>
              <a:gd name="connsiteY13" fmla="*/ 6852129 h 6858000"/>
              <a:gd name="connsiteX14" fmla="*/ 167544 w 7538114"/>
              <a:gd name="connsiteY14" fmla="*/ 6830335 h 6858000"/>
              <a:gd name="connsiteX15" fmla="*/ 163472 w 7538114"/>
              <a:gd name="connsiteY15" fmla="*/ 6796707 h 6858000"/>
              <a:gd name="connsiteX16" fmla="*/ 160535 w 7538114"/>
              <a:gd name="connsiteY16" fmla="*/ 6780725 h 6858000"/>
              <a:gd name="connsiteX17" fmla="*/ 162318 w 7538114"/>
              <a:gd name="connsiteY17" fmla="*/ 6767829 h 6858000"/>
              <a:gd name="connsiteX18" fmla="*/ 162771 w 7538114"/>
              <a:gd name="connsiteY18" fmla="*/ 6694444 h 6858000"/>
              <a:gd name="connsiteX19" fmla="*/ 165604 w 7538114"/>
              <a:gd name="connsiteY19" fmla="*/ 6677569 h 6858000"/>
              <a:gd name="connsiteX20" fmla="*/ 171255 w 7538114"/>
              <a:gd name="connsiteY20" fmla="*/ 6669571 h 6858000"/>
              <a:gd name="connsiteX21" fmla="*/ 169240 w 7538114"/>
              <a:gd name="connsiteY21" fmla="*/ 6663304 h 6858000"/>
              <a:gd name="connsiteX22" fmla="*/ 169039 w 7538114"/>
              <a:gd name="connsiteY22" fmla="*/ 6618916 h 6858000"/>
              <a:gd name="connsiteX23" fmla="*/ 168392 w 7538114"/>
              <a:gd name="connsiteY23" fmla="*/ 6589960 h 6858000"/>
              <a:gd name="connsiteX24" fmla="*/ 160636 w 7538114"/>
              <a:gd name="connsiteY24" fmla="*/ 6588200 h 6858000"/>
              <a:gd name="connsiteX25" fmla="*/ 157872 w 7538114"/>
              <a:gd name="connsiteY25" fmla="*/ 6562416 h 6858000"/>
              <a:gd name="connsiteX26" fmla="*/ 162851 w 7538114"/>
              <a:gd name="connsiteY26" fmla="*/ 6534939 h 6858000"/>
              <a:gd name="connsiteX27" fmla="*/ 162153 w 7538114"/>
              <a:gd name="connsiteY27" fmla="*/ 6502552 h 6858000"/>
              <a:gd name="connsiteX28" fmla="*/ 161821 w 7538114"/>
              <a:gd name="connsiteY28" fmla="*/ 6483172 h 6858000"/>
              <a:gd name="connsiteX29" fmla="*/ 154586 w 7538114"/>
              <a:gd name="connsiteY29" fmla="*/ 6432309 h 6858000"/>
              <a:gd name="connsiteX30" fmla="*/ 127078 w 7538114"/>
              <a:gd name="connsiteY30" fmla="*/ 6349783 h 6858000"/>
              <a:gd name="connsiteX31" fmla="*/ 123181 w 7538114"/>
              <a:gd name="connsiteY31" fmla="*/ 6323872 h 6858000"/>
              <a:gd name="connsiteX32" fmla="*/ 124767 w 7538114"/>
              <a:gd name="connsiteY32" fmla="*/ 6319343 h 6858000"/>
              <a:gd name="connsiteX33" fmla="*/ 108246 w 7538114"/>
              <a:gd name="connsiteY33" fmla="*/ 6190348 h 6858000"/>
              <a:gd name="connsiteX34" fmla="*/ 107279 w 7538114"/>
              <a:gd name="connsiteY34" fmla="*/ 6167269 h 6858000"/>
              <a:gd name="connsiteX35" fmla="*/ 107883 w 7538114"/>
              <a:gd name="connsiteY35" fmla="*/ 6149986 h 6858000"/>
              <a:gd name="connsiteX36" fmla="*/ 102380 w 7538114"/>
              <a:gd name="connsiteY36" fmla="*/ 6108622 h 6858000"/>
              <a:gd name="connsiteX37" fmla="*/ 90314 w 7538114"/>
              <a:gd name="connsiteY37" fmla="*/ 6041155 h 6858000"/>
              <a:gd name="connsiteX38" fmla="*/ 88409 w 7538114"/>
              <a:gd name="connsiteY38" fmla="*/ 6026587 h 6858000"/>
              <a:gd name="connsiteX39" fmla="*/ 89403 w 7538114"/>
              <a:gd name="connsiteY39" fmla="*/ 6013265 h 6858000"/>
              <a:gd name="connsiteX40" fmla="*/ 91927 w 7538114"/>
              <a:gd name="connsiteY40" fmla="*/ 6009478 h 6858000"/>
              <a:gd name="connsiteX41" fmla="*/ 91302 w 7538114"/>
              <a:gd name="connsiteY41" fmla="*/ 6001336 h 6858000"/>
              <a:gd name="connsiteX42" fmla="*/ 91687 w 7538114"/>
              <a:gd name="connsiteY42" fmla="*/ 5999003 h 6858000"/>
              <a:gd name="connsiteX43" fmla="*/ 93336 w 7538114"/>
              <a:gd name="connsiteY43" fmla="*/ 5985795 h 6858000"/>
              <a:gd name="connsiteX44" fmla="*/ 83190 w 7538114"/>
              <a:gd name="connsiteY44" fmla="*/ 5961758 h 6858000"/>
              <a:gd name="connsiteX45" fmla="*/ 81952 w 7538114"/>
              <a:gd name="connsiteY45" fmla="*/ 5928761 h 6858000"/>
              <a:gd name="connsiteX46" fmla="*/ 67420 w 7538114"/>
              <a:gd name="connsiteY46" fmla="*/ 5787247 h 6858000"/>
              <a:gd name="connsiteX47" fmla="*/ 50760 w 7538114"/>
              <a:gd name="connsiteY47" fmla="*/ 5710700 h 6858000"/>
              <a:gd name="connsiteX48" fmla="*/ 42956 w 7538114"/>
              <a:gd name="connsiteY48" fmla="*/ 5641754 h 6858000"/>
              <a:gd name="connsiteX49" fmla="*/ 29695 w 7538114"/>
              <a:gd name="connsiteY49" fmla="*/ 5602326 h 6858000"/>
              <a:gd name="connsiteX50" fmla="*/ 18841 w 7538114"/>
              <a:gd name="connsiteY50" fmla="*/ 5570885 h 6858000"/>
              <a:gd name="connsiteX51" fmla="*/ 9977 w 7538114"/>
              <a:gd name="connsiteY51" fmla="*/ 5543492 h 6858000"/>
              <a:gd name="connsiteX52" fmla="*/ 5255 w 7538114"/>
              <a:gd name="connsiteY52" fmla="*/ 5531024 h 6858000"/>
              <a:gd name="connsiteX53" fmla="*/ 5447 w 7538114"/>
              <a:gd name="connsiteY53" fmla="*/ 5527845 h 6858000"/>
              <a:gd name="connsiteX54" fmla="*/ 0 w 7538114"/>
              <a:gd name="connsiteY54" fmla="*/ 5507724 h 6858000"/>
              <a:gd name="connsiteX55" fmla="*/ 435 w 7538114"/>
              <a:gd name="connsiteY55" fmla="*/ 5507045 h 6858000"/>
              <a:gd name="connsiteX56" fmla="*/ 1128 w 7538114"/>
              <a:gd name="connsiteY56" fmla="*/ 5499619 h 6858000"/>
              <a:gd name="connsiteX57" fmla="*/ 1291 w 7538114"/>
              <a:gd name="connsiteY57" fmla="*/ 5486342 h 6858000"/>
              <a:gd name="connsiteX58" fmla="*/ 7976 w 7538114"/>
              <a:gd name="connsiteY58" fmla="*/ 5450755 h 6858000"/>
              <a:gd name="connsiteX59" fmla="*/ 2355 w 7538114"/>
              <a:gd name="connsiteY59" fmla="*/ 5429732 h 6858000"/>
              <a:gd name="connsiteX60" fmla="*/ 1499 w 7538114"/>
              <a:gd name="connsiteY60" fmla="*/ 5370432 h 6858000"/>
              <a:gd name="connsiteX61" fmla="*/ 11483 w 7538114"/>
              <a:gd name="connsiteY61" fmla="*/ 5308330 h 6858000"/>
              <a:gd name="connsiteX62" fmla="*/ 12793 w 7538114"/>
              <a:gd name="connsiteY62" fmla="*/ 5246026 h 6858000"/>
              <a:gd name="connsiteX63" fmla="*/ 12525 w 7538114"/>
              <a:gd name="connsiteY63" fmla="*/ 5223468 h 6858000"/>
              <a:gd name="connsiteX64" fmla="*/ 15322 w 7538114"/>
              <a:gd name="connsiteY64" fmla="*/ 5183258 h 6858000"/>
              <a:gd name="connsiteX65" fmla="*/ 18633 w 7538114"/>
              <a:gd name="connsiteY65" fmla="*/ 5164842 h 6858000"/>
              <a:gd name="connsiteX66" fmla="*/ 18428 w 7538114"/>
              <a:gd name="connsiteY66" fmla="*/ 5164034 h 6858000"/>
              <a:gd name="connsiteX67" fmla="*/ 19854 w 7538114"/>
              <a:gd name="connsiteY67" fmla="*/ 5162388 h 6858000"/>
              <a:gd name="connsiteX68" fmla="*/ 20514 w 7538114"/>
              <a:gd name="connsiteY68" fmla="*/ 5158981 h 6858000"/>
              <a:gd name="connsiteX69" fmla="*/ 20089 w 7538114"/>
              <a:gd name="connsiteY69" fmla="*/ 5149681 h 6858000"/>
              <a:gd name="connsiteX70" fmla="*/ 19561 w 7538114"/>
              <a:gd name="connsiteY70" fmla="*/ 5146183 h 6858000"/>
              <a:gd name="connsiteX71" fmla="*/ 19571 w 7538114"/>
              <a:gd name="connsiteY71" fmla="*/ 5141065 h 6858000"/>
              <a:gd name="connsiteX72" fmla="*/ 19690 w 7538114"/>
              <a:gd name="connsiteY72" fmla="*/ 5140937 h 6858000"/>
              <a:gd name="connsiteX73" fmla="*/ 19471 w 7538114"/>
              <a:gd name="connsiteY73" fmla="*/ 5136144 h 6858000"/>
              <a:gd name="connsiteX74" fmla="*/ 16918 w 7538114"/>
              <a:gd name="connsiteY74" fmla="*/ 5112689 h 6858000"/>
              <a:gd name="connsiteX75" fmla="*/ 28071 w 7538114"/>
              <a:gd name="connsiteY75" fmla="*/ 5081696 h 6858000"/>
              <a:gd name="connsiteX76" fmla="*/ 30005 w 7538114"/>
              <a:gd name="connsiteY76" fmla="*/ 5068879 h 6858000"/>
              <a:gd name="connsiteX77" fmla="*/ 31661 w 7538114"/>
              <a:gd name="connsiteY77" fmla="*/ 5062033 h 6858000"/>
              <a:gd name="connsiteX78" fmla="*/ 32169 w 7538114"/>
              <a:gd name="connsiteY78" fmla="*/ 5061608 h 6858000"/>
              <a:gd name="connsiteX79" fmla="*/ 27436 w 7538114"/>
              <a:gd name="connsiteY79" fmla="*/ 5021480 h 6858000"/>
              <a:gd name="connsiteX80" fmla="*/ 26614 w 7538114"/>
              <a:gd name="connsiteY80" fmla="*/ 5013906 h 6858000"/>
              <a:gd name="connsiteX81" fmla="*/ 25056 w 7538114"/>
              <a:gd name="connsiteY81" fmla="*/ 5011767 h 6858000"/>
              <a:gd name="connsiteX82" fmla="*/ 24513 w 7538114"/>
              <a:gd name="connsiteY82" fmla="*/ 5000592 h 6858000"/>
              <a:gd name="connsiteX83" fmla="*/ 24951 w 7538114"/>
              <a:gd name="connsiteY83" fmla="*/ 4999307 h 6858000"/>
              <a:gd name="connsiteX84" fmla="*/ 22644 w 7538114"/>
              <a:gd name="connsiteY84" fmla="*/ 4990090 h 6858000"/>
              <a:gd name="connsiteX85" fmla="*/ 18465 w 7538114"/>
              <a:gd name="connsiteY85" fmla="*/ 4982366 h 6858000"/>
              <a:gd name="connsiteX86" fmla="*/ 20888 w 7538114"/>
              <a:gd name="connsiteY86" fmla="*/ 4887310 h 6858000"/>
              <a:gd name="connsiteX87" fmla="*/ 15781 w 7538114"/>
              <a:gd name="connsiteY87" fmla="*/ 4807298 h 6858000"/>
              <a:gd name="connsiteX88" fmla="*/ 19649 w 7538114"/>
              <a:gd name="connsiteY88" fmla="*/ 4779990 h 6858000"/>
              <a:gd name="connsiteX89" fmla="*/ 21858 w 7538114"/>
              <a:gd name="connsiteY89" fmla="*/ 4664237 h 6858000"/>
              <a:gd name="connsiteX90" fmla="*/ 13583 w 7538114"/>
              <a:gd name="connsiteY90" fmla="*/ 4598607 h 6858000"/>
              <a:gd name="connsiteX91" fmla="*/ 7118 w 7538114"/>
              <a:gd name="connsiteY91" fmla="*/ 4546768 h 6858000"/>
              <a:gd name="connsiteX92" fmla="*/ 14555 w 7538114"/>
              <a:gd name="connsiteY92" fmla="*/ 4522182 h 6858000"/>
              <a:gd name="connsiteX93" fmla="*/ 17290 w 7538114"/>
              <a:gd name="connsiteY93" fmla="*/ 4509768 h 6858000"/>
              <a:gd name="connsiteX94" fmla="*/ 17421 w 7538114"/>
              <a:gd name="connsiteY94" fmla="*/ 4494586 h 6858000"/>
              <a:gd name="connsiteX95" fmla="*/ 18193 w 7538114"/>
              <a:gd name="connsiteY95" fmla="*/ 4440649 h 6858000"/>
              <a:gd name="connsiteX96" fmla="*/ 16616 w 7538114"/>
              <a:gd name="connsiteY96" fmla="*/ 4431853 h 6858000"/>
              <a:gd name="connsiteX97" fmla="*/ 19246 w 7538114"/>
              <a:gd name="connsiteY97" fmla="*/ 4403141 h 6858000"/>
              <a:gd name="connsiteX98" fmla="*/ 19623 w 7538114"/>
              <a:gd name="connsiteY98" fmla="*/ 4356631 h 6858000"/>
              <a:gd name="connsiteX99" fmla="*/ 20293 w 7538114"/>
              <a:gd name="connsiteY99" fmla="*/ 4339937 h 6858000"/>
              <a:gd name="connsiteX100" fmla="*/ 18752 w 7538114"/>
              <a:gd name="connsiteY100" fmla="*/ 4331435 h 6858000"/>
              <a:gd name="connsiteX101" fmla="*/ 24901 w 7538114"/>
              <a:gd name="connsiteY101" fmla="*/ 4320990 h 6858000"/>
              <a:gd name="connsiteX102" fmla="*/ 23734 w 7538114"/>
              <a:gd name="connsiteY102" fmla="*/ 4309111 h 6858000"/>
              <a:gd name="connsiteX103" fmla="*/ 29040 w 7538114"/>
              <a:gd name="connsiteY103" fmla="*/ 4263489 h 6858000"/>
              <a:gd name="connsiteX104" fmla="*/ 29429 w 7538114"/>
              <a:gd name="connsiteY104" fmla="*/ 4258775 h 6858000"/>
              <a:gd name="connsiteX105" fmla="*/ 33702 w 7538114"/>
              <a:gd name="connsiteY105" fmla="*/ 4248512 h 6858000"/>
              <a:gd name="connsiteX106" fmla="*/ 37356 w 7538114"/>
              <a:gd name="connsiteY106" fmla="*/ 4228644 h 6858000"/>
              <a:gd name="connsiteX107" fmla="*/ 50107 w 7538114"/>
              <a:gd name="connsiteY107" fmla="*/ 4193665 h 6858000"/>
              <a:gd name="connsiteX108" fmla="*/ 56192 w 7538114"/>
              <a:gd name="connsiteY108" fmla="*/ 4173105 h 6858000"/>
              <a:gd name="connsiteX109" fmla="*/ 61800 w 7538114"/>
              <a:gd name="connsiteY109" fmla="*/ 4159194 h 6858000"/>
              <a:gd name="connsiteX110" fmla="*/ 69720 w 7538114"/>
              <a:gd name="connsiteY110" fmla="*/ 4118135 h 6858000"/>
              <a:gd name="connsiteX111" fmla="*/ 80190 w 7538114"/>
              <a:gd name="connsiteY111" fmla="*/ 4047713 h 6858000"/>
              <a:gd name="connsiteX112" fmla="*/ 96666 w 7538114"/>
              <a:gd name="connsiteY112" fmla="*/ 3980780 h 6858000"/>
              <a:gd name="connsiteX113" fmla="*/ 107651 w 7538114"/>
              <a:gd name="connsiteY113" fmla="*/ 3941872 h 6858000"/>
              <a:gd name="connsiteX114" fmla="*/ 118444 w 7538114"/>
              <a:gd name="connsiteY114" fmla="*/ 3897465 h 6858000"/>
              <a:gd name="connsiteX115" fmla="*/ 134545 w 7538114"/>
              <a:gd name="connsiteY115" fmla="*/ 3811132 h 6858000"/>
              <a:gd name="connsiteX116" fmla="*/ 145381 w 7538114"/>
              <a:gd name="connsiteY116" fmla="*/ 3746540 h 6858000"/>
              <a:gd name="connsiteX117" fmla="*/ 146587 w 7538114"/>
              <a:gd name="connsiteY117" fmla="*/ 3670275 h 6858000"/>
              <a:gd name="connsiteX118" fmla="*/ 165690 w 7538114"/>
              <a:gd name="connsiteY118" fmla="*/ 3580981 h 6858000"/>
              <a:gd name="connsiteX119" fmla="*/ 163175 w 7538114"/>
              <a:gd name="connsiteY119" fmla="*/ 3570960 h 6858000"/>
              <a:gd name="connsiteX120" fmla="*/ 162665 w 7538114"/>
              <a:gd name="connsiteY120" fmla="*/ 3560693 h 6858000"/>
              <a:gd name="connsiteX121" fmla="*/ 163299 w 7538114"/>
              <a:gd name="connsiteY121" fmla="*/ 3559743 h 6858000"/>
              <a:gd name="connsiteX122" fmla="*/ 164777 w 7538114"/>
              <a:gd name="connsiteY122" fmla="*/ 3548721 h 6858000"/>
              <a:gd name="connsiteX123" fmla="*/ 163708 w 7538114"/>
              <a:gd name="connsiteY123" fmla="*/ 3545693 h 6858000"/>
              <a:gd name="connsiteX124" fmla="*/ 164286 w 7538114"/>
              <a:gd name="connsiteY124" fmla="*/ 3537938 h 6858000"/>
              <a:gd name="connsiteX125" fmla="*/ 164247 w 7538114"/>
              <a:gd name="connsiteY125" fmla="*/ 3522141 h 6858000"/>
              <a:gd name="connsiteX126" fmla="*/ 165343 w 7538114"/>
              <a:gd name="connsiteY126" fmla="*/ 3519672 h 6858000"/>
              <a:gd name="connsiteX127" fmla="*/ 167001 w 7538114"/>
              <a:gd name="connsiteY127" fmla="*/ 3496604 h 6858000"/>
              <a:gd name="connsiteX128" fmla="*/ 167547 w 7538114"/>
              <a:gd name="connsiteY128" fmla="*/ 3496517 h 6858000"/>
              <a:gd name="connsiteX129" fmla="*/ 170301 w 7538114"/>
              <a:gd name="connsiteY129" fmla="*/ 3491023 h 6858000"/>
              <a:gd name="connsiteX130" fmla="*/ 174371 w 7538114"/>
              <a:gd name="connsiteY130" fmla="*/ 3479998 h 6858000"/>
              <a:gd name="connsiteX131" fmla="*/ 190228 w 7538114"/>
              <a:gd name="connsiteY131" fmla="*/ 3457434 h 6858000"/>
              <a:gd name="connsiteX132" fmla="*/ 192016 w 7538114"/>
              <a:gd name="connsiteY132" fmla="*/ 3433411 h 6858000"/>
              <a:gd name="connsiteX133" fmla="*/ 192663 w 7538114"/>
              <a:gd name="connsiteY133" fmla="*/ 3428691 h 6858000"/>
              <a:gd name="connsiteX134" fmla="*/ 192793 w 7538114"/>
              <a:gd name="connsiteY134" fmla="*/ 3428643 h 6858000"/>
              <a:gd name="connsiteX135" fmla="*/ 193710 w 7538114"/>
              <a:gd name="connsiteY135" fmla="*/ 3423760 h 6858000"/>
              <a:gd name="connsiteX136" fmla="*/ 193839 w 7538114"/>
              <a:gd name="connsiteY136" fmla="*/ 3420085 h 6858000"/>
              <a:gd name="connsiteX137" fmla="*/ 195094 w 7538114"/>
              <a:gd name="connsiteY137" fmla="*/ 3410930 h 6858000"/>
              <a:gd name="connsiteX138" fmla="*/ 196311 w 7538114"/>
              <a:gd name="connsiteY138" fmla="*/ 3408092 h 6858000"/>
              <a:gd name="connsiteX139" fmla="*/ 197928 w 7538114"/>
              <a:gd name="connsiteY139" fmla="*/ 3407419 h 6858000"/>
              <a:gd name="connsiteX140" fmla="*/ 197881 w 7538114"/>
              <a:gd name="connsiteY140" fmla="*/ 3406520 h 6858000"/>
              <a:gd name="connsiteX141" fmla="*/ 204222 w 7538114"/>
              <a:gd name="connsiteY141" fmla="*/ 3391015 h 6858000"/>
              <a:gd name="connsiteX142" fmla="*/ 213950 w 7538114"/>
              <a:gd name="connsiteY142" fmla="*/ 3354361 h 6858000"/>
              <a:gd name="connsiteX143" fmla="*/ 217699 w 7538114"/>
              <a:gd name="connsiteY143" fmla="*/ 3332639 h 6858000"/>
              <a:gd name="connsiteX144" fmla="*/ 229963 w 7538114"/>
              <a:gd name="connsiteY144" fmla="*/ 3273935 h 6858000"/>
              <a:gd name="connsiteX145" fmla="*/ 243785 w 7538114"/>
              <a:gd name="connsiteY145" fmla="*/ 3215621 h 6858000"/>
              <a:gd name="connsiteX146" fmla="*/ 259175 w 7538114"/>
              <a:gd name="connsiteY146" fmla="*/ 3189909 h 6858000"/>
              <a:gd name="connsiteX147" fmla="*/ 259988 w 7538114"/>
              <a:gd name="connsiteY147" fmla="*/ 3186579 h 6858000"/>
              <a:gd name="connsiteX148" fmla="*/ 259980 w 7538114"/>
              <a:gd name="connsiteY148" fmla="*/ 3177264 h 6858000"/>
              <a:gd name="connsiteX149" fmla="*/ 259609 w 7538114"/>
              <a:gd name="connsiteY149" fmla="*/ 3173723 h 6858000"/>
              <a:gd name="connsiteX150" fmla="*/ 259848 w 7538114"/>
              <a:gd name="connsiteY150" fmla="*/ 3168622 h 6858000"/>
              <a:gd name="connsiteX151" fmla="*/ 259971 w 7538114"/>
              <a:gd name="connsiteY151" fmla="*/ 3168508 h 6858000"/>
              <a:gd name="connsiteX152" fmla="*/ 259966 w 7538114"/>
              <a:gd name="connsiteY152" fmla="*/ 3163706 h 6858000"/>
              <a:gd name="connsiteX153" fmla="*/ 258467 w 7538114"/>
              <a:gd name="connsiteY153" fmla="*/ 3140064 h 6858000"/>
              <a:gd name="connsiteX154" fmla="*/ 270990 w 7538114"/>
              <a:gd name="connsiteY154" fmla="*/ 3110288 h 6858000"/>
              <a:gd name="connsiteX155" fmla="*/ 273494 w 7538114"/>
              <a:gd name="connsiteY155" fmla="*/ 3097704 h 6858000"/>
              <a:gd name="connsiteX156" fmla="*/ 275456 w 7538114"/>
              <a:gd name="connsiteY156" fmla="*/ 3091047 h 6858000"/>
              <a:gd name="connsiteX157" fmla="*/ 275980 w 7538114"/>
              <a:gd name="connsiteY157" fmla="*/ 3090672 h 6858000"/>
              <a:gd name="connsiteX158" fmla="*/ 274486 w 7538114"/>
              <a:gd name="connsiteY158" fmla="*/ 3068004 h 6858000"/>
              <a:gd name="connsiteX159" fmla="*/ 275226 w 7538114"/>
              <a:gd name="connsiteY159" fmla="*/ 3065087 h 6858000"/>
              <a:gd name="connsiteX160" fmla="*/ 273050 w 7538114"/>
              <a:gd name="connsiteY160" fmla="*/ 3050191 h 6858000"/>
              <a:gd name="connsiteX161" fmla="*/ 272566 w 7538114"/>
              <a:gd name="connsiteY161" fmla="*/ 3042559 h 6858000"/>
              <a:gd name="connsiteX162" fmla="*/ 271107 w 7538114"/>
              <a:gd name="connsiteY162" fmla="*/ 3040271 h 6858000"/>
              <a:gd name="connsiteX163" fmla="*/ 271065 w 7538114"/>
              <a:gd name="connsiteY163" fmla="*/ 3029072 h 6858000"/>
              <a:gd name="connsiteX164" fmla="*/ 271558 w 7538114"/>
              <a:gd name="connsiteY164" fmla="*/ 3027835 h 6858000"/>
              <a:gd name="connsiteX165" fmla="*/ 268717 w 7538114"/>
              <a:gd name="connsiteY165" fmla="*/ 2964245 h 6858000"/>
              <a:gd name="connsiteX166" fmla="*/ 272511 w 7538114"/>
              <a:gd name="connsiteY166" fmla="*/ 2915772 h 6858000"/>
              <a:gd name="connsiteX167" fmla="*/ 270356 w 7538114"/>
              <a:gd name="connsiteY167" fmla="*/ 2825842 h 6858000"/>
              <a:gd name="connsiteX168" fmla="*/ 273897 w 7538114"/>
              <a:gd name="connsiteY168" fmla="*/ 2734957 h 6858000"/>
              <a:gd name="connsiteX169" fmla="*/ 274458 w 7538114"/>
              <a:gd name="connsiteY169" fmla="*/ 2636572 h 6858000"/>
              <a:gd name="connsiteX170" fmla="*/ 279157 w 7538114"/>
              <a:gd name="connsiteY170" fmla="*/ 2604260 h 6858000"/>
              <a:gd name="connsiteX171" fmla="*/ 288131 w 7538114"/>
              <a:gd name="connsiteY171" fmla="*/ 2582747 h 6858000"/>
              <a:gd name="connsiteX172" fmla="*/ 282516 w 7538114"/>
              <a:gd name="connsiteY172" fmla="*/ 2478755 h 6858000"/>
              <a:gd name="connsiteX173" fmla="*/ 287359 w 7538114"/>
              <a:gd name="connsiteY173" fmla="*/ 2451804 h 6858000"/>
              <a:gd name="connsiteX174" fmla="*/ 289577 w 7538114"/>
              <a:gd name="connsiteY174" fmla="*/ 2408801 h 6858000"/>
              <a:gd name="connsiteX175" fmla="*/ 293203 w 7538114"/>
              <a:gd name="connsiteY175" fmla="*/ 2392670 h 6858000"/>
              <a:gd name="connsiteX176" fmla="*/ 304183 w 7538114"/>
              <a:gd name="connsiteY176" fmla="*/ 2330165 h 6858000"/>
              <a:gd name="connsiteX177" fmla="*/ 310900 w 7538114"/>
              <a:gd name="connsiteY177" fmla="*/ 2276363 h 6858000"/>
              <a:gd name="connsiteX178" fmla="*/ 303909 w 7538114"/>
              <a:gd name="connsiteY178" fmla="*/ 2236310 h 6858000"/>
              <a:gd name="connsiteX179" fmla="*/ 306187 w 7538114"/>
              <a:gd name="connsiteY179" fmla="*/ 2232984 h 6858000"/>
              <a:gd name="connsiteX180" fmla="*/ 307158 w 7538114"/>
              <a:gd name="connsiteY180" fmla="*/ 2205763 h 6858000"/>
              <a:gd name="connsiteX181" fmla="*/ 304860 w 7538114"/>
              <a:gd name="connsiteY181" fmla="*/ 2145703 h 6858000"/>
              <a:gd name="connsiteX182" fmla="*/ 304273 w 7538114"/>
              <a:gd name="connsiteY182" fmla="*/ 2092533 h 6858000"/>
              <a:gd name="connsiteX183" fmla="*/ 301642 w 7538114"/>
              <a:gd name="connsiteY183" fmla="*/ 2057359 h 6858000"/>
              <a:gd name="connsiteX184" fmla="*/ 306736 w 7538114"/>
              <a:gd name="connsiteY184" fmla="*/ 2016105 h 6858000"/>
              <a:gd name="connsiteX185" fmla="*/ 316234 w 7538114"/>
              <a:gd name="connsiteY185" fmla="*/ 1983129 h 6858000"/>
              <a:gd name="connsiteX186" fmla="*/ 318238 w 7538114"/>
              <a:gd name="connsiteY186" fmla="*/ 1956745 h 6858000"/>
              <a:gd name="connsiteX187" fmla="*/ 311341 w 7538114"/>
              <a:gd name="connsiteY187" fmla="*/ 1950160 h 6858000"/>
              <a:gd name="connsiteX188" fmla="*/ 323556 w 7538114"/>
              <a:gd name="connsiteY188" fmla="*/ 1879546 h 6858000"/>
              <a:gd name="connsiteX189" fmla="*/ 326085 w 7538114"/>
              <a:gd name="connsiteY189" fmla="*/ 1854893 h 6858000"/>
              <a:gd name="connsiteX190" fmla="*/ 335058 w 7538114"/>
              <a:gd name="connsiteY190" fmla="*/ 1787684 h 6858000"/>
              <a:gd name="connsiteX191" fmla="*/ 345620 w 7538114"/>
              <a:gd name="connsiteY191" fmla="*/ 1720464 h 6858000"/>
              <a:gd name="connsiteX192" fmla="*/ 360760 w 7538114"/>
              <a:gd name="connsiteY192" fmla="*/ 1681196 h 6858000"/>
              <a:gd name="connsiteX193" fmla="*/ 368483 w 7538114"/>
              <a:gd name="connsiteY193" fmla="*/ 1625881 h 6858000"/>
              <a:gd name="connsiteX194" fmla="*/ 371077 w 7538114"/>
              <a:gd name="connsiteY194" fmla="*/ 1616704 h 6858000"/>
              <a:gd name="connsiteX195" fmla="*/ 383008 w 7538114"/>
              <a:gd name="connsiteY195" fmla="*/ 1551493 h 6858000"/>
              <a:gd name="connsiteX196" fmla="*/ 384834 w 7538114"/>
              <a:gd name="connsiteY196" fmla="*/ 1475233 h 6858000"/>
              <a:gd name="connsiteX197" fmla="*/ 418371 w 7538114"/>
              <a:gd name="connsiteY197" fmla="*/ 1380155 h 6858000"/>
              <a:gd name="connsiteX198" fmla="*/ 469641 w 7538114"/>
              <a:gd name="connsiteY198" fmla="*/ 1210871 h 6858000"/>
              <a:gd name="connsiteX199" fmla="*/ 489701 w 7538114"/>
              <a:gd name="connsiteY199" fmla="*/ 1028427 h 6858000"/>
              <a:gd name="connsiteX200" fmla="*/ 486354 w 7538114"/>
              <a:gd name="connsiteY200" fmla="*/ 980383 h 6858000"/>
              <a:gd name="connsiteX201" fmla="*/ 479762 w 7538114"/>
              <a:gd name="connsiteY201" fmla="*/ 839699 h 6858000"/>
              <a:gd name="connsiteX202" fmla="*/ 445664 w 7538114"/>
              <a:gd name="connsiteY202" fmla="*/ 696545 h 6858000"/>
              <a:gd name="connsiteX203" fmla="*/ 440047 w 7538114"/>
              <a:gd name="connsiteY203" fmla="*/ 606615 h 6858000"/>
              <a:gd name="connsiteX204" fmla="*/ 431225 w 7538114"/>
              <a:gd name="connsiteY204" fmla="*/ 563889 h 6858000"/>
              <a:gd name="connsiteX205" fmla="*/ 430803 w 7538114"/>
              <a:gd name="connsiteY205" fmla="*/ 534294 h 6858000"/>
              <a:gd name="connsiteX206" fmla="*/ 429777 w 7538114"/>
              <a:gd name="connsiteY206" fmla="*/ 516548 h 6858000"/>
              <a:gd name="connsiteX207" fmla="*/ 415090 w 7538114"/>
              <a:gd name="connsiteY207" fmla="*/ 485808 h 6858000"/>
              <a:gd name="connsiteX208" fmla="*/ 410499 w 7538114"/>
              <a:gd name="connsiteY208" fmla="*/ 369873 h 6858000"/>
              <a:gd name="connsiteX209" fmla="*/ 425314 w 7538114"/>
              <a:gd name="connsiteY209" fmla="*/ 259180 h 6858000"/>
              <a:gd name="connsiteX210" fmla="*/ 383240 w 7538114"/>
              <a:gd name="connsiteY210" fmla="*/ 94173 h 6858000"/>
              <a:gd name="connsiteX211" fmla="*/ 379938 w 7538114"/>
              <a:gd name="connsiteY211" fmla="*/ 77267 h 6858000"/>
              <a:gd name="connsiteX212" fmla="*/ 373430 w 7538114"/>
              <a:gd name="connsiteY212" fmla="*/ 3885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</a:cxnLst>
            <a:rect l="l" t="t" r="r" b="b"/>
            <a:pathLst>
              <a:path w="7538114" h="6858000">
                <a:moveTo>
                  <a:pt x="366246" y="0"/>
                </a:moveTo>
                <a:lnTo>
                  <a:pt x="2830292" y="0"/>
                </a:lnTo>
                <a:lnTo>
                  <a:pt x="3903260" y="0"/>
                </a:lnTo>
                <a:lnTo>
                  <a:pt x="4597266" y="0"/>
                </a:lnTo>
                <a:lnTo>
                  <a:pt x="7192370" y="0"/>
                </a:lnTo>
                <a:lnTo>
                  <a:pt x="7538114" y="0"/>
                </a:lnTo>
                <a:lnTo>
                  <a:pt x="7538114" y="6858000"/>
                </a:lnTo>
                <a:lnTo>
                  <a:pt x="7192370" y="6858000"/>
                </a:lnTo>
                <a:lnTo>
                  <a:pt x="4597266" y="6858000"/>
                </a:lnTo>
                <a:lnTo>
                  <a:pt x="3903260" y="6858000"/>
                </a:lnTo>
                <a:lnTo>
                  <a:pt x="2830292" y="6858000"/>
                </a:lnTo>
                <a:lnTo>
                  <a:pt x="170314" y="6858000"/>
                </a:lnTo>
                <a:cubicBezTo>
                  <a:pt x="170323" y="6857920"/>
                  <a:pt x="170332" y="6857839"/>
                  <a:pt x="170341" y="6857759"/>
                </a:cubicBezTo>
                <a:lnTo>
                  <a:pt x="173485" y="6852129"/>
                </a:lnTo>
                <a:lnTo>
                  <a:pt x="167544" y="6830335"/>
                </a:lnTo>
                <a:cubicBezTo>
                  <a:pt x="165474" y="6819600"/>
                  <a:pt x="164100" y="6808301"/>
                  <a:pt x="163472" y="6796707"/>
                </a:cubicBezTo>
                <a:cubicBezTo>
                  <a:pt x="167658" y="6794106"/>
                  <a:pt x="161711" y="6785006"/>
                  <a:pt x="160535" y="6780725"/>
                </a:cubicBezTo>
                <a:cubicBezTo>
                  <a:pt x="163268" y="6780680"/>
                  <a:pt x="164578" y="6771195"/>
                  <a:pt x="162318" y="6767829"/>
                </a:cubicBezTo>
                <a:cubicBezTo>
                  <a:pt x="152545" y="6697090"/>
                  <a:pt x="178083" y="6736894"/>
                  <a:pt x="162771" y="6694444"/>
                </a:cubicBezTo>
                <a:cubicBezTo>
                  <a:pt x="161971" y="6687342"/>
                  <a:pt x="163342" y="6682014"/>
                  <a:pt x="165604" y="6677569"/>
                </a:cubicBezTo>
                <a:lnTo>
                  <a:pt x="171255" y="6669571"/>
                </a:lnTo>
                <a:lnTo>
                  <a:pt x="169240" y="6663304"/>
                </a:lnTo>
                <a:cubicBezTo>
                  <a:pt x="169082" y="6639651"/>
                  <a:pt x="174873" y="6632678"/>
                  <a:pt x="169039" y="6618916"/>
                </a:cubicBezTo>
                <a:cubicBezTo>
                  <a:pt x="181164" y="6598580"/>
                  <a:pt x="170248" y="6605428"/>
                  <a:pt x="168392" y="6589960"/>
                </a:cubicBezTo>
                <a:cubicBezTo>
                  <a:pt x="165975" y="6577758"/>
                  <a:pt x="161323" y="6600160"/>
                  <a:pt x="160636" y="6588200"/>
                </a:cubicBezTo>
                <a:cubicBezTo>
                  <a:pt x="163766" y="6575263"/>
                  <a:pt x="154044" y="6575871"/>
                  <a:pt x="157872" y="6562416"/>
                </a:cubicBezTo>
                <a:cubicBezTo>
                  <a:pt x="165196" y="6565685"/>
                  <a:pt x="156453" y="6535866"/>
                  <a:pt x="162851" y="6534939"/>
                </a:cubicBezTo>
                <a:cubicBezTo>
                  <a:pt x="153702" y="6523511"/>
                  <a:pt x="164973" y="6517769"/>
                  <a:pt x="162153" y="6502552"/>
                </a:cubicBezTo>
                <a:cubicBezTo>
                  <a:pt x="158692" y="6495386"/>
                  <a:pt x="158098" y="6490216"/>
                  <a:pt x="161821" y="6483172"/>
                </a:cubicBezTo>
                <a:cubicBezTo>
                  <a:pt x="144969" y="6450162"/>
                  <a:pt x="161066" y="6463202"/>
                  <a:pt x="154586" y="6432309"/>
                </a:cubicBezTo>
                <a:cubicBezTo>
                  <a:pt x="147771" y="6405695"/>
                  <a:pt x="143349" y="6375524"/>
                  <a:pt x="127078" y="6349783"/>
                </a:cubicBezTo>
                <a:cubicBezTo>
                  <a:pt x="122468" y="6345058"/>
                  <a:pt x="120723" y="6333456"/>
                  <a:pt x="123181" y="6323872"/>
                </a:cubicBezTo>
                <a:cubicBezTo>
                  <a:pt x="123604" y="6322225"/>
                  <a:pt x="124138" y="6320698"/>
                  <a:pt x="124767" y="6319343"/>
                </a:cubicBezTo>
                <a:cubicBezTo>
                  <a:pt x="122278" y="6297089"/>
                  <a:pt x="111161" y="6215694"/>
                  <a:pt x="108246" y="6190348"/>
                </a:cubicBezTo>
                <a:cubicBezTo>
                  <a:pt x="114169" y="6188296"/>
                  <a:pt x="103482" y="6175479"/>
                  <a:pt x="107279" y="6167269"/>
                </a:cubicBezTo>
                <a:cubicBezTo>
                  <a:pt x="110610" y="6161389"/>
                  <a:pt x="108145" y="6156128"/>
                  <a:pt x="107883" y="6149986"/>
                </a:cubicBezTo>
                <a:cubicBezTo>
                  <a:pt x="110502" y="6141894"/>
                  <a:pt x="105773" y="6115502"/>
                  <a:pt x="102380" y="6108622"/>
                </a:cubicBezTo>
                <a:cubicBezTo>
                  <a:pt x="90593" y="6092179"/>
                  <a:pt x="99346" y="6054816"/>
                  <a:pt x="90314" y="6041155"/>
                </a:cubicBezTo>
                <a:cubicBezTo>
                  <a:pt x="88990" y="6036198"/>
                  <a:pt x="88454" y="6031348"/>
                  <a:pt x="88409" y="6026587"/>
                </a:cubicBezTo>
                <a:lnTo>
                  <a:pt x="89403" y="6013265"/>
                </a:lnTo>
                <a:lnTo>
                  <a:pt x="91927" y="6009478"/>
                </a:lnTo>
                <a:lnTo>
                  <a:pt x="91302" y="6001336"/>
                </a:lnTo>
                <a:cubicBezTo>
                  <a:pt x="91431" y="6000558"/>
                  <a:pt x="91559" y="5999781"/>
                  <a:pt x="91687" y="5999003"/>
                </a:cubicBezTo>
                <a:cubicBezTo>
                  <a:pt x="92431" y="5994547"/>
                  <a:pt x="93080" y="5990148"/>
                  <a:pt x="93336" y="5985795"/>
                </a:cubicBezTo>
                <a:cubicBezTo>
                  <a:pt x="80676" y="5991520"/>
                  <a:pt x="93430" y="5949705"/>
                  <a:pt x="83190" y="5961758"/>
                </a:cubicBezTo>
                <a:cubicBezTo>
                  <a:pt x="82399" y="5938832"/>
                  <a:pt x="72862" y="5956319"/>
                  <a:pt x="81952" y="5928761"/>
                </a:cubicBezTo>
                <a:cubicBezTo>
                  <a:pt x="79324" y="5899676"/>
                  <a:pt x="72619" y="5823590"/>
                  <a:pt x="67420" y="5787247"/>
                </a:cubicBezTo>
                <a:cubicBezTo>
                  <a:pt x="53530" y="5750058"/>
                  <a:pt x="57730" y="5736292"/>
                  <a:pt x="50760" y="5710700"/>
                </a:cubicBezTo>
                <a:cubicBezTo>
                  <a:pt x="47368" y="5660911"/>
                  <a:pt x="30723" y="5663675"/>
                  <a:pt x="42956" y="5641754"/>
                </a:cubicBezTo>
                <a:cubicBezTo>
                  <a:pt x="39970" y="5608358"/>
                  <a:pt x="24769" y="5637338"/>
                  <a:pt x="29695" y="5602326"/>
                </a:cubicBezTo>
                <a:cubicBezTo>
                  <a:pt x="27700" y="5601239"/>
                  <a:pt x="20274" y="5573144"/>
                  <a:pt x="18841" y="5570885"/>
                </a:cubicBezTo>
                <a:lnTo>
                  <a:pt x="9977" y="5543492"/>
                </a:lnTo>
                <a:lnTo>
                  <a:pt x="5255" y="5531024"/>
                </a:lnTo>
                <a:lnTo>
                  <a:pt x="5447" y="5527845"/>
                </a:lnTo>
                <a:lnTo>
                  <a:pt x="0" y="5507724"/>
                </a:lnTo>
                <a:lnTo>
                  <a:pt x="435" y="5507045"/>
                </a:lnTo>
                <a:cubicBezTo>
                  <a:pt x="1286" y="5505065"/>
                  <a:pt x="1681" y="5502734"/>
                  <a:pt x="1128" y="5499619"/>
                </a:cubicBezTo>
                <a:cubicBezTo>
                  <a:pt x="9450" y="5498516"/>
                  <a:pt x="3652" y="5495435"/>
                  <a:pt x="1291" y="5486342"/>
                </a:cubicBezTo>
                <a:cubicBezTo>
                  <a:pt x="13688" y="5482600"/>
                  <a:pt x="2464" y="5460320"/>
                  <a:pt x="7976" y="5450755"/>
                </a:cubicBezTo>
                <a:cubicBezTo>
                  <a:pt x="5962" y="5444157"/>
                  <a:pt x="4058" y="5437113"/>
                  <a:pt x="2355" y="5429732"/>
                </a:cubicBezTo>
                <a:lnTo>
                  <a:pt x="1499" y="5370432"/>
                </a:lnTo>
                <a:lnTo>
                  <a:pt x="11483" y="5308330"/>
                </a:lnTo>
                <a:cubicBezTo>
                  <a:pt x="11701" y="5285359"/>
                  <a:pt x="15408" y="5265468"/>
                  <a:pt x="12793" y="5246026"/>
                </a:cubicBezTo>
                <a:cubicBezTo>
                  <a:pt x="15678" y="5238129"/>
                  <a:pt x="16842" y="5230685"/>
                  <a:pt x="12525" y="5223468"/>
                </a:cubicBezTo>
                <a:cubicBezTo>
                  <a:pt x="13966" y="5202031"/>
                  <a:pt x="20131" y="5196842"/>
                  <a:pt x="15322" y="5183258"/>
                </a:cubicBezTo>
                <a:cubicBezTo>
                  <a:pt x="25294" y="5171214"/>
                  <a:pt x="21488" y="5170502"/>
                  <a:pt x="18633" y="5164842"/>
                </a:cubicBezTo>
                <a:cubicBezTo>
                  <a:pt x="18565" y="5164573"/>
                  <a:pt x="18496" y="5164303"/>
                  <a:pt x="18428" y="5164034"/>
                </a:cubicBezTo>
                <a:lnTo>
                  <a:pt x="19854" y="5162388"/>
                </a:lnTo>
                <a:lnTo>
                  <a:pt x="20514" y="5158981"/>
                </a:lnTo>
                <a:lnTo>
                  <a:pt x="20089" y="5149681"/>
                </a:lnTo>
                <a:lnTo>
                  <a:pt x="19561" y="5146183"/>
                </a:lnTo>
                <a:cubicBezTo>
                  <a:pt x="19336" y="5143774"/>
                  <a:pt x="19361" y="5142173"/>
                  <a:pt x="19571" y="5141065"/>
                </a:cubicBezTo>
                <a:lnTo>
                  <a:pt x="19690" y="5140937"/>
                </a:lnTo>
                <a:cubicBezTo>
                  <a:pt x="19617" y="5139339"/>
                  <a:pt x="19544" y="5137742"/>
                  <a:pt x="19471" y="5136144"/>
                </a:cubicBezTo>
                <a:cubicBezTo>
                  <a:pt x="18832" y="5128055"/>
                  <a:pt x="17958" y="5120182"/>
                  <a:pt x="16918" y="5112689"/>
                </a:cubicBezTo>
                <a:cubicBezTo>
                  <a:pt x="23464" y="5106353"/>
                  <a:pt x="15733" y="5078666"/>
                  <a:pt x="28071" y="5081696"/>
                </a:cubicBezTo>
                <a:cubicBezTo>
                  <a:pt x="27036" y="5071588"/>
                  <a:pt x="21912" y="5065475"/>
                  <a:pt x="30005" y="5068879"/>
                </a:cubicBezTo>
                <a:cubicBezTo>
                  <a:pt x="29897" y="5065551"/>
                  <a:pt x="30585" y="5063501"/>
                  <a:pt x="31661" y="5062033"/>
                </a:cubicBezTo>
                <a:lnTo>
                  <a:pt x="32169" y="5061608"/>
                </a:lnTo>
                <a:lnTo>
                  <a:pt x="27436" y="5021480"/>
                </a:lnTo>
                <a:lnTo>
                  <a:pt x="26614" y="5013906"/>
                </a:lnTo>
                <a:lnTo>
                  <a:pt x="25056" y="5011767"/>
                </a:lnTo>
                <a:cubicBezTo>
                  <a:pt x="24110" y="5009457"/>
                  <a:pt x="23701" y="5006147"/>
                  <a:pt x="24513" y="5000592"/>
                </a:cubicBezTo>
                <a:lnTo>
                  <a:pt x="24951" y="4999307"/>
                </a:lnTo>
                <a:lnTo>
                  <a:pt x="22644" y="4990090"/>
                </a:lnTo>
                <a:cubicBezTo>
                  <a:pt x="21579" y="4987122"/>
                  <a:pt x="20222" y="4984494"/>
                  <a:pt x="18465" y="4982366"/>
                </a:cubicBezTo>
                <a:cubicBezTo>
                  <a:pt x="27858" y="4950984"/>
                  <a:pt x="19264" y="4921373"/>
                  <a:pt x="20888" y="4887310"/>
                </a:cubicBezTo>
                <a:cubicBezTo>
                  <a:pt x="17563" y="4848813"/>
                  <a:pt x="18386" y="4829570"/>
                  <a:pt x="15781" y="4807298"/>
                </a:cubicBezTo>
                <a:cubicBezTo>
                  <a:pt x="15634" y="4803627"/>
                  <a:pt x="14440" y="4773874"/>
                  <a:pt x="19649" y="4779990"/>
                </a:cubicBezTo>
                <a:cubicBezTo>
                  <a:pt x="18744" y="4746827"/>
                  <a:pt x="22869" y="4698305"/>
                  <a:pt x="21858" y="4664237"/>
                </a:cubicBezTo>
                <a:cubicBezTo>
                  <a:pt x="34232" y="4642340"/>
                  <a:pt x="11268" y="4621318"/>
                  <a:pt x="13583" y="4598607"/>
                </a:cubicBezTo>
                <a:cubicBezTo>
                  <a:pt x="2193" y="4604819"/>
                  <a:pt x="19974" y="4548010"/>
                  <a:pt x="7118" y="4546768"/>
                </a:cubicBezTo>
                <a:lnTo>
                  <a:pt x="14555" y="4522182"/>
                </a:lnTo>
                <a:lnTo>
                  <a:pt x="17290" y="4509768"/>
                </a:lnTo>
                <a:cubicBezTo>
                  <a:pt x="17884" y="4505118"/>
                  <a:pt x="18021" y="4500115"/>
                  <a:pt x="17421" y="4494586"/>
                </a:cubicBezTo>
                <a:cubicBezTo>
                  <a:pt x="12327" y="4480984"/>
                  <a:pt x="18571" y="4459805"/>
                  <a:pt x="18193" y="4440649"/>
                </a:cubicBezTo>
                <a:lnTo>
                  <a:pt x="16616" y="4431853"/>
                </a:lnTo>
                <a:lnTo>
                  <a:pt x="19246" y="4403141"/>
                </a:lnTo>
                <a:cubicBezTo>
                  <a:pt x="19372" y="4387638"/>
                  <a:pt x="19497" y="4372134"/>
                  <a:pt x="19623" y="4356631"/>
                </a:cubicBezTo>
                <a:cubicBezTo>
                  <a:pt x="19508" y="4349062"/>
                  <a:pt x="15847" y="4339045"/>
                  <a:pt x="20293" y="4339937"/>
                </a:cubicBezTo>
                <a:lnTo>
                  <a:pt x="18752" y="4331435"/>
                </a:lnTo>
                <a:cubicBezTo>
                  <a:pt x="19520" y="4328277"/>
                  <a:pt x="24070" y="4324711"/>
                  <a:pt x="24901" y="4320990"/>
                </a:cubicBezTo>
                <a:lnTo>
                  <a:pt x="23734" y="4309111"/>
                </a:lnTo>
                <a:cubicBezTo>
                  <a:pt x="24423" y="4299527"/>
                  <a:pt x="28090" y="4271878"/>
                  <a:pt x="29040" y="4263489"/>
                </a:cubicBezTo>
                <a:cubicBezTo>
                  <a:pt x="29169" y="4261918"/>
                  <a:pt x="29300" y="4260346"/>
                  <a:pt x="29429" y="4258775"/>
                </a:cubicBezTo>
                <a:lnTo>
                  <a:pt x="33702" y="4248512"/>
                </a:lnTo>
                <a:cubicBezTo>
                  <a:pt x="36933" y="4241044"/>
                  <a:pt x="39109" y="4235167"/>
                  <a:pt x="37356" y="4228644"/>
                </a:cubicBezTo>
                <a:cubicBezTo>
                  <a:pt x="41530" y="4217526"/>
                  <a:pt x="53227" y="4209759"/>
                  <a:pt x="50107" y="4193665"/>
                </a:cubicBezTo>
                <a:cubicBezTo>
                  <a:pt x="55406" y="4198550"/>
                  <a:pt x="50749" y="4175793"/>
                  <a:pt x="56192" y="4173105"/>
                </a:cubicBezTo>
                <a:cubicBezTo>
                  <a:pt x="60575" y="4171863"/>
                  <a:pt x="60184" y="4164671"/>
                  <a:pt x="61800" y="4159194"/>
                </a:cubicBezTo>
                <a:cubicBezTo>
                  <a:pt x="66276" y="4155290"/>
                  <a:pt x="70363" y="4127730"/>
                  <a:pt x="69720" y="4118135"/>
                </a:cubicBezTo>
                <a:cubicBezTo>
                  <a:pt x="65265" y="4091091"/>
                  <a:pt x="83289" y="4069336"/>
                  <a:pt x="80190" y="4047713"/>
                </a:cubicBezTo>
                <a:cubicBezTo>
                  <a:pt x="84682" y="4020435"/>
                  <a:pt x="92089" y="3998420"/>
                  <a:pt x="96666" y="3980780"/>
                </a:cubicBezTo>
                <a:cubicBezTo>
                  <a:pt x="98580" y="3977851"/>
                  <a:pt x="106155" y="3945259"/>
                  <a:pt x="107651" y="3941872"/>
                </a:cubicBezTo>
                <a:cubicBezTo>
                  <a:pt x="111761" y="3922504"/>
                  <a:pt x="112043" y="3930219"/>
                  <a:pt x="118444" y="3897465"/>
                </a:cubicBezTo>
                <a:cubicBezTo>
                  <a:pt x="124996" y="3869981"/>
                  <a:pt x="127657" y="3841768"/>
                  <a:pt x="134545" y="3811132"/>
                </a:cubicBezTo>
                <a:cubicBezTo>
                  <a:pt x="143817" y="3778601"/>
                  <a:pt x="141464" y="3759343"/>
                  <a:pt x="145381" y="3746540"/>
                </a:cubicBezTo>
                <a:cubicBezTo>
                  <a:pt x="156739" y="3719637"/>
                  <a:pt x="147664" y="3711291"/>
                  <a:pt x="146587" y="3670275"/>
                </a:cubicBezTo>
                <a:cubicBezTo>
                  <a:pt x="154134" y="3638754"/>
                  <a:pt x="151397" y="3605028"/>
                  <a:pt x="165690" y="3580981"/>
                </a:cubicBezTo>
                <a:cubicBezTo>
                  <a:pt x="164433" y="3577837"/>
                  <a:pt x="163639" y="3574469"/>
                  <a:pt x="163175" y="3570960"/>
                </a:cubicBezTo>
                <a:lnTo>
                  <a:pt x="162665" y="3560693"/>
                </a:lnTo>
                <a:lnTo>
                  <a:pt x="163299" y="3559743"/>
                </a:lnTo>
                <a:cubicBezTo>
                  <a:pt x="165039" y="3554949"/>
                  <a:pt x="165246" y="3551528"/>
                  <a:pt x="164777" y="3548721"/>
                </a:cubicBezTo>
                <a:lnTo>
                  <a:pt x="163708" y="3545693"/>
                </a:lnTo>
                <a:lnTo>
                  <a:pt x="164286" y="3537938"/>
                </a:lnTo>
                <a:cubicBezTo>
                  <a:pt x="164273" y="3532672"/>
                  <a:pt x="164261" y="3527407"/>
                  <a:pt x="164247" y="3522141"/>
                </a:cubicBezTo>
                <a:lnTo>
                  <a:pt x="165343" y="3519672"/>
                </a:lnTo>
                <a:lnTo>
                  <a:pt x="167001" y="3496604"/>
                </a:lnTo>
                <a:lnTo>
                  <a:pt x="167547" y="3496517"/>
                </a:lnTo>
                <a:cubicBezTo>
                  <a:pt x="168811" y="3495796"/>
                  <a:pt x="169814" y="3494272"/>
                  <a:pt x="170301" y="3491023"/>
                </a:cubicBezTo>
                <a:cubicBezTo>
                  <a:pt x="177219" y="3499391"/>
                  <a:pt x="173541" y="3490314"/>
                  <a:pt x="174371" y="3479998"/>
                </a:cubicBezTo>
                <a:cubicBezTo>
                  <a:pt x="185299" y="3490692"/>
                  <a:pt x="183023" y="3459350"/>
                  <a:pt x="190228" y="3457434"/>
                </a:cubicBezTo>
                <a:cubicBezTo>
                  <a:pt x="190591" y="3449617"/>
                  <a:pt x="191174" y="3441542"/>
                  <a:pt x="192016" y="3433411"/>
                </a:cubicBezTo>
                <a:lnTo>
                  <a:pt x="192663" y="3428691"/>
                </a:lnTo>
                <a:cubicBezTo>
                  <a:pt x="192706" y="3428676"/>
                  <a:pt x="192750" y="3428659"/>
                  <a:pt x="192793" y="3428643"/>
                </a:cubicBezTo>
                <a:cubicBezTo>
                  <a:pt x="193186" y="3427720"/>
                  <a:pt x="193494" y="3426206"/>
                  <a:pt x="193710" y="3423760"/>
                </a:cubicBezTo>
                <a:cubicBezTo>
                  <a:pt x="193753" y="3422535"/>
                  <a:pt x="193797" y="3421310"/>
                  <a:pt x="193839" y="3420085"/>
                </a:cubicBezTo>
                <a:lnTo>
                  <a:pt x="195094" y="3410930"/>
                </a:lnTo>
                <a:lnTo>
                  <a:pt x="196311" y="3408092"/>
                </a:lnTo>
                <a:lnTo>
                  <a:pt x="197928" y="3407419"/>
                </a:lnTo>
                <a:cubicBezTo>
                  <a:pt x="197912" y="3407119"/>
                  <a:pt x="197897" y="3406820"/>
                  <a:pt x="197881" y="3406520"/>
                </a:cubicBezTo>
                <a:cubicBezTo>
                  <a:pt x="196231" y="3399306"/>
                  <a:pt x="192821" y="3396220"/>
                  <a:pt x="204222" y="3391015"/>
                </a:cubicBezTo>
                <a:cubicBezTo>
                  <a:pt x="202162" y="3374996"/>
                  <a:pt x="208811" y="3373934"/>
                  <a:pt x="213950" y="3354361"/>
                </a:cubicBezTo>
                <a:cubicBezTo>
                  <a:pt x="211218" y="3344737"/>
                  <a:pt x="213619" y="3338360"/>
                  <a:pt x="217699" y="3332639"/>
                </a:cubicBezTo>
                <a:cubicBezTo>
                  <a:pt x="218717" y="3312409"/>
                  <a:pt x="225688" y="3295747"/>
                  <a:pt x="229963" y="3273935"/>
                </a:cubicBezTo>
                <a:cubicBezTo>
                  <a:pt x="228293" y="3248488"/>
                  <a:pt x="239257" y="3238943"/>
                  <a:pt x="243785" y="3215621"/>
                </a:cubicBezTo>
                <a:cubicBezTo>
                  <a:pt x="237893" y="3192522"/>
                  <a:pt x="253940" y="3201000"/>
                  <a:pt x="259175" y="3189909"/>
                </a:cubicBezTo>
                <a:lnTo>
                  <a:pt x="259988" y="3186579"/>
                </a:lnTo>
                <a:lnTo>
                  <a:pt x="259980" y="3177264"/>
                </a:lnTo>
                <a:lnTo>
                  <a:pt x="259609" y="3173723"/>
                </a:lnTo>
                <a:cubicBezTo>
                  <a:pt x="259490" y="3171299"/>
                  <a:pt x="259588" y="3169704"/>
                  <a:pt x="259848" y="3168622"/>
                </a:cubicBezTo>
                <a:lnTo>
                  <a:pt x="259971" y="3168508"/>
                </a:lnTo>
                <a:cubicBezTo>
                  <a:pt x="259969" y="3166907"/>
                  <a:pt x="259968" y="3165307"/>
                  <a:pt x="259966" y="3163706"/>
                </a:cubicBezTo>
                <a:cubicBezTo>
                  <a:pt x="259691" y="3155577"/>
                  <a:pt x="259171" y="3147642"/>
                  <a:pt x="258467" y="3140064"/>
                </a:cubicBezTo>
                <a:cubicBezTo>
                  <a:pt x="265286" y="3134408"/>
                  <a:pt x="258805" y="3106027"/>
                  <a:pt x="270990" y="3110288"/>
                </a:cubicBezTo>
                <a:cubicBezTo>
                  <a:pt x="270407" y="3100106"/>
                  <a:pt x="265565" y="3093497"/>
                  <a:pt x="273494" y="3097704"/>
                </a:cubicBezTo>
                <a:cubicBezTo>
                  <a:pt x="273534" y="3094376"/>
                  <a:pt x="274313" y="3092401"/>
                  <a:pt x="275456" y="3091047"/>
                </a:cubicBezTo>
                <a:lnTo>
                  <a:pt x="275980" y="3090672"/>
                </a:lnTo>
                <a:lnTo>
                  <a:pt x="274486" y="3068004"/>
                </a:lnTo>
                <a:lnTo>
                  <a:pt x="275226" y="3065087"/>
                </a:lnTo>
                <a:lnTo>
                  <a:pt x="273050" y="3050191"/>
                </a:lnTo>
                <a:cubicBezTo>
                  <a:pt x="272889" y="3047647"/>
                  <a:pt x="272728" y="3045103"/>
                  <a:pt x="272566" y="3042559"/>
                </a:cubicBezTo>
                <a:lnTo>
                  <a:pt x="271107" y="3040271"/>
                </a:lnTo>
                <a:cubicBezTo>
                  <a:pt x="270265" y="3037872"/>
                  <a:pt x="270006" y="3034528"/>
                  <a:pt x="271065" y="3029072"/>
                </a:cubicBezTo>
                <a:lnTo>
                  <a:pt x="271558" y="3027835"/>
                </a:lnTo>
                <a:cubicBezTo>
                  <a:pt x="270688" y="3024705"/>
                  <a:pt x="268559" y="2982922"/>
                  <a:pt x="268717" y="2964245"/>
                </a:cubicBezTo>
                <a:cubicBezTo>
                  <a:pt x="279502" y="2933904"/>
                  <a:pt x="269365" y="2949568"/>
                  <a:pt x="272511" y="2915772"/>
                </a:cubicBezTo>
                <a:cubicBezTo>
                  <a:pt x="272017" y="2877552"/>
                  <a:pt x="270125" y="2850992"/>
                  <a:pt x="270356" y="2825842"/>
                </a:cubicBezTo>
                <a:cubicBezTo>
                  <a:pt x="269433" y="2814032"/>
                  <a:pt x="268938" y="2727859"/>
                  <a:pt x="273897" y="2734957"/>
                </a:cubicBezTo>
                <a:cubicBezTo>
                  <a:pt x="264242" y="2698391"/>
                  <a:pt x="277769" y="2677127"/>
                  <a:pt x="274458" y="2636572"/>
                </a:cubicBezTo>
                <a:cubicBezTo>
                  <a:pt x="287792" y="2615986"/>
                  <a:pt x="275829" y="2626668"/>
                  <a:pt x="279157" y="2604260"/>
                </a:cubicBezTo>
                <a:cubicBezTo>
                  <a:pt x="279270" y="2587221"/>
                  <a:pt x="288019" y="2599786"/>
                  <a:pt x="288131" y="2582747"/>
                </a:cubicBezTo>
                <a:cubicBezTo>
                  <a:pt x="260352" y="2545890"/>
                  <a:pt x="290145" y="2525479"/>
                  <a:pt x="282516" y="2478755"/>
                </a:cubicBezTo>
                <a:lnTo>
                  <a:pt x="287359" y="2451804"/>
                </a:lnTo>
                <a:cubicBezTo>
                  <a:pt x="285426" y="2443087"/>
                  <a:pt x="285710" y="2414879"/>
                  <a:pt x="289577" y="2408801"/>
                </a:cubicBezTo>
                <a:cubicBezTo>
                  <a:pt x="290424" y="2402768"/>
                  <a:pt x="289064" y="2396183"/>
                  <a:pt x="293203" y="2392670"/>
                </a:cubicBezTo>
                <a:cubicBezTo>
                  <a:pt x="295637" y="2379564"/>
                  <a:pt x="301233" y="2349549"/>
                  <a:pt x="304183" y="2330165"/>
                </a:cubicBezTo>
                <a:cubicBezTo>
                  <a:pt x="298973" y="2319718"/>
                  <a:pt x="309550" y="2303314"/>
                  <a:pt x="310900" y="2276363"/>
                </a:cubicBezTo>
                <a:cubicBezTo>
                  <a:pt x="304874" y="2264930"/>
                  <a:pt x="311891" y="2258198"/>
                  <a:pt x="303909" y="2236310"/>
                </a:cubicBezTo>
                <a:cubicBezTo>
                  <a:pt x="304734" y="2235412"/>
                  <a:pt x="305502" y="2234293"/>
                  <a:pt x="306187" y="2232984"/>
                </a:cubicBezTo>
                <a:cubicBezTo>
                  <a:pt x="310170" y="2225381"/>
                  <a:pt x="310605" y="2213194"/>
                  <a:pt x="307158" y="2205763"/>
                </a:cubicBezTo>
                <a:cubicBezTo>
                  <a:pt x="296601" y="2170883"/>
                  <a:pt x="306474" y="2175442"/>
                  <a:pt x="304860" y="2145703"/>
                </a:cubicBezTo>
                <a:cubicBezTo>
                  <a:pt x="304314" y="2112090"/>
                  <a:pt x="314083" y="2134724"/>
                  <a:pt x="304273" y="2092533"/>
                </a:cubicBezTo>
                <a:cubicBezTo>
                  <a:pt x="308983" y="2088154"/>
                  <a:pt x="303590" y="2066396"/>
                  <a:pt x="301642" y="2057359"/>
                </a:cubicBezTo>
                <a:cubicBezTo>
                  <a:pt x="301720" y="2041038"/>
                  <a:pt x="313213" y="2032807"/>
                  <a:pt x="306736" y="2016105"/>
                </a:cubicBezTo>
                <a:cubicBezTo>
                  <a:pt x="312847" y="2019262"/>
                  <a:pt x="310007" y="1975377"/>
                  <a:pt x="316234" y="1983129"/>
                </a:cubicBezTo>
                <a:cubicBezTo>
                  <a:pt x="322177" y="1972692"/>
                  <a:pt x="313034" y="1967129"/>
                  <a:pt x="318238" y="1956745"/>
                </a:cubicBezTo>
                <a:cubicBezTo>
                  <a:pt x="319718" y="1944884"/>
                  <a:pt x="311423" y="1963350"/>
                  <a:pt x="311341" y="1950160"/>
                </a:cubicBezTo>
                <a:lnTo>
                  <a:pt x="323556" y="1879546"/>
                </a:lnTo>
                <a:cubicBezTo>
                  <a:pt x="320263" y="1869846"/>
                  <a:pt x="322312" y="1862247"/>
                  <a:pt x="326085" y="1854893"/>
                </a:cubicBezTo>
                <a:cubicBezTo>
                  <a:pt x="325955" y="1832625"/>
                  <a:pt x="332007" y="1812578"/>
                  <a:pt x="335058" y="1787684"/>
                </a:cubicBezTo>
                <a:cubicBezTo>
                  <a:pt x="331933" y="1760490"/>
                  <a:pt x="342400" y="1747069"/>
                  <a:pt x="345620" y="1720464"/>
                </a:cubicBezTo>
                <a:cubicBezTo>
                  <a:pt x="337355" y="1693643"/>
                  <a:pt x="360215" y="1703686"/>
                  <a:pt x="360760" y="1681196"/>
                </a:cubicBezTo>
                <a:cubicBezTo>
                  <a:pt x="353923" y="1644243"/>
                  <a:pt x="368449" y="1682451"/>
                  <a:pt x="368483" y="1625881"/>
                </a:cubicBezTo>
                <a:cubicBezTo>
                  <a:pt x="367181" y="1622619"/>
                  <a:pt x="369088" y="1615868"/>
                  <a:pt x="371077" y="1616704"/>
                </a:cubicBezTo>
                <a:cubicBezTo>
                  <a:pt x="371005" y="1604306"/>
                  <a:pt x="384453" y="1569256"/>
                  <a:pt x="383008" y="1551493"/>
                </a:cubicBezTo>
                <a:cubicBezTo>
                  <a:pt x="390598" y="1517303"/>
                  <a:pt x="381821" y="1500132"/>
                  <a:pt x="384834" y="1475233"/>
                </a:cubicBezTo>
                <a:cubicBezTo>
                  <a:pt x="393221" y="1446677"/>
                  <a:pt x="400498" y="1430031"/>
                  <a:pt x="418371" y="1380155"/>
                </a:cubicBezTo>
                <a:lnTo>
                  <a:pt x="469641" y="1210871"/>
                </a:lnTo>
                <a:cubicBezTo>
                  <a:pt x="507460" y="1148093"/>
                  <a:pt x="486915" y="1066841"/>
                  <a:pt x="489701" y="1028427"/>
                </a:cubicBezTo>
                <a:cubicBezTo>
                  <a:pt x="478454" y="1012506"/>
                  <a:pt x="490925" y="999600"/>
                  <a:pt x="486354" y="980383"/>
                </a:cubicBezTo>
                <a:cubicBezTo>
                  <a:pt x="483880" y="937629"/>
                  <a:pt x="471099" y="895192"/>
                  <a:pt x="479762" y="839699"/>
                </a:cubicBezTo>
                <a:cubicBezTo>
                  <a:pt x="444550" y="814685"/>
                  <a:pt x="465776" y="749644"/>
                  <a:pt x="445664" y="696545"/>
                </a:cubicBezTo>
                <a:cubicBezTo>
                  <a:pt x="441558" y="665722"/>
                  <a:pt x="459046" y="617297"/>
                  <a:pt x="440047" y="606615"/>
                </a:cubicBezTo>
                <a:cubicBezTo>
                  <a:pt x="451675" y="592509"/>
                  <a:pt x="432892" y="579307"/>
                  <a:pt x="431225" y="563889"/>
                </a:cubicBezTo>
                <a:cubicBezTo>
                  <a:pt x="438618" y="551582"/>
                  <a:pt x="432225" y="545475"/>
                  <a:pt x="430803" y="534294"/>
                </a:cubicBezTo>
                <a:cubicBezTo>
                  <a:pt x="435364" y="529230"/>
                  <a:pt x="435126" y="519767"/>
                  <a:pt x="429777" y="516548"/>
                </a:cubicBezTo>
                <a:cubicBezTo>
                  <a:pt x="417444" y="521116"/>
                  <a:pt x="423596" y="488251"/>
                  <a:pt x="415090" y="485808"/>
                </a:cubicBezTo>
                <a:cubicBezTo>
                  <a:pt x="413316" y="466733"/>
                  <a:pt x="424116" y="383903"/>
                  <a:pt x="410499" y="369873"/>
                </a:cubicBezTo>
                <a:cubicBezTo>
                  <a:pt x="404034" y="331308"/>
                  <a:pt x="425696" y="275570"/>
                  <a:pt x="425314" y="259180"/>
                </a:cubicBezTo>
                <a:cubicBezTo>
                  <a:pt x="450188" y="242918"/>
                  <a:pt x="384634" y="163766"/>
                  <a:pt x="383240" y="94173"/>
                </a:cubicBezTo>
                <a:cubicBezTo>
                  <a:pt x="385641" y="84795"/>
                  <a:pt x="385609" y="79782"/>
                  <a:pt x="379938" y="77267"/>
                </a:cubicBezTo>
                <a:cubicBezTo>
                  <a:pt x="378301" y="68220"/>
                  <a:pt x="376144" y="54774"/>
                  <a:pt x="373430" y="3885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F4506-2BFA-1AD5-7D30-D2935E85F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480724"/>
            <a:ext cx="5310116" cy="132288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068F8E-B5AC-0AA0-AC68-825BDDD90E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520" y="1239656"/>
            <a:ext cx="3720152" cy="494635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EACEF-378A-07CE-3B14-FAF058548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156" y="2123372"/>
            <a:ext cx="5881360" cy="3979315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Cave, J. (2016). Digital marketing vs. traditional marketing: Which one is better? Retrieved from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https://www.digitaldoughnut.com/articles/2016/july/digital-marketing-vs-traditional-marketing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Jenni, R. (2017). Different platforms for digital advertising. Retrieved from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https://www.intenseblog.com/internet0marketing/7-different-platforms-digital-advertising.html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Oliveira, A. (2017). A four-step guide to creating your digital marketing plan. Retrieved from 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https://www.forbes.com/sites/forbesagencycouncil/2016/11/17/a-four-step-guide-to-creating-your-digital-marketing-plan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https://www.singlegrain.com/digital-marketing/best-online-marketing-companies/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https://www.singlegrain.com/res/digital-marketing-agency/case-studies/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https://www.zazzlemedia.co.uk/blog/coca-cola-digital-marketing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https://www.digitalseoguide.com/digital-marketing/how-to-create-a-digital-marketing-strategy/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GB" sz="1100" dirty="0"/>
          </a:p>
        </p:txBody>
      </p:sp>
      <p:pic>
        <p:nvPicPr>
          <p:cNvPr id="5" name="Record (online-voice-recorder.com) (32)">
            <a:hlinkClick r:id="" action="ppaction://media"/>
            <a:extLst>
              <a:ext uri="{FF2B5EF4-FFF2-40B4-BE49-F238E27FC236}">
                <a16:creationId xmlns:a16="http://schemas.microsoft.com/office/drawing/2014/main" id="{D1025EE3-C193-216B-E7EC-351BA0F126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0594975" y="60721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4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502</Words>
  <Application>Microsoft Office PowerPoint</Application>
  <PresentationFormat>Widescreen</PresentationFormat>
  <Paragraphs>33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Times New Roman</vt:lpstr>
      <vt:lpstr>Wingdings</vt:lpstr>
      <vt:lpstr>Office Theme</vt:lpstr>
      <vt:lpstr>TikTok for Business: Opportunities and Challenges  Exploring Benefits, Drawbacks, and Ethical Implications</vt:lpstr>
      <vt:lpstr>Introduction to TikTok for Business</vt:lpstr>
      <vt:lpstr>Benefits of TikTok for Business</vt:lpstr>
      <vt:lpstr>Challenges of Using TikTok for Business</vt:lpstr>
      <vt:lpstr>Ethical Implications of TikTok for Business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Ioanaaa 7</cp:lastModifiedBy>
  <cp:revision>2</cp:revision>
  <dcterms:created xsi:type="dcterms:W3CDTF">2024-12-04T17:57:25Z</dcterms:created>
  <dcterms:modified xsi:type="dcterms:W3CDTF">2024-12-11T12:04:45Z</dcterms:modified>
</cp:coreProperties>
</file>