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452" r:id="rId5"/>
    <p:sldId id="257" r:id="rId6"/>
    <p:sldId id="310" r:id="rId7"/>
    <p:sldId id="1389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1A82D1-4113-49E2-BC28-D2FB2785532B}" v="2" dt="2023-02-20T16:49:42.6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147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m.afolabi@uwtsd.ac.uk" TargetMode="Externa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1914197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PRACTICE-BASED RESEARCH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743850" y="3940426"/>
            <a:ext cx="5656299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Muhammed Afolabi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E-mail: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m.afolabi@uwtsd.ac.uk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5001D23-0AA9-6E03-7B2D-DEE0CCA8E753}"/>
              </a:ext>
            </a:extLst>
          </p:cNvPr>
          <p:cNvSpPr/>
          <p:nvPr/>
        </p:nvSpPr>
        <p:spPr>
          <a:xfrm>
            <a:off x="1043608" y="1933984"/>
            <a:ext cx="74168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</a:t>
            </a:r>
          </a:p>
          <a:p>
            <a:pPr algn="ctr"/>
            <a:endParaRPr lang="en-GB" sz="32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Proposal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E9F5D-9048-ECD6-5EF1-16BDE1909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CAF27-9EE9-F2D3-86E5-13B2858E7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Today you will be doing your individual presentations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will be presenting in front of the class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will be marked as you present today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 must share your taught professionally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Take some time to rehearse before your turn. 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208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05FD3-2A18-4D63-9097-C67E6B08C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Remember: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D0262-A3C5-4396-87AA-634EC25E33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Speak clearly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Do not speak too fast or too slow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Speak loud enough for everyone to hear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Show off your knowledge in your presentation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Ensure you address all the questions relating to your assessment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9773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FB004-737D-3A28-689D-288A3C2D7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Time slot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9EE7-2C99-D5C6-424C-556734DB2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time slot is </a:t>
            </a:r>
          </a:p>
          <a:p>
            <a:pPr marL="0" indent="0">
              <a:buNone/>
            </a:pPr>
            <a:endParaRPr lang="en-GB"/>
          </a:p>
          <a:p>
            <a:pPr algn="ctr"/>
            <a:r>
              <a:rPr lang="en-GB" b="1"/>
              <a:t>20mins each </a:t>
            </a:r>
          </a:p>
        </p:txBody>
      </p:sp>
    </p:spTree>
    <p:extLst>
      <p:ext uri="{BB962C8B-B14F-4D97-AF65-F5344CB8AC3E}">
        <p14:creationId xmlns:p14="http://schemas.microsoft.com/office/powerpoint/2010/main" val="19747344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f856874f-9946-48cd-ac29-4cb76853c4c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121</Words>
  <Application>Microsoft Office PowerPoint</Application>
  <PresentationFormat>On-screen Show (4:3)</PresentationFormat>
  <Paragraphs>25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Myriad Pro</vt:lpstr>
      <vt:lpstr>20140311PresentationUWTSDTemplate</vt:lpstr>
      <vt:lpstr>  PRACTICE-BASED RESEARCH       </vt:lpstr>
      <vt:lpstr>Today’s session</vt:lpstr>
      <vt:lpstr>Remember:</vt:lpstr>
      <vt:lpstr>Time slot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Muhammed Afolabi</cp:lastModifiedBy>
  <cp:revision>2</cp:revision>
  <dcterms:created xsi:type="dcterms:W3CDTF">2015-04-14T15:21:28Z</dcterms:created>
  <dcterms:modified xsi:type="dcterms:W3CDTF">2023-07-13T21:25:33Z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