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77" r:id="rId1"/>
  </p:sldMasterIdLst>
  <p:notesMasterIdLst>
    <p:notesMasterId r:id="rId17"/>
  </p:notesMasterIdLst>
  <p:sldIdLst>
    <p:sldId id="256" r:id="rId2"/>
    <p:sldId id="289" r:id="rId3"/>
    <p:sldId id="290" r:id="rId4"/>
    <p:sldId id="292" r:id="rId5"/>
    <p:sldId id="293" r:id="rId6"/>
    <p:sldId id="294" r:id="rId7"/>
    <p:sldId id="317" r:id="rId8"/>
    <p:sldId id="296" r:id="rId9"/>
    <p:sldId id="297" r:id="rId10"/>
    <p:sldId id="301" r:id="rId11"/>
    <p:sldId id="302" r:id="rId12"/>
    <p:sldId id="299" r:id="rId13"/>
    <p:sldId id="300" r:id="rId14"/>
    <p:sldId id="316" r:id="rId15"/>
    <p:sldId id="318" r:id="rId16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9AA0A6"/>
          </p15:clr>
        </p15:guide>
        <p15:guide id="2" pos="2880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2424"/>
    <a:srgbClr val="FFC1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8DB51E-E323-E6D4-4B3B-BD098D49073B}" v="192" dt="2024-03-10T22:11:06.714"/>
    <p1510:client id="{0DC3ACE3-C681-FE7C-4BAA-CF5CDD34AA84}" v="764" dt="2024-03-11T14:53:53.917"/>
    <p1510:client id="{3933F299-FF68-6641-A6EA-0D72B5EEB060}" v="19" dt="2024-03-11T18:46:41.852"/>
    <p1510:client id="{5B8813F5-72D0-E950-77D3-4498EF3ECCBF}" v="47" dt="2024-03-11T13:34:06.533"/>
    <p1510:client id="{9B6EDE74-2A2B-EC73-4D0B-16C02DAE9687}" v="21" dt="2024-03-11T13:39:33.958"/>
    <p1510:client id="{A274FF9F-395D-7936-7381-DDF5FCC7D466}" v="747" dt="2024-03-11T22:15:52.568"/>
    <p1510:client id="{D8B61E48-5CF4-940A-4B3A-FD601B463DF5}" v="7" dt="2024-03-11T12:33:56.592"/>
  </p1510:revLst>
</p1510:revInfo>
</file>

<file path=ppt/tableStyles.xml><?xml version="1.0" encoding="utf-8"?>
<a:tblStyleLst xmlns:a="http://schemas.openxmlformats.org/drawingml/2006/main" def="{9611FD43-8F04-4356-95BA-983432CD26D8}">
  <a:tblStyle styleId="{9611FD43-8F04-4356-95BA-983432CD26D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162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urtney Grota (2203657)" userId="S::2203657@student.uwtsd.ac.uk::5b96248f-aea9-4811-8ff5-94d559ff7e9f" providerId="AD" clId="Web-{A274FF9F-395D-7936-7381-DDF5FCC7D466}"/>
    <pc:docChg chg="delSld modSld">
      <pc:chgData name="Courtney Grota (2203657)" userId="S::2203657@student.uwtsd.ac.uk::5b96248f-aea9-4811-8ff5-94d559ff7e9f" providerId="AD" clId="Web-{A274FF9F-395D-7936-7381-DDF5FCC7D466}" dt="2024-03-11T22:15:52.568" v="517" actId="1076"/>
      <pc:docMkLst>
        <pc:docMk/>
      </pc:docMkLst>
      <pc:sldChg chg="modSp">
        <pc:chgData name="Courtney Grota (2203657)" userId="S::2203657@student.uwtsd.ac.uk::5b96248f-aea9-4811-8ff5-94d559ff7e9f" providerId="AD" clId="Web-{A274FF9F-395D-7936-7381-DDF5FCC7D466}" dt="2024-03-11T18:18:41.927" v="232" actId="1076"/>
        <pc:sldMkLst>
          <pc:docMk/>
          <pc:sldMk cId="3769710364" sldId="297"/>
        </pc:sldMkLst>
        <pc:spChg chg="mod">
          <ac:chgData name="Courtney Grota (2203657)" userId="S::2203657@student.uwtsd.ac.uk::5b96248f-aea9-4811-8ff5-94d559ff7e9f" providerId="AD" clId="Web-{A274FF9F-395D-7936-7381-DDF5FCC7D466}" dt="2024-03-11T18:18:41.927" v="232" actId="1076"/>
          <ac:spMkLst>
            <pc:docMk/>
            <pc:sldMk cId="3769710364" sldId="297"/>
            <ac:spMk id="3" creationId="{0E429BF6-3E64-4A19-B2AE-619353A6759E}"/>
          </ac:spMkLst>
        </pc:spChg>
        <pc:spChg chg="mod">
          <ac:chgData name="Courtney Grota (2203657)" userId="S::2203657@student.uwtsd.ac.uk::5b96248f-aea9-4811-8ff5-94d559ff7e9f" providerId="AD" clId="Web-{A274FF9F-395D-7936-7381-DDF5FCC7D466}" dt="2024-03-11T18:18:37.723" v="231" actId="1076"/>
          <ac:spMkLst>
            <pc:docMk/>
            <pc:sldMk cId="3769710364" sldId="297"/>
            <ac:spMk id="5" creationId="{94D113A6-FC71-4F7B-98BC-639876D02909}"/>
          </ac:spMkLst>
        </pc:spChg>
        <pc:spChg chg="mod">
          <ac:chgData name="Courtney Grota (2203657)" userId="S::2203657@student.uwtsd.ac.uk::5b96248f-aea9-4811-8ff5-94d559ff7e9f" providerId="AD" clId="Web-{A274FF9F-395D-7936-7381-DDF5FCC7D466}" dt="2024-03-11T18:18:34.114" v="230" actId="1076"/>
          <ac:spMkLst>
            <pc:docMk/>
            <pc:sldMk cId="3769710364" sldId="297"/>
            <ac:spMk id="6" creationId="{8AD6347D-F6F3-0A81-6D3C-3340042EA5C2}"/>
          </ac:spMkLst>
        </pc:spChg>
        <pc:spChg chg="mod">
          <ac:chgData name="Courtney Grota (2203657)" userId="S::2203657@student.uwtsd.ac.uk::5b96248f-aea9-4811-8ff5-94d559ff7e9f" providerId="AD" clId="Web-{A274FF9F-395D-7936-7381-DDF5FCC7D466}" dt="2024-03-11T18:18:26.629" v="228" actId="1076"/>
          <ac:spMkLst>
            <pc:docMk/>
            <pc:sldMk cId="3769710364" sldId="297"/>
            <ac:spMk id="7" creationId="{FB7228B3-C3F5-19B2-B066-BE904A677FBD}"/>
          </ac:spMkLst>
        </pc:spChg>
        <pc:spChg chg="mod">
          <ac:chgData name="Courtney Grota (2203657)" userId="S::2203657@student.uwtsd.ac.uk::5b96248f-aea9-4811-8ff5-94d559ff7e9f" providerId="AD" clId="Web-{A274FF9F-395D-7936-7381-DDF5FCC7D466}" dt="2024-03-11T18:18:23.129" v="227" actId="20577"/>
          <ac:spMkLst>
            <pc:docMk/>
            <pc:sldMk cId="3769710364" sldId="297"/>
            <ac:spMk id="9" creationId="{5AB8C287-FE1D-8A6F-5C93-04C55996B903}"/>
          </ac:spMkLst>
        </pc:spChg>
        <pc:spChg chg="mod">
          <ac:chgData name="Courtney Grota (2203657)" userId="S::2203657@student.uwtsd.ac.uk::5b96248f-aea9-4811-8ff5-94d559ff7e9f" providerId="AD" clId="Web-{A274FF9F-395D-7936-7381-DDF5FCC7D466}" dt="2024-03-11T18:18:20.488" v="225" actId="20577"/>
          <ac:spMkLst>
            <pc:docMk/>
            <pc:sldMk cId="3769710364" sldId="297"/>
            <ac:spMk id="13" creationId="{B9ADB6F2-3E7A-CEC9-20B7-BEDB82C55368}"/>
          </ac:spMkLst>
        </pc:spChg>
      </pc:sldChg>
      <pc:sldChg chg="modSp del">
        <pc:chgData name="Courtney Grota (2203657)" userId="S::2203657@student.uwtsd.ac.uk::5b96248f-aea9-4811-8ff5-94d559ff7e9f" providerId="AD" clId="Web-{A274FF9F-395D-7936-7381-DDF5FCC7D466}" dt="2024-03-11T18:40:48.630" v="253"/>
        <pc:sldMkLst>
          <pc:docMk/>
          <pc:sldMk cId="3456322012" sldId="298"/>
        </pc:sldMkLst>
        <pc:spChg chg="mod">
          <ac:chgData name="Courtney Grota (2203657)" userId="S::2203657@student.uwtsd.ac.uk::5b96248f-aea9-4811-8ff5-94d559ff7e9f" providerId="AD" clId="Web-{A274FF9F-395D-7936-7381-DDF5FCC7D466}" dt="2024-03-11T18:39:34.953" v="251" actId="14100"/>
          <ac:spMkLst>
            <pc:docMk/>
            <pc:sldMk cId="3456322012" sldId="298"/>
            <ac:spMk id="4" creationId="{086D3090-4158-9F00-BD7F-AD2832C3D75F}"/>
          </ac:spMkLst>
        </pc:spChg>
      </pc:sldChg>
      <pc:sldChg chg="addSp delSp modSp">
        <pc:chgData name="Courtney Grota (2203657)" userId="S::2203657@student.uwtsd.ac.uk::5b96248f-aea9-4811-8ff5-94d559ff7e9f" providerId="AD" clId="Web-{A274FF9F-395D-7936-7381-DDF5FCC7D466}" dt="2024-03-11T22:15:52.568" v="517" actId="1076"/>
        <pc:sldMkLst>
          <pc:docMk/>
          <pc:sldMk cId="893881576" sldId="299"/>
        </pc:sldMkLst>
        <pc:spChg chg="mod">
          <ac:chgData name="Courtney Grota (2203657)" userId="S::2203657@student.uwtsd.ac.uk::5b96248f-aea9-4811-8ff5-94d559ff7e9f" providerId="AD" clId="Web-{A274FF9F-395D-7936-7381-DDF5FCC7D466}" dt="2024-03-11T18:50:14.261" v="358" actId="1076"/>
          <ac:spMkLst>
            <pc:docMk/>
            <pc:sldMk cId="893881576" sldId="299"/>
            <ac:spMk id="2" creationId="{A9B610CC-BF33-2C6F-AA09-6D7B12114966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8:53:07.804" v="366" actId="1076"/>
          <ac:spMkLst>
            <pc:docMk/>
            <pc:sldMk cId="893881576" sldId="299"/>
            <ac:spMk id="4" creationId="{726961B3-707B-9C78-482D-DE7CAEEB38CB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8:53:10.148" v="367" actId="1076"/>
          <ac:spMkLst>
            <pc:docMk/>
            <pc:sldMk cId="893881576" sldId="299"/>
            <ac:spMk id="5" creationId="{072229F7-6105-1F94-17BB-444D5F6324DA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8:53:12.555" v="368" actId="1076"/>
          <ac:spMkLst>
            <pc:docMk/>
            <pc:sldMk cId="893881576" sldId="299"/>
            <ac:spMk id="6" creationId="{5F0CB288-2AC0-C4B7-EFFB-395D299AD527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8:53:05.038" v="365" actId="20577"/>
          <ac:spMkLst>
            <pc:docMk/>
            <pc:sldMk cId="893881576" sldId="299"/>
            <ac:spMk id="7" creationId="{ED61BF09-8FEB-1792-5245-26D76F6E4266}"/>
          </ac:spMkLst>
        </pc:spChg>
        <pc:spChg chg="add mod ord">
          <ac:chgData name="Courtney Grota (2203657)" userId="S::2203657@student.uwtsd.ac.uk::5b96248f-aea9-4811-8ff5-94d559ff7e9f" providerId="AD" clId="Web-{A274FF9F-395D-7936-7381-DDF5FCC7D466}" dt="2024-03-11T18:52:56.913" v="362" actId="14100"/>
          <ac:spMkLst>
            <pc:docMk/>
            <pc:sldMk cId="893881576" sldId="299"/>
            <ac:spMk id="8" creationId="{F4CB9262-752C-D882-C744-1312F8DFC5C3}"/>
          </ac:spMkLst>
        </pc:spChg>
        <pc:spChg chg="del mod">
          <ac:chgData name="Courtney Grota (2203657)" userId="S::2203657@student.uwtsd.ac.uk::5b96248f-aea9-4811-8ff5-94d559ff7e9f" providerId="AD" clId="Web-{A274FF9F-395D-7936-7381-DDF5FCC7D466}" dt="2024-03-11T18:45:08.054" v="270"/>
          <ac:spMkLst>
            <pc:docMk/>
            <pc:sldMk cId="893881576" sldId="299"/>
            <ac:spMk id="13" creationId="{6AAAD4E2-0728-9629-E5AD-47382B68B2F6}"/>
          </ac:spMkLst>
        </pc:spChg>
        <pc:picChg chg="mod">
          <ac:chgData name="Courtney Grota (2203657)" userId="S::2203657@student.uwtsd.ac.uk::5b96248f-aea9-4811-8ff5-94d559ff7e9f" providerId="AD" clId="Web-{A274FF9F-395D-7936-7381-DDF5FCC7D466}" dt="2024-03-11T22:15:52.568" v="517" actId="1076"/>
          <ac:picMkLst>
            <pc:docMk/>
            <pc:sldMk cId="893881576" sldId="299"/>
            <ac:picMk id="3" creationId="{51F6EA12-1C8E-429E-886D-FF45E0C729FC}"/>
          </ac:picMkLst>
        </pc:picChg>
      </pc:sldChg>
      <pc:sldChg chg="addSp delSp modSp">
        <pc:chgData name="Courtney Grota (2203657)" userId="S::2203657@student.uwtsd.ac.uk::5b96248f-aea9-4811-8ff5-94d559ff7e9f" providerId="AD" clId="Web-{A274FF9F-395D-7936-7381-DDF5FCC7D466}" dt="2024-03-11T21:13:14.315" v="516" actId="20577"/>
        <pc:sldMkLst>
          <pc:docMk/>
          <pc:sldMk cId="3511452927" sldId="300"/>
        </pc:sldMkLst>
        <pc:spChg chg="mod">
          <ac:chgData name="Courtney Grota (2203657)" userId="S::2203657@student.uwtsd.ac.uk::5b96248f-aea9-4811-8ff5-94d559ff7e9f" providerId="AD" clId="Web-{A274FF9F-395D-7936-7381-DDF5FCC7D466}" dt="2024-03-11T18:52:36.974" v="361" actId="1076"/>
          <ac:spMkLst>
            <pc:docMk/>
            <pc:sldMk cId="3511452927" sldId="300"/>
            <ac:spMk id="2" creationId="{8A4AA0AA-82ED-B55C-71DC-E7B16A8CF3C1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9:10:40.550" v="425" actId="14100"/>
          <ac:spMkLst>
            <pc:docMk/>
            <pc:sldMk cId="3511452927" sldId="300"/>
            <ac:spMk id="4" creationId="{63C1CCE8-B4C6-1D1D-27BB-A99E3DB79A86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9:09:54.406" v="405"/>
          <ac:spMkLst>
            <pc:docMk/>
            <pc:sldMk cId="3511452927" sldId="300"/>
            <ac:spMk id="5" creationId="{11FAE917-5B9F-FEE5-E671-63B68BA68837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9:10:34.627" v="424" actId="1076"/>
          <ac:spMkLst>
            <pc:docMk/>
            <pc:sldMk cId="3511452927" sldId="300"/>
            <ac:spMk id="6" creationId="{71E73EE0-119F-702E-542D-61EA99DB3006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9:11:47.007" v="440" actId="1076"/>
          <ac:spMkLst>
            <pc:docMk/>
            <pc:sldMk cId="3511452927" sldId="300"/>
            <ac:spMk id="7" creationId="{E27E3468-ACAA-A0AC-D8D2-1A99685AEC84}"/>
          </ac:spMkLst>
        </pc:spChg>
        <pc:spChg chg="add del mod">
          <ac:chgData name="Courtney Grota (2203657)" userId="S::2203657@student.uwtsd.ac.uk::5b96248f-aea9-4811-8ff5-94d559ff7e9f" providerId="AD" clId="Web-{A274FF9F-395D-7936-7381-DDF5FCC7D466}" dt="2024-03-11T19:14:15.034" v="446"/>
          <ac:spMkLst>
            <pc:docMk/>
            <pc:sldMk cId="3511452927" sldId="300"/>
            <ac:spMk id="8" creationId="{CD42936F-4081-4267-42BF-4FCA38A52992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9:15:34.805" v="481" actId="1076"/>
          <ac:spMkLst>
            <pc:docMk/>
            <pc:sldMk cId="3511452927" sldId="300"/>
            <ac:spMk id="9" creationId="{4589C411-6E0E-9680-10C1-24463CADC2CA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21:13:14.315" v="516" actId="20577"/>
          <ac:spMkLst>
            <pc:docMk/>
            <pc:sldMk cId="3511452927" sldId="300"/>
            <ac:spMk id="10" creationId="{3CB15CA0-2953-3A87-BA3C-333254C46A79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9:16:41.950" v="515" actId="1076"/>
          <ac:spMkLst>
            <pc:docMk/>
            <pc:sldMk cId="3511452927" sldId="300"/>
            <ac:spMk id="11" creationId="{C905F343-4789-8BD6-26C7-1860D430DBDB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9:16:17.527" v="495" actId="1076"/>
          <ac:spMkLst>
            <pc:docMk/>
            <pc:sldMk cId="3511452927" sldId="300"/>
            <ac:spMk id="12" creationId="{D0263342-0A7B-AFC1-2E5C-5947A8722AA2}"/>
          </ac:spMkLst>
        </pc:spChg>
        <pc:picChg chg="mod">
          <ac:chgData name="Courtney Grota (2203657)" userId="S::2203657@student.uwtsd.ac.uk::5b96248f-aea9-4811-8ff5-94d559ff7e9f" providerId="AD" clId="Web-{A274FF9F-395D-7936-7381-DDF5FCC7D466}" dt="2024-03-11T18:52:32.974" v="360" actId="1076"/>
          <ac:picMkLst>
            <pc:docMk/>
            <pc:sldMk cId="3511452927" sldId="300"/>
            <ac:picMk id="3" creationId="{593FA8FA-9B8B-7245-822F-09B841287CEB}"/>
          </ac:picMkLst>
        </pc:picChg>
      </pc:sldChg>
      <pc:sldChg chg="addSp modSp">
        <pc:chgData name="Courtney Grota (2203657)" userId="S::2203657@student.uwtsd.ac.uk::5b96248f-aea9-4811-8ff5-94d559ff7e9f" providerId="AD" clId="Web-{A274FF9F-395D-7936-7381-DDF5FCC7D466}" dt="2024-03-11T18:41:56.572" v="261" actId="1076"/>
        <pc:sldMkLst>
          <pc:docMk/>
          <pc:sldMk cId="3775691821" sldId="301"/>
        </pc:sldMkLst>
        <pc:spChg chg="mod">
          <ac:chgData name="Courtney Grota (2203657)" userId="S::2203657@student.uwtsd.ac.uk::5b96248f-aea9-4811-8ff5-94d559ff7e9f" providerId="AD" clId="Web-{A274FF9F-395D-7936-7381-DDF5FCC7D466}" dt="2024-03-11T16:43:52.537" v="27" actId="1076"/>
          <ac:spMkLst>
            <pc:docMk/>
            <pc:sldMk cId="3775691821" sldId="301"/>
            <ac:spMk id="2" creationId="{D3930419-DF97-A963-F3E2-9DB9C1855C6A}"/>
          </ac:spMkLst>
        </pc:spChg>
        <pc:spChg chg="mod">
          <ac:chgData name="Courtney Grota (2203657)" userId="S::2203657@student.uwtsd.ac.uk::5b96248f-aea9-4811-8ff5-94d559ff7e9f" providerId="AD" clId="Web-{A274FF9F-395D-7936-7381-DDF5FCC7D466}" dt="2024-03-11T16:44:51.398" v="50" actId="1076"/>
          <ac:spMkLst>
            <pc:docMk/>
            <pc:sldMk cId="3775691821" sldId="301"/>
            <ac:spMk id="3" creationId="{6494D17D-B643-65D3-81E0-649F9EF29651}"/>
          </ac:spMkLst>
        </pc:spChg>
        <pc:spChg chg="add mod ord">
          <ac:chgData name="Courtney Grota (2203657)" userId="S::2203657@student.uwtsd.ac.uk::5b96248f-aea9-4811-8ff5-94d559ff7e9f" providerId="AD" clId="Web-{A274FF9F-395D-7936-7381-DDF5FCC7D466}" dt="2024-03-11T16:44:46.460" v="49" actId="1076"/>
          <ac:spMkLst>
            <pc:docMk/>
            <pc:sldMk cId="3775691821" sldId="301"/>
            <ac:spMk id="4" creationId="{37CC5B1F-D197-4027-7789-46D8BAB0E86A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8:41:56.572" v="261" actId="1076"/>
          <ac:spMkLst>
            <pc:docMk/>
            <pc:sldMk cId="3775691821" sldId="301"/>
            <ac:spMk id="5" creationId="{1A649924-8FAE-5E79-9F43-CCDF1CE5C334}"/>
          </ac:spMkLst>
        </pc:spChg>
      </pc:sldChg>
      <pc:sldChg chg="addSp modSp">
        <pc:chgData name="Courtney Grota (2203657)" userId="S::2203657@student.uwtsd.ac.uk::5b96248f-aea9-4811-8ff5-94d559ff7e9f" providerId="AD" clId="Web-{A274FF9F-395D-7936-7381-DDF5FCC7D466}" dt="2024-03-11T18:37:46.586" v="250" actId="1076"/>
        <pc:sldMkLst>
          <pc:docMk/>
          <pc:sldMk cId="2544412841" sldId="302"/>
        </pc:sldMkLst>
        <pc:spChg chg="add mod">
          <ac:chgData name="Courtney Grota (2203657)" userId="S::2203657@student.uwtsd.ac.uk::5b96248f-aea9-4811-8ff5-94d559ff7e9f" providerId="AD" clId="Web-{A274FF9F-395D-7936-7381-DDF5FCC7D466}" dt="2024-03-11T18:37:46.586" v="250" actId="1076"/>
          <ac:spMkLst>
            <pc:docMk/>
            <pc:sldMk cId="2544412841" sldId="302"/>
            <ac:spMk id="5" creationId="{16CB13F3-1A08-4752-8BDB-5CB64FA41D6A}"/>
          </ac:spMkLst>
        </pc:spChg>
        <pc:spChg chg="add mod ord">
          <ac:chgData name="Courtney Grota (2203657)" userId="S::2203657@student.uwtsd.ac.uk::5b96248f-aea9-4811-8ff5-94d559ff7e9f" providerId="AD" clId="Web-{A274FF9F-395D-7936-7381-DDF5FCC7D466}" dt="2024-03-11T16:58:06.822" v="204" actId="1076"/>
          <ac:spMkLst>
            <pc:docMk/>
            <pc:sldMk cId="2544412841" sldId="302"/>
            <ac:spMk id="6" creationId="{2EA86BE2-9F9F-E397-9115-45E01D65294B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6:58:10.275" v="205" actId="14100"/>
          <ac:spMkLst>
            <pc:docMk/>
            <pc:sldMk cId="2544412841" sldId="302"/>
            <ac:spMk id="7" creationId="{53A51599-348D-F5EE-4816-96AF6370C4E8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8:37:25.132" v="248" actId="1076"/>
          <ac:spMkLst>
            <pc:docMk/>
            <pc:sldMk cId="2544412841" sldId="302"/>
            <ac:spMk id="8" creationId="{4FAA96D5-4E89-D4CB-DAD3-F3FCDBAB7E54}"/>
          </ac:spMkLst>
        </pc:spChg>
        <pc:spChg chg="add mod">
          <ac:chgData name="Courtney Grota (2203657)" userId="S::2203657@student.uwtsd.ac.uk::5b96248f-aea9-4811-8ff5-94d559ff7e9f" providerId="AD" clId="Web-{A274FF9F-395D-7936-7381-DDF5FCC7D466}" dt="2024-03-11T18:37:19.803" v="247" actId="1076"/>
          <ac:spMkLst>
            <pc:docMk/>
            <pc:sldMk cId="2544412841" sldId="302"/>
            <ac:spMk id="9" creationId="{C835FDAE-924C-3A38-FC56-E737051C7973}"/>
          </ac:spMkLst>
        </pc:spChg>
        <pc:picChg chg="add mod">
          <ac:chgData name="Courtney Grota (2203657)" userId="S::2203657@student.uwtsd.ac.uk::5b96248f-aea9-4811-8ff5-94d559ff7e9f" providerId="AD" clId="Web-{A274FF9F-395D-7936-7381-DDF5FCC7D466}" dt="2024-03-11T16:52:41.299" v="82" actId="1076"/>
          <ac:picMkLst>
            <pc:docMk/>
            <pc:sldMk cId="2544412841" sldId="302"/>
            <ac:picMk id="3" creationId="{47C9227A-5008-A2AD-08FF-642E5CC223A5}"/>
          </ac:picMkLst>
        </pc:picChg>
        <pc:picChg chg="add mod modCrop">
          <ac:chgData name="Courtney Grota (2203657)" userId="S::2203657@student.uwtsd.ac.uk::5b96248f-aea9-4811-8ff5-94d559ff7e9f" providerId="AD" clId="Web-{A274FF9F-395D-7936-7381-DDF5FCC7D466}" dt="2024-03-11T16:50:22.765" v="78" actId="1076"/>
          <ac:picMkLst>
            <pc:docMk/>
            <pc:sldMk cId="2544412841" sldId="302"/>
            <ac:picMk id="4" creationId="{9B72FFED-2259-A2B9-EC2E-02BC1E27DAEC}"/>
          </ac:picMkLst>
        </pc:picChg>
      </pc:sldChg>
    </pc:docChg>
  </pc:docChgLst>
  <pc:docChgLst>
    <pc:chgData name="Arianna Bennett (2200719)" userId="S::2200719@student.uwtsd.ac.uk::324188db-0961-4350-871b-b728bf0868a4" providerId="AD" clId="Web-{690CAF3C-0D12-3286-286F-CBCF64CA4C9D}"/>
    <pc:docChg chg="modSld">
      <pc:chgData name="Arianna Bennett (2200719)" userId="S::2200719@student.uwtsd.ac.uk::324188db-0961-4350-871b-b728bf0868a4" providerId="AD" clId="Web-{690CAF3C-0D12-3286-286F-CBCF64CA4C9D}" dt="2024-02-27T12:10:45.464" v="1" actId="1076"/>
      <pc:docMkLst>
        <pc:docMk/>
      </pc:docMkLst>
      <pc:sldChg chg="modSp">
        <pc:chgData name="Arianna Bennett (2200719)" userId="S::2200719@student.uwtsd.ac.uk::324188db-0961-4350-871b-b728bf0868a4" providerId="AD" clId="Web-{690CAF3C-0D12-3286-286F-CBCF64CA4C9D}" dt="2024-02-27T12:10:45.464" v="1" actId="1076"/>
        <pc:sldMkLst>
          <pc:docMk/>
          <pc:sldMk cId="325895408" sldId="317"/>
        </pc:sldMkLst>
        <pc:picChg chg="mod">
          <ac:chgData name="Arianna Bennett (2200719)" userId="S::2200719@student.uwtsd.ac.uk::324188db-0961-4350-871b-b728bf0868a4" providerId="AD" clId="Web-{690CAF3C-0D12-3286-286F-CBCF64CA4C9D}" dt="2024-02-27T12:10:45.464" v="1" actId="1076"/>
          <ac:picMkLst>
            <pc:docMk/>
            <pc:sldMk cId="325895408" sldId="317"/>
            <ac:picMk id="11" creationId="{6416661A-0221-3143-FA73-4675A616FE3B}"/>
          </ac:picMkLst>
        </pc:picChg>
      </pc:sldChg>
    </pc:docChg>
  </pc:docChgLst>
  <pc:docChgLst>
    <pc:chgData name="Arianna Bennett (2200719)" userId="S::2200719@student.uwtsd.ac.uk::324188db-0961-4350-871b-b728bf0868a4" providerId="AD" clId="Web-{D8B61E48-5CF4-940A-4B3A-FD601B463DF5}"/>
    <pc:docChg chg="modSld">
      <pc:chgData name="Arianna Bennett (2200719)" userId="S::2200719@student.uwtsd.ac.uk::324188db-0961-4350-871b-b728bf0868a4" providerId="AD" clId="Web-{D8B61E48-5CF4-940A-4B3A-FD601B463DF5}" dt="2024-03-11T12:33:56.592" v="6" actId="1076"/>
      <pc:docMkLst>
        <pc:docMk/>
      </pc:docMkLst>
      <pc:sldChg chg="addSp delSp modSp mod modClrScheme chgLayout">
        <pc:chgData name="Arianna Bennett (2200719)" userId="S::2200719@student.uwtsd.ac.uk::324188db-0961-4350-871b-b728bf0868a4" providerId="AD" clId="Web-{D8B61E48-5CF4-940A-4B3A-FD601B463DF5}" dt="2024-03-11T12:33:56.592" v="6" actId="1076"/>
        <pc:sldMkLst>
          <pc:docMk/>
          <pc:sldMk cId="325895408" sldId="317"/>
        </pc:sldMkLst>
        <pc:spChg chg="add del mod ord">
          <ac:chgData name="Arianna Bennett (2200719)" userId="S::2200719@student.uwtsd.ac.uk::324188db-0961-4350-871b-b728bf0868a4" providerId="AD" clId="Web-{D8B61E48-5CF4-940A-4B3A-FD601B463DF5}" dt="2024-03-11T12:33:19.011" v="1"/>
          <ac:spMkLst>
            <pc:docMk/>
            <pc:sldMk cId="325895408" sldId="317"/>
            <ac:spMk id="2" creationId="{B577C08E-B922-57EE-4EFD-298443BCCB51}"/>
          </ac:spMkLst>
        </pc:spChg>
        <pc:spChg chg="add del mod ord">
          <ac:chgData name="Arianna Bennett (2200719)" userId="S::2200719@student.uwtsd.ac.uk::324188db-0961-4350-871b-b728bf0868a4" providerId="AD" clId="Web-{D8B61E48-5CF4-940A-4B3A-FD601B463DF5}" dt="2024-03-11T12:33:30.059" v="2"/>
          <ac:spMkLst>
            <pc:docMk/>
            <pc:sldMk cId="325895408" sldId="317"/>
            <ac:spMk id="3" creationId="{4CFC2F18-4A2D-C2B8-C348-B698993F7A7B}"/>
          </ac:spMkLst>
        </pc:spChg>
        <pc:spChg chg="del">
          <ac:chgData name="Arianna Bennett (2200719)" userId="S::2200719@student.uwtsd.ac.uk::324188db-0961-4350-871b-b728bf0868a4" providerId="AD" clId="Web-{D8B61E48-5CF4-940A-4B3A-FD601B463DF5}" dt="2024-03-11T12:33:12.730" v="0"/>
          <ac:spMkLst>
            <pc:docMk/>
            <pc:sldMk cId="325895408" sldId="317"/>
            <ac:spMk id="6" creationId="{94BEB3A7-C6D6-5211-932C-EF0BBBB10263}"/>
          </ac:spMkLst>
        </pc:spChg>
        <pc:picChg chg="mod ord modCrop">
          <ac:chgData name="Arianna Bennett (2200719)" userId="S::2200719@student.uwtsd.ac.uk::324188db-0961-4350-871b-b728bf0868a4" providerId="AD" clId="Web-{D8B61E48-5CF4-940A-4B3A-FD601B463DF5}" dt="2024-03-11T12:33:56.592" v="6" actId="1076"/>
          <ac:picMkLst>
            <pc:docMk/>
            <pc:sldMk cId="325895408" sldId="317"/>
            <ac:picMk id="11" creationId="{6416661A-0221-3143-FA73-4675A616FE3B}"/>
          </ac:picMkLst>
        </pc:picChg>
      </pc:sldChg>
    </pc:docChg>
  </pc:docChgLst>
  <pc:docChgLst>
    <pc:chgData name="Courtney Grota (2203657)" userId="S::2203657@student.uwtsd.ac.uk::5b96248f-aea9-4811-8ff5-94d559ff7e9f" providerId="AD" clId="Web-{088DB51E-E323-E6D4-4B3B-BD098D49073B}"/>
    <pc:docChg chg="modSld">
      <pc:chgData name="Courtney Grota (2203657)" userId="S::2203657@student.uwtsd.ac.uk::5b96248f-aea9-4811-8ff5-94d559ff7e9f" providerId="AD" clId="Web-{088DB51E-E323-E6D4-4B3B-BD098D49073B}" dt="2024-03-10T22:11:06.714" v="166"/>
      <pc:docMkLst>
        <pc:docMk/>
      </pc:docMkLst>
      <pc:sldChg chg="addSp delSp modSp">
        <pc:chgData name="Courtney Grota (2203657)" userId="S::2203657@student.uwtsd.ac.uk::5b96248f-aea9-4811-8ff5-94d559ff7e9f" providerId="AD" clId="Web-{088DB51E-E323-E6D4-4B3B-BD098D49073B}" dt="2024-03-10T21:58:27.091" v="83" actId="1076"/>
        <pc:sldMkLst>
          <pc:docMk/>
          <pc:sldMk cId="3769710364" sldId="297"/>
        </pc:sldMkLst>
        <pc:spChg chg="mod">
          <ac:chgData name="Courtney Grota (2203657)" userId="S::2203657@student.uwtsd.ac.uk::5b96248f-aea9-4811-8ff5-94d559ff7e9f" providerId="AD" clId="Web-{088DB51E-E323-E6D4-4B3B-BD098D49073B}" dt="2024-03-10T21:54:07.751" v="19" actId="20577"/>
          <ac:spMkLst>
            <pc:docMk/>
            <pc:sldMk cId="3769710364" sldId="297"/>
            <ac:spMk id="2" creationId="{C921B66A-B1CB-2CFB-6F4C-C669D343E3FA}"/>
          </ac:spMkLst>
        </pc:spChg>
        <pc:spChg chg="del">
          <ac:chgData name="Courtney Grota (2203657)" userId="S::2203657@student.uwtsd.ac.uk::5b96248f-aea9-4811-8ff5-94d559ff7e9f" providerId="AD" clId="Web-{088DB51E-E323-E6D4-4B3B-BD098D49073B}" dt="2024-03-10T21:53:48.453" v="12"/>
          <ac:spMkLst>
            <pc:docMk/>
            <pc:sldMk cId="3769710364" sldId="297"/>
            <ac:spMk id="3" creationId="{A67CA351-8109-BD63-67F8-C57E0D4CA481}"/>
          </ac:spMkLst>
        </pc:spChg>
        <pc:spChg chg="del">
          <ac:chgData name="Courtney Grota (2203657)" userId="S::2203657@student.uwtsd.ac.uk::5b96248f-aea9-4811-8ff5-94d559ff7e9f" providerId="AD" clId="Web-{088DB51E-E323-E6D4-4B3B-BD098D49073B}" dt="2024-03-10T21:53:44.844" v="11"/>
          <ac:spMkLst>
            <pc:docMk/>
            <pc:sldMk cId="3769710364" sldId="297"/>
            <ac:spMk id="4" creationId="{AC79AE43-8C00-368E-AEBA-65637650D2ED}"/>
          </ac:spMkLst>
        </pc:spChg>
        <pc:spChg chg="del">
          <ac:chgData name="Courtney Grota (2203657)" userId="S::2203657@student.uwtsd.ac.uk::5b96248f-aea9-4811-8ff5-94d559ff7e9f" providerId="AD" clId="Web-{088DB51E-E323-E6D4-4B3B-BD098D49073B}" dt="2024-03-10T21:54:01.219" v="16"/>
          <ac:spMkLst>
            <pc:docMk/>
            <pc:sldMk cId="3769710364" sldId="297"/>
            <ac:spMk id="5" creationId="{5019340C-A547-6D49-DDCB-0596EC6226CB}"/>
          </ac:spMkLst>
        </pc:spChg>
        <pc:spChg chg="del">
          <ac:chgData name="Courtney Grota (2203657)" userId="S::2203657@student.uwtsd.ac.uk::5b96248f-aea9-4811-8ff5-94d559ff7e9f" providerId="AD" clId="Web-{088DB51E-E323-E6D4-4B3B-BD098D49073B}" dt="2024-03-10T21:53:58.641" v="15"/>
          <ac:spMkLst>
            <pc:docMk/>
            <pc:sldMk cId="3769710364" sldId="297"/>
            <ac:spMk id="6" creationId="{3BC6A830-0D9E-2D97-EC0A-7628F9D7E7F1}"/>
          </ac:spMkLst>
        </pc:spChg>
        <pc:spChg chg="del">
          <ac:chgData name="Courtney Grota (2203657)" userId="S::2203657@student.uwtsd.ac.uk::5b96248f-aea9-4811-8ff5-94d559ff7e9f" providerId="AD" clId="Web-{088DB51E-E323-E6D4-4B3B-BD098D49073B}" dt="2024-03-10T21:53:55.782" v="14"/>
          <ac:spMkLst>
            <pc:docMk/>
            <pc:sldMk cId="3769710364" sldId="297"/>
            <ac:spMk id="7" creationId="{802B16EF-7AAE-4C50-DFE8-8908487585C4}"/>
          </ac:spMkLst>
        </pc:spChg>
        <pc:spChg chg="del">
          <ac:chgData name="Courtney Grota (2203657)" userId="S::2203657@student.uwtsd.ac.uk::5b96248f-aea9-4811-8ff5-94d559ff7e9f" providerId="AD" clId="Web-{088DB51E-E323-E6D4-4B3B-BD098D49073B}" dt="2024-03-10T21:53:51.516" v="13"/>
          <ac:spMkLst>
            <pc:docMk/>
            <pc:sldMk cId="3769710364" sldId="297"/>
            <ac:spMk id="8" creationId="{D41F8607-676F-21E5-C3F0-043994E5D5B7}"/>
          </ac:spMkLst>
        </pc:spChg>
        <pc:spChg chg="add mod">
          <ac:chgData name="Courtney Grota (2203657)" userId="S::2203657@student.uwtsd.ac.uk::5b96248f-aea9-4811-8ff5-94d559ff7e9f" providerId="AD" clId="Web-{088DB51E-E323-E6D4-4B3B-BD098D49073B}" dt="2024-03-10T21:56:16.947" v="59" actId="20577"/>
          <ac:spMkLst>
            <pc:docMk/>
            <pc:sldMk cId="3769710364" sldId="297"/>
            <ac:spMk id="9" creationId="{5AB8C287-FE1D-8A6F-5C93-04C55996B903}"/>
          </ac:spMkLst>
        </pc:spChg>
        <pc:spChg chg="add mod ord">
          <ac:chgData name="Courtney Grota (2203657)" userId="S::2203657@student.uwtsd.ac.uk::5b96248f-aea9-4811-8ff5-94d559ff7e9f" providerId="AD" clId="Web-{088DB51E-E323-E6D4-4B3B-BD098D49073B}" dt="2024-03-10T21:55:53.972" v="41" actId="1076"/>
          <ac:spMkLst>
            <pc:docMk/>
            <pc:sldMk cId="3769710364" sldId="297"/>
            <ac:spMk id="10" creationId="{77151DC5-763E-C37E-41F5-E1CCDAF6E2FB}"/>
          </ac:spMkLst>
        </pc:spChg>
        <pc:spChg chg="add del mod">
          <ac:chgData name="Courtney Grota (2203657)" userId="S::2203657@student.uwtsd.ac.uk::5b96248f-aea9-4811-8ff5-94d559ff7e9f" providerId="AD" clId="Web-{088DB51E-E323-E6D4-4B3B-BD098D49073B}" dt="2024-03-10T21:57:08.948" v="64"/>
          <ac:spMkLst>
            <pc:docMk/>
            <pc:sldMk cId="3769710364" sldId="297"/>
            <ac:spMk id="11" creationId="{1B37553A-A0F5-CB94-AFA5-030333EF3473}"/>
          </ac:spMkLst>
        </pc:spChg>
        <pc:spChg chg="add mod">
          <ac:chgData name="Courtney Grota (2203657)" userId="S::2203657@student.uwtsd.ac.uk::5b96248f-aea9-4811-8ff5-94d559ff7e9f" providerId="AD" clId="Web-{088DB51E-E323-E6D4-4B3B-BD098D49073B}" dt="2024-03-10T21:57:24.089" v="66" actId="1076"/>
          <ac:spMkLst>
            <pc:docMk/>
            <pc:sldMk cId="3769710364" sldId="297"/>
            <ac:spMk id="12" creationId="{88A54DCB-9A0A-4094-4A45-08782C52B8C3}"/>
          </ac:spMkLst>
        </pc:spChg>
        <pc:spChg chg="add mod">
          <ac:chgData name="Courtney Grota (2203657)" userId="S::2203657@student.uwtsd.ac.uk::5b96248f-aea9-4811-8ff5-94d559ff7e9f" providerId="AD" clId="Web-{088DB51E-E323-E6D4-4B3B-BD098D49073B}" dt="2024-03-10T21:58:27.091" v="83" actId="1076"/>
          <ac:spMkLst>
            <pc:docMk/>
            <pc:sldMk cId="3769710364" sldId="297"/>
            <ac:spMk id="13" creationId="{B9ADB6F2-3E7A-CEC9-20B7-BEDB82C55368}"/>
          </ac:spMkLst>
        </pc:spChg>
      </pc:sldChg>
      <pc:sldChg chg="addSp delSp modSp">
        <pc:chgData name="Courtney Grota (2203657)" userId="S::2203657@student.uwtsd.ac.uk::5b96248f-aea9-4811-8ff5-94d559ff7e9f" providerId="AD" clId="Web-{088DB51E-E323-E6D4-4B3B-BD098D49073B}" dt="2024-03-10T22:05:40.737" v="103" actId="14100"/>
        <pc:sldMkLst>
          <pc:docMk/>
          <pc:sldMk cId="3456322012" sldId="298"/>
        </pc:sldMkLst>
        <pc:spChg chg="del">
          <ac:chgData name="Courtney Grota (2203657)" userId="S::2203657@student.uwtsd.ac.uk::5b96248f-aea9-4811-8ff5-94d559ff7e9f" providerId="AD" clId="Web-{088DB51E-E323-E6D4-4B3B-BD098D49073B}" dt="2024-03-10T21:59:51.484" v="84"/>
          <ac:spMkLst>
            <pc:docMk/>
            <pc:sldMk cId="3456322012" sldId="298"/>
            <ac:spMk id="2" creationId="{EF6C5279-7177-91CF-4B49-5CA180EF1A21}"/>
          </ac:spMkLst>
        </pc:spChg>
        <pc:spChg chg="add mod">
          <ac:chgData name="Courtney Grota (2203657)" userId="S::2203657@student.uwtsd.ac.uk::5b96248f-aea9-4811-8ff5-94d559ff7e9f" providerId="AD" clId="Web-{088DB51E-E323-E6D4-4B3B-BD098D49073B}" dt="2024-03-10T22:04:29.282" v="96"/>
          <ac:spMkLst>
            <pc:docMk/>
            <pc:sldMk cId="3456322012" sldId="298"/>
            <ac:spMk id="3" creationId="{F311B157-0DCE-DB7D-1D54-EECAB6FC649B}"/>
          </ac:spMkLst>
        </pc:spChg>
        <pc:spChg chg="add mod">
          <ac:chgData name="Courtney Grota (2203657)" userId="S::2203657@student.uwtsd.ac.uk::5b96248f-aea9-4811-8ff5-94d559ff7e9f" providerId="AD" clId="Web-{088DB51E-E323-E6D4-4B3B-BD098D49073B}" dt="2024-03-10T22:05:40.737" v="103" actId="14100"/>
          <ac:spMkLst>
            <pc:docMk/>
            <pc:sldMk cId="3456322012" sldId="298"/>
            <ac:spMk id="4" creationId="{086D3090-4158-9F00-BD7F-AD2832C3D75F}"/>
          </ac:spMkLst>
        </pc:spChg>
      </pc:sldChg>
      <pc:sldChg chg="addSp delSp modSp">
        <pc:chgData name="Courtney Grota (2203657)" userId="S::2203657@student.uwtsd.ac.uk::5b96248f-aea9-4811-8ff5-94d559ff7e9f" providerId="AD" clId="Web-{088DB51E-E323-E6D4-4B3B-BD098D49073B}" dt="2024-03-10T22:11:06.714" v="166"/>
        <pc:sldMkLst>
          <pc:docMk/>
          <pc:sldMk cId="893881576" sldId="299"/>
        </pc:sldMkLst>
        <pc:spChg chg="mod">
          <ac:chgData name="Courtney Grota (2203657)" userId="S::2203657@student.uwtsd.ac.uk::5b96248f-aea9-4811-8ff5-94d559ff7e9f" providerId="AD" clId="Web-{088DB51E-E323-E6D4-4B3B-BD098D49073B}" dt="2024-03-10T22:08:04.194" v="126" actId="1076"/>
          <ac:spMkLst>
            <pc:docMk/>
            <pc:sldMk cId="893881576" sldId="299"/>
            <ac:spMk id="2" creationId="{A9B610CC-BF33-2C6F-AA09-6D7B12114966}"/>
          </ac:spMkLst>
        </pc:spChg>
        <pc:spChg chg="add del mod">
          <ac:chgData name="Courtney Grota (2203657)" userId="S::2203657@student.uwtsd.ac.uk::5b96248f-aea9-4811-8ff5-94d559ff7e9f" providerId="AD" clId="Web-{088DB51E-E323-E6D4-4B3B-BD098D49073B}" dt="2024-03-10T22:10:31.823" v="156"/>
          <ac:spMkLst>
            <pc:docMk/>
            <pc:sldMk cId="893881576" sldId="299"/>
            <ac:spMk id="3" creationId="{5043C0D9-6634-69D2-055A-4A1907AF6048}"/>
          </ac:spMkLst>
        </pc:spChg>
        <pc:spChg chg="add del mod">
          <ac:chgData name="Courtney Grota (2203657)" userId="S::2203657@student.uwtsd.ac.uk::5b96248f-aea9-4811-8ff5-94d559ff7e9f" providerId="AD" clId="Web-{088DB51E-E323-E6D4-4B3B-BD098D49073B}" dt="2024-03-10T22:10:35.401" v="161"/>
          <ac:spMkLst>
            <pc:docMk/>
            <pc:sldMk cId="893881576" sldId="299"/>
            <ac:spMk id="4" creationId="{88064DC3-FCBA-21B9-E937-7799C89825C6}"/>
          </ac:spMkLst>
        </pc:spChg>
        <pc:spChg chg="add del mod">
          <ac:chgData name="Courtney Grota (2203657)" userId="S::2203657@student.uwtsd.ac.uk::5b96248f-aea9-4811-8ff5-94d559ff7e9f" providerId="AD" clId="Web-{088DB51E-E323-E6D4-4B3B-BD098D49073B}" dt="2024-03-10T22:11:02.683" v="164"/>
          <ac:spMkLst>
            <pc:docMk/>
            <pc:sldMk cId="893881576" sldId="299"/>
            <ac:spMk id="5" creationId="{D10129AC-F9B9-F568-AEFE-14BA054480D0}"/>
          </ac:spMkLst>
        </pc:spChg>
        <pc:spChg chg="add del mod">
          <ac:chgData name="Courtney Grota (2203657)" userId="S::2203657@student.uwtsd.ac.uk::5b96248f-aea9-4811-8ff5-94d559ff7e9f" providerId="AD" clId="Web-{088DB51E-E323-E6D4-4B3B-BD098D49073B}" dt="2024-03-10T22:10:35.401" v="160"/>
          <ac:spMkLst>
            <pc:docMk/>
            <pc:sldMk cId="893881576" sldId="299"/>
            <ac:spMk id="6" creationId="{399ABDAA-7E8D-A1B9-4CCB-41C13A99DC6A}"/>
          </ac:spMkLst>
        </pc:spChg>
        <pc:spChg chg="add del mod">
          <ac:chgData name="Courtney Grota (2203657)" userId="S::2203657@student.uwtsd.ac.uk::5b96248f-aea9-4811-8ff5-94d559ff7e9f" providerId="AD" clId="Web-{088DB51E-E323-E6D4-4B3B-BD098D49073B}" dt="2024-03-10T22:10:35.401" v="159"/>
          <ac:spMkLst>
            <pc:docMk/>
            <pc:sldMk cId="893881576" sldId="299"/>
            <ac:spMk id="7" creationId="{998203D5-71AA-E3F1-64D3-BC75878896A0}"/>
          </ac:spMkLst>
        </pc:spChg>
        <pc:spChg chg="add del mod topLvl">
          <ac:chgData name="Courtney Grota (2203657)" userId="S::2203657@student.uwtsd.ac.uk::5b96248f-aea9-4811-8ff5-94d559ff7e9f" providerId="AD" clId="Web-{088DB51E-E323-E6D4-4B3B-BD098D49073B}" dt="2024-03-10T22:11:06.714" v="166"/>
          <ac:spMkLst>
            <pc:docMk/>
            <pc:sldMk cId="893881576" sldId="299"/>
            <ac:spMk id="8" creationId="{3A8160BF-A122-9018-DF70-D8063F43CABD}"/>
          </ac:spMkLst>
        </pc:spChg>
        <pc:spChg chg="add del mod topLvl">
          <ac:chgData name="Courtney Grota (2203657)" userId="S::2203657@student.uwtsd.ac.uk::5b96248f-aea9-4811-8ff5-94d559ff7e9f" providerId="AD" clId="Web-{088DB51E-E323-E6D4-4B3B-BD098D49073B}" dt="2024-03-10T22:11:04.620" v="165"/>
          <ac:spMkLst>
            <pc:docMk/>
            <pc:sldMk cId="893881576" sldId="299"/>
            <ac:spMk id="9" creationId="{FFEC6104-28C5-DEC5-4D5A-9CA6E6F0792B}"/>
          </ac:spMkLst>
        </pc:spChg>
        <pc:spChg chg="add del mod">
          <ac:chgData name="Courtney Grota (2203657)" userId="S::2203657@student.uwtsd.ac.uk::5b96248f-aea9-4811-8ff5-94d559ff7e9f" providerId="AD" clId="Web-{088DB51E-E323-E6D4-4B3B-BD098D49073B}" dt="2024-03-10T22:10:35.401" v="158"/>
          <ac:spMkLst>
            <pc:docMk/>
            <pc:sldMk cId="893881576" sldId="299"/>
            <ac:spMk id="10" creationId="{680152E2-6FC1-A1E7-0F18-0C470BF3F112}"/>
          </ac:spMkLst>
        </pc:spChg>
        <pc:spChg chg="add del">
          <ac:chgData name="Courtney Grota (2203657)" userId="S::2203657@student.uwtsd.ac.uk::5b96248f-aea9-4811-8ff5-94d559ff7e9f" providerId="AD" clId="Web-{088DB51E-E323-E6D4-4B3B-BD098D49073B}" dt="2024-03-10T22:10:35.401" v="157"/>
          <ac:spMkLst>
            <pc:docMk/>
            <pc:sldMk cId="893881576" sldId="299"/>
            <ac:spMk id="11" creationId="{D263AAA8-079D-1933-87C2-23577E2AF16F}"/>
          </ac:spMkLst>
        </pc:spChg>
        <pc:grpChg chg="add del mod">
          <ac:chgData name="Courtney Grota (2203657)" userId="S::2203657@student.uwtsd.ac.uk::5b96248f-aea9-4811-8ff5-94d559ff7e9f" providerId="AD" clId="Web-{088DB51E-E323-E6D4-4B3B-BD098D49073B}" dt="2024-03-10T22:11:04.620" v="165"/>
          <ac:grpSpMkLst>
            <pc:docMk/>
            <pc:sldMk cId="893881576" sldId="299"/>
            <ac:grpSpMk id="12" creationId="{00D74723-C17A-1057-631D-430A253246C2}"/>
          </ac:grpSpMkLst>
        </pc:grpChg>
      </pc:sldChg>
    </pc:docChg>
  </pc:docChgLst>
  <pc:docChgLst>
    <pc:chgData name="Ellie Bowen (2200584)" userId="99f3cb55-012c-497e-bdb4-2e7332e9df0b" providerId="ADAL" clId="{3933F299-FF68-6641-A6EA-0D72B5EEB060}"/>
    <pc:docChg chg="undo custSel addSld delSld modSld delMainMaster">
      <pc:chgData name="Ellie Bowen (2200584)" userId="99f3cb55-012c-497e-bdb4-2e7332e9df0b" providerId="ADAL" clId="{3933F299-FF68-6641-A6EA-0D72B5EEB060}" dt="2024-03-11T18:46:41.852" v="8566" actId="2696"/>
      <pc:docMkLst>
        <pc:docMk/>
      </pc:docMkLst>
      <pc:sldChg chg="addSp delSp modSp mod modTransition modAnim">
        <pc:chgData name="Ellie Bowen (2200584)" userId="99f3cb55-012c-497e-bdb4-2e7332e9df0b" providerId="ADAL" clId="{3933F299-FF68-6641-A6EA-0D72B5EEB060}" dt="2024-02-27T14:38:52.715" v="6350"/>
        <pc:sldMkLst>
          <pc:docMk/>
          <pc:sldMk cId="0" sldId="256"/>
        </pc:sldMkLst>
        <pc:spChg chg="add del">
          <ac:chgData name="Ellie Bowen (2200584)" userId="99f3cb55-012c-497e-bdb4-2e7332e9df0b" providerId="ADAL" clId="{3933F299-FF68-6641-A6EA-0D72B5EEB060}" dt="2024-02-06T14:28:34.177" v="25" actId="478"/>
          <ac:spMkLst>
            <pc:docMk/>
            <pc:sldMk cId="0" sldId="256"/>
            <ac:spMk id="368" creationId="{00000000-0000-0000-0000-000000000000}"/>
          </ac:spMkLst>
        </pc:spChg>
        <pc:spChg chg="add del">
          <ac:chgData name="Ellie Bowen (2200584)" userId="99f3cb55-012c-497e-bdb4-2e7332e9df0b" providerId="ADAL" clId="{3933F299-FF68-6641-A6EA-0D72B5EEB060}" dt="2024-02-06T14:28:31.838" v="24" actId="478"/>
          <ac:spMkLst>
            <pc:docMk/>
            <pc:sldMk cId="0" sldId="256"/>
            <ac:spMk id="370" creationId="{00000000-0000-0000-0000-000000000000}"/>
          </ac:spMkLst>
        </pc:spChg>
        <pc:spChg chg="add del mod">
          <ac:chgData name="Ellie Bowen (2200584)" userId="99f3cb55-012c-497e-bdb4-2e7332e9df0b" providerId="ADAL" clId="{3933F299-FF68-6641-A6EA-0D72B5EEB060}" dt="2024-02-06T14:28:30.209" v="23" actId="478"/>
          <ac:spMkLst>
            <pc:docMk/>
            <pc:sldMk cId="0" sldId="256"/>
            <ac:spMk id="375" creationId="{00000000-0000-0000-0000-000000000000}"/>
          </ac:spMkLst>
        </pc:spChg>
        <pc:spChg chg="mod">
          <ac:chgData name="Ellie Bowen (2200584)" userId="99f3cb55-012c-497e-bdb4-2e7332e9df0b" providerId="ADAL" clId="{3933F299-FF68-6641-A6EA-0D72B5EEB060}" dt="2024-02-06T14:28:18.081" v="6" actId="1076"/>
          <ac:spMkLst>
            <pc:docMk/>
            <pc:sldMk cId="0" sldId="256"/>
            <ac:spMk id="379" creationId="{00000000-0000-0000-0000-000000000000}"/>
          </ac:spMkLst>
        </pc:spChg>
        <pc:grpChg chg="mod">
          <ac:chgData name="Ellie Bowen (2200584)" userId="99f3cb55-012c-497e-bdb4-2e7332e9df0b" providerId="ADAL" clId="{3933F299-FF68-6641-A6EA-0D72B5EEB060}" dt="2024-02-06T14:31:11.786" v="36" actId="1076"/>
          <ac:grpSpMkLst>
            <pc:docMk/>
            <pc:sldMk cId="0" sldId="256"/>
            <ac:grpSpMk id="356" creationId="{00000000-0000-0000-0000-000000000000}"/>
          </ac:grpSpMkLst>
        </pc:grpChg>
        <pc:grpChg chg="mod">
          <ac:chgData name="Ellie Bowen (2200584)" userId="99f3cb55-012c-497e-bdb4-2e7332e9df0b" providerId="ADAL" clId="{3933F299-FF68-6641-A6EA-0D72B5EEB060}" dt="2024-02-06T14:28:23.948" v="19" actId="14100"/>
          <ac:grpSpMkLst>
            <pc:docMk/>
            <pc:sldMk cId="0" sldId="256"/>
            <ac:grpSpMk id="372" creationId="{00000000-0000-0000-0000-000000000000}"/>
          </ac:grpSpMkLst>
        </pc:grpChg>
        <pc:picChg chg="mod">
          <ac:chgData name="Ellie Bowen (2200584)" userId="99f3cb55-012c-497e-bdb4-2e7332e9df0b" providerId="ADAL" clId="{3933F299-FF68-6641-A6EA-0D72B5EEB060}" dt="2024-02-06T14:29:07.304" v="30" actId="688"/>
          <ac:picMkLst>
            <pc:docMk/>
            <pc:sldMk cId="0" sldId="256"/>
            <ac:picMk id="11" creationId="{143030C6-DB83-99FB-CC3C-35F6838E96F9}"/>
          </ac:picMkLst>
        </pc:picChg>
        <pc:picChg chg="mod">
          <ac:chgData name="Ellie Bowen (2200584)" userId="99f3cb55-012c-497e-bdb4-2e7332e9df0b" providerId="ADAL" clId="{3933F299-FF68-6641-A6EA-0D72B5EEB060}" dt="2024-02-06T14:28:16.602" v="3" actId="1076"/>
          <ac:picMkLst>
            <pc:docMk/>
            <pc:sldMk cId="0" sldId="256"/>
            <ac:picMk id="13" creationId="{CD752F14-DB63-B7C1-57E8-8DB3A73DEBBF}"/>
          </ac:picMkLst>
        </pc:picChg>
        <pc:cxnChg chg="add mod">
          <ac:chgData name="Ellie Bowen (2200584)" userId="99f3cb55-012c-497e-bdb4-2e7332e9df0b" providerId="ADAL" clId="{3933F299-FF68-6641-A6EA-0D72B5EEB060}" dt="2024-02-06T14:28:24.364" v="21" actId="14100"/>
          <ac:cxnSpMkLst>
            <pc:docMk/>
            <pc:sldMk cId="0" sldId="256"/>
            <ac:cxnSpMk id="378" creationId="{00000000-0000-0000-0000-000000000000}"/>
          </ac:cxnSpMkLst>
        </pc:cxnChg>
      </pc:sldChg>
      <pc:sldChg chg="del">
        <pc:chgData name="Ellie Bowen (2200584)" userId="99f3cb55-012c-497e-bdb4-2e7332e9df0b" providerId="ADAL" clId="{3933F299-FF68-6641-A6EA-0D72B5EEB060}" dt="2024-02-06T14:32:01.758" v="60" actId="2696"/>
        <pc:sldMkLst>
          <pc:docMk/>
          <pc:sldMk cId="0" sldId="257"/>
        </pc:sldMkLst>
      </pc:sldChg>
      <pc:sldChg chg="del modNotes">
        <pc:chgData name="Ellie Bowen (2200584)" userId="99f3cb55-012c-497e-bdb4-2e7332e9df0b" providerId="ADAL" clId="{3933F299-FF68-6641-A6EA-0D72B5EEB060}" dt="2024-02-06T14:32:44.790" v="66" actId="2696"/>
        <pc:sldMkLst>
          <pc:docMk/>
          <pc:sldMk cId="0" sldId="258"/>
        </pc:sldMkLst>
      </pc:sldChg>
      <pc:sldChg chg="del modNotes">
        <pc:chgData name="Ellie Bowen (2200584)" userId="99f3cb55-012c-497e-bdb4-2e7332e9df0b" providerId="ADAL" clId="{3933F299-FF68-6641-A6EA-0D72B5EEB060}" dt="2024-02-06T14:32:49.048" v="68" actId="2696"/>
        <pc:sldMkLst>
          <pc:docMk/>
          <pc:sldMk cId="0" sldId="259"/>
        </pc:sldMkLst>
      </pc:sldChg>
      <pc:sldChg chg="del modNotes">
        <pc:chgData name="Ellie Bowen (2200584)" userId="99f3cb55-012c-497e-bdb4-2e7332e9df0b" providerId="ADAL" clId="{3933F299-FF68-6641-A6EA-0D72B5EEB060}" dt="2024-02-06T14:32:54.242" v="70" actId="2696"/>
        <pc:sldMkLst>
          <pc:docMk/>
          <pc:sldMk cId="0" sldId="260"/>
        </pc:sldMkLst>
      </pc:sldChg>
      <pc:sldChg chg="del modNotes">
        <pc:chgData name="Ellie Bowen (2200584)" userId="99f3cb55-012c-497e-bdb4-2e7332e9df0b" providerId="ADAL" clId="{3933F299-FF68-6641-A6EA-0D72B5EEB060}" dt="2024-02-06T14:33:00.031" v="72" actId="2696"/>
        <pc:sldMkLst>
          <pc:docMk/>
          <pc:sldMk cId="0" sldId="261"/>
        </pc:sldMkLst>
      </pc:sldChg>
      <pc:sldChg chg="del modNotes">
        <pc:chgData name="Ellie Bowen (2200584)" userId="99f3cb55-012c-497e-bdb4-2e7332e9df0b" providerId="ADAL" clId="{3933F299-FF68-6641-A6EA-0D72B5EEB060}" dt="2024-02-06T14:33:05.891" v="74" actId="2696"/>
        <pc:sldMkLst>
          <pc:docMk/>
          <pc:sldMk cId="0" sldId="262"/>
        </pc:sldMkLst>
      </pc:sldChg>
      <pc:sldChg chg="del modNotes">
        <pc:chgData name="Ellie Bowen (2200584)" userId="99f3cb55-012c-497e-bdb4-2e7332e9df0b" providerId="ADAL" clId="{3933F299-FF68-6641-A6EA-0D72B5EEB060}" dt="2024-02-06T14:33:10.160" v="76" actId="2696"/>
        <pc:sldMkLst>
          <pc:docMk/>
          <pc:sldMk cId="0" sldId="263"/>
        </pc:sldMkLst>
      </pc:sldChg>
      <pc:sldChg chg="del modNotes">
        <pc:chgData name="Ellie Bowen (2200584)" userId="99f3cb55-012c-497e-bdb4-2e7332e9df0b" providerId="ADAL" clId="{3933F299-FF68-6641-A6EA-0D72B5EEB060}" dt="2024-02-06T14:33:15.591" v="78" actId="2696"/>
        <pc:sldMkLst>
          <pc:docMk/>
          <pc:sldMk cId="0" sldId="264"/>
        </pc:sldMkLst>
      </pc:sldChg>
      <pc:sldChg chg="del modNotes">
        <pc:chgData name="Ellie Bowen (2200584)" userId="99f3cb55-012c-497e-bdb4-2e7332e9df0b" providerId="ADAL" clId="{3933F299-FF68-6641-A6EA-0D72B5EEB060}" dt="2024-02-06T14:33:20.416" v="80" actId="2696"/>
        <pc:sldMkLst>
          <pc:docMk/>
          <pc:sldMk cId="0" sldId="265"/>
        </pc:sldMkLst>
      </pc:sldChg>
      <pc:sldChg chg="del modNotes">
        <pc:chgData name="Ellie Bowen (2200584)" userId="99f3cb55-012c-497e-bdb4-2e7332e9df0b" providerId="ADAL" clId="{3933F299-FF68-6641-A6EA-0D72B5EEB060}" dt="2024-02-06T14:33:26.360" v="82" actId="2696"/>
        <pc:sldMkLst>
          <pc:docMk/>
          <pc:sldMk cId="0" sldId="266"/>
        </pc:sldMkLst>
      </pc:sldChg>
      <pc:sldChg chg="del modNotes">
        <pc:chgData name="Ellie Bowen (2200584)" userId="99f3cb55-012c-497e-bdb4-2e7332e9df0b" providerId="ADAL" clId="{3933F299-FF68-6641-A6EA-0D72B5EEB060}" dt="2024-02-06T14:33:33.404" v="84" actId="2696"/>
        <pc:sldMkLst>
          <pc:docMk/>
          <pc:sldMk cId="0" sldId="267"/>
        </pc:sldMkLst>
      </pc:sldChg>
      <pc:sldChg chg="del modNotes">
        <pc:chgData name="Ellie Bowen (2200584)" userId="99f3cb55-012c-497e-bdb4-2e7332e9df0b" providerId="ADAL" clId="{3933F299-FF68-6641-A6EA-0D72B5EEB060}" dt="2024-02-06T14:33:40.558" v="86" actId="2696"/>
        <pc:sldMkLst>
          <pc:docMk/>
          <pc:sldMk cId="0" sldId="268"/>
        </pc:sldMkLst>
      </pc:sldChg>
      <pc:sldChg chg="del modNotes">
        <pc:chgData name="Ellie Bowen (2200584)" userId="99f3cb55-012c-497e-bdb4-2e7332e9df0b" providerId="ADAL" clId="{3933F299-FF68-6641-A6EA-0D72B5EEB060}" dt="2024-02-06T14:33:44.412" v="88" actId="2696"/>
        <pc:sldMkLst>
          <pc:docMk/>
          <pc:sldMk cId="0" sldId="269"/>
        </pc:sldMkLst>
      </pc:sldChg>
      <pc:sldChg chg="del modNotes">
        <pc:chgData name="Ellie Bowen (2200584)" userId="99f3cb55-012c-497e-bdb4-2e7332e9df0b" providerId="ADAL" clId="{3933F299-FF68-6641-A6EA-0D72B5EEB060}" dt="2024-02-06T14:33:53.429" v="91" actId="2696"/>
        <pc:sldMkLst>
          <pc:docMk/>
          <pc:sldMk cId="0" sldId="270"/>
        </pc:sldMkLst>
      </pc:sldChg>
      <pc:sldChg chg="del modNotes">
        <pc:chgData name="Ellie Bowen (2200584)" userId="99f3cb55-012c-497e-bdb4-2e7332e9df0b" providerId="ADAL" clId="{3933F299-FF68-6641-A6EA-0D72B5EEB060}" dt="2024-02-06T14:33:57.088" v="94" actId="2696"/>
        <pc:sldMkLst>
          <pc:docMk/>
          <pc:sldMk cId="0" sldId="271"/>
        </pc:sldMkLst>
      </pc:sldChg>
      <pc:sldChg chg="del modNotes">
        <pc:chgData name="Ellie Bowen (2200584)" userId="99f3cb55-012c-497e-bdb4-2e7332e9df0b" providerId="ADAL" clId="{3933F299-FF68-6641-A6EA-0D72B5EEB060}" dt="2024-02-06T14:34:01.013" v="96" actId="2696"/>
        <pc:sldMkLst>
          <pc:docMk/>
          <pc:sldMk cId="0" sldId="272"/>
        </pc:sldMkLst>
      </pc:sldChg>
      <pc:sldChg chg="del modNotes">
        <pc:chgData name="Ellie Bowen (2200584)" userId="99f3cb55-012c-497e-bdb4-2e7332e9df0b" providerId="ADAL" clId="{3933F299-FF68-6641-A6EA-0D72B5EEB060}" dt="2024-02-06T14:34:05.574" v="98" actId="2696"/>
        <pc:sldMkLst>
          <pc:docMk/>
          <pc:sldMk cId="0" sldId="273"/>
        </pc:sldMkLst>
      </pc:sldChg>
      <pc:sldChg chg="del modNotes">
        <pc:chgData name="Ellie Bowen (2200584)" userId="99f3cb55-012c-497e-bdb4-2e7332e9df0b" providerId="ADAL" clId="{3933F299-FF68-6641-A6EA-0D72B5EEB060}" dt="2024-02-06T14:34:10.485" v="100" actId="2696"/>
        <pc:sldMkLst>
          <pc:docMk/>
          <pc:sldMk cId="0" sldId="274"/>
        </pc:sldMkLst>
      </pc:sldChg>
      <pc:sldChg chg="del modNotes">
        <pc:chgData name="Ellie Bowen (2200584)" userId="99f3cb55-012c-497e-bdb4-2e7332e9df0b" providerId="ADAL" clId="{3933F299-FF68-6641-A6EA-0D72B5EEB060}" dt="2024-02-06T14:34:14.994" v="102" actId="2696"/>
        <pc:sldMkLst>
          <pc:docMk/>
          <pc:sldMk cId="0" sldId="275"/>
        </pc:sldMkLst>
      </pc:sldChg>
      <pc:sldChg chg="del modNotes">
        <pc:chgData name="Ellie Bowen (2200584)" userId="99f3cb55-012c-497e-bdb4-2e7332e9df0b" providerId="ADAL" clId="{3933F299-FF68-6641-A6EA-0D72B5EEB060}" dt="2024-02-06T14:34:18.756" v="104" actId="2696"/>
        <pc:sldMkLst>
          <pc:docMk/>
          <pc:sldMk cId="0" sldId="276"/>
        </pc:sldMkLst>
      </pc:sldChg>
      <pc:sldChg chg="del modNotes">
        <pc:chgData name="Ellie Bowen (2200584)" userId="99f3cb55-012c-497e-bdb4-2e7332e9df0b" providerId="ADAL" clId="{3933F299-FF68-6641-A6EA-0D72B5EEB060}" dt="2024-02-06T14:34:23.089" v="106" actId="2696"/>
        <pc:sldMkLst>
          <pc:docMk/>
          <pc:sldMk cId="0" sldId="277"/>
        </pc:sldMkLst>
      </pc:sldChg>
      <pc:sldChg chg="del modNotes">
        <pc:chgData name="Ellie Bowen (2200584)" userId="99f3cb55-012c-497e-bdb4-2e7332e9df0b" providerId="ADAL" clId="{3933F299-FF68-6641-A6EA-0D72B5EEB060}" dt="2024-02-06T14:34:26.590" v="108" actId="2696"/>
        <pc:sldMkLst>
          <pc:docMk/>
          <pc:sldMk cId="0" sldId="278"/>
        </pc:sldMkLst>
      </pc:sldChg>
      <pc:sldChg chg="del modNotes">
        <pc:chgData name="Ellie Bowen (2200584)" userId="99f3cb55-012c-497e-bdb4-2e7332e9df0b" providerId="ADAL" clId="{3933F299-FF68-6641-A6EA-0D72B5EEB060}" dt="2024-02-06T14:34:30.668" v="110" actId="2696"/>
        <pc:sldMkLst>
          <pc:docMk/>
          <pc:sldMk cId="0" sldId="279"/>
        </pc:sldMkLst>
      </pc:sldChg>
      <pc:sldChg chg="del modNotes">
        <pc:chgData name="Ellie Bowen (2200584)" userId="99f3cb55-012c-497e-bdb4-2e7332e9df0b" providerId="ADAL" clId="{3933F299-FF68-6641-A6EA-0D72B5EEB060}" dt="2024-02-06T14:34:34.258" v="112" actId="2696"/>
        <pc:sldMkLst>
          <pc:docMk/>
          <pc:sldMk cId="0" sldId="280"/>
        </pc:sldMkLst>
      </pc:sldChg>
      <pc:sldChg chg="del modNotes">
        <pc:chgData name="Ellie Bowen (2200584)" userId="99f3cb55-012c-497e-bdb4-2e7332e9df0b" providerId="ADAL" clId="{3933F299-FF68-6641-A6EA-0D72B5EEB060}" dt="2024-02-06T14:34:39.083" v="114" actId="2696"/>
        <pc:sldMkLst>
          <pc:docMk/>
          <pc:sldMk cId="0" sldId="281"/>
        </pc:sldMkLst>
      </pc:sldChg>
      <pc:sldChg chg="del modNotes">
        <pc:chgData name="Ellie Bowen (2200584)" userId="99f3cb55-012c-497e-bdb4-2e7332e9df0b" providerId="ADAL" clId="{3933F299-FF68-6641-A6EA-0D72B5EEB060}" dt="2024-02-06T14:34:43.064" v="116" actId="2696"/>
        <pc:sldMkLst>
          <pc:docMk/>
          <pc:sldMk cId="0" sldId="282"/>
        </pc:sldMkLst>
      </pc:sldChg>
      <pc:sldChg chg="del modNotes">
        <pc:chgData name="Ellie Bowen (2200584)" userId="99f3cb55-012c-497e-bdb4-2e7332e9df0b" providerId="ADAL" clId="{3933F299-FF68-6641-A6EA-0D72B5EEB060}" dt="2024-02-06T14:34:48.389" v="118" actId="2696"/>
        <pc:sldMkLst>
          <pc:docMk/>
          <pc:sldMk cId="0" sldId="283"/>
        </pc:sldMkLst>
      </pc:sldChg>
      <pc:sldChg chg="del modNotes">
        <pc:chgData name="Ellie Bowen (2200584)" userId="99f3cb55-012c-497e-bdb4-2e7332e9df0b" providerId="ADAL" clId="{3933F299-FF68-6641-A6EA-0D72B5EEB060}" dt="2024-02-06T14:34:53.458" v="120" actId="2696"/>
        <pc:sldMkLst>
          <pc:docMk/>
          <pc:sldMk cId="0" sldId="284"/>
        </pc:sldMkLst>
      </pc:sldChg>
      <pc:sldChg chg="del">
        <pc:chgData name="Ellie Bowen (2200584)" userId="99f3cb55-012c-497e-bdb4-2e7332e9df0b" providerId="ADAL" clId="{3933F299-FF68-6641-A6EA-0D72B5EEB060}" dt="2024-02-06T14:32:30.613" v="62" actId="2696"/>
        <pc:sldMkLst>
          <pc:docMk/>
          <pc:sldMk cId="0" sldId="285"/>
        </pc:sldMkLst>
      </pc:sldChg>
      <pc:sldChg chg="del">
        <pc:chgData name="Ellie Bowen (2200584)" userId="99f3cb55-012c-497e-bdb4-2e7332e9df0b" providerId="ADAL" clId="{3933F299-FF68-6641-A6EA-0D72B5EEB060}" dt="2024-02-06T14:32:25.941" v="61" actId="2696"/>
        <pc:sldMkLst>
          <pc:docMk/>
          <pc:sldMk cId="0" sldId="286"/>
        </pc:sldMkLst>
      </pc:sldChg>
      <pc:sldChg chg="del modNotes">
        <pc:chgData name="Ellie Bowen (2200584)" userId="99f3cb55-012c-497e-bdb4-2e7332e9df0b" providerId="ADAL" clId="{3933F299-FF68-6641-A6EA-0D72B5EEB060}" dt="2024-02-06T14:34:57.920" v="122" actId="2696"/>
        <pc:sldMkLst>
          <pc:docMk/>
          <pc:sldMk cId="0" sldId="287"/>
        </pc:sldMkLst>
      </pc:sldChg>
      <pc:sldChg chg="del modNotes">
        <pc:chgData name="Ellie Bowen (2200584)" userId="99f3cb55-012c-497e-bdb4-2e7332e9df0b" providerId="ADAL" clId="{3933F299-FF68-6641-A6EA-0D72B5EEB060}" dt="2024-02-06T14:35:02.124" v="124" actId="2696"/>
        <pc:sldMkLst>
          <pc:docMk/>
          <pc:sldMk cId="0" sldId="288"/>
        </pc:sldMkLst>
      </pc:sldChg>
      <pc:sldChg chg="addSp delSp modSp add del mod modTransition modClrScheme modAnim chgLayout modNotes modNotesTx">
        <pc:chgData name="Ellie Bowen (2200584)" userId="99f3cb55-012c-497e-bdb4-2e7332e9df0b" providerId="ADAL" clId="{3933F299-FF68-6641-A6EA-0D72B5EEB060}" dt="2024-03-01T14:26:20.513" v="8147" actId="20577"/>
        <pc:sldMkLst>
          <pc:docMk/>
          <pc:sldMk cId="603603689" sldId="289"/>
        </pc:sldMkLst>
        <pc:spChg chg="mod ord">
          <ac:chgData name="Ellie Bowen (2200584)" userId="99f3cb55-012c-497e-bdb4-2e7332e9df0b" providerId="ADAL" clId="{3933F299-FF68-6641-A6EA-0D72B5EEB060}" dt="2024-02-26T19:37:51.026" v="3658" actId="14100"/>
          <ac:spMkLst>
            <pc:docMk/>
            <pc:sldMk cId="603603689" sldId="289"/>
            <ac:spMk id="2" creationId="{BD8A0FA1-6D7A-D235-9AAE-90ED4B972AF4}"/>
          </ac:spMkLst>
        </pc:spChg>
        <pc:spChg chg="del">
          <ac:chgData name="Ellie Bowen (2200584)" userId="99f3cb55-012c-497e-bdb4-2e7332e9df0b" providerId="ADAL" clId="{3933F299-FF68-6641-A6EA-0D72B5EEB060}" dt="2024-02-20T18:38:05.692" v="191" actId="478"/>
          <ac:spMkLst>
            <pc:docMk/>
            <pc:sldMk cId="603603689" sldId="289"/>
            <ac:spMk id="3" creationId="{6CE849FA-769C-9675-97C1-E3644A25F731}"/>
          </ac:spMkLst>
        </pc:spChg>
        <pc:spChg chg="del">
          <ac:chgData name="Ellie Bowen (2200584)" userId="99f3cb55-012c-497e-bdb4-2e7332e9df0b" providerId="ADAL" clId="{3933F299-FF68-6641-A6EA-0D72B5EEB060}" dt="2024-02-20T18:38:03.421" v="190" actId="478"/>
          <ac:spMkLst>
            <pc:docMk/>
            <pc:sldMk cId="603603689" sldId="289"/>
            <ac:spMk id="4" creationId="{0EB9A233-B326-23B4-AC72-52AECA3A0B63}"/>
          </ac:spMkLst>
        </pc:spChg>
        <pc:spChg chg="add del mod">
          <ac:chgData name="Ellie Bowen (2200584)" userId="99f3cb55-012c-497e-bdb4-2e7332e9df0b" providerId="ADAL" clId="{3933F299-FF68-6641-A6EA-0D72B5EEB060}" dt="2024-02-26T18:48:38.741" v="3176"/>
          <ac:spMkLst>
            <pc:docMk/>
            <pc:sldMk cId="603603689" sldId="289"/>
            <ac:spMk id="4" creationId="{AA5FBCDE-1648-AEF6-FDBC-0C283D28299D}"/>
          </ac:spMkLst>
        </pc:spChg>
        <pc:spChg chg="add del mod ord">
          <ac:chgData name="Ellie Bowen (2200584)" userId="99f3cb55-012c-497e-bdb4-2e7332e9df0b" providerId="ADAL" clId="{3933F299-FF68-6641-A6EA-0D72B5EEB060}" dt="2024-02-26T19:24:44.804" v="3356" actId="478"/>
          <ac:spMkLst>
            <pc:docMk/>
            <pc:sldMk cId="603603689" sldId="289"/>
            <ac:spMk id="5" creationId="{20D1D182-2268-D631-41DD-E8F695B3E4E0}"/>
          </ac:spMkLst>
        </pc:spChg>
        <pc:spChg chg="del">
          <ac:chgData name="Ellie Bowen (2200584)" userId="99f3cb55-012c-497e-bdb4-2e7332e9df0b" providerId="ADAL" clId="{3933F299-FF68-6641-A6EA-0D72B5EEB060}" dt="2024-02-25T20:58:50.652" v="2852" actId="478"/>
          <ac:spMkLst>
            <pc:docMk/>
            <pc:sldMk cId="603603689" sldId="289"/>
            <ac:spMk id="5" creationId="{5FE9A7EF-FA15-4801-FB31-97571F94ED72}"/>
          </ac:spMkLst>
        </pc:spChg>
        <pc:spChg chg="del mod ord">
          <ac:chgData name="Ellie Bowen (2200584)" userId="99f3cb55-012c-497e-bdb4-2e7332e9df0b" providerId="ADAL" clId="{3933F299-FF68-6641-A6EA-0D72B5EEB060}" dt="2024-02-26T19:01:35" v="3192" actId="700"/>
          <ac:spMkLst>
            <pc:docMk/>
            <pc:sldMk cId="603603689" sldId="289"/>
            <ac:spMk id="6" creationId="{66AEEC09-C066-F0EC-794F-AD6713C0EAA0}"/>
          </ac:spMkLst>
        </pc:spChg>
        <pc:spChg chg="del mod">
          <ac:chgData name="Ellie Bowen (2200584)" userId="99f3cb55-012c-497e-bdb4-2e7332e9df0b" providerId="ADAL" clId="{3933F299-FF68-6641-A6EA-0D72B5EEB060}" dt="2024-02-25T21:07:01.206" v="2927" actId="478"/>
          <ac:spMkLst>
            <pc:docMk/>
            <pc:sldMk cId="603603689" sldId="289"/>
            <ac:spMk id="7" creationId="{09C9297C-1E50-6370-7D99-F691CFD0F192}"/>
          </ac:spMkLst>
        </pc:spChg>
        <pc:spChg chg="add del mod ord">
          <ac:chgData name="Ellie Bowen (2200584)" userId="99f3cb55-012c-497e-bdb4-2e7332e9df0b" providerId="ADAL" clId="{3933F299-FF68-6641-A6EA-0D72B5EEB060}" dt="2024-02-26T19:04:24.209" v="3206"/>
          <ac:spMkLst>
            <pc:docMk/>
            <pc:sldMk cId="603603689" sldId="289"/>
            <ac:spMk id="7" creationId="{7B671603-B6C2-25D4-1F6A-10DBF4533251}"/>
          </ac:spMkLst>
        </pc:spChg>
        <pc:spChg chg="del">
          <ac:chgData name="Ellie Bowen (2200584)" userId="99f3cb55-012c-497e-bdb4-2e7332e9df0b" providerId="ADAL" clId="{3933F299-FF68-6641-A6EA-0D72B5EEB060}" dt="2024-02-25T20:58:57.006" v="2854" actId="478"/>
          <ac:spMkLst>
            <pc:docMk/>
            <pc:sldMk cId="603603689" sldId="289"/>
            <ac:spMk id="8" creationId="{7030B61D-F593-E655-88CF-E647608F6C24}"/>
          </ac:spMkLst>
        </pc:spChg>
        <pc:spChg chg="del">
          <ac:chgData name="Ellie Bowen (2200584)" userId="99f3cb55-012c-497e-bdb4-2e7332e9df0b" providerId="ADAL" clId="{3933F299-FF68-6641-A6EA-0D72B5EEB060}" dt="2024-02-20T18:38:17.928" v="193" actId="478"/>
          <ac:spMkLst>
            <pc:docMk/>
            <pc:sldMk cId="603603689" sldId="289"/>
            <ac:spMk id="9" creationId="{34FD18D0-CD1C-9D1E-5CC9-797962A5022A}"/>
          </ac:spMkLst>
        </pc:spChg>
        <pc:spChg chg="add del mod">
          <ac:chgData name="Ellie Bowen (2200584)" userId="99f3cb55-012c-497e-bdb4-2e7332e9df0b" providerId="ADAL" clId="{3933F299-FF68-6641-A6EA-0D72B5EEB060}" dt="2024-02-26T19:20:04.637" v="3333" actId="478"/>
          <ac:spMkLst>
            <pc:docMk/>
            <pc:sldMk cId="603603689" sldId="289"/>
            <ac:spMk id="9" creationId="{3D326718-81EB-E71B-DFF2-DE7A759FCF5F}"/>
          </ac:spMkLst>
        </pc:spChg>
        <pc:spChg chg="add del mod">
          <ac:chgData name="Ellie Bowen (2200584)" userId="99f3cb55-012c-497e-bdb4-2e7332e9df0b" providerId="ADAL" clId="{3933F299-FF68-6641-A6EA-0D72B5EEB060}" dt="2024-02-25T21:07:04.177" v="2928" actId="478"/>
          <ac:spMkLst>
            <pc:docMk/>
            <pc:sldMk cId="603603689" sldId="289"/>
            <ac:spMk id="9" creationId="{C59A71C1-CA37-35AA-F49A-EB2F2C2EED8C}"/>
          </ac:spMkLst>
        </pc:spChg>
        <pc:spChg chg="del">
          <ac:chgData name="Ellie Bowen (2200584)" userId="99f3cb55-012c-497e-bdb4-2e7332e9df0b" providerId="ADAL" clId="{3933F299-FF68-6641-A6EA-0D72B5EEB060}" dt="2024-02-20T18:38:16.310" v="192" actId="478"/>
          <ac:spMkLst>
            <pc:docMk/>
            <pc:sldMk cId="603603689" sldId="289"/>
            <ac:spMk id="10" creationId="{61138415-BF82-B286-5093-D5077699F3EF}"/>
          </ac:spMkLst>
        </pc:spChg>
        <pc:spChg chg="del">
          <ac:chgData name="Ellie Bowen (2200584)" userId="99f3cb55-012c-497e-bdb4-2e7332e9df0b" providerId="ADAL" clId="{3933F299-FF68-6641-A6EA-0D72B5EEB060}" dt="2024-02-25T20:58:54.280" v="2853" actId="478"/>
          <ac:spMkLst>
            <pc:docMk/>
            <pc:sldMk cId="603603689" sldId="289"/>
            <ac:spMk id="11" creationId="{60393C0A-9BE0-4E8C-4B1D-56EE9D9B08D4}"/>
          </ac:spMkLst>
        </pc:spChg>
        <pc:spChg chg="add mod">
          <ac:chgData name="Ellie Bowen (2200584)" userId="99f3cb55-012c-497e-bdb4-2e7332e9df0b" providerId="ADAL" clId="{3933F299-FF68-6641-A6EA-0D72B5EEB060}" dt="2024-02-26T19:37:46.506" v="3657" actId="14100"/>
          <ac:spMkLst>
            <pc:docMk/>
            <pc:sldMk cId="603603689" sldId="289"/>
            <ac:spMk id="11" creationId="{BD837C0A-900A-84E3-F38D-258169EA5520}"/>
          </ac:spMkLst>
        </pc:spChg>
        <pc:spChg chg="del">
          <ac:chgData name="Ellie Bowen (2200584)" userId="99f3cb55-012c-497e-bdb4-2e7332e9df0b" providerId="ADAL" clId="{3933F299-FF68-6641-A6EA-0D72B5EEB060}" dt="2024-02-25T20:59:13.317" v="2859" actId="478"/>
          <ac:spMkLst>
            <pc:docMk/>
            <pc:sldMk cId="603603689" sldId="289"/>
            <ac:spMk id="12" creationId="{166DBB4F-A281-9D09-8A8E-1B183F2AE3AD}"/>
          </ac:spMkLst>
        </pc:spChg>
        <pc:spChg chg="add mod">
          <ac:chgData name="Ellie Bowen (2200584)" userId="99f3cb55-012c-497e-bdb4-2e7332e9df0b" providerId="ADAL" clId="{3933F299-FF68-6641-A6EA-0D72B5EEB060}" dt="2024-02-26T19:38:44.724" v="3679" actId="1076"/>
          <ac:spMkLst>
            <pc:docMk/>
            <pc:sldMk cId="603603689" sldId="289"/>
            <ac:spMk id="12" creationId="{A04F4BD9-850C-0CFA-DE7F-E682F57DF05F}"/>
          </ac:spMkLst>
        </pc:spChg>
        <pc:spChg chg="del">
          <ac:chgData name="Ellie Bowen (2200584)" userId="99f3cb55-012c-497e-bdb4-2e7332e9df0b" providerId="ADAL" clId="{3933F299-FF68-6641-A6EA-0D72B5EEB060}" dt="2024-02-25T20:59:11.161" v="2858" actId="478"/>
          <ac:spMkLst>
            <pc:docMk/>
            <pc:sldMk cId="603603689" sldId="289"/>
            <ac:spMk id="13" creationId="{FB6C0B4E-5A25-A962-6E06-CFA72E20CBC2}"/>
          </ac:spMkLst>
        </pc:spChg>
        <pc:spChg chg="del">
          <ac:chgData name="Ellie Bowen (2200584)" userId="99f3cb55-012c-497e-bdb4-2e7332e9df0b" providerId="ADAL" clId="{3933F299-FF68-6641-A6EA-0D72B5EEB060}" dt="2024-02-25T20:59:02.616" v="2855" actId="478"/>
          <ac:spMkLst>
            <pc:docMk/>
            <pc:sldMk cId="603603689" sldId="289"/>
            <ac:spMk id="14" creationId="{CD2903E5-64F1-02DA-9182-8D31B61DCD11}"/>
          </ac:spMkLst>
        </pc:spChg>
        <pc:spChg chg="del">
          <ac:chgData name="Ellie Bowen (2200584)" userId="99f3cb55-012c-497e-bdb4-2e7332e9df0b" providerId="ADAL" clId="{3933F299-FF68-6641-A6EA-0D72B5EEB060}" dt="2024-02-25T20:59:26.193" v="2863" actId="478"/>
          <ac:spMkLst>
            <pc:docMk/>
            <pc:sldMk cId="603603689" sldId="289"/>
            <ac:spMk id="15" creationId="{5D1C9A93-A210-5250-B3F3-717AE81D7549}"/>
          </ac:spMkLst>
        </pc:spChg>
        <pc:spChg chg="del">
          <ac:chgData name="Ellie Bowen (2200584)" userId="99f3cb55-012c-497e-bdb4-2e7332e9df0b" providerId="ADAL" clId="{3933F299-FF68-6641-A6EA-0D72B5EEB060}" dt="2024-02-25T20:59:24.150" v="2862" actId="478"/>
          <ac:spMkLst>
            <pc:docMk/>
            <pc:sldMk cId="603603689" sldId="289"/>
            <ac:spMk id="16" creationId="{167E1C7B-2285-2BD5-2DDC-FF60F592627B}"/>
          </ac:spMkLst>
        </pc:spChg>
        <pc:spChg chg="del">
          <ac:chgData name="Ellie Bowen (2200584)" userId="99f3cb55-012c-497e-bdb4-2e7332e9df0b" providerId="ADAL" clId="{3933F299-FF68-6641-A6EA-0D72B5EEB060}" dt="2024-02-25T20:59:07.915" v="2857" actId="478"/>
          <ac:spMkLst>
            <pc:docMk/>
            <pc:sldMk cId="603603689" sldId="289"/>
            <ac:spMk id="17" creationId="{EDE2B1B3-6233-164C-C19D-85C9C1B1C3E3}"/>
          </ac:spMkLst>
        </pc:spChg>
        <pc:spChg chg="del">
          <ac:chgData name="Ellie Bowen (2200584)" userId="99f3cb55-012c-497e-bdb4-2e7332e9df0b" providerId="ADAL" clId="{3933F299-FF68-6641-A6EA-0D72B5EEB060}" dt="2024-02-25T20:59:19.493" v="2861" actId="478"/>
          <ac:spMkLst>
            <pc:docMk/>
            <pc:sldMk cId="603603689" sldId="289"/>
            <ac:spMk id="18" creationId="{782E7017-BF5E-6CF2-D20C-2F96F0B43842}"/>
          </ac:spMkLst>
        </pc:spChg>
        <pc:spChg chg="del">
          <ac:chgData name="Ellie Bowen (2200584)" userId="99f3cb55-012c-497e-bdb4-2e7332e9df0b" providerId="ADAL" clId="{3933F299-FF68-6641-A6EA-0D72B5EEB060}" dt="2024-02-25T20:59:17.600" v="2860" actId="478"/>
          <ac:spMkLst>
            <pc:docMk/>
            <pc:sldMk cId="603603689" sldId="289"/>
            <ac:spMk id="19" creationId="{3C8DFD10-21A2-14BD-E621-FCEF202D2872}"/>
          </ac:spMkLst>
        </pc:spChg>
        <pc:spChg chg="del">
          <ac:chgData name="Ellie Bowen (2200584)" userId="99f3cb55-012c-497e-bdb4-2e7332e9df0b" providerId="ADAL" clId="{3933F299-FF68-6641-A6EA-0D72B5EEB060}" dt="2024-02-25T20:59:05.936" v="2856" actId="478"/>
          <ac:spMkLst>
            <pc:docMk/>
            <pc:sldMk cId="603603689" sldId="289"/>
            <ac:spMk id="20" creationId="{1F6FD4B0-82A6-61F0-9801-A931937B1AE1}"/>
          </ac:spMkLst>
        </pc:spChg>
        <pc:picChg chg="add del mod">
          <ac:chgData name="Ellie Bowen (2200584)" userId="99f3cb55-012c-497e-bdb4-2e7332e9df0b" providerId="ADAL" clId="{3933F299-FF68-6641-A6EA-0D72B5EEB060}" dt="2024-02-26T19:02:07.539" v="3199" actId="478"/>
          <ac:picMkLst>
            <pc:docMk/>
            <pc:sldMk cId="603603689" sldId="289"/>
            <ac:picMk id="3" creationId="{3F87F675-167E-D2E0-331D-65E2C8C41120}"/>
          </ac:picMkLst>
        </pc:picChg>
        <pc:picChg chg="add mod">
          <ac:chgData name="Ellie Bowen (2200584)" userId="99f3cb55-012c-497e-bdb4-2e7332e9df0b" providerId="ADAL" clId="{3933F299-FF68-6641-A6EA-0D72B5EEB060}" dt="2024-02-26T19:04:24.209" v="3206"/>
          <ac:picMkLst>
            <pc:docMk/>
            <pc:sldMk cId="603603689" sldId="289"/>
            <ac:picMk id="8" creationId="{6C08149C-08C6-08B0-2F9C-FA860908F708}"/>
          </ac:picMkLst>
        </pc:picChg>
      </pc:sldChg>
      <pc:sldChg chg="addSp delSp modSp new add del mod modClrScheme modAnim chgLayout modNotesTx">
        <pc:chgData name="Ellie Bowen (2200584)" userId="99f3cb55-012c-497e-bdb4-2e7332e9df0b" providerId="ADAL" clId="{3933F299-FF68-6641-A6EA-0D72B5EEB060}" dt="2024-03-01T14:26:28.029" v="8148" actId="20577"/>
        <pc:sldMkLst>
          <pc:docMk/>
          <pc:sldMk cId="2633314603" sldId="290"/>
        </pc:sldMkLst>
        <pc:spChg chg="mod ord">
          <ac:chgData name="Ellie Bowen (2200584)" userId="99f3cb55-012c-497e-bdb4-2e7332e9df0b" providerId="ADAL" clId="{3933F299-FF68-6641-A6EA-0D72B5EEB060}" dt="2024-02-26T21:41:13.691" v="4714" actId="1076"/>
          <ac:spMkLst>
            <pc:docMk/>
            <pc:sldMk cId="2633314603" sldId="290"/>
            <ac:spMk id="2" creationId="{76B603CD-2F7C-FB5C-8F42-3865D66E6C38}"/>
          </ac:spMkLst>
        </pc:spChg>
        <pc:spChg chg="mod ord">
          <ac:chgData name="Ellie Bowen (2200584)" userId="99f3cb55-012c-497e-bdb4-2e7332e9df0b" providerId="ADAL" clId="{3933F299-FF68-6641-A6EA-0D72B5EEB060}" dt="2024-02-26T23:02:01.067" v="5123" actId="20577"/>
          <ac:spMkLst>
            <pc:docMk/>
            <pc:sldMk cId="2633314603" sldId="290"/>
            <ac:spMk id="3" creationId="{772E99F2-E769-5F22-1EC1-1457D1099F77}"/>
          </ac:spMkLst>
        </pc:spChg>
        <pc:spChg chg="del">
          <ac:chgData name="Ellie Bowen (2200584)" userId="99f3cb55-012c-497e-bdb4-2e7332e9df0b" providerId="ADAL" clId="{3933F299-FF68-6641-A6EA-0D72B5EEB060}" dt="2024-02-24T12:54:55.351" v="227"/>
          <ac:spMkLst>
            <pc:docMk/>
            <pc:sldMk cId="2633314603" sldId="290"/>
            <ac:spMk id="4" creationId="{4ED4F995-B026-D1E6-5A58-8D98369CD7CC}"/>
          </ac:spMkLst>
        </pc:spChg>
        <pc:spChg chg="add del mod">
          <ac:chgData name="Ellie Bowen (2200584)" userId="99f3cb55-012c-497e-bdb4-2e7332e9df0b" providerId="ADAL" clId="{3933F299-FF68-6641-A6EA-0D72B5EEB060}" dt="2024-02-26T19:11:54.142" v="3239"/>
          <ac:spMkLst>
            <pc:docMk/>
            <pc:sldMk cId="2633314603" sldId="290"/>
            <ac:spMk id="4" creationId="{8CDD1FE3-DC72-C5A1-0466-74BD4C9CCAA0}"/>
          </ac:spMkLst>
        </pc:spChg>
        <pc:spChg chg="add del mod">
          <ac:chgData name="Ellie Bowen (2200584)" userId="99f3cb55-012c-497e-bdb4-2e7332e9df0b" providerId="ADAL" clId="{3933F299-FF68-6641-A6EA-0D72B5EEB060}" dt="2024-02-24T13:30:18.278" v="1876"/>
          <ac:spMkLst>
            <pc:docMk/>
            <pc:sldMk cId="2633314603" sldId="290"/>
            <ac:spMk id="6" creationId="{1FEB4F72-6C1D-7E46-33FC-33C0B0901ED6}"/>
          </ac:spMkLst>
        </pc:spChg>
        <pc:picChg chg="add del mod">
          <ac:chgData name="Ellie Bowen (2200584)" userId="99f3cb55-012c-497e-bdb4-2e7332e9df0b" providerId="ADAL" clId="{3933F299-FF68-6641-A6EA-0D72B5EEB060}" dt="2024-02-25T21:01:37.006" v="2894" actId="478"/>
          <ac:picMkLst>
            <pc:docMk/>
            <pc:sldMk cId="2633314603" sldId="290"/>
            <ac:picMk id="4" creationId="{74075A18-9E8D-99A0-6B98-3D92E23C8258}"/>
          </ac:picMkLst>
        </pc:picChg>
        <pc:picChg chg="add del mod ord">
          <ac:chgData name="Ellie Bowen (2200584)" userId="99f3cb55-012c-497e-bdb4-2e7332e9df0b" providerId="ADAL" clId="{3933F299-FF68-6641-A6EA-0D72B5EEB060}" dt="2024-02-26T18:46:58.572" v="3170" actId="688"/>
          <ac:picMkLst>
            <pc:docMk/>
            <pc:sldMk cId="2633314603" sldId="290"/>
            <ac:picMk id="5" creationId="{828AF789-D280-32E5-A8C5-544E53A81AB8}"/>
          </ac:picMkLst>
        </pc:picChg>
        <pc:picChg chg="add del mod">
          <ac:chgData name="Ellie Bowen (2200584)" userId="99f3cb55-012c-497e-bdb4-2e7332e9df0b" providerId="ADAL" clId="{3933F299-FF68-6641-A6EA-0D72B5EEB060}" dt="2024-02-24T14:49:21.388" v="2726" actId="14100"/>
          <ac:picMkLst>
            <pc:docMk/>
            <pc:sldMk cId="2633314603" sldId="290"/>
            <ac:picMk id="7" creationId="{C24CFEE7-8CF2-EFA9-A488-B037E5EEB03C}"/>
          </ac:picMkLst>
        </pc:picChg>
        <pc:picChg chg="add del mod">
          <ac:chgData name="Ellie Bowen (2200584)" userId="99f3cb55-012c-497e-bdb4-2e7332e9df0b" providerId="ADAL" clId="{3933F299-FF68-6641-A6EA-0D72B5EEB060}" dt="2024-02-24T14:50:38.355" v="2739" actId="14100"/>
          <ac:picMkLst>
            <pc:docMk/>
            <pc:sldMk cId="2633314603" sldId="290"/>
            <ac:picMk id="8" creationId="{93A9E1B4-0601-999C-04C3-2B053A7E91E8}"/>
          </ac:picMkLst>
        </pc:picChg>
      </pc:sldChg>
      <pc:sldChg chg="del modNotes">
        <pc:chgData name="Ellie Bowen (2200584)" userId="99f3cb55-012c-497e-bdb4-2e7332e9df0b" providerId="ADAL" clId="{3933F299-FF68-6641-A6EA-0D72B5EEB060}" dt="2024-02-20T18:39:24.892" v="221" actId="2696"/>
        <pc:sldMkLst>
          <pc:docMk/>
          <pc:sldMk cId="2830768211" sldId="291"/>
        </pc:sldMkLst>
      </pc:sldChg>
      <pc:sldChg chg="addSp delSp modSp new mod modClrScheme modAnim chgLayout">
        <pc:chgData name="Ellie Bowen (2200584)" userId="99f3cb55-012c-497e-bdb4-2e7332e9df0b" providerId="ADAL" clId="{3933F299-FF68-6641-A6EA-0D72B5EEB060}" dt="2024-02-27T14:38:05.602" v="6349" actId="20577"/>
        <pc:sldMkLst>
          <pc:docMk/>
          <pc:sldMk cId="3027589928" sldId="292"/>
        </pc:sldMkLst>
        <pc:spChg chg="mod ord">
          <ac:chgData name="Ellie Bowen (2200584)" userId="99f3cb55-012c-497e-bdb4-2e7332e9df0b" providerId="ADAL" clId="{3933F299-FF68-6641-A6EA-0D72B5EEB060}" dt="2024-02-26T22:07:32.175" v="4950" actId="14100"/>
          <ac:spMkLst>
            <pc:docMk/>
            <pc:sldMk cId="3027589928" sldId="292"/>
            <ac:spMk id="2" creationId="{12B9905F-A5D6-D6B1-C26E-3802A0FF311B}"/>
          </ac:spMkLst>
        </pc:spChg>
        <pc:spChg chg="del">
          <ac:chgData name="Ellie Bowen (2200584)" userId="99f3cb55-012c-497e-bdb4-2e7332e9df0b" providerId="ADAL" clId="{3933F299-FF68-6641-A6EA-0D72B5EEB060}" dt="2024-02-20T18:39:36.667" v="224" actId="478"/>
          <ac:spMkLst>
            <pc:docMk/>
            <pc:sldMk cId="3027589928" sldId="292"/>
            <ac:spMk id="3" creationId="{5C6FC268-096A-1DCE-5541-E2C242B98AB1}"/>
          </ac:spMkLst>
        </pc:spChg>
        <pc:spChg chg="add del mod">
          <ac:chgData name="Ellie Bowen (2200584)" userId="99f3cb55-012c-497e-bdb4-2e7332e9df0b" providerId="ADAL" clId="{3933F299-FF68-6641-A6EA-0D72B5EEB060}" dt="2024-02-26T18:59:14.890" v="3177" actId="6264"/>
          <ac:spMkLst>
            <pc:docMk/>
            <pc:sldMk cId="3027589928" sldId="292"/>
            <ac:spMk id="4" creationId="{525FD109-D060-E45C-8E3A-213FC52BD2BC}"/>
          </ac:spMkLst>
        </pc:spChg>
        <pc:spChg chg="del">
          <ac:chgData name="Ellie Bowen (2200584)" userId="99f3cb55-012c-497e-bdb4-2e7332e9df0b" providerId="ADAL" clId="{3933F299-FF68-6641-A6EA-0D72B5EEB060}" dt="2024-02-20T18:39:34.479" v="223" actId="478"/>
          <ac:spMkLst>
            <pc:docMk/>
            <pc:sldMk cId="3027589928" sldId="292"/>
            <ac:spMk id="4" creationId="{6D6F0249-C1D6-9D2C-DFB9-479934DB4EF3}"/>
          </ac:spMkLst>
        </pc:spChg>
        <pc:spChg chg="del">
          <ac:chgData name="Ellie Bowen (2200584)" userId="99f3cb55-012c-497e-bdb4-2e7332e9df0b" providerId="ADAL" clId="{3933F299-FF68-6641-A6EA-0D72B5EEB060}" dt="2024-02-20T18:39:40.797" v="226" actId="478"/>
          <ac:spMkLst>
            <pc:docMk/>
            <pc:sldMk cId="3027589928" sldId="292"/>
            <ac:spMk id="5" creationId="{1A075E49-A63C-B02E-B8DC-08E49E1A2113}"/>
          </ac:spMkLst>
        </pc:spChg>
        <pc:spChg chg="add del mod ord">
          <ac:chgData name="Ellie Bowen (2200584)" userId="99f3cb55-012c-497e-bdb4-2e7332e9df0b" providerId="ADAL" clId="{3933F299-FF68-6641-A6EA-0D72B5EEB060}" dt="2024-02-26T18:59:22.200" v="3180" actId="6264"/>
          <ac:spMkLst>
            <pc:docMk/>
            <pc:sldMk cId="3027589928" sldId="292"/>
            <ac:spMk id="5" creationId="{5F137D2E-6702-BCB7-E95F-F44B80FC9519}"/>
          </ac:spMkLst>
        </pc:spChg>
        <pc:spChg chg="add del mod ord">
          <ac:chgData name="Ellie Bowen (2200584)" userId="99f3cb55-012c-497e-bdb4-2e7332e9df0b" providerId="ADAL" clId="{3933F299-FF68-6641-A6EA-0D72B5EEB060}" dt="2024-02-26T18:59:22.200" v="3180" actId="6264"/>
          <ac:spMkLst>
            <pc:docMk/>
            <pc:sldMk cId="3027589928" sldId="292"/>
            <ac:spMk id="6" creationId="{BEA0134B-E8DA-A649-5FFC-6208E34CCE32}"/>
          </ac:spMkLst>
        </pc:spChg>
        <pc:spChg chg="del">
          <ac:chgData name="Ellie Bowen (2200584)" userId="99f3cb55-012c-497e-bdb4-2e7332e9df0b" providerId="ADAL" clId="{3933F299-FF68-6641-A6EA-0D72B5EEB060}" dt="2024-02-20T18:39:39.055" v="225" actId="478"/>
          <ac:spMkLst>
            <pc:docMk/>
            <pc:sldMk cId="3027589928" sldId="292"/>
            <ac:spMk id="6" creationId="{DCE3B4B1-00B8-EFEC-5367-35771EB6427B}"/>
          </ac:spMkLst>
        </pc:spChg>
        <pc:spChg chg="del">
          <ac:chgData name="Ellie Bowen (2200584)" userId="99f3cb55-012c-497e-bdb4-2e7332e9df0b" providerId="ADAL" clId="{3933F299-FF68-6641-A6EA-0D72B5EEB060}" dt="2024-02-26T18:59:14.890" v="3177" actId="6264"/>
          <ac:spMkLst>
            <pc:docMk/>
            <pc:sldMk cId="3027589928" sldId="292"/>
            <ac:spMk id="7" creationId="{46BF0BC6-9726-2F66-FAA9-02B778266E95}"/>
          </ac:spMkLst>
        </pc:spChg>
        <pc:spChg chg="del">
          <ac:chgData name="Ellie Bowen (2200584)" userId="99f3cb55-012c-497e-bdb4-2e7332e9df0b" providerId="ADAL" clId="{3933F299-FF68-6641-A6EA-0D72B5EEB060}" dt="2024-02-26T18:59:14.890" v="3177" actId="6264"/>
          <ac:spMkLst>
            <pc:docMk/>
            <pc:sldMk cId="3027589928" sldId="292"/>
            <ac:spMk id="8" creationId="{BBAD1E37-9EAC-EE78-74D1-72747E94A820}"/>
          </ac:spMkLst>
        </pc:spChg>
        <pc:spChg chg="del">
          <ac:chgData name="Ellie Bowen (2200584)" userId="99f3cb55-012c-497e-bdb4-2e7332e9df0b" providerId="ADAL" clId="{3933F299-FF68-6641-A6EA-0D72B5EEB060}" dt="2024-02-26T18:59:14.890" v="3177" actId="6264"/>
          <ac:spMkLst>
            <pc:docMk/>
            <pc:sldMk cId="3027589928" sldId="292"/>
            <ac:spMk id="9" creationId="{E47CFA83-61D4-52C2-1ADC-92083FA11F9B}"/>
          </ac:spMkLst>
        </pc:spChg>
        <pc:spChg chg="del">
          <ac:chgData name="Ellie Bowen (2200584)" userId="99f3cb55-012c-497e-bdb4-2e7332e9df0b" providerId="ADAL" clId="{3933F299-FF68-6641-A6EA-0D72B5EEB060}" dt="2024-02-26T18:59:14.890" v="3177" actId="6264"/>
          <ac:spMkLst>
            <pc:docMk/>
            <pc:sldMk cId="3027589928" sldId="292"/>
            <ac:spMk id="10" creationId="{BBB33BD8-049E-8386-169C-A70CDEA1D1E6}"/>
          </ac:spMkLst>
        </pc:spChg>
        <pc:spChg chg="add del mod ord">
          <ac:chgData name="Ellie Bowen (2200584)" userId="99f3cb55-012c-497e-bdb4-2e7332e9df0b" providerId="ADAL" clId="{3933F299-FF68-6641-A6EA-0D72B5EEB060}" dt="2024-02-26T18:59:22.200" v="3180" actId="6264"/>
          <ac:spMkLst>
            <pc:docMk/>
            <pc:sldMk cId="3027589928" sldId="292"/>
            <ac:spMk id="11" creationId="{C0F7C356-B5DE-7386-7C3D-C8D92E85CE45}"/>
          </ac:spMkLst>
        </pc:spChg>
        <pc:spChg chg="add del mod ord">
          <ac:chgData name="Ellie Bowen (2200584)" userId="99f3cb55-012c-497e-bdb4-2e7332e9df0b" providerId="ADAL" clId="{3933F299-FF68-6641-A6EA-0D72B5EEB060}" dt="2024-02-26T18:59:22.200" v="3180" actId="6264"/>
          <ac:spMkLst>
            <pc:docMk/>
            <pc:sldMk cId="3027589928" sldId="292"/>
            <ac:spMk id="12" creationId="{32C9F8E7-A83B-743C-8C51-C076A62E3D3D}"/>
          </ac:spMkLst>
        </pc:spChg>
        <pc:spChg chg="add del mod ord">
          <ac:chgData name="Ellie Bowen (2200584)" userId="99f3cb55-012c-497e-bdb4-2e7332e9df0b" providerId="ADAL" clId="{3933F299-FF68-6641-A6EA-0D72B5EEB060}" dt="2024-02-26T18:59:22.200" v="3180" actId="6264"/>
          <ac:spMkLst>
            <pc:docMk/>
            <pc:sldMk cId="3027589928" sldId="292"/>
            <ac:spMk id="13" creationId="{89800AFA-8D68-22C5-D95C-5B262374C325}"/>
          </ac:spMkLst>
        </pc:spChg>
        <pc:spChg chg="add del mod ord">
          <ac:chgData name="Ellie Bowen (2200584)" userId="99f3cb55-012c-497e-bdb4-2e7332e9df0b" providerId="ADAL" clId="{3933F299-FF68-6641-A6EA-0D72B5EEB060}" dt="2024-02-26T18:59:22.200" v="3180" actId="6264"/>
          <ac:spMkLst>
            <pc:docMk/>
            <pc:sldMk cId="3027589928" sldId="292"/>
            <ac:spMk id="14" creationId="{229FA3FC-AFCD-7BE7-F8B2-4ACF4D6FE29D}"/>
          </ac:spMkLst>
        </pc:spChg>
        <pc:spChg chg="add del mod ord">
          <ac:chgData name="Ellie Bowen (2200584)" userId="99f3cb55-012c-497e-bdb4-2e7332e9df0b" providerId="ADAL" clId="{3933F299-FF68-6641-A6EA-0D72B5EEB060}" dt="2024-02-26T18:59:22.200" v="3180" actId="6264"/>
          <ac:spMkLst>
            <pc:docMk/>
            <pc:sldMk cId="3027589928" sldId="292"/>
            <ac:spMk id="15" creationId="{D569FB48-B47F-D750-76E6-675D6C54C3EA}"/>
          </ac:spMkLst>
        </pc:spChg>
        <pc:spChg chg="add del mod ord">
          <ac:chgData name="Ellie Bowen (2200584)" userId="99f3cb55-012c-497e-bdb4-2e7332e9df0b" providerId="ADAL" clId="{3933F299-FF68-6641-A6EA-0D72B5EEB060}" dt="2024-02-26T18:59:22.200" v="3180" actId="6264"/>
          <ac:spMkLst>
            <pc:docMk/>
            <pc:sldMk cId="3027589928" sldId="292"/>
            <ac:spMk id="16" creationId="{4B8DE999-FCE8-DA69-B713-ED759CC6FFE8}"/>
          </ac:spMkLst>
        </pc:spChg>
        <pc:spChg chg="add del mod">
          <ac:chgData name="Ellie Bowen (2200584)" userId="99f3cb55-012c-497e-bdb4-2e7332e9df0b" providerId="ADAL" clId="{3933F299-FF68-6641-A6EA-0D72B5EEB060}" dt="2024-02-26T18:59:19.169" v="3179" actId="6264"/>
          <ac:spMkLst>
            <pc:docMk/>
            <pc:sldMk cId="3027589928" sldId="292"/>
            <ac:spMk id="17" creationId="{0AA90201-8756-44E3-3264-3BFD62A101D3}"/>
          </ac:spMkLst>
        </pc:spChg>
        <pc:spChg chg="add del mod ord">
          <ac:chgData name="Ellie Bowen (2200584)" userId="99f3cb55-012c-497e-bdb4-2e7332e9df0b" providerId="ADAL" clId="{3933F299-FF68-6641-A6EA-0D72B5EEB060}" dt="2024-02-26T18:59:19.169" v="3179" actId="6264"/>
          <ac:spMkLst>
            <pc:docMk/>
            <pc:sldMk cId="3027589928" sldId="292"/>
            <ac:spMk id="18" creationId="{1D65B7CF-B18C-4F32-8C87-42ECDD89D2FD}"/>
          </ac:spMkLst>
        </pc:spChg>
        <pc:spChg chg="add del mod ord">
          <ac:chgData name="Ellie Bowen (2200584)" userId="99f3cb55-012c-497e-bdb4-2e7332e9df0b" providerId="ADAL" clId="{3933F299-FF68-6641-A6EA-0D72B5EEB060}" dt="2024-02-26T18:59:19.169" v="3179" actId="6264"/>
          <ac:spMkLst>
            <pc:docMk/>
            <pc:sldMk cId="3027589928" sldId="292"/>
            <ac:spMk id="19" creationId="{77D6BB06-034B-9255-F401-C9D27B5133FD}"/>
          </ac:spMkLst>
        </pc:spChg>
        <pc:spChg chg="add del mod ord">
          <ac:chgData name="Ellie Bowen (2200584)" userId="99f3cb55-012c-497e-bdb4-2e7332e9df0b" providerId="ADAL" clId="{3933F299-FF68-6641-A6EA-0D72B5EEB060}" dt="2024-02-26T18:59:19.169" v="3179" actId="6264"/>
          <ac:spMkLst>
            <pc:docMk/>
            <pc:sldMk cId="3027589928" sldId="292"/>
            <ac:spMk id="20" creationId="{92051285-4A71-B5A7-0B36-544B555373C0}"/>
          </ac:spMkLst>
        </pc:spChg>
        <pc:spChg chg="add del mod ord">
          <ac:chgData name="Ellie Bowen (2200584)" userId="99f3cb55-012c-497e-bdb4-2e7332e9df0b" providerId="ADAL" clId="{3933F299-FF68-6641-A6EA-0D72B5EEB060}" dt="2024-02-26T18:59:19.169" v="3179" actId="6264"/>
          <ac:spMkLst>
            <pc:docMk/>
            <pc:sldMk cId="3027589928" sldId="292"/>
            <ac:spMk id="21" creationId="{1B0F222B-A3BA-39ED-2362-B0BA067C27E0}"/>
          </ac:spMkLst>
        </pc:spChg>
        <pc:spChg chg="add del mod ord">
          <ac:chgData name="Ellie Bowen (2200584)" userId="99f3cb55-012c-497e-bdb4-2e7332e9df0b" providerId="ADAL" clId="{3933F299-FF68-6641-A6EA-0D72B5EEB060}" dt="2024-02-26T18:59:19.169" v="3179" actId="6264"/>
          <ac:spMkLst>
            <pc:docMk/>
            <pc:sldMk cId="3027589928" sldId="292"/>
            <ac:spMk id="22" creationId="{816B0144-6242-A420-16A4-07120286BB53}"/>
          </ac:spMkLst>
        </pc:spChg>
        <pc:spChg chg="add del mod ord">
          <ac:chgData name="Ellie Bowen (2200584)" userId="99f3cb55-012c-497e-bdb4-2e7332e9df0b" providerId="ADAL" clId="{3933F299-FF68-6641-A6EA-0D72B5EEB060}" dt="2024-02-26T18:59:19.169" v="3179" actId="6264"/>
          <ac:spMkLst>
            <pc:docMk/>
            <pc:sldMk cId="3027589928" sldId="292"/>
            <ac:spMk id="23" creationId="{80CE3535-F471-0A66-64D3-FF9AEAADB10C}"/>
          </ac:spMkLst>
        </pc:spChg>
        <pc:spChg chg="add del mod ord">
          <ac:chgData name="Ellie Bowen (2200584)" userId="99f3cb55-012c-497e-bdb4-2e7332e9df0b" providerId="ADAL" clId="{3933F299-FF68-6641-A6EA-0D72B5EEB060}" dt="2024-02-26T18:59:19.169" v="3179" actId="6264"/>
          <ac:spMkLst>
            <pc:docMk/>
            <pc:sldMk cId="3027589928" sldId="292"/>
            <ac:spMk id="24" creationId="{39EEEBA0-238B-8EEC-5724-D9F7C4C93369}"/>
          </ac:spMkLst>
        </pc:spChg>
        <pc:spChg chg="add del mod ord">
          <ac:chgData name="Ellie Bowen (2200584)" userId="99f3cb55-012c-497e-bdb4-2e7332e9df0b" providerId="ADAL" clId="{3933F299-FF68-6641-A6EA-0D72B5EEB060}" dt="2024-02-26T18:59:19.169" v="3179" actId="6264"/>
          <ac:spMkLst>
            <pc:docMk/>
            <pc:sldMk cId="3027589928" sldId="292"/>
            <ac:spMk id="25" creationId="{3B5B4BAA-78AE-879E-8A4D-2D5F931890FD}"/>
          </ac:spMkLst>
        </pc:spChg>
        <pc:spChg chg="add del mod">
          <ac:chgData name="Ellie Bowen (2200584)" userId="99f3cb55-012c-497e-bdb4-2e7332e9df0b" providerId="ADAL" clId="{3933F299-FF68-6641-A6EA-0D72B5EEB060}" dt="2024-02-26T18:59:22.200" v="3180" actId="6264"/>
          <ac:spMkLst>
            <pc:docMk/>
            <pc:sldMk cId="3027589928" sldId="292"/>
            <ac:spMk id="26" creationId="{DD6B2BF7-69F0-754D-6C7A-894CEECC74F0}"/>
          </ac:spMkLst>
        </pc:spChg>
        <pc:spChg chg="add del mod ord">
          <ac:chgData name="Ellie Bowen (2200584)" userId="99f3cb55-012c-497e-bdb4-2e7332e9df0b" providerId="ADAL" clId="{3933F299-FF68-6641-A6EA-0D72B5EEB060}" dt="2024-02-26T18:59:33.102" v="3184" actId="478"/>
          <ac:spMkLst>
            <pc:docMk/>
            <pc:sldMk cId="3027589928" sldId="292"/>
            <ac:spMk id="27" creationId="{2ACDE510-3551-18AF-7E34-F8ABA6F3B227}"/>
          </ac:spMkLst>
        </pc:spChg>
        <pc:spChg chg="add del mod ord">
          <ac:chgData name="Ellie Bowen (2200584)" userId="99f3cb55-012c-497e-bdb4-2e7332e9df0b" providerId="ADAL" clId="{3933F299-FF68-6641-A6EA-0D72B5EEB060}" dt="2024-02-26T18:59:31.634" v="3183" actId="478"/>
          <ac:spMkLst>
            <pc:docMk/>
            <pc:sldMk cId="3027589928" sldId="292"/>
            <ac:spMk id="28" creationId="{CC2A8941-BE76-61BC-7F7E-92CBDF41A96B}"/>
          </ac:spMkLst>
        </pc:spChg>
        <pc:spChg chg="add del mod ord">
          <ac:chgData name="Ellie Bowen (2200584)" userId="99f3cb55-012c-497e-bdb4-2e7332e9df0b" providerId="ADAL" clId="{3933F299-FF68-6641-A6EA-0D72B5EEB060}" dt="2024-02-26T18:59:35.900" v="3185" actId="478"/>
          <ac:spMkLst>
            <pc:docMk/>
            <pc:sldMk cId="3027589928" sldId="292"/>
            <ac:spMk id="29" creationId="{8DCFC1BB-E2D6-F737-41EA-05B1F1FE53D5}"/>
          </ac:spMkLst>
        </pc:spChg>
        <pc:spChg chg="add del mod ord">
          <ac:chgData name="Ellie Bowen (2200584)" userId="99f3cb55-012c-497e-bdb4-2e7332e9df0b" providerId="ADAL" clId="{3933F299-FF68-6641-A6EA-0D72B5EEB060}" dt="2024-02-26T18:59:29.050" v="3182" actId="478"/>
          <ac:spMkLst>
            <pc:docMk/>
            <pc:sldMk cId="3027589928" sldId="292"/>
            <ac:spMk id="30" creationId="{A3BBC31C-178C-C4F9-66E8-D4E3EE91481F}"/>
          </ac:spMkLst>
        </pc:spChg>
        <pc:spChg chg="add del mod ord">
          <ac:chgData name="Ellie Bowen (2200584)" userId="99f3cb55-012c-497e-bdb4-2e7332e9df0b" providerId="ADAL" clId="{3933F299-FF68-6641-A6EA-0D72B5EEB060}" dt="2024-02-26T19:03:10.494" v="3202" actId="700"/>
          <ac:spMkLst>
            <pc:docMk/>
            <pc:sldMk cId="3027589928" sldId="292"/>
            <ac:spMk id="31" creationId="{57CF9816-9C85-F92E-8E63-5600C59B315A}"/>
          </ac:spMkLst>
        </pc:spChg>
        <pc:spChg chg="add del mod ord">
          <ac:chgData name="Ellie Bowen (2200584)" userId="99f3cb55-012c-497e-bdb4-2e7332e9df0b" providerId="ADAL" clId="{3933F299-FF68-6641-A6EA-0D72B5EEB060}" dt="2024-02-26T19:03:10.494" v="3202" actId="700"/>
          <ac:spMkLst>
            <pc:docMk/>
            <pc:sldMk cId="3027589928" sldId="292"/>
            <ac:spMk id="32" creationId="{40ACC6CE-AC62-D3ED-FE22-D094AF17CB3E}"/>
          </ac:spMkLst>
        </pc:spChg>
        <pc:spChg chg="add del mod ord">
          <ac:chgData name="Ellie Bowen (2200584)" userId="99f3cb55-012c-497e-bdb4-2e7332e9df0b" providerId="ADAL" clId="{3933F299-FF68-6641-A6EA-0D72B5EEB060}" dt="2024-02-26T19:03:10.494" v="3202" actId="700"/>
          <ac:spMkLst>
            <pc:docMk/>
            <pc:sldMk cId="3027589928" sldId="292"/>
            <ac:spMk id="33" creationId="{2C237281-E662-95C5-47BC-C1562DA88417}"/>
          </ac:spMkLst>
        </pc:spChg>
        <pc:spChg chg="add del mod ord">
          <ac:chgData name="Ellie Bowen (2200584)" userId="99f3cb55-012c-497e-bdb4-2e7332e9df0b" providerId="ADAL" clId="{3933F299-FF68-6641-A6EA-0D72B5EEB060}" dt="2024-02-26T19:03:10.494" v="3202" actId="700"/>
          <ac:spMkLst>
            <pc:docMk/>
            <pc:sldMk cId="3027589928" sldId="292"/>
            <ac:spMk id="34" creationId="{3E12A3A7-4719-2B87-9054-AA14B017E173}"/>
          </ac:spMkLst>
        </pc:spChg>
        <pc:spChg chg="add del mod">
          <ac:chgData name="Ellie Bowen (2200584)" userId="99f3cb55-012c-497e-bdb4-2e7332e9df0b" providerId="ADAL" clId="{3933F299-FF68-6641-A6EA-0D72B5EEB060}" dt="2024-02-26T19:03:02.903" v="3201" actId="6264"/>
          <ac:spMkLst>
            <pc:docMk/>
            <pc:sldMk cId="3027589928" sldId="292"/>
            <ac:spMk id="35" creationId="{8B7F64F3-0530-B375-549D-4A3162007FAB}"/>
          </ac:spMkLst>
        </pc:spChg>
        <pc:spChg chg="add del mod ord">
          <ac:chgData name="Ellie Bowen (2200584)" userId="99f3cb55-012c-497e-bdb4-2e7332e9df0b" providerId="ADAL" clId="{3933F299-FF68-6641-A6EA-0D72B5EEB060}" dt="2024-02-26T19:03:02.903" v="3201" actId="6264"/>
          <ac:spMkLst>
            <pc:docMk/>
            <pc:sldMk cId="3027589928" sldId="292"/>
            <ac:spMk id="36" creationId="{06E0575C-522E-B1E3-FA40-CF5FFD9E820D}"/>
          </ac:spMkLst>
        </pc:spChg>
        <pc:spChg chg="add del mod ord">
          <ac:chgData name="Ellie Bowen (2200584)" userId="99f3cb55-012c-497e-bdb4-2e7332e9df0b" providerId="ADAL" clId="{3933F299-FF68-6641-A6EA-0D72B5EEB060}" dt="2024-02-26T19:03:02.903" v="3201" actId="6264"/>
          <ac:spMkLst>
            <pc:docMk/>
            <pc:sldMk cId="3027589928" sldId="292"/>
            <ac:spMk id="37" creationId="{88B7DA43-27C2-5C59-03BE-7AE34615B75E}"/>
          </ac:spMkLst>
        </pc:spChg>
        <pc:spChg chg="add del mod ord">
          <ac:chgData name="Ellie Bowen (2200584)" userId="99f3cb55-012c-497e-bdb4-2e7332e9df0b" providerId="ADAL" clId="{3933F299-FF68-6641-A6EA-0D72B5EEB060}" dt="2024-02-26T19:03:02.903" v="3201" actId="6264"/>
          <ac:spMkLst>
            <pc:docMk/>
            <pc:sldMk cId="3027589928" sldId="292"/>
            <ac:spMk id="38" creationId="{2054C38D-4AF7-7C07-DF58-C1255C588EC2}"/>
          </ac:spMkLst>
        </pc:spChg>
        <pc:spChg chg="add del mod ord">
          <ac:chgData name="Ellie Bowen (2200584)" userId="99f3cb55-012c-497e-bdb4-2e7332e9df0b" providerId="ADAL" clId="{3933F299-FF68-6641-A6EA-0D72B5EEB060}" dt="2024-02-26T19:03:02.903" v="3201" actId="6264"/>
          <ac:spMkLst>
            <pc:docMk/>
            <pc:sldMk cId="3027589928" sldId="292"/>
            <ac:spMk id="39" creationId="{5D39EAD7-9CC6-EB79-F8CE-D6747A50FF64}"/>
          </ac:spMkLst>
        </pc:spChg>
        <pc:spChg chg="add del mod ord">
          <ac:chgData name="Ellie Bowen (2200584)" userId="99f3cb55-012c-497e-bdb4-2e7332e9df0b" providerId="ADAL" clId="{3933F299-FF68-6641-A6EA-0D72B5EEB060}" dt="2024-02-26T19:03:02.903" v="3201" actId="6264"/>
          <ac:spMkLst>
            <pc:docMk/>
            <pc:sldMk cId="3027589928" sldId="292"/>
            <ac:spMk id="40" creationId="{B0E4A1E1-4DC3-2A03-E880-9CE8D894EE63}"/>
          </ac:spMkLst>
        </pc:spChg>
        <pc:spChg chg="add del mod ord">
          <ac:chgData name="Ellie Bowen (2200584)" userId="99f3cb55-012c-497e-bdb4-2e7332e9df0b" providerId="ADAL" clId="{3933F299-FF68-6641-A6EA-0D72B5EEB060}" dt="2024-02-26T19:03:02.903" v="3201" actId="6264"/>
          <ac:spMkLst>
            <pc:docMk/>
            <pc:sldMk cId="3027589928" sldId="292"/>
            <ac:spMk id="41" creationId="{91526FF5-8B6C-A9A6-044C-9FFC02784BB6}"/>
          </ac:spMkLst>
        </pc:spChg>
        <pc:spChg chg="add del mod ord">
          <ac:chgData name="Ellie Bowen (2200584)" userId="99f3cb55-012c-497e-bdb4-2e7332e9df0b" providerId="ADAL" clId="{3933F299-FF68-6641-A6EA-0D72B5EEB060}" dt="2024-02-26T19:03:02.903" v="3201" actId="6264"/>
          <ac:spMkLst>
            <pc:docMk/>
            <pc:sldMk cId="3027589928" sldId="292"/>
            <ac:spMk id="42" creationId="{50B3B1BD-7C43-1C4B-6516-1F0344DCE172}"/>
          </ac:spMkLst>
        </pc:spChg>
        <pc:spChg chg="add del mod ord">
          <ac:chgData name="Ellie Bowen (2200584)" userId="99f3cb55-012c-497e-bdb4-2e7332e9df0b" providerId="ADAL" clId="{3933F299-FF68-6641-A6EA-0D72B5EEB060}" dt="2024-02-26T19:03:02.903" v="3201" actId="6264"/>
          <ac:spMkLst>
            <pc:docMk/>
            <pc:sldMk cId="3027589928" sldId="292"/>
            <ac:spMk id="43" creationId="{182FA1B3-CD66-FED4-3E9D-4581FC6D708F}"/>
          </ac:spMkLst>
        </pc:spChg>
        <pc:spChg chg="add del mod ord">
          <ac:chgData name="Ellie Bowen (2200584)" userId="99f3cb55-012c-497e-bdb4-2e7332e9df0b" providerId="ADAL" clId="{3933F299-FF68-6641-A6EA-0D72B5EEB060}" dt="2024-02-26T19:03:24.189" v="3204" actId="26606"/>
          <ac:spMkLst>
            <pc:docMk/>
            <pc:sldMk cId="3027589928" sldId="292"/>
            <ac:spMk id="44" creationId="{79DC2E37-83B1-49A4-8E97-03B67520EB8A}"/>
          </ac:spMkLst>
        </pc:spChg>
        <pc:spChg chg="add del mod ord">
          <ac:chgData name="Ellie Bowen (2200584)" userId="99f3cb55-012c-497e-bdb4-2e7332e9df0b" providerId="ADAL" clId="{3933F299-FF68-6641-A6EA-0D72B5EEB060}" dt="2024-02-26T19:03:24.189" v="3204" actId="26606"/>
          <ac:spMkLst>
            <pc:docMk/>
            <pc:sldMk cId="3027589928" sldId="292"/>
            <ac:spMk id="45" creationId="{67FC362C-0686-257B-502C-B235CDEE6C41}"/>
          </ac:spMkLst>
        </pc:spChg>
        <pc:spChg chg="add mod">
          <ac:chgData name="Ellie Bowen (2200584)" userId="99f3cb55-012c-497e-bdb4-2e7332e9df0b" providerId="ADAL" clId="{3933F299-FF68-6641-A6EA-0D72B5EEB060}" dt="2024-02-27T14:38:05.602" v="6349" actId="20577"/>
          <ac:spMkLst>
            <pc:docMk/>
            <pc:sldMk cId="3027589928" sldId="292"/>
            <ac:spMk id="50" creationId="{C1B0D388-84E3-AA2F-03ED-732B986017E6}"/>
          </ac:spMkLst>
        </pc:spChg>
        <pc:picChg chg="add mod">
          <ac:chgData name="Ellie Bowen (2200584)" userId="99f3cb55-012c-497e-bdb4-2e7332e9df0b" providerId="ADAL" clId="{3933F299-FF68-6641-A6EA-0D72B5EEB060}" dt="2024-02-26T21:14:12.670" v="4206" actId="688"/>
          <ac:picMkLst>
            <pc:docMk/>
            <pc:sldMk cId="3027589928" sldId="292"/>
            <ac:picMk id="3" creationId="{C7503F7A-34B1-DC18-B73C-815D3A4A341F}"/>
          </ac:picMkLst>
        </pc:picChg>
      </pc:sldChg>
      <pc:sldChg chg="addSp delSp modSp new mod modClrScheme addAnim delAnim modAnim chgLayout">
        <pc:chgData name="Ellie Bowen (2200584)" userId="99f3cb55-012c-497e-bdb4-2e7332e9df0b" providerId="ADAL" clId="{3933F299-FF68-6641-A6EA-0D72B5EEB060}" dt="2024-03-04T16:40:28.531" v="8547"/>
        <pc:sldMkLst>
          <pc:docMk/>
          <pc:sldMk cId="4058153297" sldId="293"/>
        </pc:sldMkLst>
        <pc:spChg chg="mod">
          <ac:chgData name="Ellie Bowen (2200584)" userId="99f3cb55-012c-497e-bdb4-2e7332e9df0b" providerId="ADAL" clId="{3933F299-FF68-6641-A6EA-0D72B5EEB060}" dt="2024-02-28T14:55:26.018" v="7238" actId="14100"/>
          <ac:spMkLst>
            <pc:docMk/>
            <pc:sldMk cId="4058153297" sldId="293"/>
            <ac:spMk id="2" creationId="{FFF03E06-7550-4482-F15E-FB19C2B2CE31}"/>
          </ac:spMkLst>
        </pc:spChg>
        <pc:spChg chg="del mod">
          <ac:chgData name="Ellie Bowen (2200584)" userId="99f3cb55-012c-497e-bdb4-2e7332e9df0b" providerId="ADAL" clId="{3933F299-FF68-6641-A6EA-0D72B5EEB060}" dt="2024-02-26T18:46:31.748" v="3166" actId="26606"/>
          <ac:spMkLst>
            <pc:docMk/>
            <pc:sldMk cId="4058153297" sldId="293"/>
            <ac:spMk id="3" creationId="{630B4D99-C614-D17E-8CD5-46737039E695}"/>
          </ac:spMkLst>
        </pc:spChg>
        <pc:spChg chg="add del mod">
          <ac:chgData name="Ellie Bowen (2200584)" userId="99f3cb55-012c-497e-bdb4-2e7332e9df0b" providerId="ADAL" clId="{3933F299-FF68-6641-A6EA-0D72B5EEB060}" dt="2024-02-26T19:00:53.730" v="3191"/>
          <ac:spMkLst>
            <pc:docMk/>
            <pc:sldMk cId="4058153297" sldId="293"/>
            <ac:spMk id="5" creationId="{F457B5C6-51D9-959F-7BEB-6A287DBBD5F4}"/>
          </ac:spMkLst>
        </pc:spChg>
        <pc:spChg chg="add mod">
          <ac:chgData name="Ellie Bowen (2200584)" userId="99f3cb55-012c-497e-bdb4-2e7332e9df0b" providerId="ADAL" clId="{3933F299-FF68-6641-A6EA-0D72B5EEB060}" dt="2024-03-01T15:35:04.181" v="8543" actId="20577"/>
          <ac:spMkLst>
            <pc:docMk/>
            <pc:sldMk cId="4058153297" sldId="293"/>
            <ac:spMk id="9" creationId="{44EC7831-0BFD-E29C-8CD8-3C87F93D1BFE}"/>
          </ac:spMkLst>
        </pc:spChg>
        <pc:picChg chg="add mod">
          <ac:chgData name="Ellie Bowen (2200584)" userId="99f3cb55-012c-497e-bdb4-2e7332e9df0b" providerId="ADAL" clId="{3933F299-FF68-6641-A6EA-0D72B5EEB060}" dt="2024-02-28T14:55:39.171" v="7239" actId="1076"/>
          <ac:picMkLst>
            <pc:docMk/>
            <pc:sldMk cId="4058153297" sldId="293"/>
            <ac:picMk id="3" creationId="{1C4433CA-BBA7-F2CB-5F90-FBDABFF05676}"/>
          </ac:picMkLst>
        </pc:picChg>
        <pc:picChg chg="add del mod">
          <ac:chgData name="Ellie Bowen (2200584)" userId="99f3cb55-012c-497e-bdb4-2e7332e9df0b" providerId="ADAL" clId="{3933F299-FF68-6641-A6EA-0D72B5EEB060}" dt="2024-02-28T14:53:57.636" v="7229" actId="478"/>
          <ac:picMkLst>
            <pc:docMk/>
            <pc:sldMk cId="4058153297" sldId="293"/>
            <ac:picMk id="4" creationId="{43DD41BB-E428-C6C5-4CBC-78865C6A751C}"/>
          </ac:picMkLst>
        </pc:picChg>
      </pc:sldChg>
      <pc:sldChg chg="modSp new mod">
        <pc:chgData name="Ellie Bowen (2200584)" userId="99f3cb55-012c-497e-bdb4-2e7332e9df0b" providerId="ADAL" clId="{3933F299-FF68-6641-A6EA-0D72B5EEB060}" dt="2024-02-26T21:36:22.002" v="4712" actId="20577"/>
        <pc:sldMkLst>
          <pc:docMk/>
          <pc:sldMk cId="3977685384" sldId="294"/>
        </pc:sldMkLst>
        <pc:spChg chg="mod">
          <ac:chgData name="Ellie Bowen (2200584)" userId="99f3cb55-012c-497e-bdb4-2e7332e9df0b" providerId="ADAL" clId="{3933F299-FF68-6641-A6EA-0D72B5EEB060}" dt="2024-02-26T21:36:22.002" v="4712" actId="20577"/>
          <ac:spMkLst>
            <pc:docMk/>
            <pc:sldMk cId="3977685384" sldId="294"/>
            <ac:spMk id="2" creationId="{9A638D94-A915-A4A9-E65C-E54DB9D01AC1}"/>
          </ac:spMkLst>
        </pc:spChg>
      </pc:sldChg>
      <pc:sldChg chg="new">
        <pc:chgData name="Ellie Bowen (2200584)" userId="99f3cb55-012c-497e-bdb4-2e7332e9df0b" providerId="ADAL" clId="{3933F299-FF68-6641-A6EA-0D72B5EEB060}" dt="2024-02-06T14:33:13.525" v="77" actId="680"/>
        <pc:sldMkLst>
          <pc:docMk/>
          <pc:sldMk cId="2344335516" sldId="295"/>
        </pc:sldMkLst>
      </pc:sldChg>
      <pc:sldChg chg="modSp del modNotes">
        <pc:chgData name="Ellie Bowen (2200584)" userId="99f3cb55-012c-497e-bdb4-2e7332e9df0b" providerId="ADAL" clId="{3933F299-FF68-6641-A6EA-0D72B5EEB060}" dt="2024-02-06T14:31:45.963" v="48" actId="2696"/>
        <pc:sldMkLst>
          <pc:docMk/>
          <pc:sldMk cId="3162787434" sldId="296"/>
        </pc:sldMkLst>
        <pc:graphicFrameChg chg="mod">
          <ac:chgData name="Ellie Bowen (2200584)" userId="99f3cb55-012c-497e-bdb4-2e7332e9df0b" providerId="ADAL" clId="{3933F299-FF68-6641-A6EA-0D72B5EEB060}" dt="2024-02-06T14:31:45.795" v="47"/>
          <ac:graphicFrameMkLst>
            <pc:docMk/>
            <pc:sldMk cId="3162787434" sldId="296"/>
            <ac:graphicFrameMk id="4983" creationId="{00000000-0000-0000-0000-000000000000}"/>
          </ac:graphicFrameMkLst>
        </pc:graphicFrameChg>
        <pc:graphicFrameChg chg="mod">
          <ac:chgData name="Ellie Bowen (2200584)" userId="99f3cb55-012c-497e-bdb4-2e7332e9df0b" providerId="ADAL" clId="{3933F299-FF68-6641-A6EA-0D72B5EEB060}" dt="2024-02-06T14:31:45.795" v="47"/>
          <ac:graphicFrameMkLst>
            <pc:docMk/>
            <pc:sldMk cId="3162787434" sldId="296"/>
            <ac:graphicFrameMk id="5035" creationId="{00000000-0000-0000-0000-000000000000}"/>
          </ac:graphicFrameMkLst>
        </pc:graphicFrameChg>
        <pc:graphicFrameChg chg="mod">
          <ac:chgData name="Ellie Bowen (2200584)" userId="99f3cb55-012c-497e-bdb4-2e7332e9df0b" providerId="ADAL" clId="{3933F299-FF68-6641-A6EA-0D72B5EEB060}" dt="2024-02-06T14:31:45.795" v="47"/>
          <ac:graphicFrameMkLst>
            <pc:docMk/>
            <pc:sldMk cId="3162787434" sldId="296"/>
            <ac:graphicFrameMk id="5036" creationId="{00000000-0000-0000-0000-000000000000}"/>
          </ac:graphicFrameMkLst>
        </pc:graphicFrameChg>
        <pc:graphicFrameChg chg="mod">
          <ac:chgData name="Ellie Bowen (2200584)" userId="99f3cb55-012c-497e-bdb4-2e7332e9df0b" providerId="ADAL" clId="{3933F299-FF68-6641-A6EA-0D72B5EEB060}" dt="2024-02-06T14:31:45.795" v="47"/>
          <ac:graphicFrameMkLst>
            <pc:docMk/>
            <pc:sldMk cId="3162787434" sldId="296"/>
            <ac:graphicFrameMk id="5079" creationId="{00000000-0000-0000-0000-000000000000}"/>
          </ac:graphicFrameMkLst>
        </pc:graphicFrameChg>
      </pc:sldChg>
      <pc:sldChg chg="del">
        <pc:chgData name="Ellie Bowen (2200584)" userId="99f3cb55-012c-497e-bdb4-2e7332e9df0b" providerId="ADAL" clId="{3933F299-FF68-6641-A6EA-0D72B5EEB060}" dt="2024-02-06T14:31:45.795" v="46" actId="2696"/>
        <pc:sldMkLst>
          <pc:docMk/>
          <pc:sldMk cId="3769710364" sldId="297"/>
        </pc:sldMkLst>
      </pc:sldChg>
      <pc:sldChg chg="new">
        <pc:chgData name="Ellie Bowen (2200584)" userId="99f3cb55-012c-497e-bdb4-2e7332e9df0b" providerId="ADAL" clId="{3933F299-FF68-6641-A6EA-0D72B5EEB060}" dt="2024-02-06T14:33:31.636" v="83" actId="680"/>
        <pc:sldMkLst>
          <pc:docMk/>
          <pc:sldMk cId="3456322012" sldId="298"/>
        </pc:sldMkLst>
      </pc:sldChg>
      <pc:sldChg chg="del">
        <pc:chgData name="Ellie Bowen (2200584)" userId="99f3cb55-012c-497e-bdb4-2e7332e9df0b" providerId="ADAL" clId="{3933F299-FF68-6641-A6EA-0D72B5EEB060}" dt="2024-02-06T14:31:45.412" v="44" actId="2696"/>
        <pc:sldMkLst>
          <pc:docMk/>
          <pc:sldMk cId="893881576" sldId="299"/>
        </pc:sldMkLst>
      </pc:sldChg>
      <pc:sldChg chg="new">
        <pc:chgData name="Ellie Bowen (2200584)" userId="99f3cb55-012c-497e-bdb4-2e7332e9df0b" providerId="ADAL" clId="{3933F299-FF68-6641-A6EA-0D72B5EEB060}" dt="2024-02-06T14:33:42.716" v="87" actId="680"/>
        <pc:sldMkLst>
          <pc:docMk/>
          <pc:sldMk cId="3511452927" sldId="300"/>
        </pc:sldMkLst>
      </pc:sldChg>
      <pc:sldChg chg="new del">
        <pc:chgData name="Ellie Bowen (2200584)" userId="99f3cb55-012c-497e-bdb4-2e7332e9df0b" providerId="ADAL" clId="{3933F299-FF68-6641-A6EA-0D72B5EEB060}" dt="2024-02-06T14:33:51.372" v="90" actId="2696"/>
        <pc:sldMkLst>
          <pc:docMk/>
          <pc:sldMk cId="3167610178" sldId="301"/>
        </pc:sldMkLst>
      </pc:sldChg>
      <pc:sldChg chg="new">
        <pc:chgData name="Ellie Bowen (2200584)" userId="99f3cb55-012c-497e-bdb4-2e7332e9df0b" providerId="ADAL" clId="{3933F299-FF68-6641-A6EA-0D72B5EEB060}" dt="2024-02-06T14:33:55.649" v="93" actId="680"/>
        <pc:sldMkLst>
          <pc:docMk/>
          <pc:sldMk cId="3775691821" sldId="301"/>
        </pc:sldMkLst>
      </pc:sldChg>
      <pc:sldChg chg="del">
        <pc:chgData name="Ellie Bowen (2200584)" userId="99f3cb55-012c-497e-bdb4-2e7332e9df0b" providerId="ADAL" clId="{3933F299-FF68-6641-A6EA-0D72B5EEB060}" dt="2024-02-06T14:31:44.879" v="41" actId="2696"/>
        <pc:sldMkLst>
          <pc:docMk/>
          <pc:sldMk cId="2544412841" sldId="302"/>
        </pc:sldMkLst>
      </pc:sldChg>
      <pc:sldChg chg="new del">
        <pc:chgData name="Ellie Bowen (2200584)" userId="99f3cb55-012c-497e-bdb4-2e7332e9df0b" providerId="ADAL" clId="{3933F299-FF68-6641-A6EA-0D72B5EEB060}" dt="2024-03-11T18:46:41.852" v="8566" actId="2696"/>
        <pc:sldMkLst>
          <pc:docMk/>
          <pc:sldMk cId="2074565081" sldId="303"/>
        </pc:sldMkLst>
      </pc:sldChg>
      <pc:sldChg chg="new del">
        <pc:chgData name="Ellie Bowen (2200584)" userId="99f3cb55-012c-497e-bdb4-2e7332e9df0b" providerId="ADAL" clId="{3933F299-FF68-6641-A6EA-0D72B5EEB060}" dt="2024-03-11T18:46:40.088" v="8565" actId="2696"/>
        <pc:sldMkLst>
          <pc:docMk/>
          <pc:sldMk cId="2288200362" sldId="304"/>
        </pc:sldMkLst>
      </pc:sldChg>
      <pc:sldChg chg="new del">
        <pc:chgData name="Ellie Bowen (2200584)" userId="99f3cb55-012c-497e-bdb4-2e7332e9df0b" providerId="ADAL" clId="{3933F299-FF68-6641-A6EA-0D72B5EEB060}" dt="2024-03-11T18:46:37.573" v="8564" actId="2696"/>
        <pc:sldMkLst>
          <pc:docMk/>
          <pc:sldMk cId="994460408" sldId="305"/>
        </pc:sldMkLst>
      </pc:sldChg>
      <pc:sldChg chg="new del">
        <pc:chgData name="Ellie Bowen (2200584)" userId="99f3cb55-012c-497e-bdb4-2e7332e9df0b" providerId="ADAL" clId="{3933F299-FF68-6641-A6EA-0D72B5EEB060}" dt="2024-03-11T18:46:35.720" v="8562" actId="2696"/>
        <pc:sldMkLst>
          <pc:docMk/>
          <pc:sldMk cId="4275361350" sldId="306"/>
        </pc:sldMkLst>
      </pc:sldChg>
      <pc:sldChg chg="new del">
        <pc:chgData name="Ellie Bowen (2200584)" userId="99f3cb55-012c-497e-bdb4-2e7332e9df0b" providerId="ADAL" clId="{3933F299-FF68-6641-A6EA-0D72B5EEB060}" dt="2024-03-11T18:46:33.808" v="8560" actId="2696"/>
        <pc:sldMkLst>
          <pc:docMk/>
          <pc:sldMk cId="2492250438" sldId="307"/>
        </pc:sldMkLst>
      </pc:sldChg>
      <pc:sldChg chg="new del">
        <pc:chgData name="Ellie Bowen (2200584)" userId="99f3cb55-012c-497e-bdb4-2e7332e9df0b" providerId="ADAL" clId="{3933F299-FF68-6641-A6EA-0D72B5EEB060}" dt="2024-03-11T18:46:32.190" v="8559" actId="2696"/>
        <pc:sldMkLst>
          <pc:docMk/>
          <pc:sldMk cId="2032217071" sldId="308"/>
        </pc:sldMkLst>
      </pc:sldChg>
      <pc:sldChg chg="new del">
        <pc:chgData name="Ellie Bowen (2200584)" userId="99f3cb55-012c-497e-bdb4-2e7332e9df0b" providerId="ADAL" clId="{3933F299-FF68-6641-A6EA-0D72B5EEB060}" dt="2024-03-11T18:46:30.447" v="8557" actId="2696"/>
        <pc:sldMkLst>
          <pc:docMk/>
          <pc:sldMk cId="1092130911" sldId="309"/>
        </pc:sldMkLst>
      </pc:sldChg>
      <pc:sldChg chg="new del">
        <pc:chgData name="Ellie Bowen (2200584)" userId="99f3cb55-012c-497e-bdb4-2e7332e9df0b" providerId="ADAL" clId="{3933F299-FF68-6641-A6EA-0D72B5EEB060}" dt="2024-03-11T18:46:28.905" v="8556" actId="2696"/>
        <pc:sldMkLst>
          <pc:docMk/>
          <pc:sldMk cId="1161485277" sldId="310"/>
        </pc:sldMkLst>
      </pc:sldChg>
      <pc:sldChg chg="new del">
        <pc:chgData name="Ellie Bowen (2200584)" userId="99f3cb55-012c-497e-bdb4-2e7332e9df0b" providerId="ADAL" clId="{3933F299-FF68-6641-A6EA-0D72B5EEB060}" dt="2024-03-11T18:46:27.434" v="8555" actId="2696"/>
        <pc:sldMkLst>
          <pc:docMk/>
          <pc:sldMk cId="3155414938" sldId="311"/>
        </pc:sldMkLst>
      </pc:sldChg>
      <pc:sldChg chg="new del">
        <pc:chgData name="Ellie Bowen (2200584)" userId="99f3cb55-012c-497e-bdb4-2e7332e9df0b" providerId="ADAL" clId="{3933F299-FF68-6641-A6EA-0D72B5EEB060}" dt="2024-03-11T18:46:25.875" v="8553" actId="2696"/>
        <pc:sldMkLst>
          <pc:docMk/>
          <pc:sldMk cId="481613385" sldId="312"/>
        </pc:sldMkLst>
      </pc:sldChg>
      <pc:sldChg chg="new del">
        <pc:chgData name="Ellie Bowen (2200584)" userId="99f3cb55-012c-497e-bdb4-2e7332e9df0b" providerId="ADAL" clId="{3933F299-FF68-6641-A6EA-0D72B5EEB060}" dt="2024-03-11T18:46:24.113" v="8552" actId="2696"/>
        <pc:sldMkLst>
          <pc:docMk/>
          <pc:sldMk cId="292856014" sldId="313"/>
        </pc:sldMkLst>
      </pc:sldChg>
      <pc:sldChg chg="new del">
        <pc:chgData name="Ellie Bowen (2200584)" userId="99f3cb55-012c-497e-bdb4-2e7332e9df0b" providerId="ADAL" clId="{3933F299-FF68-6641-A6EA-0D72B5EEB060}" dt="2024-03-11T18:46:22.537" v="8550" actId="2696"/>
        <pc:sldMkLst>
          <pc:docMk/>
          <pc:sldMk cId="3234728982" sldId="314"/>
        </pc:sldMkLst>
      </pc:sldChg>
      <pc:sldChg chg="new del">
        <pc:chgData name="Ellie Bowen (2200584)" userId="99f3cb55-012c-497e-bdb4-2e7332e9df0b" providerId="ADAL" clId="{3933F299-FF68-6641-A6EA-0D72B5EEB060}" dt="2024-03-11T18:46:20.955" v="8548" actId="2696"/>
        <pc:sldMkLst>
          <pc:docMk/>
          <pc:sldMk cId="3636873867" sldId="315"/>
        </pc:sldMkLst>
      </pc:sldChg>
      <pc:sldChg chg="delSp modSp new mod">
        <pc:chgData name="Ellie Bowen (2200584)" userId="99f3cb55-012c-497e-bdb4-2e7332e9df0b" providerId="ADAL" clId="{3933F299-FF68-6641-A6EA-0D72B5EEB060}" dt="2024-02-28T14:09:48.766" v="6944" actId="14100"/>
        <pc:sldMkLst>
          <pc:docMk/>
          <pc:sldMk cId="1632051260" sldId="316"/>
        </pc:sldMkLst>
        <pc:spChg chg="mod">
          <ac:chgData name="Ellie Bowen (2200584)" userId="99f3cb55-012c-497e-bdb4-2e7332e9df0b" providerId="ADAL" clId="{3933F299-FF68-6641-A6EA-0D72B5EEB060}" dt="2024-02-28T14:09:44.513" v="6943" actId="14100"/>
          <ac:spMkLst>
            <pc:docMk/>
            <pc:sldMk cId="1632051260" sldId="316"/>
            <ac:spMk id="2" creationId="{18E4182D-4E11-C6CA-FD77-D53461FD3152}"/>
          </ac:spMkLst>
        </pc:spChg>
        <pc:spChg chg="mod">
          <ac:chgData name="Ellie Bowen (2200584)" userId="99f3cb55-012c-497e-bdb4-2e7332e9df0b" providerId="ADAL" clId="{3933F299-FF68-6641-A6EA-0D72B5EEB060}" dt="2024-02-28T14:09:48.766" v="6944" actId="14100"/>
          <ac:spMkLst>
            <pc:docMk/>
            <pc:sldMk cId="1632051260" sldId="316"/>
            <ac:spMk id="3" creationId="{908B664D-C37E-A376-C900-F2589FC19671}"/>
          </ac:spMkLst>
        </pc:spChg>
        <pc:spChg chg="del mod">
          <ac:chgData name="Ellie Bowen (2200584)" userId="99f3cb55-012c-497e-bdb4-2e7332e9df0b" providerId="ADAL" clId="{3933F299-FF68-6641-A6EA-0D72B5EEB060}" dt="2024-02-26T19:42:06.237" v="3684" actId="478"/>
          <ac:spMkLst>
            <pc:docMk/>
            <pc:sldMk cId="1632051260" sldId="316"/>
            <ac:spMk id="4" creationId="{BE4ED877-70AC-6F98-9D7F-8C75A866A211}"/>
          </ac:spMkLst>
        </pc:spChg>
        <pc:spChg chg="del">
          <ac:chgData name="Ellie Bowen (2200584)" userId="99f3cb55-012c-497e-bdb4-2e7332e9df0b" providerId="ADAL" clId="{3933F299-FF68-6641-A6EA-0D72B5EEB060}" dt="2024-02-24T13:10:52.657" v="958" actId="478"/>
          <ac:spMkLst>
            <pc:docMk/>
            <pc:sldMk cId="1632051260" sldId="316"/>
            <ac:spMk id="5" creationId="{4606AB75-E17E-681D-D3AC-791F329E9328}"/>
          </ac:spMkLst>
        </pc:spChg>
      </pc:sldChg>
      <pc:sldChg chg="new del">
        <pc:chgData name="Ellie Bowen (2200584)" userId="99f3cb55-012c-497e-bdb4-2e7332e9df0b" providerId="ADAL" clId="{3933F299-FF68-6641-A6EA-0D72B5EEB060}" dt="2024-02-26T19:37:29.561" v="3654" actId="2696"/>
        <pc:sldMkLst>
          <pc:docMk/>
          <pc:sldMk cId="67972686" sldId="317"/>
        </pc:sldMkLst>
      </pc:sldChg>
      <pc:sldChg chg="new del">
        <pc:chgData name="Ellie Bowen (2200584)" userId="99f3cb55-012c-497e-bdb4-2e7332e9df0b" providerId="ADAL" clId="{3933F299-FF68-6641-A6EA-0D72B5EEB060}" dt="2024-02-26T19:37:27.378" v="3653" actId="2696"/>
        <pc:sldMkLst>
          <pc:docMk/>
          <pc:sldMk cId="3156908947" sldId="318"/>
        </pc:sldMkLst>
      </pc:sldChg>
      <pc:sldChg chg="delSp modSp new mod">
        <pc:chgData name="Ellie Bowen (2200584)" userId="99f3cb55-012c-497e-bdb4-2e7332e9df0b" providerId="ADAL" clId="{3933F299-FF68-6641-A6EA-0D72B5EEB060}" dt="2024-03-01T14:24:00.009" v="8144" actId="20577"/>
        <pc:sldMkLst>
          <pc:docMk/>
          <pc:sldMk cId="3427168509" sldId="318"/>
        </pc:sldMkLst>
        <pc:spChg chg="del">
          <ac:chgData name="Ellie Bowen (2200584)" userId="99f3cb55-012c-497e-bdb4-2e7332e9df0b" providerId="ADAL" clId="{3933F299-FF68-6641-A6EA-0D72B5EEB060}" dt="2024-02-27T10:48:54.243" v="5587" actId="478"/>
          <ac:spMkLst>
            <pc:docMk/>
            <pc:sldMk cId="3427168509" sldId="318"/>
            <ac:spMk id="2" creationId="{E0BCA9BD-808C-742D-546C-EF0ACCF096FF}"/>
          </ac:spMkLst>
        </pc:spChg>
        <pc:spChg chg="mod">
          <ac:chgData name="Ellie Bowen (2200584)" userId="99f3cb55-012c-497e-bdb4-2e7332e9df0b" providerId="ADAL" clId="{3933F299-FF68-6641-A6EA-0D72B5EEB060}" dt="2024-03-01T14:24:00.009" v="8144" actId="20577"/>
          <ac:spMkLst>
            <pc:docMk/>
            <pc:sldMk cId="3427168509" sldId="318"/>
            <ac:spMk id="3" creationId="{2ACB5116-48EA-1389-FA9E-2A16E2FF4C86}"/>
          </ac:spMkLst>
        </pc:spChg>
        <pc:spChg chg="del">
          <ac:chgData name="Ellie Bowen (2200584)" userId="99f3cb55-012c-497e-bdb4-2e7332e9df0b" providerId="ADAL" clId="{3933F299-FF68-6641-A6EA-0D72B5EEB060}" dt="2024-02-27T10:48:59.365" v="5589" actId="478"/>
          <ac:spMkLst>
            <pc:docMk/>
            <pc:sldMk cId="3427168509" sldId="318"/>
            <ac:spMk id="4" creationId="{2A23F0D5-99E2-C4FF-22D6-7CC1C771FA52}"/>
          </ac:spMkLst>
        </pc:spChg>
        <pc:spChg chg="del">
          <ac:chgData name="Ellie Bowen (2200584)" userId="99f3cb55-012c-497e-bdb4-2e7332e9df0b" providerId="ADAL" clId="{3933F299-FF68-6641-A6EA-0D72B5EEB060}" dt="2024-02-27T10:48:56.909" v="5588" actId="478"/>
          <ac:spMkLst>
            <pc:docMk/>
            <pc:sldMk cId="3427168509" sldId="318"/>
            <ac:spMk id="5" creationId="{193629D9-393D-5479-ADEE-5C7FED7CF5F6}"/>
          </ac:spMkLst>
        </pc:spChg>
      </pc:sldChg>
      <pc:sldChg chg="new del">
        <pc:chgData name="Ellie Bowen (2200584)" userId="99f3cb55-012c-497e-bdb4-2e7332e9df0b" providerId="ADAL" clId="{3933F299-FF68-6641-A6EA-0D72B5EEB060}" dt="2024-02-26T19:37:25.545" v="3652" actId="2696"/>
        <pc:sldMkLst>
          <pc:docMk/>
          <pc:sldMk cId="3074646534" sldId="319"/>
        </pc:sldMkLst>
      </pc:sldChg>
      <pc:sldChg chg="new del">
        <pc:chgData name="Ellie Bowen (2200584)" userId="99f3cb55-012c-497e-bdb4-2e7332e9df0b" providerId="ADAL" clId="{3933F299-FF68-6641-A6EA-0D72B5EEB060}" dt="2024-02-26T19:37:23.312" v="3651" actId="2696"/>
        <pc:sldMkLst>
          <pc:docMk/>
          <pc:sldMk cId="2975250000" sldId="320"/>
        </pc:sldMkLst>
      </pc:sldChg>
      <pc:sldChg chg="new del">
        <pc:chgData name="Ellie Bowen (2200584)" userId="99f3cb55-012c-497e-bdb4-2e7332e9df0b" providerId="ADAL" clId="{3933F299-FF68-6641-A6EA-0D72B5EEB060}" dt="2024-02-26T19:37:21.098" v="3650" actId="2696"/>
        <pc:sldMkLst>
          <pc:docMk/>
          <pc:sldMk cId="2156262728" sldId="321"/>
        </pc:sldMkLst>
      </pc:sldChg>
      <pc:sldChg chg="new del">
        <pc:chgData name="Ellie Bowen (2200584)" userId="99f3cb55-012c-497e-bdb4-2e7332e9df0b" providerId="ADAL" clId="{3933F299-FF68-6641-A6EA-0D72B5EEB060}" dt="2024-02-26T19:37:19.291" v="3649" actId="2696"/>
        <pc:sldMkLst>
          <pc:docMk/>
          <pc:sldMk cId="4149357637" sldId="322"/>
        </pc:sldMkLst>
      </pc:sldChg>
      <pc:sldChg chg="new del">
        <pc:chgData name="Ellie Bowen (2200584)" userId="99f3cb55-012c-497e-bdb4-2e7332e9df0b" providerId="ADAL" clId="{3933F299-FF68-6641-A6EA-0D72B5EEB060}" dt="2024-02-26T19:37:11.550" v="3642" actId="2696"/>
        <pc:sldMkLst>
          <pc:docMk/>
          <pc:sldMk cId="580214578" sldId="323"/>
        </pc:sldMkLst>
      </pc:sldChg>
      <pc:sldMasterChg chg="addSldLayout delSldLayout">
        <pc:chgData name="Ellie Bowen (2200584)" userId="99f3cb55-012c-497e-bdb4-2e7332e9df0b" providerId="ADAL" clId="{3933F299-FF68-6641-A6EA-0D72B5EEB060}" dt="2024-03-11T18:46:35.723" v="8563" actId="2696"/>
        <pc:sldMasterMkLst>
          <pc:docMk/>
          <pc:sldMasterMk cId="0" sldId="2147483677"/>
        </pc:sldMasterMkLst>
        <pc:sldLayoutChg chg="del">
          <pc:chgData name="Ellie Bowen (2200584)" userId="99f3cb55-012c-497e-bdb4-2e7332e9df0b" providerId="ADAL" clId="{3933F299-FF68-6641-A6EA-0D72B5EEB060}" dt="2024-02-20T18:39:24.895" v="222" actId="2696"/>
          <pc:sldLayoutMkLst>
            <pc:docMk/>
            <pc:sldMasterMk cId="0" sldId="2147483677"/>
            <pc:sldLayoutMk cId="0" sldId="2147483649"/>
          </pc:sldLayoutMkLst>
        </pc:sldLayoutChg>
        <pc:sldLayoutChg chg="del">
          <pc:chgData name="Ellie Bowen (2200584)" userId="99f3cb55-012c-497e-bdb4-2e7332e9df0b" providerId="ADAL" clId="{3933F299-FF68-6641-A6EA-0D72B5EEB060}" dt="2024-03-11T18:46:20.958" v="8549" actId="2696"/>
          <pc:sldLayoutMkLst>
            <pc:docMk/>
            <pc:sldMasterMk cId="0" sldId="2147483677"/>
            <pc:sldLayoutMk cId="0" sldId="2147483650"/>
          </pc:sldLayoutMkLst>
        </pc:sldLayoutChg>
        <pc:sldLayoutChg chg="del">
          <pc:chgData name="Ellie Bowen (2200584)" userId="99f3cb55-012c-497e-bdb4-2e7332e9df0b" providerId="ADAL" clId="{3933F299-FF68-6641-A6EA-0D72B5EEB060}" dt="2024-03-11T18:46:35.723" v="8563" actId="2696"/>
          <pc:sldLayoutMkLst>
            <pc:docMk/>
            <pc:sldMasterMk cId="0" sldId="2147483677"/>
            <pc:sldLayoutMk cId="0" sldId="2147483653"/>
          </pc:sldLayoutMkLst>
        </pc:sldLayoutChg>
        <pc:sldLayoutChg chg="del">
          <pc:chgData name="Ellie Bowen (2200584)" userId="99f3cb55-012c-497e-bdb4-2e7332e9df0b" providerId="ADAL" clId="{3933F299-FF68-6641-A6EA-0D72B5EEB060}" dt="2024-02-06T14:33:53.431" v="92" actId="2696"/>
          <pc:sldLayoutMkLst>
            <pc:docMk/>
            <pc:sldMasterMk cId="0" sldId="2147483677"/>
            <pc:sldLayoutMk cId="0" sldId="2147483656"/>
          </pc:sldLayoutMkLst>
        </pc:sldLayoutChg>
        <pc:sldLayoutChg chg="del">
          <pc:chgData name="Ellie Bowen (2200584)" userId="99f3cb55-012c-497e-bdb4-2e7332e9df0b" providerId="ADAL" clId="{3933F299-FF68-6641-A6EA-0D72B5EEB060}" dt="2024-03-11T18:46:30.451" v="8558" actId="2696"/>
          <pc:sldLayoutMkLst>
            <pc:docMk/>
            <pc:sldMasterMk cId="0" sldId="2147483677"/>
            <pc:sldLayoutMk cId="0" sldId="2147483662"/>
          </pc:sldLayoutMkLst>
        </pc:sldLayoutChg>
        <pc:sldLayoutChg chg="del">
          <pc:chgData name="Ellie Bowen (2200584)" userId="99f3cb55-012c-497e-bdb4-2e7332e9df0b" providerId="ADAL" clId="{3933F299-FF68-6641-A6EA-0D72B5EEB060}" dt="2024-03-11T18:46:33.810" v="8561" actId="2696"/>
          <pc:sldLayoutMkLst>
            <pc:docMk/>
            <pc:sldMasterMk cId="0" sldId="2147483677"/>
            <pc:sldLayoutMk cId="0" sldId="2147483663"/>
          </pc:sldLayoutMkLst>
        </pc:sldLayoutChg>
        <pc:sldLayoutChg chg="del">
          <pc:chgData name="Ellie Bowen (2200584)" userId="99f3cb55-012c-497e-bdb4-2e7332e9df0b" providerId="ADAL" clId="{3933F299-FF68-6641-A6EA-0D72B5EEB060}" dt="2024-03-11T18:46:22.540" v="8551" actId="2696"/>
          <pc:sldLayoutMkLst>
            <pc:docMk/>
            <pc:sldMasterMk cId="0" sldId="2147483677"/>
            <pc:sldLayoutMk cId="0" sldId="2147483666"/>
          </pc:sldLayoutMkLst>
        </pc:sldLayoutChg>
        <pc:sldLayoutChg chg="del">
          <pc:chgData name="Ellie Bowen (2200584)" userId="99f3cb55-012c-497e-bdb4-2e7332e9df0b" providerId="ADAL" clId="{3933F299-FF68-6641-A6EA-0D72B5EEB060}" dt="2024-03-11T18:46:25.878" v="8554" actId="2696"/>
          <pc:sldLayoutMkLst>
            <pc:docMk/>
            <pc:sldMasterMk cId="0" sldId="2147483677"/>
            <pc:sldLayoutMk cId="0" sldId="2147483671"/>
          </pc:sldLayoutMkLst>
        </pc:sldLayoutChg>
        <pc:sldLayoutChg chg="del">
          <pc:chgData name="Ellie Bowen (2200584)" userId="99f3cb55-012c-497e-bdb4-2e7332e9df0b" providerId="ADAL" clId="{3933F299-FF68-6641-A6EA-0D72B5EEB060}" dt="2024-02-06T14:32:30.617" v="63" actId="2696"/>
          <pc:sldLayoutMkLst>
            <pc:docMk/>
            <pc:sldMasterMk cId="0" sldId="2147483677"/>
            <pc:sldLayoutMk cId="0" sldId="2147483672"/>
          </pc:sldLayoutMkLst>
        </pc:sldLayoutChg>
        <pc:sldLayoutChg chg="add del">
          <pc:chgData name="Ellie Bowen (2200584)" userId="99f3cb55-012c-497e-bdb4-2e7332e9df0b" providerId="ADAL" clId="{3933F299-FF68-6641-A6EA-0D72B5EEB060}" dt="2024-02-26T19:37:16.181" v="3646" actId="2696"/>
          <pc:sldLayoutMkLst>
            <pc:docMk/>
            <pc:sldMasterMk cId="0" sldId="2147483677"/>
            <pc:sldLayoutMk cId="0" sldId="2147483674"/>
          </pc:sldLayoutMkLst>
        </pc:sldLayoutChg>
      </pc:sldMasterChg>
      <pc:sldMasterChg chg="del delSldLayout">
        <pc:chgData name="Ellie Bowen (2200584)" userId="99f3cb55-012c-497e-bdb4-2e7332e9df0b" providerId="ADAL" clId="{3933F299-FF68-6641-A6EA-0D72B5EEB060}" dt="2024-02-06T14:31:49.699" v="59" actId="2696"/>
        <pc:sldMasterMkLst>
          <pc:docMk/>
          <pc:sldMasterMk cId="0" sldId="2147483678"/>
        </pc:sldMasterMkLst>
        <pc:sldLayoutChg chg="del">
          <pc:chgData name="Ellie Bowen (2200584)" userId="99f3cb55-012c-497e-bdb4-2e7332e9df0b" providerId="ADAL" clId="{3933F299-FF68-6641-A6EA-0D72B5EEB060}" dt="2024-02-06T14:31:46.709" v="51" actId="2696"/>
          <pc:sldLayoutMkLst>
            <pc:docMk/>
            <pc:sldMasterMk cId="0" sldId="2147483678"/>
            <pc:sldLayoutMk cId="0" sldId="2147483675"/>
          </pc:sldLayoutMkLst>
        </pc:sldLayoutChg>
        <pc:sldLayoutChg chg="del">
          <pc:chgData name="Ellie Bowen (2200584)" userId="99f3cb55-012c-497e-bdb4-2e7332e9df0b" providerId="ADAL" clId="{3933F299-FF68-6641-A6EA-0D72B5EEB060}" dt="2024-02-06T14:31:49.697" v="58" actId="2696"/>
          <pc:sldLayoutMkLst>
            <pc:docMk/>
            <pc:sldMasterMk cId="0" sldId="2147483678"/>
            <pc:sldLayoutMk cId="0" sldId="2147483676"/>
          </pc:sldLayoutMkLst>
        </pc:sldLayoutChg>
      </pc:sldMasterChg>
    </pc:docChg>
  </pc:docChgLst>
  <pc:docChgLst>
    <pc:chgData name="Courtney Grota (2203657)" userId="S::2203657@student.uwtsd.ac.uk::5b96248f-aea9-4811-8ff5-94d559ff7e9f" providerId="AD" clId="Web-{9B6EDE74-2A2B-EC73-4D0B-16C02DAE9687}"/>
    <pc:docChg chg="modSld">
      <pc:chgData name="Courtney Grota (2203657)" userId="S::2203657@student.uwtsd.ac.uk::5b96248f-aea9-4811-8ff5-94d559ff7e9f" providerId="AD" clId="Web-{9B6EDE74-2A2B-EC73-4D0B-16C02DAE9687}" dt="2024-03-11T13:39:33.958" v="19" actId="1076"/>
      <pc:docMkLst>
        <pc:docMk/>
      </pc:docMkLst>
      <pc:sldChg chg="addSp delSp modSp">
        <pc:chgData name="Courtney Grota (2203657)" userId="S::2203657@student.uwtsd.ac.uk::5b96248f-aea9-4811-8ff5-94d559ff7e9f" providerId="AD" clId="Web-{9B6EDE74-2A2B-EC73-4D0B-16C02DAE9687}" dt="2024-03-11T13:39:33.958" v="19" actId="1076"/>
        <pc:sldMkLst>
          <pc:docMk/>
          <pc:sldMk cId="3511452927" sldId="300"/>
        </pc:sldMkLst>
        <pc:spChg chg="add del mod">
          <ac:chgData name="Courtney Grota (2203657)" userId="S::2203657@student.uwtsd.ac.uk::5b96248f-aea9-4811-8ff5-94d559ff7e9f" providerId="AD" clId="Web-{9B6EDE74-2A2B-EC73-4D0B-16C02DAE9687}" dt="2024-03-11T13:38:16.468" v="8"/>
          <ac:spMkLst>
            <pc:docMk/>
            <pc:sldMk cId="3511452927" sldId="300"/>
            <ac:spMk id="4" creationId="{75CDDF39-9212-FF67-608D-5C4757853F22}"/>
          </ac:spMkLst>
        </pc:spChg>
        <pc:picChg chg="add mod">
          <ac:chgData name="Courtney Grota (2203657)" userId="S::2203657@student.uwtsd.ac.uk::5b96248f-aea9-4811-8ff5-94d559ff7e9f" providerId="AD" clId="Web-{9B6EDE74-2A2B-EC73-4D0B-16C02DAE9687}" dt="2024-03-11T13:39:33.958" v="19" actId="1076"/>
          <ac:picMkLst>
            <pc:docMk/>
            <pc:sldMk cId="3511452927" sldId="300"/>
            <ac:picMk id="3" creationId="{593FA8FA-9B8B-7245-822F-09B841287CEB}"/>
          </ac:picMkLst>
        </pc:picChg>
      </pc:sldChg>
    </pc:docChg>
  </pc:docChgLst>
  <pc:docChgLst>
    <pc:chgData name="Courtney Grota (2203657)" userId="S::2203657@student.uwtsd.ac.uk::5b96248f-aea9-4811-8ff5-94d559ff7e9f" providerId="AD" clId="Web-{0DC3ACE3-C681-FE7C-4BAA-CF5CDD34AA84}"/>
    <pc:docChg chg="modSld sldOrd">
      <pc:chgData name="Courtney Grota (2203657)" userId="S::2203657@student.uwtsd.ac.uk::5b96248f-aea9-4811-8ff5-94d559ff7e9f" providerId="AD" clId="Web-{0DC3ACE3-C681-FE7C-4BAA-CF5CDD34AA84}" dt="2024-03-11T14:53:53.917" v="476" actId="1076"/>
      <pc:docMkLst>
        <pc:docMk/>
      </pc:docMkLst>
      <pc:sldChg chg="addSp delSp modSp">
        <pc:chgData name="Courtney Grota (2203657)" userId="S::2203657@student.uwtsd.ac.uk::5b96248f-aea9-4811-8ff5-94d559ff7e9f" providerId="AD" clId="Web-{0DC3ACE3-C681-FE7C-4BAA-CF5CDD34AA84}" dt="2024-03-11T14:21:29.844" v="454" actId="1076"/>
        <pc:sldMkLst>
          <pc:docMk/>
          <pc:sldMk cId="3769710364" sldId="297"/>
        </pc:sldMkLst>
        <pc:spChg chg="mod">
          <ac:chgData name="Courtney Grota (2203657)" userId="S::2203657@student.uwtsd.ac.uk::5b96248f-aea9-4811-8ff5-94d559ff7e9f" providerId="AD" clId="Web-{0DC3ACE3-C681-FE7C-4BAA-CF5CDD34AA84}" dt="2024-03-11T14:12:17.516" v="196" actId="1076"/>
          <ac:spMkLst>
            <pc:docMk/>
            <pc:sldMk cId="3769710364" sldId="297"/>
            <ac:spMk id="2" creationId="{C921B66A-B1CB-2CFB-6F4C-C669D343E3FA}"/>
          </ac:spMkLst>
        </pc:spChg>
        <pc:spChg chg="add mod">
          <ac:chgData name="Courtney Grota (2203657)" userId="S::2203657@student.uwtsd.ac.uk::5b96248f-aea9-4811-8ff5-94d559ff7e9f" providerId="AD" clId="Web-{0DC3ACE3-C681-FE7C-4BAA-CF5CDD34AA84}" dt="2024-03-11T14:13:43.409" v="282" actId="1076"/>
          <ac:spMkLst>
            <pc:docMk/>
            <pc:sldMk cId="3769710364" sldId="297"/>
            <ac:spMk id="3" creationId="{0E429BF6-3E64-4A19-B2AE-619353A6759E}"/>
          </ac:spMkLst>
        </pc:spChg>
        <pc:spChg chg="add del">
          <ac:chgData name="Courtney Grota (2203657)" userId="S::2203657@student.uwtsd.ac.uk::5b96248f-aea9-4811-8ff5-94d559ff7e9f" providerId="AD" clId="Web-{0DC3ACE3-C681-FE7C-4BAA-CF5CDD34AA84}" dt="2024-03-11T13:57:03.051" v="76"/>
          <ac:spMkLst>
            <pc:docMk/>
            <pc:sldMk cId="3769710364" sldId="297"/>
            <ac:spMk id="4" creationId="{69131430-2888-39D0-E98B-99D95C42CFCD}"/>
          </ac:spMkLst>
        </pc:spChg>
        <pc:spChg chg="add mod">
          <ac:chgData name="Courtney Grota (2203657)" userId="S::2203657@student.uwtsd.ac.uk::5b96248f-aea9-4811-8ff5-94d559ff7e9f" providerId="AD" clId="Web-{0DC3ACE3-C681-FE7C-4BAA-CF5CDD34AA84}" dt="2024-03-11T14:14:18.066" v="294" actId="1076"/>
          <ac:spMkLst>
            <pc:docMk/>
            <pc:sldMk cId="3769710364" sldId="297"/>
            <ac:spMk id="5" creationId="{94D113A6-FC71-4F7B-98BC-639876D02909}"/>
          </ac:spMkLst>
        </pc:spChg>
        <pc:spChg chg="add mod">
          <ac:chgData name="Courtney Grota (2203657)" userId="S::2203657@student.uwtsd.ac.uk::5b96248f-aea9-4811-8ff5-94d559ff7e9f" providerId="AD" clId="Web-{0DC3ACE3-C681-FE7C-4BAA-CF5CDD34AA84}" dt="2024-03-11T14:14:15.832" v="293" actId="1076"/>
          <ac:spMkLst>
            <pc:docMk/>
            <pc:sldMk cId="3769710364" sldId="297"/>
            <ac:spMk id="6" creationId="{8AD6347D-F6F3-0A81-6D3C-3340042EA5C2}"/>
          </ac:spMkLst>
        </pc:spChg>
        <pc:spChg chg="add mod">
          <ac:chgData name="Courtney Grota (2203657)" userId="S::2203657@student.uwtsd.ac.uk::5b96248f-aea9-4811-8ff5-94d559ff7e9f" providerId="AD" clId="Web-{0DC3ACE3-C681-FE7C-4BAA-CF5CDD34AA84}" dt="2024-03-11T14:14:13.722" v="292" actId="14100"/>
          <ac:spMkLst>
            <pc:docMk/>
            <pc:sldMk cId="3769710364" sldId="297"/>
            <ac:spMk id="7" creationId="{FB7228B3-C3F5-19B2-B066-BE904A677FBD}"/>
          </ac:spMkLst>
        </pc:spChg>
        <pc:spChg chg="add mod">
          <ac:chgData name="Courtney Grota (2203657)" userId="S::2203657@student.uwtsd.ac.uk::5b96248f-aea9-4811-8ff5-94d559ff7e9f" providerId="AD" clId="Web-{0DC3ACE3-C681-FE7C-4BAA-CF5CDD34AA84}" dt="2024-03-11T14:21:26.516" v="453" actId="1076"/>
          <ac:spMkLst>
            <pc:docMk/>
            <pc:sldMk cId="3769710364" sldId="297"/>
            <ac:spMk id="8" creationId="{ADE70724-722B-4B59-1E84-3656F74073A0}"/>
          </ac:spMkLst>
        </pc:spChg>
        <pc:spChg chg="mod">
          <ac:chgData name="Courtney Grota (2203657)" userId="S::2203657@student.uwtsd.ac.uk::5b96248f-aea9-4811-8ff5-94d559ff7e9f" providerId="AD" clId="Web-{0DC3ACE3-C681-FE7C-4BAA-CF5CDD34AA84}" dt="2024-03-11T14:12:22.016" v="197" actId="1076"/>
          <ac:spMkLst>
            <pc:docMk/>
            <pc:sldMk cId="3769710364" sldId="297"/>
            <ac:spMk id="9" creationId="{5AB8C287-FE1D-8A6F-5C93-04C55996B903}"/>
          </ac:spMkLst>
        </pc:spChg>
        <pc:spChg chg="mod">
          <ac:chgData name="Courtney Grota (2203657)" userId="S::2203657@student.uwtsd.ac.uk::5b96248f-aea9-4811-8ff5-94d559ff7e9f" providerId="AD" clId="Web-{0DC3ACE3-C681-FE7C-4BAA-CF5CDD34AA84}" dt="2024-03-11T14:12:06.672" v="192" actId="14100"/>
          <ac:spMkLst>
            <pc:docMk/>
            <pc:sldMk cId="3769710364" sldId="297"/>
            <ac:spMk id="10" creationId="{77151DC5-763E-C37E-41F5-E1CCDAF6E2FB}"/>
          </ac:spMkLst>
        </pc:spChg>
        <pc:spChg chg="add mod">
          <ac:chgData name="Courtney Grota (2203657)" userId="S::2203657@student.uwtsd.ac.uk::5b96248f-aea9-4811-8ff5-94d559ff7e9f" providerId="AD" clId="Web-{0DC3ACE3-C681-FE7C-4BAA-CF5CDD34AA84}" dt="2024-03-11T14:21:29.844" v="454" actId="1076"/>
          <ac:spMkLst>
            <pc:docMk/>
            <pc:sldMk cId="3769710364" sldId="297"/>
            <ac:spMk id="11" creationId="{3779B350-B30C-7170-B35D-85EFCDA26515}"/>
          </ac:spMkLst>
        </pc:spChg>
        <pc:spChg chg="mod">
          <ac:chgData name="Courtney Grota (2203657)" userId="S::2203657@student.uwtsd.ac.uk::5b96248f-aea9-4811-8ff5-94d559ff7e9f" providerId="AD" clId="Web-{0DC3ACE3-C681-FE7C-4BAA-CF5CDD34AA84}" dt="2024-03-11T14:15:48.850" v="336" actId="14100"/>
          <ac:spMkLst>
            <pc:docMk/>
            <pc:sldMk cId="3769710364" sldId="297"/>
            <ac:spMk id="12" creationId="{88A54DCB-9A0A-4094-4A45-08782C52B8C3}"/>
          </ac:spMkLst>
        </pc:spChg>
        <pc:spChg chg="mod">
          <ac:chgData name="Courtney Grota (2203657)" userId="S::2203657@student.uwtsd.ac.uk::5b96248f-aea9-4811-8ff5-94d559ff7e9f" providerId="AD" clId="Web-{0DC3ACE3-C681-FE7C-4BAA-CF5CDD34AA84}" dt="2024-03-11T14:19:55.685" v="430" actId="20577"/>
          <ac:spMkLst>
            <pc:docMk/>
            <pc:sldMk cId="3769710364" sldId="297"/>
            <ac:spMk id="13" creationId="{B9ADB6F2-3E7A-CEC9-20B7-BEDB82C55368}"/>
          </ac:spMkLst>
        </pc:spChg>
        <pc:spChg chg="add mod">
          <ac:chgData name="Courtney Grota (2203657)" userId="S::2203657@student.uwtsd.ac.uk::5b96248f-aea9-4811-8ff5-94d559ff7e9f" providerId="AD" clId="Web-{0DC3ACE3-C681-FE7C-4BAA-CF5CDD34AA84}" dt="2024-03-11T14:21:17.094" v="451" actId="1076"/>
          <ac:spMkLst>
            <pc:docMk/>
            <pc:sldMk cId="3769710364" sldId="297"/>
            <ac:spMk id="14" creationId="{65EF42C3-48C2-8BDA-6BCE-D7C8AB9A3A37}"/>
          </ac:spMkLst>
        </pc:spChg>
      </pc:sldChg>
      <pc:sldChg chg="modSp">
        <pc:chgData name="Courtney Grota (2203657)" userId="S::2203657@student.uwtsd.ac.uk::5b96248f-aea9-4811-8ff5-94d559ff7e9f" providerId="AD" clId="Web-{0DC3ACE3-C681-FE7C-4BAA-CF5CDD34AA84}" dt="2024-03-11T13:45:18.406" v="0" actId="14100"/>
        <pc:sldMkLst>
          <pc:docMk/>
          <pc:sldMk cId="3456322012" sldId="298"/>
        </pc:sldMkLst>
        <pc:spChg chg="mod">
          <ac:chgData name="Courtney Grota (2203657)" userId="S::2203657@student.uwtsd.ac.uk::5b96248f-aea9-4811-8ff5-94d559ff7e9f" providerId="AD" clId="Web-{0DC3ACE3-C681-FE7C-4BAA-CF5CDD34AA84}" dt="2024-03-11T13:45:18.406" v="0" actId="14100"/>
          <ac:spMkLst>
            <pc:docMk/>
            <pc:sldMk cId="3456322012" sldId="298"/>
            <ac:spMk id="4" creationId="{086D3090-4158-9F00-BD7F-AD2832C3D75F}"/>
          </ac:spMkLst>
        </pc:spChg>
      </pc:sldChg>
      <pc:sldChg chg="modSp">
        <pc:chgData name="Courtney Grota (2203657)" userId="S::2203657@student.uwtsd.ac.uk::5b96248f-aea9-4811-8ff5-94d559ff7e9f" providerId="AD" clId="Web-{0DC3ACE3-C681-FE7C-4BAA-CF5CDD34AA84}" dt="2024-03-11T14:06:10.755" v="143" actId="20577"/>
        <pc:sldMkLst>
          <pc:docMk/>
          <pc:sldMk cId="893881576" sldId="299"/>
        </pc:sldMkLst>
        <pc:spChg chg="mod">
          <ac:chgData name="Courtney Grota (2203657)" userId="S::2203657@student.uwtsd.ac.uk::5b96248f-aea9-4811-8ff5-94d559ff7e9f" providerId="AD" clId="Web-{0DC3ACE3-C681-FE7C-4BAA-CF5CDD34AA84}" dt="2024-03-11T14:06:10.755" v="143" actId="20577"/>
          <ac:spMkLst>
            <pc:docMk/>
            <pc:sldMk cId="893881576" sldId="299"/>
            <ac:spMk id="13" creationId="{6AAAD4E2-0728-9629-E5AD-47382B68B2F6}"/>
          </ac:spMkLst>
        </pc:spChg>
      </pc:sldChg>
      <pc:sldChg chg="modSp">
        <pc:chgData name="Courtney Grota (2203657)" userId="S::2203657@student.uwtsd.ac.uk::5b96248f-aea9-4811-8ff5-94d559ff7e9f" providerId="AD" clId="Web-{0DC3ACE3-C681-FE7C-4BAA-CF5CDD34AA84}" dt="2024-03-11T13:45:24.687" v="1" actId="1076"/>
        <pc:sldMkLst>
          <pc:docMk/>
          <pc:sldMk cId="3511452927" sldId="300"/>
        </pc:sldMkLst>
        <pc:picChg chg="mod">
          <ac:chgData name="Courtney Grota (2203657)" userId="S::2203657@student.uwtsd.ac.uk::5b96248f-aea9-4811-8ff5-94d559ff7e9f" providerId="AD" clId="Web-{0DC3ACE3-C681-FE7C-4BAA-CF5CDD34AA84}" dt="2024-03-11T13:45:24.687" v="1" actId="1076"/>
          <ac:picMkLst>
            <pc:docMk/>
            <pc:sldMk cId="3511452927" sldId="300"/>
            <ac:picMk id="3" creationId="{593FA8FA-9B8B-7245-822F-09B841287CEB}"/>
          </ac:picMkLst>
        </pc:picChg>
      </pc:sldChg>
      <pc:sldChg chg="addSp delSp modSp ord">
        <pc:chgData name="Courtney Grota (2203657)" userId="S::2203657@student.uwtsd.ac.uk::5b96248f-aea9-4811-8ff5-94d559ff7e9f" providerId="AD" clId="Web-{0DC3ACE3-C681-FE7C-4BAA-CF5CDD34AA84}" dt="2024-03-11T14:53:53.917" v="476" actId="1076"/>
        <pc:sldMkLst>
          <pc:docMk/>
          <pc:sldMk cId="3775691821" sldId="301"/>
        </pc:sldMkLst>
        <pc:spChg chg="mod">
          <ac:chgData name="Courtney Grota (2203657)" userId="S::2203657@student.uwtsd.ac.uk::5b96248f-aea9-4811-8ff5-94d559ff7e9f" providerId="AD" clId="Web-{0DC3ACE3-C681-FE7C-4BAA-CF5CDD34AA84}" dt="2024-03-11T14:53:53.917" v="476" actId="1076"/>
          <ac:spMkLst>
            <pc:docMk/>
            <pc:sldMk cId="3775691821" sldId="301"/>
            <ac:spMk id="2" creationId="{D3930419-DF97-A963-F3E2-9DB9C1855C6A}"/>
          </ac:spMkLst>
        </pc:spChg>
        <pc:spChg chg="add mod">
          <ac:chgData name="Courtney Grota (2203657)" userId="S::2203657@student.uwtsd.ac.uk::5b96248f-aea9-4811-8ff5-94d559ff7e9f" providerId="AD" clId="Web-{0DC3ACE3-C681-FE7C-4BAA-CF5CDD34AA84}" dt="2024-03-11T14:53:50.760" v="475" actId="1076"/>
          <ac:spMkLst>
            <pc:docMk/>
            <pc:sldMk cId="3775691821" sldId="301"/>
            <ac:spMk id="3" creationId="{6494D17D-B643-65D3-81E0-649F9EF29651}"/>
          </ac:spMkLst>
        </pc:spChg>
        <pc:spChg chg="add del">
          <ac:chgData name="Courtney Grota (2203657)" userId="S::2203657@student.uwtsd.ac.uk::5b96248f-aea9-4811-8ff5-94d559ff7e9f" providerId="AD" clId="Web-{0DC3ACE3-C681-FE7C-4BAA-CF5CDD34AA84}" dt="2024-03-11T14:53:05.025" v="457"/>
          <ac:spMkLst>
            <pc:docMk/>
            <pc:sldMk cId="3775691821" sldId="301"/>
            <ac:spMk id="4" creationId="{FFCDC86A-D9DF-39A1-6F9B-2E1E2FF90385}"/>
          </ac:spMkLst>
        </pc:spChg>
      </pc:sldChg>
      <pc:sldChg chg="modSp ord">
        <pc:chgData name="Courtney Grota (2203657)" userId="S::2203657@student.uwtsd.ac.uk::5b96248f-aea9-4811-8ff5-94d559ff7e9f" providerId="AD" clId="Web-{0DC3ACE3-C681-FE7C-4BAA-CF5CDD34AA84}" dt="2024-03-11T14:09:36.324" v="170"/>
        <pc:sldMkLst>
          <pc:docMk/>
          <pc:sldMk cId="2544412841" sldId="302"/>
        </pc:sldMkLst>
        <pc:spChg chg="mod">
          <ac:chgData name="Courtney Grota (2203657)" userId="S::2203657@student.uwtsd.ac.uk::5b96248f-aea9-4811-8ff5-94d559ff7e9f" providerId="AD" clId="Web-{0DC3ACE3-C681-FE7C-4BAA-CF5CDD34AA84}" dt="2024-03-11T14:09:17.229" v="169" actId="20577"/>
          <ac:spMkLst>
            <pc:docMk/>
            <pc:sldMk cId="2544412841" sldId="302"/>
            <ac:spMk id="2" creationId="{684E0B20-72A5-8A4E-A849-8028CB287234}"/>
          </ac:spMkLst>
        </pc:spChg>
      </pc:sldChg>
    </pc:docChg>
  </pc:docChgLst>
  <pc:docChgLst>
    <pc:chgData name="Courtney Grota (2203657)" userId="S::2203657@student.uwtsd.ac.uk::5b96248f-aea9-4811-8ff5-94d559ff7e9f" providerId="AD" clId="Web-{5B8813F5-72D0-E950-77D3-4498EF3ECCBF}"/>
    <pc:docChg chg="modSld">
      <pc:chgData name="Courtney Grota (2203657)" userId="S::2203657@student.uwtsd.ac.uk::5b96248f-aea9-4811-8ff5-94d559ff7e9f" providerId="AD" clId="Web-{5B8813F5-72D0-E950-77D3-4498EF3ECCBF}" dt="2024-03-11T13:34:06.533" v="45"/>
      <pc:docMkLst>
        <pc:docMk/>
      </pc:docMkLst>
      <pc:sldChg chg="addSp modSp mod modClrScheme chgLayout">
        <pc:chgData name="Courtney Grota (2203657)" userId="S::2203657@student.uwtsd.ac.uk::5b96248f-aea9-4811-8ff5-94d559ff7e9f" providerId="AD" clId="Web-{5B8813F5-72D0-E950-77D3-4498EF3ECCBF}" dt="2024-03-11T13:22:34.849" v="28" actId="20577"/>
        <pc:sldMkLst>
          <pc:docMk/>
          <pc:sldMk cId="893881576" sldId="299"/>
        </pc:sldMkLst>
        <pc:spChg chg="mod">
          <ac:chgData name="Courtney Grota (2203657)" userId="S::2203657@student.uwtsd.ac.uk::5b96248f-aea9-4811-8ff5-94d559ff7e9f" providerId="AD" clId="Web-{5B8813F5-72D0-E950-77D3-4498EF3ECCBF}" dt="2024-03-11T13:21:34.142" v="20" actId="1076"/>
          <ac:spMkLst>
            <pc:docMk/>
            <pc:sldMk cId="893881576" sldId="299"/>
            <ac:spMk id="2" creationId="{A9B610CC-BF33-2C6F-AA09-6D7B12114966}"/>
          </ac:spMkLst>
        </pc:spChg>
        <pc:spChg chg="add mod">
          <ac:chgData name="Courtney Grota (2203657)" userId="S::2203657@student.uwtsd.ac.uk::5b96248f-aea9-4811-8ff5-94d559ff7e9f" providerId="AD" clId="Web-{5B8813F5-72D0-E950-77D3-4498EF3ECCBF}" dt="2024-03-11T13:22:34.849" v="28" actId="20577"/>
          <ac:spMkLst>
            <pc:docMk/>
            <pc:sldMk cId="893881576" sldId="299"/>
            <ac:spMk id="13" creationId="{6AAAD4E2-0728-9629-E5AD-47382B68B2F6}"/>
          </ac:spMkLst>
        </pc:spChg>
        <pc:picChg chg="add mod modCrop">
          <ac:chgData name="Courtney Grota (2203657)" userId="S::2203657@student.uwtsd.ac.uk::5b96248f-aea9-4811-8ff5-94d559ff7e9f" providerId="AD" clId="Web-{5B8813F5-72D0-E950-77D3-4498EF3ECCBF}" dt="2024-03-11T13:21:20.282" v="16" actId="1076"/>
          <ac:picMkLst>
            <pc:docMk/>
            <pc:sldMk cId="893881576" sldId="299"/>
            <ac:picMk id="3" creationId="{51F6EA12-1C8E-429E-886D-FF45E0C729FC}"/>
          </ac:picMkLst>
        </pc:picChg>
      </pc:sldChg>
      <pc:sldChg chg="delSp modSp">
        <pc:chgData name="Courtney Grota (2203657)" userId="S::2203657@student.uwtsd.ac.uk::5b96248f-aea9-4811-8ff5-94d559ff7e9f" providerId="AD" clId="Web-{5B8813F5-72D0-E950-77D3-4498EF3ECCBF}" dt="2024-03-11T13:34:06.533" v="45"/>
        <pc:sldMkLst>
          <pc:docMk/>
          <pc:sldMk cId="3511452927" sldId="300"/>
        </pc:sldMkLst>
        <pc:spChg chg="mod">
          <ac:chgData name="Courtney Grota (2203657)" userId="S::2203657@student.uwtsd.ac.uk::5b96248f-aea9-4811-8ff5-94d559ff7e9f" providerId="AD" clId="Web-{5B8813F5-72D0-E950-77D3-4498EF3ECCBF}" dt="2024-03-11T13:34:03.439" v="44" actId="1076"/>
          <ac:spMkLst>
            <pc:docMk/>
            <pc:sldMk cId="3511452927" sldId="300"/>
            <ac:spMk id="2" creationId="{8A4AA0AA-82ED-B55C-71DC-E7B16A8CF3C1}"/>
          </ac:spMkLst>
        </pc:spChg>
        <pc:spChg chg="del">
          <ac:chgData name="Courtney Grota (2203657)" userId="S::2203657@student.uwtsd.ac.uk::5b96248f-aea9-4811-8ff5-94d559ff7e9f" providerId="AD" clId="Web-{5B8813F5-72D0-E950-77D3-4498EF3ECCBF}" dt="2024-03-11T13:34:06.533" v="45"/>
          <ac:spMkLst>
            <pc:docMk/>
            <pc:sldMk cId="3511452927" sldId="300"/>
            <ac:spMk id="3" creationId="{E99789C8-A09C-8925-B026-A4EAE1552D6E}"/>
          </ac:spMkLst>
        </pc:spChg>
      </pc:sldChg>
    </pc:docChg>
  </pc:docChgLst>
  <pc:docChgLst>
    <pc:chgData name="Arianna Bennett (2200719)" userId="S::2200719@student.uwtsd.ac.uk::324188db-0961-4350-871b-b728bf0868a4" providerId="AD" clId="Web-{B82CE556-23E6-7B55-A719-0210FBAC5CED}"/>
    <pc:docChg chg="modSld">
      <pc:chgData name="Arianna Bennett (2200719)" userId="S::2200719@student.uwtsd.ac.uk::324188db-0961-4350-871b-b728bf0868a4" providerId="AD" clId="Web-{B82CE556-23E6-7B55-A719-0210FBAC5CED}" dt="2024-03-06T14:35:44.617" v="0" actId="20577"/>
      <pc:docMkLst>
        <pc:docMk/>
      </pc:docMkLst>
      <pc:sldChg chg="modSp">
        <pc:chgData name="Arianna Bennett (2200719)" userId="S::2200719@student.uwtsd.ac.uk::324188db-0961-4350-871b-b728bf0868a4" providerId="AD" clId="Web-{B82CE556-23E6-7B55-A719-0210FBAC5CED}" dt="2024-03-06T14:35:44.617" v="0" actId="20577"/>
        <pc:sldMkLst>
          <pc:docMk/>
          <pc:sldMk cId="3162787434" sldId="296"/>
        </pc:sldMkLst>
        <pc:spChg chg="mod">
          <ac:chgData name="Arianna Bennett (2200719)" userId="S::2200719@student.uwtsd.ac.uk::324188db-0961-4350-871b-b728bf0868a4" providerId="AD" clId="Web-{B82CE556-23E6-7B55-A719-0210FBAC5CED}" dt="2024-03-06T14:35:44.617" v="0" actId="20577"/>
          <ac:spMkLst>
            <pc:docMk/>
            <pc:sldMk cId="3162787434" sldId="296"/>
            <ac:spMk id="2" creationId="{809475B7-24F6-8A22-A6A6-D2E748A1E7EA}"/>
          </ac:spMkLst>
        </pc:spChg>
      </pc:sldChg>
    </pc:docChg>
  </pc:docChgLst>
  <pc:docChgLst>
    <pc:chgData name="Arianna Bennett (2200719)" userId="S::2200719@student.uwtsd.ac.uk::324188db-0961-4350-871b-b728bf0868a4" providerId="AD" clId="Web-{E933A78C-F919-CCE8-03DD-321249EF42B3}"/>
    <pc:docChg chg="addSld delSld modSld sldOrd">
      <pc:chgData name="Arianna Bennett (2200719)" userId="S::2200719@student.uwtsd.ac.uk::324188db-0961-4350-871b-b728bf0868a4" providerId="AD" clId="Web-{E933A78C-F919-CCE8-03DD-321249EF42B3}" dt="2024-02-26T22:24:41.934" v="685" actId="1076"/>
      <pc:docMkLst>
        <pc:docMk/>
      </pc:docMkLst>
      <pc:sldChg chg="addSp delSp modSp modNotes">
        <pc:chgData name="Arianna Bennett (2200719)" userId="S::2200719@student.uwtsd.ac.uk::324188db-0961-4350-871b-b728bf0868a4" providerId="AD" clId="Web-{E933A78C-F919-CCE8-03DD-321249EF42B3}" dt="2024-02-26T21:57:31.017" v="299"/>
        <pc:sldMkLst>
          <pc:docMk/>
          <pc:sldMk cId="3977685384" sldId="294"/>
        </pc:sldMkLst>
        <pc:spChg chg="mod">
          <ac:chgData name="Arianna Bennett (2200719)" userId="S::2200719@student.uwtsd.ac.uk::324188db-0961-4350-871b-b728bf0868a4" providerId="AD" clId="Web-{E933A78C-F919-CCE8-03DD-321249EF42B3}" dt="2024-02-26T21:37:34.599" v="31" actId="20577"/>
          <ac:spMkLst>
            <pc:docMk/>
            <pc:sldMk cId="3977685384" sldId="294"/>
            <ac:spMk id="2" creationId="{9A638D94-A915-A4A9-E65C-E54DB9D01AC1}"/>
          </ac:spMkLst>
        </pc:spChg>
        <pc:spChg chg="add mod">
          <ac:chgData name="Arianna Bennett (2200719)" userId="S::2200719@student.uwtsd.ac.uk::324188db-0961-4350-871b-b728bf0868a4" providerId="AD" clId="Web-{E933A78C-F919-CCE8-03DD-321249EF42B3}" dt="2024-02-26T21:46:14.821" v="64" actId="1076"/>
          <ac:spMkLst>
            <pc:docMk/>
            <pc:sldMk cId="3977685384" sldId="294"/>
            <ac:spMk id="4" creationId="{E1DC2BF6-4475-A6E2-ADB1-513A6CAF43F1}"/>
          </ac:spMkLst>
        </pc:spChg>
        <pc:spChg chg="add mod">
          <ac:chgData name="Arianna Bennett (2200719)" userId="S::2200719@student.uwtsd.ac.uk::324188db-0961-4350-871b-b728bf0868a4" providerId="AD" clId="Web-{E933A78C-F919-CCE8-03DD-321249EF42B3}" dt="2024-02-26T21:49:02.827" v="83" actId="20577"/>
          <ac:spMkLst>
            <pc:docMk/>
            <pc:sldMk cId="3977685384" sldId="294"/>
            <ac:spMk id="6" creationId="{D89A2A94-64FD-FF52-6955-AEB952301ED4}"/>
          </ac:spMkLst>
        </pc:spChg>
        <pc:picChg chg="add del mod">
          <ac:chgData name="Arianna Bennett (2200719)" userId="S::2200719@student.uwtsd.ac.uk::324188db-0961-4350-871b-b728bf0868a4" providerId="AD" clId="Web-{E933A78C-F919-CCE8-03DD-321249EF42B3}" dt="2024-02-26T21:52:02.740" v="84"/>
          <ac:picMkLst>
            <pc:docMk/>
            <pc:sldMk cId="3977685384" sldId="294"/>
            <ac:picMk id="3" creationId="{19C226B8-E17A-029E-35E7-A0119B56005D}"/>
          </ac:picMkLst>
        </pc:picChg>
        <pc:picChg chg="add mod">
          <ac:chgData name="Arianna Bennett (2200719)" userId="S::2200719@student.uwtsd.ac.uk::324188db-0961-4350-871b-b728bf0868a4" providerId="AD" clId="Web-{E933A78C-F919-CCE8-03DD-321249EF42B3}" dt="2024-02-26T21:54:16.619" v="104" actId="1076"/>
          <ac:picMkLst>
            <pc:docMk/>
            <pc:sldMk cId="3977685384" sldId="294"/>
            <ac:picMk id="5" creationId="{550CD1AF-6742-A867-F965-85599469FFF0}"/>
          </ac:picMkLst>
        </pc:picChg>
        <pc:picChg chg="add mod modCrop">
          <ac:chgData name="Arianna Bennett (2200719)" userId="S::2200719@student.uwtsd.ac.uk::324188db-0961-4350-871b-b728bf0868a4" providerId="AD" clId="Web-{E933A78C-F919-CCE8-03DD-321249EF42B3}" dt="2024-02-26T21:53:40.103" v="99" actId="1076"/>
          <ac:picMkLst>
            <pc:docMk/>
            <pc:sldMk cId="3977685384" sldId="294"/>
            <ac:picMk id="7" creationId="{C1B43222-87FC-59DA-E968-75272930A36B}"/>
          </ac:picMkLst>
        </pc:picChg>
      </pc:sldChg>
      <pc:sldChg chg="delSp modSp add del ord">
        <pc:chgData name="Arianna Bennett (2200719)" userId="S::2200719@student.uwtsd.ac.uk::324188db-0961-4350-871b-b728bf0868a4" providerId="AD" clId="Web-{E933A78C-F919-CCE8-03DD-321249EF42B3}" dt="2024-02-26T22:08:46.447" v="373"/>
        <pc:sldMkLst>
          <pc:docMk/>
          <pc:sldMk cId="2344335516" sldId="295"/>
        </pc:sldMkLst>
        <pc:spChg chg="mod">
          <ac:chgData name="Arianna Bennett (2200719)" userId="S::2200719@student.uwtsd.ac.uk::324188db-0961-4350-871b-b728bf0868a4" providerId="AD" clId="Web-{E933A78C-F919-CCE8-03DD-321249EF42B3}" dt="2024-02-26T22:05:46.316" v="354" actId="20577"/>
          <ac:spMkLst>
            <pc:docMk/>
            <pc:sldMk cId="2344335516" sldId="295"/>
            <ac:spMk id="2" creationId="{236C3351-29FB-FFEA-A73A-58AC7E22919C}"/>
          </ac:spMkLst>
        </pc:spChg>
        <pc:spChg chg="del">
          <ac:chgData name="Arianna Bennett (2200719)" userId="S::2200719@student.uwtsd.ac.uk::324188db-0961-4350-871b-b728bf0868a4" providerId="AD" clId="Web-{E933A78C-F919-CCE8-03DD-321249EF42B3}" dt="2024-02-26T22:04:49.470" v="313"/>
          <ac:spMkLst>
            <pc:docMk/>
            <pc:sldMk cId="2344335516" sldId="295"/>
            <ac:spMk id="3" creationId="{CD047F41-1149-E0B1-ED4F-8D613FE43A56}"/>
          </ac:spMkLst>
        </pc:spChg>
        <pc:spChg chg="del">
          <ac:chgData name="Arianna Bennett (2200719)" userId="S::2200719@student.uwtsd.ac.uk::324188db-0961-4350-871b-b728bf0868a4" providerId="AD" clId="Web-{E933A78C-F919-CCE8-03DD-321249EF42B3}" dt="2024-02-26T22:04:44.704" v="312"/>
          <ac:spMkLst>
            <pc:docMk/>
            <pc:sldMk cId="2344335516" sldId="295"/>
            <ac:spMk id="4" creationId="{7D1A033C-6011-F606-8CC9-C3FEAE44FDE0}"/>
          </ac:spMkLst>
        </pc:spChg>
        <pc:spChg chg="del">
          <ac:chgData name="Arianna Bennett (2200719)" userId="S::2200719@student.uwtsd.ac.uk::324188db-0961-4350-871b-b728bf0868a4" providerId="AD" clId="Web-{E933A78C-F919-CCE8-03DD-321249EF42B3}" dt="2024-02-26T22:04:37.813" v="311"/>
          <ac:spMkLst>
            <pc:docMk/>
            <pc:sldMk cId="2344335516" sldId="295"/>
            <ac:spMk id="5" creationId="{861F4E8A-3A33-C21E-31A6-D044545E8649}"/>
          </ac:spMkLst>
        </pc:spChg>
        <pc:spChg chg="del mod">
          <ac:chgData name="Arianna Bennett (2200719)" userId="S::2200719@student.uwtsd.ac.uk::324188db-0961-4350-871b-b728bf0868a4" providerId="AD" clId="Web-{E933A78C-F919-CCE8-03DD-321249EF42B3}" dt="2024-02-26T22:04:35.438" v="310"/>
          <ac:spMkLst>
            <pc:docMk/>
            <pc:sldMk cId="2344335516" sldId="295"/>
            <ac:spMk id="6" creationId="{795608BF-9EEC-AD8B-0DB4-CEBE1436B835}"/>
          </ac:spMkLst>
        </pc:spChg>
      </pc:sldChg>
      <pc:sldChg chg="addSp delSp modSp">
        <pc:chgData name="Arianna Bennett (2200719)" userId="S::2200719@student.uwtsd.ac.uk::324188db-0961-4350-871b-b728bf0868a4" providerId="AD" clId="Web-{E933A78C-F919-CCE8-03DD-321249EF42B3}" dt="2024-02-26T22:24:41.934" v="685" actId="1076"/>
        <pc:sldMkLst>
          <pc:docMk/>
          <pc:sldMk cId="3162787434" sldId="296"/>
        </pc:sldMkLst>
        <pc:spChg chg="mod">
          <ac:chgData name="Arianna Bennett (2200719)" userId="S::2200719@student.uwtsd.ac.uk::324188db-0961-4350-871b-b728bf0868a4" providerId="AD" clId="Web-{E933A78C-F919-CCE8-03DD-321249EF42B3}" dt="2024-02-26T22:18:32.936" v="663" actId="20577"/>
          <ac:spMkLst>
            <pc:docMk/>
            <pc:sldMk cId="3162787434" sldId="296"/>
            <ac:spMk id="2" creationId="{809475B7-24F6-8A22-A6A6-D2E748A1E7EA}"/>
          </ac:spMkLst>
        </pc:spChg>
        <pc:spChg chg="del">
          <ac:chgData name="Arianna Bennett (2200719)" userId="S::2200719@student.uwtsd.ac.uk::324188db-0961-4350-871b-b728bf0868a4" providerId="AD" clId="Web-{E933A78C-F919-CCE8-03DD-321249EF42B3}" dt="2024-02-26T22:18:49.484" v="665"/>
          <ac:spMkLst>
            <pc:docMk/>
            <pc:sldMk cId="3162787434" sldId="296"/>
            <ac:spMk id="3" creationId="{AD35DBD4-4AB7-B0C3-664B-F4664025025D}"/>
          </ac:spMkLst>
        </pc:spChg>
        <pc:spChg chg="del">
          <ac:chgData name="Arianna Bennett (2200719)" userId="S::2200719@student.uwtsd.ac.uk::324188db-0961-4350-871b-b728bf0868a4" providerId="AD" clId="Web-{E933A78C-F919-CCE8-03DD-321249EF42B3}" dt="2024-02-26T22:18:45.140" v="664"/>
          <ac:spMkLst>
            <pc:docMk/>
            <pc:sldMk cId="3162787434" sldId="296"/>
            <ac:spMk id="4" creationId="{8326858A-C29B-3CDB-D785-F2427393219C}"/>
          </ac:spMkLst>
        </pc:spChg>
        <pc:spChg chg="del">
          <ac:chgData name="Arianna Bennett (2200719)" userId="S::2200719@student.uwtsd.ac.uk::324188db-0961-4350-871b-b728bf0868a4" providerId="AD" clId="Web-{E933A78C-F919-CCE8-03DD-321249EF42B3}" dt="2024-02-26T22:18:51.046" v="667"/>
          <ac:spMkLst>
            <pc:docMk/>
            <pc:sldMk cId="3162787434" sldId="296"/>
            <ac:spMk id="5" creationId="{1AF41482-B6CE-6712-357D-CF80B5698E53}"/>
          </ac:spMkLst>
        </pc:spChg>
        <pc:spChg chg="del">
          <ac:chgData name="Arianna Bennett (2200719)" userId="S::2200719@student.uwtsd.ac.uk::324188db-0961-4350-871b-b728bf0868a4" providerId="AD" clId="Web-{E933A78C-F919-CCE8-03DD-321249EF42B3}" dt="2024-02-26T22:18:51.046" v="666"/>
          <ac:spMkLst>
            <pc:docMk/>
            <pc:sldMk cId="3162787434" sldId="296"/>
            <ac:spMk id="6" creationId="{8D1DD68C-7B40-A8DE-D822-B70F9FCC67F4}"/>
          </ac:spMkLst>
        </pc:spChg>
        <pc:picChg chg="add mod">
          <ac:chgData name="Arianna Bennett (2200719)" userId="S::2200719@student.uwtsd.ac.uk::324188db-0961-4350-871b-b728bf0868a4" providerId="AD" clId="Web-{E933A78C-F919-CCE8-03DD-321249EF42B3}" dt="2024-02-26T22:24:31.106" v="682" actId="14100"/>
          <ac:picMkLst>
            <pc:docMk/>
            <pc:sldMk cId="3162787434" sldId="296"/>
            <ac:picMk id="7" creationId="{BCDFF9FE-E254-8221-6802-AEBAC36184FB}"/>
          </ac:picMkLst>
        </pc:picChg>
        <pc:picChg chg="add mod">
          <ac:chgData name="Arianna Bennett (2200719)" userId="S::2200719@student.uwtsd.ac.uk::324188db-0961-4350-871b-b728bf0868a4" providerId="AD" clId="Web-{E933A78C-F919-CCE8-03DD-321249EF42B3}" dt="2024-02-26T22:24:41.934" v="685" actId="1076"/>
          <ac:picMkLst>
            <pc:docMk/>
            <pc:sldMk cId="3162787434" sldId="296"/>
            <ac:picMk id="8" creationId="{BBCEF2B1-D96F-97F9-CF6E-635C47F865BB}"/>
          </ac:picMkLst>
        </pc:picChg>
      </pc:sldChg>
      <pc:sldChg chg="addSp delSp modSp new modNotes">
        <pc:chgData name="Arianna Bennett (2200719)" userId="S::2200719@student.uwtsd.ac.uk::324188db-0961-4350-871b-b728bf0868a4" providerId="AD" clId="Web-{E933A78C-F919-CCE8-03DD-321249EF42B3}" dt="2024-02-26T22:14:00.864" v="603"/>
        <pc:sldMkLst>
          <pc:docMk/>
          <pc:sldMk cId="325895408" sldId="317"/>
        </pc:sldMkLst>
        <pc:spChg chg="del mod">
          <ac:chgData name="Arianna Bennett (2200719)" userId="S::2200719@student.uwtsd.ac.uk::324188db-0961-4350-871b-b728bf0868a4" providerId="AD" clId="Web-{E933A78C-F919-CCE8-03DD-321249EF42B3}" dt="2024-02-26T22:08:39.931" v="371"/>
          <ac:spMkLst>
            <pc:docMk/>
            <pc:sldMk cId="325895408" sldId="317"/>
            <ac:spMk id="2" creationId="{FA9ACCD2-79B0-5550-DBE1-7D4C521D6D62}"/>
          </ac:spMkLst>
        </pc:spChg>
        <pc:spChg chg="del">
          <ac:chgData name="Arianna Bennett (2200719)" userId="S::2200719@student.uwtsd.ac.uk::324188db-0961-4350-871b-b728bf0868a4" providerId="AD" clId="Web-{E933A78C-F919-CCE8-03DD-321249EF42B3}" dt="2024-02-26T22:07:24.803" v="359"/>
          <ac:spMkLst>
            <pc:docMk/>
            <pc:sldMk cId="325895408" sldId="317"/>
            <ac:spMk id="3" creationId="{E164FE3A-2798-7454-9203-B000145DFA06}"/>
          </ac:spMkLst>
        </pc:spChg>
        <pc:spChg chg="del">
          <ac:chgData name="Arianna Bennett (2200719)" userId="S::2200719@student.uwtsd.ac.uk::324188db-0961-4350-871b-b728bf0868a4" providerId="AD" clId="Web-{E933A78C-F919-CCE8-03DD-321249EF42B3}" dt="2024-02-26T22:07:07.568" v="357"/>
          <ac:spMkLst>
            <pc:docMk/>
            <pc:sldMk cId="325895408" sldId="317"/>
            <ac:spMk id="4" creationId="{94339525-7EFB-E898-1188-73415AF09B46}"/>
          </ac:spMkLst>
        </pc:spChg>
        <pc:spChg chg="del">
          <ac:chgData name="Arianna Bennett (2200719)" userId="S::2200719@student.uwtsd.ac.uk::324188db-0961-4350-871b-b728bf0868a4" providerId="AD" clId="Web-{E933A78C-F919-CCE8-03DD-321249EF42B3}" dt="2024-02-26T22:10:41.029" v="377"/>
          <ac:spMkLst>
            <pc:docMk/>
            <pc:sldMk cId="325895408" sldId="317"/>
            <ac:spMk id="5" creationId="{CB50DAA5-A1A8-C0F5-4AE1-AD50D5099BD4}"/>
          </ac:spMkLst>
        </pc:spChg>
        <pc:spChg chg="add del mod">
          <ac:chgData name="Arianna Bennett (2200719)" userId="S::2200719@student.uwtsd.ac.uk::324188db-0961-4350-871b-b728bf0868a4" providerId="AD" clId="Web-{E933A78C-F919-CCE8-03DD-321249EF42B3}" dt="2024-02-26T22:08:58.650" v="375"/>
          <ac:spMkLst>
            <pc:docMk/>
            <pc:sldMk cId="325895408" sldId="317"/>
            <ac:spMk id="8" creationId="{88D98649-4011-E974-CDF2-C84A72A80300}"/>
          </ac:spMkLst>
        </pc:spChg>
        <pc:spChg chg="add mod">
          <ac:chgData name="Arianna Bennett (2200719)" userId="S::2200719@student.uwtsd.ac.uk::324188db-0961-4350-871b-b728bf0868a4" providerId="AD" clId="Web-{E933A78C-F919-CCE8-03DD-321249EF42B3}" dt="2024-02-26T22:09:03.588" v="376" actId="1076"/>
          <ac:spMkLst>
            <pc:docMk/>
            <pc:sldMk cId="325895408" sldId="317"/>
            <ac:spMk id="10" creationId="{6DD1BD53-0708-CFE8-596E-82E34944054A}"/>
          </ac:spMkLst>
        </pc:spChg>
        <pc:picChg chg="add mod ord">
          <ac:chgData name="Arianna Bennett (2200719)" userId="S::2200719@student.uwtsd.ac.uk::324188db-0961-4350-871b-b728bf0868a4" providerId="AD" clId="Web-{E933A78C-F919-CCE8-03DD-321249EF42B3}" dt="2024-02-26T22:11:02.827" v="379" actId="1076"/>
          <ac:picMkLst>
            <pc:docMk/>
            <pc:sldMk cId="325895408" sldId="317"/>
            <ac:picMk id="11" creationId="{6416661A-0221-3143-FA73-4675A616FE3B}"/>
          </ac:picMkLst>
        </pc:picChg>
      </pc:sldChg>
      <pc:sldChg chg="new del ord">
        <pc:chgData name="Arianna Bennett (2200719)" userId="S::2200719@student.uwtsd.ac.uk::324188db-0961-4350-871b-b728bf0868a4" providerId="AD" clId="Web-{E933A78C-F919-CCE8-03DD-321249EF42B3}" dt="2024-02-26T22:04:18.906" v="306"/>
        <pc:sldMkLst>
          <pc:docMk/>
          <pc:sldMk cId="783190839" sldId="317"/>
        </pc:sldMkLst>
      </pc:sldChg>
      <pc:sldChg chg="new del">
        <pc:chgData name="Arianna Bennett (2200719)" userId="S::2200719@student.uwtsd.ac.uk::324188db-0961-4350-871b-b728bf0868a4" providerId="AD" clId="Web-{E933A78C-F919-CCE8-03DD-321249EF42B3}" dt="2024-02-26T22:03:36.389" v="301"/>
        <pc:sldMkLst>
          <pc:docMk/>
          <pc:sldMk cId="871266238" sldId="317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" name="Google Shape;350;g1800c563712_0_234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1" name="Google Shape;351;g1800c563712_0_234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0198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659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>
                <a:latin typeface="Calibri"/>
                <a:cs typeface="Calibri"/>
              </a:rPr>
              <a:t>Lombroso 1876 – Criminals are able to be identified through physical features. </a:t>
            </a:r>
          </a:p>
          <a:p>
            <a:pPr>
              <a:buFont typeface="Calibri"/>
              <a:buChar char="-"/>
            </a:pPr>
            <a:r>
              <a:rPr lang="en-US">
                <a:latin typeface="Calibri"/>
                <a:cs typeface="Calibri"/>
              </a:rPr>
              <a:t>Note the twins large noses and cold stares, Lombroso </a:t>
            </a:r>
            <a:r>
              <a:rPr lang="en-US" err="1">
                <a:latin typeface="Calibri"/>
                <a:cs typeface="Calibri"/>
              </a:rPr>
              <a:t>theorised</a:t>
            </a:r>
            <a:r>
              <a:rPr lang="en-US">
                <a:latin typeface="Calibri"/>
                <a:cs typeface="Calibri"/>
              </a:rPr>
              <a:t> that these types of physical attributes were typically found in murderers</a:t>
            </a:r>
          </a:p>
          <a:p>
            <a:r>
              <a:rPr lang="en-US"/>
              <a:t>Criminals are not to blame for their crimes as their </a:t>
            </a:r>
            <a:r>
              <a:rPr lang="en-US" err="1"/>
              <a:t>behaviour</a:t>
            </a:r>
            <a:r>
              <a:rPr lang="en-US"/>
              <a:t> is determined by their physiology</a:t>
            </a:r>
          </a:p>
          <a:p>
            <a:r>
              <a:rPr lang="en-US"/>
              <a:t>Turn to crime as they are unable to “fit in” with society</a:t>
            </a:r>
          </a:p>
          <a:p>
            <a:pPr>
              <a:buFont typeface="Calibri,Sans-Serif"/>
              <a:buChar char="-"/>
            </a:pPr>
            <a:endParaRPr lang="en-US"/>
          </a:p>
          <a:p>
            <a:pPr>
              <a:buFont typeface="Calibri"/>
              <a:buChar char="-"/>
            </a:pPr>
            <a:endParaRPr lang="en-US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745352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>
                <a:latin typeface="Calibri"/>
                <a:cs typeface="Calibri"/>
              </a:rPr>
              <a:t>Charles Kray was classed as an 'army deserter' and hid from authorities in order to escape being forced to fight in WW2.</a:t>
            </a:r>
          </a:p>
          <a:p>
            <a:pPr>
              <a:buNone/>
            </a:pPr>
            <a:r>
              <a:rPr lang="en-US">
                <a:latin typeface="Calibri"/>
                <a:cs typeface="Calibri"/>
              </a:rPr>
              <a:t>Mention how this could have lead to the twins failing to obtain certain morals as they watched their father commit a crime and receive no punishment, making them believe that this was not a bad thing to do</a:t>
            </a:r>
          </a:p>
        </p:txBody>
      </p:sp>
    </p:spTree>
    <p:extLst>
      <p:ext uri="{BB962C8B-B14F-4D97-AF65-F5344CB8AC3E}">
        <p14:creationId xmlns:p14="http://schemas.microsoft.com/office/powerpoint/2010/main" val="892283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10" name="Google Shape;10;p2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" name="Google Shape;11;p2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" name="Google Shape;12;p2"/>
          <p:cNvSpPr/>
          <p:nvPr/>
        </p:nvSpPr>
        <p:spPr>
          <a:xfrm>
            <a:off x="-959200" y="753615"/>
            <a:ext cx="5718723" cy="3636271"/>
          </a:xfrm>
          <a:custGeom>
            <a:avLst/>
            <a:gdLst/>
            <a:ahLst/>
            <a:cxnLst/>
            <a:rect l="l" t="t" r="r" b="b"/>
            <a:pathLst>
              <a:path w="29166" h="11504" extrusionOk="0">
                <a:moveTo>
                  <a:pt x="27956" y="1"/>
                </a:moveTo>
                <a:lnTo>
                  <a:pt x="67" y="133"/>
                </a:lnTo>
                <a:lnTo>
                  <a:pt x="67" y="738"/>
                </a:lnTo>
                <a:lnTo>
                  <a:pt x="441" y="738"/>
                </a:lnTo>
                <a:cubicBezTo>
                  <a:pt x="492" y="636"/>
                  <a:pt x="599" y="571"/>
                  <a:pt x="711" y="571"/>
                </a:cubicBezTo>
                <a:cubicBezTo>
                  <a:pt x="720" y="571"/>
                  <a:pt x="729" y="572"/>
                  <a:pt x="738" y="573"/>
                </a:cubicBezTo>
                <a:cubicBezTo>
                  <a:pt x="991" y="573"/>
                  <a:pt x="1156" y="859"/>
                  <a:pt x="1013" y="1078"/>
                </a:cubicBezTo>
                <a:cubicBezTo>
                  <a:pt x="950" y="1187"/>
                  <a:pt x="842" y="1240"/>
                  <a:pt x="734" y="1240"/>
                </a:cubicBezTo>
                <a:cubicBezTo>
                  <a:pt x="613" y="1240"/>
                  <a:pt x="493" y="1173"/>
                  <a:pt x="441" y="1045"/>
                </a:cubicBezTo>
                <a:lnTo>
                  <a:pt x="67" y="1045"/>
                </a:lnTo>
                <a:lnTo>
                  <a:pt x="100" y="1430"/>
                </a:lnTo>
                <a:lnTo>
                  <a:pt x="56" y="2156"/>
                </a:lnTo>
                <a:lnTo>
                  <a:pt x="430" y="2178"/>
                </a:lnTo>
                <a:cubicBezTo>
                  <a:pt x="485" y="2068"/>
                  <a:pt x="606" y="1991"/>
                  <a:pt x="727" y="1991"/>
                </a:cubicBezTo>
                <a:cubicBezTo>
                  <a:pt x="914" y="2002"/>
                  <a:pt x="1057" y="2156"/>
                  <a:pt x="1057" y="2332"/>
                </a:cubicBezTo>
                <a:cubicBezTo>
                  <a:pt x="1057" y="2512"/>
                  <a:pt x="914" y="2652"/>
                  <a:pt x="746" y="2652"/>
                </a:cubicBezTo>
                <a:cubicBezTo>
                  <a:pt x="739" y="2652"/>
                  <a:pt x="733" y="2651"/>
                  <a:pt x="727" y="2651"/>
                </a:cubicBezTo>
                <a:cubicBezTo>
                  <a:pt x="711" y="2654"/>
                  <a:pt x="695" y="2655"/>
                  <a:pt x="680" y="2655"/>
                </a:cubicBezTo>
                <a:cubicBezTo>
                  <a:pt x="576" y="2655"/>
                  <a:pt x="478" y="2593"/>
                  <a:pt x="430" y="2497"/>
                </a:cubicBezTo>
                <a:lnTo>
                  <a:pt x="56" y="2464"/>
                </a:lnTo>
                <a:lnTo>
                  <a:pt x="56" y="3564"/>
                </a:lnTo>
                <a:lnTo>
                  <a:pt x="430" y="3575"/>
                </a:lnTo>
                <a:cubicBezTo>
                  <a:pt x="481" y="3473"/>
                  <a:pt x="588" y="3409"/>
                  <a:pt x="700" y="3409"/>
                </a:cubicBezTo>
                <a:cubicBezTo>
                  <a:pt x="709" y="3409"/>
                  <a:pt x="718" y="3409"/>
                  <a:pt x="727" y="3410"/>
                </a:cubicBezTo>
                <a:cubicBezTo>
                  <a:pt x="733" y="3409"/>
                  <a:pt x="739" y="3409"/>
                  <a:pt x="746" y="3409"/>
                </a:cubicBezTo>
                <a:cubicBezTo>
                  <a:pt x="913" y="3409"/>
                  <a:pt x="1046" y="3548"/>
                  <a:pt x="1046" y="3718"/>
                </a:cubicBezTo>
                <a:cubicBezTo>
                  <a:pt x="1046" y="3905"/>
                  <a:pt x="903" y="4059"/>
                  <a:pt x="727" y="4070"/>
                </a:cubicBezTo>
                <a:cubicBezTo>
                  <a:pt x="595" y="4070"/>
                  <a:pt x="485" y="3993"/>
                  <a:pt x="430" y="3883"/>
                </a:cubicBezTo>
                <a:lnTo>
                  <a:pt x="56" y="3883"/>
                </a:lnTo>
                <a:lnTo>
                  <a:pt x="89" y="4213"/>
                </a:lnTo>
                <a:lnTo>
                  <a:pt x="89" y="5015"/>
                </a:lnTo>
                <a:lnTo>
                  <a:pt x="408" y="5015"/>
                </a:lnTo>
                <a:cubicBezTo>
                  <a:pt x="463" y="4905"/>
                  <a:pt x="584" y="4828"/>
                  <a:pt x="705" y="4828"/>
                </a:cubicBezTo>
                <a:cubicBezTo>
                  <a:pt x="715" y="4828"/>
                  <a:pt x="725" y="4827"/>
                  <a:pt x="735" y="4827"/>
                </a:cubicBezTo>
                <a:cubicBezTo>
                  <a:pt x="1167" y="4827"/>
                  <a:pt x="1167" y="5489"/>
                  <a:pt x="735" y="5489"/>
                </a:cubicBezTo>
                <a:cubicBezTo>
                  <a:pt x="725" y="5489"/>
                  <a:pt x="715" y="5489"/>
                  <a:pt x="705" y="5488"/>
                </a:cubicBezTo>
                <a:cubicBezTo>
                  <a:pt x="584" y="5488"/>
                  <a:pt x="474" y="5422"/>
                  <a:pt x="419" y="5301"/>
                </a:cubicBezTo>
                <a:lnTo>
                  <a:pt x="67" y="5323"/>
                </a:lnTo>
                <a:cubicBezTo>
                  <a:pt x="67" y="5323"/>
                  <a:pt x="34" y="6258"/>
                  <a:pt x="34" y="6346"/>
                </a:cubicBezTo>
                <a:cubicBezTo>
                  <a:pt x="45" y="6423"/>
                  <a:pt x="188" y="6434"/>
                  <a:pt x="188" y="6434"/>
                </a:cubicBezTo>
                <a:lnTo>
                  <a:pt x="408" y="6434"/>
                </a:lnTo>
                <a:cubicBezTo>
                  <a:pt x="466" y="6295"/>
                  <a:pt x="585" y="6232"/>
                  <a:pt x="704" y="6232"/>
                </a:cubicBezTo>
                <a:cubicBezTo>
                  <a:pt x="876" y="6232"/>
                  <a:pt x="1048" y="6362"/>
                  <a:pt x="1035" y="6577"/>
                </a:cubicBezTo>
                <a:cubicBezTo>
                  <a:pt x="1035" y="6764"/>
                  <a:pt x="881" y="6907"/>
                  <a:pt x="705" y="6907"/>
                </a:cubicBezTo>
                <a:cubicBezTo>
                  <a:pt x="573" y="6907"/>
                  <a:pt x="463" y="6830"/>
                  <a:pt x="408" y="6720"/>
                </a:cubicBezTo>
                <a:lnTo>
                  <a:pt x="34" y="6720"/>
                </a:lnTo>
                <a:lnTo>
                  <a:pt x="56" y="7259"/>
                </a:lnTo>
                <a:lnTo>
                  <a:pt x="34" y="7820"/>
                </a:lnTo>
                <a:lnTo>
                  <a:pt x="408" y="7853"/>
                </a:lnTo>
                <a:cubicBezTo>
                  <a:pt x="470" y="7729"/>
                  <a:pt x="583" y="7672"/>
                  <a:pt x="697" y="7672"/>
                </a:cubicBezTo>
                <a:cubicBezTo>
                  <a:pt x="866" y="7672"/>
                  <a:pt x="1035" y="7796"/>
                  <a:pt x="1035" y="8007"/>
                </a:cubicBezTo>
                <a:cubicBezTo>
                  <a:pt x="1035" y="8183"/>
                  <a:pt x="892" y="8326"/>
                  <a:pt x="716" y="8326"/>
                </a:cubicBezTo>
                <a:cubicBezTo>
                  <a:pt x="584" y="8326"/>
                  <a:pt x="463" y="8260"/>
                  <a:pt x="408" y="8139"/>
                </a:cubicBezTo>
                <a:lnTo>
                  <a:pt x="12" y="8139"/>
                </a:lnTo>
                <a:lnTo>
                  <a:pt x="12" y="8611"/>
                </a:lnTo>
                <a:lnTo>
                  <a:pt x="12" y="9216"/>
                </a:lnTo>
                <a:lnTo>
                  <a:pt x="386" y="9216"/>
                </a:lnTo>
                <a:cubicBezTo>
                  <a:pt x="447" y="9125"/>
                  <a:pt x="546" y="9061"/>
                  <a:pt x="656" y="9061"/>
                </a:cubicBezTo>
                <a:cubicBezTo>
                  <a:pt x="665" y="9061"/>
                  <a:pt x="674" y="9062"/>
                  <a:pt x="683" y="9062"/>
                </a:cubicBezTo>
                <a:cubicBezTo>
                  <a:pt x="693" y="9062"/>
                  <a:pt x="703" y="9061"/>
                  <a:pt x="713" y="9061"/>
                </a:cubicBezTo>
                <a:cubicBezTo>
                  <a:pt x="1145" y="9061"/>
                  <a:pt x="1145" y="9723"/>
                  <a:pt x="713" y="9723"/>
                </a:cubicBezTo>
                <a:cubicBezTo>
                  <a:pt x="703" y="9723"/>
                  <a:pt x="693" y="9723"/>
                  <a:pt x="683" y="9722"/>
                </a:cubicBezTo>
                <a:cubicBezTo>
                  <a:pt x="562" y="9722"/>
                  <a:pt x="441" y="9645"/>
                  <a:pt x="386" y="9535"/>
                </a:cubicBezTo>
                <a:lnTo>
                  <a:pt x="12" y="9535"/>
                </a:lnTo>
                <a:lnTo>
                  <a:pt x="45" y="9920"/>
                </a:lnTo>
                <a:lnTo>
                  <a:pt x="12" y="10646"/>
                </a:lnTo>
                <a:lnTo>
                  <a:pt x="375" y="10668"/>
                </a:lnTo>
                <a:cubicBezTo>
                  <a:pt x="430" y="10558"/>
                  <a:pt x="551" y="10481"/>
                  <a:pt x="672" y="10481"/>
                </a:cubicBezTo>
                <a:cubicBezTo>
                  <a:pt x="859" y="10492"/>
                  <a:pt x="1002" y="10635"/>
                  <a:pt x="1002" y="10822"/>
                </a:cubicBezTo>
                <a:cubicBezTo>
                  <a:pt x="1002" y="11002"/>
                  <a:pt x="859" y="11141"/>
                  <a:pt x="691" y="11141"/>
                </a:cubicBezTo>
                <a:cubicBezTo>
                  <a:pt x="684" y="11141"/>
                  <a:pt x="678" y="11141"/>
                  <a:pt x="672" y="11141"/>
                </a:cubicBezTo>
                <a:cubicBezTo>
                  <a:pt x="661" y="11142"/>
                  <a:pt x="651" y="11142"/>
                  <a:pt x="641" y="11142"/>
                </a:cubicBezTo>
                <a:cubicBezTo>
                  <a:pt x="531" y="11142"/>
                  <a:pt x="425" y="11088"/>
                  <a:pt x="375" y="10987"/>
                </a:cubicBezTo>
                <a:lnTo>
                  <a:pt x="1" y="10954"/>
                </a:lnTo>
                <a:lnTo>
                  <a:pt x="1" y="11504"/>
                </a:lnTo>
                <a:lnTo>
                  <a:pt x="27560" y="11361"/>
                </a:lnTo>
                <a:cubicBezTo>
                  <a:pt x="27571" y="11350"/>
                  <a:pt x="27571" y="11328"/>
                  <a:pt x="27582" y="11317"/>
                </a:cubicBezTo>
                <a:cubicBezTo>
                  <a:pt x="27648" y="11196"/>
                  <a:pt x="27758" y="11229"/>
                  <a:pt x="27802" y="11130"/>
                </a:cubicBezTo>
                <a:cubicBezTo>
                  <a:pt x="27846" y="11009"/>
                  <a:pt x="27879" y="10877"/>
                  <a:pt x="27879" y="10734"/>
                </a:cubicBezTo>
                <a:cubicBezTo>
                  <a:pt x="27901" y="10580"/>
                  <a:pt x="27769" y="10580"/>
                  <a:pt x="27813" y="10448"/>
                </a:cubicBezTo>
                <a:cubicBezTo>
                  <a:pt x="27857" y="10305"/>
                  <a:pt x="27923" y="10294"/>
                  <a:pt x="27956" y="10074"/>
                </a:cubicBezTo>
                <a:cubicBezTo>
                  <a:pt x="27978" y="9854"/>
                  <a:pt x="28242" y="9667"/>
                  <a:pt x="28296" y="9546"/>
                </a:cubicBezTo>
                <a:cubicBezTo>
                  <a:pt x="28351" y="9414"/>
                  <a:pt x="28198" y="9238"/>
                  <a:pt x="28263" y="9128"/>
                </a:cubicBezTo>
                <a:cubicBezTo>
                  <a:pt x="28318" y="9018"/>
                  <a:pt x="28362" y="8897"/>
                  <a:pt x="28373" y="8776"/>
                </a:cubicBezTo>
                <a:cubicBezTo>
                  <a:pt x="28406" y="8655"/>
                  <a:pt x="28560" y="8556"/>
                  <a:pt x="28571" y="8293"/>
                </a:cubicBezTo>
                <a:cubicBezTo>
                  <a:pt x="28582" y="8029"/>
                  <a:pt x="28758" y="7798"/>
                  <a:pt x="28813" y="7556"/>
                </a:cubicBezTo>
                <a:cubicBezTo>
                  <a:pt x="28868" y="7325"/>
                  <a:pt x="28802" y="7281"/>
                  <a:pt x="28835" y="7215"/>
                </a:cubicBezTo>
                <a:cubicBezTo>
                  <a:pt x="28901" y="7061"/>
                  <a:pt x="28945" y="6896"/>
                  <a:pt x="28945" y="6731"/>
                </a:cubicBezTo>
                <a:cubicBezTo>
                  <a:pt x="28912" y="6588"/>
                  <a:pt x="28923" y="6434"/>
                  <a:pt x="28978" y="6302"/>
                </a:cubicBezTo>
                <a:cubicBezTo>
                  <a:pt x="29044" y="6137"/>
                  <a:pt x="29011" y="5873"/>
                  <a:pt x="29022" y="5675"/>
                </a:cubicBezTo>
                <a:cubicBezTo>
                  <a:pt x="29033" y="5488"/>
                  <a:pt x="29143" y="5422"/>
                  <a:pt x="29143" y="5279"/>
                </a:cubicBezTo>
                <a:cubicBezTo>
                  <a:pt x="29165" y="5114"/>
                  <a:pt x="29099" y="4960"/>
                  <a:pt x="28989" y="4850"/>
                </a:cubicBezTo>
                <a:cubicBezTo>
                  <a:pt x="28846" y="4740"/>
                  <a:pt x="28901" y="4620"/>
                  <a:pt x="28846" y="4290"/>
                </a:cubicBezTo>
                <a:cubicBezTo>
                  <a:pt x="28791" y="3960"/>
                  <a:pt x="28934" y="3828"/>
                  <a:pt x="28934" y="3828"/>
                </a:cubicBezTo>
                <a:cubicBezTo>
                  <a:pt x="28857" y="3520"/>
                  <a:pt x="28978" y="3531"/>
                  <a:pt x="28824" y="3366"/>
                </a:cubicBezTo>
                <a:cubicBezTo>
                  <a:pt x="28681" y="3212"/>
                  <a:pt x="28780" y="2948"/>
                  <a:pt x="28780" y="2948"/>
                </a:cubicBezTo>
                <a:cubicBezTo>
                  <a:pt x="28659" y="2288"/>
                  <a:pt x="28516" y="2717"/>
                  <a:pt x="28472" y="2222"/>
                </a:cubicBezTo>
                <a:cubicBezTo>
                  <a:pt x="28428" y="1716"/>
                  <a:pt x="28263" y="1914"/>
                  <a:pt x="28263" y="1639"/>
                </a:cubicBezTo>
                <a:cubicBezTo>
                  <a:pt x="28263" y="1496"/>
                  <a:pt x="28253" y="1353"/>
                  <a:pt x="28209" y="1221"/>
                </a:cubicBezTo>
                <a:cubicBezTo>
                  <a:pt x="28022" y="979"/>
                  <a:pt x="28044" y="1023"/>
                  <a:pt x="28011" y="782"/>
                </a:cubicBezTo>
                <a:cubicBezTo>
                  <a:pt x="27989" y="529"/>
                  <a:pt x="27934" y="727"/>
                  <a:pt x="27868" y="419"/>
                </a:cubicBezTo>
                <a:cubicBezTo>
                  <a:pt x="27802" y="100"/>
                  <a:pt x="27956" y="1"/>
                  <a:pt x="2795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8124877" y="3445716"/>
            <a:ext cx="2670324" cy="1024381"/>
          </a:xfrm>
          <a:custGeom>
            <a:avLst/>
            <a:gdLst/>
            <a:ahLst/>
            <a:cxnLst/>
            <a:rect l="l" t="t" r="r" b="b"/>
            <a:pathLst>
              <a:path w="12043" h="4620" extrusionOk="0">
                <a:moveTo>
                  <a:pt x="8997" y="3603"/>
                </a:moveTo>
                <a:cubicBezTo>
                  <a:pt x="8997" y="3604"/>
                  <a:pt x="8996" y="3606"/>
                  <a:pt x="8996" y="3607"/>
                </a:cubicBezTo>
                <a:cubicBezTo>
                  <a:pt x="8996" y="3606"/>
                  <a:pt x="8997" y="3604"/>
                  <a:pt x="8997" y="3603"/>
                </a:cubicBezTo>
                <a:close/>
                <a:moveTo>
                  <a:pt x="6456" y="3682"/>
                </a:moveTo>
                <a:lnTo>
                  <a:pt x="6456" y="3682"/>
                </a:lnTo>
                <a:cubicBezTo>
                  <a:pt x="6456" y="3683"/>
                  <a:pt x="6456" y="3684"/>
                  <a:pt x="6456" y="3684"/>
                </a:cubicBezTo>
                <a:cubicBezTo>
                  <a:pt x="6456" y="3684"/>
                  <a:pt x="6456" y="3683"/>
                  <a:pt x="6456" y="3682"/>
                </a:cubicBezTo>
                <a:close/>
                <a:moveTo>
                  <a:pt x="2629" y="4234"/>
                </a:moveTo>
                <a:lnTo>
                  <a:pt x="2629" y="4234"/>
                </a:lnTo>
                <a:cubicBezTo>
                  <a:pt x="2629" y="4234"/>
                  <a:pt x="2629" y="4234"/>
                  <a:pt x="2629" y="4234"/>
                </a:cubicBezTo>
                <a:cubicBezTo>
                  <a:pt x="2629" y="4234"/>
                  <a:pt x="2629" y="4234"/>
                  <a:pt x="2629" y="4234"/>
                </a:cubicBezTo>
                <a:close/>
                <a:moveTo>
                  <a:pt x="12042" y="0"/>
                </a:moveTo>
                <a:lnTo>
                  <a:pt x="0" y="66"/>
                </a:lnTo>
                <a:lnTo>
                  <a:pt x="55" y="3420"/>
                </a:lnTo>
                <a:cubicBezTo>
                  <a:pt x="55" y="3429"/>
                  <a:pt x="200" y="3540"/>
                  <a:pt x="261" y="3540"/>
                </a:cubicBezTo>
                <a:cubicBezTo>
                  <a:pt x="275" y="3540"/>
                  <a:pt x="284" y="3534"/>
                  <a:pt x="286" y="3519"/>
                </a:cubicBezTo>
                <a:cubicBezTo>
                  <a:pt x="286" y="3545"/>
                  <a:pt x="408" y="3720"/>
                  <a:pt x="471" y="3720"/>
                </a:cubicBezTo>
                <a:cubicBezTo>
                  <a:pt x="489" y="3720"/>
                  <a:pt x="501" y="3707"/>
                  <a:pt x="506" y="3673"/>
                </a:cubicBezTo>
                <a:cubicBezTo>
                  <a:pt x="512" y="3646"/>
                  <a:pt x="589" y="3632"/>
                  <a:pt x="664" y="3632"/>
                </a:cubicBezTo>
                <a:cubicBezTo>
                  <a:pt x="740" y="3632"/>
                  <a:pt x="814" y="3646"/>
                  <a:pt x="814" y="3673"/>
                </a:cubicBezTo>
                <a:cubicBezTo>
                  <a:pt x="814" y="3660"/>
                  <a:pt x="829" y="3655"/>
                  <a:pt x="851" y="3655"/>
                </a:cubicBezTo>
                <a:cubicBezTo>
                  <a:pt x="923" y="3655"/>
                  <a:pt x="1075" y="3714"/>
                  <a:pt x="1067" y="3772"/>
                </a:cubicBezTo>
                <a:cubicBezTo>
                  <a:pt x="1034" y="3926"/>
                  <a:pt x="1276" y="3893"/>
                  <a:pt x="1265" y="3970"/>
                </a:cubicBezTo>
                <a:cubicBezTo>
                  <a:pt x="1265" y="3992"/>
                  <a:pt x="1507" y="4080"/>
                  <a:pt x="1507" y="4113"/>
                </a:cubicBezTo>
                <a:cubicBezTo>
                  <a:pt x="1509" y="4096"/>
                  <a:pt x="1519" y="4089"/>
                  <a:pt x="1534" y="4089"/>
                </a:cubicBezTo>
                <a:cubicBezTo>
                  <a:pt x="1585" y="4089"/>
                  <a:pt x="1694" y="4165"/>
                  <a:pt x="1753" y="4165"/>
                </a:cubicBezTo>
                <a:cubicBezTo>
                  <a:pt x="1775" y="4165"/>
                  <a:pt x="1790" y="4154"/>
                  <a:pt x="1793" y="4124"/>
                </a:cubicBezTo>
                <a:cubicBezTo>
                  <a:pt x="1793" y="4130"/>
                  <a:pt x="1816" y="4133"/>
                  <a:pt x="1850" y="4133"/>
                </a:cubicBezTo>
                <a:cubicBezTo>
                  <a:pt x="1936" y="4133"/>
                  <a:pt x="2093" y="4115"/>
                  <a:pt x="2101" y="4091"/>
                </a:cubicBezTo>
                <a:cubicBezTo>
                  <a:pt x="2101" y="4091"/>
                  <a:pt x="2257" y="4340"/>
                  <a:pt x="2292" y="4340"/>
                </a:cubicBezTo>
                <a:cubicBezTo>
                  <a:pt x="2295" y="4340"/>
                  <a:pt x="2298" y="4338"/>
                  <a:pt x="2299" y="4334"/>
                </a:cubicBezTo>
                <a:lnTo>
                  <a:pt x="2299" y="4334"/>
                </a:lnTo>
                <a:cubicBezTo>
                  <a:pt x="2298" y="4337"/>
                  <a:pt x="2300" y="4338"/>
                  <a:pt x="2303" y="4338"/>
                </a:cubicBezTo>
                <a:cubicBezTo>
                  <a:pt x="2334" y="4338"/>
                  <a:pt x="2534" y="4202"/>
                  <a:pt x="2605" y="4202"/>
                </a:cubicBezTo>
                <a:cubicBezTo>
                  <a:pt x="2623" y="4202"/>
                  <a:pt x="2633" y="4211"/>
                  <a:pt x="2629" y="4234"/>
                </a:cubicBezTo>
                <a:lnTo>
                  <a:pt x="2629" y="4234"/>
                </a:lnTo>
                <a:cubicBezTo>
                  <a:pt x="2629" y="4234"/>
                  <a:pt x="2629" y="4233"/>
                  <a:pt x="2630" y="4233"/>
                </a:cubicBezTo>
                <a:cubicBezTo>
                  <a:pt x="2651" y="4233"/>
                  <a:pt x="2859" y="4323"/>
                  <a:pt x="2880" y="4323"/>
                </a:cubicBezTo>
                <a:cubicBezTo>
                  <a:pt x="2881" y="4323"/>
                  <a:pt x="2882" y="4323"/>
                  <a:pt x="2882" y="4322"/>
                </a:cubicBezTo>
                <a:cubicBezTo>
                  <a:pt x="2887" y="4299"/>
                  <a:pt x="2910" y="4289"/>
                  <a:pt x="2940" y="4289"/>
                </a:cubicBezTo>
                <a:cubicBezTo>
                  <a:pt x="3020" y="4289"/>
                  <a:pt x="3154" y="4359"/>
                  <a:pt x="3146" y="4399"/>
                </a:cubicBezTo>
                <a:cubicBezTo>
                  <a:pt x="3146" y="4399"/>
                  <a:pt x="3341" y="4557"/>
                  <a:pt x="3381" y="4557"/>
                </a:cubicBezTo>
                <a:cubicBezTo>
                  <a:pt x="3384" y="4557"/>
                  <a:pt x="3387" y="4556"/>
                  <a:pt x="3387" y="4553"/>
                </a:cubicBezTo>
                <a:cubicBezTo>
                  <a:pt x="3387" y="4557"/>
                  <a:pt x="3391" y="4558"/>
                  <a:pt x="3398" y="4558"/>
                </a:cubicBezTo>
                <a:cubicBezTo>
                  <a:pt x="3450" y="4558"/>
                  <a:pt x="3674" y="4465"/>
                  <a:pt x="3694" y="4465"/>
                </a:cubicBezTo>
                <a:cubicBezTo>
                  <a:pt x="3695" y="4465"/>
                  <a:pt x="3695" y="4465"/>
                  <a:pt x="3695" y="4465"/>
                </a:cubicBezTo>
                <a:cubicBezTo>
                  <a:pt x="3698" y="4436"/>
                  <a:pt x="3719" y="4424"/>
                  <a:pt x="3748" y="4424"/>
                </a:cubicBezTo>
                <a:cubicBezTo>
                  <a:pt x="3828" y="4424"/>
                  <a:pt x="3967" y="4510"/>
                  <a:pt x="3959" y="4542"/>
                </a:cubicBezTo>
                <a:cubicBezTo>
                  <a:pt x="3953" y="4568"/>
                  <a:pt x="3975" y="4575"/>
                  <a:pt x="4010" y="4575"/>
                </a:cubicBezTo>
                <a:cubicBezTo>
                  <a:pt x="4051" y="4575"/>
                  <a:pt x="4110" y="4565"/>
                  <a:pt x="4157" y="4565"/>
                </a:cubicBezTo>
                <a:cubicBezTo>
                  <a:pt x="4206" y="4565"/>
                  <a:pt x="4242" y="4575"/>
                  <a:pt x="4234" y="4619"/>
                </a:cubicBezTo>
                <a:lnTo>
                  <a:pt x="4234" y="4619"/>
                </a:lnTo>
                <a:cubicBezTo>
                  <a:pt x="4238" y="4601"/>
                  <a:pt x="4259" y="4596"/>
                  <a:pt x="4288" y="4596"/>
                </a:cubicBezTo>
                <a:cubicBezTo>
                  <a:pt x="4327" y="4596"/>
                  <a:pt x="4381" y="4605"/>
                  <a:pt x="4428" y="4605"/>
                </a:cubicBezTo>
                <a:cubicBezTo>
                  <a:pt x="4480" y="4605"/>
                  <a:pt x="4523" y="4595"/>
                  <a:pt x="4531" y="4553"/>
                </a:cubicBezTo>
                <a:cubicBezTo>
                  <a:pt x="4553" y="4476"/>
                  <a:pt x="4795" y="4410"/>
                  <a:pt x="4795" y="4399"/>
                </a:cubicBezTo>
                <a:cubicBezTo>
                  <a:pt x="4800" y="4367"/>
                  <a:pt x="4853" y="4362"/>
                  <a:pt x="4914" y="4362"/>
                </a:cubicBezTo>
                <a:cubicBezTo>
                  <a:pt x="4942" y="4362"/>
                  <a:pt x="4972" y="4363"/>
                  <a:pt x="5000" y="4363"/>
                </a:cubicBezTo>
                <a:cubicBezTo>
                  <a:pt x="5053" y="4363"/>
                  <a:pt x="5096" y="4359"/>
                  <a:pt x="5103" y="4335"/>
                </a:cubicBezTo>
                <a:lnTo>
                  <a:pt x="5103" y="4335"/>
                </a:lnTo>
                <a:cubicBezTo>
                  <a:pt x="5100" y="4348"/>
                  <a:pt x="5102" y="4354"/>
                  <a:pt x="5107" y="4354"/>
                </a:cubicBezTo>
                <a:cubicBezTo>
                  <a:pt x="5138" y="4354"/>
                  <a:pt x="5292" y="4137"/>
                  <a:pt x="5301" y="4080"/>
                </a:cubicBezTo>
                <a:cubicBezTo>
                  <a:pt x="5301" y="4080"/>
                  <a:pt x="5302" y="4080"/>
                  <a:pt x="5303" y="4080"/>
                </a:cubicBezTo>
                <a:cubicBezTo>
                  <a:pt x="5326" y="4080"/>
                  <a:pt x="5539" y="4150"/>
                  <a:pt x="5627" y="4150"/>
                </a:cubicBezTo>
                <a:cubicBezTo>
                  <a:pt x="5648" y="4150"/>
                  <a:pt x="5662" y="4146"/>
                  <a:pt x="5664" y="4135"/>
                </a:cubicBezTo>
                <a:lnTo>
                  <a:pt x="5664" y="4135"/>
                </a:lnTo>
                <a:cubicBezTo>
                  <a:pt x="5655" y="4180"/>
                  <a:pt x="5660" y="4198"/>
                  <a:pt x="5673" y="4198"/>
                </a:cubicBezTo>
                <a:cubicBezTo>
                  <a:pt x="5723" y="4198"/>
                  <a:pt x="5889" y="3957"/>
                  <a:pt x="5905" y="3957"/>
                </a:cubicBezTo>
                <a:cubicBezTo>
                  <a:pt x="5905" y="3957"/>
                  <a:pt x="5906" y="3958"/>
                  <a:pt x="5906" y="3959"/>
                </a:cubicBezTo>
                <a:cubicBezTo>
                  <a:pt x="5903" y="3974"/>
                  <a:pt x="5905" y="3981"/>
                  <a:pt x="5910" y="3981"/>
                </a:cubicBezTo>
                <a:cubicBezTo>
                  <a:pt x="5944" y="3981"/>
                  <a:pt x="6114" y="3733"/>
                  <a:pt x="6144" y="3733"/>
                </a:cubicBezTo>
                <a:cubicBezTo>
                  <a:pt x="6149" y="3733"/>
                  <a:pt x="6150" y="3738"/>
                  <a:pt x="6148" y="3750"/>
                </a:cubicBezTo>
                <a:cubicBezTo>
                  <a:pt x="6146" y="3768"/>
                  <a:pt x="6155" y="3775"/>
                  <a:pt x="6171" y="3775"/>
                </a:cubicBezTo>
                <a:cubicBezTo>
                  <a:pt x="6234" y="3775"/>
                  <a:pt x="6399" y="3672"/>
                  <a:pt x="6444" y="3672"/>
                </a:cubicBezTo>
                <a:cubicBezTo>
                  <a:pt x="6452" y="3672"/>
                  <a:pt x="6456" y="3675"/>
                  <a:pt x="6456" y="3682"/>
                </a:cubicBezTo>
                <a:lnTo>
                  <a:pt x="6456" y="3682"/>
                </a:lnTo>
                <a:cubicBezTo>
                  <a:pt x="6457" y="3680"/>
                  <a:pt x="6458" y="3679"/>
                  <a:pt x="6461" y="3679"/>
                </a:cubicBezTo>
                <a:cubicBezTo>
                  <a:pt x="6494" y="3679"/>
                  <a:pt x="6662" y="3825"/>
                  <a:pt x="6708" y="3825"/>
                </a:cubicBezTo>
                <a:cubicBezTo>
                  <a:pt x="6714" y="3825"/>
                  <a:pt x="6718" y="3822"/>
                  <a:pt x="6720" y="3816"/>
                </a:cubicBezTo>
                <a:cubicBezTo>
                  <a:pt x="6720" y="3750"/>
                  <a:pt x="6973" y="3783"/>
                  <a:pt x="6995" y="3695"/>
                </a:cubicBezTo>
                <a:lnTo>
                  <a:pt x="6995" y="3695"/>
                </a:lnTo>
                <a:cubicBezTo>
                  <a:pt x="6989" y="3724"/>
                  <a:pt x="7002" y="3734"/>
                  <a:pt x="7024" y="3734"/>
                </a:cubicBezTo>
                <a:cubicBezTo>
                  <a:pt x="7077" y="3734"/>
                  <a:pt x="7181" y="3679"/>
                  <a:pt x="7227" y="3679"/>
                </a:cubicBezTo>
                <a:cubicBezTo>
                  <a:pt x="7243" y="3679"/>
                  <a:pt x="7252" y="3686"/>
                  <a:pt x="7247" y="3706"/>
                </a:cubicBezTo>
                <a:cubicBezTo>
                  <a:pt x="7247" y="3707"/>
                  <a:pt x="7248" y="3707"/>
                  <a:pt x="7249" y="3707"/>
                </a:cubicBezTo>
                <a:cubicBezTo>
                  <a:pt x="7266" y="3707"/>
                  <a:pt x="7382" y="3665"/>
                  <a:pt x="7454" y="3665"/>
                </a:cubicBezTo>
                <a:cubicBezTo>
                  <a:pt x="7490" y="3665"/>
                  <a:pt x="7515" y="3675"/>
                  <a:pt x="7511" y="3706"/>
                </a:cubicBezTo>
                <a:cubicBezTo>
                  <a:pt x="7491" y="3798"/>
                  <a:pt x="7697" y="3918"/>
                  <a:pt x="7727" y="3918"/>
                </a:cubicBezTo>
                <a:cubicBezTo>
                  <a:pt x="7730" y="3918"/>
                  <a:pt x="7731" y="3917"/>
                  <a:pt x="7731" y="3915"/>
                </a:cubicBezTo>
                <a:cubicBezTo>
                  <a:pt x="7731" y="3906"/>
                  <a:pt x="7934" y="3832"/>
                  <a:pt x="7991" y="3832"/>
                </a:cubicBezTo>
                <a:cubicBezTo>
                  <a:pt x="8001" y="3832"/>
                  <a:pt x="8006" y="3834"/>
                  <a:pt x="8006" y="3838"/>
                </a:cubicBezTo>
                <a:cubicBezTo>
                  <a:pt x="8013" y="3778"/>
                  <a:pt x="8114" y="3734"/>
                  <a:pt x="8187" y="3734"/>
                </a:cubicBezTo>
                <a:cubicBezTo>
                  <a:pt x="8233" y="3734"/>
                  <a:pt x="8268" y="3752"/>
                  <a:pt x="8259" y="3794"/>
                </a:cubicBezTo>
                <a:cubicBezTo>
                  <a:pt x="8347" y="3783"/>
                  <a:pt x="8424" y="3739"/>
                  <a:pt x="8501" y="3684"/>
                </a:cubicBezTo>
                <a:cubicBezTo>
                  <a:pt x="8501" y="3684"/>
                  <a:pt x="8653" y="3815"/>
                  <a:pt x="8727" y="3815"/>
                </a:cubicBezTo>
                <a:cubicBezTo>
                  <a:pt x="8746" y="3815"/>
                  <a:pt x="8760" y="3806"/>
                  <a:pt x="8765" y="3783"/>
                </a:cubicBezTo>
                <a:lnTo>
                  <a:pt x="8765" y="3783"/>
                </a:lnTo>
                <a:cubicBezTo>
                  <a:pt x="8764" y="3788"/>
                  <a:pt x="8765" y="3790"/>
                  <a:pt x="8767" y="3790"/>
                </a:cubicBezTo>
                <a:cubicBezTo>
                  <a:pt x="8790" y="3790"/>
                  <a:pt x="8957" y="3589"/>
                  <a:pt x="8991" y="3589"/>
                </a:cubicBezTo>
                <a:cubicBezTo>
                  <a:pt x="8996" y="3589"/>
                  <a:pt x="8998" y="3593"/>
                  <a:pt x="8997" y="3603"/>
                </a:cubicBezTo>
                <a:lnTo>
                  <a:pt x="8997" y="3603"/>
                </a:lnTo>
                <a:cubicBezTo>
                  <a:pt x="9000" y="3591"/>
                  <a:pt x="9007" y="3586"/>
                  <a:pt x="9018" y="3586"/>
                </a:cubicBezTo>
                <a:cubicBezTo>
                  <a:pt x="9073" y="3586"/>
                  <a:pt x="9212" y="3710"/>
                  <a:pt x="9235" y="3710"/>
                </a:cubicBezTo>
                <a:cubicBezTo>
                  <a:pt x="9237" y="3710"/>
                  <a:pt x="9238" y="3709"/>
                  <a:pt x="9238" y="3706"/>
                </a:cubicBezTo>
                <a:cubicBezTo>
                  <a:pt x="9238" y="3713"/>
                  <a:pt x="9246" y="3716"/>
                  <a:pt x="9259" y="3716"/>
                </a:cubicBezTo>
                <a:cubicBezTo>
                  <a:pt x="9332" y="3716"/>
                  <a:pt x="9568" y="3629"/>
                  <a:pt x="9568" y="3629"/>
                </a:cubicBezTo>
                <a:cubicBezTo>
                  <a:pt x="9568" y="3627"/>
                  <a:pt x="9569" y="3626"/>
                  <a:pt x="9570" y="3626"/>
                </a:cubicBezTo>
                <a:cubicBezTo>
                  <a:pt x="9594" y="3626"/>
                  <a:pt x="9788" y="3849"/>
                  <a:pt x="9788" y="3849"/>
                </a:cubicBezTo>
                <a:cubicBezTo>
                  <a:pt x="9788" y="3856"/>
                  <a:pt x="9911" y="3876"/>
                  <a:pt x="10004" y="3876"/>
                </a:cubicBezTo>
                <a:cubicBezTo>
                  <a:pt x="10058" y="3876"/>
                  <a:pt x="10103" y="3870"/>
                  <a:pt x="10107" y="3849"/>
                </a:cubicBezTo>
                <a:cubicBezTo>
                  <a:pt x="10108" y="3840"/>
                  <a:pt x="10112" y="3836"/>
                  <a:pt x="10119" y="3836"/>
                </a:cubicBezTo>
                <a:cubicBezTo>
                  <a:pt x="10166" y="3836"/>
                  <a:pt x="10327" y="4049"/>
                  <a:pt x="10327" y="4058"/>
                </a:cubicBezTo>
                <a:cubicBezTo>
                  <a:pt x="10323" y="4077"/>
                  <a:pt x="10346" y="4084"/>
                  <a:pt x="10380" y="4084"/>
                </a:cubicBezTo>
                <a:cubicBezTo>
                  <a:pt x="10463" y="4084"/>
                  <a:pt x="10616" y="4041"/>
                  <a:pt x="10624" y="4025"/>
                </a:cubicBezTo>
                <a:cubicBezTo>
                  <a:pt x="10624" y="4023"/>
                  <a:pt x="10627" y="4021"/>
                  <a:pt x="10634" y="4021"/>
                </a:cubicBezTo>
                <a:cubicBezTo>
                  <a:pt x="10682" y="4021"/>
                  <a:pt x="10877" y="4082"/>
                  <a:pt x="10877" y="4091"/>
                </a:cubicBezTo>
                <a:cubicBezTo>
                  <a:pt x="10878" y="4083"/>
                  <a:pt x="10885" y="4080"/>
                  <a:pt x="10894" y="4080"/>
                </a:cubicBezTo>
                <a:cubicBezTo>
                  <a:pt x="10954" y="4080"/>
                  <a:pt x="11140" y="4203"/>
                  <a:pt x="11140" y="4212"/>
                </a:cubicBezTo>
                <a:cubicBezTo>
                  <a:pt x="11140" y="4208"/>
                  <a:pt x="11153" y="4206"/>
                  <a:pt x="11172" y="4206"/>
                </a:cubicBezTo>
                <a:cubicBezTo>
                  <a:pt x="11225" y="4206"/>
                  <a:pt x="11331" y="4219"/>
                  <a:pt x="11384" y="4219"/>
                </a:cubicBezTo>
                <a:cubicBezTo>
                  <a:pt x="11403" y="4219"/>
                  <a:pt x="11415" y="4217"/>
                  <a:pt x="11415" y="4212"/>
                </a:cubicBezTo>
                <a:cubicBezTo>
                  <a:pt x="11422" y="4145"/>
                  <a:pt x="11522" y="4135"/>
                  <a:pt x="11600" y="4135"/>
                </a:cubicBezTo>
                <a:cubicBezTo>
                  <a:pt x="11633" y="4135"/>
                  <a:pt x="11661" y="4137"/>
                  <a:pt x="11677" y="4137"/>
                </a:cubicBezTo>
                <a:cubicBezTo>
                  <a:pt x="11686" y="4137"/>
                  <a:pt x="11690" y="4137"/>
                  <a:pt x="11690" y="4135"/>
                </a:cubicBezTo>
                <a:cubicBezTo>
                  <a:pt x="11690" y="4140"/>
                  <a:pt x="11749" y="4150"/>
                  <a:pt x="11812" y="4150"/>
                </a:cubicBezTo>
                <a:cubicBezTo>
                  <a:pt x="11883" y="4150"/>
                  <a:pt x="11959" y="4138"/>
                  <a:pt x="11965" y="4091"/>
                </a:cubicBezTo>
                <a:lnTo>
                  <a:pt x="12042" y="0"/>
                </a:lnTo>
                <a:close/>
                <a:moveTo>
                  <a:pt x="4234" y="4619"/>
                </a:moveTo>
                <a:cubicBezTo>
                  <a:pt x="4234" y="4619"/>
                  <a:pt x="4234" y="4619"/>
                  <a:pt x="4234" y="4619"/>
                </a:cubicBezTo>
                <a:cubicBezTo>
                  <a:pt x="4234" y="4619"/>
                  <a:pt x="4234" y="4619"/>
                  <a:pt x="4234" y="4619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57150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ctrTitle"/>
          </p:nvPr>
        </p:nvSpPr>
        <p:spPr>
          <a:xfrm>
            <a:off x="713583" y="1136303"/>
            <a:ext cx="3549300" cy="206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>
            <a:off x="713583" y="3326973"/>
            <a:ext cx="3151500" cy="73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6" name="Google Shape;16;p2"/>
          <p:cNvSpPr>
            <a:spLocks noGrp="1"/>
          </p:cNvSpPr>
          <p:nvPr>
            <p:ph type="pic" idx="2"/>
          </p:nvPr>
        </p:nvSpPr>
        <p:spPr>
          <a:xfrm rot="102549">
            <a:off x="6156623" y="448011"/>
            <a:ext cx="2293320" cy="2293320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</p:sp>
      <p:sp>
        <p:nvSpPr>
          <p:cNvPr id="17" name="Google Shape;17;p2"/>
          <p:cNvSpPr>
            <a:spLocks noGrp="1"/>
          </p:cNvSpPr>
          <p:nvPr>
            <p:ph type="pic" idx="3"/>
          </p:nvPr>
        </p:nvSpPr>
        <p:spPr>
          <a:xfrm rot="-456203">
            <a:off x="5155814" y="2161158"/>
            <a:ext cx="2339873" cy="2340170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</p:sp>
      <p:sp>
        <p:nvSpPr>
          <p:cNvPr id="18" name="Google Shape;18;p2"/>
          <p:cNvSpPr/>
          <p:nvPr/>
        </p:nvSpPr>
        <p:spPr>
          <a:xfrm rot="-56">
            <a:off x="8" y="380736"/>
            <a:ext cx="1159277" cy="829891"/>
          </a:xfrm>
          <a:custGeom>
            <a:avLst/>
            <a:gdLst/>
            <a:ahLst/>
            <a:cxnLst/>
            <a:rect l="l" t="t" r="r" b="b"/>
            <a:pathLst>
              <a:path w="7589" h="5433" extrusionOk="0">
                <a:moveTo>
                  <a:pt x="6566" y="0"/>
                </a:moveTo>
                <a:lnTo>
                  <a:pt x="23" y="3981"/>
                </a:lnTo>
                <a:cubicBezTo>
                  <a:pt x="1" y="4025"/>
                  <a:pt x="12" y="4080"/>
                  <a:pt x="56" y="4102"/>
                </a:cubicBezTo>
                <a:cubicBezTo>
                  <a:pt x="100" y="4124"/>
                  <a:pt x="144" y="4146"/>
                  <a:pt x="166" y="4190"/>
                </a:cubicBezTo>
                <a:cubicBezTo>
                  <a:pt x="177" y="4234"/>
                  <a:pt x="144" y="4333"/>
                  <a:pt x="166" y="4388"/>
                </a:cubicBezTo>
                <a:cubicBezTo>
                  <a:pt x="199" y="4487"/>
                  <a:pt x="364" y="4476"/>
                  <a:pt x="408" y="4564"/>
                </a:cubicBezTo>
                <a:cubicBezTo>
                  <a:pt x="463" y="4652"/>
                  <a:pt x="408" y="4729"/>
                  <a:pt x="441" y="4806"/>
                </a:cubicBezTo>
                <a:cubicBezTo>
                  <a:pt x="474" y="4872"/>
                  <a:pt x="628" y="4894"/>
                  <a:pt x="672" y="4982"/>
                </a:cubicBezTo>
                <a:cubicBezTo>
                  <a:pt x="716" y="5070"/>
                  <a:pt x="639" y="5180"/>
                  <a:pt x="694" y="5246"/>
                </a:cubicBezTo>
                <a:cubicBezTo>
                  <a:pt x="716" y="5290"/>
                  <a:pt x="771" y="5301"/>
                  <a:pt x="804" y="5323"/>
                </a:cubicBezTo>
                <a:cubicBezTo>
                  <a:pt x="848" y="5345"/>
                  <a:pt x="903" y="5389"/>
                  <a:pt x="881" y="5433"/>
                </a:cubicBezTo>
                <a:lnTo>
                  <a:pt x="7545" y="1507"/>
                </a:lnTo>
                <a:cubicBezTo>
                  <a:pt x="7589" y="1364"/>
                  <a:pt x="7347" y="1331"/>
                  <a:pt x="7336" y="1199"/>
                </a:cubicBezTo>
                <a:cubicBezTo>
                  <a:pt x="7336" y="1166"/>
                  <a:pt x="7347" y="1111"/>
                  <a:pt x="7336" y="1078"/>
                </a:cubicBezTo>
                <a:cubicBezTo>
                  <a:pt x="7303" y="1001"/>
                  <a:pt x="7160" y="1012"/>
                  <a:pt x="7105" y="935"/>
                </a:cubicBezTo>
                <a:cubicBezTo>
                  <a:pt x="7050" y="858"/>
                  <a:pt x="7127" y="693"/>
                  <a:pt x="7028" y="660"/>
                </a:cubicBezTo>
                <a:cubicBezTo>
                  <a:pt x="7006" y="660"/>
                  <a:pt x="6973" y="660"/>
                  <a:pt x="6951" y="649"/>
                </a:cubicBezTo>
                <a:cubicBezTo>
                  <a:pt x="6863" y="627"/>
                  <a:pt x="6907" y="495"/>
                  <a:pt x="6885" y="418"/>
                </a:cubicBezTo>
                <a:cubicBezTo>
                  <a:pt x="6863" y="341"/>
                  <a:pt x="6742" y="319"/>
                  <a:pt x="6687" y="264"/>
                </a:cubicBezTo>
                <a:cubicBezTo>
                  <a:pt x="6599" y="198"/>
                  <a:pt x="6555" y="99"/>
                  <a:pt x="6566" y="0"/>
                </a:cubicBezTo>
                <a:close/>
              </a:path>
            </a:pathLst>
          </a:custGeom>
          <a:solidFill>
            <a:srgbClr val="73594F">
              <a:alpha val="625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9" name="Google Shape;19;p2"/>
          <p:cNvGrpSpPr/>
          <p:nvPr/>
        </p:nvGrpSpPr>
        <p:grpSpPr>
          <a:xfrm rot="529082">
            <a:off x="8273344" y="3935396"/>
            <a:ext cx="615091" cy="867032"/>
            <a:chOff x="8040900" y="3935459"/>
            <a:chExt cx="615079" cy="867015"/>
          </a:xfrm>
        </p:grpSpPr>
        <p:sp>
          <p:nvSpPr>
            <p:cNvPr id="20" name="Google Shape;20;p2"/>
            <p:cNvSpPr/>
            <p:nvPr/>
          </p:nvSpPr>
          <p:spPr>
            <a:xfrm>
              <a:off x="8040900" y="3935459"/>
              <a:ext cx="615079" cy="867015"/>
            </a:xfrm>
            <a:custGeom>
              <a:avLst/>
              <a:gdLst/>
              <a:ahLst/>
              <a:cxnLst/>
              <a:rect l="l" t="t" r="r" b="b"/>
              <a:pathLst>
                <a:path w="7435" h="10481" extrusionOk="0">
                  <a:moveTo>
                    <a:pt x="5180" y="1"/>
                  </a:moveTo>
                  <a:cubicBezTo>
                    <a:pt x="5180" y="1"/>
                    <a:pt x="88" y="1034"/>
                    <a:pt x="44" y="1210"/>
                  </a:cubicBezTo>
                  <a:cubicBezTo>
                    <a:pt x="0" y="1386"/>
                    <a:pt x="1650" y="10481"/>
                    <a:pt x="1650" y="10481"/>
                  </a:cubicBezTo>
                  <a:lnTo>
                    <a:pt x="5257" y="10393"/>
                  </a:lnTo>
                  <a:lnTo>
                    <a:pt x="7434" y="2431"/>
                  </a:lnTo>
                  <a:lnTo>
                    <a:pt x="518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8116347" y="4041926"/>
              <a:ext cx="441351" cy="679648"/>
            </a:xfrm>
            <a:custGeom>
              <a:avLst/>
              <a:gdLst/>
              <a:ahLst/>
              <a:cxnLst/>
              <a:rect l="l" t="t" r="r" b="b"/>
              <a:pathLst>
                <a:path w="5335" h="8216" extrusionOk="0">
                  <a:moveTo>
                    <a:pt x="2387" y="0"/>
                  </a:moveTo>
                  <a:cubicBezTo>
                    <a:pt x="2112" y="11"/>
                    <a:pt x="1837" y="44"/>
                    <a:pt x="1563" y="121"/>
                  </a:cubicBezTo>
                  <a:cubicBezTo>
                    <a:pt x="1288" y="198"/>
                    <a:pt x="1035" y="308"/>
                    <a:pt x="793" y="473"/>
                  </a:cubicBezTo>
                  <a:cubicBezTo>
                    <a:pt x="562" y="627"/>
                    <a:pt x="375" y="825"/>
                    <a:pt x="221" y="1056"/>
                  </a:cubicBezTo>
                  <a:cubicBezTo>
                    <a:pt x="78" y="1298"/>
                    <a:pt x="1" y="1584"/>
                    <a:pt x="1" y="1870"/>
                  </a:cubicBezTo>
                  <a:cubicBezTo>
                    <a:pt x="1" y="2057"/>
                    <a:pt x="34" y="2244"/>
                    <a:pt x="89" y="2420"/>
                  </a:cubicBezTo>
                  <a:cubicBezTo>
                    <a:pt x="144" y="2552"/>
                    <a:pt x="210" y="2673"/>
                    <a:pt x="287" y="2783"/>
                  </a:cubicBezTo>
                  <a:cubicBezTo>
                    <a:pt x="342" y="2860"/>
                    <a:pt x="408" y="2937"/>
                    <a:pt x="485" y="2992"/>
                  </a:cubicBezTo>
                  <a:lnTo>
                    <a:pt x="595" y="3058"/>
                  </a:lnTo>
                  <a:cubicBezTo>
                    <a:pt x="617" y="3080"/>
                    <a:pt x="639" y="3091"/>
                    <a:pt x="672" y="3102"/>
                  </a:cubicBezTo>
                  <a:cubicBezTo>
                    <a:pt x="705" y="3113"/>
                    <a:pt x="727" y="3113"/>
                    <a:pt x="760" y="3113"/>
                  </a:cubicBezTo>
                  <a:cubicBezTo>
                    <a:pt x="826" y="3113"/>
                    <a:pt x="903" y="3091"/>
                    <a:pt x="947" y="3025"/>
                  </a:cubicBezTo>
                  <a:cubicBezTo>
                    <a:pt x="1002" y="2981"/>
                    <a:pt x="1024" y="2904"/>
                    <a:pt x="1024" y="2838"/>
                  </a:cubicBezTo>
                  <a:cubicBezTo>
                    <a:pt x="1024" y="2717"/>
                    <a:pt x="958" y="2618"/>
                    <a:pt x="848" y="2563"/>
                  </a:cubicBezTo>
                  <a:cubicBezTo>
                    <a:pt x="837" y="2552"/>
                    <a:pt x="815" y="2530"/>
                    <a:pt x="804" y="2519"/>
                  </a:cubicBezTo>
                  <a:cubicBezTo>
                    <a:pt x="760" y="2486"/>
                    <a:pt x="727" y="2453"/>
                    <a:pt x="705" y="2409"/>
                  </a:cubicBezTo>
                  <a:cubicBezTo>
                    <a:pt x="661" y="2343"/>
                    <a:pt x="628" y="2266"/>
                    <a:pt x="606" y="2189"/>
                  </a:cubicBezTo>
                  <a:cubicBezTo>
                    <a:pt x="573" y="2090"/>
                    <a:pt x="551" y="1969"/>
                    <a:pt x="562" y="1859"/>
                  </a:cubicBezTo>
                  <a:cubicBezTo>
                    <a:pt x="562" y="1705"/>
                    <a:pt x="595" y="1562"/>
                    <a:pt x="672" y="1419"/>
                  </a:cubicBezTo>
                  <a:cubicBezTo>
                    <a:pt x="738" y="1276"/>
                    <a:pt x="837" y="1144"/>
                    <a:pt x="958" y="1023"/>
                  </a:cubicBezTo>
                  <a:cubicBezTo>
                    <a:pt x="1079" y="913"/>
                    <a:pt x="1222" y="825"/>
                    <a:pt x="1365" y="748"/>
                  </a:cubicBezTo>
                  <a:cubicBezTo>
                    <a:pt x="1519" y="682"/>
                    <a:pt x="1673" y="649"/>
                    <a:pt x="1837" y="649"/>
                  </a:cubicBezTo>
                  <a:cubicBezTo>
                    <a:pt x="2068" y="649"/>
                    <a:pt x="2288" y="682"/>
                    <a:pt x="2497" y="770"/>
                  </a:cubicBezTo>
                  <a:cubicBezTo>
                    <a:pt x="2695" y="847"/>
                    <a:pt x="2871" y="968"/>
                    <a:pt x="3025" y="1111"/>
                  </a:cubicBezTo>
                  <a:cubicBezTo>
                    <a:pt x="3179" y="1276"/>
                    <a:pt x="3300" y="1452"/>
                    <a:pt x="3388" y="1650"/>
                  </a:cubicBezTo>
                  <a:cubicBezTo>
                    <a:pt x="3476" y="1870"/>
                    <a:pt x="3531" y="2112"/>
                    <a:pt x="3531" y="2354"/>
                  </a:cubicBezTo>
                  <a:cubicBezTo>
                    <a:pt x="3531" y="2596"/>
                    <a:pt x="3509" y="2849"/>
                    <a:pt x="3454" y="3102"/>
                  </a:cubicBezTo>
                  <a:cubicBezTo>
                    <a:pt x="3410" y="3288"/>
                    <a:pt x="3344" y="3464"/>
                    <a:pt x="3256" y="3640"/>
                  </a:cubicBezTo>
                  <a:cubicBezTo>
                    <a:pt x="3168" y="3783"/>
                    <a:pt x="3080" y="3915"/>
                    <a:pt x="2959" y="4036"/>
                  </a:cubicBezTo>
                  <a:cubicBezTo>
                    <a:pt x="2860" y="4146"/>
                    <a:pt x="2739" y="4267"/>
                    <a:pt x="2629" y="4377"/>
                  </a:cubicBezTo>
                  <a:cubicBezTo>
                    <a:pt x="2519" y="4465"/>
                    <a:pt x="2420" y="4575"/>
                    <a:pt x="2321" y="4685"/>
                  </a:cubicBezTo>
                  <a:cubicBezTo>
                    <a:pt x="2233" y="4795"/>
                    <a:pt x="2145" y="4916"/>
                    <a:pt x="2079" y="5037"/>
                  </a:cubicBezTo>
                  <a:cubicBezTo>
                    <a:pt x="2002" y="5169"/>
                    <a:pt x="1947" y="5301"/>
                    <a:pt x="1903" y="5444"/>
                  </a:cubicBezTo>
                  <a:cubicBezTo>
                    <a:pt x="1859" y="5587"/>
                    <a:pt x="1848" y="5741"/>
                    <a:pt x="1848" y="5895"/>
                  </a:cubicBezTo>
                  <a:lnTo>
                    <a:pt x="1848" y="6016"/>
                  </a:lnTo>
                  <a:cubicBezTo>
                    <a:pt x="1848" y="6038"/>
                    <a:pt x="1848" y="6060"/>
                    <a:pt x="1848" y="6082"/>
                  </a:cubicBezTo>
                  <a:cubicBezTo>
                    <a:pt x="1848" y="6148"/>
                    <a:pt x="1881" y="6214"/>
                    <a:pt x="1936" y="6258"/>
                  </a:cubicBezTo>
                  <a:cubicBezTo>
                    <a:pt x="2002" y="6302"/>
                    <a:pt x="2068" y="6335"/>
                    <a:pt x="2145" y="6335"/>
                  </a:cubicBezTo>
                  <a:cubicBezTo>
                    <a:pt x="2222" y="6324"/>
                    <a:pt x="2277" y="6291"/>
                    <a:pt x="2332" y="6236"/>
                  </a:cubicBezTo>
                  <a:cubicBezTo>
                    <a:pt x="2376" y="6181"/>
                    <a:pt x="2398" y="6115"/>
                    <a:pt x="2398" y="6049"/>
                  </a:cubicBezTo>
                  <a:lnTo>
                    <a:pt x="2398" y="5906"/>
                  </a:lnTo>
                  <a:cubicBezTo>
                    <a:pt x="2398" y="5774"/>
                    <a:pt x="2409" y="5653"/>
                    <a:pt x="2442" y="5532"/>
                  </a:cubicBezTo>
                  <a:cubicBezTo>
                    <a:pt x="2464" y="5444"/>
                    <a:pt x="2519" y="5356"/>
                    <a:pt x="2585" y="5279"/>
                  </a:cubicBezTo>
                  <a:cubicBezTo>
                    <a:pt x="2651" y="5202"/>
                    <a:pt x="2739" y="5136"/>
                    <a:pt x="2827" y="5092"/>
                  </a:cubicBezTo>
                  <a:cubicBezTo>
                    <a:pt x="2937" y="5026"/>
                    <a:pt x="3069" y="4949"/>
                    <a:pt x="3212" y="4883"/>
                  </a:cubicBezTo>
                  <a:cubicBezTo>
                    <a:pt x="3344" y="4817"/>
                    <a:pt x="3498" y="4740"/>
                    <a:pt x="3663" y="4652"/>
                  </a:cubicBezTo>
                  <a:cubicBezTo>
                    <a:pt x="3817" y="4575"/>
                    <a:pt x="3982" y="4476"/>
                    <a:pt x="4136" y="4377"/>
                  </a:cubicBezTo>
                  <a:cubicBezTo>
                    <a:pt x="4290" y="4267"/>
                    <a:pt x="4444" y="4146"/>
                    <a:pt x="4587" y="4014"/>
                  </a:cubicBezTo>
                  <a:cubicBezTo>
                    <a:pt x="4730" y="3882"/>
                    <a:pt x="4862" y="3728"/>
                    <a:pt x="4961" y="3563"/>
                  </a:cubicBezTo>
                  <a:cubicBezTo>
                    <a:pt x="5082" y="3387"/>
                    <a:pt x="5170" y="3190"/>
                    <a:pt x="5225" y="2992"/>
                  </a:cubicBezTo>
                  <a:cubicBezTo>
                    <a:pt x="5302" y="2761"/>
                    <a:pt x="5335" y="2519"/>
                    <a:pt x="5324" y="2288"/>
                  </a:cubicBezTo>
                  <a:cubicBezTo>
                    <a:pt x="5335" y="1969"/>
                    <a:pt x="5258" y="1650"/>
                    <a:pt x="5115" y="1364"/>
                  </a:cubicBezTo>
                  <a:cubicBezTo>
                    <a:pt x="4972" y="1078"/>
                    <a:pt x="4763" y="836"/>
                    <a:pt x="4510" y="638"/>
                  </a:cubicBezTo>
                  <a:cubicBezTo>
                    <a:pt x="4224" y="429"/>
                    <a:pt x="3916" y="275"/>
                    <a:pt x="3575" y="176"/>
                  </a:cubicBezTo>
                  <a:cubicBezTo>
                    <a:pt x="3190" y="55"/>
                    <a:pt x="2794" y="0"/>
                    <a:pt x="2387" y="0"/>
                  </a:cubicBezTo>
                  <a:close/>
                  <a:moveTo>
                    <a:pt x="2244" y="6588"/>
                  </a:moveTo>
                  <a:cubicBezTo>
                    <a:pt x="2137" y="6588"/>
                    <a:pt x="2030" y="6610"/>
                    <a:pt x="1925" y="6654"/>
                  </a:cubicBezTo>
                  <a:cubicBezTo>
                    <a:pt x="1826" y="6698"/>
                    <a:pt x="1738" y="6753"/>
                    <a:pt x="1673" y="6830"/>
                  </a:cubicBezTo>
                  <a:cubicBezTo>
                    <a:pt x="1596" y="6896"/>
                    <a:pt x="1530" y="6984"/>
                    <a:pt x="1497" y="7082"/>
                  </a:cubicBezTo>
                  <a:cubicBezTo>
                    <a:pt x="1453" y="7181"/>
                    <a:pt x="1431" y="7291"/>
                    <a:pt x="1431" y="7401"/>
                  </a:cubicBezTo>
                  <a:cubicBezTo>
                    <a:pt x="1431" y="7500"/>
                    <a:pt x="1453" y="7610"/>
                    <a:pt x="1497" y="7720"/>
                  </a:cubicBezTo>
                  <a:cubicBezTo>
                    <a:pt x="1574" y="7907"/>
                    <a:pt x="1727" y="8072"/>
                    <a:pt x="1925" y="8149"/>
                  </a:cubicBezTo>
                  <a:cubicBezTo>
                    <a:pt x="2030" y="8193"/>
                    <a:pt x="2137" y="8215"/>
                    <a:pt x="2244" y="8215"/>
                  </a:cubicBezTo>
                  <a:cubicBezTo>
                    <a:pt x="2352" y="8215"/>
                    <a:pt x="2459" y="8193"/>
                    <a:pt x="2563" y="8149"/>
                  </a:cubicBezTo>
                  <a:cubicBezTo>
                    <a:pt x="2651" y="8116"/>
                    <a:pt x="2750" y="8050"/>
                    <a:pt x="2816" y="7973"/>
                  </a:cubicBezTo>
                  <a:cubicBezTo>
                    <a:pt x="2893" y="7896"/>
                    <a:pt x="2959" y="7808"/>
                    <a:pt x="3003" y="7720"/>
                  </a:cubicBezTo>
                  <a:cubicBezTo>
                    <a:pt x="3047" y="7610"/>
                    <a:pt x="3069" y="7500"/>
                    <a:pt x="3069" y="7401"/>
                  </a:cubicBezTo>
                  <a:cubicBezTo>
                    <a:pt x="3069" y="7291"/>
                    <a:pt x="3047" y="7181"/>
                    <a:pt x="3003" y="7082"/>
                  </a:cubicBezTo>
                  <a:cubicBezTo>
                    <a:pt x="2959" y="6984"/>
                    <a:pt x="2893" y="6896"/>
                    <a:pt x="2816" y="6830"/>
                  </a:cubicBezTo>
                  <a:cubicBezTo>
                    <a:pt x="2739" y="6753"/>
                    <a:pt x="2651" y="6698"/>
                    <a:pt x="2563" y="6654"/>
                  </a:cubicBezTo>
                  <a:cubicBezTo>
                    <a:pt x="2459" y="6610"/>
                    <a:pt x="2352" y="6588"/>
                    <a:pt x="2244" y="658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oogle Shape;48;p5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49" name="Google Shape;49;p5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50" name="Google Shape;50;p5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1" name="Google Shape;51;p5"/>
          <p:cNvGrpSpPr/>
          <p:nvPr/>
        </p:nvGrpSpPr>
        <p:grpSpPr>
          <a:xfrm>
            <a:off x="-15325" y="322765"/>
            <a:ext cx="8836701" cy="4519560"/>
            <a:chOff x="-15325" y="322765"/>
            <a:chExt cx="8836701" cy="4519560"/>
          </a:xfrm>
        </p:grpSpPr>
        <p:sp>
          <p:nvSpPr>
            <p:cNvPr id="52" name="Google Shape;52;p5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53;p5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54" name="Google Shape;54;p5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55" name="Google Shape;55;p5"/>
          <p:cNvSpPr txBox="1">
            <a:spLocks noGrp="1"/>
          </p:cNvSpPr>
          <p:nvPr>
            <p:ph type="title"/>
          </p:nvPr>
        </p:nvSpPr>
        <p:spPr>
          <a:xfrm>
            <a:off x="713225" y="453050"/>
            <a:ext cx="7717500" cy="6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5"/>
          <p:cNvSpPr txBox="1">
            <a:spLocks noGrp="1"/>
          </p:cNvSpPr>
          <p:nvPr>
            <p:ph type="subTitle" idx="1"/>
          </p:nvPr>
        </p:nvSpPr>
        <p:spPr>
          <a:xfrm>
            <a:off x="713225" y="2976700"/>
            <a:ext cx="27540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5"/>
          <p:cNvSpPr txBox="1">
            <a:spLocks noGrp="1"/>
          </p:cNvSpPr>
          <p:nvPr>
            <p:ph type="subTitle" idx="2"/>
          </p:nvPr>
        </p:nvSpPr>
        <p:spPr>
          <a:xfrm>
            <a:off x="713225" y="2503700"/>
            <a:ext cx="27540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9pPr>
          </a:lstStyle>
          <a:p>
            <a:endParaRPr/>
          </a:p>
        </p:txBody>
      </p:sp>
      <p:sp>
        <p:nvSpPr>
          <p:cNvPr id="58" name="Google Shape;58;p5"/>
          <p:cNvSpPr txBox="1">
            <a:spLocks noGrp="1"/>
          </p:cNvSpPr>
          <p:nvPr>
            <p:ph type="subTitle" idx="3"/>
          </p:nvPr>
        </p:nvSpPr>
        <p:spPr>
          <a:xfrm>
            <a:off x="4867525" y="2976700"/>
            <a:ext cx="27540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5"/>
          <p:cNvSpPr txBox="1">
            <a:spLocks noGrp="1"/>
          </p:cNvSpPr>
          <p:nvPr>
            <p:ph type="subTitle" idx="4"/>
          </p:nvPr>
        </p:nvSpPr>
        <p:spPr>
          <a:xfrm>
            <a:off x="4867525" y="2503700"/>
            <a:ext cx="27540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" name="Google Shape;61;p6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62" name="Google Shape;62;p6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63" name="Google Shape;63;p6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4" name="Google Shape;64;p6"/>
          <p:cNvGrpSpPr/>
          <p:nvPr/>
        </p:nvGrpSpPr>
        <p:grpSpPr>
          <a:xfrm>
            <a:off x="-15325" y="322765"/>
            <a:ext cx="8836701" cy="4519560"/>
            <a:chOff x="-15325" y="322765"/>
            <a:chExt cx="8836701" cy="4519560"/>
          </a:xfrm>
        </p:grpSpPr>
        <p:sp>
          <p:nvSpPr>
            <p:cNvPr id="65" name="Google Shape;65;p6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6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67" name="Google Shape;67;p6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68" name="Google Shape;68;p6"/>
          <p:cNvSpPr txBox="1">
            <a:spLocks noGrp="1"/>
          </p:cNvSpPr>
          <p:nvPr>
            <p:ph type="title"/>
          </p:nvPr>
        </p:nvSpPr>
        <p:spPr>
          <a:xfrm>
            <a:off x="713225" y="453050"/>
            <a:ext cx="7717500" cy="6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grpSp>
        <p:nvGrpSpPr>
          <p:cNvPr id="69" name="Google Shape;69;p6"/>
          <p:cNvGrpSpPr/>
          <p:nvPr/>
        </p:nvGrpSpPr>
        <p:grpSpPr>
          <a:xfrm>
            <a:off x="8195069" y="4190492"/>
            <a:ext cx="471412" cy="690559"/>
            <a:chOff x="2516112" y="303193"/>
            <a:chExt cx="716431" cy="1049482"/>
          </a:xfrm>
        </p:grpSpPr>
        <p:sp>
          <p:nvSpPr>
            <p:cNvPr id="70" name="Google Shape;70;p6"/>
            <p:cNvSpPr/>
            <p:nvPr/>
          </p:nvSpPr>
          <p:spPr>
            <a:xfrm>
              <a:off x="2516112" y="303193"/>
              <a:ext cx="716431" cy="1049482"/>
            </a:xfrm>
            <a:custGeom>
              <a:avLst/>
              <a:gdLst/>
              <a:ahLst/>
              <a:cxnLst/>
              <a:rect l="l" t="t" r="r" b="b"/>
              <a:pathLst>
                <a:path w="8897" h="13033" extrusionOk="0">
                  <a:moveTo>
                    <a:pt x="6005" y="1"/>
                  </a:moveTo>
                  <a:cubicBezTo>
                    <a:pt x="5675" y="56"/>
                    <a:pt x="0" y="936"/>
                    <a:pt x="0" y="936"/>
                  </a:cubicBezTo>
                  <a:lnTo>
                    <a:pt x="1727" y="13032"/>
                  </a:lnTo>
                  <a:lnTo>
                    <a:pt x="8897" y="11801"/>
                  </a:lnTo>
                  <a:lnTo>
                    <a:pt x="6005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57150" dist="19050" dir="138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6"/>
            <p:cNvSpPr/>
            <p:nvPr/>
          </p:nvSpPr>
          <p:spPr>
            <a:xfrm>
              <a:off x="2619665" y="495726"/>
              <a:ext cx="466803" cy="648870"/>
            </a:xfrm>
            <a:custGeom>
              <a:avLst/>
              <a:gdLst/>
              <a:ahLst/>
              <a:cxnLst/>
              <a:rect l="l" t="t" r="r" b="b"/>
              <a:pathLst>
                <a:path w="5797" h="8058" extrusionOk="0">
                  <a:moveTo>
                    <a:pt x="1384" y="0"/>
                  </a:moveTo>
                  <a:cubicBezTo>
                    <a:pt x="884" y="0"/>
                    <a:pt x="212" y="133"/>
                    <a:pt x="1" y="260"/>
                  </a:cubicBezTo>
                  <a:cubicBezTo>
                    <a:pt x="485" y="3361"/>
                    <a:pt x="705" y="4516"/>
                    <a:pt x="1056" y="7859"/>
                  </a:cubicBezTo>
                  <a:lnTo>
                    <a:pt x="1078" y="8057"/>
                  </a:lnTo>
                  <a:cubicBezTo>
                    <a:pt x="4653" y="7606"/>
                    <a:pt x="5136" y="7430"/>
                    <a:pt x="5455" y="7419"/>
                  </a:cubicBezTo>
                  <a:cubicBezTo>
                    <a:pt x="5763" y="7375"/>
                    <a:pt x="5796" y="7430"/>
                    <a:pt x="5598" y="6375"/>
                  </a:cubicBezTo>
                  <a:cubicBezTo>
                    <a:pt x="5565" y="6232"/>
                    <a:pt x="5543" y="6089"/>
                    <a:pt x="5543" y="5946"/>
                  </a:cubicBezTo>
                  <a:cubicBezTo>
                    <a:pt x="5543" y="5858"/>
                    <a:pt x="5532" y="5781"/>
                    <a:pt x="5521" y="5693"/>
                  </a:cubicBezTo>
                  <a:cubicBezTo>
                    <a:pt x="5169" y="5792"/>
                    <a:pt x="2915" y="5913"/>
                    <a:pt x="2640" y="6034"/>
                  </a:cubicBezTo>
                  <a:lnTo>
                    <a:pt x="2640" y="6023"/>
                  </a:lnTo>
                  <a:cubicBezTo>
                    <a:pt x="2398" y="4120"/>
                    <a:pt x="1991" y="1965"/>
                    <a:pt x="1771" y="40"/>
                  </a:cubicBezTo>
                  <a:cubicBezTo>
                    <a:pt x="1669" y="12"/>
                    <a:pt x="1535" y="0"/>
                    <a:pt x="138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2" name="Google Shape;72;p6"/>
          <p:cNvSpPr/>
          <p:nvPr/>
        </p:nvSpPr>
        <p:spPr>
          <a:xfrm rot="1744943">
            <a:off x="-706492" y="3892888"/>
            <a:ext cx="1159271" cy="829886"/>
          </a:xfrm>
          <a:custGeom>
            <a:avLst/>
            <a:gdLst/>
            <a:ahLst/>
            <a:cxnLst/>
            <a:rect l="l" t="t" r="r" b="b"/>
            <a:pathLst>
              <a:path w="7589" h="5433" extrusionOk="0">
                <a:moveTo>
                  <a:pt x="6566" y="0"/>
                </a:moveTo>
                <a:lnTo>
                  <a:pt x="23" y="3981"/>
                </a:lnTo>
                <a:cubicBezTo>
                  <a:pt x="1" y="4025"/>
                  <a:pt x="12" y="4080"/>
                  <a:pt x="56" y="4102"/>
                </a:cubicBezTo>
                <a:cubicBezTo>
                  <a:pt x="100" y="4124"/>
                  <a:pt x="144" y="4146"/>
                  <a:pt x="166" y="4190"/>
                </a:cubicBezTo>
                <a:cubicBezTo>
                  <a:pt x="177" y="4234"/>
                  <a:pt x="144" y="4333"/>
                  <a:pt x="166" y="4388"/>
                </a:cubicBezTo>
                <a:cubicBezTo>
                  <a:pt x="199" y="4487"/>
                  <a:pt x="364" y="4476"/>
                  <a:pt x="408" y="4564"/>
                </a:cubicBezTo>
                <a:cubicBezTo>
                  <a:pt x="463" y="4652"/>
                  <a:pt x="408" y="4729"/>
                  <a:pt x="441" y="4806"/>
                </a:cubicBezTo>
                <a:cubicBezTo>
                  <a:pt x="474" y="4872"/>
                  <a:pt x="628" y="4894"/>
                  <a:pt x="672" y="4982"/>
                </a:cubicBezTo>
                <a:cubicBezTo>
                  <a:pt x="716" y="5070"/>
                  <a:pt x="639" y="5180"/>
                  <a:pt x="694" y="5246"/>
                </a:cubicBezTo>
                <a:cubicBezTo>
                  <a:pt x="716" y="5290"/>
                  <a:pt x="771" y="5301"/>
                  <a:pt x="804" y="5323"/>
                </a:cubicBezTo>
                <a:cubicBezTo>
                  <a:pt x="848" y="5345"/>
                  <a:pt x="903" y="5389"/>
                  <a:pt x="881" y="5433"/>
                </a:cubicBezTo>
                <a:lnTo>
                  <a:pt x="7545" y="1507"/>
                </a:lnTo>
                <a:cubicBezTo>
                  <a:pt x="7589" y="1364"/>
                  <a:pt x="7347" y="1331"/>
                  <a:pt x="7336" y="1199"/>
                </a:cubicBezTo>
                <a:cubicBezTo>
                  <a:pt x="7336" y="1166"/>
                  <a:pt x="7347" y="1111"/>
                  <a:pt x="7336" y="1078"/>
                </a:cubicBezTo>
                <a:cubicBezTo>
                  <a:pt x="7303" y="1001"/>
                  <a:pt x="7160" y="1012"/>
                  <a:pt x="7105" y="935"/>
                </a:cubicBezTo>
                <a:cubicBezTo>
                  <a:pt x="7050" y="858"/>
                  <a:pt x="7127" y="693"/>
                  <a:pt x="7028" y="660"/>
                </a:cubicBezTo>
                <a:cubicBezTo>
                  <a:pt x="7006" y="660"/>
                  <a:pt x="6973" y="660"/>
                  <a:pt x="6951" y="649"/>
                </a:cubicBezTo>
                <a:cubicBezTo>
                  <a:pt x="6863" y="627"/>
                  <a:pt x="6907" y="495"/>
                  <a:pt x="6885" y="418"/>
                </a:cubicBezTo>
                <a:cubicBezTo>
                  <a:pt x="6863" y="341"/>
                  <a:pt x="6742" y="319"/>
                  <a:pt x="6687" y="264"/>
                </a:cubicBezTo>
                <a:cubicBezTo>
                  <a:pt x="6599" y="198"/>
                  <a:pt x="6555" y="99"/>
                  <a:pt x="6566" y="0"/>
                </a:cubicBezTo>
                <a:close/>
              </a:path>
            </a:pathLst>
          </a:custGeom>
          <a:solidFill>
            <a:srgbClr val="73594F">
              <a:alpha val="6250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5" name="Google Shape;85;p8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86" name="Google Shape;86;p8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87" name="Google Shape;87;p8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8" name="Google Shape;88;p8"/>
          <p:cNvSpPr/>
          <p:nvPr/>
        </p:nvSpPr>
        <p:spPr>
          <a:xfrm rot="10800000">
            <a:off x="-794598" y="4410891"/>
            <a:ext cx="2670324" cy="1024381"/>
          </a:xfrm>
          <a:custGeom>
            <a:avLst/>
            <a:gdLst/>
            <a:ahLst/>
            <a:cxnLst/>
            <a:rect l="l" t="t" r="r" b="b"/>
            <a:pathLst>
              <a:path w="12043" h="4620" extrusionOk="0">
                <a:moveTo>
                  <a:pt x="8997" y="3603"/>
                </a:moveTo>
                <a:cubicBezTo>
                  <a:pt x="8997" y="3604"/>
                  <a:pt x="8996" y="3606"/>
                  <a:pt x="8996" y="3607"/>
                </a:cubicBezTo>
                <a:cubicBezTo>
                  <a:pt x="8996" y="3606"/>
                  <a:pt x="8997" y="3604"/>
                  <a:pt x="8997" y="3603"/>
                </a:cubicBezTo>
                <a:close/>
                <a:moveTo>
                  <a:pt x="6456" y="3682"/>
                </a:moveTo>
                <a:lnTo>
                  <a:pt x="6456" y="3682"/>
                </a:lnTo>
                <a:cubicBezTo>
                  <a:pt x="6456" y="3683"/>
                  <a:pt x="6456" y="3684"/>
                  <a:pt x="6456" y="3684"/>
                </a:cubicBezTo>
                <a:cubicBezTo>
                  <a:pt x="6456" y="3684"/>
                  <a:pt x="6456" y="3683"/>
                  <a:pt x="6456" y="3682"/>
                </a:cubicBezTo>
                <a:close/>
                <a:moveTo>
                  <a:pt x="2629" y="4234"/>
                </a:moveTo>
                <a:lnTo>
                  <a:pt x="2629" y="4234"/>
                </a:lnTo>
                <a:cubicBezTo>
                  <a:pt x="2629" y="4234"/>
                  <a:pt x="2629" y="4234"/>
                  <a:pt x="2629" y="4234"/>
                </a:cubicBezTo>
                <a:cubicBezTo>
                  <a:pt x="2629" y="4234"/>
                  <a:pt x="2629" y="4234"/>
                  <a:pt x="2629" y="4234"/>
                </a:cubicBezTo>
                <a:close/>
                <a:moveTo>
                  <a:pt x="12042" y="0"/>
                </a:moveTo>
                <a:lnTo>
                  <a:pt x="0" y="66"/>
                </a:lnTo>
                <a:lnTo>
                  <a:pt x="55" y="3420"/>
                </a:lnTo>
                <a:cubicBezTo>
                  <a:pt x="55" y="3429"/>
                  <a:pt x="200" y="3540"/>
                  <a:pt x="261" y="3540"/>
                </a:cubicBezTo>
                <a:cubicBezTo>
                  <a:pt x="275" y="3540"/>
                  <a:pt x="284" y="3534"/>
                  <a:pt x="286" y="3519"/>
                </a:cubicBezTo>
                <a:cubicBezTo>
                  <a:pt x="286" y="3545"/>
                  <a:pt x="408" y="3720"/>
                  <a:pt x="471" y="3720"/>
                </a:cubicBezTo>
                <a:cubicBezTo>
                  <a:pt x="489" y="3720"/>
                  <a:pt x="501" y="3707"/>
                  <a:pt x="506" y="3673"/>
                </a:cubicBezTo>
                <a:cubicBezTo>
                  <a:pt x="512" y="3646"/>
                  <a:pt x="589" y="3632"/>
                  <a:pt x="664" y="3632"/>
                </a:cubicBezTo>
                <a:cubicBezTo>
                  <a:pt x="740" y="3632"/>
                  <a:pt x="814" y="3646"/>
                  <a:pt x="814" y="3673"/>
                </a:cubicBezTo>
                <a:cubicBezTo>
                  <a:pt x="814" y="3660"/>
                  <a:pt x="829" y="3655"/>
                  <a:pt x="851" y="3655"/>
                </a:cubicBezTo>
                <a:cubicBezTo>
                  <a:pt x="923" y="3655"/>
                  <a:pt x="1075" y="3714"/>
                  <a:pt x="1067" y="3772"/>
                </a:cubicBezTo>
                <a:cubicBezTo>
                  <a:pt x="1034" y="3926"/>
                  <a:pt x="1276" y="3893"/>
                  <a:pt x="1265" y="3970"/>
                </a:cubicBezTo>
                <a:cubicBezTo>
                  <a:pt x="1265" y="3992"/>
                  <a:pt x="1507" y="4080"/>
                  <a:pt x="1507" y="4113"/>
                </a:cubicBezTo>
                <a:cubicBezTo>
                  <a:pt x="1509" y="4096"/>
                  <a:pt x="1519" y="4089"/>
                  <a:pt x="1534" y="4089"/>
                </a:cubicBezTo>
                <a:cubicBezTo>
                  <a:pt x="1585" y="4089"/>
                  <a:pt x="1694" y="4165"/>
                  <a:pt x="1753" y="4165"/>
                </a:cubicBezTo>
                <a:cubicBezTo>
                  <a:pt x="1775" y="4165"/>
                  <a:pt x="1790" y="4154"/>
                  <a:pt x="1793" y="4124"/>
                </a:cubicBezTo>
                <a:cubicBezTo>
                  <a:pt x="1793" y="4130"/>
                  <a:pt x="1816" y="4133"/>
                  <a:pt x="1850" y="4133"/>
                </a:cubicBezTo>
                <a:cubicBezTo>
                  <a:pt x="1936" y="4133"/>
                  <a:pt x="2093" y="4115"/>
                  <a:pt x="2101" y="4091"/>
                </a:cubicBezTo>
                <a:cubicBezTo>
                  <a:pt x="2101" y="4091"/>
                  <a:pt x="2257" y="4340"/>
                  <a:pt x="2292" y="4340"/>
                </a:cubicBezTo>
                <a:cubicBezTo>
                  <a:pt x="2295" y="4340"/>
                  <a:pt x="2298" y="4338"/>
                  <a:pt x="2299" y="4334"/>
                </a:cubicBezTo>
                <a:lnTo>
                  <a:pt x="2299" y="4334"/>
                </a:lnTo>
                <a:cubicBezTo>
                  <a:pt x="2298" y="4337"/>
                  <a:pt x="2300" y="4338"/>
                  <a:pt x="2303" y="4338"/>
                </a:cubicBezTo>
                <a:cubicBezTo>
                  <a:pt x="2334" y="4338"/>
                  <a:pt x="2534" y="4202"/>
                  <a:pt x="2605" y="4202"/>
                </a:cubicBezTo>
                <a:cubicBezTo>
                  <a:pt x="2623" y="4202"/>
                  <a:pt x="2633" y="4211"/>
                  <a:pt x="2629" y="4234"/>
                </a:cubicBezTo>
                <a:lnTo>
                  <a:pt x="2629" y="4234"/>
                </a:lnTo>
                <a:cubicBezTo>
                  <a:pt x="2629" y="4234"/>
                  <a:pt x="2629" y="4233"/>
                  <a:pt x="2630" y="4233"/>
                </a:cubicBezTo>
                <a:cubicBezTo>
                  <a:pt x="2651" y="4233"/>
                  <a:pt x="2859" y="4323"/>
                  <a:pt x="2880" y="4323"/>
                </a:cubicBezTo>
                <a:cubicBezTo>
                  <a:pt x="2881" y="4323"/>
                  <a:pt x="2882" y="4323"/>
                  <a:pt x="2882" y="4322"/>
                </a:cubicBezTo>
                <a:cubicBezTo>
                  <a:pt x="2887" y="4299"/>
                  <a:pt x="2910" y="4289"/>
                  <a:pt x="2940" y="4289"/>
                </a:cubicBezTo>
                <a:cubicBezTo>
                  <a:pt x="3020" y="4289"/>
                  <a:pt x="3154" y="4359"/>
                  <a:pt x="3146" y="4399"/>
                </a:cubicBezTo>
                <a:cubicBezTo>
                  <a:pt x="3146" y="4399"/>
                  <a:pt x="3341" y="4557"/>
                  <a:pt x="3381" y="4557"/>
                </a:cubicBezTo>
                <a:cubicBezTo>
                  <a:pt x="3384" y="4557"/>
                  <a:pt x="3387" y="4556"/>
                  <a:pt x="3387" y="4553"/>
                </a:cubicBezTo>
                <a:cubicBezTo>
                  <a:pt x="3387" y="4557"/>
                  <a:pt x="3391" y="4558"/>
                  <a:pt x="3398" y="4558"/>
                </a:cubicBezTo>
                <a:cubicBezTo>
                  <a:pt x="3450" y="4558"/>
                  <a:pt x="3674" y="4465"/>
                  <a:pt x="3694" y="4465"/>
                </a:cubicBezTo>
                <a:cubicBezTo>
                  <a:pt x="3695" y="4465"/>
                  <a:pt x="3695" y="4465"/>
                  <a:pt x="3695" y="4465"/>
                </a:cubicBezTo>
                <a:cubicBezTo>
                  <a:pt x="3698" y="4436"/>
                  <a:pt x="3719" y="4424"/>
                  <a:pt x="3748" y="4424"/>
                </a:cubicBezTo>
                <a:cubicBezTo>
                  <a:pt x="3828" y="4424"/>
                  <a:pt x="3967" y="4510"/>
                  <a:pt x="3959" y="4542"/>
                </a:cubicBezTo>
                <a:cubicBezTo>
                  <a:pt x="3953" y="4568"/>
                  <a:pt x="3975" y="4575"/>
                  <a:pt x="4010" y="4575"/>
                </a:cubicBezTo>
                <a:cubicBezTo>
                  <a:pt x="4051" y="4575"/>
                  <a:pt x="4110" y="4565"/>
                  <a:pt x="4157" y="4565"/>
                </a:cubicBezTo>
                <a:cubicBezTo>
                  <a:pt x="4206" y="4565"/>
                  <a:pt x="4242" y="4575"/>
                  <a:pt x="4234" y="4619"/>
                </a:cubicBezTo>
                <a:lnTo>
                  <a:pt x="4234" y="4619"/>
                </a:lnTo>
                <a:cubicBezTo>
                  <a:pt x="4238" y="4601"/>
                  <a:pt x="4259" y="4596"/>
                  <a:pt x="4288" y="4596"/>
                </a:cubicBezTo>
                <a:cubicBezTo>
                  <a:pt x="4327" y="4596"/>
                  <a:pt x="4381" y="4605"/>
                  <a:pt x="4428" y="4605"/>
                </a:cubicBezTo>
                <a:cubicBezTo>
                  <a:pt x="4480" y="4605"/>
                  <a:pt x="4523" y="4595"/>
                  <a:pt x="4531" y="4553"/>
                </a:cubicBezTo>
                <a:cubicBezTo>
                  <a:pt x="4553" y="4476"/>
                  <a:pt x="4795" y="4410"/>
                  <a:pt x="4795" y="4399"/>
                </a:cubicBezTo>
                <a:cubicBezTo>
                  <a:pt x="4800" y="4367"/>
                  <a:pt x="4853" y="4362"/>
                  <a:pt x="4914" y="4362"/>
                </a:cubicBezTo>
                <a:cubicBezTo>
                  <a:pt x="4942" y="4362"/>
                  <a:pt x="4972" y="4363"/>
                  <a:pt x="5000" y="4363"/>
                </a:cubicBezTo>
                <a:cubicBezTo>
                  <a:pt x="5053" y="4363"/>
                  <a:pt x="5096" y="4359"/>
                  <a:pt x="5103" y="4335"/>
                </a:cubicBezTo>
                <a:lnTo>
                  <a:pt x="5103" y="4335"/>
                </a:lnTo>
                <a:cubicBezTo>
                  <a:pt x="5100" y="4348"/>
                  <a:pt x="5102" y="4354"/>
                  <a:pt x="5107" y="4354"/>
                </a:cubicBezTo>
                <a:cubicBezTo>
                  <a:pt x="5138" y="4354"/>
                  <a:pt x="5292" y="4137"/>
                  <a:pt x="5301" y="4080"/>
                </a:cubicBezTo>
                <a:cubicBezTo>
                  <a:pt x="5301" y="4080"/>
                  <a:pt x="5302" y="4080"/>
                  <a:pt x="5303" y="4080"/>
                </a:cubicBezTo>
                <a:cubicBezTo>
                  <a:pt x="5326" y="4080"/>
                  <a:pt x="5539" y="4150"/>
                  <a:pt x="5627" y="4150"/>
                </a:cubicBezTo>
                <a:cubicBezTo>
                  <a:pt x="5648" y="4150"/>
                  <a:pt x="5662" y="4146"/>
                  <a:pt x="5664" y="4135"/>
                </a:cubicBezTo>
                <a:lnTo>
                  <a:pt x="5664" y="4135"/>
                </a:lnTo>
                <a:cubicBezTo>
                  <a:pt x="5655" y="4180"/>
                  <a:pt x="5660" y="4198"/>
                  <a:pt x="5673" y="4198"/>
                </a:cubicBezTo>
                <a:cubicBezTo>
                  <a:pt x="5723" y="4198"/>
                  <a:pt x="5889" y="3957"/>
                  <a:pt x="5905" y="3957"/>
                </a:cubicBezTo>
                <a:cubicBezTo>
                  <a:pt x="5905" y="3957"/>
                  <a:pt x="5906" y="3958"/>
                  <a:pt x="5906" y="3959"/>
                </a:cubicBezTo>
                <a:cubicBezTo>
                  <a:pt x="5903" y="3974"/>
                  <a:pt x="5905" y="3981"/>
                  <a:pt x="5910" y="3981"/>
                </a:cubicBezTo>
                <a:cubicBezTo>
                  <a:pt x="5944" y="3981"/>
                  <a:pt x="6114" y="3733"/>
                  <a:pt x="6144" y="3733"/>
                </a:cubicBezTo>
                <a:cubicBezTo>
                  <a:pt x="6149" y="3733"/>
                  <a:pt x="6150" y="3738"/>
                  <a:pt x="6148" y="3750"/>
                </a:cubicBezTo>
                <a:cubicBezTo>
                  <a:pt x="6146" y="3768"/>
                  <a:pt x="6155" y="3775"/>
                  <a:pt x="6171" y="3775"/>
                </a:cubicBezTo>
                <a:cubicBezTo>
                  <a:pt x="6234" y="3775"/>
                  <a:pt x="6399" y="3672"/>
                  <a:pt x="6444" y="3672"/>
                </a:cubicBezTo>
                <a:cubicBezTo>
                  <a:pt x="6452" y="3672"/>
                  <a:pt x="6456" y="3675"/>
                  <a:pt x="6456" y="3682"/>
                </a:cubicBezTo>
                <a:lnTo>
                  <a:pt x="6456" y="3682"/>
                </a:lnTo>
                <a:cubicBezTo>
                  <a:pt x="6457" y="3680"/>
                  <a:pt x="6458" y="3679"/>
                  <a:pt x="6461" y="3679"/>
                </a:cubicBezTo>
                <a:cubicBezTo>
                  <a:pt x="6494" y="3679"/>
                  <a:pt x="6662" y="3825"/>
                  <a:pt x="6708" y="3825"/>
                </a:cubicBezTo>
                <a:cubicBezTo>
                  <a:pt x="6714" y="3825"/>
                  <a:pt x="6718" y="3822"/>
                  <a:pt x="6720" y="3816"/>
                </a:cubicBezTo>
                <a:cubicBezTo>
                  <a:pt x="6720" y="3750"/>
                  <a:pt x="6973" y="3783"/>
                  <a:pt x="6995" y="3695"/>
                </a:cubicBezTo>
                <a:lnTo>
                  <a:pt x="6995" y="3695"/>
                </a:lnTo>
                <a:cubicBezTo>
                  <a:pt x="6989" y="3724"/>
                  <a:pt x="7002" y="3734"/>
                  <a:pt x="7024" y="3734"/>
                </a:cubicBezTo>
                <a:cubicBezTo>
                  <a:pt x="7077" y="3734"/>
                  <a:pt x="7181" y="3679"/>
                  <a:pt x="7227" y="3679"/>
                </a:cubicBezTo>
                <a:cubicBezTo>
                  <a:pt x="7243" y="3679"/>
                  <a:pt x="7252" y="3686"/>
                  <a:pt x="7247" y="3706"/>
                </a:cubicBezTo>
                <a:cubicBezTo>
                  <a:pt x="7247" y="3707"/>
                  <a:pt x="7248" y="3707"/>
                  <a:pt x="7249" y="3707"/>
                </a:cubicBezTo>
                <a:cubicBezTo>
                  <a:pt x="7266" y="3707"/>
                  <a:pt x="7382" y="3665"/>
                  <a:pt x="7454" y="3665"/>
                </a:cubicBezTo>
                <a:cubicBezTo>
                  <a:pt x="7490" y="3665"/>
                  <a:pt x="7515" y="3675"/>
                  <a:pt x="7511" y="3706"/>
                </a:cubicBezTo>
                <a:cubicBezTo>
                  <a:pt x="7491" y="3798"/>
                  <a:pt x="7697" y="3918"/>
                  <a:pt x="7727" y="3918"/>
                </a:cubicBezTo>
                <a:cubicBezTo>
                  <a:pt x="7730" y="3918"/>
                  <a:pt x="7731" y="3917"/>
                  <a:pt x="7731" y="3915"/>
                </a:cubicBezTo>
                <a:cubicBezTo>
                  <a:pt x="7731" y="3906"/>
                  <a:pt x="7934" y="3832"/>
                  <a:pt x="7991" y="3832"/>
                </a:cubicBezTo>
                <a:cubicBezTo>
                  <a:pt x="8001" y="3832"/>
                  <a:pt x="8006" y="3834"/>
                  <a:pt x="8006" y="3838"/>
                </a:cubicBezTo>
                <a:cubicBezTo>
                  <a:pt x="8013" y="3778"/>
                  <a:pt x="8114" y="3734"/>
                  <a:pt x="8187" y="3734"/>
                </a:cubicBezTo>
                <a:cubicBezTo>
                  <a:pt x="8233" y="3734"/>
                  <a:pt x="8268" y="3752"/>
                  <a:pt x="8259" y="3794"/>
                </a:cubicBezTo>
                <a:cubicBezTo>
                  <a:pt x="8347" y="3783"/>
                  <a:pt x="8424" y="3739"/>
                  <a:pt x="8501" y="3684"/>
                </a:cubicBezTo>
                <a:cubicBezTo>
                  <a:pt x="8501" y="3684"/>
                  <a:pt x="8653" y="3815"/>
                  <a:pt x="8727" y="3815"/>
                </a:cubicBezTo>
                <a:cubicBezTo>
                  <a:pt x="8746" y="3815"/>
                  <a:pt x="8760" y="3806"/>
                  <a:pt x="8765" y="3783"/>
                </a:cubicBezTo>
                <a:lnTo>
                  <a:pt x="8765" y="3783"/>
                </a:lnTo>
                <a:cubicBezTo>
                  <a:pt x="8764" y="3788"/>
                  <a:pt x="8765" y="3790"/>
                  <a:pt x="8767" y="3790"/>
                </a:cubicBezTo>
                <a:cubicBezTo>
                  <a:pt x="8790" y="3790"/>
                  <a:pt x="8957" y="3589"/>
                  <a:pt x="8991" y="3589"/>
                </a:cubicBezTo>
                <a:cubicBezTo>
                  <a:pt x="8996" y="3589"/>
                  <a:pt x="8998" y="3593"/>
                  <a:pt x="8997" y="3603"/>
                </a:cubicBezTo>
                <a:lnTo>
                  <a:pt x="8997" y="3603"/>
                </a:lnTo>
                <a:cubicBezTo>
                  <a:pt x="9000" y="3591"/>
                  <a:pt x="9007" y="3586"/>
                  <a:pt x="9018" y="3586"/>
                </a:cubicBezTo>
                <a:cubicBezTo>
                  <a:pt x="9073" y="3586"/>
                  <a:pt x="9212" y="3710"/>
                  <a:pt x="9235" y="3710"/>
                </a:cubicBezTo>
                <a:cubicBezTo>
                  <a:pt x="9237" y="3710"/>
                  <a:pt x="9238" y="3709"/>
                  <a:pt x="9238" y="3706"/>
                </a:cubicBezTo>
                <a:cubicBezTo>
                  <a:pt x="9238" y="3713"/>
                  <a:pt x="9246" y="3716"/>
                  <a:pt x="9259" y="3716"/>
                </a:cubicBezTo>
                <a:cubicBezTo>
                  <a:pt x="9332" y="3716"/>
                  <a:pt x="9568" y="3629"/>
                  <a:pt x="9568" y="3629"/>
                </a:cubicBezTo>
                <a:cubicBezTo>
                  <a:pt x="9568" y="3627"/>
                  <a:pt x="9569" y="3626"/>
                  <a:pt x="9570" y="3626"/>
                </a:cubicBezTo>
                <a:cubicBezTo>
                  <a:pt x="9594" y="3626"/>
                  <a:pt x="9788" y="3849"/>
                  <a:pt x="9788" y="3849"/>
                </a:cubicBezTo>
                <a:cubicBezTo>
                  <a:pt x="9788" y="3856"/>
                  <a:pt x="9911" y="3876"/>
                  <a:pt x="10004" y="3876"/>
                </a:cubicBezTo>
                <a:cubicBezTo>
                  <a:pt x="10058" y="3876"/>
                  <a:pt x="10103" y="3870"/>
                  <a:pt x="10107" y="3849"/>
                </a:cubicBezTo>
                <a:cubicBezTo>
                  <a:pt x="10108" y="3840"/>
                  <a:pt x="10112" y="3836"/>
                  <a:pt x="10119" y="3836"/>
                </a:cubicBezTo>
                <a:cubicBezTo>
                  <a:pt x="10166" y="3836"/>
                  <a:pt x="10327" y="4049"/>
                  <a:pt x="10327" y="4058"/>
                </a:cubicBezTo>
                <a:cubicBezTo>
                  <a:pt x="10323" y="4077"/>
                  <a:pt x="10346" y="4084"/>
                  <a:pt x="10380" y="4084"/>
                </a:cubicBezTo>
                <a:cubicBezTo>
                  <a:pt x="10463" y="4084"/>
                  <a:pt x="10616" y="4041"/>
                  <a:pt x="10624" y="4025"/>
                </a:cubicBezTo>
                <a:cubicBezTo>
                  <a:pt x="10624" y="4023"/>
                  <a:pt x="10627" y="4021"/>
                  <a:pt x="10634" y="4021"/>
                </a:cubicBezTo>
                <a:cubicBezTo>
                  <a:pt x="10682" y="4021"/>
                  <a:pt x="10877" y="4082"/>
                  <a:pt x="10877" y="4091"/>
                </a:cubicBezTo>
                <a:cubicBezTo>
                  <a:pt x="10878" y="4083"/>
                  <a:pt x="10885" y="4080"/>
                  <a:pt x="10894" y="4080"/>
                </a:cubicBezTo>
                <a:cubicBezTo>
                  <a:pt x="10954" y="4080"/>
                  <a:pt x="11140" y="4203"/>
                  <a:pt x="11140" y="4212"/>
                </a:cubicBezTo>
                <a:cubicBezTo>
                  <a:pt x="11140" y="4208"/>
                  <a:pt x="11153" y="4206"/>
                  <a:pt x="11172" y="4206"/>
                </a:cubicBezTo>
                <a:cubicBezTo>
                  <a:pt x="11225" y="4206"/>
                  <a:pt x="11331" y="4219"/>
                  <a:pt x="11384" y="4219"/>
                </a:cubicBezTo>
                <a:cubicBezTo>
                  <a:pt x="11403" y="4219"/>
                  <a:pt x="11415" y="4217"/>
                  <a:pt x="11415" y="4212"/>
                </a:cubicBezTo>
                <a:cubicBezTo>
                  <a:pt x="11422" y="4145"/>
                  <a:pt x="11522" y="4135"/>
                  <a:pt x="11600" y="4135"/>
                </a:cubicBezTo>
                <a:cubicBezTo>
                  <a:pt x="11633" y="4135"/>
                  <a:pt x="11661" y="4137"/>
                  <a:pt x="11677" y="4137"/>
                </a:cubicBezTo>
                <a:cubicBezTo>
                  <a:pt x="11686" y="4137"/>
                  <a:pt x="11690" y="4137"/>
                  <a:pt x="11690" y="4135"/>
                </a:cubicBezTo>
                <a:cubicBezTo>
                  <a:pt x="11690" y="4140"/>
                  <a:pt x="11749" y="4150"/>
                  <a:pt x="11812" y="4150"/>
                </a:cubicBezTo>
                <a:cubicBezTo>
                  <a:pt x="11883" y="4150"/>
                  <a:pt x="11959" y="4138"/>
                  <a:pt x="11965" y="4091"/>
                </a:cubicBezTo>
                <a:lnTo>
                  <a:pt x="12042" y="0"/>
                </a:lnTo>
                <a:close/>
                <a:moveTo>
                  <a:pt x="4234" y="4619"/>
                </a:moveTo>
                <a:cubicBezTo>
                  <a:pt x="4234" y="4619"/>
                  <a:pt x="4234" y="4619"/>
                  <a:pt x="4234" y="4619"/>
                </a:cubicBezTo>
                <a:cubicBezTo>
                  <a:pt x="4234" y="4619"/>
                  <a:pt x="4234" y="4619"/>
                  <a:pt x="4234" y="4619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57150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9" name="Google Shape;89;p8"/>
          <p:cNvGrpSpPr/>
          <p:nvPr/>
        </p:nvGrpSpPr>
        <p:grpSpPr>
          <a:xfrm flipH="1">
            <a:off x="2099749" y="559868"/>
            <a:ext cx="8836701" cy="4023764"/>
            <a:chOff x="-15325" y="322765"/>
            <a:chExt cx="8836701" cy="4519560"/>
          </a:xfrm>
        </p:grpSpPr>
        <p:sp>
          <p:nvSpPr>
            <p:cNvPr id="90" name="Google Shape;90;p8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92" name="Google Shape;92;p8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93" name="Google Shape;93;p8"/>
          <p:cNvSpPr txBox="1">
            <a:spLocks noGrp="1"/>
          </p:cNvSpPr>
          <p:nvPr>
            <p:ph type="title"/>
          </p:nvPr>
        </p:nvSpPr>
        <p:spPr>
          <a:xfrm>
            <a:off x="3110150" y="1067075"/>
            <a:ext cx="5293200" cy="29553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lnSpc>
                <a:spcPct val="75000"/>
              </a:lnSpc>
              <a:spcBef>
                <a:spcPts val="0"/>
              </a:spcBef>
              <a:spcAft>
                <a:spcPts val="0"/>
              </a:spcAft>
              <a:buSzPts val="8700"/>
              <a:buNone/>
              <a:defRPr sz="12000"/>
            </a:lvl1pPr>
            <a:lvl2pPr lvl="1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8700"/>
              <a:buNone/>
              <a:defRPr sz="8700"/>
            </a:lvl2pPr>
            <a:lvl3pPr lvl="2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8700"/>
              <a:buNone/>
              <a:defRPr sz="8700"/>
            </a:lvl3pPr>
            <a:lvl4pPr lvl="3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8700"/>
              <a:buNone/>
              <a:defRPr sz="8700"/>
            </a:lvl4pPr>
            <a:lvl5pPr lvl="4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8700"/>
              <a:buNone/>
              <a:defRPr sz="8700"/>
            </a:lvl5pPr>
            <a:lvl6pPr lvl="5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8700"/>
              <a:buNone/>
              <a:defRPr sz="8700"/>
            </a:lvl6pPr>
            <a:lvl7pPr lvl="6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8700"/>
              <a:buNone/>
              <a:defRPr sz="8700"/>
            </a:lvl7pPr>
            <a:lvl8pPr lvl="7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8700"/>
              <a:buNone/>
              <a:defRPr sz="8700"/>
            </a:lvl8pPr>
            <a:lvl9pPr lvl="8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SzPts val="8700"/>
              <a:buNone/>
              <a:defRPr sz="87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oogle Shape;95;p9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96" name="Google Shape;96;p9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97" name="Google Shape;97;p9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8" name="Google Shape;98;p9"/>
          <p:cNvSpPr/>
          <p:nvPr/>
        </p:nvSpPr>
        <p:spPr>
          <a:xfrm flipH="1">
            <a:off x="4209667" y="753629"/>
            <a:ext cx="5934771" cy="3636242"/>
          </a:xfrm>
          <a:custGeom>
            <a:avLst/>
            <a:gdLst/>
            <a:ahLst/>
            <a:cxnLst/>
            <a:rect l="l" t="t" r="r" b="b"/>
            <a:pathLst>
              <a:path w="29166" h="11504" extrusionOk="0">
                <a:moveTo>
                  <a:pt x="27956" y="1"/>
                </a:moveTo>
                <a:lnTo>
                  <a:pt x="67" y="133"/>
                </a:lnTo>
                <a:lnTo>
                  <a:pt x="67" y="738"/>
                </a:lnTo>
                <a:lnTo>
                  <a:pt x="441" y="738"/>
                </a:lnTo>
                <a:cubicBezTo>
                  <a:pt x="492" y="636"/>
                  <a:pt x="599" y="571"/>
                  <a:pt x="711" y="571"/>
                </a:cubicBezTo>
                <a:cubicBezTo>
                  <a:pt x="720" y="571"/>
                  <a:pt x="729" y="572"/>
                  <a:pt x="738" y="573"/>
                </a:cubicBezTo>
                <a:cubicBezTo>
                  <a:pt x="991" y="573"/>
                  <a:pt x="1156" y="859"/>
                  <a:pt x="1013" y="1078"/>
                </a:cubicBezTo>
                <a:cubicBezTo>
                  <a:pt x="950" y="1187"/>
                  <a:pt x="842" y="1240"/>
                  <a:pt x="734" y="1240"/>
                </a:cubicBezTo>
                <a:cubicBezTo>
                  <a:pt x="613" y="1240"/>
                  <a:pt x="493" y="1173"/>
                  <a:pt x="441" y="1045"/>
                </a:cubicBezTo>
                <a:lnTo>
                  <a:pt x="67" y="1045"/>
                </a:lnTo>
                <a:lnTo>
                  <a:pt x="100" y="1430"/>
                </a:lnTo>
                <a:lnTo>
                  <a:pt x="56" y="2156"/>
                </a:lnTo>
                <a:lnTo>
                  <a:pt x="430" y="2178"/>
                </a:lnTo>
                <a:cubicBezTo>
                  <a:pt x="485" y="2068"/>
                  <a:pt x="606" y="1991"/>
                  <a:pt x="727" y="1991"/>
                </a:cubicBezTo>
                <a:cubicBezTo>
                  <a:pt x="914" y="2002"/>
                  <a:pt x="1057" y="2156"/>
                  <a:pt x="1057" y="2332"/>
                </a:cubicBezTo>
                <a:cubicBezTo>
                  <a:pt x="1057" y="2512"/>
                  <a:pt x="914" y="2652"/>
                  <a:pt x="746" y="2652"/>
                </a:cubicBezTo>
                <a:cubicBezTo>
                  <a:pt x="739" y="2652"/>
                  <a:pt x="733" y="2651"/>
                  <a:pt x="727" y="2651"/>
                </a:cubicBezTo>
                <a:cubicBezTo>
                  <a:pt x="711" y="2654"/>
                  <a:pt x="695" y="2655"/>
                  <a:pt x="680" y="2655"/>
                </a:cubicBezTo>
                <a:cubicBezTo>
                  <a:pt x="576" y="2655"/>
                  <a:pt x="478" y="2593"/>
                  <a:pt x="430" y="2497"/>
                </a:cubicBezTo>
                <a:lnTo>
                  <a:pt x="56" y="2464"/>
                </a:lnTo>
                <a:lnTo>
                  <a:pt x="56" y="3564"/>
                </a:lnTo>
                <a:lnTo>
                  <a:pt x="430" y="3575"/>
                </a:lnTo>
                <a:cubicBezTo>
                  <a:pt x="481" y="3473"/>
                  <a:pt x="588" y="3409"/>
                  <a:pt x="700" y="3409"/>
                </a:cubicBezTo>
                <a:cubicBezTo>
                  <a:pt x="709" y="3409"/>
                  <a:pt x="718" y="3409"/>
                  <a:pt x="727" y="3410"/>
                </a:cubicBezTo>
                <a:cubicBezTo>
                  <a:pt x="733" y="3409"/>
                  <a:pt x="739" y="3409"/>
                  <a:pt x="746" y="3409"/>
                </a:cubicBezTo>
                <a:cubicBezTo>
                  <a:pt x="913" y="3409"/>
                  <a:pt x="1046" y="3548"/>
                  <a:pt x="1046" y="3718"/>
                </a:cubicBezTo>
                <a:cubicBezTo>
                  <a:pt x="1046" y="3905"/>
                  <a:pt x="903" y="4059"/>
                  <a:pt x="727" y="4070"/>
                </a:cubicBezTo>
                <a:cubicBezTo>
                  <a:pt x="595" y="4070"/>
                  <a:pt x="485" y="3993"/>
                  <a:pt x="430" y="3883"/>
                </a:cubicBezTo>
                <a:lnTo>
                  <a:pt x="56" y="3883"/>
                </a:lnTo>
                <a:lnTo>
                  <a:pt x="89" y="4213"/>
                </a:lnTo>
                <a:lnTo>
                  <a:pt x="89" y="5015"/>
                </a:lnTo>
                <a:lnTo>
                  <a:pt x="408" y="5015"/>
                </a:lnTo>
                <a:cubicBezTo>
                  <a:pt x="463" y="4905"/>
                  <a:pt x="584" y="4828"/>
                  <a:pt x="705" y="4828"/>
                </a:cubicBezTo>
                <a:cubicBezTo>
                  <a:pt x="715" y="4828"/>
                  <a:pt x="725" y="4827"/>
                  <a:pt x="735" y="4827"/>
                </a:cubicBezTo>
                <a:cubicBezTo>
                  <a:pt x="1167" y="4827"/>
                  <a:pt x="1167" y="5489"/>
                  <a:pt x="735" y="5489"/>
                </a:cubicBezTo>
                <a:cubicBezTo>
                  <a:pt x="725" y="5489"/>
                  <a:pt x="715" y="5489"/>
                  <a:pt x="705" y="5488"/>
                </a:cubicBezTo>
                <a:cubicBezTo>
                  <a:pt x="584" y="5488"/>
                  <a:pt x="474" y="5422"/>
                  <a:pt x="419" y="5301"/>
                </a:cubicBezTo>
                <a:lnTo>
                  <a:pt x="67" y="5323"/>
                </a:lnTo>
                <a:cubicBezTo>
                  <a:pt x="67" y="5323"/>
                  <a:pt x="34" y="6258"/>
                  <a:pt x="34" y="6346"/>
                </a:cubicBezTo>
                <a:cubicBezTo>
                  <a:pt x="45" y="6423"/>
                  <a:pt x="188" y="6434"/>
                  <a:pt x="188" y="6434"/>
                </a:cubicBezTo>
                <a:lnTo>
                  <a:pt x="408" y="6434"/>
                </a:lnTo>
                <a:cubicBezTo>
                  <a:pt x="466" y="6295"/>
                  <a:pt x="585" y="6232"/>
                  <a:pt x="704" y="6232"/>
                </a:cubicBezTo>
                <a:cubicBezTo>
                  <a:pt x="876" y="6232"/>
                  <a:pt x="1048" y="6362"/>
                  <a:pt x="1035" y="6577"/>
                </a:cubicBezTo>
                <a:cubicBezTo>
                  <a:pt x="1035" y="6764"/>
                  <a:pt x="881" y="6907"/>
                  <a:pt x="705" y="6907"/>
                </a:cubicBezTo>
                <a:cubicBezTo>
                  <a:pt x="573" y="6907"/>
                  <a:pt x="463" y="6830"/>
                  <a:pt x="408" y="6720"/>
                </a:cubicBezTo>
                <a:lnTo>
                  <a:pt x="34" y="6720"/>
                </a:lnTo>
                <a:lnTo>
                  <a:pt x="56" y="7259"/>
                </a:lnTo>
                <a:lnTo>
                  <a:pt x="34" y="7820"/>
                </a:lnTo>
                <a:lnTo>
                  <a:pt x="408" y="7853"/>
                </a:lnTo>
                <a:cubicBezTo>
                  <a:pt x="470" y="7729"/>
                  <a:pt x="583" y="7672"/>
                  <a:pt x="697" y="7672"/>
                </a:cubicBezTo>
                <a:cubicBezTo>
                  <a:pt x="866" y="7672"/>
                  <a:pt x="1035" y="7796"/>
                  <a:pt x="1035" y="8007"/>
                </a:cubicBezTo>
                <a:cubicBezTo>
                  <a:pt x="1035" y="8183"/>
                  <a:pt x="892" y="8326"/>
                  <a:pt x="716" y="8326"/>
                </a:cubicBezTo>
                <a:cubicBezTo>
                  <a:pt x="584" y="8326"/>
                  <a:pt x="463" y="8260"/>
                  <a:pt x="408" y="8139"/>
                </a:cubicBezTo>
                <a:lnTo>
                  <a:pt x="12" y="8139"/>
                </a:lnTo>
                <a:lnTo>
                  <a:pt x="12" y="8611"/>
                </a:lnTo>
                <a:lnTo>
                  <a:pt x="12" y="9216"/>
                </a:lnTo>
                <a:lnTo>
                  <a:pt x="386" y="9216"/>
                </a:lnTo>
                <a:cubicBezTo>
                  <a:pt x="447" y="9125"/>
                  <a:pt x="546" y="9061"/>
                  <a:pt x="656" y="9061"/>
                </a:cubicBezTo>
                <a:cubicBezTo>
                  <a:pt x="665" y="9061"/>
                  <a:pt x="674" y="9062"/>
                  <a:pt x="683" y="9062"/>
                </a:cubicBezTo>
                <a:cubicBezTo>
                  <a:pt x="693" y="9062"/>
                  <a:pt x="703" y="9061"/>
                  <a:pt x="713" y="9061"/>
                </a:cubicBezTo>
                <a:cubicBezTo>
                  <a:pt x="1145" y="9061"/>
                  <a:pt x="1145" y="9723"/>
                  <a:pt x="713" y="9723"/>
                </a:cubicBezTo>
                <a:cubicBezTo>
                  <a:pt x="703" y="9723"/>
                  <a:pt x="693" y="9723"/>
                  <a:pt x="683" y="9722"/>
                </a:cubicBezTo>
                <a:cubicBezTo>
                  <a:pt x="562" y="9722"/>
                  <a:pt x="441" y="9645"/>
                  <a:pt x="386" y="9535"/>
                </a:cubicBezTo>
                <a:lnTo>
                  <a:pt x="12" y="9535"/>
                </a:lnTo>
                <a:lnTo>
                  <a:pt x="45" y="9920"/>
                </a:lnTo>
                <a:lnTo>
                  <a:pt x="12" y="10646"/>
                </a:lnTo>
                <a:lnTo>
                  <a:pt x="375" y="10668"/>
                </a:lnTo>
                <a:cubicBezTo>
                  <a:pt x="430" y="10558"/>
                  <a:pt x="551" y="10481"/>
                  <a:pt x="672" y="10481"/>
                </a:cubicBezTo>
                <a:cubicBezTo>
                  <a:pt x="859" y="10492"/>
                  <a:pt x="1002" y="10635"/>
                  <a:pt x="1002" y="10822"/>
                </a:cubicBezTo>
                <a:cubicBezTo>
                  <a:pt x="1002" y="11002"/>
                  <a:pt x="859" y="11141"/>
                  <a:pt x="691" y="11141"/>
                </a:cubicBezTo>
                <a:cubicBezTo>
                  <a:pt x="684" y="11141"/>
                  <a:pt x="678" y="11141"/>
                  <a:pt x="672" y="11141"/>
                </a:cubicBezTo>
                <a:cubicBezTo>
                  <a:pt x="661" y="11142"/>
                  <a:pt x="651" y="11142"/>
                  <a:pt x="641" y="11142"/>
                </a:cubicBezTo>
                <a:cubicBezTo>
                  <a:pt x="531" y="11142"/>
                  <a:pt x="425" y="11088"/>
                  <a:pt x="375" y="10987"/>
                </a:cubicBezTo>
                <a:lnTo>
                  <a:pt x="1" y="10954"/>
                </a:lnTo>
                <a:lnTo>
                  <a:pt x="1" y="11504"/>
                </a:lnTo>
                <a:lnTo>
                  <a:pt x="27560" y="11361"/>
                </a:lnTo>
                <a:cubicBezTo>
                  <a:pt x="27571" y="11350"/>
                  <a:pt x="27571" y="11328"/>
                  <a:pt x="27582" y="11317"/>
                </a:cubicBezTo>
                <a:cubicBezTo>
                  <a:pt x="27648" y="11196"/>
                  <a:pt x="27758" y="11229"/>
                  <a:pt x="27802" y="11130"/>
                </a:cubicBezTo>
                <a:cubicBezTo>
                  <a:pt x="27846" y="11009"/>
                  <a:pt x="27879" y="10877"/>
                  <a:pt x="27879" y="10734"/>
                </a:cubicBezTo>
                <a:cubicBezTo>
                  <a:pt x="27901" y="10580"/>
                  <a:pt x="27769" y="10580"/>
                  <a:pt x="27813" y="10448"/>
                </a:cubicBezTo>
                <a:cubicBezTo>
                  <a:pt x="27857" y="10305"/>
                  <a:pt x="27923" y="10294"/>
                  <a:pt x="27956" y="10074"/>
                </a:cubicBezTo>
                <a:cubicBezTo>
                  <a:pt x="27978" y="9854"/>
                  <a:pt x="28242" y="9667"/>
                  <a:pt x="28296" y="9546"/>
                </a:cubicBezTo>
                <a:cubicBezTo>
                  <a:pt x="28351" y="9414"/>
                  <a:pt x="28198" y="9238"/>
                  <a:pt x="28263" y="9128"/>
                </a:cubicBezTo>
                <a:cubicBezTo>
                  <a:pt x="28318" y="9018"/>
                  <a:pt x="28362" y="8897"/>
                  <a:pt x="28373" y="8776"/>
                </a:cubicBezTo>
                <a:cubicBezTo>
                  <a:pt x="28406" y="8655"/>
                  <a:pt x="28560" y="8556"/>
                  <a:pt x="28571" y="8293"/>
                </a:cubicBezTo>
                <a:cubicBezTo>
                  <a:pt x="28582" y="8029"/>
                  <a:pt x="28758" y="7798"/>
                  <a:pt x="28813" y="7556"/>
                </a:cubicBezTo>
                <a:cubicBezTo>
                  <a:pt x="28868" y="7325"/>
                  <a:pt x="28802" y="7281"/>
                  <a:pt x="28835" y="7215"/>
                </a:cubicBezTo>
                <a:cubicBezTo>
                  <a:pt x="28901" y="7061"/>
                  <a:pt x="28945" y="6896"/>
                  <a:pt x="28945" y="6731"/>
                </a:cubicBezTo>
                <a:cubicBezTo>
                  <a:pt x="28912" y="6588"/>
                  <a:pt x="28923" y="6434"/>
                  <a:pt x="28978" y="6302"/>
                </a:cubicBezTo>
                <a:cubicBezTo>
                  <a:pt x="29044" y="6137"/>
                  <a:pt x="29011" y="5873"/>
                  <a:pt x="29022" y="5675"/>
                </a:cubicBezTo>
                <a:cubicBezTo>
                  <a:pt x="29033" y="5488"/>
                  <a:pt x="29143" y="5422"/>
                  <a:pt x="29143" y="5279"/>
                </a:cubicBezTo>
                <a:cubicBezTo>
                  <a:pt x="29165" y="5114"/>
                  <a:pt x="29099" y="4960"/>
                  <a:pt x="28989" y="4850"/>
                </a:cubicBezTo>
                <a:cubicBezTo>
                  <a:pt x="28846" y="4740"/>
                  <a:pt x="28901" y="4620"/>
                  <a:pt x="28846" y="4290"/>
                </a:cubicBezTo>
                <a:cubicBezTo>
                  <a:pt x="28791" y="3960"/>
                  <a:pt x="28934" y="3828"/>
                  <a:pt x="28934" y="3828"/>
                </a:cubicBezTo>
                <a:cubicBezTo>
                  <a:pt x="28857" y="3520"/>
                  <a:pt x="28978" y="3531"/>
                  <a:pt x="28824" y="3366"/>
                </a:cubicBezTo>
                <a:cubicBezTo>
                  <a:pt x="28681" y="3212"/>
                  <a:pt x="28780" y="2948"/>
                  <a:pt x="28780" y="2948"/>
                </a:cubicBezTo>
                <a:cubicBezTo>
                  <a:pt x="28659" y="2288"/>
                  <a:pt x="28516" y="2717"/>
                  <a:pt x="28472" y="2222"/>
                </a:cubicBezTo>
                <a:cubicBezTo>
                  <a:pt x="28428" y="1716"/>
                  <a:pt x="28263" y="1914"/>
                  <a:pt x="28263" y="1639"/>
                </a:cubicBezTo>
                <a:cubicBezTo>
                  <a:pt x="28263" y="1496"/>
                  <a:pt x="28253" y="1353"/>
                  <a:pt x="28209" y="1221"/>
                </a:cubicBezTo>
                <a:cubicBezTo>
                  <a:pt x="28022" y="979"/>
                  <a:pt x="28044" y="1023"/>
                  <a:pt x="28011" y="782"/>
                </a:cubicBezTo>
                <a:cubicBezTo>
                  <a:pt x="27989" y="529"/>
                  <a:pt x="27934" y="727"/>
                  <a:pt x="27868" y="419"/>
                </a:cubicBezTo>
                <a:cubicBezTo>
                  <a:pt x="27802" y="100"/>
                  <a:pt x="27956" y="1"/>
                  <a:pt x="2795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9"/>
          <p:cNvSpPr txBox="1">
            <a:spLocks noGrp="1"/>
          </p:cNvSpPr>
          <p:nvPr>
            <p:ph type="title"/>
          </p:nvPr>
        </p:nvSpPr>
        <p:spPr>
          <a:xfrm>
            <a:off x="4572000" y="1221425"/>
            <a:ext cx="38586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5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2pPr>
            <a:lvl3pPr lvl="2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3pPr>
            <a:lvl4pPr lvl="3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4pPr>
            <a:lvl5pPr lvl="4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5pPr>
            <a:lvl6pPr lvl="5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6pPr>
            <a:lvl7pPr lvl="6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7pPr>
            <a:lvl8pPr lvl="7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8pPr>
            <a:lvl9pPr lvl="8" algn="ctr">
              <a:spcBef>
                <a:spcPts val="0"/>
              </a:spcBef>
              <a:spcAft>
                <a:spcPts val="0"/>
              </a:spcAft>
              <a:buSzPts val="3500"/>
              <a:buNone/>
              <a:defRPr sz="3500"/>
            </a:lvl9pPr>
          </a:lstStyle>
          <a:p>
            <a:endParaRPr/>
          </a:p>
        </p:txBody>
      </p:sp>
      <p:sp>
        <p:nvSpPr>
          <p:cNvPr id="100" name="Google Shape;100;p9"/>
          <p:cNvSpPr txBox="1">
            <a:spLocks noGrp="1"/>
          </p:cNvSpPr>
          <p:nvPr>
            <p:ph type="subTitle" idx="1"/>
          </p:nvPr>
        </p:nvSpPr>
        <p:spPr>
          <a:xfrm>
            <a:off x="4572000" y="2283125"/>
            <a:ext cx="3858600" cy="1569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01" name="Google Shape;101;p9"/>
          <p:cNvSpPr>
            <a:spLocks noGrp="1"/>
          </p:cNvSpPr>
          <p:nvPr>
            <p:ph type="pic" idx="2"/>
          </p:nvPr>
        </p:nvSpPr>
        <p:spPr>
          <a:xfrm rot="-102367">
            <a:off x="803994" y="979567"/>
            <a:ext cx="3184112" cy="3184411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" name="Google Shape;106;p11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107" name="Google Shape;107;p11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08" name="Google Shape;108;p11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9" name="Google Shape;109;p11"/>
          <p:cNvSpPr/>
          <p:nvPr/>
        </p:nvSpPr>
        <p:spPr>
          <a:xfrm>
            <a:off x="-683741" y="705450"/>
            <a:ext cx="5870241" cy="3732588"/>
          </a:xfrm>
          <a:custGeom>
            <a:avLst/>
            <a:gdLst/>
            <a:ahLst/>
            <a:cxnLst/>
            <a:rect l="l" t="t" r="r" b="b"/>
            <a:pathLst>
              <a:path w="29166" h="11504" extrusionOk="0">
                <a:moveTo>
                  <a:pt x="27956" y="1"/>
                </a:moveTo>
                <a:lnTo>
                  <a:pt x="67" y="133"/>
                </a:lnTo>
                <a:lnTo>
                  <a:pt x="67" y="738"/>
                </a:lnTo>
                <a:lnTo>
                  <a:pt x="441" y="738"/>
                </a:lnTo>
                <a:cubicBezTo>
                  <a:pt x="492" y="636"/>
                  <a:pt x="599" y="571"/>
                  <a:pt x="711" y="571"/>
                </a:cubicBezTo>
                <a:cubicBezTo>
                  <a:pt x="720" y="571"/>
                  <a:pt x="729" y="572"/>
                  <a:pt x="738" y="573"/>
                </a:cubicBezTo>
                <a:cubicBezTo>
                  <a:pt x="991" y="573"/>
                  <a:pt x="1156" y="859"/>
                  <a:pt x="1013" y="1078"/>
                </a:cubicBezTo>
                <a:cubicBezTo>
                  <a:pt x="950" y="1187"/>
                  <a:pt x="842" y="1240"/>
                  <a:pt x="734" y="1240"/>
                </a:cubicBezTo>
                <a:cubicBezTo>
                  <a:pt x="613" y="1240"/>
                  <a:pt x="493" y="1173"/>
                  <a:pt x="441" y="1045"/>
                </a:cubicBezTo>
                <a:lnTo>
                  <a:pt x="67" y="1045"/>
                </a:lnTo>
                <a:lnTo>
                  <a:pt x="100" y="1430"/>
                </a:lnTo>
                <a:lnTo>
                  <a:pt x="56" y="2156"/>
                </a:lnTo>
                <a:lnTo>
                  <a:pt x="430" y="2178"/>
                </a:lnTo>
                <a:cubicBezTo>
                  <a:pt x="485" y="2068"/>
                  <a:pt x="606" y="1991"/>
                  <a:pt x="727" y="1991"/>
                </a:cubicBezTo>
                <a:cubicBezTo>
                  <a:pt x="914" y="2002"/>
                  <a:pt x="1057" y="2156"/>
                  <a:pt x="1057" y="2332"/>
                </a:cubicBezTo>
                <a:cubicBezTo>
                  <a:pt x="1057" y="2512"/>
                  <a:pt x="914" y="2652"/>
                  <a:pt x="746" y="2652"/>
                </a:cubicBezTo>
                <a:cubicBezTo>
                  <a:pt x="739" y="2652"/>
                  <a:pt x="733" y="2651"/>
                  <a:pt x="727" y="2651"/>
                </a:cubicBezTo>
                <a:cubicBezTo>
                  <a:pt x="711" y="2654"/>
                  <a:pt x="695" y="2655"/>
                  <a:pt x="680" y="2655"/>
                </a:cubicBezTo>
                <a:cubicBezTo>
                  <a:pt x="576" y="2655"/>
                  <a:pt x="478" y="2593"/>
                  <a:pt x="430" y="2497"/>
                </a:cubicBezTo>
                <a:lnTo>
                  <a:pt x="56" y="2464"/>
                </a:lnTo>
                <a:lnTo>
                  <a:pt x="56" y="3564"/>
                </a:lnTo>
                <a:lnTo>
                  <a:pt x="430" y="3575"/>
                </a:lnTo>
                <a:cubicBezTo>
                  <a:pt x="481" y="3473"/>
                  <a:pt x="588" y="3409"/>
                  <a:pt x="700" y="3409"/>
                </a:cubicBezTo>
                <a:cubicBezTo>
                  <a:pt x="709" y="3409"/>
                  <a:pt x="718" y="3409"/>
                  <a:pt x="727" y="3410"/>
                </a:cubicBezTo>
                <a:cubicBezTo>
                  <a:pt x="733" y="3409"/>
                  <a:pt x="739" y="3409"/>
                  <a:pt x="746" y="3409"/>
                </a:cubicBezTo>
                <a:cubicBezTo>
                  <a:pt x="913" y="3409"/>
                  <a:pt x="1046" y="3548"/>
                  <a:pt x="1046" y="3718"/>
                </a:cubicBezTo>
                <a:cubicBezTo>
                  <a:pt x="1046" y="3905"/>
                  <a:pt x="903" y="4059"/>
                  <a:pt x="727" y="4070"/>
                </a:cubicBezTo>
                <a:cubicBezTo>
                  <a:pt x="595" y="4070"/>
                  <a:pt x="485" y="3993"/>
                  <a:pt x="430" y="3883"/>
                </a:cubicBezTo>
                <a:lnTo>
                  <a:pt x="56" y="3883"/>
                </a:lnTo>
                <a:lnTo>
                  <a:pt x="89" y="4213"/>
                </a:lnTo>
                <a:lnTo>
                  <a:pt x="89" y="5015"/>
                </a:lnTo>
                <a:lnTo>
                  <a:pt x="408" y="5015"/>
                </a:lnTo>
                <a:cubicBezTo>
                  <a:pt x="463" y="4905"/>
                  <a:pt x="584" y="4828"/>
                  <a:pt x="705" y="4828"/>
                </a:cubicBezTo>
                <a:cubicBezTo>
                  <a:pt x="715" y="4828"/>
                  <a:pt x="725" y="4827"/>
                  <a:pt x="735" y="4827"/>
                </a:cubicBezTo>
                <a:cubicBezTo>
                  <a:pt x="1167" y="4827"/>
                  <a:pt x="1167" y="5489"/>
                  <a:pt x="735" y="5489"/>
                </a:cubicBezTo>
                <a:cubicBezTo>
                  <a:pt x="725" y="5489"/>
                  <a:pt x="715" y="5489"/>
                  <a:pt x="705" y="5488"/>
                </a:cubicBezTo>
                <a:cubicBezTo>
                  <a:pt x="584" y="5488"/>
                  <a:pt x="474" y="5422"/>
                  <a:pt x="419" y="5301"/>
                </a:cubicBezTo>
                <a:lnTo>
                  <a:pt x="67" y="5323"/>
                </a:lnTo>
                <a:cubicBezTo>
                  <a:pt x="67" y="5323"/>
                  <a:pt x="34" y="6258"/>
                  <a:pt x="34" y="6346"/>
                </a:cubicBezTo>
                <a:cubicBezTo>
                  <a:pt x="45" y="6423"/>
                  <a:pt x="188" y="6434"/>
                  <a:pt x="188" y="6434"/>
                </a:cubicBezTo>
                <a:lnTo>
                  <a:pt x="408" y="6434"/>
                </a:lnTo>
                <a:cubicBezTo>
                  <a:pt x="466" y="6295"/>
                  <a:pt x="585" y="6232"/>
                  <a:pt x="704" y="6232"/>
                </a:cubicBezTo>
                <a:cubicBezTo>
                  <a:pt x="876" y="6232"/>
                  <a:pt x="1048" y="6362"/>
                  <a:pt x="1035" y="6577"/>
                </a:cubicBezTo>
                <a:cubicBezTo>
                  <a:pt x="1035" y="6764"/>
                  <a:pt x="881" y="6907"/>
                  <a:pt x="705" y="6907"/>
                </a:cubicBezTo>
                <a:cubicBezTo>
                  <a:pt x="573" y="6907"/>
                  <a:pt x="463" y="6830"/>
                  <a:pt x="408" y="6720"/>
                </a:cubicBezTo>
                <a:lnTo>
                  <a:pt x="34" y="6720"/>
                </a:lnTo>
                <a:lnTo>
                  <a:pt x="56" y="7259"/>
                </a:lnTo>
                <a:lnTo>
                  <a:pt x="34" y="7820"/>
                </a:lnTo>
                <a:lnTo>
                  <a:pt x="408" y="7853"/>
                </a:lnTo>
                <a:cubicBezTo>
                  <a:pt x="470" y="7729"/>
                  <a:pt x="583" y="7672"/>
                  <a:pt x="697" y="7672"/>
                </a:cubicBezTo>
                <a:cubicBezTo>
                  <a:pt x="866" y="7672"/>
                  <a:pt x="1035" y="7796"/>
                  <a:pt x="1035" y="8007"/>
                </a:cubicBezTo>
                <a:cubicBezTo>
                  <a:pt x="1035" y="8183"/>
                  <a:pt x="892" y="8326"/>
                  <a:pt x="716" y="8326"/>
                </a:cubicBezTo>
                <a:cubicBezTo>
                  <a:pt x="584" y="8326"/>
                  <a:pt x="463" y="8260"/>
                  <a:pt x="408" y="8139"/>
                </a:cubicBezTo>
                <a:lnTo>
                  <a:pt x="12" y="8139"/>
                </a:lnTo>
                <a:lnTo>
                  <a:pt x="12" y="8611"/>
                </a:lnTo>
                <a:lnTo>
                  <a:pt x="12" y="9216"/>
                </a:lnTo>
                <a:lnTo>
                  <a:pt x="386" y="9216"/>
                </a:lnTo>
                <a:cubicBezTo>
                  <a:pt x="447" y="9125"/>
                  <a:pt x="546" y="9061"/>
                  <a:pt x="656" y="9061"/>
                </a:cubicBezTo>
                <a:cubicBezTo>
                  <a:pt x="665" y="9061"/>
                  <a:pt x="674" y="9062"/>
                  <a:pt x="683" y="9062"/>
                </a:cubicBezTo>
                <a:cubicBezTo>
                  <a:pt x="693" y="9062"/>
                  <a:pt x="703" y="9061"/>
                  <a:pt x="713" y="9061"/>
                </a:cubicBezTo>
                <a:cubicBezTo>
                  <a:pt x="1145" y="9061"/>
                  <a:pt x="1145" y="9723"/>
                  <a:pt x="713" y="9723"/>
                </a:cubicBezTo>
                <a:cubicBezTo>
                  <a:pt x="703" y="9723"/>
                  <a:pt x="693" y="9723"/>
                  <a:pt x="683" y="9722"/>
                </a:cubicBezTo>
                <a:cubicBezTo>
                  <a:pt x="562" y="9722"/>
                  <a:pt x="441" y="9645"/>
                  <a:pt x="386" y="9535"/>
                </a:cubicBezTo>
                <a:lnTo>
                  <a:pt x="12" y="9535"/>
                </a:lnTo>
                <a:lnTo>
                  <a:pt x="45" y="9920"/>
                </a:lnTo>
                <a:lnTo>
                  <a:pt x="12" y="10646"/>
                </a:lnTo>
                <a:lnTo>
                  <a:pt x="375" y="10668"/>
                </a:lnTo>
                <a:cubicBezTo>
                  <a:pt x="430" y="10558"/>
                  <a:pt x="551" y="10481"/>
                  <a:pt x="672" y="10481"/>
                </a:cubicBezTo>
                <a:cubicBezTo>
                  <a:pt x="859" y="10492"/>
                  <a:pt x="1002" y="10635"/>
                  <a:pt x="1002" y="10822"/>
                </a:cubicBezTo>
                <a:cubicBezTo>
                  <a:pt x="1002" y="11002"/>
                  <a:pt x="859" y="11141"/>
                  <a:pt x="691" y="11141"/>
                </a:cubicBezTo>
                <a:cubicBezTo>
                  <a:pt x="684" y="11141"/>
                  <a:pt x="678" y="11141"/>
                  <a:pt x="672" y="11141"/>
                </a:cubicBezTo>
                <a:cubicBezTo>
                  <a:pt x="661" y="11142"/>
                  <a:pt x="651" y="11142"/>
                  <a:pt x="641" y="11142"/>
                </a:cubicBezTo>
                <a:cubicBezTo>
                  <a:pt x="531" y="11142"/>
                  <a:pt x="425" y="11088"/>
                  <a:pt x="375" y="10987"/>
                </a:cubicBezTo>
                <a:lnTo>
                  <a:pt x="1" y="10954"/>
                </a:lnTo>
                <a:lnTo>
                  <a:pt x="1" y="11504"/>
                </a:lnTo>
                <a:lnTo>
                  <a:pt x="27560" y="11361"/>
                </a:lnTo>
                <a:cubicBezTo>
                  <a:pt x="27571" y="11350"/>
                  <a:pt x="27571" y="11328"/>
                  <a:pt x="27582" y="11317"/>
                </a:cubicBezTo>
                <a:cubicBezTo>
                  <a:pt x="27648" y="11196"/>
                  <a:pt x="27758" y="11229"/>
                  <a:pt x="27802" y="11130"/>
                </a:cubicBezTo>
                <a:cubicBezTo>
                  <a:pt x="27846" y="11009"/>
                  <a:pt x="27879" y="10877"/>
                  <a:pt x="27879" y="10734"/>
                </a:cubicBezTo>
                <a:cubicBezTo>
                  <a:pt x="27901" y="10580"/>
                  <a:pt x="27769" y="10580"/>
                  <a:pt x="27813" y="10448"/>
                </a:cubicBezTo>
                <a:cubicBezTo>
                  <a:pt x="27857" y="10305"/>
                  <a:pt x="27923" y="10294"/>
                  <a:pt x="27956" y="10074"/>
                </a:cubicBezTo>
                <a:cubicBezTo>
                  <a:pt x="27978" y="9854"/>
                  <a:pt x="28242" y="9667"/>
                  <a:pt x="28296" y="9546"/>
                </a:cubicBezTo>
                <a:cubicBezTo>
                  <a:pt x="28351" y="9414"/>
                  <a:pt x="28198" y="9238"/>
                  <a:pt x="28263" y="9128"/>
                </a:cubicBezTo>
                <a:cubicBezTo>
                  <a:pt x="28318" y="9018"/>
                  <a:pt x="28362" y="8897"/>
                  <a:pt x="28373" y="8776"/>
                </a:cubicBezTo>
                <a:cubicBezTo>
                  <a:pt x="28406" y="8655"/>
                  <a:pt x="28560" y="8556"/>
                  <a:pt x="28571" y="8293"/>
                </a:cubicBezTo>
                <a:cubicBezTo>
                  <a:pt x="28582" y="8029"/>
                  <a:pt x="28758" y="7798"/>
                  <a:pt x="28813" y="7556"/>
                </a:cubicBezTo>
                <a:cubicBezTo>
                  <a:pt x="28868" y="7325"/>
                  <a:pt x="28802" y="7281"/>
                  <a:pt x="28835" y="7215"/>
                </a:cubicBezTo>
                <a:cubicBezTo>
                  <a:pt x="28901" y="7061"/>
                  <a:pt x="28945" y="6896"/>
                  <a:pt x="28945" y="6731"/>
                </a:cubicBezTo>
                <a:cubicBezTo>
                  <a:pt x="28912" y="6588"/>
                  <a:pt x="28923" y="6434"/>
                  <a:pt x="28978" y="6302"/>
                </a:cubicBezTo>
                <a:cubicBezTo>
                  <a:pt x="29044" y="6137"/>
                  <a:pt x="29011" y="5873"/>
                  <a:pt x="29022" y="5675"/>
                </a:cubicBezTo>
                <a:cubicBezTo>
                  <a:pt x="29033" y="5488"/>
                  <a:pt x="29143" y="5422"/>
                  <a:pt x="29143" y="5279"/>
                </a:cubicBezTo>
                <a:cubicBezTo>
                  <a:pt x="29165" y="5114"/>
                  <a:pt x="29099" y="4960"/>
                  <a:pt x="28989" y="4850"/>
                </a:cubicBezTo>
                <a:cubicBezTo>
                  <a:pt x="28846" y="4740"/>
                  <a:pt x="28901" y="4620"/>
                  <a:pt x="28846" y="4290"/>
                </a:cubicBezTo>
                <a:cubicBezTo>
                  <a:pt x="28791" y="3960"/>
                  <a:pt x="28934" y="3828"/>
                  <a:pt x="28934" y="3828"/>
                </a:cubicBezTo>
                <a:cubicBezTo>
                  <a:pt x="28857" y="3520"/>
                  <a:pt x="28978" y="3531"/>
                  <a:pt x="28824" y="3366"/>
                </a:cubicBezTo>
                <a:cubicBezTo>
                  <a:pt x="28681" y="3212"/>
                  <a:pt x="28780" y="2948"/>
                  <a:pt x="28780" y="2948"/>
                </a:cubicBezTo>
                <a:cubicBezTo>
                  <a:pt x="28659" y="2288"/>
                  <a:pt x="28516" y="2717"/>
                  <a:pt x="28472" y="2222"/>
                </a:cubicBezTo>
                <a:cubicBezTo>
                  <a:pt x="28428" y="1716"/>
                  <a:pt x="28263" y="1914"/>
                  <a:pt x="28263" y="1639"/>
                </a:cubicBezTo>
                <a:cubicBezTo>
                  <a:pt x="28263" y="1496"/>
                  <a:pt x="28253" y="1353"/>
                  <a:pt x="28209" y="1221"/>
                </a:cubicBezTo>
                <a:cubicBezTo>
                  <a:pt x="28022" y="979"/>
                  <a:pt x="28044" y="1023"/>
                  <a:pt x="28011" y="782"/>
                </a:cubicBezTo>
                <a:cubicBezTo>
                  <a:pt x="27989" y="529"/>
                  <a:pt x="27934" y="727"/>
                  <a:pt x="27868" y="419"/>
                </a:cubicBezTo>
                <a:cubicBezTo>
                  <a:pt x="27802" y="100"/>
                  <a:pt x="27956" y="1"/>
                  <a:pt x="2795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11"/>
          <p:cNvSpPr/>
          <p:nvPr/>
        </p:nvSpPr>
        <p:spPr>
          <a:xfrm rot="10800000">
            <a:off x="4252345" y="4509998"/>
            <a:ext cx="3184229" cy="1221528"/>
          </a:xfrm>
          <a:custGeom>
            <a:avLst/>
            <a:gdLst/>
            <a:ahLst/>
            <a:cxnLst/>
            <a:rect l="l" t="t" r="r" b="b"/>
            <a:pathLst>
              <a:path w="12043" h="4620" extrusionOk="0">
                <a:moveTo>
                  <a:pt x="8997" y="3603"/>
                </a:moveTo>
                <a:cubicBezTo>
                  <a:pt x="8997" y="3604"/>
                  <a:pt x="8996" y="3606"/>
                  <a:pt x="8996" y="3607"/>
                </a:cubicBezTo>
                <a:cubicBezTo>
                  <a:pt x="8996" y="3606"/>
                  <a:pt x="8997" y="3604"/>
                  <a:pt x="8997" y="3603"/>
                </a:cubicBezTo>
                <a:close/>
                <a:moveTo>
                  <a:pt x="6456" y="3682"/>
                </a:moveTo>
                <a:lnTo>
                  <a:pt x="6456" y="3682"/>
                </a:lnTo>
                <a:cubicBezTo>
                  <a:pt x="6456" y="3683"/>
                  <a:pt x="6456" y="3684"/>
                  <a:pt x="6456" y="3684"/>
                </a:cubicBezTo>
                <a:cubicBezTo>
                  <a:pt x="6456" y="3684"/>
                  <a:pt x="6456" y="3683"/>
                  <a:pt x="6456" y="3682"/>
                </a:cubicBezTo>
                <a:close/>
                <a:moveTo>
                  <a:pt x="2629" y="4234"/>
                </a:moveTo>
                <a:lnTo>
                  <a:pt x="2629" y="4234"/>
                </a:lnTo>
                <a:cubicBezTo>
                  <a:pt x="2629" y="4234"/>
                  <a:pt x="2629" y="4234"/>
                  <a:pt x="2629" y="4234"/>
                </a:cubicBezTo>
                <a:cubicBezTo>
                  <a:pt x="2629" y="4234"/>
                  <a:pt x="2629" y="4234"/>
                  <a:pt x="2629" y="4234"/>
                </a:cubicBezTo>
                <a:close/>
                <a:moveTo>
                  <a:pt x="12042" y="0"/>
                </a:moveTo>
                <a:lnTo>
                  <a:pt x="0" y="66"/>
                </a:lnTo>
                <a:lnTo>
                  <a:pt x="55" y="3420"/>
                </a:lnTo>
                <a:cubicBezTo>
                  <a:pt x="55" y="3429"/>
                  <a:pt x="200" y="3540"/>
                  <a:pt x="261" y="3540"/>
                </a:cubicBezTo>
                <a:cubicBezTo>
                  <a:pt x="275" y="3540"/>
                  <a:pt x="284" y="3534"/>
                  <a:pt x="286" y="3519"/>
                </a:cubicBezTo>
                <a:cubicBezTo>
                  <a:pt x="286" y="3545"/>
                  <a:pt x="408" y="3720"/>
                  <a:pt x="471" y="3720"/>
                </a:cubicBezTo>
                <a:cubicBezTo>
                  <a:pt x="489" y="3720"/>
                  <a:pt x="501" y="3707"/>
                  <a:pt x="506" y="3673"/>
                </a:cubicBezTo>
                <a:cubicBezTo>
                  <a:pt x="512" y="3646"/>
                  <a:pt x="589" y="3632"/>
                  <a:pt x="664" y="3632"/>
                </a:cubicBezTo>
                <a:cubicBezTo>
                  <a:pt x="740" y="3632"/>
                  <a:pt x="814" y="3646"/>
                  <a:pt x="814" y="3673"/>
                </a:cubicBezTo>
                <a:cubicBezTo>
                  <a:pt x="814" y="3660"/>
                  <a:pt x="829" y="3655"/>
                  <a:pt x="851" y="3655"/>
                </a:cubicBezTo>
                <a:cubicBezTo>
                  <a:pt x="923" y="3655"/>
                  <a:pt x="1075" y="3714"/>
                  <a:pt x="1067" y="3772"/>
                </a:cubicBezTo>
                <a:cubicBezTo>
                  <a:pt x="1034" y="3926"/>
                  <a:pt x="1276" y="3893"/>
                  <a:pt x="1265" y="3970"/>
                </a:cubicBezTo>
                <a:cubicBezTo>
                  <a:pt x="1265" y="3992"/>
                  <a:pt x="1507" y="4080"/>
                  <a:pt x="1507" y="4113"/>
                </a:cubicBezTo>
                <a:cubicBezTo>
                  <a:pt x="1509" y="4096"/>
                  <a:pt x="1519" y="4089"/>
                  <a:pt x="1534" y="4089"/>
                </a:cubicBezTo>
                <a:cubicBezTo>
                  <a:pt x="1585" y="4089"/>
                  <a:pt x="1694" y="4165"/>
                  <a:pt x="1753" y="4165"/>
                </a:cubicBezTo>
                <a:cubicBezTo>
                  <a:pt x="1775" y="4165"/>
                  <a:pt x="1790" y="4154"/>
                  <a:pt x="1793" y="4124"/>
                </a:cubicBezTo>
                <a:cubicBezTo>
                  <a:pt x="1793" y="4130"/>
                  <a:pt x="1816" y="4133"/>
                  <a:pt x="1850" y="4133"/>
                </a:cubicBezTo>
                <a:cubicBezTo>
                  <a:pt x="1936" y="4133"/>
                  <a:pt x="2093" y="4115"/>
                  <a:pt x="2101" y="4091"/>
                </a:cubicBezTo>
                <a:cubicBezTo>
                  <a:pt x="2101" y="4091"/>
                  <a:pt x="2257" y="4340"/>
                  <a:pt x="2292" y="4340"/>
                </a:cubicBezTo>
                <a:cubicBezTo>
                  <a:pt x="2295" y="4340"/>
                  <a:pt x="2298" y="4338"/>
                  <a:pt x="2299" y="4334"/>
                </a:cubicBezTo>
                <a:lnTo>
                  <a:pt x="2299" y="4334"/>
                </a:lnTo>
                <a:cubicBezTo>
                  <a:pt x="2298" y="4337"/>
                  <a:pt x="2300" y="4338"/>
                  <a:pt x="2303" y="4338"/>
                </a:cubicBezTo>
                <a:cubicBezTo>
                  <a:pt x="2334" y="4338"/>
                  <a:pt x="2534" y="4202"/>
                  <a:pt x="2605" y="4202"/>
                </a:cubicBezTo>
                <a:cubicBezTo>
                  <a:pt x="2623" y="4202"/>
                  <a:pt x="2633" y="4211"/>
                  <a:pt x="2629" y="4234"/>
                </a:cubicBezTo>
                <a:lnTo>
                  <a:pt x="2629" y="4234"/>
                </a:lnTo>
                <a:cubicBezTo>
                  <a:pt x="2629" y="4234"/>
                  <a:pt x="2629" y="4233"/>
                  <a:pt x="2630" y="4233"/>
                </a:cubicBezTo>
                <a:cubicBezTo>
                  <a:pt x="2651" y="4233"/>
                  <a:pt x="2859" y="4323"/>
                  <a:pt x="2880" y="4323"/>
                </a:cubicBezTo>
                <a:cubicBezTo>
                  <a:pt x="2881" y="4323"/>
                  <a:pt x="2882" y="4323"/>
                  <a:pt x="2882" y="4322"/>
                </a:cubicBezTo>
                <a:cubicBezTo>
                  <a:pt x="2887" y="4299"/>
                  <a:pt x="2910" y="4289"/>
                  <a:pt x="2940" y="4289"/>
                </a:cubicBezTo>
                <a:cubicBezTo>
                  <a:pt x="3020" y="4289"/>
                  <a:pt x="3154" y="4359"/>
                  <a:pt x="3146" y="4399"/>
                </a:cubicBezTo>
                <a:cubicBezTo>
                  <a:pt x="3146" y="4399"/>
                  <a:pt x="3341" y="4557"/>
                  <a:pt x="3381" y="4557"/>
                </a:cubicBezTo>
                <a:cubicBezTo>
                  <a:pt x="3384" y="4557"/>
                  <a:pt x="3387" y="4556"/>
                  <a:pt x="3387" y="4553"/>
                </a:cubicBezTo>
                <a:cubicBezTo>
                  <a:pt x="3387" y="4557"/>
                  <a:pt x="3391" y="4558"/>
                  <a:pt x="3398" y="4558"/>
                </a:cubicBezTo>
                <a:cubicBezTo>
                  <a:pt x="3450" y="4558"/>
                  <a:pt x="3674" y="4465"/>
                  <a:pt x="3694" y="4465"/>
                </a:cubicBezTo>
                <a:cubicBezTo>
                  <a:pt x="3695" y="4465"/>
                  <a:pt x="3695" y="4465"/>
                  <a:pt x="3695" y="4465"/>
                </a:cubicBezTo>
                <a:cubicBezTo>
                  <a:pt x="3698" y="4436"/>
                  <a:pt x="3719" y="4424"/>
                  <a:pt x="3748" y="4424"/>
                </a:cubicBezTo>
                <a:cubicBezTo>
                  <a:pt x="3828" y="4424"/>
                  <a:pt x="3967" y="4510"/>
                  <a:pt x="3959" y="4542"/>
                </a:cubicBezTo>
                <a:cubicBezTo>
                  <a:pt x="3953" y="4568"/>
                  <a:pt x="3975" y="4575"/>
                  <a:pt x="4010" y="4575"/>
                </a:cubicBezTo>
                <a:cubicBezTo>
                  <a:pt x="4051" y="4575"/>
                  <a:pt x="4110" y="4565"/>
                  <a:pt x="4157" y="4565"/>
                </a:cubicBezTo>
                <a:cubicBezTo>
                  <a:pt x="4206" y="4565"/>
                  <a:pt x="4242" y="4575"/>
                  <a:pt x="4234" y="4619"/>
                </a:cubicBezTo>
                <a:lnTo>
                  <a:pt x="4234" y="4619"/>
                </a:lnTo>
                <a:cubicBezTo>
                  <a:pt x="4238" y="4601"/>
                  <a:pt x="4259" y="4596"/>
                  <a:pt x="4288" y="4596"/>
                </a:cubicBezTo>
                <a:cubicBezTo>
                  <a:pt x="4327" y="4596"/>
                  <a:pt x="4381" y="4605"/>
                  <a:pt x="4428" y="4605"/>
                </a:cubicBezTo>
                <a:cubicBezTo>
                  <a:pt x="4480" y="4605"/>
                  <a:pt x="4523" y="4595"/>
                  <a:pt x="4531" y="4553"/>
                </a:cubicBezTo>
                <a:cubicBezTo>
                  <a:pt x="4553" y="4476"/>
                  <a:pt x="4795" y="4410"/>
                  <a:pt x="4795" y="4399"/>
                </a:cubicBezTo>
                <a:cubicBezTo>
                  <a:pt x="4800" y="4367"/>
                  <a:pt x="4853" y="4362"/>
                  <a:pt x="4914" y="4362"/>
                </a:cubicBezTo>
                <a:cubicBezTo>
                  <a:pt x="4942" y="4362"/>
                  <a:pt x="4972" y="4363"/>
                  <a:pt x="5000" y="4363"/>
                </a:cubicBezTo>
                <a:cubicBezTo>
                  <a:pt x="5053" y="4363"/>
                  <a:pt x="5096" y="4359"/>
                  <a:pt x="5103" y="4335"/>
                </a:cubicBezTo>
                <a:lnTo>
                  <a:pt x="5103" y="4335"/>
                </a:lnTo>
                <a:cubicBezTo>
                  <a:pt x="5100" y="4348"/>
                  <a:pt x="5102" y="4354"/>
                  <a:pt x="5107" y="4354"/>
                </a:cubicBezTo>
                <a:cubicBezTo>
                  <a:pt x="5138" y="4354"/>
                  <a:pt x="5292" y="4137"/>
                  <a:pt x="5301" y="4080"/>
                </a:cubicBezTo>
                <a:cubicBezTo>
                  <a:pt x="5301" y="4080"/>
                  <a:pt x="5302" y="4080"/>
                  <a:pt x="5303" y="4080"/>
                </a:cubicBezTo>
                <a:cubicBezTo>
                  <a:pt x="5326" y="4080"/>
                  <a:pt x="5539" y="4150"/>
                  <a:pt x="5627" y="4150"/>
                </a:cubicBezTo>
                <a:cubicBezTo>
                  <a:pt x="5648" y="4150"/>
                  <a:pt x="5662" y="4146"/>
                  <a:pt x="5664" y="4135"/>
                </a:cubicBezTo>
                <a:lnTo>
                  <a:pt x="5664" y="4135"/>
                </a:lnTo>
                <a:cubicBezTo>
                  <a:pt x="5655" y="4180"/>
                  <a:pt x="5660" y="4198"/>
                  <a:pt x="5673" y="4198"/>
                </a:cubicBezTo>
                <a:cubicBezTo>
                  <a:pt x="5723" y="4198"/>
                  <a:pt x="5889" y="3957"/>
                  <a:pt x="5905" y="3957"/>
                </a:cubicBezTo>
                <a:cubicBezTo>
                  <a:pt x="5905" y="3957"/>
                  <a:pt x="5906" y="3958"/>
                  <a:pt x="5906" y="3959"/>
                </a:cubicBezTo>
                <a:cubicBezTo>
                  <a:pt x="5903" y="3974"/>
                  <a:pt x="5905" y="3981"/>
                  <a:pt x="5910" y="3981"/>
                </a:cubicBezTo>
                <a:cubicBezTo>
                  <a:pt x="5944" y="3981"/>
                  <a:pt x="6114" y="3733"/>
                  <a:pt x="6144" y="3733"/>
                </a:cubicBezTo>
                <a:cubicBezTo>
                  <a:pt x="6149" y="3733"/>
                  <a:pt x="6150" y="3738"/>
                  <a:pt x="6148" y="3750"/>
                </a:cubicBezTo>
                <a:cubicBezTo>
                  <a:pt x="6146" y="3768"/>
                  <a:pt x="6155" y="3775"/>
                  <a:pt x="6171" y="3775"/>
                </a:cubicBezTo>
                <a:cubicBezTo>
                  <a:pt x="6234" y="3775"/>
                  <a:pt x="6399" y="3672"/>
                  <a:pt x="6444" y="3672"/>
                </a:cubicBezTo>
                <a:cubicBezTo>
                  <a:pt x="6452" y="3672"/>
                  <a:pt x="6456" y="3675"/>
                  <a:pt x="6456" y="3682"/>
                </a:cubicBezTo>
                <a:lnTo>
                  <a:pt x="6456" y="3682"/>
                </a:lnTo>
                <a:cubicBezTo>
                  <a:pt x="6457" y="3680"/>
                  <a:pt x="6458" y="3679"/>
                  <a:pt x="6461" y="3679"/>
                </a:cubicBezTo>
                <a:cubicBezTo>
                  <a:pt x="6494" y="3679"/>
                  <a:pt x="6662" y="3825"/>
                  <a:pt x="6708" y="3825"/>
                </a:cubicBezTo>
                <a:cubicBezTo>
                  <a:pt x="6714" y="3825"/>
                  <a:pt x="6718" y="3822"/>
                  <a:pt x="6720" y="3816"/>
                </a:cubicBezTo>
                <a:cubicBezTo>
                  <a:pt x="6720" y="3750"/>
                  <a:pt x="6973" y="3783"/>
                  <a:pt x="6995" y="3695"/>
                </a:cubicBezTo>
                <a:lnTo>
                  <a:pt x="6995" y="3695"/>
                </a:lnTo>
                <a:cubicBezTo>
                  <a:pt x="6989" y="3724"/>
                  <a:pt x="7002" y="3734"/>
                  <a:pt x="7024" y="3734"/>
                </a:cubicBezTo>
                <a:cubicBezTo>
                  <a:pt x="7077" y="3734"/>
                  <a:pt x="7181" y="3679"/>
                  <a:pt x="7227" y="3679"/>
                </a:cubicBezTo>
                <a:cubicBezTo>
                  <a:pt x="7243" y="3679"/>
                  <a:pt x="7252" y="3686"/>
                  <a:pt x="7247" y="3706"/>
                </a:cubicBezTo>
                <a:cubicBezTo>
                  <a:pt x="7247" y="3707"/>
                  <a:pt x="7248" y="3707"/>
                  <a:pt x="7249" y="3707"/>
                </a:cubicBezTo>
                <a:cubicBezTo>
                  <a:pt x="7266" y="3707"/>
                  <a:pt x="7382" y="3665"/>
                  <a:pt x="7454" y="3665"/>
                </a:cubicBezTo>
                <a:cubicBezTo>
                  <a:pt x="7490" y="3665"/>
                  <a:pt x="7515" y="3675"/>
                  <a:pt x="7511" y="3706"/>
                </a:cubicBezTo>
                <a:cubicBezTo>
                  <a:pt x="7491" y="3798"/>
                  <a:pt x="7697" y="3918"/>
                  <a:pt x="7727" y="3918"/>
                </a:cubicBezTo>
                <a:cubicBezTo>
                  <a:pt x="7730" y="3918"/>
                  <a:pt x="7731" y="3917"/>
                  <a:pt x="7731" y="3915"/>
                </a:cubicBezTo>
                <a:cubicBezTo>
                  <a:pt x="7731" y="3906"/>
                  <a:pt x="7934" y="3832"/>
                  <a:pt x="7991" y="3832"/>
                </a:cubicBezTo>
                <a:cubicBezTo>
                  <a:pt x="8001" y="3832"/>
                  <a:pt x="8006" y="3834"/>
                  <a:pt x="8006" y="3838"/>
                </a:cubicBezTo>
                <a:cubicBezTo>
                  <a:pt x="8013" y="3778"/>
                  <a:pt x="8114" y="3734"/>
                  <a:pt x="8187" y="3734"/>
                </a:cubicBezTo>
                <a:cubicBezTo>
                  <a:pt x="8233" y="3734"/>
                  <a:pt x="8268" y="3752"/>
                  <a:pt x="8259" y="3794"/>
                </a:cubicBezTo>
                <a:cubicBezTo>
                  <a:pt x="8347" y="3783"/>
                  <a:pt x="8424" y="3739"/>
                  <a:pt x="8501" y="3684"/>
                </a:cubicBezTo>
                <a:cubicBezTo>
                  <a:pt x="8501" y="3684"/>
                  <a:pt x="8653" y="3815"/>
                  <a:pt x="8727" y="3815"/>
                </a:cubicBezTo>
                <a:cubicBezTo>
                  <a:pt x="8746" y="3815"/>
                  <a:pt x="8760" y="3806"/>
                  <a:pt x="8765" y="3783"/>
                </a:cubicBezTo>
                <a:lnTo>
                  <a:pt x="8765" y="3783"/>
                </a:lnTo>
                <a:cubicBezTo>
                  <a:pt x="8764" y="3788"/>
                  <a:pt x="8765" y="3790"/>
                  <a:pt x="8767" y="3790"/>
                </a:cubicBezTo>
                <a:cubicBezTo>
                  <a:pt x="8790" y="3790"/>
                  <a:pt x="8957" y="3589"/>
                  <a:pt x="8991" y="3589"/>
                </a:cubicBezTo>
                <a:cubicBezTo>
                  <a:pt x="8996" y="3589"/>
                  <a:pt x="8998" y="3593"/>
                  <a:pt x="8997" y="3603"/>
                </a:cubicBezTo>
                <a:lnTo>
                  <a:pt x="8997" y="3603"/>
                </a:lnTo>
                <a:cubicBezTo>
                  <a:pt x="9000" y="3591"/>
                  <a:pt x="9007" y="3586"/>
                  <a:pt x="9018" y="3586"/>
                </a:cubicBezTo>
                <a:cubicBezTo>
                  <a:pt x="9073" y="3586"/>
                  <a:pt x="9212" y="3710"/>
                  <a:pt x="9235" y="3710"/>
                </a:cubicBezTo>
                <a:cubicBezTo>
                  <a:pt x="9237" y="3710"/>
                  <a:pt x="9238" y="3709"/>
                  <a:pt x="9238" y="3706"/>
                </a:cubicBezTo>
                <a:cubicBezTo>
                  <a:pt x="9238" y="3713"/>
                  <a:pt x="9246" y="3716"/>
                  <a:pt x="9259" y="3716"/>
                </a:cubicBezTo>
                <a:cubicBezTo>
                  <a:pt x="9332" y="3716"/>
                  <a:pt x="9568" y="3629"/>
                  <a:pt x="9568" y="3629"/>
                </a:cubicBezTo>
                <a:cubicBezTo>
                  <a:pt x="9568" y="3627"/>
                  <a:pt x="9569" y="3626"/>
                  <a:pt x="9570" y="3626"/>
                </a:cubicBezTo>
                <a:cubicBezTo>
                  <a:pt x="9594" y="3626"/>
                  <a:pt x="9788" y="3849"/>
                  <a:pt x="9788" y="3849"/>
                </a:cubicBezTo>
                <a:cubicBezTo>
                  <a:pt x="9788" y="3856"/>
                  <a:pt x="9911" y="3876"/>
                  <a:pt x="10004" y="3876"/>
                </a:cubicBezTo>
                <a:cubicBezTo>
                  <a:pt x="10058" y="3876"/>
                  <a:pt x="10103" y="3870"/>
                  <a:pt x="10107" y="3849"/>
                </a:cubicBezTo>
                <a:cubicBezTo>
                  <a:pt x="10108" y="3840"/>
                  <a:pt x="10112" y="3836"/>
                  <a:pt x="10119" y="3836"/>
                </a:cubicBezTo>
                <a:cubicBezTo>
                  <a:pt x="10166" y="3836"/>
                  <a:pt x="10327" y="4049"/>
                  <a:pt x="10327" y="4058"/>
                </a:cubicBezTo>
                <a:cubicBezTo>
                  <a:pt x="10323" y="4077"/>
                  <a:pt x="10346" y="4084"/>
                  <a:pt x="10380" y="4084"/>
                </a:cubicBezTo>
                <a:cubicBezTo>
                  <a:pt x="10463" y="4084"/>
                  <a:pt x="10616" y="4041"/>
                  <a:pt x="10624" y="4025"/>
                </a:cubicBezTo>
                <a:cubicBezTo>
                  <a:pt x="10624" y="4023"/>
                  <a:pt x="10627" y="4021"/>
                  <a:pt x="10634" y="4021"/>
                </a:cubicBezTo>
                <a:cubicBezTo>
                  <a:pt x="10682" y="4021"/>
                  <a:pt x="10877" y="4082"/>
                  <a:pt x="10877" y="4091"/>
                </a:cubicBezTo>
                <a:cubicBezTo>
                  <a:pt x="10878" y="4083"/>
                  <a:pt x="10885" y="4080"/>
                  <a:pt x="10894" y="4080"/>
                </a:cubicBezTo>
                <a:cubicBezTo>
                  <a:pt x="10954" y="4080"/>
                  <a:pt x="11140" y="4203"/>
                  <a:pt x="11140" y="4212"/>
                </a:cubicBezTo>
                <a:cubicBezTo>
                  <a:pt x="11140" y="4208"/>
                  <a:pt x="11153" y="4206"/>
                  <a:pt x="11172" y="4206"/>
                </a:cubicBezTo>
                <a:cubicBezTo>
                  <a:pt x="11225" y="4206"/>
                  <a:pt x="11331" y="4219"/>
                  <a:pt x="11384" y="4219"/>
                </a:cubicBezTo>
                <a:cubicBezTo>
                  <a:pt x="11403" y="4219"/>
                  <a:pt x="11415" y="4217"/>
                  <a:pt x="11415" y="4212"/>
                </a:cubicBezTo>
                <a:cubicBezTo>
                  <a:pt x="11422" y="4145"/>
                  <a:pt x="11522" y="4135"/>
                  <a:pt x="11600" y="4135"/>
                </a:cubicBezTo>
                <a:cubicBezTo>
                  <a:pt x="11633" y="4135"/>
                  <a:pt x="11661" y="4137"/>
                  <a:pt x="11677" y="4137"/>
                </a:cubicBezTo>
                <a:cubicBezTo>
                  <a:pt x="11686" y="4137"/>
                  <a:pt x="11690" y="4137"/>
                  <a:pt x="11690" y="4135"/>
                </a:cubicBezTo>
                <a:cubicBezTo>
                  <a:pt x="11690" y="4140"/>
                  <a:pt x="11749" y="4150"/>
                  <a:pt x="11812" y="4150"/>
                </a:cubicBezTo>
                <a:cubicBezTo>
                  <a:pt x="11883" y="4150"/>
                  <a:pt x="11959" y="4138"/>
                  <a:pt x="11965" y="4091"/>
                </a:cubicBezTo>
                <a:lnTo>
                  <a:pt x="12042" y="0"/>
                </a:lnTo>
                <a:close/>
                <a:moveTo>
                  <a:pt x="4234" y="4619"/>
                </a:moveTo>
                <a:cubicBezTo>
                  <a:pt x="4234" y="4619"/>
                  <a:pt x="4234" y="4619"/>
                  <a:pt x="4234" y="4619"/>
                </a:cubicBezTo>
                <a:cubicBezTo>
                  <a:pt x="4234" y="4619"/>
                  <a:pt x="4234" y="4619"/>
                  <a:pt x="4234" y="4619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57150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11"/>
          <p:cNvSpPr txBox="1">
            <a:spLocks noGrp="1"/>
          </p:cNvSpPr>
          <p:nvPr>
            <p:ph type="title" hasCustomPrompt="1"/>
          </p:nvPr>
        </p:nvSpPr>
        <p:spPr>
          <a:xfrm>
            <a:off x="713225" y="1151925"/>
            <a:ext cx="4495200" cy="1662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6500"/>
              <a:buNone/>
              <a:defRPr sz="9300"/>
            </a:lvl1pPr>
            <a:lvl2pPr lvl="1" algn="ctr"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2pPr>
            <a:lvl3pPr lvl="2" algn="ctr"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3pPr>
            <a:lvl4pPr lvl="3" algn="ctr"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4pPr>
            <a:lvl5pPr lvl="4" algn="ctr"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5pPr>
            <a:lvl6pPr lvl="5" algn="ctr"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6pPr>
            <a:lvl7pPr lvl="6" algn="ctr"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7pPr>
            <a:lvl8pPr lvl="7" algn="ctr"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8pPr>
            <a:lvl9pPr lvl="8" algn="ctr">
              <a:spcBef>
                <a:spcPts val="0"/>
              </a:spcBef>
              <a:spcAft>
                <a:spcPts val="0"/>
              </a:spcAft>
              <a:buSzPts val="6500"/>
              <a:buNone/>
              <a:defRPr sz="6500"/>
            </a:lvl9pPr>
          </a:lstStyle>
          <a:p>
            <a:r>
              <a:t>xx%</a:t>
            </a:r>
          </a:p>
        </p:txBody>
      </p:sp>
      <p:sp>
        <p:nvSpPr>
          <p:cNvPr id="112" name="Google Shape;112;p11"/>
          <p:cNvSpPr txBox="1">
            <a:spLocks noGrp="1"/>
          </p:cNvSpPr>
          <p:nvPr>
            <p:ph type="subTitle" idx="1"/>
          </p:nvPr>
        </p:nvSpPr>
        <p:spPr>
          <a:xfrm>
            <a:off x="779600" y="2984200"/>
            <a:ext cx="3020100" cy="73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8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13" name="Google Shape;113;p11"/>
          <p:cNvSpPr>
            <a:spLocks noGrp="1"/>
          </p:cNvSpPr>
          <p:nvPr>
            <p:ph type="pic" idx="2"/>
          </p:nvPr>
        </p:nvSpPr>
        <p:spPr>
          <a:xfrm rot="102081">
            <a:off x="5428781" y="1288489"/>
            <a:ext cx="2879770" cy="2880069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accent4"/>
        </a:solidFill>
        <a:effectLst/>
      </p:bgPr>
    </p:bg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CUSTOM"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6" name="Google Shape;116;p13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117" name="Google Shape;117;p13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18" name="Google Shape;118;p13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19" name="Google Shape;119;p13"/>
          <p:cNvGrpSpPr/>
          <p:nvPr/>
        </p:nvGrpSpPr>
        <p:grpSpPr>
          <a:xfrm>
            <a:off x="-15325" y="322765"/>
            <a:ext cx="8836701" cy="4519560"/>
            <a:chOff x="-15325" y="322765"/>
            <a:chExt cx="8836701" cy="4519560"/>
          </a:xfrm>
        </p:grpSpPr>
        <p:sp>
          <p:nvSpPr>
            <p:cNvPr id="120" name="Google Shape;120;p13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" name="Google Shape;121;p13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122" name="Google Shape;122;p13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123" name="Google Shape;123;p13"/>
          <p:cNvSpPr txBox="1">
            <a:spLocks noGrp="1"/>
          </p:cNvSpPr>
          <p:nvPr>
            <p:ph type="title"/>
          </p:nvPr>
        </p:nvSpPr>
        <p:spPr>
          <a:xfrm>
            <a:off x="713225" y="453050"/>
            <a:ext cx="7717500" cy="6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124" name="Google Shape;124;p13"/>
          <p:cNvSpPr txBox="1">
            <a:spLocks noGrp="1"/>
          </p:cNvSpPr>
          <p:nvPr>
            <p:ph type="subTitle" idx="1"/>
          </p:nvPr>
        </p:nvSpPr>
        <p:spPr>
          <a:xfrm>
            <a:off x="1614338" y="1789750"/>
            <a:ext cx="22350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13"/>
          <p:cNvSpPr txBox="1">
            <a:spLocks noGrp="1"/>
          </p:cNvSpPr>
          <p:nvPr>
            <p:ph type="subTitle" idx="2"/>
          </p:nvPr>
        </p:nvSpPr>
        <p:spPr>
          <a:xfrm>
            <a:off x="1614338" y="1407975"/>
            <a:ext cx="22350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9pPr>
          </a:lstStyle>
          <a:p>
            <a:endParaRPr/>
          </a:p>
        </p:txBody>
      </p:sp>
      <p:sp>
        <p:nvSpPr>
          <p:cNvPr id="126" name="Google Shape;126;p13"/>
          <p:cNvSpPr txBox="1">
            <a:spLocks noGrp="1"/>
          </p:cNvSpPr>
          <p:nvPr>
            <p:ph type="title" idx="3" hasCustomPrompt="1"/>
          </p:nvPr>
        </p:nvSpPr>
        <p:spPr>
          <a:xfrm>
            <a:off x="809925" y="1647400"/>
            <a:ext cx="719700" cy="5586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800" b="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9pPr>
          </a:lstStyle>
          <a:p>
            <a:r>
              <a:t>xx%</a:t>
            </a:r>
          </a:p>
        </p:txBody>
      </p:sp>
      <p:sp>
        <p:nvSpPr>
          <p:cNvPr id="127" name="Google Shape;127;p13"/>
          <p:cNvSpPr txBox="1">
            <a:spLocks noGrp="1"/>
          </p:cNvSpPr>
          <p:nvPr>
            <p:ph type="subTitle" idx="4"/>
          </p:nvPr>
        </p:nvSpPr>
        <p:spPr>
          <a:xfrm>
            <a:off x="1614338" y="3863875"/>
            <a:ext cx="2235000" cy="61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" name="Google Shape;128;p13"/>
          <p:cNvSpPr txBox="1">
            <a:spLocks noGrp="1"/>
          </p:cNvSpPr>
          <p:nvPr>
            <p:ph type="subTitle" idx="5"/>
          </p:nvPr>
        </p:nvSpPr>
        <p:spPr>
          <a:xfrm>
            <a:off x="1614338" y="3482100"/>
            <a:ext cx="22350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9pPr>
          </a:lstStyle>
          <a:p>
            <a:endParaRPr/>
          </a:p>
        </p:txBody>
      </p:sp>
      <p:sp>
        <p:nvSpPr>
          <p:cNvPr id="129" name="Google Shape;129;p13"/>
          <p:cNvSpPr txBox="1">
            <a:spLocks noGrp="1"/>
          </p:cNvSpPr>
          <p:nvPr>
            <p:ph type="title" idx="6" hasCustomPrompt="1"/>
          </p:nvPr>
        </p:nvSpPr>
        <p:spPr>
          <a:xfrm>
            <a:off x="809925" y="3721525"/>
            <a:ext cx="719700" cy="55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800" b="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9pPr>
          </a:lstStyle>
          <a:p>
            <a:r>
              <a:t>xx%</a:t>
            </a:r>
          </a:p>
        </p:txBody>
      </p:sp>
      <p:sp>
        <p:nvSpPr>
          <p:cNvPr id="130" name="Google Shape;130;p13"/>
          <p:cNvSpPr txBox="1">
            <a:spLocks noGrp="1"/>
          </p:cNvSpPr>
          <p:nvPr>
            <p:ph type="subTitle" idx="7"/>
          </p:nvPr>
        </p:nvSpPr>
        <p:spPr>
          <a:xfrm>
            <a:off x="1614338" y="2829050"/>
            <a:ext cx="2235000" cy="61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13"/>
          <p:cNvSpPr txBox="1">
            <a:spLocks noGrp="1"/>
          </p:cNvSpPr>
          <p:nvPr>
            <p:ph type="subTitle" idx="8"/>
          </p:nvPr>
        </p:nvSpPr>
        <p:spPr>
          <a:xfrm>
            <a:off x="1614338" y="2445775"/>
            <a:ext cx="22350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9pPr>
          </a:lstStyle>
          <a:p>
            <a:endParaRPr/>
          </a:p>
        </p:txBody>
      </p:sp>
      <p:sp>
        <p:nvSpPr>
          <p:cNvPr id="132" name="Google Shape;132;p13"/>
          <p:cNvSpPr txBox="1">
            <a:spLocks noGrp="1"/>
          </p:cNvSpPr>
          <p:nvPr>
            <p:ph type="title" idx="9" hasCustomPrompt="1"/>
          </p:nvPr>
        </p:nvSpPr>
        <p:spPr>
          <a:xfrm>
            <a:off x="809925" y="2685200"/>
            <a:ext cx="719700" cy="55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800" b="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9pPr>
          </a:lstStyle>
          <a:p>
            <a:r>
              <a:t>xx%</a:t>
            </a:r>
          </a:p>
        </p:txBody>
      </p:sp>
      <p:sp>
        <p:nvSpPr>
          <p:cNvPr id="133" name="Google Shape;133;p13"/>
          <p:cNvSpPr txBox="1">
            <a:spLocks noGrp="1"/>
          </p:cNvSpPr>
          <p:nvPr>
            <p:ph type="subTitle" idx="13"/>
          </p:nvPr>
        </p:nvSpPr>
        <p:spPr>
          <a:xfrm>
            <a:off x="5485137" y="1789758"/>
            <a:ext cx="2235000" cy="61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4" name="Google Shape;134;p13"/>
          <p:cNvSpPr txBox="1">
            <a:spLocks noGrp="1"/>
          </p:cNvSpPr>
          <p:nvPr>
            <p:ph type="subTitle" idx="14"/>
          </p:nvPr>
        </p:nvSpPr>
        <p:spPr>
          <a:xfrm>
            <a:off x="5485137" y="1407975"/>
            <a:ext cx="22350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9pPr>
          </a:lstStyle>
          <a:p>
            <a:endParaRPr/>
          </a:p>
        </p:txBody>
      </p:sp>
      <p:sp>
        <p:nvSpPr>
          <p:cNvPr id="135" name="Google Shape;135;p13"/>
          <p:cNvSpPr txBox="1">
            <a:spLocks noGrp="1"/>
          </p:cNvSpPr>
          <p:nvPr>
            <p:ph type="title" idx="15" hasCustomPrompt="1"/>
          </p:nvPr>
        </p:nvSpPr>
        <p:spPr>
          <a:xfrm>
            <a:off x="4677125" y="1647400"/>
            <a:ext cx="719700" cy="55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800" b="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9pPr>
          </a:lstStyle>
          <a:p>
            <a:r>
              <a:t>xx%</a:t>
            </a:r>
          </a:p>
        </p:txBody>
      </p:sp>
      <p:sp>
        <p:nvSpPr>
          <p:cNvPr id="136" name="Google Shape;136;p13"/>
          <p:cNvSpPr txBox="1">
            <a:spLocks noGrp="1"/>
          </p:cNvSpPr>
          <p:nvPr>
            <p:ph type="subTitle" idx="16"/>
          </p:nvPr>
        </p:nvSpPr>
        <p:spPr>
          <a:xfrm>
            <a:off x="5485137" y="3863875"/>
            <a:ext cx="2235000" cy="61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13"/>
          <p:cNvSpPr txBox="1">
            <a:spLocks noGrp="1"/>
          </p:cNvSpPr>
          <p:nvPr>
            <p:ph type="subTitle" idx="17"/>
          </p:nvPr>
        </p:nvSpPr>
        <p:spPr>
          <a:xfrm>
            <a:off x="5485137" y="3482100"/>
            <a:ext cx="22350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9pPr>
          </a:lstStyle>
          <a:p>
            <a:endParaRPr/>
          </a:p>
        </p:txBody>
      </p:sp>
      <p:sp>
        <p:nvSpPr>
          <p:cNvPr id="138" name="Google Shape;138;p13"/>
          <p:cNvSpPr txBox="1">
            <a:spLocks noGrp="1"/>
          </p:cNvSpPr>
          <p:nvPr>
            <p:ph type="title" idx="18" hasCustomPrompt="1"/>
          </p:nvPr>
        </p:nvSpPr>
        <p:spPr>
          <a:xfrm>
            <a:off x="4677125" y="3721525"/>
            <a:ext cx="719700" cy="55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800" b="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9pPr>
          </a:lstStyle>
          <a:p>
            <a:r>
              <a:t>xx%</a:t>
            </a:r>
          </a:p>
        </p:txBody>
      </p:sp>
      <p:sp>
        <p:nvSpPr>
          <p:cNvPr id="139" name="Google Shape;139;p13"/>
          <p:cNvSpPr txBox="1">
            <a:spLocks noGrp="1"/>
          </p:cNvSpPr>
          <p:nvPr>
            <p:ph type="subTitle" idx="19"/>
          </p:nvPr>
        </p:nvSpPr>
        <p:spPr>
          <a:xfrm>
            <a:off x="5485137" y="2829054"/>
            <a:ext cx="2235000" cy="61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" name="Google Shape;140;p13"/>
          <p:cNvSpPr txBox="1">
            <a:spLocks noGrp="1"/>
          </p:cNvSpPr>
          <p:nvPr>
            <p:ph type="subTitle" idx="20"/>
          </p:nvPr>
        </p:nvSpPr>
        <p:spPr>
          <a:xfrm>
            <a:off x="5485137" y="2445775"/>
            <a:ext cx="22350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Dela Gothic One"/>
              <a:buNone/>
              <a:defRPr sz="2200">
                <a:latin typeface="Dela Gothic One"/>
                <a:ea typeface="Dela Gothic One"/>
                <a:cs typeface="Dela Gothic One"/>
                <a:sym typeface="Dela Gothic One"/>
              </a:defRPr>
            </a:lvl9pPr>
          </a:lstStyle>
          <a:p>
            <a:endParaRPr/>
          </a:p>
        </p:txBody>
      </p:sp>
      <p:sp>
        <p:nvSpPr>
          <p:cNvPr id="141" name="Google Shape;141;p13"/>
          <p:cNvSpPr txBox="1">
            <a:spLocks noGrp="1"/>
          </p:cNvSpPr>
          <p:nvPr>
            <p:ph type="title" idx="21" hasCustomPrompt="1"/>
          </p:nvPr>
        </p:nvSpPr>
        <p:spPr>
          <a:xfrm>
            <a:off x="4677125" y="2685200"/>
            <a:ext cx="719700" cy="55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800" b="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 sz="3500" b="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CUSTOM_1"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" name="Google Shape;143;p14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144" name="Google Shape;144;p14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45" name="Google Shape;145;p14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6" name="Google Shape;146;p14"/>
          <p:cNvSpPr/>
          <p:nvPr/>
        </p:nvSpPr>
        <p:spPr>
          <a:xfrm flipH="1">
            <a:off x="-1056823" y="-308384"/>
            <a:ext cx="2670324" cy="1024381"/>
          </a:xfrm>
          <a:custGeom>
            <a:avLst/>
            <a:gdLst/>
            <a:ahLst/>
            <a:cxnLst/>
            <a:rect l="l" t="t" r="r" b="b"/>
            <a:pathLst>
              <a:path w="12043" h="4620" extrusionOk="0">
                <a:moveTo>
                  <a:pt x="8997" y="3603"/>
                </a:moveTo>
                <a:cubicBezTo>
                  <a:pt x="8997" y="3604"/>
                  <a:pt x="8996" y="3606"/>
                  <a:pt x="8996" y="3607"/>
                </a:cubicBezTo>
                <a:cubicBezTo>
                  <a:pt x="8996" y="3606"/>
                  <a:pt x="8997" y="3604"/>
                  <a:pt x="8997" y="3603"/>
                </a:cubicBezTo>
                <a:close/>
                <a:moveTo>
                  <a:pt x="6456" y="3682"/>
                </a:moveTo>
                <a:lnTo>
                  <a:pt x="6456" y="3682"/>
                </a:lnTo>
                <a:cubicBezTo>
                  <a:pt x="6456" y="3683"/>
                  <a:pt x="6456" y="3684"/>
                  <a:pt x="6456" y="3684"/>
                </a:cubicBezTo>
                <a:cubicBezTo>
                  <a:pt x="6456" y="3684"/>
                  <a:pt x="6456" y="3683"/>
                  <a:pt x="6456" y="3682"/>
                </a:cubicBezTo>
                <a:close/>
                <a:moveTo>
                  <a:pt x="2629" y="4234"/>
                </a:moveTo>
                <a:lnTo>
                  <a:pt x="2629" y="4234"/>
                </a:lnTo>
                <a:cubicBezTo>
                  <a:pt x="2629" y="4234"/>
                  <a:pt x="2629" y="4234"/>
                  <a:pt x="2629" y="4234"/>
                </a:cubicBezTo>
                <a:cubicBezTo>
                  <a:pt x="2629" y="4234"/>
                  <a:pt x="2629" y="4234"/>
                  <a:pt x="2629" y="4234"/>
                </a:cubicBezTo>
                <a:close/>
                <a:moveTo>
                  <a:pt x="12042" y="0"/>
                </a:moveTo>
                <a:lnTo>
                  <a:pt x="0" y="66"/>
                </a:lnTo>
                <a:lnTo>
                  <a:pt x="55" y="3420"/>
                </a:lnTo>
                <a:cubicBezTo>
                  <a:pt x="55" y="3429"/>
                  <a:pt x="200" y="3540"/>
                  <a:pt x="261" y="3540"/>
                </a:cubicBezTo>
                <a:cubicBezTo>
                  <a:pt x="275" y="3540"/>
                  <a:pt x="284" y="3534"/>
                  <a:pt x="286" y="3519"/>
                </a:cubicBezTo>
                <a:cubicBezTo>
                  <a:pt x="286" y="3545"/>
                  <a:pt x="408" y="3720"/>
                  <a:pt x="471" y="3720"/>
                </a:cubicBezTo>
                <a:cubicBezTo>
                  <a:pt x="489" y="3720"/>
                  <a:pt x="501" y="3707"/>
                  <a:pt x="506" y="3673"/>
                </a:cubicBezTo>
                <a:cubicBezTo>
                  <a:pt x="512" y="3646"/>
                  <a:pt x="589" y="3632"/>
                  <a:pt x="664" y="3632"/>
                </a:cubicBezTo>
                <a:cubicBezTo>
                  <a:pt x="740" y="3632"/>
                  <a:pt x="814" y="3646"/>
                  <a:pt x="814" y="3673"/>
                </a:cubicBezTo>
                <a:cubicBezTo>
                  <a:pt x="814" y="3660"/>
                  <a:pt x="829" y="3655"/>
                  <a:pt x="851" y="3655"/>
                </a:cubicBezTo>
                <a:cubicBezTo>
                  <a:pt x="923" y="3655"/>
                  <a:pt x="1075" y="3714"/>
                  <a:pt x="1067" y="3772"/>
                </a:cubicBezTo>
                <a:cubicBezTo>
                  <a:pt x="1034" y="3926"/>
                  <a:pt x="1276" y="3893"/>
                  <a:pt x="1265" y="3970"/>
                </a:cubicBezTo>
                <a:cubicBezTo>
                  <a:pt x="1265" y="3992"/>
                  <a:pt x="1507" y="4080"/>
                  <a:pt x="1507" y="4113"/>
                </a:cubicBezTo>
                <a:cubicBezTo>
                  <a:pt x="1509" y="4096"/>
                  <a:pt x="1519" y="4089"/>
                  <a:pt x="1534" y="4089"/>
                </a:cubicBezTo>
                <a:cubicBezTo>
                  <a:pt x="1585" y="4089"/>
                  <a:pt x="1694" y="4165"/>
                  <a:pt x="1753" y="4165"/>
                </a:cubicBezTo>
                <a:cubicBezTo>
                  <a:pt x="1775" y="4165"/>
                  <a:pt x="1790" y="4154"/>
                  <a:pt x="1793" y="4124"/>
                </a:cubicBezTo>
                <a:cubicBezTo>
                  <a:pt x="1793" y="4130"/>
                  <a:pt x="1816" y="4133"/>
                  <a:pt x="1850" y="4133"/>
                </a:cubicBezTo>
                <a:cubicBezTo>
                  <a:pt x="1936" y="4133"/>
                  <a:pt x="2093" y="4115"/>
                  <a:pt x="2101" y="4091"/>
                </a:cubicBezTo>
                <a:cubicBezTo>
                  <a:pt x="2101" y="4091"/>
                  <a:pt x="2257" y="4340"/>
                  <a:pt x="2292" y="4340"/>
                </a:cubicBezTo>
                <a:cubicBezTo>
                  <a:pt x="2295" y="4340"/>
                  <a:pt x="2298" y="4338"/>
                  <a:pt x="2299" y="4334"/>
                </a:cubicBezTo>
                <a:lnTo>
                  <a:pt x="2299" y="4334"/>
                </a:lnTo>
                <a:cubicBezTo>
                  <a:pt x="2298" y="4337"/>
                  <a:pt x="2300" y="4338"/>
                  <a:pt x="2303" y="4338"/>
                </a:cubicBezTo>
                <a:cubicBezTo>
                  <a:pt x="2334" y="4338"/>
                  <a:pt x="2534" y="4202"/>
                  <a:pt x="2605" y="4202"/>
                </a:cubicBezTo>
                <a:cubicBezTo>
                  <a:pt x="2623" y="4202"/>
                  <a:pt x="2633" y="4211"/>
                  <a:pt x="2629" y="4234"/>
                </a:cubicBezTo>
                <a:lnTo>
                  <a:pt x="2629" y="4234"/>
                </a:lnTo>
                <a:cubicBezTo>
                  <a:pt x="2629" y="4234"/>
                  <a:pt x="2629" y="4233"/>
                  <a:pt x="2630" y="4233"/>
                </a:cubicBezTo>
                <a:cubicBezTo>
                  <a:pt x="2651" y="4233"/>
                  <a:pt x="2859" y="4323"/>
                  <a:pt x="2880" y="4323"/>
                </a:cubicBezTo>
                <a:cubicBezTo>
                  <a:pt x="2881" y="4323"/>
                  <a:pt x="2882" y="4323"/>
                  <a:pt x="2882" y="4322"/>
                </a:cubicBezTo>
                <a:cubicBezTo>
                  <a:pt x="2887" y="4299"/>
                  <a:pt x="2910" y="4289"/>
                  <a:pt x="2940" y="4289"/>
                </a:cubicBezTo>
                <a:cubicBezTo>
                  <a:pt x="3020" y="4289"/>
                  <a:pt x="3154" y="4359"/>
                  <a:pt x="3146" y="4399"/>
                </a:cubicBezTo>
                <a:cubicBezTo>
                  <a:pt x="3146" y="4399"/>
                  <a:pt x="3341" y="4557"/>
                  <a:pt x="3381" y="4557"/>
                </a:cubicBezTo>
                <a:cubicBezTo>
                  <a:pt x="3384" y="4557"/>
                  <a:pt x="3387" y="4556"/>
                  <a:pt x="3387" y="4553"/>
                </a:cubicBezTo>
                <a:cubicBezTo>
                  <a:pt x="3387" y="4557"/>
                  <a:pt x="3391" y="4558"/>
                  <a:pt x="3398" y="4558"/>
                </a:cubicBezTo>
                <a:cubicBezTo>
                  <a:pt x="3450" y="4558"/>
                  <a:pt x="3674" y="4465"/>
                  <a:pt x="3694" y="4465"/>
                </a:cubicBezTo>
                <a:cubicBezTo>
                  <a:pt x="3695" y="4465"/>
                  <a:pt x="3695" y="4465"/>
                  <a:pt x="3695" y="4465"/>
                </a:cubicBezTo>
                <a:cubicBezTo>
                  <a:pt x="3698" y="4436"/>
                  <a:pt x="3719" y="4424"/>
                  <a:pt x="3748" y="4424"/>
                </a:cubicBezTo>
                <a:cubicBezTo>
                  <a:pt x="3828" y="4424"/>
                  <a:pt x="3967" y="4510"/>
                  <a:pt x="3959" y="4542"/>
                </a:cubicBezTo>
                <a:cubicBezTo>
                  <a:pt x="3953" y="4568"/>
                  <a:pt x="3975" y="4575"/>
                  <a:pt x="4010" y="4575"/>
                </a:cubicBezTo>
                <a:cubicBezTo>
                  <a:pt x="4051" y="4575"/>
                  <a:pt x="4110" y="4565"/>
                  <a:pt x="4157" y="4565"/>
                </a:cubicBezTo>
                <a:cubicBezTo>
                  <a:pt x="4206" y="4565"/>
                  <a:pt x="4242" y="4575"/>
                  <a:pt x="4234" y="4619"/>
                </a:cubicBezTo>
                <a:lnTo>
                  <a:pt x="4234" y="4619"/>
                </a:lnTo>
                <a:cubicBezTo>
                  <a:pt x="4238" y="4601"/>
                  <a:pt x="4259" y="4596"/>
                  <a:pt x="4288" y="4596"/>
                </a:cubicBezTo>
                <a:cubicBezTo>
                  <a:pt x="4327" y="4596"/>
                  <a:pt x="4381" y="4605"/>
                  <a:pt x="4428" y="4605"/>
                </a:cubicBezTo>
                <a:cubicBezTo>
                  <a:pt x="4480" y="4605"/>
                  <a:pt x="4523" y="4595"/>
                  <a:pt x="4531" y="4553"/>
                </a:cubicBezTo>
                <a:cubicBezTo>
                  <a:pt x="4553" y="4476"/>
                  <a:pt x="4795" y="4410"/>
                  <a:pt x="4795" y="4399"/>
                </a:cubicBezTo>
                <a:cubicBezTo>
                  <a:pt x="4800" y="4367"/>
                  <a:pt x="4853" y="4362"/>
                  <a:pt x="4914" y="4362"/>
                </a:cubicBezTo>
                <a:cubicBezTo>
                  <a:pt x="4942" y="4362"/>
                  <a:pt x="4972" y="4363"/>
                  <a:pt x="5000" y="4363"/>
                </a:cubicBezTo>
                <a:cubicBezTo>
                  <a:pt x="5053" y="4363"/>
                  <a:pt x="5096" y="4359"/>
                  <a:pt x="5103" y="4335"/>
                </a:cubicBezTo>
                <a:lnTo>
                  <a:pt x="5103" y="4335"/>
                </a:lnTo>
                <a:cubicBezTo>
                  <a:pt x="5100" y="4348"/>
                  <a:pt x="5102" y="4354"/>
                  <a:pt x="5107" y="4354"/>
                </a:cubicBezTo>
                <a:cubicBezTo>
                  <a:pt x="5138" y="4354"/>
                  <a:pt x="5292" y="4137"/>
                  <a:pt x="5301" y="4080"/>
                </a:cubicBezTo>
                <a:cubicBezTo>
                  <a:pt x="5301" y="4080"/>
                  <a:pt x="5302" y="4080"/>
                  <a:pt x="5303" y="4080"/>
                </a:cubicBezTo>
                <a:cubicBezTo>
                  <a:pt x="5326" y="4080"/>
                  <a:pt x="5539" y="4150"/>
                  <a:pt x="5627" y="4150"/>
                </a:cubicBezTo>
                <a:cubicBezTo>
                  <a:pt x="5648" y="4150"/>
                  <a:pt x="5662" y="4146"/>
                  <a:pt x="5664" y="4135"/>
                </a:cubicBezTo>
                <a:lnTo>
                  <a:pt x="5664" y="4135"/>
                </a:lnTo>
                <a:cubicBezTo>
                  <a:pt x="5655" y="4180"/>
                  <a:pt x="5660" y="4198"/>
                  <a:pt x="5673" y="4198"/>
                </a:cubicBezTo>
                <a:cubicBezTo>
                  <a:pt x="5723" y="4198"/>
                  <a:pt x="5889" y="3957"/>
                  <a:pt x="5905" y="3957"/>
                </a:cubicBezTo>
                <a:cubicBezTo>
                  <a:pt x="5905" y="3957"/>
                  <a:pt x="5906" y="3958"/>
                  <a:pt x="5906" y="3959"/>
                </a:cubicBezTo>
                <a:cubicBezTo>
                  <a:pt x="5903" y="3974"/>
                  <a:pt x="5905" y="3981"/>
                  <a:pt x="5910" y="3981"/>
                </a:cubicBezTo>
                <a:cubicBezTo>
                  <a:pt x="5944" y="3981"/>
                  <a:pt x="6114" y="3733"/>
                  <a:pt x="6144" y="3733"/>
                </a:cubicBezTo>
                <a:cubicBezTo>
                  <a:pt x="6149" y="3733"/>
                  <a:pt x="6150" y="3738"/>
                  <a:pt x="6148" y="3750"/>
                </a:cubicBezTo>
                <a:cubicBezTo>
                  <a:pt x="6146" y="3768"/>
                  <a:pt x="6155" y="3775"/>
                  <a:pt x="6171" y="3775"/>
                </a:cubicBezTo>
                <a:cubicBezTo>
                  <a:pt x="6234" y="3775"/>
                  <a:pt x="6399" y="3672"/>
                  <a:pt x="6444" y="3672"/>
                </a:cubicBezTo>
                <a:cubicBezTo>
                  <a:pt x="6452" y="3672"/>
                  <a:pt x="6456" y="3675"/>
                  <a:pt x="6456" y="3682"/>
                </a:cubicBezTo>
                <a:lnTo>
                  <a:pt x="6456" y="3682"/>
                </a:lnTo>
                <a:cubicBezTo>
                  <a:pt x="6457" y="3680"/>
                  <a:pt x="6458" y="3679"/>
                  <a:pt x="6461" y="3679"/>
                </a:cubicBezTo>
                <a:cubicBezTo>
                  <a:pt x="6494" y="3679"/>
                  <a:pt x="6662" y="3825"/>
                  <a:pt x="6708" y="3825"/>
                </a:cubicBezTo>
                <a:cubicBezTo>
                  <a:pt x="6714" y="3825"/>
                  <a:pt x="6718" y="3822"/>
                  <a:pt x="6720" y="3816"/>
                </a:cubicBezTo>
                <a:cubicBezTo>
                  <a:pt x="6720" y="3750"/>
                  <a:pt x="6973" y="3783"/>
                  <a:pt x="6995" y="3695"/>
                </a:cubicBezTo>
                <a:lnTo>
                  <a:pt x="6995" y="3695"/>
                </a:lnTo>
                <a:cubicBezTo>
                  <a:pt x="6989" y="3724"/>
                  <a:pt x="7002" y="3734"/>
                  <a:pt x="7024" y="3734"/>
                </a:cubicBezTo>
                <a:cubicBezTo>
                  <a:pt x="7077" y="3734"/>
                  <a:pt x="7181" y="3679"/>
                  <a:pt x="7227" y="3679"/>
                </a:cubicBezTo>
                <a:cubicBezTo>
                  <a:pt x="7243" y="3679"/>
                  <a:pt x="7252" y="3686"/>
                  <a:pt x="7247" y="3706"/>
                </a:cubicBezTo>
                <a:cubicBezTo>
                  <a:pt x="7247" y="3707"/>
                  <a:pt x="7248" y="3707"/>
                  <a:pt x="7249" y="3707"/>
                </a:cubicBezTo>
                <a:cubicBezTo>
                  <a:pt x="7266" y="3707"/>
                  <a:pt x="7382" y="3665"/>
                  <a:pt x="7454" y="3665"/>
                </a:cubicBezTo>
                <a:cubicBezTo>
                  <a:pt x="7490" y="3665"/>
                  <a:pt x="7515" y="3675"/>
                  <a:pt x="7511" y="3706"/>
                </a:cubicBezTo>
                <a:cubicBezTo>
                  <a:pt x="7491" y="3798"/>
                  <a:pt x="7697" y="3918"/>
                  <a:pt x="7727" y="3918"/>
                </a:cubicBezTo>
                <a:cubicBezTo>
                  <a:pt x="7730" y="3918"/>
                  <a:pt x="7731" y="3917"/>
                  <a:pt x="7731" y="3915"/>
                </a:cubicBezTo>
                <a:cubicBezTo>
                  <a:pt x="7731" y="3906"/>
                  <a:pt x="7934" y="3832"/>
                  <a:pt x="7991" y="3832"/>
                </a:cubicBezTo>
                <a:cubicBezTo>
                  <a:pt x="8001" y="3832"/>
                  <a:pt x="8006" y="3834"/>
                  <a:pt x="8006" y="3838"/>
                </a:cubicBezTo>
                <a:cubicBezTo>
                  <a:pt x="8013" y="3778"/>
                  <a:pt x="8114" y="3734"/>
                  <a:pt x="8187" y="3734"/>
                </a:cubicBezTo>
                <a:cubicBezTo>
                  <a:pt x="8233" y="3734"/>
                  <a:pt x="8268" y="3752"/>
                  <a:pt x="8259" y="3794"/>
                </a:cubicBezTo>
                <a:cubicBezTo>
                  <a:pt x="8347" y="3783"/>
                  <a:pt x="8424" y="3739"/>
                  <a:pt x="8501" y="3684"/>
                </a:cubicBezTo>
                <a:cubicBezTo>
                  <a:pt x="8501" y="3684"/>
                  <a:pt x="8653" y="3815"/>
                  <a:pt x="8727" y="3815"/>
                </a:cubicBezTo>
                <a:cubicBezTo>
                  <a:pt x="8746" y="3815"/>
                  <a:pt x="8760" y="3806"/>
                  <a:pt x="8765" y="3783"/>
                </a:cubicBezTo>
                <a:lnTo>
                  <a:pt x="8765" y="3783"/>
                </a:lnTo>
                <a:cubicBezTo>
                  <a:pt x="8764" y="3788"/>
                  <a:pt x="8765" y="3790"/>
                  <a:pt x="8767" y="3790"/>
                </a:cubicBezTo>
                <a:cubicBezTo>
                  <a:pt x="8790" y="3790"/>
                  <a:pt x="8957" y="3589"/>
                  <a:pt x="8991" y="3589"/>
                </a:cubicBezTo>
                <a:cubicBezTo>
                  <a:pt x="8996" y="3589"/>
                  <a:pt x="8998" y="3593"/>
                  <a:pt x="8997" y="3603"/>
                </a:cubicBezTo>
                <a:lnTo>
                  <a:pt x="8997" y="3603"/>
                </a:lnTo>
                <a:cubicBezTo>
                  <a:pt x="9000" y="3591"/>
                  <a:pt x="9007" y="3586"/>
                  <a:pt x="9018" y="3586"/>
                </a:cubicBezTo>
                <a:cubicBezTo>
                  <a:pt x="9073" y="3586"/>
                  <a:pt x="9212" y="3710"/>
                  <a:pt x="9235" y="3710"/>
                </a:cubicBezTo>
                <a:cubicBezTo>
                  <a:pt x="9237" y="3710"/>
                  <a:pt x="9238" y="3709"/>
                  <a:pt x="9238" y="3706"/>
                </a:cubicBezTo>
                <a:cubicBezTo>
                  <a:pt x="9238" y="3713"/>
                  <a:pt x="9246" y="3716"/>
                  <a:pt x="9259" y="3716"/>
                </a:cubicBezTo>
                <a:cubicBezTo>
                  <a:pt x="9332" y="3716"/>
                  <a:pt x="9568" y="3629"/>
                  <a:pt x="9568" y="3629"/>
                </a:cubicBezTo>
                <a:cubicBezTo>
                  <a:pt x="9568" y="3627"/>
                  <a:pt x="9569" y="3626"/>
                  <a:pt x="9570" y="3626"/>
                </a:cubicBezTo>
                <a:cubicBezTo>
                  <a:pt x="9594" y="3626"/>
                  <a:pt x="9788" y="3849"/>
                  <a:pt x="9788" y="3849"/>
                </a:cubicBezTo>
                <a:cubicBezTo>
                  <a:pt x="9788" y="3856"/>
                  <a:pt x="9911" y="3876"/>
                  <a:pt x="10004" y="3876"/>
                </a:cubicBezTo>
                <a:cubicBezTo>
                  <a:pt x="10058" y="3876"/>
                  <a:pt x="10103" y="3870"/>
                  <a:pt x="10107" y="3849"/>
                </a:cubicBezTo>
                <a:cubicBezTo>
                  <a:pt x="10108" y="3840"/>
                  <a:pt x="10112" y="3836"/>
                  <a:pt x="10119" y="3836"/>
                </a:cubicBezTo>
                <a:cubicBezTo>
                  <a:pt x="10166" y="3836"/>
                  <a:pt x="10327" y="4049"/>
                  <a:pt x="10327" y="4058"/>
                </a:cubicBezTo>
                <a:cubicBezTo>
                  <a:pt x="10323" y="4077"/>
                  <a:pt x="10346" y="4084"/>
                  <a:pt x="10380" y="4084"/>
                </a:cubicBezTo>
                <a:cubicBezTo>
                  <a:pt x="10463" y="4084"/>
                  <a:pt x="10616" y="4041"/>
                  <a:pt x="10624" y="4025"/>
                </a:cubicBezTo>
                <a:cubicBezTo>
                  <a:pt x="10624" y="4023"/>
                  <a:pt x="10627" y="4021"/>
                  <a:pt x="10634" y="4021"/>
                </a:cubicBezTo>
                <a:cubicBezTo>
                  <a:pt x="10682" y="4021"/>
                  <a:pt x="10877" y="4082"/>
                  <a:pt x="10877" y="4091"/>
                </a:cubicBezTo>
                <a:cubicBezTo>
                  <a:pt x="10878" y="4083"/>
                  <a:pt x="10885" y="4080"/>
                  <a:pt x="10894" y="4080"/>
                </a:cubicBezTo>
                <a:cubicBezTo>
                  <a:pt x="10954" y="4080"/>
                  <a:pt x="11140" y="4203"/>
                  <a:pt x="11140" y="4212"/>
                </a:cubicBezTo>
                <a:cubicBezTo>
                  <a:pt x="11140" y="4208"/>
                  <a:pt x="11153" y="4206"/>
                  <a:pt x="11172" y="4206"/>
                </a:cubicBezTo>
                <a:cubicBezTo>
                  <a:pt x="11225" y="4206"/>
                  <a:pt x="11331" y="4219"/>
                  <a:pt x="11384" y="4219"/>
                </a:cubicBezTo>
                <a:cubicBezTo>
                  <a:pt x="11403" y="4219"/>
                  <a:pt x="11415" y="4217"/>
                  <a:pt x="11415" y="4212"/>
                </a:cubicBezTo>
                <a:cubicBezTo>
                  <a:pt x="11422" y="4145"/>
                  <a:pt x="11522" y="4135"/>
                  <a:pt x="11600" y="4135"/>
                </a:cubicBezTo>
                <a:cubicBezTo>
                  <a:pt x="11633" y="4135"/>
                  <a:pt x="11661" y="4137"/>
                  <a:pt x="11677" y="4137"/>
                </a:cubicBezTo>
                <a:cubicBezTo>
                  <a:pt x="11686" y="4137"/>
                  <a:pt x="11690" y="4137"/>
                  <a:pt x="11690" y="4135"/>
                </a:cubicBezTo>
                <a:cubicBezTo>
                  <a:pt x="11690" y="4140"/>
                  <a:pt x="11749" y="4150"/>
                  <a:pt x="11812" y="4150"/>
                </a:cubicBezTo>
                <a:cubicBezTo>
                  <a:pt x="11883" y="4150"/>
                  <a:pt x="11959" y="4138"/>
                  <a:pt x="11965" y="4091"/>
                </a:cubicBezTo>
                <a:lnTo>
                  <a:pt x="12042" y="0"/>
                </a:lnTo>
                <a:close/>
                <a:moveTo>
                  <a:pt x="4234" y="4619"/>
                </a:moveTo>
                <a:cubicBezTo>
                  <a:pt x="4234" y="4619"/>
                  <a:pt x="4234" y="4619"/>
                  <a:pt x="4234" y="4619"/>
                </a:cubicBezTo>
                <a:cubicBezTo>
                  <a:pt x="4234" y="4619"/>
                  <a:pt x="4234" y="4619"/>
                  <a:pt x="4234" y="4619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57150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47" name="Google Shape;147;p14"/>
          <p:cNvGrpSpPr/>
          <p:nvPr/>
        </p:nvGrpSpPr>
        <p:grpSpPr>
          <a:xfrm flipH="1">
            <a:off x="1675974" y="559868"/>
            <a:ext cx="8836701" cy="4023764"/>
            <a:chOff x="-15325" y="322765"/>
            <a:chExt cx="8836701" cy="4519560"/>
          </a:xfrm>
        </p:grpSpPr>
        <p:sp>
          <p:nvSpPr>
            <p:cNvPr id="148" name="Google Shape;148;p14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14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150" name="Google Shape;150;p14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151" name="Google Shape;151;p14"/>
          <p:cNvSpPr txBox="1">
            <a:spLocks noGrp="1"/>
          </p:cNvSpPr>
          <p:nvPr>
            <p:ph type="title"/>
          </p:nvPr>
        </p:nvSpPr>
        <p:spPr>
          <a:xfrm>
            <a:off x="3100975" y="3620875"/>
            <a:ext cx="5329800" cy="56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2000"/>
              <a:buNone/>
              <a:defRPr sz="2500"/>
            </a:lvl1pPr>
            <a:lvl2pPr lvl="1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2pPr>
            <a:lvl3pPr lvl="2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3pPr>
            <a:lvl4pPr lvl="3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4pPr>
            <a:lvl5pPr lvl="4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5pPr>
            <a:lvl6pPr lvl="5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6pPr>
            <a:lvl7pPr lvl="6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7pPr>
            <a:lvl8pPr lvl="7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8pPr>
            <a:lvl9pPr lvl="8">
              <a:spcBef>
                <a:spcPts val="0"/>
              </a:spcBef>
              <a:spcAft>
                <a:spcPts val="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152" name="Google Shape;152;p14"/>
          <p:cNvSpPr txBox="1">
            <a:spLocks noGrp="1"/>
          </p:cNvSpPr>
          <p:nvPr>
            <p:ph type="subTitle" idx="1"/>
          </p:nvPr>
        </p:nvSpPr>
        <p:spPr>
          <a:xfrm>
            <a:off x="2196275" y="1915525"/>
            <a:ext cx="6234300" cy="152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00"/>
              <a:buNone/>
              <a:defRPr sz="29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300"/>
              <a:buNone/>
              <a:defRPr sz="33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 1">
  <p:cSld name="CUSTOM_1_1"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4" name="Google Shape;154;p15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155" name="Google Shape;155;p15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6" name="Google Shape;156;p15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7" name="Google Shape;157;p15"/>
          <p:cNvSpPr/>
          <p:nvPr/>
        </p:nvSpPr>
        <p:spPr>
          <a:xfrm flipH="1">
            <a:off x="4671584" y="705450"/>
            <a:ext cx="5870241" cy="3732588"/>
          </a:xfrm>
          <a:custGeom>
            <a:avLst/>
            <a:gdLst/>
            <a:ahLst/>
            <a:cxnLst/>
            <a:rect l="l" t="t" r="r" b="b"/>
            <a:pathLst>
              <a:path w="29166" h="11504" extrusionOk="0">
                <a:moveTo>
                  <a:pt x="27956" y="1"/>
                </a:moveTo>
                <a:lnTo>
                  <a:pt x="67" y="133"/>
                </a:lnTo>
                <a:lnTo>
                  <a:pt x="67" y="738"/>
                </a:lnTo>
                <a:lnTo>
                  <a:pt x="441" y="738"/>
                </a:lnTo>
                <a:cubicBezTo>
                  <a:pt x="492" y="636"/>
                  <a:pt x="599" y="571"/>
                  <a:pt x="711" y="571"/>
                </a:cubicBezTo>
                <a:cubicBezTo>
                  <a:pt x="720" y="571"/>
                  <a:pt x="729" y="572"/>
                  <a:pt x="738" y="573"/>
                </a:cubicBezTo>
                <a:cubicBezTo>
                  <a:pt x="991" y="573"/>
                  <a:pt x="1156" y="859"/>
                  <a:pt x="1013" y="1078"/>
                </a:cubicBezTo>
                <a:cubicBezTo>
                  <a:pt x="950" y="1187"/>
                  <a:pt x="842" y="1240"/>
                  <a:pt x="734" y="1240"/>
                </a:cubicBezTo>
                <a:cubicBezTo>
                  <a:pt x="613" y="1240"/>
                  <a:pt x="493" y="1173"/>
                  <a:pt x="441" y="1045"/>
                </a:cubicBezTo>
                <a:lnTo>
                  <a:pt x="67" y="1045"/>
                </a:lnTo>
                <a:lnTo>
                  <a:pt x="100" y="1430"/>
                </a:lnTo>
                <a:lnTo>
                  <a:pt x="56" y="2156"/>
                </a:lnTo>
                <a:lnTo>
                  <a:pt x="430" y="2178"/>
                </a:lnTo>
                <a:cubicBezTo>
                  <a:pt x="485" y="2068"/>
                  <a:pt x="606" y="1991"/>
                  <a:pt x="727" y="1991"/>
                </a:cubicBezTo>
                <a:cubicBezTo>
                  <a:pt x="914" y="2002"/>
                  <a:pt x="1057" y="2156"/>
                  <a:pt x="1057" y="2332"/>
                </a:cubicBezTo>
                <a:cubicBezTo>
                  <a:pt x="1057" y="2512"/>
                  <a:pt x="914" y="2652"/>
                  <a:pt x="746" y="2652"/>
                </a:cubicBezTo>
                <a:cubicBezTo>
                  <a:pt x="739" y="2652"/>
                  <a:pt x="733" y="2651"/>
                  <a:pt x="727" y="2651"/>
                </a:cubicBezTo>
                <a:cubicBezTo>
                  <a:pt x="711" y="2654"/>
                  <a:pt x="695" y="2655"/>
                  <a:pt x="680" y="2655"/>
                </a:cubicBezTo>
                <a:cubicBezTo>
                  <a:pt x="576" y="2655"/>
                  <a:pt x="478" y="2593"/>
                  <a:pt x="430" y="2497"/>
                </a:cubicBezTo>
                <a:lnTo>
                  <a:pt x="56" y="2464"/>
                </a:lnTo>
                <a:lnTo>
                  <a:pt x="56" y="3564"/>
                </a:lnTo>
                <a:lnTo>
                  <a:pt x="430" y="3575"/>
                </a:lnTo>
                <a:cubicBezTo>
                  <a:pt x="481" y="3473"/>
                  <a:pt x="588" y="3409"/>
                  <a:pt x="700" y="3409"/>
                </a:cubicBezTo>
                <a:cubicBezTo>
                  <a:pt x="709" y="3409"/>
                  <a:pt x="718" y="3409"/>
                  <a:pt x="727" y="3410"/>
                </a:cubicBezTo>
                <a:cubicBezTo>
                  <a:pt x="733" y="3409"/>
                  <a:pt x="739" y="3409"/>
                  <a:pt x="746" y="3409"/>
                </a:cubicBezTo>
                <a:cubicBezTo>
                  <a:pt x="913" y="3409"/>
                  <a:pt x="1046" y="3548"/>
                  <a:pt x="1046" y="3718"/>
                </a:cubicBezTo>
                <a:cubicBezTo>
                  <a:pt x="1046" y="3905"/>
                  <a:pt x="903" y="4059"/>
                  <a:pt x="727" y="4070"/>
                </a:cubicBezTo>
                <a:cubicBezTo>
                  <a:pt x="595" y="4070"/>
                  <a:pt x="485" y="3993"/>
                  <a:pt x="430" y="3883"/>
                </a:cubicBezTo>
                <a:lnTo>
                  <a:pt x="56" y="3883"/>
                </a:lnTo>
                <a:lnTo>
                  <a:pt x="89" y="4213"/>
                </a:lnTo>
                <a:lnTo>
                  <a:pt x="89" y="5015"/>
                </a:lnTo>
                <a:lnTo>
                  <a:pt x="408" y="5015"/>
                </a:lnTo>
                <a:cubicBezTo>
                  <a:pt x="463" y="4905"/>
                  <a:pt x="584" y="4828"/>
                  <a:pt x="705" y="4828"/>
                </a:cubicBezTo>
                <a:cubicBezTo>
                  <a:pt x="715" y="4828"/>
                  <a:pt x="725" y="4827"/>
                  <a:pt x="735" y="4827"/>
                </a:cubicBezTo>
                <a:cubicBezTo>
                  <a:pt x="1167" y="4827"/>
                  <a:pt x="1167" y="5489"/>
                  <a:pt x="735" y="5489"/>
                </a:cubicBezTo>
                <a:cubicBezTo>
                  <a:pt x="725" y="5489"/>
                  <a:pt x="715" y="5489"/>
                  <a:pt x="705" y="5488"/>
                </a:cubicBezTo>
                <a:cubicBezTo>
                  <a:pt x="584" y="5488"/>
                  <a:pt x="474" y="5422"/>
                  <a:pt x="419" y="5301"/>
                </a:cubicBezTo>
                <a:lnTo>
                  <a:pt x="67" y="5323"/>
                </a:lnTo>
                <a:cubicBezTo>
                  <a:pt x="67" y="5323"/>
                  <a:pt x="34" y="6258"/>
                  <a:pt x="34" y="6346"/>
                </a:cubicBezTo>
                <a:cubicBezTo>
                  <a:pt x="45" y="6423"/>
                  <a:pt x="188" y="6434"/>
                  <a:pt x="188" y="6434"/>
                </a:cubicBezTo>
                <a:lnTo>
                  <a:pt x="408" y="6434"/>
                </a:lnTo>
                <a:cubicBezTo>
                  <a:pt x="466" y="6295"/>
                  <a:pt x="585" y="6232"/>
                  <a:pt x="704" y="6232"/>
                </a:cubicBezTo>
                <a:cubicBezTo>
                  <a:pt x="876" y="6232"/>
                  <a:pt x="1048" y="6362"/>
                  <a:pt x="1035" y="6577"/>
                </a:cubicBezTo>
                <a:cubicBezTo>
                  <a:pt x="1035" y="6764"/>
                  <a:pt x="881" y="6907"/>
                  <a:pt x="705" y="6907"/>
                </a:cubicBezTo>
                <a:cubicBezTo>
                  <a:pt x="573" y="6907"/>
                  <a:pt x="463" y="6830"/>
                  <a:pt x="408" y="6720"/>
                </a:cubicBezTo>
                <a:lnTo>
                  <a:pt x="34" y="6720"/>
                </a:lnTo>
                <a:lnTo>
                  <a:pt x="56" y="7259"/>
                </a:lnTo>
                <a:lnTo>
                  <a:pt x="34" y="7820"/>
                </a:lnTo>
                <a:lnTo>
                  <a:pt x="408" y="7853"/>
                </a:lnTo>
                <a:cubicBezTo>
                  <a:pt x="470" y="7729"/>
                  <a:pt x="583" y="7672"/>
                  <a:pt x="697" y="7672"/>
                </a:cubicBezTo>
                <a:cubicBezTo>
                  <a:pt x="866" y="7672"/>
                  <a:pt x="1035" y="7796"/>
                  <a:pt x="1035" y="8007"/>
                </a:cubicBezTo>
                <a:cubicBezTo>
                  <a:pt x="1035" y="8183"/>
                  <a:pt x="892" y="8326"/>
                  <a:pt x="716" y="8326"/>
                </a:cubicBezTo>
                <a:cubicBezTo>
                  <a:pt x="584" y="8326"/>
                  <a:pt x="463" y="8260"/>
                  <a:pt x="408" y="8139"/>
                </a:cubicBezTo>
                <a:lnTo>
                  <a:pt x="12" y="8139"/>
                </a:lnTo>
                <a:lnTo>
                  <a:pt x="12" y="8611"/>
                </a:lnTo>
                <a:lnTo>
                  <a:pt x="12" y="9216"/>
                </a:lnTo>
                <a:lnTo>
                  <a:pt x="386" y="9216"/>
                </a:lnTo>
                <a:cubicBezTo>
                  <a:pt x="447" y="9125"/>
                  <a:pt x="546" y="9061"/>
                  <a:pt x="656" y="9061"/>
                </a:cubicBezTo>
                <a:cubicBezTo>
                  <a:pt x="665" y="9061"/>
                  <a:pt x="674" y="9062"/>
                  <a:pt x="683" y="9062"/>
                </a:cubicBezTo>
                <a:cubicBezTo>
                  <a:pt x="693" y="9062"/>
                  <a:pt x="703" y="9061"/>
                  <a:pt x="713" y="9061"/>
                </a:cubicBezTo>
                <a:cubicBezTo>
                  <a:pt x="1145" y="9061"/>
                  <a:pt x="1145" y="9723"/>
                  <a:pt x="713" y="9723"/>
                </a:cubicBezTo>
                <a:cubicBezTo>
                  <a:pt x="703" y="9723"/>
                  <a:pt x="693" y="9723"/>
                  <a:pt x="683" y="9722"/>
                </a:cubicBezTo>
                <a:cubicBezTo>
                  <a:pt x="562" y="9722"/>
                  <a:pt x="441" y="9645"/>
                  <a:pt x="386" y="9535"/>
                </a:cubicBezTo>
                <a:lnTo>
                  <a:pt x="12" y="9535"/>
                </a:lnTo>
                <a:lnTo>
                  <a:pt x="45" y="9920"/>
                </a:lnTo>
                <a:lnTo>
                  <a:pt x="12" y="10646"/>
                </a:lnTo>
                <a:lnTo>
                  <a:pt x="375" y="10668"/>
                </a:lnTo>
                <a:cubicBezTo>
                  <a:pt x="430" y="10558"/>
                  <a:pt x="551" y="10481"/>
                  <a:pt x="672" y="10481"/>
                </a:cubicBezTo>
                <a:cubicBezTo>
                  <a:pt x="859" y="10492"/>
                  <a:pt x="1002" y="10635"/>
                  <a:pt x="1002" y="10822"/>
                </a:cubicBezTo>
                <a:cubicBezTo>
                  <a:pt x="1002" y="11002"/>
                  <a:pt x="859" y="11141"/>
                  <a:pt x="691" y="11141"/>
                </a:cubicBezTo>
                <a:cubicBezTo>
                  <a:pt x="684" y="11141"/>
                  <a:pt x="678" y="11141"/>
                  <a:pt x="672" y="11141"/>
                </a:cubicBezTo>
                <a:cubicBezTo>
                  <a:pt x="661" y="11142"/>
                  <a:pt x="651" y="11142"/>
                  <a:pt x="641" y="11142"/>
                </a:cubicBezTo>
                <a:cubicBezTo>
                  <a:pt x="531" y="11142"/>
                  <a:pt x="425" y="11088"/>
                  <a:pt x="375" y="10987"/>
                </a:cubicBezTo>
                <a:lnTo>
                  <a:pt x="1" y="10954"/>
                </a:lnTo>
                <a:lnTo>
                  <a:pt x="1" y="11504"/>
                </a:lnTo>
                <a:lnTo>
                  <a:pt x="27560" y="11361"/>
                </a:lnTo>
                <a:cubicBezTo>
                  <a:pt x="27571" y="11350"/>
                  <a:pt x="27571" y="11328"/>
                  <a:pt x="27582" y="11317"/>
                </a:cubicBezTo>
                <a:cubicBezTo>
                  <a:pt x="27648" y="11196"/>
                  <a:pt x="27758" y="11229"/>
                  <a:pt x="27802" y="11130"/>
                </a:cubicBezTo>
                <a:cubicBezTo>
                  <a:pt x="27846" y="11009"/>
                  <a:pt x="27879" y="10877"/>
                  <a:pt x="27879" y="10734"/>
                </a:cubicBezTo>
                <a:cubicBezTo>
                  <a:pt x="27901" y="10580"/>
                  <a:pt x="27769" y="10580"/>
                  <a:pt x="27813" y="10448"/>
                </a:cubicBezTo>
                <a:cubicBezTo>
                  <a:pt x="27857" y="10305"/>
                  <a:pt x="27923" y="10294"/>
                  <a:pt x="27956" y="10074"/>
                </a:cubicBezTo>
                <a:cubicBezTo>
                  <a:pt x="27978" y="9854"/>
                  <a:pt x="28242" y="9667"/>
                  <a:pt x="28296" y="9546"/>
                </a:cubicBezTo>
                <a:cubicBezTo>
                  <a:pt x="28351" y="9414"/>
                  <a:pt x="28198" y="9238"/>
                  <a:pt x="28263" y="9128"/>
                </a:cubicBezTo>
                <a:cubicBezTo>
                  <a:pt x="28318" y="9018"/>
                  <a:pt x="28362" y="8897"/>
                  <a:pt x="28373" y="8776"/>
                </a:cubicBezTo>
                <a:cubicBezTo>
                  <a:pt x="28406" y="8655"/>
                  <a:pt x="28560" y="8556"/>
                  <a:pt x="28571" y="8293"/>
                </a:cubicBezTo>
                <a:cubicBezTo>
                  <a:pt x="28582" y="8029"/>
                  <a:pt x="28758" y="7798"/>
                  <a:pt x="28813" y="7556"/>
                </a:cubicBezTo>
                <a:cubicBezTo>
                  <a:pt x="28868" y="7325"/>
                  <a:pt x="28802" y="7281"/>
                  <a:pt x="28835" y="7215"/>
                </a:cubicBezTo>
                <a:cubicBezTo>
                  <a:pt x="28901" y="7061"/>
                  <a:pt x="28945" y="6896"/>
                  <a:pt x="28945" y="6731"/>
                </a:cubicBezTo>
                <a:cubicBezTo>
                  <a:pt x="28912" y="6588"/>
                  <a:pt x="28923" y="6434"/>
                  <a:pt x="28978" y="6302"/>
                </a:cubicBezTo>
                <a:cubicBezTo>
                  <a:pt x="29044" y="6137"/>
                  <a:pt x="29011" y="5873"/>
                  <a:pt x="29022" y="5675"/>
                </a:cubicBezTo>
                <a:cubicBezTo>
                  <a:pt x="29033" y="5488"/>
                  <a:pt x="29143" y="5422"/>
                  <a:pt x="29143" y="5279"/>
                </a:cubicBezTo>
                <a:cubicBezTo>
                  <a:pt x="29165" y="5114"/>
                  <a:pt x="29099" y="4960"/>
                  <a:pt x="28989" y="4850"/>
                </a:cubicBezTo>
                <a:cubicBezTo>
                  <a:pt x="28846" y="4740"/>
                  <a:pt x="28901" y="4620"/>
                  <a:pt x="28846" y="4290"/>
                </a:cubicBezTo>
                <a:cubicBezTo>
                  <a:pt x="28791" y="3960"/>
                  <a:pt x="28934" y="3828"/>
                  <a:pt x="28934" y="3828"/>
                </a:cubicBezTo>
                <a:cubicBezTo>
                  <a:pt x="28857" y="3520"/>
                  <a:pt x="28978" y="3531"/>
                  <a:pt x="28824" y="3366"/>
                </a:cubicBezTo>
                <a:cubicBezTo>
                  <a:pt x="28681" y="3212"/>
                  <a:pt x="28780" y="2948"/>
                  <a:pt x="28780" y="2948"/>
                </a:cubicBezTo>
                <a:cubicBezTo>
                  <a:pt x="28659" y="2288"/>
                  <a:pt x="28516" y="2717"/>
                  <a:pt x="28472" y="2222"/>
                </a:cubicBezTo>
                <a:cubicBezTo>
                  <a:pt x="28428" y="1716"/>
                  <a:pt x="28263" y="1914"/>
                  <a:pt x="28263" y="1639"/>
                </a:cubicBezTo>
                <a:cubicBezTo>
                  <a:pt x="28263" y="1496"/>
                  <a:pt x="28253" y="1353"/>
                  <a:pt x="28209" y="1221"/>
                </a:cubicBezTo>
                <a:cubicBezTo>
                  <a:pt x="28022" y="979"/>
                  <a:pt x="28044" y="1023"/>
                  <a:pt x="28011" y="782"/>
                </a:cubicBezTo>
                <a:cubicBezTo>
                  <a:pt x="27989" y="529"/>
                  <a:pt x="27934" y="727"/>
                  <a:pt x="27868" y="419"/>
                </a:cubicBezTo>
                <a:cubicBezTo>
                  <a:pt x="27802" y="100"/>
                  <a:pt x="27956" y="1"/>
                  <a:pt x="2795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8" name="Google Shape;158;p15"/>
          <p:cNvSpPr/>
          <p:nvPr/>
        </p:nvSpPr>
        <p:spPr>
          <a:xfrm rot="-5400000">
            <a:off x="-1130071" y="4706268"/>
            <a:ext cx="3402960" cy="1305450"/>
          </a:xfrm>
          <a:custGeom>
            <a:avLst/>
            <a:gdLst/>
            <a:ahLst/>
            <a:cxnLst/>
            <a:rect l="l" t="t" r="r" b="b"/>
            <a:pathLst>
              <a:path w="12043" h="4620" extrusionOk="0">
                <a:moveTo>
                  <a:pt x="8997" y="3603"/>
                </a:moveTo>
                <a:cubicBezTo>
                  <a:pt x="8997" y="3604"/>
                  <a:pt x="8996" y="3606"/>
                  <a:pt x="8996" y="3607"/>
                </a:cubicBezTo>
                <a:cubicBezTo>
                  <a:pt x="8996" y="3606"/>
                  <a:pt x="8997" y="3604"/>
                  <a:pt x="8997" y="3603"/>
                </a:cubicBezTo>
                <a:close/>
                <a:moveTo>
                  <a:pt x="6456" y="3682"/>
                </a:moveTo>
                <a:lnTo>
                  <a:pt x="6456" y="3682"/>
                </a:lnTo>
                <a:cubicBezTo>
                  <a:pt x="6456" y="3683"/>
                  <a:pt x="6456" y="3684"/>
                  <a:pt x="6456" y="3684"/>
                </a:cubicBezTo>
                <a:cubicBezTo>
                  <a:pt x="6456" y="3684"/>
                  <a:pt x="6456" y="3683"/>
                  <a:pt x="6456" y="3682"/>
                </a:cubicBezTo>
                <a:close/>
                <a:moveTo>
                  <a:pt x="2629" y="4234"/>
                </a:moveTo>
                <a:lnTo>
                  <a:pt x="2629" y="4234"/>
                </a:lnTo>
                <a:cubicBezTo>
                  <a:pt x="2629" y="4234"/>
                  <a:pt x="2629" y="4234"/>
                  <a:pt x="2629" y="4234"/>
                </a:cubicBezTo>
                <a:cubicBezTo>
                  <a:pt x="2629" y="4234"/>
                  <a:pt x="2629" y="4234"/>
                  <a:pt x="2629" y="4234"/>
                </a:cubicBezTo>
                <a:close/>
                <a:moveTo>
                  <a:pt x="12042" y="0"/>
                </a:moveTo>
                <a:lnTo>
                  <a:pt x="0" y="66"/>
                </a:lnTo>
                <a:lnTo>
                  <a:pt x="55" y="3420"/>
                </a:lnTo>
                <a:cubicBezTo>
                  <a:pt x="55" y="3429"/>
                  <a:pt x="200" y="3540"/>
                  <a:pt x="261" y="3540"/>
                </a:cubicBezTo>
                <a:cubicBezTo>
                  <a:pt x="275" y="3540"/>
                  <a:pt x="284" y="3534"/>
                  <a:pt x="286" y="3519"/>
                </a:cubicBezTo>
                <a:cubicBezTo>
                  <a:pt x="286" y="3545"/>
                  <a:pt x="408" y="3720"/>
                  <a:pt x="471" y="3720"/>
                </a:cubicBezTo>
                <a:cubicBezTo>
                  <a:pt x="489" y="3720"/>
                  <a:pt x="501" y="3707"/>
                  <a:pt x="506" y="3673"/>
                </a:cubicBezTo>
                <a:cubicBezTo>
                  <a:pt x="512" y="3646"/>
                  <a:pt x="589" y="3632"/>
                  <a:pt x="664" y="3632"/>
                </a:cubicBezTo>
                <a:cubicBezTo>
                  <a:pt x="740" y="3632"/>
                  <a:pt x="814" y="3646"/>
                  <a:pt x="814" y="3673"/>
                </a:cubicBezTo>
                <a:cubicBezTo>
                  <a:pt x="814" y="3660"/>
                  <a:pt x="829" y="3655"/>
                  <a:pt x="851" y="3655"/>
                </a:cubicBezTo>
                <a:cubicBezTo>
                  <a:pt x="923" y="3655"/>
                  <a:pt x="1075" y="3714"/>
                  <a:pt x="1067" y="3772"/>
                </a:cubicBezTo>
                <a:cubicBezTo>
                  <a:pt x="1034" y="3926"/>
                  <a:pt x="1276" y="3893"/>
                  <a:pt x="1265" y="3970"/>
                </a:cubicBezTo>
                <a:cubicBezTo>
                  <a:pt x="1265" y="3992"/>
                  <a:pt x="1507" y="4080"/>
                  <a:pt x="1507" y="4113"/>
                </a:cubicBezTo>
                <a:cubicBezTo>
                  <a:pt x="1509" y="4096"/>
                  <a:pt x="1519" y="4089"/>
                  <a:pt x="1534" y="4089"/>
                </a:cubicBezTo>
                <a:cubicBezTo>
                  <a:pt x="1585" y="4089"/>
                  <a:pt x="1694" y="4165"/>
                  <a:pt x="1753" y="4165"/>
                </a:cubicBezTo>
                <a:cubicBezTo>
                  <a:pt x="1775" y="4165"/>
                  <a:pt x="1790" y="4154"/>
                  <a:pt x="1793" y="4124"/>
                </a:cubicBezTo>
                <a:cubicBezTo>
                  <a:pt x="1793" y="4130"/>
                  <a:pt x="1816" y="4133"/>
                  <a:pt x="1850" y="4133"/>
                </a:cubicBezTo>
                <a:cubicBezTo>
                  <a:pt x="1936" y="4133"/>
                  <a:pt x="2093" y="4115"/>
                  <a:pt x="2101" y="4091"/>
                </a:cubicBezTo>
                <a:cubicBezTo>
                  <a:pt x="2101" y="4091"/>
                  <a:pt x="2257" y="4340"/>
                  <a:pt x="2292" y="4340"/>
                </a:cubicBezTo>
                <a:cubicBezTo>
                  <a:pt x="2295" y="4340"/>
                  <a:pt x="2298" y="4338"/>
                  <a:pt x="2299" y="4334"/>
                </a:cubicBezTo>
                <a:lnTo>
                  <a:pt x="2299" y="4334"/>
                </a:lnTo>
                <a:cubicBezTo>
                  <a:pt x="2298" y="4337"/>
                  <a:pt x="2300" y="4338"/>
                  <a:pt x="2303" y="4338"/>
                </a:cubicBezTo>
                <a:cubicBezTo>
                  <a:pt x="2334" y="4338"/>
                  <a:pt x="2534" y="4202"/>
                  <a:pt x="2605" y="4202"/>
                </a:cubicBezTo>
                <a:cubicBezTo>
                  <a:pt x="2623" y="4202"/>
                  <a:pt x="2633" y="4211"/>
                  <a:pt x="2629" y="4234"/>
                </a:cubicBezTo>
                <a:lnTo>
                  <a:pt x="2629" y="4234"/>
                </a:lnTo>
                <a:cubicBezTo>
                  <a:pt x="2629" y="4234"/>
                  <a:pt x="2629" y="4233"/>
                  <a:pt x="2630" y="4233"/>
                </a:cubicBezTo>
                <a:cubicBezTo>
                  <a:pt x="2651" y="4233"/>
                  <a:pt x="2859" y="4323"/>
                  <a:pt x="2880" y="4323"/>
                </a:cubicBezTo>
                <a:cubicBezTo>
                  <a:pt x="2881" y="4323"/>
                  <a:pt x="2882" y="4323"/>
                  <a:pt x="2882" y="4322"/>
                </a:cubicBezTo>
                <a:cubicBezTo>
                  <a:pt x="2887" y="4299"/>
                  <a:pt x="2910" y="4289"/>
                  <a:pt x="2940" y="4289"/>
                </a:cubicBezTo>
                <a:cubicBezTo>
                  <a:pt x="3020" y="4289"/>
                  <a:pt x="3154" y="4359"/>
                  <a:pt x="3146" y="4399"/>
                </a:cubicBezTo>
                <a:cubicBezTo>
                  <a:pt x="3146" y="4399"/>
                  <a:pt x="3341" y="4557"/>
                  <a:pt x="3381" y="4557"/>
                </a:cubicBezTo>
                <a:cubicBezTo>
                  <a:pt x="3384" y="4557"/>
                  <a:pt x="3387" y="4556"/>
                  <a:pt x="3387" y="4553"/>
                </a:cubicBezTo>
                <a:cubicBezTo>
                  <a:pt x="3387" y="4557"/>
                  <a:pt x="3391" y="4558"/>
                  <a:pt x="3398" y="4558"/>
                </a:cubicBezTo>
                <a:cubicBezTo>
                  <a:pt x="3450" y="4558"/>
                  <a:pt x="3674" y="4465"/>
                  <a:pt x="3694" y="4465"/>
                </a:cubicBezTo>
                <a:cubicBezTo>
                  <a:pt x="3695" y="4465"/>
                  <a:pt x="3695" y="4465"/>
                  <a:pt x="3695" y="4465"/>
                </a:cubicBezTo>
                <a:cubicBezTo>
                  <a:pt x="3698" y="4436"/>
                  <a:pt x="3719" y="4424"/>
                  <a:pt x="3748" y="4424"/>
                </a:cubicBezTo>
                <a:cubicBezTo>
                  <a:pt x="3828" y="4424"/>
                  <a:pt x="3967" y="4510"/>
                  <a:pt x="3959" y="4542"/>
                </a:cubicBezTo>
                <a:cubicBezTo>
                  <a:pt x="3953" y="4568"/>
                  <a:pt x="3975" y="4575"/>
                  <a:pt x="4010" y="4575"/>
                </a:cubicBezTo>
                <a:cubicBezTo>
                  <a:pt x="4051" y="4575"/>
                  <a:pt x="4110" y="4565"/>
                  <a:pt x="4157" y="4565"/>
                </a:cubicBezTo>
                <a:cubicBezTo>
                  <a:pt x="4206" y="4565"/>
                  <a:pt x="4242" y="4575"/>
                  <a:pt x="4234" y="4619"/>
                </a:cubicBezTo>
                <a:lnTo>
                  <a:pt x="4234" y="4619"/>
                </a:lnTo>
                <a:cubicBezTo>
                  <a:pt x="4238" y="4601"/>
                  <a:pt x="4259" y="4596"/>
                  <a:pt x="4288" y="4596"/>
                </a:cubicBezTo>
                <a:cubicBezTo>
                  <a:pt x="4327" y="4596"/>
                  <a:pt x="4381" y="4605"/>
                  <a:pt x="4428" y="4605"/>
                </a:cubicBezTo>
                <a:cubicBezTo>
                  <a:pt x="4480" y="4605"/>
                  <a:pt x="4523" y="4595"/>
                  <a:pt x="4531" y="4553"/>
                </a:cubicBezTo>
                <a:cubicBezTo>
                  <a:pt x="4553" y="4476"/>
                  <a:pt x="4795" y="4410"/>
                  <a:pt x="4795" y="4399"/>
                </a:cubicBezTo>
                <a:cubicBezTo>
                  <a:pt x="4800" y="4367"/>
                  <a:pt x="4853" y="4362"/>
                  <a:pt x="4914" y="4362"/>
                </a:cubicBezTo>
                <a:cubicBezTo>
                  <a:pt x="4942" y="4362"/>
                  <a:pt x="4972" y="4363"/>
                  <a:pt x="5000" y="4363"/>
                </a:cubicBezTo>
                <a:cubicBezTo>
                  <a:pt x="5053" y="4363"/>
                  <a:pt x="5096" y="4359"/>
                  <a:pt x="5103" y="4335"/>
                </a:cubicBezTo>
                <a:lnTo>
                  <a:pt x="5103" y="4335"/>
                </a:lnTo>
                <a:cubicBezTo>
                  <a:pt x="5100" y="4348"/>
                  <a:pt x="5102" y="4354"/>
                  <a:pt x="5107" y="4354"/>
                </a:cubicBezTo>
                <a:cubicBezTo>
                  <a:pt x="5138" y="4354"/>
                  <a:pt x="5292" y="4137"/>
                  <a:pt x="5301" y="4080"/>
                </a:cubicBezTo>
                <a:cubicBezTo>
                  <a:pt x="5301" y="4080"/>
                  <a:pt x="5302" y="4080"/>
                  <a:pt x="5303" y="4080"/>
                </a:cubicBezTo>
                <a:cubicBezTo>
                  <a:pt x="5326" y="4080"/>
                  <a:pt x="5539" y="4150"/>
                  <a:pt x="5627" y="4150"/>
                </a:cubicBezTo>
                <a:cubicBezTo>
                  <a:pt x="5648" y="4150"/>
                  <a:pt x="5662" y="4146"/>
                  <a:pt x="5664" y="4135"/>
                </a:cubicBezTo>
                <a:lnTo>
                  <a:pt x="5664" y="4135"/>
                </a:lnTo>
                <a:cubicBezTo>
                  <a:pt x="5655" y="4180"/>
                  <a:pt x="5660" y="4198"/>
                  <a:pt x="5673" y="4198"/>
                </a:cubicBezTo>
                <a:cubicBezTo>
                  <a:pt x="5723" y="4198"/>
                  <a:pt x="5889" y="3957"/>
                  <a:pt x="5905" y="3957"/>
                </a:cubicBezTo>
                <a:cubicBezTo>
                  <a:pt x="5905" y="3957"/>
                  <a:pt x="5906" y="3958"/>
                  <a:pt x="5906" y="3959"/>
                </a:cubicBezTo>
                <a:cubicBezTo>
                  <a:pt x="5903" y="3974"/>
                  <a:pt x="5905" y="3981"/>
                  <a:pt x="5910" y="3981"/>
                </a:cubicBezTo>
                <a:cubicBezTo>
                  <a:pt x="5944" y="3981"/>
                  <a:pt x="6114" y="3733"/>
                  <a:pt x="6144" y="3733"/>
                </a:cubicBezTo>
                <a:cubicBezTo>
                  <a:pt x="6149" y="3733"/>
                  <a:pt x="6150" y="3738"/>
                  <a:pt x="6148" y="3750"/>
                </a:cubicBezTo>
                <a:cubicBezTo>
                  <a:pt x="6146" y="3768"/>
                  <a:pt x="6155" y="3775"/>
                  <a:pt x="6171" y="3775"/>
                </a:cubicBezTo>
                <a:cubicBezTo>
                  <a:pt x="6234" y="3775"/>
                  <a:pt x="6399" y="3672"/>
                  <a:pt x="6444" y="3672"/>
                </a:cubicBezTo>
                <a:cubicBezTo>
                  <a:pt x="6452" y="3672"/>
                  <a:pt x="6456" y="3675"/>
                  <a:pt x="6456" y="3682"/>
                </a:cubicBezTo>
                <a:lnTo>
                  <a:pt x="6456" y="3682"/>
                </a:lnTo>
                <a:cubicBezTo>
                  <a:pt x="6457" y="3680"/>
                  <a:pt x="6458" y="3679"/>
                  <a:pt x="6461" y="3679"/>
                </a:cubicBezTo>
                <a:cubicBezTo>
                  <a:pt x="6494" y="3679"/>
                  <a:pt x="6662" y="3825"/>
                  <a:pt x="6708" y="3825"/>
                </a:cubicBezTo>
                <a:cubicBezTo>
                  <a:pt x="6714" y="3825"/>
                  <a:pt x="6718" y="3822"/>
                  <a:pt x="6720" y="3816"/>
                </a:cubicBezTo>
                <a:cubicBezTo>
                  <a:pt x="6720" y="3750"/>
                  <a:pt x="6973" y="3783"/>
                  <a:pt x="6995" y="3695"/>
                </a:cubicBezTo>
                <a:lnTo>
                  <a:pt x="6995" y="3695"/>
                </a:lnTo>
                <a:cubicBezTo>
                  <a:pt x="6989" y="3724"/>
                  <a:pt x="7002" y="3734"/>
                  <a:pt x="7024" y="3734"/>
                </a:cubicBezTo>
                <a:cubicBezTo>
                  <a:pt x="7077" y="3734"/>
                  <a:pt x="7181" y="3679"/>
                  <a:pt x="7227" y="3679"/>
                </a:cubicBezTo>
                <a:cubicBezTo>
                  <a:pt x="7243" y="3679"/>
                  <a:pt x="7252" y="3686"/>
                  <a:pt x="7247" y="3706"/>
                </a:cubicBezTo>
                <a:cubicBezTo>
                  <a:pt x="7247" y="3707"/>
                  <a:pt x="7248" y="3707"/>
                  <a:pt x="7249" y="3707"/>
                </a:cubicBezTo>
                <a:cubicBezTo>
                  <a:pt x="7266" y="3707"/>
                  <a:pt x="7382" y="3665"/>
                  <a:pt x="7454" y="3665"/>
                </a:cubicBezTo>
                <a:cubicBezTo>
                  <a:pt x="7490" y="3665"/>
                  <a:pt x="7515" y="3675"/>
                  <a:pt x="7511" y="3706"/>
                </a:cubicBezTo>
                <a:cubicBezTo>
                  <a:pt x="7491" y="3798"/>
                  <a:pt x="7697" y="3918"/>
                  <a:pt x="7727" y="3918"/>
                </a:cubicBezTo>
                <a:cubicBezTo>
                  <a:pt x="7730" y="3918"/>
                  <a:pt x="7731" y="3917"/>
                  <a:pt x="7731" y="3915"/>
                </a:cubicBezTo>
                <a:cubicBezTo>
                  <a:pt x="7731" y="3906"/>
                  <a:pt x="7934" y="3832"/>
                  <a:pt x="7991" y="3832"/>
                </a:cubicBezTo>
                <a:cubicBezTo>
                  <a:pt x="8001" y="3832"/>
                  <a:pt x="8006" y="3834"/>
                  <a:pt x="8006" y="3838"/>
                </a:cubicBezTo>
                <a:cubicBezTo>
                  <a:pt x="8013" y="3778"/>
                  <a:pt x="8114" y="3734"/>
                  <a:pt x="8187" y="3734"/>
                </a:cubicBezTo>
                <a:cubicBezTo>
                  <a:pt x="8233" y="3734"/>
                  <a:pt x="8268" y="3752"/>
                  <a:pt x="8259" y="3794"/>
                </a:cubicBezTo>
                <a:cubicBezTo>
                  <a:pt x="8347" y="3783"/>
                  <a:pt x="8424" y="3739"/>
                  <a:pt x="8501" y="3684"/>
                </a:cubicBezTo>
                <a:cubicBezTo>
                  <a:pt x="8501" y="3684"/>
                  <a:pt x="8653" y="3815"/>
                  <a:pt x="8727" y="3815"/>
                </a:cubicBezTo>
                <a:cubicBezTo>
                  <a:pt x="8746" y="3815"/>
                  <a:pt x="8760" y="3806"/>
                  <a:pt x="8765" y="3783"/>
                </a:cubicBezTo>
                <a:lnTo>
                  <a:pt x="8765" y="3783"/>
                </a:lnTo>
                <a:cubicBezTo>
                  <a:pt x="8764" y="3788"/>
                  <a:pt x="8765" y="3790"/>
                  <a:pt x="8767" y="3790"/>
                </a:cubicBezTo>
                <a:cubicBezTo>
                  <a:pt x="8790" y="3790"/>
                  <a:pt x="8957" y="3589"/>
                  <a:pt x="8991" y="3589"/>
                </a:cubicBezTo>
                <a:cubicBezTo>
                  <a:pt x="8996" y="3589"/>
                  <a:pt x="8998" y="3593"/>
                  <a:pt x="8997" y="3603"/>
                </a:cubicBezTo>
                <a:lnTo>
                  <a:pt x="8997" y="3603"/>
                </a:lnTo>
                <a:cubicBezTo>
                  <a:pt x="9000" y="3591"/>
                  <a:pt x="9007" y="3586"/>
                  <a:pt x="9018" y="3586"/>
                </a:cubicBezTo>
                <a:cubicBezTo>
                  <a:pt x="9073" y="3586"/>
                  <a:pt x="9212" y="3710"/>
                  <a:pt x="9235" y="3710"/>
                </a:cubicBezTo>
                <a:cubicBezTo>
                  <a:pt x="9237" y="3710"/>
                  <a:pt x="9238" y="3709"/>
                  <a:pt x="9238" y="3706"/>
                </a:cubicBezTo>
                <a:cubicBezTo>
                  <a:pt x="9238" y="3713"/>
                  <a:pt x="9246" y="3716"/>
                  <a:pt x="9259" y="3716"/>
                </a:cubicBezTo>
                <a:cubicBezTo>
                  <a:pt x="9332" y="3716"/>
                  <a:pt x="9568" y="3629"/>
                  <a:pt x="9568" y="3629"/>
                </a:cubicBezTo>
                <a:cubicBezTo>
                  <a:pt x="9568" y="3627"/>
                  <a:pt x="9569" y="3626"/>
                  <a:pt x="9570" y="3626"/>
                </a:cubicBezTo>
                <a:cubicBezTo>
                  <a:pt x="9594" y="3626"/>
                  <a:pt x="9788" y="3849"/>
                  <a:pt x="9788" y="3849"/>
                </a:cubicBezTo>
                <a:cubicBezTo>
                  <a:pt x="9788" y="3856"/>
                  <a:pt x="9911" y="3876"/>
                  <a:pt x="10004" y="3876"/>
                </a:cubicBezTo>
                <a:cubicBezTo>
                  <a:pt x="10058" y="3876"/>
                  <a:pt x="10103" y="3870"/>
                  <a:pt x="10107" y="3849"/>
                </a:cubicBezTo>
                <a:cubicBezTo>
                  <a:pt x="10108" y="3840"/>
                  <a:pt x="10112" y="3836"/>
                  <a:pt x="10119" y="3836"/>
                </a:cubicBezTo>
                <a:cubicBezTo>
                  <a:pt x="10166" y="3836"/>
                  <a:pt x="10327" y="4049"/>
                  <a:pt x="10327" y="4058"/>
                </a:cubicBezTo>
                <a:cubicBezTo>
                  <a:pt x="10323" y="4077"/>
                  <a:pt x="10346" y="4084"/>
                  <a:pt x="10380" y="4084"/>
                </a:cubicBezTo>
                <a:cubicBezTo>
                  <a:pt x="10463" y="4084"/>
                  <a:pt x="10616" y="4041"/>
                  <a:pt x="10624" y="4025"/>
                </a:cubicBezTo>
                <a:cubicBezTo>
                  <a:pt x="10624" y="4023"/>
                  <a:pt x="10627" y="4021"/>
                  <a:pt x="10634" y="4021"/>
                </a:cubicBezTo>
                <a:cubicBezTo>
                  <a:pt x="10682" y="4021"/>
                  <a:pt x="10877" y="4082"/>
                  <a:pt x="10877" y="4091"/>
                </a:cubicBezTo>
                <a:cubicBezTo>
                  <a:pt x="10878" y="4083"/>
                  <a:pt x="10885" y="4080"/>
                  <a:pt x="10894" y="4080"/>
                </a:cubicBezTo>
                <a:cubicBezTo>
                  <a:pt x="10954" y="4080"/>
                  <a:pt x="11140" y="4203"/>
                  <a:pt x="11140" y="4212"/>
                </a:cubicBezTo>
                <a:cubicBezTo>
                  <a:pt x="11140" y="4208"/>
                  <a:pt x="11153" y="4206"/>
                  <a:pt x="11172" y="4206"/>
                </a:cubicBezTo>
                <a:cubicBezTo>
                  <a:pt x="11225" y="4206"/>
                  <a:pt x="11331" y="4219"/>
                  <a:pt x="11384" y="4219"/>
                </a:cubicBezTo>
                <a:cubicBezTo>
                  <a:pt x="11403" y="4219"/>
                  <a:pt x="11415" y="4217"/>
                  <a:pt x="11415" y="4212"/>
                </a:cubicBezTo>
                <a:cubicBezTo>
                  <a:pt x="11422" y="4145"/>
                  <a:pt x="11522" y="4135"/>
                  <a:pt x="11600" y="4135"/>
                </a:cubicBezTo>
                <a:cubicBezTo>
                  <a:pt x="11633" y="4135"/>
                  <a:pt x="11661" y="4137"/>
                  <a:pt x="11677" y="4137"/>
                </a:cubicBezTo>
                <a:cubicBezTo>
                  <a:pt x="11686" y="4137"/>
                  <a:pt x="11690" y="4137"/>
                  <a:pt x="11690" y="4135"/>
                </a:cubicBezTo>
                <a:cubicBezTo>
                  <a:pt x="11690" y="4140"/>
                  <a:pt x="11749" y="4150"/>
                  <a:pt x="11812" y="4150"/>
                </a:cubicBezTo>
                <a:cubicBezTo>
                  <a:pt x="11883" y="4150"/>
                  <a:pt x="11959" y="4138"/>
                  <a:pt x="11965" y="4091"/>
                </a:cubicBezTo>
                <a:lnTo>
                  <a:pt x="12042" y="0"/>
                </a:lnTo>
                <a:close/>
                <a:moveTo>
                  <a:pt x="4234" y="4619"/>
                </a:moveTo>
                <a:cubicBezTo>
                  <a:pt x="4234" y="4619"/>
                  <a:pt x="4234" y="4619"/>
                  <a:pt x="4234" y="4619"/>
                </a:cubicBezTo>
                <a:cubicBezTo>
                  <a:pt x="4234" y="4619"/>
                  <a:pt x="4234" y="4619"/>
                  <a:pt x="4234" y="4619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57150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9" name="Google Shape;159;p15"/>
          <p:cNvSpPr txBox="1">
            <a:spLocks noGrp="1"/>
          </p:cNvSpPr>
          <p:nvPr>
            <p:ph type="title"/>
          </p:nvPr>
        </p:nvSpPr>
        <p:spPr>
          <a:xfrm flipH="1">
            <a:off x="5086733" y="2292675"/>
            <a:ext cx="3320700" cy="775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3700"/>
              <a:buNone/>
              <a:defRPr sz="4800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3700"/>
            </a:lvl9pPr>
          </a:lstStyle>
          <a:p>
            <a:endParaRPr/>
          </a:p>
        </p:txBody>
      </p:sp>
      <p:sp>
        <p:nvSpPr>
          <p:cNvPr id="160" name="Google Shape;160;p15"/>
          <p:cNvSpPr txBox="1">
            <a:spLocks noGrp="1"/>
          </p:cNvSpPr>
          <p:nvPr>
            <p:ph type="subTitle" idx="1"/>
          </p:nvPr>
        </p:nvSpPr>
        <p:spPr>
          <a:xfrm flipH="1">
            <a:off x="5512733" y="3166400"/>
            <a:ext cx="2894700" cy="73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8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61" name="Google Shape;161;p15"/>
          <p:cNvSpPr txBox="1">
            <a:spLocks noGrp="1"/>
          </p:cNvSpPr>
          <p:nvPr>
            <p:ph type="title" idx="2" hasCustomPrompt="1"/>
          </p:nvPr>
        </p:nvSpPr>
        <p:spPr>
          <a:xfrm flipH="1">
            <a:off x="7385533" y="1506800"/>
            <a:ext cx="914700" cy="548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700">
                <a:solidFill>
                  <a:schemeClr val="dk1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800"/>
              <a:buNone/>
              <a:defRPr sz="4800" b="0"/>
            </a:lvl9pPr>
          </a:lstStyle>
          <a:p>
            <a:r>
              <a:t>xx%</a:t>
            </a:r>
          </a:p>
        </p:txBody>
      </p:sp>
      <p:sp>
        <p:nvSpPr>
          <p:cNvPr id="162" name="Google Shape;162;p15"/>
          <p:cNvSpPr>
            <a:spLocks noGrp="1"/>
          </p:cNvSpPr>
          <p:nvPr>
            <p:ph type="pic" idx="3"/>
          </p:nvPr>
        </p:nvSpPr>
        <p:spPr>
          <a:xfrm rot="-102549" flipH="1">
            <a:off x="746915" y="448011"/>
            <a:ext cx="2293320" cy="2293320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</p:sp>
      <p:sp>
        <p:nvSpPr>
          <p:cNvPr id="163" name="Google Shape;163;p15"/>
          <p:cNvSpPr>
            <a:spLocks noGrp="1"/>
          </p:cNvSpPr>
          <p:nvPr>
            <p:ph type="pic" idx="4"/>
          </p:nvPr>
        </p:nvSpPr>
        <p:spPr>
          <a:xfrm rot="456203" flipH="1">
            <a:off x="1701172" y="2161158"/>
            <a:ext cx="2339873" cy="2340170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2">
  <p:cSld name="CUSTOM_2_1_1_2"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9" name="Google Shape;189;p18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190" name="Google Shape;190;p18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91" name="Google Shape;191;p18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92" name="Google Shape;192;p18"/>
          <p:cNvGrpSpPr/>
          <p:nvPr/>
        </p:nvGrpSpPr>
        <p:grpSpPr>
          <a:xfrm>
            <a:off x="-15325" y="322765"/>
            <a:ext cx="8836701" cy="4519560"/>
            <a:chOff x="-15325" y="322765"/>
            <a:chExt cx="8836701" cy="4519560"/>
          </a:xfrm>
        </p:grpSpPr>
        <p:sp>
          <p:nvSpPr>
            <p:cNvPr id="193" name="Google Shape;193;p18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18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195" name="Google Shape;195;p18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196" name="Google Shape;196;p18"/>
          <p:cNvSpPr txBox="1">
            <a:spLocks noGrp="1"/>
          </p:cNvSpPr>
          <p:nvPr>
            <p:ph type="title"/>
          </p:nvPr>
        </p:nvSpPr>
        <p:spPr>
          <a:xfrm>
            <a:off x="713225" y="453050"/>
            <a:ext cx="7717500" cy="6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cxnSp>
        <p:nvCxnSpPr>
          <p:cNvPr id="197" name="Google Shape;197;p18"/>
          <p:cNvCxnSpPr>
            <a:endCxn id="198" idx="1"/>
          </p:cNvCxnSpPr>
          <p:nvPr/>
        </p:nvCxnSpPr>
        <p:spPr>
          <a:xfrm>
            <a:off x="-369831" y="2440419"/>
            <a:ext cx="665100" cy="1551900"/>
          </a:xfrm>
          <a:prstGeom prst="straightConnector1">
            <a:avLst/>
          </a:prstGeom>
          <a:noFill/>
          <a:ln w="381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99" name="Google Shape;199;p18"/>
          <p:cNvCxnSpPr>
            <a:stCxn id="198" idx="4"/>
          </p:cNvCxnSpPr>
          <p:nvPr/>
        </p:nvCxnSpPr>
        <p:spPr>
          <a:xfrm>
            <a:off x="385638" y="4210488"/>
            <a:ext cx="132000" cy="1409700"/>
          </a:xfrm>
          <a:prstGeom prst="straightConnector1">
            <a:avLst/>
          </a:prstGeom>
          <a:noFill/>
          <a:ln w="381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98" name="Google Shape;198;p18"/>
          <p:cNvSpPr/>
          <p:nvPr/>
        </p:nvSpPr>
        <p:spPr>
          <a:xfrm>
            <a:off x="257838" y="3954888"/>
            <a:ext cx="255600" cy="255600"/>
          </a:xfrm>
          <a:prstGeom prst="ellipse">
            <a:avLst/>
          </a:prstGeom>
          <a:solidFill>
            <a:schemeClr val="lt2"/>
          </a:solidFill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CUSTOM_2_1_1_1_1"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1" name="Google Shape;201;p19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202" name="Google Shape;202;p19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03" name="Google Shape;203;p19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04" name="Google Shape;204;p19"/>
          <p:cNvGrpSpPr/>
          <p:nvPr/>
        </p:nvGrpSpPr>
        <p:grpSpPr>
          <a:xfrm>
            <a:off x="-15325" y="322765"/>
            <a:ext cx="8836701" cy="4519560"/>
            <a:chOff x="-15325" y="322765"/>
            <a:chExt cx="8836701" cy="4519560"/>
          </a:xfrm>
        </p:grpSpPr>
        <p:sp>
          <p:nvSpPr>
            <p:cNvPr id="205" name="Google Shape;205;p19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19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207" name="Google Shape;207;p19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208" name="Google Shape;208;p19"/>
          <p:cNvSpPr txBox="1">
            <a:spLocks noGrp="1"/>
          </p:cNvSpPr>
          <p:nvPr>
            <p:ph type="title"/>
          </p:nvPr>
        </p:nvSpPr>
        <p:spPr>
          <a:xfrm>
            <a:off x="4521400" y="496625"/>
            <a:ext cx="3798600" cy="118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09" name="Google Shape;209;p19"/>
          <p:cNvSpPr txBox="1">
            <a:spLocks noGrp="1"/>
          </p:cNvSpPr>
          <p:nvPr>
            <p:ph type="body" idx="1"/>
          </p:nvPr>
        </p:nvSpPr>
        <p:spPr>
          <a:xfrm>
            <a:off x="4521400" y="2008525"/>
            <a:ext cx="3798600" cy="1968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/>
            </a:lvl1pPr>
            <a:lvl2pPr marL="914400" lvl="1" indent="-317500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○"/>
              <a:defRPr/>
            </a:lvl2pPr>
            <a:lvl3pPr marL="1371600" lvl="2" indent="-317500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Clr>
                <a:schemeClr val="accent2"/>
              </a:buClr>
              <a:buSzPts val="1400"/>
              <a:buFont typeface="Arial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Clr>
                <a:schemeClr val="accent2"/>
              </a:buClr>
              <a:buSzPts val="1400"/>
              <a:buFont typeface="Arial"/>
              <a:buChar char="■"/>
              <a:defRPr/>
            </a:lvl9pPr>
          </a:lstStyle>
          <a:p>
            <a:endParaRPr/>
          </a:p>
        </p:txBody>
      </p:sp>
      <p:sp>
        <p:nvSpPr>
          <p:cNvPr id="210" name="Google Shape;210;p19"/>
          <p:cNvSpPr>
            <a:spLocks noGrp="1"/>
          </p:cNvSpPr>
          <p:nvPr>
            <p:ph type="pic" idx="2"/>
          </p:nvPr>
        </p:nvSpPr>
        <p:spPr>
          <a:xfrm rot="-102043">
            <a:off x="856468" y="746165"/>
            <a:ext cx="3184103" cy="3184402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85725" dist="57150" dir="1380000" algn="bl" rotWithShape="0">
              <a:srgbClr val="000000">
                <a:alpha val="29000"/>
              </a:srgbClr>
            </a:outerShdw>
          </a:effectLst>
        </p:spPr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CUSTOM_11">
    <p:spTree>
      <p:nvGrpSpPr>
        <p:cNvPr id="1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6" name="Google Shape;226;p21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227" name="Google Shape;227;p21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28" name="Google Shape;228;p21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29" name="Google Shape;229;p21"/>
          <p:cNvGrpSpPr/>
          <p:nvPr/>
        </p:nvGrpSpPr>
        <p:grpSpPr>
          <a:xfrm>
            <a:off x="-15325" y="322765"/>
            <a:ext cx="8836701" cy="4519560"/>
            <a:chOff x="-15325" y="322765"/>
            <a:chExt cx="8836701" cy="4519560"/>
          </a:xfrm>
        </p:grpSpPr>
        <p:sp>
          <p:nvSpPr>
            <p:cNvPr id="230" name="Google Shape;230;p21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1" name="Google Shape;231;p21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232" name="Google Shape;232;p21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233" name="Google Shape;233;p21"/>
          <p:cNvSpPr txBox="1">
            <a:spLocks noGrp="1"/>
          </p:cNvSpPr>
          <p:nvPr>
            <p:ph type="title"/>
          </p:nvPr>
        </p:nvSpPr>
        <p:spPr>
          <a:xfrm>
            <a:off x="713225" y="453050"/>
            <a:ext cx="7717500" cy="6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34" name="Google Shape;234;p21"/>
          <p:cNvSpPr txBox="1">
            <a:spLocks noGrp="1"/>
          </p:cNvSpPr>
          <p:nvPr>
            <p:ph type="body" idx="1"/>
          </p:nvPr>
        </p:nvSpPr>
        <p:spPr>
          <a:xfrm>
            <a:off x="713225" y="1446500"/>
            <a:ext cx="6286500" cy="269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400"/>
              <a:buChar char="●"/>
              <a:defRPr b="1"/>
            </a:lvl1pPr>
            <a:lvl2pPr marL="914400" lvl="1" indent="-317500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SzPts val="1400"/>
              <a:buChar char="￮"/>
              <a:defRPr/>
            </a:lvl2pPr>
            <a:lvl3pPr marL="1371600" lvl="2" indent="-317500" rtl="0">
              <a:spcBef>
                <a:spcPts val="0"/>
              </a:spcBef>
              <a:spcAft>
                <a:spcPts val="0"/>
              </a:spcAft>
              <a:buSzPts val="1400"/>
              <a:buFont typeface="Arial"/>
              <a:buChar char="■"/>
              <a:defRPr/>
            </a:lvl3pPr>
            <a:lvl4pPr marL="1828800" lvl="3" indent="-317500" rtl="0">
              <a:spcBef>
                <a:spcPts val="1600"/>
              </a:spcBef>
              <a:spcAft>
                <a:spcPts val="0"/>
              </a:spcAft>
              <a:buSzPts val="1400"/>
              <a:buFont typeface="Arial"/>
              <a:buChar char="●"/>
              <a:defRPr/>
            </a:lvl4pPr>
            <a:lvl5pPr marL="2286000" lvl="4" indent="-317500" rtl="0">
              <a:spcBef>
                <a:spcPts val="1600"/>
              </a:spcBef>
              <a:spcAft>
                <a:spcPts val="0"/>
              </a:spcAft>
              <a:buSzPts val="1400"/>
              <a:buFont typeface="Arial"/>
              <a:buChar char="○"/>
              <a:defRPr/>
            </a:lvl5pPr>
            <a:lvl6pPr marL="2743200" lvl="5" indent="-317500" rtl="0">
              <a:spcBef>
                <a:spcPts val="1600"/>
              </a:spcBef>
              <a:spcAft>
                <a:spcPts val="0"/>
              </a:spcAft>
              <a:buSzPts val="1400"/>
              <a:buFont typeface="Arial"/>
              <a:buChar char="■"/>
              <a:defRPr/>
            </a:lvl6pPr>
            <a:lvl7pPr marL="3200400" lvl="6" indent="-317500" rtl="0">
              <a:spcBef>
                <a:spcPts val="1600"/>
              </a:spcBef>
              <a:spcAft>
                <a:spcPts val="0"/>
              </a:spcAft>
              <a:buSzPts val="1400"/>
              <a:buFont typeface="Arial"/>
              <a:buChar char="●"/>
              <a:defRPr/>
            </a:lvl7pPr>
            <a:lvl8pPr marL="3657600" lvl="7" indent="-317500" rtl="0">
              <a:spcBef>
                <a:spcPts val="1600"/>
              </a:spcBef>
              <a:spcAft>
                <a:spcPts val="0"/>
              </a:spcAft>
              <a:buSzPts val="1400"/>
              <a:buFont typeface="Arial"/>
              <a:buChar char="○"/>
              <a:defRPr/>
            </a:lvl8pPr>
            <a:lvl9pPr marL="4114800" lvl="8" indent="-317500" rtl="0">
              <a:spcBef>
                <a:spcPts val="1600"/>
              </a:spcBef>
              <a:spcAft>
                <a:spcPts val="1600"/>
              </a:spcAft>
              <a:buSzPts val="1400"/>
              <a:buFont typeface="Arial"/>
              <a:buChar char="■"/>
              <a:defRPr/>
            </a:lvl9pPr>
          </a:lstStyle>
          <a:p>
            <a:endParaRPr/>
          </a:p>
        </p:txBody>
      </p:sp>
      <p:grpSp>
        <p:nvGrpSpPr>
          <p:cNvPr id="235" name="Google Shape;235;p21"/>
          <p:cNvGrpSpPr/>
          <p:nvPr/>
        </p:nvGrpSpPr>
        <p:grpSpPr>
          <a:xfrm rot="-5400000" flipH="1">
            <a:off x="-377693" y="3422587"/>
            <a:ext cx="1268168" cy="2853968"/>
            <a:chOff x="7791863" y="314288"/>
            <a:chExt cx="1268168" cy="2853968"/>
          </a:xfrm>
        </p:grpSpPr>
        <p:cxnSp>
          <p:nvCxnSpPr>
            <p:cNvPr id="236" name="Google Shape;236;p21"/>
            <p:cNvCxnSpPr>
              <a:endCxn id="237" idx="0"/>
            </p:cNvCxnSpPr>
            <p:nvPr/>
          </p:nvCxnSpPr>
          <p:spPr>
            <a:xfrm rot="5400000">
              <a:off x="7186163" y="1047788"/>
              <a:ext cx="1586100" cy="119100"/>
            </a:xfrm>
            <a:prstGeom prst="straightConnector1">
              <a:avLst/>
            </a:prstGeom>
            <a:noFill/>
            <a:ln w="3810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238" name="Google Shape;238;p21"/>
            <p:cNvCxnSpPr>
              <a:stCxn id="237" idx="5"/>
            </p:cNvCxnSpPr>
            <p:nvPr/>
          </p:nvCxnSpPr>
          <p:spPr>
            <a:xfrm rot="-5400000" flipH="1">
              <a:off x="8010181" y="2118406"/>
              <a:ext cx="1049700" cy="1050000"/>
            </a:xfrm>
            <a:prstGeom prst="straightConnector1">
              <a:avLst/>
            </a:prstGeom>
            <a:noFill/>
            <a:ln w="3810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237" name="Google Shape;237;p21"/>
            <p:cNvSpPr/>
            <p:nvPr/>
          </p:nvSpPr>
          <p:spPr>
            <a:xfrm>
              <a:off x="7791863" y="1900388"/>
              <a:ext cx="255600" cy="255600"/>
            </a:xfrm>
            <a:prstGeom prst="ellipse">
              <a:avLst/>
            </a:prstGeom>
            <a:solidFill>
              <a:schemeClr val="lt2"/>
            </a:solidFill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CUSTOM_3"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0" name="Google Shape;240;p22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241" name="Google Shape;241;p22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42" name="Google Shape;242;p22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43" name="Google Shape;243;p22"/>
          <p:cNvGrpSpPr/>
          <p:nvPr/>
        </p:nvGrpSpPr>
        <p:grpSpPr>
          <a:xfrm>
            <a:off x="-15325" y="322765"/>
            <a:ext cx="8836701" cy="4519560"/>
            <a:chOff x="-15325" y="322765"/>
            <a:chExt cx="8836701" cy="4519560"/>
          </a:xfrm>
        </p:grpSpPr>
        <p:sp>
          <p:nvSpPr>
            <p:cNvPr id="244" name="Google Shape;244;p22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5" name="Google Shape;245;p22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246" name="Google Shape;246;p22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247" name="Google Shape;247;p22"/>
          <p:cNvSpPr txBox="1">
            <a:spLocks noGrp="1"/>
          </p:cNvSpPr>
          <p:nvPr>
            <p:ph type="title"/>
          </p:nvPr>
        </p:nvSpPr>
        <p:spPr>
          <a:xfrm>
            <a:off x="713225" y="453050"/>
            <a:ext cx="7717500" cy="6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48" name="Google Shape;248;p22"/>
          <p:cNvSpPr txBox="1">
            <a:spLocks noGrp="1"/>
          </p:cNvSpPr>
          <p:nvPr>
            <p:ph type="body" idx="1"/>
          </p:nvPr>
        </p:nvSpPr>
        <p:spPr>
          <a:xfrm>
            <a:off x="713225" y="1642150"/>
            <a:ext cx="3834600" cy="284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Char char="●"/>
              <a:defRPr sz="1200">
                <a:solidFill>
                  <a:schemeClr val="dk1"/>
                </a:solidFill>
              </a:defRPr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 sz="1200">
                <a:solidFill>
                  <a:schemeClr val="dk1"/>
                </a:solidFill>
              </a:defRPr>
            </a:lvl2pPr>
            <a:lvl3pPr marL="1371600" lvl="2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 sz="1200">
                <a:solidFill>
                  <a:schemeClr val="dk1"/>
                </a:solidFill>
              </a:defRPr>
            </a:lvl3pPr>
            <a:lvl4pPr marL="1828800" lvl="3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 sz="1200">
                <a:solidFill>
                  <a:schemeClr val="dk1"/>
                </a:solidFill>
              </a:defRPr>
            </a:lvl4pPr>
            <a:lvl5pPr marL="2286000" lvl="4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 sz="1200">
                <a:solidFill>
                  <a:schemeClr val="dk1"/>
                </a:solidFill>
              </a:defRPr>
            </a:lvl5pPr>
            <a:lvl6pPr marL="2743200" lvl="5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 sz="1200">
                <a:solidFill>
                  <a:schemeClr val="dk1"/>
                </a:solidFill>
              </a:defRPr>
            </a:lvl6pPr>
            <a:lvl7pPr marL="3200400" lvl="6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 sz="1200">
                <a:solidFill>
                  <a:schemeClr val="dk1"/>
                </a:solidFill>
              </a:defRPr>
            </a:lvl7pPr>
            <a:lvl8pPr marL="3657600" lvl="7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 sz="1200">
                <a:solidFill>
                  <a:schemeClr val="dk1"/>
                </a:solidFill>
              </a:defRPr>
            </a:lvl8pPr>
            <a:lvl9pPr marL="4114800" lvl="8" indent="-304800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200"/>
              <a:buChar char="■"/>
              <a:defRPr sz="1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49" name="Google Shape;249;p22"/>
          <p:cNvSpPr txBox="1">
            <a:spLocks noGrp="1"/>
          </p:cNvSpPr>
          <p:nvPr>
            <p:ph type="body" idx="2"/>
          </p:nvPr>
        </p:nvSpPr>
        <p:spPr>
          <a:xfrm>
            <a:off x="4596125" y="1642150"/>
            <a:ext cx="3834600" cy="2847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200"/>
              <a:buChar char="●"/>
              <a:defRPr sz="1200">
                <a:solidFill>
                  <a:schemeClr val="dk1"/>
                </a:solidFill>
              </a:defRPr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 sz="1200">
                <a:solidFill>
                  <a:schemeClr val="dk1"/>
                </a:solidFill>
              </a:defRPr>
            </a:lvl2pPr>
            <a:lvl3pPr marL="1371600" lvl="2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 sz="1200">
                <a:solidFill>
                  <a:schemeClr val="dk1"/>
                </a:solidFill>
              </a:defRPr>
            </a:lvl3pPr>
            <a:lvl4pPr marL="1828800" lvl="3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 sz="1200">
                <a:solidFill>
                  <a:schemeClr val="dk1"/>
                </a:solidFill>
              </a:defRPr>
            </a:lvl4pPr>
            <a:lvl5pPr marL="2286000" lvl="4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 sz="1200">
                <a:solidFill>
                  <a:schemeClr val="dk1"/>
                </a:solidFill>
              </a:defRPr>
            </a:lvl5pPr>
            <a:lvl6pPr marL="2743200" lvl="5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■"/>
              <a:defRPr sz="1200">
                <a:solidFill>
                  <a:schemeClr val="dk1"/>
                </a:solidFill>
              </a:defRPr>
            </a:lvl6pPr>
            <a:lvl7pPr marL="3200400" lvl="6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●"/>
              <a:defRPr sz="1200">
                <a:solidFill>
                  <a:schemeClr val="dk1"/>
                </a:solidFill>
              </a:defRPr>
            </a:lvl7pPr>
            <a:lvl8pPr marL="3657600" lvl="7" indent="-304800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200"/>
              <a:buChar char="○"/>
              <a:defRPr sz="1200">
                <a:solidFill>
                  <a:schemeClr val="dk1"/>
                </a:solidFill>
              </a:defRPr>
            </a:lvl8pPr>
            <a:lvl9pPr marL="4114800" lvl="8" indent="-304800" rtl="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200"/>
              <a:buChar char="■"/>
              <a:defRPr sz="12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250" name="Google Shape;250;p22"/>
          <p:cNvSpPr txBox="1">
            <a:spLocks noGrp="1"/>
          </p:cNvSpPr>
          <p:nvPr>
            <p:ph type="subTitle" idx="3"/>
          </p:nvPr>
        </p:nvSpPr>
        <p:spPr>
          <a:xfrm>
            <a:off x="713225" y="1293525"/>
            <a:ext cx="7400100" cy="369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2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4"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2" name="Google Shape;252;p23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253" name="Google Shape;253;p23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54" name="Google Shape;254;p23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55" name="Google Shape;255;p23"/>
          <p:cNvGrpSpPr/>
          <p:nvPr/>
        </p:nvGrpSpPr>
        <p:grpSpPr>
          <a:xfrm>
            <a:off x="-15325" y="322765"/>
            <a:ext cx="8836701" cy="4519560"/>
            <a:chOff x="-15325" y="322765"/>
            <a:chExt cx="8836701" cy="4519560"/>
          </a:xfrm>
        </p:grpSpPr>
        <p:sp>
          <p:nvSpPr>
            <p:cNvPr id="256" name="Google Shape;256;p23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7" name="Google Shape;257;p23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258" name="Google Shape;258;p23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259" name="Google Shape;259;p23"/>
          <p:cNvSpPr txBox="1">
            <a:spLocks noGrp="1"/>
          </p:cNvSpPr>
          <p:nvPr>
            <p:ph type="title"/>
          </p:nvPr>
        </p:nvSpPr>
        <p:spPr>
          <a:xfrm>
            <a:off x="713225" y="453050"/>
            <a:ext cx="7717500" cy="6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60" name="Google Shape;260;p23"/>
          <p:cNvSpPr txBox="1">
            <a:spLocks noGrp="1"/>
          </p:cNvSpPr>
          <p:nvPr>
            <p:ph type="subTitle" idx="1"/>
          </p:nvPr>
        </p:nvSpPr>
        <p:spPr>
          <a:xfrm>
            <a:off x="713225" y="2976700"/>
            <a:ext cx="20844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1" name="Google Shape;261;p23"/>
          <p:cNvSpPr txBox="1">
            <a:spLocks noGrp="1"/>
          </p:cNvSpPr>
          <p:nvPr>
            <p:ph type="subTitle" idx="2"/>
          </p:nvPr>
        </p:nvSpPr>
        <p:spPr>
          <a:xfrm>
            <a:off x="713225" y="2503700"/>
            <a:ext cx="20844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62" name="Google Shape;262;p23"/>
          <p:cNvSpPr txBox="1">
            <a:spLocks noGrp="1"/>
          </p:cNvSpPr>
          <p:nvPr>
            <p:ph type="subTitle" idx="3"/>
          </p:nvPr>
        </p:nvSpPr>
        <p:spPr>
          <a:xfrm>
            <a:off x="6041575" y="2976700"/>
            <a:ext cx="20844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3" name="Google Shape;263;p23"/>
          <p:cNvSpPr txBox="1">
            <a:spLocks noGrp="1"/>
          </p:cNvSpPr>
          <p:nvPr>
            <p:ph type="subTitle" idx="4"/>
          </p:nvPr>
        </p:nvSpPr>
        <p:spPr>
          <a:xfrm>
            <a:off x="6041575" y="2503700"/>
            <a:ext cx="20844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64" name="Google Shape;264;p23"/>
          <p:cNvSpPr txBox="1">
            <a:spLocks noGrp="1"/>
          </p:cNvSpPr>
          <p:nvPr>
            <p:ph type="subTitle" idx="5"/>
          </p:nvPr>
        </p:nvSpPr>
        <p:spPr>
          <a:xfrm>
            <a:off x="3377400" y="2976700"/>
            <a:ext cx="20844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5" name="Google Shape;265;p23"/>
          <p:cNvSpPr txBox="1">
            <a:spLocks noGrp="1"/>
          </p:cNvSpPr>
          <p:nvPr>
            <p:ph type="subTitle" idx="6"/>
          </p:nvPr>
        </p:nvSpPr>
        <p:spPr>
          <a:xfrm>
            <a:off x="3377400" y="2503700"/>
            <a:ext cx="20844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266" name="Google Shape;266;p23"/>
          <p:cNvGrpSpPr/>
          <p:nvPr/>
        </p:nvGrpSpPr>
        <p:grpSpPr>
          <a:xfrm>
            <a:off x="8077290" y="4316711"/>
            <a:ext cx="706967" cy="583744"/>
            <a:chOff x="-7347760" y="587386"/>
            <a:chExt cx="706967" cy="583744"/>
          </a:xfrm>
        </p:grpSpPr>
        <p:sp>
          <p:nvSpPr>
            <p:cNvPr id="267" name="Google Shape;267;p23"/>
            <p:cNvSpPr/>
            <p:nvPr/>
          </p:nvSpPr>
          <p:spPr>
            <a:xfrm>
              <a:off x="-7347760" y="587386"/>
              <a:ext cx="706967" cy="583744"/>
            </a:xfrm>
            <a:custGeom>
              <a:avLst/>
              <a:gdLst/>
              <a:ahLst/>
              <a:cxnLst/>
              <a:rect l="l" t="t" r="r" b="b"/>
              <a:pathLst>
                <a:path w="10723" h="8854" extrusionOk="0">
                  <a:moveTo>
                    <a:pt x="165" y="0"/>
                  </a:moveTo>
                  <a:lnTo>
                    <a:pt x="0" y="8853"/>
                  </a:lnTo>
                  <a:lnTo>
                    <a:pt x="10723" y="8523"/>
                  </a:lnTo>
                  <a:lnTo>
                    <a:pt x="8963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8" name="Google Shape;268;p23"/>
            <p:cNvSpPr/>
            <p:nvPr/>
          </p:nvSpPr>
          <p:spPr>
            <a:xfrm>
              <a:off x="-7321652" y="656283"/>
              <a:ext cx="622841" cy="444039"/>
            </a:xfrm>
            <a:custGeom>
              <a:avLst/>
              <a:gdLst/>
              <a:ahLst/>
              <a:cxnLst/>
              <a:rect l="l" t="t" r="r" b="b"/>
              <a:pathLst>
                <a:path w="9447" h="6735" extrusionOk="0">
                  <a:moveTo>
                    <a:pt x="704" y="0"/>
                  </a:moveTo>
                  <a:cubicBezTo>
                    <a:pt x="638" y="0"/>
                    <a:pt x="583" y="22"/>
                    <a:pt x="539" y="66"/>
                  </a:cubicBezTo>
                  <a:cubicBezTo>
                    <a:pt x="451" y="143"/>
                    <a:pt x="440" y="286"/>
                    <a:pt x="517" y="374"/>
                  </a:cubicBezTo>
                  <a:cubicBezTo>
                    <a:pt x="550" y="418"/>
                    <a:pt x="594" y="440"/>
                    <a:pt x="638" y="462"/>
                  </a:cubicBezTo>
                  <a:cubicBezTo>
                    <a:pt x="803" y="506"/>
                    <a:pt x="957" y="539"/>
                    <a:pt x="1122" y="561"/>
                  </a:cubicBezTo>
                  <a:cubicBezTo>
                    <a:pt x="1287" y="583"/>
                    <a:pt x="1452" y="594"/>
                    <a:pt x="1617" y="605"/>
                  </a:cubicBezTo>
                  <a:cubicBezTo>
                    <a:pt x="1540" y="957"/>
                    <a:pt x="1463" y="1309"/>
                    <a:pt x="1397" y="1683"/>
                  </a:cubicBezTo>
                  <a:cubicBezTo>
                    <a:pt x="1331" y="2046"/>
                    <a:pt x="1265" y="2409"/>
                    <a:pt x="1221" y="2760"/>
                  </a:cubicBezTo>
                  <a:cubicBezTo>
                    <a:pt x="1166" y="3112"/>
                    <a:pt x="1122" y="3464"/>
                    <a:pt x="1078" y="3805"/>
                  </a:cubicBezTo>
                  <a:cubicBezTo>
                    <a:pt x="1034" y="4135"/>
                    <a:pt x="1001" y="4454"/>
                    <a:pt x="979" y="4740"/>
                  </a:cubicBezTo>
                  <a:cubicBezTo>
                    <a:pt x="946" y="5026"/>
                    <a:pt x="924" y="5290"/>
                    <a:pt x="902" y="5521"/>
                  </a:cubicBezTo>
                  <a:cubicBezTo>
                    <a:pt x="880" y="5752"/>
                    <a:pt x="869" y="5950"/>
                    <a:pt x="869" y="6093"/>
                  </a:cubicBezTo>
                  <a:cubicBezTo>
                    <a:pt x="759" y="6104"/>
                    <a:pt x="649" y="6115"/>
                    <a:pt x="528" y="6115"/>
                  </a:cubicBezTo>
                  <a:cubicBezTo>
                    <a:pt x="418" y="6126"/>
                    <a:pt x="308" y="6148"/>
                    <a:pt x="198" y="6159"/>
                  </a:cubicBezTo>
                  <a:cubicBezTo>
                    <a:pt x="88" y="6181"/>
                    <a:pt x="11" y="6280"/>
                    <a:pt x="0" y="6389"/>
                  </a:cubicBezTo>
                  <a:cubicBezTo>
                    <a:pt x="11" y="6455"/>
                    <a:pt x="33" y="6510"/>
                    <a:pt x="77" y="6554"/>
                  </a:cubicBezTo>
                  <a:cubicBezTo>
                    <a:pt x="121" y="6609"/>
                    <a:pt x="176" y="6631"/>
                    <a:pt x="242" y="6631"/>
                  </a:cubicBezTo>
                  <a:lnTo>
                    <a:pt x="275" y="6631"/>
                  </a:lnTo>
                  <a:cubicBezTo>
                    <a:pt x="407" y="6609"/>
                    <a:pt x="528" y="6587"/>
                    <a:pt x="649" y="6576"/>
                  </a:cubicBezTo>
                  <a:cubicBezTo>
                    <a:pt x="770" y="6565"/>
                    <a:pt x="902" y="6565"/>
                    <a:pt x="1034" y="6565"/>
                  </a:cubicBezTo>
                  <a:cubicBezTo>
                    <a:pt x="1199" y="6565"/>
                    <a:pt x="1364" y="6576"/>
                    <a:pt x="1529" y="6587"/>
                  </a:cubicBezTo>
                  <a:cubicBezTo>
                    <a:pt x="1705" y="6609"/>
                    <a:pt x="1870" y="6631"/>
                    <a:pt x="2046" y="6664"/>
                  </a:cubicBezTo>
                  <a:lnTo>
                    <a:pt x="2090" y="6664"/>
                  </a:lnTo>
                  <a:cubicBezTo>
                    <a:pt x="2145" y="6664"/>
                    <a:pt x="2200" y="6642"/>
                    <a:pt x="2244" y="6609"/>
                  </a:cubicBezTo>
                  <a:cubicBezTo>
                    <a:pt x="2299" y="6565"/>
                    <a:pt x="2332" y="6499"/>
                    <a:pt x="2321" y="6433"/>
                  </a:cubicBezTo>
                  <a:cubicBezTo>
                    <a:pt x="2321" y="6378"/>
                    <a:pt x="2310" y="6324"/>
                    <a:pt x="2277" y="6291"/>
                  </a:cubicBezTo>
                  <a:cubicBezTo>
                    <a:pt x="2233" y="6247"/>
                    <a:pt x="2189" y="6214"/>
                    <a:pt x="2134" y="6214"/>
                  </a:cubicBezTo>
                  <a:cubicBezTo>
                    <a:pt x="1991" y="6181"/>
                    <a:pt x="1848" y="6159"/>
                    <a:pt x="1727" y="6137"/>
                  </a:cubicBezTo>
                  <a:cubicBezTo>
                    <a:pt x="1595" y="6126"/>
                    <a:pt x="1463" y="6104"/>
                    <a:pt x="1331" y="6104"/>
                  </a:cubicBezTo>
                  <a:cubicBezTo>
                    <a:pt x="1342" y="5961"/>
                    <a:pt x="1342" y="5796"/>
                    <a:pt x="1364" y="5620"/>
                  </a:cubicBezTo>
                  <a:cubicBezTo>
                    <a:pt x="1375" y="5433"/>
                    <a:pt x="1397" y="5246"/>
                    <a:pt x="1408" y="5048"/>
                  </a:cubicBezTo>
                  <a:cubicBezTo>
                    <a:pt x="1430" y="4839"/>
                    <a:pt x="1452" y="4641"/>
                    <a:pt x="1474" y="4432"/>
                  </a:cubicBezTo>
                  <a:cubicBezTo>
                    <a:pt x="1496" y="4212"/>
                    <a:pt x="1529" y="4014"/>
                    <a:pt x="1551" y="3816"/>
                  </a:cubicBezTo>
                  <a:cubicBezTo>
                    <a:pt x="1606" y="3354"/>
                    <a:pt x="1661" y="2881"/>
                    <a:pt x="1727" y="2387"/>
                  </a:cubicBezTo>
                  <a:lnTo>
                    <a:pt x="3882" y="6620"/>
                  </a:lnTo>
                  <a:cubicBezTo>
                    <a:pt x="3893" y="6653"/>
                    <a:pt x="3926" y="6686"/>
                    <a:pt x="3959" y="6708"/>
                  </a:cubicBezTo>
                  <a:cubicBezTo>
                    <a:pt x="3992" y="6725"/>
                    <a:pt x="4024" y="6735"/>
                    <a:pt x="4056" y="6735"/>
                  </a:cubicBezTo>
                  <a:cubicBezTo>
                    <a:pt x="4068" y="6735"/>
                    <a:pt x="4080" y="6733"/>
                    <a:pt x="4091" y="6730"/>
                  </a:cubicBezTo>
                  <a:cubicBezTo>
                    <a:pt x="4099" y="6732"/>
                    <a:pt x="4108" y="6733"/>
                    <a:pt x="4116" y="6733"/>
                  </a:cubicBezTo>
                  <a:cubicBezTo>
                    <a:pt x="4155" y="6733"/>
                    <a:pt x="4196" y="6715"/>
                    <a:pt x="4223" y="6697"/>
                  </a:cubicBezTo>
                  <a:cubicBezTo>
                    <a:pt x="4267" y="6675"/>
                    <a:pt x="4300" y="6631"/>
                    <a:pt x="4311" y="6587"/>
                  </a:cubicBezTo>
                  <a:cubicBezTo>
                    <a:pt x="4333" y="6521"/>
                    <a:pt x="4344" y="6466"/>
                    <a:pt x="4366" y="6411"/>
                  </a:cubicBezTo>
                  <a:lnTo>
                    <a:pt x="4520" y="5961"/>
                  </a:lnTo>
                  <a:cubicBezTo>
                    <a:pt x="4586" y="5774"/>
                    <a:pt x="4652" y="5543"/>
                    <a:pt x="4740" y="5301"/>
                  </a:cubicBezTo>
                  <a:cubicBezTo>
                    <a:pt x="4828" y="5059"/>
                    <a:pt x="4916" y="4795"/>
                    <a:pt x="5015" y="4509"/>
                  </a:cubicBezTo>
                  <a:cubicBezTo>
                    <a:pt x="5114" y="4234"/>
                    <a:pt x="5213" y="3948"/>
                    <a:pt x="5312" y="3651"/>
                  </a:cubicBezTo>
                  <a:cubicBezTo>
                    <a:pt x="5422" y="3354"/>
                    <a:pt x="5521" y="3068"/>
                    <a:pt x="5631" y="2782"/>
                  </a:cubicBezTo>
                  <a:cubicBezTo>
                    <a:pt x="5730" y="2508"/>
                    <a:pt x="5829" y="2233"/>
                    <a:pt x="5928" y="1980"/>
                  </a:cubicBezTo>
                  <a:cubicBezTo>
                    <a:pt x="6027" y="1727"/>
                    <a:pt x="6115" y="1507"/>
                    <a:pt x="6192" y="1309"/>
                  </a:cubicBezTo>
                  <a:cubicBezTo>
                    <a:pt x="6269" y="1650"/>
                    <a:pt x="6335" y="2002"/>
                    <a:pt x="6401" y="2354"/>
                  </a:cubicBezTo>
                  <a:cubicBezTo>
                    <a:pt x="6456" y="2705"/>
                    <a:pt x="6511" y="3046"/>
                    <a:pt x="6555" y="3376"/>
                  </a:cubicBezTo>
                  <a:cubicBezTo>
                    <a:pt x="6599" y="3706"/>
                    <a:pt x="6643" y="4025"/>
                    <a:pt x="6676" y="4322"/>
                  </a:cubicBezTo>
                  <a:cubicBezTo>
                    <a:pt x="6709" y="4619"/>
                    <a:pt x="6731" y="4883"/>
                    <a:pt x="6753" y="5136"/>
                  </a:cubicBezTo>
                  <a:cubicBezTo>
                    <a:pt x="6775" y="5378"/>
                    <a:pt x="6797" y="5587"/>
                    <a:pt x="6808" y="5763"/>
                  </a:cubicBezTo>
                  <a:cubicBezTo>
                    <a:pt x="6819" y="5939"/>
                    <a:pt x="6841" y="6082"/>
                    <a:pt x="6841" y="6170"/>
                  </a:cubicBezTo>
                  <a:cubicBezTo>
                    <a:pt x="6709" y="6181"/>
                    <a:pt x="6599" y="6203"/>
                    <a:pt x="6478" y="6214"/>
                  </a:cubicBezTo>
                  <a:cubicBezTo>
                    <a:pt x="6368" y="6236"/>
                    <a:pt x="6258" y="6258"/>
                    <a:pt x="6148" y="6280"/>
                  </a:cubicBezTo>
                  <a:cubicBezTo>
                    <a:pt x="6093" y="6291"/>
                    <a:pt x="6038" y="6313"/>
                    <a:pt x="6005" y="6357"/>
                  </a:cubicBezTo>
                  <a:cubicBezTo>
                    <a:pt x="5939" y="6455"/>
                    <a:pt x="5939" y="6587"/>
                    <a:pt x="6016" y="6664"/>
                  </a:cubicBezTo>
                  <a:cubicBezTo>
                    <a:pt x="6054" y="6703"/>
                    <a:pt x="6109" y="6733"/>
                    <a:pt x="6159" y="6733"/>
                  </a:cubicBezTo>
                  <a:cubicBezTo>
                    <a:pt x="6166" y="6733"/>
                    <a:pt x="6174" y="6732"/>
                    <a:pt x="6181" y="6730"/>
                  </a:cubicBezTo>
                  <a:lnTo>
                    <a:pt x="6236" y="6730"/>
                  </a:lnTo>
                  <a:cubicBezTo>
                    <a:pt x="6643" y="6664"/>
                    <a:pt x="7061" y="6609"/>
                    <a:pt x="7467" y="6576"/>
                  </a:cubicBezTo>
                  <a:cubicBezTo>
                    <a:pt x="7885" y="6532"/>
                    <a:pt x="8303" y="6521"/>
                    <a:pt x="8732" y="6521"/>
                  </a:cubicBezTo>
                  <a:lnTo>
                    <a:pt x="9205" y="6521"/>
                  </a:lnTo>
                  <a:cubicBezTo>
                    <a:pt x="9214" y="6523"/>
                    <a:pt x="9224" y="6524"/>
                    <a:pt x="9234" y="6524"/>
                  </a:cubicBezTo>
                  <a:cubicBezTo>
                    <a:pt x="9282" y="6524"/>
                    <a:pt x="9334" y="6503"/>
                    <a:pt x="9370" y="6466"/>
                  </a:cubicBezTo>
                  <a:cubicBezTo>
                    <a:pt x="9414" y="6422"/>
                    <a:pt x="9447" y="6367"/>
                    <a:pt x="9447" y="6302"/>
                  </a:cubicBezTo>
                  <a:cubicBezTo>
                    <a:pt x="9447" y="6170"/>
                    <a:pt x="9337" y="6071"/>
                    <a:pt x="9216" y="6071"/>
                  </a:cubicBezTo>
                  <a:lnTo>
                    <a:pt x="8468" y="6071"/>
                  </a:lnTo>
                  <a:cubicBezTo>
                    <a:pt x="8446" y="5763"/>
                    <a:pt x="8424" y="5433"/>
                    <a:pt x="8391" y="5092"/>
                  </a:cubicBezTo>
                  <a:cubicBezTo>
                    <a:pt x="8347" y="4740"/>
                    <a:pt x="8314" y="4388"/>
                    <a:pt x="8270" y="4047"/>
                  </a:cubicBezTo>
                  <a:cubicBezTo>
                    <a:pt x="8226" y="3695"/>
                    <a:pt x="8182" y="3343"/>
                    <a:pt x="8127" y="3002"/>
                  </a:cubicBezTo>
                  <a:cubicBezTo>
                    <a:pt x="8083" y="2672"/>
                    <a:pt x="8039" y="2354"/>
                    <a:pt x="7995" y="2057"/>
                  </a:cubicBezTo>
                  <a:cubicBezTo>
                    <a:pt x="7951" y="1771"/>
                    <a:pt x="7907" y="1507"/>
                    <a:pt x="7874" y="1287"/>
                  </a:cubicBezTo>
                  <a:cubicBezTo>
                    <a:pt x="7830" y="1067"/>
                    <a:pt x="7808" y="891"/>
                    <a:pt x="7786" y="759"/>
                  </a:cubicBezTo>
                  <a:lnTo>
                    <a:pt x="8171" y="715"/>
                  </a:lnTo>
                  <a:lnTo>
                    <a:pt x="8391" y="682"/>
                  </a:lnTo>
                  <a:cubicBezTo>
                    <a:pt x="8589" y="660"/>
                    <a:pt x="8666" y="429"/>
                    <a:pt x="8534" y="286"/>
                  </a:cubicBezTo>
                  <a:cubicBezTo>
                    <a:pt x="8490" y="242"/>
                    <a:pt x="8424" y="209"/>
                    <a:pt x="8358" y="209"/>
                  </a:cubicBezTo>
                  <a:lnTo>
                    <a:pt x="8314" y="209"/>
                  </a:lnTo>
                  <a:lnTo>
                    <a:pt x="8072" y="231"/>
                  </a:lnTo>
                  <a:lnTo>
                    <a:pt x="7621" y="264"/>
                  </a:lnTo>
                  <a:lnTo>
                    <a:pt x="7028" y="319"/>
                  </a:lnTo>
                  <a:cubicBezTo>
                    <a:pt x="6797" y="330"/>
                    <a:pt x="6555" y="352"/>
                    <a:pt x="6280" y="374"/>
                  </a:cubicBezTo>
                  <a:cubicBezTo>
                    <a:pt x="6203" y="374"/>
                    <a:pt x="6126" y="418"/>
                    <a:pt x="6082" y="484"/>
                  </a:cubicBezTo>
                  <a:cubicBezTo>
                    <a:pt x="6016" y="605"/>
                    <a:pt x="5950" y="726"/>
                    <a:pt x="5895" y="858"/>
                  </a:cubicBezTo>
                  <a:cubicBezTo>
                    <a:pt x="5829" y="1012"/>
                    <a:pt x="5752" y="1199"/>
                    <a:pt x="5664" y="1408"/>
                  </a:cubicBezTo>
                  <a:cubicBezTo>
                    <a:pt x="5587" y="1617"/>
                    <a:pt x="5488" y="1848"/>
                    <a:pt x="5400" y="2090"/>
                  </a:cubicBezTo>
                  <a:cubicBezTo>
                    <a:pt x="5312" y="2343"/>
                    <a:pt x="5213" y="2595"/>
                    <a:pt x="5114" y="2859"/>
                  </a:cubicBezTo>
                  <a:cubicBezTo>
                    <a:pt x="5015" y="3123"/>
                    <a:pt x="4927" y="3387"/>
                    <a:pt x="4828" y="3662"/>
                  </a:cubicBezTo>
                  <a:cubicBezTo>
                    <a:pt x="4729" y="3926"/>
                    <a:pt x="4641" y="4190"/>
                    <a:pt x="4553" y="4443"/>
                  </a:cubicBezTo>
                  <a:lnTo>
                    <a:pt x="2277" y="253"/>
                  </a:lnTo>
                  <a:cubicBezTo>
                    <a:pt x="2233" y="176"/>
                    <a:pt x="2156" y="132"/>
                    <a:pt x="2068" y="132"/>
                  </a:cubicBezTo>
                  <a:lnTo>
                    <a:pt x="1749" y="132"/>
                  </a:lnTo>
                  <a:cubicBezTo>
                    <a:pt x="1584" y="132"/>
                    <a:pt x="1419" y="121"/>
                    <a:pt x="1254" y="99"/>
                  </a:cubicBezTo>
                  <a:cubicBezTo>
                    <a:pt x="1089" y="77"/>
                    <a:pt x="924" y="44"/>
                    <a:pt x="770" y="11"/>
                  </a:cubicBezTo>
                  <a:cubicBezTo>
                    <a:pt x="759" y="0"/>
                    <a:pt x="748" y="0"/>
                    <a:pt x="737" y="0"/>
                  </a:cubicBezTo>
                  <a:close/>
                </a:path>
              </a:pathLst>
            </a:custGeom>
            <a:solidFill>
              <a:srgbClr val="F3E9D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6">
    <p:spTree>
      <p:nvGrpSpPr>
        <p:cNvPr id="1" name="Shape 2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0" name="Google Shape;270;p24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271" name="Google Shape;271;p24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272" name="Google Shape;272;p24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73" name="Google Shape;273;p24"/>
          <p:cNvGrpSpPr/>
          <p:nvPr/>
        </p:nvGrpSpPr>
        <p:grpSpPr>
          <a:xfrm>
            <a:off x="-15325" y="322765"/>
            <a:ext cx="8836701" cy="4519560"/>
            <a:chOff x="-15325" y="322765"/>
            <a:chExt cx="8836701" cy="4519560"/>
          </a:xfrm>
        </p:grpSpPr>
        <p:sp>
          <p:nvSpPr>
            <p:cNvPr id="274" name="Google Shape;274;p24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5" name="Google Shape;275;p24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276" name="Google Shape;276;p24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sp>
        <p:nvSpPr>
          <p:cNvPr id="277" name="Google Shape;277;p24"/>
          <p:cNvSpPr txBox="1">
            <a:spLocks noGrp="1"/>
          </p:cNvSpPr>
          <p:nvPr>
            <p:ph type="title"/>
          </p:nvPr>
        </p:nvSpPr>
        <p:spPr>
          <a:xfrm>
            <a:off x="713225" y="453050"/>
            <a:ext cx="7717500" cy="63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/>
            </a:lvl9pPr>
          </a:lstStyle>
          <a:p>
            <a:endParaRPr/>
          </a:p>
        </p:txBody>
      </p:sp>
      <p:sp>
        <p:nvSpPr>
          <p:cNvPr id="278" name="Google Shape;278;p24"/>
          <p:cNvSpPr txBox="1">
            <a:spLocks noGrp="1"/>
          </p:cNvSpPr>
          <p:nvPr>
            <p:ph type="subTitle" idx="1"/>
          </p:nvPr>
        </p:nvSpPr>
        <p:spPr>
          <a:xfrm>
            <a:off x="1800825" y="1923113"/>
            <a:ext cx="22914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" name="Google Shape;279;p24"/>
          <p:cNvSpPr txBox="1">
            <a:spLocks noGrp="1"/>
          </p:cNvSpPr>
          <p:nvPr>
            <p:ph type="subTitle" idx="2"/>
          </p:nvPr>
        </p:nvSpPr>
        <p:spPr>
          <a:xfrm>
            <a:off x="1800825" y="1505038"/>
            <a:ext cx="22914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80" name="Google Shape;280;p24"/>
          <p:cNvSpPr txBox="1">
            <a:spLocks noGrp="1"/>
          </p:cNvSpPr>
          <p:nvPr>
            <p:ph type="subTitle" idx="3"/>
          </p:nvPr>
        </p:nvSpPr>
        <p:spPr>
          <a:xfrm>
            <a:off x="1800825" y="3385525"/>
            <a:ext cx="22914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1" name="Google Shape;281;p24"/>
          <p:cNvSpPr txBox="1">
            <a:spLocks noGrp="1"/>
          </p:cNvSpPr>
          <p:nvPr>
            <p:ph type="subTitle" idx="4"/>
          </p:nvPr>
        </p:nvSpPr>
        <p:spPr>
          <a:xfrm>
            <a:off x="1800825" y="2967450"/>
            <a:ext cx="22914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82" name="Google Shape;282;p24"/>
          <p:cNvSpPr txBox="1">
            <a:spLocks noGrp="1"/>
          </p:cNvSpPr>
          <p:nvPr>
            <p:ph type="subTitle" idx="5"/>
          </p:nvPr>
        </p:nvSpPr>
        <p:spPr>
          <a:xfrm>
            <a:off x="5632925" y="1923113"/>
            <a:ext cx="22914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3" name="Google Shape;283;p24"/>
          <p:cNvSpPr txBox="1">
            <a:spLocks noGrp="1"/>
          </p:cNvSpPr>
          <p:nvPr>
            <p:ph type="subTitle" idx="6"/>
          </p:nvPr>
        </p:nvSpPr>
        <p:spPr>
          <a:xfrm>
            <a:off x="5632925" y="1505038"/>
            <a:ext cx="22914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84" name="Google Shape;284;p24"/>
          <p:cNvSpPr txBox="1">
            <a:spLocks noGrp="1"/>
          </p:cNvSpPr>
          <p:nvPr>
            <p:ph type="subTitle" idx="7"/>
          </p:nvPr>
        </p:nvSpPr>
        <p:spPr>
          <a:xfrm>
            <a:off x="5632925" y="3385525"/>
            <a:ext cx="2291400" cy="83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5" name="Google Shape;285;p24"/>
          <p:cNvSpPr txBox="1">
            <a:spLocks noGrp="1"/>
          </p:cNvSpPr>
          <p:nvPr>
            <p:ph type="subTitle" idx="8"/>
          </p:nvPr>
        </p:nvSpPr>
        <p:spPr>
          <a:xfrm>
            <a:off x="5632925" y="2967450"/>
            <a:ext cx="2291400" cy="569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500"/>
              <a:buFont typeface="Bebas Neue"/>
              <a:buNone/>
              <a:defRPr sz="2500"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grpSp>
        <p:nvGrpSpPr>
          <p:cNvPr id="286" name="Google Shape;286;p24"/>
          <p:cNvGrpSpPr/>
          <p:nvPr/>
        </p:nvGrpSpPr>
        <p:grpSpPr>
          <a:xfrm>
            <a:off x="8229287" y="3490619"/>
            <a:ext cx="585856" cy="973943"/>
            <a:chOff x="-5486799" y="-697139"/>
            <a:chExt cx="419908" cy="698067"/>
          </a:xfrm>
        </p:grpSpPr>
        <p:sp>
          <p:nvSpPr>
            <p:cNvPr id="287" name="Google Shape;287;p24"/>
            <p:cNvSpPr/>
            <p:nvPr/>
          </p:nvSpPr>
          <p:spPr>
            <a:xfrm>
              <a:off x="-5486799" y="-697139"/>
              <a:ext cx="419908" cy="698067"/>
            </a:xfrm>
            <a:custGeom>
              <a:avLst/>
              <a:gdLst/>
              <a:ahLst/>
              <a:cxnLst/>
              <a:rect l="l" t="t" r="r" b="b"/>
              <a:pathLst>
                <a:path w="6369" h="10588" extrusionOk="0">
                  <a:moveTo>
                    <a:pt x="4102" y="0"/>
                  </a:moveTo>
                  <a:cubicBezTo>
                    <a:pt x="4088" y="0"/>
                    <a:pt x="4078" y="3"/>
                    <a:pt x="4070" y="8"/>
                  </a:cubicBezTo>
                  <a:cubicBezTo>
                    <a:pt x="3872" y="140"/>
                    <a:pt x="1" y="932"/>
                    <a:pt x="1" y="932"/>
                  </a:cubicBezTo>
                  <a:lnTo>
                    <a:pt x="584" y="10587"/>
                  </a:lnTo>
                  <a:lnTo>
                    <a:pt x="5378" y="9938"/>
                  </a:lnTo>
                  <a:lnTo>
                    <a:pt x="6368" y="1460"/>
                  </a:lnTo>
                  <a:cubicBezTo>
                    <a:pt x="6368" y="1460"/>
                    <a:pt x="4432" y="0"/>
                    <a:pt x="410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8" name="Google Shape;288;p24"/>
            <p:cNvSpPr/>
            <p:nvPr/>
          </p:nvSpPr>
          <p:spPr>
            <a:xfrm>
              <a:off x="-5422979" y="-577014"/>
              <a:ext cx="305256" cy="497442"/>
            </a:xfrm>
            <a:custGeom>
              <a:avLst/>
              <a:gdLst/>
              <a:ahLst/>
              <a:cxnLst/>
              <a:rect l="l" t="t" r="r" b="b"/>
              <a:pathLst>
                <a:path w="4630" h="7545" extrusionOk="0">
                  <a:moveTo>
                    <a:pt x="1760" y="528"/>
                  </a:moveTo>
                  <a:cubicBezTo>
                    <a:pt x="1925" y="539"/>
                    <a:pt x="2090" y="594"/>
                    <a:pt x="2233" y="693"/>
                  </a:cubicBezTo>
                  <a:cubicBezTo>
                    <a:pt x="2376" y="770"/>
                    <a:pt x="2508" y="891"/>
                    <a:pt x="2596" y="1034"/>
                  </a:cubicBezTo>
                  <a:cubicBezTo>
                    <a:pt x="2596" y="1089"/>
                    <a:pt x="2585" y="1254"/>
                    <a:pt x="2574" y="1507"/>
                  </a:cubicBezTo>
                  <a:cubicBezTo>
                    <a:pt x="2398" y="2035"/>
                    <a:pt x="2178" y="2552"/>
                    <a:pt x="1925" y="3058"/>
                  </a:cubicBezTo>
                  <a:cubicBezTo>
                    <a:pt x="1749" y="3355"/>
                    <a:pt x="1573" y="3509"/>
                    <a:pt x="1397" y="3509"/>
                  </a:cubicBezTo>
                  <a:cubicBezTo>
                    <a:pt x="1210" y="3509"/>
                    <a:pt x="1056" y="3377"/>
                    <a:pt x="935" y="3113"/>
                  </a:cubicBezTo>
                  <a:cubicBezTo>
                    <a:pt x="803" y="2794"/>
                    <a:pt x="737" y="2453"/>
                    <a:pt x="759" y="2101"/>
                  </a:cubicBezTo>
                  <a:cubicBezTo>
                    <a:pt x="748" y="1705"/>
                    <a:pt x="869" y="1320"/>
                    <a:pt x="1100" y="1001"/>
                  </a:cubicBezTo>
                  <a:cubicBezTo>
                    <a:pt x="1331" y="682"/>
                    <a:pt x="1551" y="528"/>
                    <a:pt x="1760" y="528"/>
                  </a:cubicBezTo>
                  <a:close/>
                  <a:moveTo>
                    <a:pt x="2431" y="4136"/>
                  </a:moveTo>
                  <a:lnTo>
                    <a:pt x="2376" y="5213"/>
                  </a:lnTo>
                  <a:cubicBezTo>
                    <a:pt x="2332" y="5994"/>
                    <a:pt x="2266" y="6522"/>
                    <a:pt x="2167" y="6775"/>
                  </a:cubicBezTo>
                  <a:cubicBezTo>
                    <a:pt x="2079" y="7039"/>
                    <a:pt x="1914" y="7160"/>
                    <a:pt x="1672" y="7160"/>
                  </a:cubicBezTo>
                  <a:cubicBezTo>
                    <a:pt x="1518" y="7160"/>
                    <a:pt x="1375" y="7061"/>
                    <a:pt x="1309" y="6918"/>
                  </a:cubicBezTo>
                  <a:cubicBezTo>
                    <a:pt x="1210" y="6731"/>
                    <a:pt x="1166" y="6522"/>
                    <a:pt x="1177" y="6302"/>
                  </a:cubicBezTo>
                  <a:cubicBezTo>
                    <a:pt x="1177" y="5763"/>
                    <a:pt x="1595" y="5037"/>
                    <a:pt x="2431" y="4136"/>
                  </a:cubicBezTo>
                  <a:close/>
                  <a:moveTo>
                    <a:pt x="3399" y="1"/>
                  </a:moveTo>
                  <a:cubicBezTo>
                    <a:pt x="3289" y="1"/>
                    <a:pt x="3146" y="78"/>
                    <a:pt x="2948" y="243"/>
                  </a:cubicBezTo>
                  <a:cubicBezTo>
                    <a:pt x="2816" y="331"/>
                    <a:pt x="2706" y="452"/>
                    <a:pt x="2629" y="583"/>
                  </a:cubicBezTo>
                  <a:cubicBezTo>
                    <a:pt x="2508" y="452"/>
                    <a:pt x="2376" y="342"/>
                    <a:pt x="2222" y="254"/>
                  </a:cubicBezTo>
                  <a:cubicBezTo>
                    <a:pt x="2101" y="166"/>
                    <a:pt x="1969" y="122"/>
                    <a:pt x="1826" y="111"/>
                  </a:cubicBezTo>
                  <a:cubicBezTo>
                    <a:pt x="1815" y="110"/>
                    <a:pt x="1805" y="110"/>
                    <a:pt x="1794" y="110"/>
                  </a:cubicBezTo>
                  <a:cubicBezTo>
                    <a:pt x="1278" y="110"/>
                    <a:pt x="797" y="372"/>
                    <a:pt x="506" y="803"/>
                  </a:cubicBezTo>
                  <a:cubicBezTo>
                    <a:pt x="176" y="1254"/>
                    <a:pt x="0" y="1804"/>
                    <a:pt x="11" y="2376"/>
                  </a:cubicBezTo>
                  <a:cubicBezTo>
                    <a:pt x="11" y="2970"/>
                    <a:pt x="110" y="3399"/>
                    <a:pt x="330" y="3674"/>
                  </a:cubicBezTo>
                  <a:cubicBezTo>
                    <a:pt x="517" y="3927"/>
                    <a:pt x="814" y="4081"/>
                    <a:pt x="1133" y="4081"/>
                  </a:cubicBezTo>
                  <a:cubicBezTo>
                    <a:pt x="1143" y="4081"/>
                    <a:pt x="1154" y="4081"/>
                    <a:pt x="1164" y="4081"/>
                  </a:cubicBezTo>
                  <a:cubicBezTo>
                    <a:pt x="1460" y="4081"/>
                    <a:pt x="1733" y="3929"/>
                    <a:pt x="1892" y="3674"/>
                  </a:cubicBezTo>
                  <a:cubicBezTo>
                    <a:pt x="2156" y="3256"/>
                    <a:pt x="2365" y="2816"/>
                    <a:pt x="2530" y="2354"/>
                  </a:cubicBezTo>
                  <a:lnTo>
                    <a:pt x="2530" y="2354"/>
                  </a:lnTo>
                  <a:lnTo>
                    <a:pt x="2464" y="3619"/>
                  </a:lnTo>
                  <a:cubicBezTo>
                    <a:pt x="1914" y="4180"/>
                    <a:pt x="1397" y="4773"/>
                    <a:pt x="913" y="5389"/>
                  </a:cubicBezTo>
                  <a:cubicBezTo>
                    <a:pt x="660" y="5719"/>
                    <a:pt x="506" y="6115"/>
                    <a:pt x="495" y="6533"/>
                  </a:cubicBezTo>
                  <a:cubicBezTo>
                    <a:pt x="495" y="6907"/>
                    <a:pt x="605" y="7160"/>
                    <a:pt x="814" y="7314"/>
                  </a:cubicBezTo>
                  <a:cubicBezTo>
                    <a:pt x="1023" y="7457"/>
                    <a:pt x="1265" y="7545"/>
                    <a:pt x="1518" y="7545"/>
                  </a:cubicBezTo>
                  <a:cubicBezTo>
                    <a:pt x="2090" y="7545"/>
                    <a:pt x="2486" y="7347"/>
                    <a:pt x="2717" y="6973"/>
                  </a:cubicBezTo>
                  <a:cubicBezTo>
                    <a:pt x="2937" y="6599"/>
                    <a:pt x="3069" y="5939"/>
                    <a:pt x="3102" y="5004"/>
                  </a:cubicBezTo>
                  <a:cubicBezTo>
                    <a:pt x="3124" y="4685"/>
                    <a:pt x="3146" y="4092"/>
                    <a:pt x="3190" y="3223"/>
                  </a:cubicBezTo>
                  <a:cubicBezTo>
                    <a:pt x="3882" y="2354"/>
                    <a:pt x="4344" y="1749"/>
                    <a:pt x="4575" y="1408"/>
                  </a:cubicBezTo>
                  <a:cubicBezTo>
                    <a:pt x="4608" y="1364"/>
                    <a:pt x="4619" y="1320"/>
                    <a:pt x="4619" y="1265"/>
                  </a:cubicBezTo>
                  <a:cubicBezTo>
                    <a:pt x="4629" y="1205"/>
                    <a:pt x="4584" y="1154"/>
                    <a:pt x="4526" y="1154"/>
                  </a:cubicBezTo>
                  <a:cubicBezTo>
                    <a:pt x="4521" y="1154"/>
                    <a:pt x="4515" y="1154"/>
                    <a:pt x="4509" y="1155"/>
                  </a:cubicBezTo>
                  <a:cubicBezTo>
                    <a:pt x="4465" y="1166"/>
                    <a:pt x="4421" y="1188"/>
                    <a:pt x="4388" y="1232"/>
                  </a:cubicBezTo>
                  <a:cubicBezTo>
                    <a:pt x="4344" y="1287"/>
                    <a:pt x="3959" y="1771"/>
                    <a:pt x="3234" y="2673"/>
                  </a:cubicBezTo>
                  <a:cubicBezTo>
                    <a:pt x="3245" y="2222"/>
                    <a:pt x="3289" y="1760"/>
                    <a:pt x="3355" y="1309"/>
                  </a:cubicBezTo>
                  <a:cubicBezTo>
                    <a:pt x="3498" y="1056"/>
                    <a:pt x="3563" y="770"/>
                    <a:pt x="3553" y="474"/>
                  </a:cubicBezTo>
                  <a:cubicBezTo>
                    <a:pt x="3553" y="155"/>
                    <a:pt x="3498" y="1"/>
                    <a:pt x="339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89" name="Google Shape;289;p24"/>
          <p:cNvGrpSpPr/>
          <p:nvPr/>
        </p:nvGrpSpPr>
        <p:grpSpPr>
          <a:xfrm>
            <a:off x="8148609" y="141356"/>
            <a:ext cx="697569" cy="895546"/>
            <a:chOff x="-5502640" y="1552662"/>
            <a:chExt cx="740755" cy="951090"/>
          </a:xfrm>
        </p:grpSpPr>
        <p:sp>
          <p:nvSpPr>
            <p:cNvPr id="290" name="Google Shape;290;p24"/>
            <p:cNvSpPr/>
            <p:nvPr/>
          </p:nvSpPr>
          <p:spPr>
            <a:xfrm rot="529090">
              <a:off x="-5439813" y="1594684"/>
              <a:ext cx="615100" cy="867045"/>
            </a:xfrm>
            <a:custGeom>
              <a:avLst/>
              <a:gdLst/>
              <a:ahLst/>
              <a:cxnLst/>
              <a:rect l="l" t="t" r="r" b="b"/>
              <a:pathLst>
                <a:path w="7435" h="10481" extrusionOk="0">
                  <a:moveTo>
                    <a:pt x="5180" y="1"/>
                  </a:moveTo>
                  <a:cubicBezTo>
                    <a:pt x="5180" y="1"/>
                    <a:pt x="88" y="1034"/>
                    <a:pt x="44" y="1210"/>
                  </a:cubicBezTo>
                  <a:cubicBezTo>
                    <a:pt x="0" y="1386"/>
                    <a:pt x="1650" y="10481"/>
                    <a:pt x="1650" y="10481"/>
                  </a:cubicBezTo>
                  <a:lnTo>
                    <a:pt x="5257" y="10393"/>
                  </a:lnTo>
                  <a:lnTo>
                    <a:pt x="7434" y="2431"/>
                  </a:lnTo>
                  <a:lnTo>
                    <a:pt x="5180" y="1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30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1" name="Google Shape;291;p24"/>
            <p:cNvSpPr/>
            <p:nvPr/>
          </p:nvSpPr>
          <p:spPr>
            <a:xfrm rot="529090">
              <a:off x="-5366188" y="1699252"/>
              <a:ext cx="441367" cy="679672"/>
            </a:xfrm>
            <a:custGeom>
              <a:avLst/>
              <a:gdLst/>
              <a:ahLst/>
              <a:cxnLst/>
              <a:rect l="l" t="t" r="r" b="b"/>
              <a:pathLst>
                <a:path w="5335" h="8216" extrusionOk="0">
                  <a:moveTo>
                    <a:pt x="2387" y="0"/>
                  </a:moveTo>
                  <a:cubicBezTo>
                    <a:pt x="2112" y="11"/>
                    <a:pt x="1837" y="44"/>
                    <a:pt x="1563" y="121"/>
                  </a:cubicBezTo>
                  <a:cubicBezTo>
                    <a:pt x="1288" y="198"/>
                    <a:pt x="1035" y="308"/>
                    <a:pt x="793" y="473"/>
                  </a:cubicBezTo>
                  <a:cubicBezTo>
                    <a:pt x="562" y="627"/>
                    <a:pt x="375" y="825"/>
                    <a:pt x="221" y="1056"/>
                  </a:cubicBezTo>
                  <a:cubicBezTo>
                    <a:pt x="78" y="1298"/>
                    <a:pt x="1" y="1584"/>
                    <a:pt x="1" y="1870"/>
                  </a:cubicBezTo>
                  <a:cubicBezTo>
                    <a:pt x="1" y="2057"/>
                    <a:pt x="34" y="2244"/>
                    <a:pt x="89" y="2420"/>
                  </a:cubicBezTo>
                  <a:cubicBezTo>
                    <a:pt x="144" y="2552"/>
                    <a:pt x="210" y="2673"/>
                    <a:pt x="287" y="2783"/>
                  </a:cubicBezTo>
                  <a:cubicBezTo>
                    <a:pt x="342" y="2860"/>
                    <a:pt x="408" y="2937"/>
                    <a:pt x="485" y="2992"/>
                  </a:cubicBezTo>
                  <a:lnTo>
                    <a:pt x="595" y="3058"/>
                  </a:lnTo>
                  <a:cubicBezTo>
                    <a:pt x="617" y="3080"/>
                    <a:pt x="639" y="3091"/>
                    <a:pt x="672" y="3102"/>
                  </a:cubicBezTo>
                  <a:cubicBezTo>
                    <a:pt x="705" y="3113"/>
                    <a:pt x="727" y="3113"/>
                    <a:pt x="760" y="3113"/>
                  </a:cubicBezTo>
                  <a:cubicBezTo>
                    <a:pt x="826" y="3113"/>
                    <a:pt x="903" y="3091"/>
                    <a:pt x="947" y="3025"/>
                  </a:cubicBezTo>
                  <a:cubicBezTo>
                    <a:pt x="1002" y="2981"/>
                    <a:pt x="1024" y="2904"/>
                    <a:pt x="1024" y="2838"/>
                  </a:cubicBezTo>
                  <a:cubicBezTo>
                    <a:pt x="1024" y="2717"/>
                    <a:pt x="958" y="2618"/>
                    <a:pt x="848" y="2563"/>
                  </a:cubicBezTo>
                  <a:cubicBezTo>
                    <a:pt x="837" y="2552"/>
                    <a:pt x="815" y="2530"/>
                    <a:pt x="804" y="2519"/>
                  </a:cubicBezTo>
                  <a:cubicBezTo>
                    <a:pt x="760" y="2486"/>
                    <a:pt x="727" y="2453"/>
                    <a:pt x="705" y="2409"/>
                  </a:cubicBezTo>
                  <a:cubicBezTo>
                    <a:pt x="661" y="2343"/>
                    <a:pt x="628" y="2266"/>
                    <a:pt x="606" y="2189"/>
                  </a:cubicBezTo>
                  <a:cubicBezTo>
                    <a:pt x="573" y="2090"/>
                    <a:pt x="551" y="1969"/>
                    <a:pt x="562" y="1859"/>
                  </a:cubicBezTo>
                  <a:cubicBezTo>
                    <a:pt x="562" y="1705"/>
                    <a:pt x="595" y="1562"/>
                    <a:pt x="672" y="1419"/>
                  </a:cubicBezTo>
                  <a:cubicBezTo>
                    <a:pt x="738" y="1276"/>
                    <a:pt x="837" y="1144"/>
                    <a:pt x="958" y="1023"/>
                  </a:cubicBezTo>
                  <a:cubicBezTo>
                    <a:pt x="1079" y="913"/>
                    <a:pt x="1222" y="825"/>
                    <a:pt x="1365" y="748"/>
                  </a:cubicBezTo>
                  <a:cubicBezTo>
                    <a:pt x="1519" y="682"/>
                    <a:pt x="1673" y="649"/>
                    <a:pt x="1837" y="649"/>
                  </a:cubicBezTo>
                  <a:cubicBezTo>
                    <a:pt x="2068" y="649"/>
                    <a:pt x="2288" y="682"/>
                    <a:pt x="2497" y="770"/>
                  </a:cubicBezTo>
                  <a:cubicBezTo>
                    <a:pt x="2695" y="847"/>
                    <a:pt x="2871" y="968"/>
                    <a:pt x="3025" y="1111"/>
                  </a:cubicBezTo>
                  <a:cubicBezTo>
                    <a:pt x="3179" y="1276"/>
                    <a:pt x="3300" y="1452"/>
                    <a:pt x="3388" y="1650"/>
                  </a:cubicBezTo>
                  <a:cubicBezTo>
                    <a:pt x="3476" y="1870"/>
                    <a:pt x="3531" y="2112"/>
                    <a:pt x="3531" y="2354"/>
                  </a:cubicBezTo>
                  <a:cubicBezTo>
                    <a:pt x="3531" y="2596"/>
                    <a:pt x="3509" y="2849"/>
                    <a:pt x="3454" y="3102"/>
                  </a:cubicBezTo>
                  <a:cubicBezTo>
                    <a:pt x="3410" y="3288"/>
                    <a:pt x="3344" y="3464"/>
                    <a:pt x="3256" y="3640"/>
                  </a:cubicBezTo>
                  <a:cubicBezTo>
                    <a:pt x="3168" y="3783"/>
                    <a:pt x="3080" y="3915"/>
                    <a:pt x="2959" y="4036"/>
                  </a:cubicBezTo>
                  <a:cubicBezTo>
                    <a:pt x="2860" y="4146"/>
                    <a:pt x="2739" y="4267"/>
                    <a:pt x="2629" y="4377"/>
                  </a:cubicBezTo>
                  <a:cubicBezTo>
                    <a:pt x="2519" y="4465"/>
                    <a:pt x="2420" y="4575"/>
                    <a:pt x="2321" y="4685"/>
                  </a:cubicBezTo>
                  <a:cubicBezTo>
                    <a:pt x="2233" y="4795"/>
                    <a:pt x="2145" y="4916"/>
                    <a:pt x="2079" y="5037"/>
                  </a:cubicBezTo>
                  <a:cubicBezTo>
                    <a:pt x="2002" y="5169"/>
                    <a:pt x="1947" y="5301"/>
                    <a:pt x="1903" y="5444"/>
                  </a:cubicBezTo>
                  <a:cubicBezTo>
                    <a:pt x="1859" y="5587"/>
                    <a:pt x="1848" y="5741"/>
                    <a:pt x="1848" y="5895"/>
                  </a:cubicBezTo>
                  <a:lnTo>
                    <a:pt x="1848" y="6016"/>
                  </a:lnTo>
                  <a:cubicBezTo>
                    <a:pt x="1848" y="6038"/>
                    <a:pt x="1848" y="6060"/>
                    <a:pt x="1848" y="6082"/>
                  </a:cubicBezTo>
                  <a:cubicBezTo>
                    <a:pt x="1848" y="6148"/>
                    <a:pt x="1881" y="6214"/>
                    <a:pt x="1936" y="6258"/>
                  </a:cubicBezTo>
                  <a:cubicBezTo>
                    <a:pt x="2002" y="6302"/>
                    <a:pt x="2068" y="6335"/>
                    <a:pt x="2145" y="6335"/>
                  </a:cubicBezTo>
                  <a:cubicBezTo>
                    <a:pt x="2222" y="6324"/>
                    <a:pt x="2277" y="6291"/>
                    <a:pt x="2332" y="6236"/>
                  </a:cubicBezTo>
                  <a:cubicBezTo>
                    <a:pt x="2376" y="6181"/>
                    <a:pt x="2398" y="6115"/>
                    <a:pt x="2398" y="6049"/>
                  </a:cubicBezTo>
                  <a:lnTo>
                    <a:pt x="2398" y="5906"/>
                  </a:lnTo>
                  <a:cubicBezTo>
                    <a:pt x="2398" y="5774"/>
                    <a:pt x="2409" y="5653"/>
                    <a:pt x="2442" y="5532"/>
                  </a:cubicBezTo>
                  <a:cubicBezTo>
                    <a:pt x="2464" y="5444"/>
                    <a:pt x="2519" y="5356"/>
                    <a:pt x="2585" y="5279"/>
                  </a:cubicBezTo>
                  <a:cubicBezTo>
                    <a:pt x="2651" y="5202"/>
                    <a:pt x="2739" y="5136"/>
                    <a:pt x="2827" y="5092"/>
                  </a:cubicBezTo>
                  <a:cubicBezTo>
                    <a:pt x="2937" y="5026"/>
                    <a:pt x="3069" y="4949"/>
                    <a:pt x="3212" y="4883"/>
                  </a:cubicBezTo>
                  <a:cubicBezTo>
                    <a:pt x="3344" y="4817"/>
                    <a:pt x="3498" y="4740"/>
                    <a:pt x="3663" y="4652"/>
                  </a:cubicBezTo>
                  <a:cubicBezTo>
                    <a:pt x="3817" y="4575"/>
                    <a:pt x="3982" y="4476"/>
                    <a:pt x="4136" y="4377"/>
                  </a:cubicBezTo>
                  <a:cubicBezTo>
                    <a:pt x="4290" y="4267"/>
                    <a:pt x="4444" y="4146"/>
                    <a:pt x="4587" y="4014"/>
                  </a:cubicBezTo>
                  <a:cubicBezTo>
                    <a:pt x="4730" y="3882"/>
                    <a:pt x="4862" y="3728"/>
                    <a:pt x="4961" y="3563"/>
                  </a:cubicBezTo>
                  <a:cubicBezTo>
                    <a:pt x="5082" y="3387"/>
                    <a:pt x="5170" y="3190"/>
                    <a:pt x="5225" y="2992"/>
                  </a:cubicBezTo>
                  <a:cubicBezTo>
                    <a:pt x="5302" y="2761"/>
                    <a:pt x="5335" y="2519"/>
                    <a:pt x="5324" y="2288"/>
                  </a:cubicBezTo>
                  <a:cubicBezTo>
                    <a:pt x="5335" y="1969"/>
                    <a:pt x="5258" y="1650"/>
                    <a:pt x="5115" y="1364"/>
                  </a:cubicBezTo>
                  <a:cubicBezTo>
                    <a:pt x="4972" y="1078"/>
                    <a:pt x="4763" y="836"/>
                    <a:pt x="4510" y="638"/>
                  </a:cubicBezTo>
                  <a:cubicBezTo>
                    <a:pt x="4224" y="429"/>
                    <a:pt x="3916" y="275"/>
                    <a:pt x="3575" y="176"/>
                  </a:cubicBezTo>
                  <a:cubicBezTo>
                    <a:pt x="3190" y="55"/>
                    <a:pt x="2794" y="0"/>
                    <a:pt x="2387" y="0"/>
                  </a:cubicBezTo>
                  <a:close/>
                  <a:moveTo>
                    <a:pt x="2244" y="6588"/>
                  </a:moveTo>
                  <a:cubicBezTo>
                    <a:pt x="2137" y="6588"/>
                    <a:pt x="2030" y="6610"/>
                    <a:pt x="1925" y="6654"/>
                  </a:cubicBezTo>
                  <a:cubicBezTo>
                    <a:pt x="1826" y="6698"/>
                    <a:pt x="1738" y="6753"/>
                    <a:pt x="1673" y="6830"/>
                  </a:cubicBezTo>
                  <a:cubicBezTo>
                    <a:pt x="1596" y="6896"/>
                    <a:pt x="1530" y="6984"/>
                    <a:pt x="1497" y="7082"/>
                  </a:cubicBezTo>
                  <a:cubicBezTo>
                    <a:pt x="1453" y="7181"/>
                    <a:pt x="1431" y="7291"/>
                    <a:pt x="1431" y="7401"/>
                  </a:cubicBezTo>
                  <a:cubicBezTo>
                    <a:pt x="1431" y="7500"/>
                    <a:pt x="1453" y="7610"/>
                    <a:pt x="1497" y="7720"/>
                  </a:cubicBezTo>
                  <a:cubicBezTo>
                    <a:pt x="1574" y="7907"/>
                    <a:pt x="1727" y="8072"/>
                    <a:pt x="1925" y="8149"/>
                  </a:cubicBezTo>
                  <a:cubicBezTo>
                    <a:pt x="2030" y="8193"/>
                    <a:pt x="2137" y="8215"/>
                    <a:pt x="2244" y="8215"/>
                  </a:cubicBezTo>
                  <a:cubicBezTo>
                    <a:pt x="2352" y="8215"/>
                    <a:pt x="2459" y="8193"/>
                    <a:pt x="2563" y="8149"/>
                  </a:cubicBezTo>
                  <a:cubicBezTo>
                    <a:pt x="2651" y="8116"/>
                    <a:pt x="2750" y="8050"/>
                    <a:pt x="2816" y="7973"/>
                  </a:cubicBezTo>
                  <a:cubicBezTo>
                    <a:pt x="2893" y="7896"/>
                    <a:pt x="2959" y="7808"/>
                    <a:pt x="3003" y="7720"/>
                  </a:cubicBezTo>
                  <a:cubicBezTo>
                    <a:pt x="3047" y="7610"/>
                    <a:pt x="3069" y="7500"/>
                    <a:pt x="3069" y="7401"/>
                  </a:cubicBezTo>
                  <a:cubicBezTo>
                    <a:pt x="3069" y="7291"/>
                    <a:pt x="3047" y="7181"/>
                    <a:pt x="3003" y="7082"/>
                  </a:cubicBezTo>
                  <a:cubicBezTo>
                    <a:pt x="2959" y="6984"/>
                    <a:pt x="2893" y="6896"/>
                    <a:pt x="2816" y="6830"/>
                  </a:cubicBezTo>
                  <a:cubicBezTo>
                    <a:pt x="2739" y="6753"/>
                    <a:pt x="2651" y="6698"/>
                    <a:pt x="2563" y="6654"/>
                  </a:cubicBezTo>
                  <a:cubicBezTo>
                    <a:pt x="2459" y="6610"/>
                    <a:pt x="2352" y="6588"/>
                    <a:pt x="2244" y="6588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9">
    <p:spTree>
      <p:nvGrpSpPr>
        <p:cNvPr id="1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6" name="Google Shape;326;p27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327" name="Google Shape;327;p27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28" name="Google Shape;328;p27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29" name="Google Shape;329;p27"/>
          <p:cNvGrpSpPr/>
          <p:nvPr/>
        </p:nvGrpSpPr>
        <p:grpSpPr>
          <a:xfrm>
            <a:off x="-15325" y="322765"/>
            <a:ext cx="8836701" cy="4519560"/>
            <a:chOff x="-15325" y="322765"/>
            <a:chExt cx="8836701" cy="4519560"/>
          </a:xfrm>
        </p:grpSpPr>
        <p:sp>
          <p:nvSpPr>
            <p:cNvPr id="330" name="Google Shape;330;p27"/>
            <p:cNvSpPr/>
            <p:nvPr/>
          </p:nvSpPr>
          <p:spPr>
            <a:xfrm>
              <a:off x="2232339" y="322765"/>
              <a:ext cx="6589037" cy="4497920"/>
            </a:xfrm>
            <a:custGeom>
              <a:avLst/>
              <a:gdLst/>
              <a:ahLst/>
              <a:cxnLst/>
              <a:rect l="l" t="t" r="r" b="b"/>
              <a:pathLst>
                <a:path w="29166" h="11504" extrusionOk="0">
                  <a:moveTo>
                    <a:pt x="27956" y="1"/>
                  </a:moveTo>
                  <a:lnTo>
                    <a:pt x="67" y="133"/>
                  </a:lnTo>
                  <a:lnTo>
                    <a:pt x="67" y="738"/>
                  </a:lnTo>
                  <a:lnTo>
                    <a:pt x="441" y="738"/>
                  </a:lnTo>
                  <a:cubicBezTo>
                    <a:pt x="492" y="636"/>
                    <a:pt x="599" y="571"/>
                    <a:pt x="711" y="571"/>
                  </a:cubicBezTo>
                  <a:cubicBezTo>
                    <a:pt x="720" y="571"/>
                    <a:pt x="729" y="572"/>
                    <a:pt x="738" y="573"/>
                  </a:cubicBezTo>
                  <a:cubicBezTo>
                    <a:pt x="991" y="573"/>
                    <a:pt x="1156" y="859"/>
                    <a:pt x="1013" y="1078"/>
                  </a:cubicBezTo>
                  <a:cubicBezTo>
                    <a:pt x="950" y="1187"/>
                    <a:pt x="842" y="1240"/>
                    <a:pt x="734" y="1240"/>
                  </a:cubicBezTo>
                  <a:cubicBezTo>
                    <a:pt x="613" y="1240"/>
                    <a:pt x="493" y="1173"/>
                    <a:pt x="441" y="1045"/>
                  </a:cubicBezTo>
                  <a:lnTo>
                    <a:pt x="67" y="1045"/>
                  </a:lnTo>
                  <a:lnTo>
                    <a:pt x="100" y="1430"/>
                  </a:lnTo>
                  <a:lnTo>
                    <a:pt x="56" y="2156"/>
                  </a:lnTo>
                  <a:lnTo>
                    <a:pt x="430" y="2178"/>
                  </a:lnTo>
                  <a:cubicBezTo>
                    <a:pt x="485" y="2068"/>
                    <a:pt x="606" y="1991"/>
                    <a:pt x="727" y="1991"/>
                  </a:cubicBezTo>
                  <a:cubicBezTo>
                    <a:pt x="914" y="2002"/>
                    <a:pt x="1057" y="2156"/>
                    <a:pt x="1057" y="2332"/>
                  </a:cubicBezTo>
                  <a:cubicBezTo>
                    <a:pt x="1057" y="2512"/>
                    <a:pt x="914" y="2652"/>
                    <a:pt x="746" y="2652"/>
                  </a:cubicBezTo>
                  <a:cubicBezTo>
                    <a:pt x="739" y="2652"/>
                    <a:pt x="733" y="2651"/>
                    <a:pt x="727" y="2651"/>
                  </a:cubicBezTo>
                  <a:cubicBezTo>
                    <a:pt x="711" y="2654"/>
                    <a:pt x="695" y="2655"/>
                    <a:pt x="680" y="2655"/>
                  </a:cubicBezTo>
                  <a:cubicBezTo>
                    <a:pt x="576" y="2655"/>
                    <a:pt x="478" y="2593"/>
                    <a:pt x="430" y="2497"/>
                  </a:cubicBezTo>
                  <a:lnTo>
                    <a:pt x="56" y="2464"/>
                  </a:lnTo>
                  <a:lnTo>
                    <a:pt x="56" y="3564"/>
                  </a:lnTo>
                  <a:lnTo>
                    <a:pt x="430" y="3575"/>
                  </a:lnTo>
                  <a:cubicBezTo>
                    <a:pt x="481" y="3473"/>
                    <a:pt x="588" y="3409"/>
                    <a:pt x="700" y="3409"/>
                  </a:cubicBezTo>
                  <a:cubicBezTo>
                    <a:pt x="709" y="3409"/>
                    <a:pt x="718" y="3409"/>
                    <a:pt x="727" y="3410"/>
                  </a:cubicBezTo>
                  <a:cubicBezTo>
                    <a:pt x="733" y="3409"/>
                    <a:pt x="739" y="3409"/>
                    <a:pt x="746" y="3409"/>
                  </a:cubicBezTo>
                  <a:cubicBezTo>
                    <a:pt x="913" y="3409"/>
                    <a:pt x="1046" y="3548"/>
                    <a:pt x="1046" y="3718"/>
                  </a:cubicBezTo>
                  <a:cubicBezTo>
                    <a:pt x="1046" y="3905"/>
                    <a:pt x="903" y="4059"/>
                    <a:pt x="727" y="4070"/>
                  </a:cubicBezTo>
                  <a:cubicBezTo>
                    <a:pt x="595" y="4070"/>
                    <a:pt x="485" y="3993"/>
                    <a:pt x="430" y="3883"/>
                  </a:cubicBezTo>
                  <a:lnTo>
                    <a:pt x="56" y="3883"/>
                  </a:lnTo>
                  <a:lnTo>
                    <a:pt x="89" y="4213"/>
                  </a:lnTo>
                  <a:lnTo>
                    <a:pt x="89" y="5015"/>
                  </a:lnTo>
                  <a:lnTo>
                    <a:pt x="408" y="5015"/>
                  </a:lnTo>
                  <a:cubicBezTo>
                    <a:pt x="463" y="4905"/>
                    <a:pt x="584" y="4828"/>
                    <a:pt x="705" y="4828"/>
                  </a:cubicBezTo>
                  <a:cubicBezTo>
                    <a:pt x="715" y="4828"/>
                    <a:pt x="725" y="4827"/>
                    <a:pt x="735" y="4827"/>
                  </a:cubicBezTo>
                  <a:cubicBezTo>
                    <a:pt x="1167" y="4827"/>
                    <a:pt x="1167" y="5489"/>
                    <a:pt x="735" y="5489"/>
                  </a:cubicBezTo>
                  <a:cubicBezTo>
                    <a:pt x="725" y="5489"/>
                    <a:pt x="715" y="5489"/>
                    <a:pt x="705" y="5488"/>
                  </a:cubicBezTo>
                  <a:cubicBezTo>
                    <a:pt x="584" y="5488"/>
                    <a:pt x="474" y="5422"/>
                    <a:pt x="419" y="5301"/>
                  </a:cubicBezTo>
                  <a:lnTo>
                    <a:pt x="67" y="5323"/>
                  </a:lnTo>
                  <a:cubicBezTo>
                    <a:pt x="67" y="5323"/>
                    <a:pt x="34" y="6258"/>
                    <a:pt x="34" y="6346"/>
                  </a:cubicBezTo>
                  <a:cubicBezTo>
                    <a:pt x="45" y="6423"/>
                    <a:pt x="188" y="6434"/>
                    <a:pt x="188" y="6434"/>
                  </a:cubicBezTo>
                  <a:lnTo>
                    <a:pt x="408" y="6434"/>
                  </a:lnTo>
                  <a:cubicBezTo>
                    <a:pt x="466" y="6295"/>
                    <a:pt x="585" y="6232"/>
                    <a:pt x="704" y="6232"/>
                  </a:cubicBezTo>
                  <a:cubicBezTo>
                    <a:pt x="876" y="6232"/>
                    <a:pt x="1048" y="6362"/>
                    <a:pt x="1035" y="6577"/>
                  </a:cubicBezTo>
                  <a:cubicBezTo>
                    <a:pt x="1035" y="6764"/>
                    <a:pt x="881" y="6907"/>
                    <a:pt x="705" y="6907"/>
                  </a:cubicBezTo>
                  <a:cubicBezTo>
                    <a:pt x="573" y="6907"/>
                    <a:pt x="463" y="6830"/>
                    <a:pt x="408" y="6720"/>
                  </a:cubicBezTo>
                  <a:lnTo>
                    <a:pt x="34" y="6720"/>
                  </a:lnTo>
                  <a:lnTo>
                    <a:pt x="56" y="7259"/>
                  </a:lnTo>
                  <a:lnTo>
                    <a:pt x="34" y="7820"/>
                  </a:lnTo>
                  <a:lnTo>
                    <a:pt x="408" y="7853"/>
                  </a:lnTo>
                  <a:cubicBezTo>
                    <a:pt x="470" y="7729"/>
                    <a:pt x="583" y="7672"/>
                    <a:pt x="697" y="7672"/>
                  </a:cubicBezTo>
                  <a:cubicBezTo>
                    <a:pt x="866" y="7672"/>
                    <a:pt x="1035" y="7796"/>
                    <a:pt x="1035" y="8007"/>
                  </a:cubicBezTo>
                  <a:cubicBezTo>
                    <a:pt x="1035" y="8183"/>
                    <a:pt x="892" y="8326"/>
                    <a:pt x="716" y="8326"/>
                  </a:cubicBezTo>
                  <a:cubicBezTo>
                    <a:pt x="584" y="8326"/>
                    <a:pt x="463" y="8260"/>
                    <a:pt x="408" y="8139"/>
                  </a:cubicBezTo>
                  <a:lnTo>
                    <a:pt x="12" y="8139"/>
                  </a:lnTo>
                  <a:lnTo>
                    <a:pt x="12" y="8611"/>
                  </a:lnTo>
                  <a:lnTo>
                    <a:pt x="12" y="9216"/>
                  </a:lnTo>
                  <a:lnTo>
                    <a:pt x="386" y="9216"/>
                  </a:lnTo>
                  <a:cubicBezTo>
                    <a:pt x="447" y="9125"/>
                    <a:pt x="546" y="9061"/>
                    <a:pt x="656" y="9061"/>
                  </a:cubicBezTo>
                  <a:cubicBezTo>
                    <a:pt x="665" y="9061"/>
                    <a:pt x="674" y="9062"/>
                    <a:pt x="683" y="9062"/>
                  </a:cubicBezTo>
                  <a:cubicBezTo>
                    <a:pt x="693" y="9062"/>
                    <a:pt x="703" y="9061"/>
                    <a:pt x="713" y="9061"/>
                  </a:cubicBezTo>
                  <a:cubicBezTo>
                    <a:pt x="1145" y="9061"/>
                    <a:pt x="1145" y="9723"/>
                    <a:pt x="713" y="9723"/>
                  </a:cubicBezTo>
                  <a:cubicBezTo>
                    <a:pt x="703" y="9723"/>
                    <a:pt x="693" y="9723"/>
                    <a:pt x="683" y="9722"/>
                  </a:cubicBezTo>
                  <a:cubicBezTo>
                    <a:pt x="562" y="9722"/>
                    <a:pt x="441" y="9645"/>
                    <a:pt x="386" y="9535"/>
                  </a:cubicBezTo>
                  <a:lnTo>
                    <a:pt x="12" y="9535"/>
                  </a:lnTo>
                  <a:lnTo>
                    <a:pt x="45" y="9920"/>
                  </a:lnTo>
                  <a:lnTo>
                    <a:pt x="12" y="10646"/>
                  </a:lnTo>
                  <a:lnTo>
                    <a:pt x="375" y="10668"/>
                  </a:lnTo>
                  <a:cubicBezTo>
                    <a:pt x="430" y="10558"/>
                    <a:pt x="551" y="10481"/>
                    <a:pt x="672" y="10481"/>
                  </a:cubicBezTo>
                  <a:cubicBezTo>
                    <a:pt x="859" y="10492"/>
                    <a:pt x="1002" y="10635"/>
                    <a:pt x="1002" y="10822"/>
                  </a:cubicBezTo>
                  <a:cubicBezTo>
                    <a:pt x="1002" y="11002"/>
                    <a:pt x="859" y="11141"/>
                    <a:pt x="691" y="11141"/>
                  </a:cubicBezTo>
                  <a:cubicBezTo>
                    <a:pt x="684" y="11141"/>
                    <a:pt x="678" y="11141"/>
                    <a:pt x="672" y="11141"/>
                  </a:cubicBezTo>
                  <a:cubicBezTo>
                    <a:pt x="661" y="11142"/>
                    <a:pt x="651" y="11142"/>
                    <a:pt x="641" y="11142"/>
                  </a:cubicBezTo>
                  <a:cubicBezTo>
                    <a:pt x="531" y="11142"/>
                    <a:pt x="425" y="11088"/>
                    <a:pt x="375" y="10987"/>
                  </a:cubicBezTo>
                  <a:lnTo>
                    <a:pt x="1" y="10954"/>
                  </a:lnTo>
                  <a:lnTo>
                    <a:pt x="1" y="11504"/>
                  </a:lnTo>
                  <a:lnTo>
                    <a:pt x="27560" y="11361"/>
                  </a:lnTo>
                  <a:cubicBezTo>
                    <a:pt x="27571" y="11350"/>
                    <a:pt x="27571" y="11328"/>
                    <a:pt x="27582" y="11317"/>
                  </a:cubicBezTo>
                  <a:cubicBezTo>
                    <a:pt x="27648" y="11196"/>
                    <a:pt x="27758" y="11229"/>
                    <a:pt x="27802" y="11130"/>
                  </a:cubicBezTo>
                  <a:cubicBezTo>
                    <a:pt x="27846" y="11009"/>
                    <a:pt x="27879" y="10877"/>
                    <a:pt x="27879" y="10734"/>
                  </a:cubicBezTo>
                  <a:cubicBezTo>
                    <a:pt x="27901" y="10580"/>
                    <a:pt x="27769" y="10580"/>
                    <a:pt x="27813" y="10448"/>
                  </a:cubicBezTo>
                  <a:cubicBezTo>
                    <a:pt x="27857" y="10305"/>
                    <a:pt x="27923" y="10294"/>
                    <a:pt x="27956" y="10074"/>
                  </a:cubicBezTo>
                  <a:cubicBezTo>
                    <a:pt x="27978" y="9854"/>
                    <a:pt x="28242" y="9667"/>
                    <a:pt x="28296" y="9546"/>
                  </a:cubicBezTo>
                  <a:cubicBezTo>
                    <a:pt x="28351" y="9414"/>
                    <a:pt x="28198" y="9238"/>
                    <a:pt x="28263" y="9128"/>
                  </a:cubicBezTo>
                  <a:cubicBezTo>
                    <a:pt x="28318" y="9018"/>
                    <a:pt x="28362" y="8897"/>
                    <a:pt x="28373" y="8776"/>
                  </a:cubicBezTo>
                  <a:cubicBezTo>
                    <a:pt x="28406" y="8655"/>
                    <a:pt x="28560" y="8556"/>
                    <a:pt x="28571" y="8293"/>
                  </a:cubicBezTo>
                  <a:cubicBezTo>
                    <a:pt x="28582" y="8029"/>
                    <a:pt x="28758" y="7798"/>
                    <a:pt x="28813" y="7556"/>
                  </a:cubicBezTo>
                  <a:cubicBezTo>
                    <a:pt x="28868" y="7325"/>
                    <a:pt x="28802" y="7281"/>
                    <a:pt x="28835" y="7215"/>
                  </a:cubicBezTo>
                  <a:cubicBezTo>
                    <a:pt x="28901" y="7061"/>
                    <a:pt x="28945" y="6896"/>
                    <a:pt x="28945" y="6731"/>
                  </a:cubicBezTo>
                  <a:cubicBezTo>
                    <a:pt x="28912" y="6588"/>
                    <a:pt x="28923" y="6434"/>
                    <a:pt x="28978" y="6302"/>
                  </a:cubicBezTo>
                  <a:cubicBezTo>
                    <a:pt x="29044" y="6137"/>
                    <a:pt x="29011" y="5873"/>
                    <a:pt x="29022" y="5675"/>
                  </a:cubicBezTo>
                  <a:cubicBezTo>
                    <a:pt x="29033" y="5488"/>
                    <a:pt x="29143" y="5422"/>
                    <a:pt x="29143" y="5279"/>
                  </a:cubicBezTo>
                  <a:cubicBezTo>
                    <a:pt x="29165" y="5114"/>
                    <a:pt x="29099" y="4960"/>
                    <a:pt x="28989" y="4850"/>
                  </a:cubicBezTo>
                  <a:cubicBezTo>
                    <a:pt x="28846" y="4740"/>
                    <a:pt x="28901" y="4620"/>
                    <a:pt x="28846" y="4290"/>
                  </a:cubicBezTo>
                  <a:cubicBezTo>
                    <a:pt x="28791" y="3960"/>
                    <a:pt x="28934" y="3828"/>
                    <a:pt x="28934" y="3828"/>
                  </a:cubicBezTo>
                  <a:cubicBezTo>
                    <a:pt x="28857" y="3520"/>
                    <a:pt x="28978" y="3531"/>
                    <a:pt x="28824" y="3366"/>
                  </a:cubicBezTo>
                  <a:cubicBezTo>
                    <a:pt x="28681" y="3212"/>
                    <a:pt x="28780" y="2948"/>
                    <a:pt x="28780" y="2948"/>
                  </a:cubicBezTo>
                  <a:cubicBezTo>
                    <a:pt x="28659" y="2288"/>
                    <a:pt x="28516" y="2717"/>
                    <a:pt x="28472" y="2222"/>
                  </a:cubicBezTo>
                  <a:cubicBezTo>
                    <a:pt x="28428" y="1716"/>
                    <a:pt x="28263" y="1914"/>
                    <a:pt x="28263" y="1639"/>
                  </a:cubicBezTo>
                  <a:cubicBezTo>
                    <a:pt x="28263" y="1496"/>
                    <a:pt x="28253" y="1353"/>
                    <a:pt x="28209" y="1221"/>
                  </a:cubicBezTo>
                  <a:cubicBezTo>
                    <a:pt x="28022" y="979"/>
                    <a:pt x="28044" y="1023"/>
                    <a:pt x="28011" y="782"/>
                  </a:cubicBezTo>
                  <a:cubicBezTo>
                    <a:pt x="27989" y="529"/>
                    <a:pt x="27934" y="727"/>
                    <a:pt x="27868" y="419"/>
                  </a:cubicBezTo>
                  <a:cubicBezTo>
                    <a:pt x="27802" y="100"/>
                    <a:pt x="27956" y="1"/>
                    <a:pt x="27956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1" name="Google Shape;331;p27"/>
            <p:cNvSpPr/>
            <p:nvPr/>
          </p:nvSpPr>
          <p:spPr>
            <a:xfrm>
              <a:off x="-15325" y="337125"/>
              <a:ext cx="7370750" cy="4505200"/>
            </a:xfrm>
            <a:custGeom>
              <a:avLst/>
              <a:gdLst/>
              <a:ahLst/>
              <a:cxnLst/>
              <a:rect l="l" t="t" r="r" b="b"/>
              <a:pathLst>
                <a:path w="294830" h="180208" extrusionOk="0">
                  <a:moveTo>
                    <a:pt x="90936" y="179339"/>
                  </a:moveTo>
                  <a:lnTo>
                    <a:pt x="0" y="180208"/>
                  </a:lnTo>
                  <a:lnTo>
                    <a:pt x="456" y="1621"/>
                  </a:lnTo>
                  <a:lnTo>
                    <a:pt x="29483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</p:sp>
        <p:sp>
          <p:nvSpPr>
            <p:cNvPr id="332" name="Google Shape;332;p27"/>
            <p:cNvSpPr/>
            <p:nvPr/>
          </p:nvSpPr>
          <p:spPr>
            <a:xfrm>
              <a:off x="1241775" y="331600"/>
              <a:ext cx="6319300" cy="4489250"/>
            </a:xfrm>
            <a:custGeom>
              <a:avLst/>
              <a:gdLst/>
              <a:ahLst/>
              <a:cxnLst/>
              <a:rect l="l" t="t" r="r" b="b"/>
              <a:pathLst>
                <a:path w="252772" h="179570" extrusionOk="0">
                  <a:moveTo>
                    <a:pt x="39769" y="179570"/>
                  </a:moveTo>
                  <a:lnTo>
                    <a:pt x="49291" y="179445"/>
                  </a:lnTo>
                  <a:lnTo>
                    <a:pt x="252772" y="0"/>
                  </a:lnTo>
                  <a:lnTo>
                    <a:pt x="203789" y="452"/>
                  </a:lnTo>
                  <a:lnTo>
                    <a:pt x="189653" y="21167"/>
                  </a:lnTo>
                  <a:lnTo>
                    <a:pt x="0" y="12954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</p:sp>
      </p:grpSp>
      <p:grpSp>
        <p:nvGrpSpPr>
          <p:cNvPr id="333" name="Google Shape;333;p27"/>
          <p:cNvGrpSpPr/>
          <p:nvPr/>
        </p:nvGrpSpPr>
        <p:grpSpPr>
          <a:xfrm>
            <a:off x="-1572375" y="-645106"/>
            <a:ext cx="3467468" cy="2408768"/>
            <a:chOff x="-1572375" y="-645106"/>
            <a:chExt cx="3467468" cy="2408768"/>
          </a:xfrm>
        </p:grpSpPr>
        <p:sp>
          <p:nvSpPr>
            <p:cNvPr id="334" name="Google Shape;334;p27"/>
            <p:cNvSpPr/>
            <p:nvPr/>
          </p:nvSpPr>
          <p:spPr>
            <a:xfrm>
              <a:off x="250725" y="863063"/>
              <a:ext cx="255600" cy="255600"/>
            </a:xfrm>
            <a:prstGeom prst="ellipse">
              <a:avLst/>
            </a:prstGeom>
            <a:solidFill>
              <a:schemeClr val="lt2"/>
            </a:solidFill>
            <a:ln w="19050" cap="flat" cmpd="sng">
              <a:solidFill>
                <a:schemeClr val="lt2"/>
              </a:solidFill>
              <a:prstDash val="solid"/>
              <a:round/>
              <a:headEnd type="none" w="sm" len="sm"/>
              <a:tailEnd type="none" w="sm" len="sm"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335" name="Google Shape;335;p27"/>
            <p:cNvCxnSpPr>
              <a:endCxn id="334" idx="7"/>
            </p:cNvCxnSpPr>
            <p:nvPr/>
          </p:nvCxnSpPr>
          <p:spPr>
            <a:xfrm flipH="1">
              <a:off x="468893" y="-645106"/>
              <a:ext cx="1426200" cy="1545600"/>
            </a:xfrm>
            <a:prstGeom prst="straightConnector1">
              <a:avLst/>
            </a:prstGeom>
            <a:noFill/>
            <a:ln w="3810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336" name="Google Shape;336;p27"/>
            <p:cNvCxnSpPr>
              <a:stCxn id="334" idx="2"/>
            </p:cNvCxnSpPr>
            <p:nvPr/>
          </p:nvCxnSpPr>
          <p:spPr>
            <a:xfrm flipH="1">
              <a:off x="-1572375" y="990863"/>
              <a:ext cx="1823100" cy="772800"/>
            </a:xfrm>
            <a:prstGeom prst="straightConnector1">
              <a:avLst/>
            </a:prstGeom>
            <a:noFill/>
            <a:ln w="38100" cap="flat" cmpd="sng">
              <a:solidFill>
                <a:schemeClr val="dk1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0">
    <p:spTree>
      <p:nvGrpSpPr>
        <p:cNvPr id="1" name="Shape 3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8" name="Google Shape;338;p28"/>
          <p:cNvGrpSpPr/>
          <p:nvPr/>
        </p:nvGrpSpPr>
        <p:grpSpPr>
          <a:xfrm>
            <a:off x="0" y="0"/>
            <a:ext cx="9144003" cy="5143501"/>
            <a:chOff x="0" y="0"/>
            <a:chExt cx="9144003" cy="5143501"/>
          </a:xfrm>
        </p:grpSpPr>
        <p:pic>
          <p:nvPicPr>
            <p:cNvPr id="339" name="Google Shape;339;p28"/>
            <p:cNvPicPr preferRelativeResize="0"/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0" y="0"/>
              <a:ext cx="9144003" cy="5143501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40" name="Google Shape;340;p28"/>
            <p:cNvSpPr/>
            <p:nvPr/>
          </p:nvSpPr>
          <p:spPr>
            <a:xfrm>
              <a:off x="0" y="0"/>
              <a:ext cx="9144000" cy="5143500"/>
            </a:xfrm>
            <a:prstGeom prst="rect">
              <a:avLst/>
            </a:prstGeom>
            <a:gradFill>
              <a:gsLst>
                <a:gs pos="0">
                  <a:srgbClr val="000000">
                    <a:alpha val="0"/>
                  </a:srgbClr>
                </a:gs>
                <a:gs pos="100000">
                  <a:srgbClr val="000000">
                    <a:alpha val="18039"/>
                  </a:srgb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41" name="Google Shape;341;p28"/>
          <p:cNvSpPr/>
          <p:nvPr/>
        </p:nvSpPr>
        <p:spPr>
          <a:xfrm flipH="1">
            <a:off x="4209667" y="753629"/>
            <a:ext cx="5934771" cy="3636242"/>
          </a:xfrm>
          <a:custGeom>
            <a:avLst/>
            <a:gdLst/>
            <a:ahLst/>
            <a:cxnLst/>
            <a:rect l="l" t="t" r="r" b="b"/>
            <a:pathLst>
              <a:path w="29166" h="11504" extrusionOk="0">
                <a:moveTo>
                  <a:pt x="27956" y="1"/>
                </a:moveTo>
                <a:lnTo>
                  <a:pt x="67" y="133"/>
                </a:lnTo>
                <a:lnTo>
                  <a:pt x="67" y="738"/>
                </a:lnTo>
                <a:lnTo>
                  <a:pt x="441" y="738"/>
                </a:lnTo>
                <a:cubicBezTo>
                  <a:pt x="492" y="636"/>
                  <a:pt x="599" y="571"/>
                  <a:pt x="711" y="571"/>
                </a:cubicBezTo>
                <a:cubicBezTo>
                  <a:pt x="720" y="571"/>
                  <a:pt x="729" y="572"/>
                  <a:pt x="738" y="573"/>
                </a:cubicBezTo>
                <a:cubicBezTo>
                  <a:pt x="991" y="573"/>
                  <a:pt x="1156" y="859"/>
                  <a:pt x="1013" y="1078"/>
                </a:cubicBezTo>
                <a:cubicBezTo>
                  <a:pt x="950" y="1187"/>
                  <a:pt x="842" y="1240"/>
                  <a:pt x="734" y="1240"/>
                </a:cubicBezTo>
                <a:cubicBezTo>
                  <a:pt x="613" y="1240"/>
                  <a:pt x="493" y="1173"/>
                  <a:pt x="441" y="1045"/>
                </a:cubicBezTo>
                <a:lnTo>
                  <a:pt x="67" y="1045"/>
                </a:lnTo>
                <a:lnTo>
                  <a:pt x="100" y="1430"/>
                </a:lnTo>
                <a:lnTo>
                  <a:pt x="56" y="2156"/>
                </a:lnTo>
                <a:lnTo>
                  <a:pt x="430" y="2178"/>
                </a:lnTo>
                <a:cubicBezTo>
                  <a:pt x="485" y="2068"/>
                  <a:pt x="606" y="1991"/>
                  <a:pt x="727" y="1991"/>
                </a:cubicBezTo>
                <a:cubicBezTo>
                  <a:pt x="914" y="2002"/>
                  <a:pt x="1057" y="2156"/>
                  <a:pt x="1057" y="2332"/>
                </a:cubicBezTo>
                <a:cubicBezTo>
                  <a:pt x="1057" y="2512"/>
                  <a:pt x="914" y="2652"/>
                  <a:pt x="746" y="2652"/>
                </a:cubicBezTo>
                <a:cubicBezTo>
                  <a:pt x="739" y="2652"/>
                  <a:pt x="733" y="2651"/>
                  <a:pt x="727" y="2651"/>
                </a:cubicBezTo>
                <a:cubicBezTo>
                  <a:pt x="711" y="2654"/>
                  <a:pt x="695" y="2655"/>
                  <a:pt x="680" y="2655"/>
                </a:cubicBezTo>
                <a:cubicBezTo>
                  <a:pt x="576" y="2655"/>
                  <a:pt x="478" y="2593"/>
                  <a:pt x="430" y="2497"/>
                </a:cubicBezTo>
                <a:lnTo>
                  <a:pt x="56" y="2464"/>
                </a:lnTo>
                <a:lnTo>
                  <a:pt x="56" y="3564"/>
                </a:lnTo>
                <a:lnTo>
                  <a:pt x="430" y="3575"/>
                </a:lnTo>
                <a:cubicBezTo>
                  <a:pt x="481" y="3473"/>
                  <a:pt x="588" y="3409"/>
                  <a:pt x="700" y="3409"/>
                </a:cubicBezTo>
                <a:cubicBezTo>
                  <a:pt x="709" y="3409"/>
                  <a:pt x="718" y="3409"/>
                  <a:pt x="727" y="3410"/>
                </a:cubicBezTo>
                <a:cubicBezTo>
                  <a:pt x="733" y="3409"/>
                  <a:pt x="739" y="3409"/>
                  <a:pt x="746" y="3409"/>
                </a:cubicBezTo>
                <a:cubicBezTo>
                  <a:pt x="913" y="3409"/>
                  <a:pt x="1046" y="3548"/>
                  <a:pt x="1046" y="3718"/>
                </a:cubicBezTo>
                <a:cubicBezTo>
                  <a:pt x="1046" y="3905"/>
                  <a:pt x="903" y="4059"/>
                  <a:pt x="727" y="4070"/>
                </a:cubicBezTo>
                <a:cubicBezTo>
                  <a:pt x="595" y="4070"/>
                  <a:pt x="485" y="3993"/>
                  <a:pt x="430" y="3883"/>
                </a:cubicBezTo>
                <a:lnTo>
                  <a:pt x="56" y="3883"/>
                </a:lnTo>
                <a:lnTo>
                  <a:pt x="89" y="4213"/>
                </a:lnTo>
                <a:lnTo>
                  <a:pt x="89" y="5015"/>
                </a:lnTo>
                <a:lnTo>
                  <a:pt x="408" y="5015"/>
                </a:lnTo>
                <a:cubicBezTo>
                  <a:pt x="463" y="4905"/>
                  <a:pt x="584" y="4828"/>
                  <a:pt x="705" y="4828"/>
                </a:cubicBezTo>
                <a:cubicBezTo>
                  <a:pt x="715" y="4828"/>
                  <a:pt x="725" y="4827"/>
                  <a:pt x="735" y="4827"/>
                </a:cubicBezTo>
                <a:cubicBezTo>
                  <a:pt x="1167" y="4827"/>
                  <a:pt x="1167" y="5489"/>
                  <a:pt x="735" y="5489"/>
                </a:cubicBezTo>
                <a:cubicBezTo>
                  <a:pt x="725" y="5489"/>
                  <a:pt x="715" y="5489"/>
                  <a:pt x="705" y="5488"/>
                </a:cubicBezTo>
                <a:cubicBezTo>
                  <a:pt x="584" y="5488"/>
                  <a:pt x="474" y="5422"/>
                  <a:pt x="419" y="5301"/>
                </a:cubicBezTo>
                <a:lnTo>
                  <a:pt x="67" y="5323"/>
                </a:lnTo>
                <a:cubicBezTo>
                  <a:pt x="67" y="5323"/>
                  <a:pt x="34" y="6258"/>
                  <a:pt x="34" y="6346"/>
                </a:cubicBezTo>
                <a:cubicBezTo>
                  <a:pt x="45" y="6423"/>
                  <a:pt x="188" y="6434"/>
                  <a:pt x="188" y="6434"/>
                </a:cubicBezTo>
                <a:lnTo>
                  <a:pt x="408" y="6434"/>
                </a:lnTo>
                <a:cubicBezTo>
                  <a:pt x="466" y="6295"/>
                  <a:pt x="585" y="6232"/>
                  <a:pt x="704" y="6232"/>
                </a:cubicBezTo>
                <a:cubicBezTo>
                  <a:pt x="876" y="6232"/>
                  <a:pt x="1048" y="6362"/>
                  <a:pt x="1035" y="6577"/>
                </a:cubicBezTo>
                <a:cubicBezTo>
                  <a:pt x="1035" y="6764"/>
                  <a:pt x="881" y="6907"/>
                  <a:pt x="705" y="6907"/>
                </a:cubicBezTo>
                <a:cubicBezTo>
                  <a:pt x="573" y="6907"/>
                  <a:pt x="463" y="6830"/>
                  <a:pt x="408" y="6720"/>
                </a:cubicBezTo>
                <a:lnTo>
                  <a:pt x="34" y="6720"/>
                </a:lnTo>
                <a:lnTo>
                  <a:pt x="56" y="7259"/>
                </a:lnTo>
                <a:lnTo>
                  <a:pt x="34" y="7820"/>
                </a:lnTo>
                <a:lnTo>
                  <a:pt x="408" y="7853"/>
                </a:lnTo>
                <a:cubicBezTo>
                  <a:pt x="470" y="7729"/>
                  <a:pt x="583" y="7672"/>
                  <a:pt x="697" y="7672"/>
                </a:cubicBezTo>
                <a:cubicBezTo>
                  <a:pt x="866" y="7672"/>
                  <a:pt x="1035" y="7796"/>
                  <a:pt x="1035" y="8007"/>
                </a:cubicBezTo>
                <a:cubicBezTo>
                  <a:pt x="1035" y="8183"/>
                  <a:pt x="892" y="8326"/>
                  <a:pt x="716" y="8326"/>
                </a:cubicBezTo>
                <a:cubicBezTo>
                  <a:pt x="584" y="8326"/>
                  <a:pt x="463" y="8260"/>
                  <a:pt x="408" y="8139"/>
                </a:cubicBezTo>
                <a:lnTo>
                  <a:pt x="12" y="8139"/>
                </a:lnTo>
                <a:lnTo>
                  <a:pt x="12" y="8611"/>
                </a:lnTo>
                <a:lnTo>
                  <a:pt x="12" y="9216"/>
                </a:lnTo>
                <a:lnTo>
                  <a:pt x="386" y="9216"/>
                </a:lnTo>
                <a:cubicBezTo>
                  <a:pt x="447" y="9125"/>
                  <a:pt x="546" y="9061"/>
                  <a:pt x="656" y="9061"/>
                </a:cubicBezTo>
                <a:cubicBezTo>
                  <a:pt x="665" y="9061"/>
                  <a:pt x="674" y="9062"/>
                  <a:pt x="683" y="9062"/>
                </a:cubicBezTo>
                <a:cubicBezTo>
                  <a:pt x="693" y="9062"/>
                  <a:pt x="703" y="9061"/>
                  <a:pt x="713" y="9061"/>
                </a:cubicBezTo>
                <a:cubicBezTo>
                  <a:pt x="1145" y="9061"/>
                  <a:pt x="1145" y="9723"/>
                  <a:pt x="713" y="9723"/>
                </a:cubicBezTo>
                <a:cubicBezTo>
                  <a:pt x="703" y="9723"/>
                  <a:pt x="693" y="9723"/>
                  <a:pt x="683" y="9722"/>
                </a:cubicBezTo>
                <a:cubicBezTo>
                  <a:pt x="562" y="9722"/>
                  <a:pt x="441" y="9645"/>
                  <a:pt x="386" y="9535"/>
                </a:cubicBezTo>
                <a:lnTo>
                  <a:pt x="12" y="9535"/>
                </a:lnTo>
                <a:lnTo>
                  <a:pt x="45" y="9920"/>
                </a:lnTo>
                <a:lnTo>
                  <a:pt x="12" y="10646"/>
                </a:lnTo>
                <a:lnTo>
                  <a:pt x="375" y="10668"/>
                </a:lnTo>
                <a:cubicBezTo>
                  <a:pt x="430" y="10558"/>
                  <a:pt x="551" y="10481"/>
                  <a:pt x="672" y="10481"/>
                </a:cubicBezTo>
                <a:cubicBezTo>
                  <a:pt x="859" y="10492"/>
                  <a:pt x="1002" y="10635"/>
                  <a:pt x="1002" y="10822"/>
                </a:cubicBezTo>
                <a:cubicBezTo>
                  <a:pt x="1002" y="11002"/>
                  <a:pt x="859" y="11141"/>
                  <a:pt x="691" y="11141"/>
                </a:cubicBezTo>
                <a:cubicBezTo>
                  <a:pt x="684" y="11141"/>
                  <a:pt x="678" y="11141"/>
                  <a:pt x="672" y="11141"/>
                </a:cubicBezTo>
                <a:cubicBezTo>
                  <a:pt x="661" y="11142"/>
                  <a:pt x="651" y="11142"/>
                  <a:pt x="641" y="11142"/>
                </a:cubicBezTo>
                <a:cubicBezTo>
                  <a:pt x="531" y="11142"/>
                  <a:pt x="425" y="11088"/>
                  <a:pt x="375" y="10987"/>
                </a:cubicBezTo>
                <a:lnTo>
                  <a:pt x="1" y="10954"/>
                </a:lnTo>
                <a:lnTo>
                  <a:pt x="1" y="11504"/>
                </a:lnTo>
                <a:lnTo>
                  <a:pt x="27560" y="11361"/>
                </a:lnTo>
                <a:cubicBezTo>
                  <a:pt x="27571" y="11350"/>
                  <a:pt x="27571" y="11328"/>
                  <a:pt x="27582" y="11317"/>
                </a:cubicBezTo>
                <a:cubicBezTo>
                  <a:pt x="27648" y="11196"/>
                  <a:pt x="27758" y="11229"/>
                  <a:pt x="27802" y="11130"/>
                </a:cubicBezTo>
                <a:cubicBezTo>
                  <a:pt x="27846" y="11009"/>
                  <a:pt x="27879" y="10877"/>
                  <a:pt x="27879" y="10734"/>
                </a:cubicBezTo>
                <a:cubicBezTo>
                  <a:pt x="27901" y="10580"/>
                  <a:pt x="27769" y="10580"/>
                  <a:pt x="27813" y="10448"/>
                </a:cubicBezTo>
                <a:cubicBezTo>
                  <a:pt x="27857" y="10305"/>
                  <a:pt x="27923" y="10294"/>
                  <a:pt x="27956" y="10074"/>
                </a:cubicBezTo>
                <a:cubicBezTo>
                  <a:pt x="27978" y="9854"/>
                  <a:pt x="28242" y="9667"/>
                  <a:pt x="28296" y="9546"/>
                </a:cubicBezTo>
                <a:cubicBezTo>
                  <a:pt x="28351" y="9414"/>
                  <a:pt x="28198" y="9238"/>
                  <a:pt x="28263" y="9128"/>
                </a:cubicBezTo>
                <a:cubicBezTo>
                  <a:pt x="28318" y="9018"/>
                  <a:pt x="28362" y="8897"/>
                  <a:pt x="28373" y="8776"/>
                </a:cubicBezTo>
                <a:cubicBezTo>
                  <a:pt x="28406" y="8655"/>
                  <a:pt x="28560" y="8556"/>
                  <a:pt x="28571" y="8293"/>
                </a:cubicBezTo>
                <a:cubicBezTo>
                  <a:pt x="28582" y="8029"/>
                  <a:pt x="28758" y="7798"/>
                  <a:pt x="28813" y="7556"/>
                </a:cubicBezTo>
                <a:cubicBezTo>
                  <a:pt x="28868" y="7325"/>
                  <a:pt x="28802" y="7281"/>
                  <a:pt x="28835" y="7215"/>
                </a:cubicBezTo>
                <a:cubicBezTo>
                  <a:pt x="28901" y="7061"/>
                  <a:pt x="28945" y="6896"/>
                  <a:pt x="28945" y="6731"/>
                </a:cubicBezTo>
                <a:cubicBezTo>
                  <a:pt x="28912" y="6588"/>
                  <a:pt x="28923" y="6434"/>
                  <a:pt x="28978" y="6302"/>
                </a:cubicBezTo>
                <a:cubicBezTo>
                  <a:pt x="29044" y="6137"/>
                  <a:pt x="29011" y="5873"/>
                  <a:pt x="29022" y="5675"/>
                </a:cubicBezTo>
                <a:cubicBezTo>
                  <a:pt x="29033" y="5488"/>
                  <a:pt x="29143" y="5422"/>
                  <a:pt x="29143" y="5279"/>
                </a:cubicBezTo>
                <a:cubicBezTo>
                  <a:pt x="29165" y="5114"/>
                  <a:pt x="29099" y="4960"/>
                  <a:pt x="28989" y="4850"/>
                </a:cubicBezTo>
                <a:cubicBezTo>
                  <a:pt x="28846" y="4740"/>
                  <a:pt x="28901" y="4620"/>
                  <a:pt x="28846" y="4290"/>
                </a:cubicBezTo>
                <a:cubicBezTo>
                  <a:pt x="28791" y="3960"/>
                  <a:pt x="28934" y="3828"/>
                  <a:pt x="28934" y="3828"/>
                </a:cubicBezTo>
                <a:cubicBezTo>
                  <a:pt x="28857" y="3520"/>
                  <a:pt x="28978" y="3531"/>
                  <a:pt x="28824" y="3366"/>
                </a:cubicBezTo>
                <a:cubicBezTo>
                  <a:pt x="28681" y="3212"/>
                  <a:pt x="28780" y="2948"/>
                  <a:pt x="28780" y="2948"/>
                </a:cubicBezTo>
                <a:cubicBezTo>
                  <a:pt x="28659" y="2288"/>
                  <a:pt x="28516" y="2717"/>
                  <a:pt x="28472" y="2222"/>
                </a:cubicBezTo>
                <a:cubicBezTo>
                  <a:pt x="28428" y="1716"/>
                  <a:pt x="28263" y="1914"/>
                  <a:pt x="28263" y="1639"/>
                </a:cubicBezTo>
                <a:cubicBezTo>
                  <a:pt x="28263" y="1496"/>
                  <a:pt x="28253" y="1353"/>
                  <a:pt x="28209" y="1221"/>
                </a:cubicBezTo>
                <a:cubicBezTo>
                  <a:pt x="28022" y="979"/>
                  <a:pt x="28044" y="1023"/>
                  <a:pt x="28011" y="782"/>
                </a:cubicBezTo>
                <a:cubicBezTo>
                  <a:pt x="27989" y="529"/>
                  <a:pt x="27934" y="727"/>
                  <a:pt x="27868" y="419"/>
                </a:cubicBezTo>
                <a:cubicBezTo>
                  <a:pt x="27802" y="100"/>
                  <a:pt x="27956" y="1"/>
                  <a:pt x="27956" y="1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2" name="Google Shape;342;p28"/>
          <p:cNvSpPr/>
          <p:nvPr/>
        </p:nvSpPr>
        <p:spPr>
          <a:xfrm rot="10800000">
            <a:off x="-1553223" y="4190166"/>
            <a:ext cx="2670324" cy="1024381"/>
          </a:xfrm>
          <a:custGeom>
            <a:avLst/>
            <a:gdLst/>
            <a:ahLst/>
            <a:cxnLst/>
            <a:rect l="l" t="t" r="r" b="b"/>
            <a:pathLst>
              <a:path w="12043" h="4620" extrusionOk="0">
                <a:moveTo>
                  <a:pt x="8997" y="3603"/>
                </a:moveTo>
                <a:cubicBezTo>
                  <a:pt x="8997" y="3604"/>
                  <a:pt x="8996" y="3606"/>
                  <a:pt x="8996" y="3607"/>
                </a:cubicBezTo>
                <a:cubicBezTo>
                  <a:pt x="8996" y="3606"/>
                  <a:pt x="8997" y="3604"/>
                  <a:pt x="8997" y="3603"/>
                </a:cubicBezTo>
                <a:close/>
                <a:moveTo>
                  <a:pt x="6456" y="3682"/>
                </a:moveTo>
                <a:lnTo>
                  <a:pt x="6456" y="3682"/>
                </a:lnTo>
                <a:cubicBezTo>
                  <a:pt x="6456" y="3683"/>
                  <a:pt x="6456" y="3684"/>
                  <a:pt x="6456" y="3684"/>
                </a:cubicBezTo>
                <a:cubicBezTo>
                  <a:pt x="6456" y="3684"/>
                  <a:pt x="6456" y="3683"/>
                  <a:pt x="6456" y="3682"/>
                </a:cubicBezTo>
                <a:close/>
                <a:moveTo>
                  <a:pt x="2629" y="4234"/>
                </a:moveTo>
                <a:lnTo>
                  <a:pt x="2629" y="4234"/>
                </a:lnTo>
                <a:cubicBezTo>
                  <a:pt x="2629" y="4234"/>
                  <a:pt x="2629" y="4234"/>
                  <a:pt x="2629" y="4234"/>
                </a:cubicBezTo>
                <a:cubicBezTo>
                  <a:pt x="2629" y="4234"/>
                  <a:pt x="2629" y="4234"/>
                  <a:pt x="2629" y="4234"/>
                </a:cubicBezTo>
                <a:close/>
                <a:moveTo>
                  <a:pt x="12042" y="0"/>
                </a:moveTo>
                <a:lnTo>
                  <a:pt x="0" y="66"/>
                </a:lnTo>
                <a:lnTo>
                  <a:pt x="55" y="3420"/>
                </a:lnTo>
                <a:cubicBezTo>
                  <a:pt x="55" y="3429"/>
                  <a:pt x="200" y="3540"/>
                  <a:pt x="261" y="3540"/>
                </a:cubicBezTo>
                <a:cubicBezTo>
                  <a:pt x="275" y="3540"/>
                  <a:pt x="284" y="3534"/>
                  <a:pt x="286" y="3519"/>
                </a:cubicBezTo>
                <a:cubicBezTo>
                  <a:pt x="286" y="3545"/>
                  <a:pt x="408" y="3720"/>
                  <a:pt x="471" y="3720"/>
                </a:cubicBezTo>
                <a:cubicBezTo>
                  <a:pt x="489" y="3720"/>
                  <a:pt x="501" y="3707"/>
                  <a:pt x="506" y="3673"/>
                </a:cubicBezTo>
                <a:cubicBezTo>
                  <a:pt x="512" y="3646"/>
                  <a:pt x="589" y="3632"/>
                  <a:pt x="664" y="3632"/>
                </a:cubicBezTo>
                <a:cubicBezTo>
                  <a:pt x="740" y="3632"/>
                  <a:pt x="814" y="3646"/>
                  <a:pt x="814" y="3673"/>
                </a:cubicBezTo>
                <a:cubicBezTo>
                  <a:pt x="814" y="3660"/>
                  <a:pt x="829" y="3655"/>
                  <a:pt x="851" y="3655"/>
                </a:cubicBezTo>
                <a:cubicBezTo>
                  <a:pt x="923" y="3655"/>
                  <a:pt x="1075" y="3714"/>
                  <a:pt x="1067" y="3772"/>
                </a:cubicBezTo>
                <a:cubicBezTo>
                  <a:pt x="1034" y="3926"/>
                  <a:pt x="1276" y="3893"/>
                  <a:pt x="1265" y="3970"/>
                </a:cubicBezTo>
                <a:cubicBezTo>
                  <a:pt x="1265" y="3992"/>
                  <a:pt x="1507" y="4080"/>
                  <a:pt x="1507" y="4113"/>
                </a:cubicBezTo>
                <a:cubicBezTo>
                  <a:pt x="1509" y="4096"/>
                  <a:pt x="1519" y="4089"/>
                  <a:pt x="1534" y="4089"/>
                </a:cubicBezTo>
                <a:cubicBezTo>
                  <a:pt x="1585" y="4089"/>
                  <a:pt x="1694" y="4165"/>
                  <a:pt x="1753" y="4165"/>
                </a:cubicBezTo>
                <a:cubicBezTo>
                  <a:pt x="1775" y="4165"/>
                  <a:pt x="1790" y="4154"/>
                  <a:pt x="1793" y="4124"/>
                </a:cubicBezTo>
                <a:cubicBezTo>
                  <a:pt x="1793" y="4130"/>
                  <a:pt x="1816" y="4133"/>
                  <a:pt x="1850" y="4133"/>
                </a:cubicBezTo>
                <a:cubicBezTo>
                  <a:pt x="1936" y="4133"/>
                  <a:pt x="2093" y="4115"/>
                  <a:pt x="2101" y="4091"/>
                </a:cubicBezTo>
                <a:cubicBezTo>
                  <a:pt x="2101" y="4091"/>
                  <a:pt x="2257" y="4340"/>
                  <a:pt x="2292" y="4340"/>
                </a:cubicBezTo>
                <a:cubicBezTo>
                  <a:pt x="2295" y="4340"/>
                  <a:pt x="2298" y="4338"/>
                  <a:pt x="2299" y="4334"/>
                </a:cubicBezTo>
                <a:lnTo>
                  <a:pt x="2299" y="4334"/>
                </a:lnTo>
                <a:cubicBezTo>
                  <a:pt x="2298" y="4337"/>
                  <a:pt x="2300" y="4338"/>
                  <a:pt x="2303" y="4338"/>
                </a:cubicBezTo>
                <a:cubicBezTo>
                  <a:pt x="2334" y="4338"/>
                  <a:pt x="2534" y="4202"/>
                  <a:pt x="2605" y="4202"/>
                </a:cubicBezTo>
                <a:cubicBezTo>
                  <a:pt x="2623" y="4202"/>
                  <a:pt x="2633" y="4211"/>
                  <a:pt x="2629" y="4234"/>
                </a:cubicBezTo>
                <a:lnTo>
                  <a:pt x="2629" y="4234"/>
                </a:lnTo>
                <a:cubicBezTo>
                  <a:pt x="2629" y="4234"/>
                  <a:pt x="2629" y="4233"/>
                  <a:pt x="2630" y="4233"/>
                </a:cubicBezTo>
                <a:cubicBezTo>
                  <a:pt x="2651" y="4233"/>
                  <a:pt x="2859" y="4323"/>
                  <a:pt x="2880" y="4323"/>
                </a:cubicBezTo>
                <a:cubicBezTo>
                  <a:pt x="2881" y="4323"/>
                  <a:pt x="2882" y="4323"/>
                  <a:pt x="2882" y="4322"/>
                </a:cubicBezTo>
                <a:cubicBezTo>
                  <a:pt x="2887" y="4299"/>
                  <a:pt x="2910" y="4289"/>
                  <a:pt x="2940" y="4289"/>
                </a:cubicBezTo>
                <a:cubicBezTo>
                  <a:pt x="3020" y="4289"/>
                  <a:pt x="3154" y="4359"/>
                  <a:pt x="3146" y="4399"/>
                </a:cubicBezTo>
                <a:cubicBezTo>
                  <a:pt x="3146" y="4399"/>
                  <a:pt x="3341" y="4557"/>
                  <a:pt x="3381" y="4557"/>
                </a:cubicBezTo>
                <a:cubicBezTo>
                  <a:pt x="3384" y="4557"/>
                  <a:pt x="3387" y="4556"/>
                  <a:pt x="3387" y="4553"/>
                </a:cubicBezTo>
                <a:cubicBezTo>
                  <a:pt x="3387" y="4557"/>
                  <a:pt x="3391" y="4558"/>
                  <a:pt x="3398" y="4558"/>
                </a:cubicBezTo>
                <a:cubicBezTo>
                  <a:pt x="3450" y="4558"/>
                  <a:pt x="3674" y="4465"/>
                  <a:pt x="3694" y="4465"/>
                </a:cubicBezTo>
                <a:cubicBezTo>
                  <a:pt x="3695" y="4465"/>
                  <a:pt x="3695" y="4465"/>
                  <a:pt x="3695" y="4465"/>
                </a:cubicBezTo>
                <a:cubicBezTo>
                  <a:pt x="3698" y="4436"/>
                  <a:pt x="3719" y="4424"/>
                  <a:pt x="3748" y="4424"/>
                </a:cubicBezTo>
                <a:cubicBezTo>
                  <a:pt x="3828" y="4424"/>
                  <a:pt x="3967" y="4510"/>
                  <a:pt x="3959" y="4542"/>
                </a:cubicBezTo>
                <a:cubicBezTo>
                  <a:pt x="3953" y="4568"/>
                  <a:pt x="3975" y="4575"/>
                  <a:pt x="4010" y="4575"/>
                </a:cubicBezTo>
                <a:cubicBezTo>
                  <a:pt x="4051" y="4575"/>
                  <a:pt x="4110" y="4565"/>
                  <a:pt x="4157" y="4565"/>
                </a:cubicBezTo>
                <a:cubicBezTo>
                  <a:pt x="4206" y="4565"/>
                  <a:pt x="4242" y="4575"/>
                  <a:pt x="4234" y="4619"/>
                </a:cubicBezTo>
                <a:lnTo>
                  <a:pt x="4234" y="4619"/>
                </a:lnTo>
                <a:cubicBezTo>
                  <a:pt x="4238" y="4601"/>
                  <a:pt x="4259" y="4596"/>
                  <a:pt x="4288" y="4596"/>
                </a:cubicBezTo>
                <a:cubicBezTo>
                  <a:pt x="4327" y="4596"/>
                  <a:pt x="4381" y="4605"/>
                  <a:pt x="4428" y="4605"/>
                </a:cubicBezTo>
                <a:cubicBezTo>
                  <a:pt x="4480" y="4605"/>
                  <a:pt x="4523" y="4595"/>
                  <a:pt x="4531" y="4553"/>
                </a:cubicBezTo>
                <a:cubicBezTo>
                  <a:pt x="4553" y="4476"/>
                  <a:pt x="4795" y="4410"/>
                  <a:pt x="4795" y="4399"/>
                </a:cubicBezTo>
                <a:cubicBezTo>
                  <a:pt x="4800" y="4367"/>
                  <a:pt x="4853" y="4362"/>
                  <a:pt x="4914" y="4362"/>
                </a:cubicBezTo>
                <a:cubicBezTo>
                  <a:pt x="4942" y="4362"/>
                  <a:pt x="4972" y="4363"/>
                  <a:pt x="5000" y="4363"/>
                </a:cubicBezTo>
                <a:cubicBezTo>
                  <a:pt x="5053" y="4363"/>
                  <a:pt x="5096" y="4359"/>
                  <a:pt x="5103" y="4335"/>
                </a:cubicBezTo>
                <a:lnTo>
                  <a:pt x="5103" y="4335"/>
                </a:lnTo>
                <a:cubicBezTo>
                  <a:pt x="5100" y="4348"/>
                  <a:pt x="5102" y="4354"/>
                  <a:pt x="5107" y="4354"/>
                </a:cubicBezTo>
                <a:cubicBezTo>
                  <a:pt x="5138" y="4354"/>
                  <a:pt x="5292" y="4137"/>
                  <a:pt x="5301" y="4080"/>
                </a:cubicBezTo>
                <a:cubicBezTo>
                  <a:pt x="5301" y="4080"/>
                  <a:pt x="5302" y="4080"/>
                  <a:pt x="5303" y="4080"/>
                </a:cubicBezTo>
                <a:cubicBezTo>
                  <a:pt x="5326" y="4080"/>
                  <a:pt x="5539" y="4150"/>
                  <a:pt x="5627" y="4150"/>
                </a:cubicBezTo>
                <a:cubicBezTo>
                  <a:pt x="5648" y="4150"/>
                  <a:pt x="5662" y="4146"/>
                  <a:pt x="5664" y="4135"/>
                </a:cubicBezTo>
                <a:lnTo>
                  <a:pt x="5664" y="4135"/>
                </a:lnTo>
                <a:cubicBezTo>
                  <a:pt x="5655" y="4180"/>
                  <a:pt x="5660" y="4198"/>
                  <a:pt x="5673" y="4198"/>
                </a:cubicBezTo>
                <a:cubicBezTo>
                  <a:pt x="5723" y="4198"/>
                  <a:pt x="5889" y="3957"/>
                  <a:pt x="5905" y="3957"/>
                </a:cubicBezTo>
                <a:cubicBezTo>
                  <a:pt x="5905" y="3957"/>
                  <a:pt x="5906" y="3958"/>
                  <a:pt x="5906" y="3959"/>
                </a:cubicBezTo>
                <a:cubicBezTo>
                  <a:pt x="5903" y="3974"/>
                  <a:pt x="5905" y="3981"/>
                  <a:pt x="5910" y="3981"/>
                </a:cubicBezTo>
                <a:cubicBezTo>
                  <a:pt x="5944" y="3981"/>
                  <a:pt x="6114" y="3733"/>
                  <a:pt x="6144" y="3733"/>
                </a:cubicBezTo>
                <a:cubicBezTo>
                  <a:pt x="6149" y="3733"/>
                  <a:pt x="6150" y="3738"/>
                  <a:pt x="6148" y="3750"/>
                </a:cubicBezTo>
                <a:cubicBezTo>
                  <a:pt x="6146" y="3768"/>
                  <a:pt x="6155" y="3775"/>
                  <a:pt x="6171" y="3775"/>
                </a:cubicBezTo>
                <a:cubicBezTo>
                  <a:pt x="6234" y="3775"/>
                  <a:pt x="6399" y="3672"/>
                  <a:pt x="6444" y="3672"/>
                </a:cubicBezTo>
                <a:cubicBezTo>
                  <a:pt x="6452" y="3672"/>
                  <a:pt x="6456" y="3675"/>
                  <a:pt x="6456" y="3682"/>
                </a:cubicBezTo>
                <a:lnTo>
                  <a:pt x="6456" y="3682"/>
                </a:lnTo>
                <a:cubicBezTo>
                  <a:pt x="6457" y="3680"/>
                  <a:pt x="6458" y="3679"/>
                  <a:pt x="6461" y="3679"/>
                </a:cubicBezTo>
                <a:cubicBezTo>
                  <a:pt x="6494" y="3679"/>
                  <a:pt x="6662" y="3825"/>
                  <a:pt x="6708" y="3825"/>
                </a:cubicBezTo>
                <a:cubicBezTo>
                  <a:pt x="6714" y="3825"/>
                  <a:pt x="6718" y="3822"/>
                  <a:pt x="6720" y="3816"/>
                </a:cubicBezTo>
                <a:cubicBezTo>
                  <a:pt x="6720" y="3750"/>
                  <a:pt x="6973" y="3783"/>
                  <a:pt x="6995" y="3695"/>
                </a:cubicBezTo>
                <a:lnTo>
                  <a:pt x="6995" y="3695"/>
                </a:lnTo>
                <a:cubicBezTo>
                  <a:pt x="6989" y="3724"/>
                  <a:pt x="7002" y="3734"/>
                  <a:pt x="7024" y="3734"/>
                </a:cubicBezTo>
                <a:cubicBezTo>
                  <a:pt x="7077" y="3734"/>
                  <a:pt x="7181" y="3679"/>
                  <a:pt x="7227" y="3679"/>
                </a:cubicBezTo>
                <a:cubicBezTo>
                  <a:pt x="7243" y="3679"/>
                  <a:pt x="7252" y="3686"/>
                  <a:pt x="7247" y="3706"/>
                </a:cubicBezTo>
                <a:cubicBezTo>
                  <a:pt x="7247" y="3707"/>
                  <a:pt x="7248" y="3707"/>
                  <a:pt x="7249" y="3707"/>
                </a:cubicBezTo>
                <a:cubicBezTo>
                  <a:pt x="7266" y="3707"/>
                  <a:pt x="7382" y="3665"/>
                  <a:pt x="7454" y="3665"/>
                </a:cubicBezTo>
                <a:cubicBezTo>
                  <a:pt x="7490" y="3665"/>
                  <a:pt x="7515" y="3675"/>
                  <a:pt x="7511" y="3706"/>
                </a:cubicBezTo>
                <a:cubicBezTo>
                  <a:pt x="7491" y="3798"/>
                  <a:pt x="7697" y="3918"/>
                  <a:pt x="7727" y="3918"/>
                </a:cubicBezTo>
                <a:cubicBezTo>
                  <a:pt x="7730" y="3918"/>
                  <a:pt x="7731" y="3917"/>
                  <a:pt x="7731" y="3915"/>
                </a:cubicBezTo>
                <a:cubicBezTo>
                  <a:pt x="7731" y="3906"/>
                  <a:pt x="7934" y="3832"/>
                  <a:pt x="7991" y="3832"/>
                </a:cubicBezTo>
                <a:cubicBezTo>
                  <a:pt x="8001" y="3832"/>
                  <a:pt x="8006" y="3834"/>
                  <a:pt x="8006" y="3838"/>
                </a:cubicBezTo>
                <a:cubicBezTo>
                  <a:pt x="8013" y="3778"/>
                  <a:pt x="8114" y="3734"/>
                  <a:pt x="8187" y="3734"/>
                </a:cubicBezTo>
                <a:cubicBezTo>
                  <a:pt x="8233" y="3734"/>
                  <a:pt x="8268" y="3752"/>
                  <a:pt x="8259" y="3794"/>
                </a:cubicBezTo>
                <a:cubicBezTo>
                  <a:pt x="8347" y="3783"/>
                  <a:pt x="8424" y="3739"/>
                  <a:pt x="8501" y="3684"/>
                </a:cubicBezTo>
                <a:cubicBezTo>
                  <a:pt x="8501" y="3684"/>
                  <a:pt x="8653" y="3815"/>
                  <a:pt x="8727" y="3815"/>
                </a:cubicBezTo>
                <a:cubicBezTo>
                  <a:pt x="8746" y="3815"/>
                  <a:pt x="8760" y="3806"/>
                  <a:pt x="8765" y="3783"/>
                </a:cubicBezTo>
                <a:lnTo>
                  <a:pt x="8765" y="3783"/>
                </a:lnTo>
                <a:cubicBezTo>
                  <a:pt x="8764" y="3788"/>
                  <a:pt x="8765" y="3790"/>
                  <a:pt x="8767" y="3790"/>
                </a:cubicBezTo>
                <a:cubicBezTo>
                  <a:pt x="8790" y="3790"/>
                  <a:pt x="8957" y="3589"/>
                  <a:pt x="8991" y="3589"/>
                </a:cubicBezTo>
                <a:cubicBezTo>
                  <a:pt x="8996" y="3589"/>
                  <a:pt x="8998" y="3593"/>
                  <a:pt x="8997" y="3603"/>
                </a:cubicBezTo>
                <a:lnTo>
                  <a:pt x="8997" y="3603"/>
                </a:lnTo>
                <a:cubicBezTo>
                  <a:pt x="9000" y="3591"/>
                  <a:pt x="9007" y="3586"/>
                  <a:pt x="9018" y="3586"/>
                </a:cubicBezTo>
                <a:cubicBezTo>
                  <a:pt x="9073" y="3586"/>
                  <a:pt x="9212" y="3710"/>
                  <a:pt x="9235" y="3710"/>
                </a:cubicBezTo>
                <a:cubicBezTo>
                  <a:pt x="9237" y="3710"/>
                  <a:pt x="9238" y="3709"/>
                  <a:pt x="9238" y="3706"/>
                </a:cubicBezTo>
                <a:cubicBezTo>
                  <a:pt x="9238" y="3713"/>
                  <a:pt x="9246" y="3716"/>
                  <a:pt x="9259" y="3716"/>
                </a:cubicBezTo>
                <a:cubicBezTo>
                  <a:pt x="9332" y="3716"/>
                  <a:pt x="9568" y="3629"/>
                  <a:pt x="9568" y="3629"/>
                </a:cubicBezTo>
                <a:cubicBezTo>
                  <a:pt x="9568" y="3627"/>
                  <a:pt x="9569" y="3626"/>
                  <a:pt x="9570" y="3626"/>
                </a:cubicBezTo>
                <a:cubicBezTo>
                  <a:pt x="9594" y="3626"/>
                  <a:pt x="9788" y="3849"/>
                  <a:pt x="9788" y="3849"/>
                </a:cubicBezTo>
                <a:cubicBezTo>
                  <a:pt x="9788" y="3856"/>
                  <a:pt x="9911" y="3876"/>
                  <a:pt x="10004" y="3876"/>
                </a:cubicBezTo>
                <a:cubicBezTo>
                  <a:pt x="10058" y="3876"/>
                  <a:pt x="10103" y="3870"/>
                  <a:pt x="10107" y="3849"/>
                </a:cubicBezTo>
                <a:cubicBezTo>
                  <a:pt x="10108" y="3840"/>
                  <a:pt x="10112" y="3836"/>
                  <a:pt x="10119" y="3836"/>
                </a:cubicBezTo>
                <a:cubicBezTo>
                  <a:pt x="10166" y="3836"/>
                  <a:pt x="10327" y="4049"/>
                  <a:pt x="10327" y="4058"/>
                </a:cubicBezTo>
                <a:cubicBezTo>
                  <a:pt x="10323" y="4077"/>
                  <a:pt x="10346" y="4084"/>
                  <a:pt x="10380" y="4084"/>
                </a:cubicBezTo>
                <a:cubicBezTo>
                  <a:pt x="10463" y="4084"/>
                  <a:pt x="10616" y="4041"/>
                  <a:pt x="10624" y="4025"/>
                </a:cubicBezTo>
                <a:cubicBezTo>
                  <a:pt x="10624" y="4023"/>
                  <a:pt x="10627" y="4021"/>
                  <a:pt x="10634" y="4021"/>
                </a:cubicBezTo>
                <a:cubicBezTo>
                  <a:pt x="10682" y="4021"/>
                  <a:pt x="10877" y="4082"/>
                  <a:pt x="10877" y="4091"/>
                </a:cubicBezTo>
                <a:cubicBezTo>
                  <a:pt x="10878" y="4083"/>
                  <a:pt x="10885" y="4080"/>
                  <a:pt x="10894" y="4080"/>
                </a:cubicBezTo>
                <a:cubicBezTo>
                  <a:pt x="10954" y="4080"/>
                  <a:pt x="11140" y="4203"/>
                  <a:pt x="11140" y="4212"/>
                </a:cubicBezTo>
                <a:cubicBezTo>
                  <a:pt x="11140" y="4208"/>
                  <a:pt x="11153" y="4206"/>
                  <a:pt x="11172" y="4206"/>
                </a:cubicBezTo>
                <a:cubicBezTo>
                  <a:pt x="11225" y="4206"/>
                  <a:pt x="11331" y="4219"/>
                  <a:pt x="11384" y="4219"/>
                </a:cubicBezTo>
                <a:cubicBezTo>
                  <a:pt x="11403" y="4219"/>
                  <a:pt x="11415" y="4217"/>
                  <a:pt x="11415" y="4212"/>
                </a:cubicBezTo>
                <a:cubicBezTo>
                  <a:pt x="11422" y="4145"/>
                  <a:pt x="11522" y="4135"/>
                  <a:pt x="11600" y="4135"/>
                </a:cubicBezTo>
                <a:cubicBezTo>
                  <a:pt x="11633" y="4135"/>
                  <a:pt x="11661" y="4137"/>
                  <a:pt x="11677" y="4137"/>
                </a:cubicBezTo>
                <a:cubicBezTo>
                  <a:pt x="11686" y="4137"/>
                  <a:pt x="11690" y="4137"/>
                  <a:pt x="11690" y="4135"/>
                </a:cubicBezTo>
                <a:cubicBezTo>
                  <a:pt x="11690" y="4140"/>
                  <a:pt x="11749" y="4150"/>
                  <a:pt x="11812" y="4150"/>
                </a:cubicBezTo>
                <a:cubicBezTo>
                  <a:pt x="11883" y="4150"/>
                  <a:pt x="11959" y="4138"/>
                  <a:pt x="11965" y="4091"/>
                </a:cubicBezTo>
                <a:lnTo>
                  <a:pt x="12042" y="0"/>
                </a:lnTo>
                <a:close/>
                <a:moveTo>
                  <a:pt x="4234" y="4619"/>
                </a:moveTo>
                <a:cubicBezTo>
                  <a:pt x="4234" y="4619"/>
                  <a:pt x="4234" y="4619"/>
                  <a:pt x="4234" y="4619"/>
                </a:cubicBezTo>
                <a:cubicBezTo>
                  <a:pt x="4234" y="4619"/>
                  <a:pt x="4234" y="4619"/>
                  <a:pt x="4234" y="4619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  <a:effectLst>
            <a:outerShdw blurRad="57150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accen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5" y="453050"/>
            <a:ext cx="7717500" cy="630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Bebas Neue"/>
              <a:buNone/>
              <a:defRPr sz="3600" b="1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Bebas Neue"/>
              <a:buNone/>
              <a:defRPr sz="3600" b="1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Bebas Neue"/>
              <a:buNone/>
              <a:defRPr sz="3600" b="1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Bebas Neue"/>
              <a:buNone/>
              <a:defRPr sz="3600" b="1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Bebas Neue"/>
              <a:buNone/>
              <a:defRPr sz="3600" b="1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Bebas Neue"/>
              <a:buNone/>
              <a:defRPr sz="3600" b="1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Bebas Neue"/>
              <a:buNone/>
              <a:defRPr sz="3600" b="1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Bebas Neue"/>
              <a:buNone/>
              <a:defRPr sz="3600" b="1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Bebas Neue"/>
              <a:buNone/>
              <a:defRPr sz="3600" b="1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297400"/>
            <a:ext cx="7717500" cy="3271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●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○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■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●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○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■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●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chivo"/>
              <a:buChar char="○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1400"/>
              <a:buFont typeface="Archivo"/>
              <a:buChar char="■"/>
              <a:defRPr>
                <a:solidFill>
                  <a:schemeClr val="dk1"/>
                </a:solidFill>
                <a:latin typeface="Archivo"/>
                <a:ea typeface="Archivo"/>
                <a:cs typeface="Archivo"/>
                <a:sym typeface="Archivo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1" r:id="rId2"/>
    <p:sldLayoutId id="2147483652" r:id="rId3"/>
    <p:sldLayoutId id="2147483654" r:id="rId4"/>
    <p:sldLayoutId id="2147483655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4" r:id="rId11"/>
    <p:sldLayoutId id="2147483665" r:id="rId12"/>
    <p:sldLayoutId id="2147483667" r:id="rId13"/>
    <p:sldLayoutId id="2147483668" r:id="rId14"/>
    <p:sldLayoutId id="2147483669" r:id="rId15"/>
    <p:sldLayoutId id="2147483670" r:id="rId16"/>
    <p:sldLayoutId id="2147483673" r:id="rId17"/>
    <p:sldLayoutId id="2147483674" r:id="rId18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tags" Target="../tags/tag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allthatsinteresting.com/kray-twins" TargetMode="External"/><Relationship Id="rId2" Type="http://schemas.openxmlformats.org/officeDocument/2006/relationships/hyperlink" Target="https://doi.org/10.2307/1135017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-jstor-org.ezproxy.uwtsd.ac.uk/stable/1135869" TargetMode="External"/><Relationship Id="rId5" Type="http://schemas.openxmlformats.org/officeDocument/2006/relationships/hyperlink" Target="https://web-p-ebscohost-com.ezproxy.uwtsd.ac.uk/ehost/detail/detail?vid=0&amp;sid=d65afb1b-3ad9-4344-8848-a7f032d2c56f%40redis&amp;bdata=JnNpdGU9ZWhvc3QtbGl2ZQ%3d%3d#AN=9608132512&amp;db=rlh" TargetMode="External"/><Relationship Id="rId4" Type="http://schemas.openxmlformats.org/officeDocument/2006/relationships/hyperlink" Target="https://www.theguardian.com/society/2001/apr/05/crime.penal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libres.uncg.edu/ir/asu/f/Murphy_Robinson_2008_The_Maximizer.pdf" TargetMode="External"/><Relationship Id="rId2" Type="http://schemas.openxmlformats.org/officeDocument/2006/relationships/hyperlink" Target="https://www.ojp.gov/pdffiles1/Digitization/140517NCJRS.pdfn" TargetMode="External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study.sagepub.com/system/files/Cohen%2C_Albert_K._-_Delinquent_Boys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4" name="Google Shape;354;p32"/>
          <p:cNvSpPr txBox="1">
            <a:spLocks noGrp="1"/>
          </p:cNvSpPr>
          <p:nvPr>
            <p:ph type="ctrTitle"/>
          </p:nvPr>
        </p:nvSpPr>
        <p:spPr>
          <a:xfrm>
            <a:off x="336381" y="1451896"/>
            <a:ext cx="3971570" cy="2068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hlink"/>
              </a:buClr>
              <a:buSzPts val="1100"/>
              <a:buFont typeface="Arial"/>
              <a:buNone/>
            </a:pPr>
            <a:r>
              <a:rPr lang="en" sz="5600">
                <a:solidFill>
                  <a:srgbClr val="990000"/>
                </a:solidFill>
              </a:rPr>
              <a:t>The KRAY TWINS:</a:t>
            </a:r>
            <a:r>
              <a:rPr lang="en" sz="5200"/>
              <a:t> </a:t>
            </a:r>
            <a:r>
              <a:rPr lang="en" sz="4100" b="0">
                <a:solidFill>
                  <a:schemeClr val="dk1"/>
                </a:solidFill>
              </a:rPr>
              <a:t>RONALD &amp; </a:t>
            </a:r>
            <a:r>
              <a:rPr lang="en" sz="4100" b="0" err="1">
                <a:solidFill>
                  <a:schemeClr val="dk1"/>
                </a:solidFill>
              </a:rPr>
              <a:t>regiNald</a:t>
            </a:r>
            <a:r>
              <a:rPr lang="en" sz="4100" b="0">
                <a:solidFill>
                  <a:schemeClr val="dk1"/>
                </a:solidFill>
              </a:rPr>
              <a:t> Kray </a:t>
            </a:r>
            <a:endParaRPr sz="4100" b="0">
              <a:solidFill>
                <a:schemeClr val="dk1"/>
              </a:solidFill>
              <a:highlight>
                <a:schemeClr val="dk2"/>
              </a:highlight>
              <a:latin typeface="Bebas Neue"/>
              <a:ea typeface="Bebas Neue"/>
              <a:cs typeface="Bebas Neue"/>
              <a:sym typeface="Bebas Neue"/>
            </a:endParaRPr>
          </a:p>
        </p:txBody>
      </p:sp>
      <p:grpSp>
        <p:nvGrpSpPr>
          <p:cNvPr id="356" name="Google Shape;356;p32"/>
          <p:cNvGrpSpPr/>
          <p:nvPr/>
        </p:nvGrpSpPr>
        <p:grpSpPr>
          <a:xfrm>
            <a:off x="4760314" y="887281"/>
            <a:ext cx="731629" cy="765104"/>
            <a:chOff x="4760314" y="887281"/>
            <a:chExt cx="731629" cy="765104"/>
          </a:xfrm>
        </p:grpSpPr>
        <p:sp>
          <p:nvSpPr>
            <p:cNvPr id="357" name="Google Shape;357;p32"/>
            <p:cNvSpPr/>
            <p:nvPr/>
          </p:nvSpPr>
          <p:spPr>
            <a:xfrm rot="-790068">
              <a:off x="4825921" y="947186"/>
              <a:ext cx="600415" cy="645294"/>
            </a:xfrm>
            <a:custGeom>
              <a:avLst/>
              <a:gdLst/>
              <a:ahLst/>
              <a:cxnLst/>
              <a:rect l="l" t="t" r="r" b="b"/>
              <a:pathLst>
                <a:path w="10141" h="10899" extrusionOk="0">
                  <a:moveTo>
                    <a:pt x="1057" y="1"/>
                  </a:moveTo>
                  <a:lnTo>
                    <a:pt x="1" y="10899"/>
                  </a:lnTo>
                  <a:lnTo>
                    <a:pt x="1" y="10899"/>
                  </a:lnTo>
                  <a:lnTo>
                    <a:pt x="10140" y="10822"/>
                  </a:lnTo>
                  <a:lnTo>
                    <a:pt x="9689" y="78"/>
                  </a:lnTo>
                  <a:lnTo>
                    <a:pt x="1057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8" name="Google Shape;358;p32"/>
            <p:cNvSpPr/>
            <p:nvPr/>
          </p:nvSpPr>
          <p:spPr>
            <a:xfrm rot="-790068">
              <a:off x="4870991" y="1016007"/>
              <a:ext cx="508586" cy="526170"/>
            </a:xfrm>
            <a:custGeom>
              <a:avLst/>
              <a:gdLst/>
              <a:ahLst/>
              <a:cxnLst/>
              <a:rect l="l" t="t" r="r" b="b"/>
              <a:pathLst>
                <a:path w="8590" h="8887" extrusionOk="0">
                  <a:moveTo>
                    <a:pt x="3245" y="2354"/>
                  </a:moveTo>
                  <a:lnTo>
                    <a:pt x="4334" y="5653"/>
                  </a:lnTo>
                  <a:lnTo>
                    <a:pt x="2057" y="5653"/>
                  </a:lnTo>
                  <a:lnTo>
                    <a:pt x="3245" y="2354"/>
                  </a:lnTo>
                  <a:close/>
                  <a:moveTo>
                    <a:pt x="3806" y="0"/>
                  </a:moveTo>
                  <a:lnTo>
                    <a:pt x="595" y="8644"/>
                  </a:lnTo>
                  <a:lnTo>
                    <a:pt x="1" y="8644"/>
                  </a:lnTo>
                  <a:lnTo>
                    <a:pt x="1" y="8886"/>
                  </a:lnTo>
                  <a:lnTo>
                    <a:pt x="1925" y="8886"/>
                  </a:lnTo>
                  <a:lnTo>
                    <a:pt x="1925" y="8644"/>
                  </a:lnTo>
                  <a:lnTo>
                    <a:pt x="991" y="8644"/>
                  </a:lnTo>
                  <a:lnTo>
                    <a:pt x="1947" y="5928"/>
                  </a:lnTo>
                  <a:lnTo>
                    <a:pt x="4444" y="5928"/>
                  </a:lnTo>
                  <a:lnTo>
                    <a:pt x="5356" y="8644"/>
                  </a:lnTo>
                  <a:lnTo>
                    <a:pt x="4466" y="8644"/>
                  </a:lnTo>
                  <a:lnTo>
                    <a:pt x="4466" y="8886"/>
                  </a:lnTo>
                  <a:lnTo>
                    <a:pt x="8590" y="8886"/>
                  </a:lnTo>
                  <a:lnTo>
                    <a:pt x="8590" y="8644"/>
                  </a:lnTo>
                  <a:lnTo>
                    <a:pt x="8007" y="8644"/>
                  </a:lnTo>
                  <a:lnTo>
                    <a:pt x="484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59" name="Google Shape;359;p32"/>
          <p:cNvGrpSpPr/>
          <p:nvPr/>
        </p:nvGrpSpPr>
        <p:grpSpPr>
          <a:xfrm>
            <a:off x="5309186" y="1030908"/>
            <a:ext cx="504484" cy="778555"/>
            <a:chOff x="5309186" y="1030908"/>
            <a:chExt cx="504484" cy="778555"/>
          </a:xfrm>
        </p:grpSpPr>
        <p:sp>
          <p:nvSpPr>
            <p:cNvPr id="360" name="Google Shape;360;p32"/>
            <p:cNvSpPr/>
            <p:nvPr/>
          </p:nvSpPr>
          <p:spPr>
            <a:xfrm rot="853886">
              <a:off x="5392168" y="1061512"/>
              <a:ext cx="338521" cy="717348"/>
            </a:xfrm>
            <a:custGeom>
              <a:avLst/>
              <a:gdLst/>
              <a:ahLst/>
              <a:cxnLst/>
              <a:rect l="l" t="t" r="r" b="b"/>
              <a:pathLst>
                <a:path w="5434" h="11515" extrusionOk="0">
                  <a:moveTo>
                    <a:pt x="4740" y="1"/>
                  </a:moveTo>
                  <a:lnTo>
                    <a:pt x="1" y="386"/>
                  </a:lnTo>
                  <a:lnTo>
                    <a:pt x="627" y="11515"/>
                  </a:lnTo>
                  <a:lnTo>
                    <a:pt x="5433" y="11328"/>
                  </a:lnTo>
                  <a:lnTo>
                    <a:pt x="4740" y="1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1" name="Google Shape;361;p32"/>
            <p:cNvSpPr/>
            <p:nvPr/>
          </p:nvSpPr>
          <p:spPr>
            <a:xfrm rot="853886">
              <a:off x="5454638" y="1133823"/>
              <a:ext cx="215859" cy="577679"/>
            </a:xfrm>
            <a:custGeom>
              <a:avLst/>
              <a:gdLst/>
              <a:ahLst/>
              <a:cxnLst/>
              <a:rect l="l" t="t" r="r" b="b"/>
              <a:pathLst>
                <a:path w="3465" h="9273" extrusionOk="0">
                  <a:moveTo>
                    <a:pt x="1761" y="2242"/>
                  </a:moveTo>
                  <a:cubicBezTo>
                    <a:pt x="1996" y="2242"/>
                    <a:pt x="2204" y="2401"/>
                    <a:pt x="2266" y="2629"/>
                  </a:cubicBezTo>
                  <a:cubicBezTo>
                    <a:pt x="2365" y="3003"/>
                    <a:pt x="2409" y="3388"/>
                    <a:pt x="2398" y="3773"/>
                  </a:cubicBezTo>
                  <a:lnTo>
                    <a:pt x="2398" y="6885"/>
                  </a:lnTo>
                  <a:cubicBezTo>
                    <a:pt x="2409" y="7204"/>
                    <a:pt x="2376" y="7523"/>
                    <a:pt x="2321" y="7842"/>
                  </a:cubicBezTo>
                  <a:cubicBezTo>
                    <a:pt x="2299" y="8006"/>
                    <a:pt x="2211" y="8171"/>
                    <a:pt x="2090" y="8292"/>
                  </a:cubicBezTo>
                  <a:cubicBezTo>
                    <a:pt x="1969" y="8369"/>
                    <a:pt x="1826" y="8413"/>
                    <a:pt x="1683" y="8413"/>
                  </a:cubicBezTo>
                  <a:cubicBezTo>
                    <a:pt x="1529" y="8413"/>
                    <a:pt x="1386" y="8347"/>
                    <a:pt x="1298" y="8226"/>
                  </a:cubicBezTo>
                  <a:cubicBezTo>
                    <a:pt x="1188" y="8072"/>
                    <a:pt x="1133" y="7897"/>
                    <a:pt x="1111" y="7721"/>
                  </a:cubicBezTo>
                  <a:cubicBezTo>
                    <a:pt x="1089" y="7457"/>
                    <a:pt x="1067" y="7193"/>
                    <a:pt x="1067" y="6940"/>
                  </a:cubicBezTo>
                  <a:lnTo>
                    <a:pt x="1067" y="3806"/>
                  </a:lnTo>
                  <a:cubicBezTo>
                    <a:pt x="1056" y="3399"/>
                    <a:pt x="1100" y="3003"/>
                    <a:pt x="1199" y="2629"/>
                  </a:cubicBezTo>
                  <a:cubicBezTo>
                    <a:pt x="1263" y="2395"/>
                    <a:pt x="1460" y="2243"/>
                    <a:pt x="1692" y="2243"/>
                  </a:cubicBezTo>
                  <a:cubicBezTo>
                    <a:pt x="1700" y="2243"/>
                    <a:pt x="1708" y="2244"/>
                    <a:pt x="1716" y="2244"/>
                  </a:cubicBezTo>
                  <a:cubicBezTo>
                    <a:pt x="1731" y="2243"/>
                    <a:pt x="1746" y="2242"/>
                    <a:pt x="1761" y="2242"/>
                  </a:cubicBezTo>
                  <a:close/>
                  <a:moveTo>
                    <a:pt x="2398" y="1"/>
                  </a:moveTo>
                  <a:lnTo>
                    <a:pt x="2398" y="1958"/>
                  </a:lnTo>
                  <a:cubicBezTo>
                    <a:pt x="2310" y="1793"/>
                    <a:pt x="2189" y="1639"/>
                    <a:pt x="2035" y="1529"/>
                  </a:cubicBezTo>
                  <a:cubicBezTo>
                    <a:pt x="1870" y="1408"/>
                    <a:pt x="1672" y="1353"/>
                    <a:pt x="1485" y="1353"/>
                  </a:cubicBezTo>
                  <a:cubicBezTo>
                    <a:pt x="1458" y="1352"/>
                    <a:pt x="1432" y="1351"/>
                    <a:pt x="1406" y="1351"/>
                  </a:cubicBezTo>
                  <a:cubicBezTo>
                    <a:pt x="1095" y="1351"/>
                    <a:pt x="806" y="1469"/>
                    <a:pt x="583" y="1672"/>
                  </a:cubicBezTo>
                  <a:cubicBezTo>
                    <a:pt x="352" y="1914"/>
                    <a:pt x="187" y="2222"/>
                    <a:pt x="132" y="2552"/>
                  </a:cubicBezTo>
                  <a:cubicBezTo>
                    <a:pt x="33" y="2959"/>
                    <a:pt x="0" y="3377"/>
                    <a:pt x="0" y="3795"/>
                  </a:cubicBezTo>
                  <a:lnTo>
                    <a:pt x="0" y="6720"/>
                  </a:lnTo>
                  <a:cubicBezTo>
                    <a:pt x="0" y="7160"/>
                    <a:pt x="22" y="7589"/>
                    <a:pt x="88" y="8028"/>
                  </a:cubicBezTo>
                  <a:cubicBezTo>
                    <a:pt x="132" y="8358"/>
                    <a:pt x="253" y="8677"/>
                    <a:pt x="462" y="8941"/>
                  </a:cubicBezTo>
                  <a:cubicBezTo>
                    <a:pt x="649" y="9161"/>
                    <a:pt x="935" y="9271"/>
                    <a:pt x="1320" y="9271"/>
                  </a:cubicBezTo>
                  <a:cubicBezTo>
                    <a:pt x="1338" y="9272"/>
                    <a:pt x="1357" y="9273"/>
                    <a:pt x="1375" y="9273"/>
                  </a:cubicBezTo>
                  <a:cubicBezTo>
                    <a:pt x="1577" y="9273"/>
                    <a:pt x="1777" y="9218"/>
                    <a:pt x="1958" y="9117"/>
                  </a:cubicBezTo>
                  <a:cubicBezTo>
                    <a:pt x="2156" y="8985"/>
                    <a:pt x="2310" y="8787"/>
                    <a:pt x="2398" y="8567"/>
                  </a:cubicBezTo>
                  <a:lnTo>
                    <a:pt x="2398" y="9216"/>
                  </a:lnTo>
                  <a:lnTo>
                    <a:pt x="3464" y="9216"/>
                  </a:lnTo>
                  <a:lnTo>
                    <a:pt x="3464" y="1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2" name="Google Shape;362;p32"/>
          <p:cNvGrpSpPr/>
          <p:nvPr/>
        </p:nvGrpSpPr>
        <p:grpSpPr>
          <a:xfrm>
            <a:off x="4031755" y="3559174"/>
            <a:ext cx="578835" cy="797462"/>
            <a:chOff x="4031755" y="3559174"/>
            <a:chExt cx="578835" cy="797462"/>
          </a:xfrm>
        </p:grpSpPr>
        <p:sp>
          <p:nvSpPr>
            <p:cNvPr id="363" name="Google Shape;363;p32"/>
            <p:cNvSpPr/>
            <p:nvPr/>
          </p:nvSpPr>
          <p:spPr>
            <a:xfrm>
              <a:off x="4031755" y="3559174"/>
              <a:ext cx="578835" cy="797462"/>
            </a:xfrm>
            <a:custGeom>
              <a:avLst/>
              <a:gdLst/>
              <a:ahLst/>
              <a:cxnLst/>
              <a:rect l="l" t="t" r="r" b="b"/>
              <a:pathLst>
                <a:path w="9579" h="13197" extrusionOk="0">
                  <a:moveTo>
                    <a:pt x="1001" y="0"/>
                  </a:moveTo>
                  <a:lnTo>
                    <a:pt x="0" y="10040"/>
                  </a:lnTo>
                  <a:lnTo>
                    <a:pt x="2002" y="13197"/>
                  </a:lnTo>
                  <a:lnTo>
                    <a:pt x="8721" y="13197"/>
                  </a:lnTo>
                  <a:lnTo>
                    <a:pt x="9579" y="10205"/>
                  </a:lnTo>
                  <a:lnTo>
                    <a:pt x="8963" y="3552"/>
                  </a:lnTo>
                  <a:cubicBezTo>
                    <a:pt x="8963" y="3552"/>
                    <a:pt x="7709" y="979"/>
                    <a:pt x="7182" y="462"/>
                  </a:cubicBezTo>
                  <a:cubicBezTo>
                    <a:pt x="6764" y="418"/>
                    <a:pt x="1001" y="0"/>
                    <a:pt x="10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4" name="Google Shape;364;p32"/>
            <p:cNvSpPr/>
            <p:nvPr/>
          </p:nvSpPr>
          <p:spPr>
            <a:xfrm>
              <a:off x="4122157" y="3700035"/>
              <a:ext cx="348244" cy="564212"/>
            </a:xfrm>
            <a:custGeom>
              <a:avLst/>
              <a:gdLst/>
              <a:ahLst/>
              <a:cxnLst/>
              <a:rect l="l" t="t" r="r" b="b"/>
              <a:pathLst>
                <a:path w="5763" h="9337" extrusionOk="0">
                  <a:moveTo>
                    <a:pt x="2936" y="1925"/>
                  </a:moveTo>
                  <a:cubicBezTo>
                    <a:pt x="3750" y="1925"/>
                    <a:pt x="3992" y="2343"/>
                    <a:pt x="4047" y="2970"/>
                  </a:cubicBezTo>
                  <a:cubicBezTo>
                    <a:pt x="4113" y="3498"/>
                    <a:pt x="4135" y="4025"/>
                    <a:pt x="4135" y="4564"/>
                  </a:cubicBezTo>
                  <a:cubicBezTo>
                    <a:pt x="4135" y="4949"/>
                    <a:pt x="4157" y="5686"/>
                    <a:pt x="4124" y="6060"/>
                  </a:cubicBezTo>
                  <a:cubicBezTo>
                    <a:pt x="4080" y="6225"/>
                    <a:pt x="4058" y="6709"/>
                    <a:pt x="4025" y="6874"/>
                  </a:cubicBezTo>
                  <a:lnTo>
                    <a:pt x="4014" y="6874"/>
                  </a:lnTo>
                  <a:cubicBezTo>
                    <a:pt x="3794" y="6654"/>
                    <a:pt x="3728" y="6225"/>
                    <a:pt x="3497" y="6225"/>
                  </a:cubicBezTo>
                  <a:cubicBezTo>
                    <a:pt x="3299" y="6225"/>
                    <a:pt x="3178" y="6412"/>
                    <a:pt x="3035" y="6500"/>
                  </a:cubicBezTo>
                  <a:cubicBezTo>
                    <a:pt x="2848" y="6643"/>
                    <a:pt x="2617" y="6665"/>
                    <a:pt x="2617" y="6918"/>
                  </a:cubicBezTo>
                  <a:cubicBezTo>
                    <a:pt x="2617" y="7072"/>
                    <a:pt x="2749" y="7270"/>
                    <a:pt x="2892" y="7435"/>
                  </a:cubicBezTo>
                  <a:cubicBezTo>
                    <a:pt x="2980" y="7522"/>
                    <a:pt x="3068" y="7632"/>
                    <a:pt x="3178" y="7731"/>
                  </a:cubicBezTo>
                  <a:cubicBezTo>
                    <a:pt x="3101" y="7742"/>
                    <a:pt x="3024" y="7742"/>
                    <a:pt x="2947" y="7742"/>
                  </a:cubicBezTo>
                  <a:cubicBezTo>
                    <a:pt x="2430" y="7742"/>
                    <a:pt x="1980" y="7533"/>
                    <a:pt x="1782" y="7017"/>
                  </a:cubicBezTo>
                  <a:cubicBezTo>
                    <a:pt x="1617" y="6500"/>
                    <a:pt x="1683" y="5268"/>
                    <a:pt x="1683" y="4795"/>
                  </a:cubicBezTo>
                  <a:cubicBezTo>
                    <a:pt x="1672" y="4168"/>
                    <a:pt x="1705" y="3542"/>
                    <a:pt x="1771" y="2915"/>
                  </a:cubicBezTo>
                  <a:cubicBezTo>
                    <a:pt x="1837" y="2035"/>
                    <a:pt x="1947" y="1925"/>
                    <a:pt x="2936" y="1925"/>
                  </a:cubicBezTo>
                  <a:close/>
                  <a:moveTo>
                    <a:pt x="2980" y="0"/>
                  </a:moveTo>
                  <a:cubicBezTo>
                    <a:pt x="1661" y="0"/>
                    <a:pt x="627" y="506"/>
                    <a:pt x="374" y="1232"/>
                  </a:cubicBezTo>
                  <a:cubicBezTo>
                    <a:pt x="22" y="2475"/>
                    <a:pt x="88" y="4058"/>
                    <a:pt x="88" y="5257"/>
                  </a:cubicBezTo>
                  <a:cubicBezTo>
                    <a:pt x="88" y="6533"/>
                    <a:pt x="0" y="7709"/>
                    <a:pt x="869" y="8534"/>
                  </a:cubicBezTo>
                  <a:cubicBezTo>
                    <a:pt x="1375" y="9007"/>
                    <a:pt x="1837" y="9249"/>
                    <a:pt x="2694" y="9304"/>
                  </a:cubicBezTo>
                  <a:cubicBezTo>
                    <a:pt x="2749" y="9309"/>
                    <a:pt x="2805" y="9311"/>
                    <a:pt x="2862" y="9311"/>
                  </a:cubicBezTo>
                  <a:cubicBezTo>
                    <a:pt x="3356" y="9311"/>
                    <a:pt x="3915" y="9146"/>
                    <a:pt x="4102" y="8919"/>
                  </a:cubicBezTo>
                  <a:cubicBezTo>
                    <a:pt x="4201" y="9062"/>
                    <a:pt x="4476" y="9337"/>
                    <a:pt x="4586" y="9337"/>
                  </a:cubicBezTo>
                  <a:cubicBezTo>
                    <a:pt x="4773" y="9337"/>
                    <a:pt x="4993" y="9194"/>
                    <a:pt x="5136" y="9106"/>
                  </a:cubicBezTo>
                  <a:cubicBezTo>
                    <a:pt x="5323" y="8963"/>
                    <a:pt x="5477" y="8853"/>
                    <a:pt x="5477" y="8611"/>
                  </a:cubicBezTo>
                  <a:cubicBezTo>
                    <a:pt x="5477" y="8501"/>
                    <a:pt x="5356" y="8358"/>
                    <a:pt x="5235" y="8226"/>
                  </a:cubicBezTo>
                  <a:cubicBezTo>
                    <a:pt x="5356" y="7962"/>
                    <a:pt x="5455" y="7698"/>
                    <a:pt x="5532" y="7435"/>
                  </a:cubicBezTo>
                  <a:cubicBezTo>
                    <a:pt x="5565" y="7325"/>
                    <a:pt x="5587" y="7215"/>
                    <a:pt x="5598" y="7094"/>
                  </a:cubicBezTo>
                  <a:cubicBezTo>
                    <a:pt x="5708" y="6687"/>
                    <a:pt x="5686" y="6247"/>
                    <a:pt x="5719" y="5818"/>
                  </a:cubicBezTo>
                  <a:cubicBezTo>
                    <a:pt x="5763" y="5301"/>
                    <a:pt x="5763" y="5004"/>
                    <a:pt x="5763" y="4476"/>
                  </a:cubicBezTo>
                  <a:cubicBezTo>
                    <a:pt x="5763" y="3443"/>
                    <a:pt x="5686" y="2376"/>
                    <a:pt x="5378" y="1452"/>
                  </a:cubicBezTo>
                  <a:cubicBezTo>
                    <a:pt x="4806" y="66"/>
                    <a:pt x="4179" y="0"/>
                    <a:pt x="298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5" name="Google Shape;365;p32"/>
          <p:cNvGrpSpPr/>
          <p:nvPr/>
        </p:nvGrpSpPr>
        <p:grpSpPr>
          <a:xfrm>
            <a:off x="3653074" y="4127976"/>
            <a:ext cx="540866" cy="644751"/>
            <a:chOff x="3653074" y="4127976"/>
            <a:chExt cx="540866" cy="644751"/>
          </a:xfrm>
        </p:grpSpPr>
        <p:sp>
          <p:nvSpPr>
            <p:cNvPr id="366" name="Google Shape;366;p32"/>
            <p:cNvSpPr/>
            <p:nvPr/>
          </p:nvSpPr>
          <p:spPr>
            <a:xfrm>
              <a:off x="3653074" y="4127976"/>
              <a:ext cx="540866" cy="644751"/>
            </a:xfrm>
            <a:custGeom>
              <a:avLst/>
              <a:gdLst/>
              <a:ahLst/>
              <a:cxnLst/>
              <a:rect l="l" t="t" r="r" b="b"/>
              <a:pathLst>
                <a:path w="7787" h="9283" extrusionOk="0">
                  <a:moveTo>
                    <a:pt x="5840" y="1"/>
                  </a:moveTo>
                  <a:cubicBezTo>
                    <a:pt x="5664" y="34"/>
                    <a:pt x="231" y="496"/>
                    <a:pt x="110" y="650"/>
                  </a:cubicBezTo>
                  <a:cubicBezTo>
                    <a:pt x="0" y="804"/>
                    <a:pt x="1518" y="9282"/>
                    <a:pt x="1518" y="9282"/>
                  </a:cubicBezTo>
                  <a:lnTo>
                    <a:pt x="7786" y="8963"/>
                  </a:lnTo>
                  <a:lnTo>
                    <a:pt x="5840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  <a:effectLst>
              <a:outerShdw blurRad="85725" dist="57150" dir="1440000" algn="bl" rotWithShape="0">
                <a:srgbClr val="000000">
                  <a:alpha val="29000"/>
                </a:srgbClr>
              </a:outerShdw>
            </a:effectLst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7" name="Google Shape;367;p32"/>
            <p:cNvSpPr/>
            <p:nvPr/>
          </p:nvSpPr>
          <p:spPr>
            <a:xfrm>
              <a:off x="3753857" y="4176873"/>
              <a:ext cx="380488" cy="557376"/>
            </a:xfrm>
            <a:custGeom>
              <a:avLst/>
              <a:gdLst/>
              <a:ahLst/>
              <a:cxnLst/>
              <a:rect l="l" t="t" r="r" b="b"/>
              <a:pathLst>
                <a:path w="5478" h="8025" extrusionOk="0">
                  <a:moveTo>
                    <a:pt x="4048" y="1"/>
                  </a:moveTo>
                  <a:cubicBezTo>
                    <a:pt x="4048" y="133"/>
                    <a:pt x="4004" y="253"/>
                    <a:pt x="3949" y="374"/>
                  </a:cubicBezTo>
                  <a:cubicBezTo>
                    <a:pt x="3883" y="451"/>
                    <a:pt x="3784" y="506"/>
                    <a:pt x="3674" y="517"/>
                  </a:cubicBezTo>
                  <a:cubicBezTo>
                    <a:pt x="3542" y="539"/>
                    <a:pt x="3025" y="572"/>
                    <a:pt x="2134" y="616"/>
                  </a:cubicBezTo>
                  <a:cubicBezTo>
                    <a:pt x="1255" y="660"/>
                    <a:pt x="584" y="682"/>
                    <a:pt x="155" y="682"/>
                  </a:cubicBezTo>
                  <a:lnTo>
                    <a:pt x="1" y="836"/>
                  </a:lnTo>
                  <a:lnTo>
                    <a:pt x="518" y="4212"/>
                  </a:lnTo>
                  <a:lnTo>
                    <a:pt x="705" y="4267"/>
                  </a:lnTo>
                  <a:cubicBezTo>
                    <a:pt x="1145" y="3894"/>
                    <a:pt x="1574" y="3674"/>
                    <a:pt x="1980" y="3608"/>
                  </a:cubicBezTo>
                  <a:cubicBezTo>
                    <a:pt x="2062" y="3594"/>
                    <a:pt x="2139" y="3588"/>
                    <a:pt x="2211" y="3588"/>
                  </a:cubicBezTo>
                  <a:cubicBezTo>
                    <a:pt x="2497" y="3588"/>
                    <a:pt x="2704" y="3692"/>
                    <a:pt x="2827" y="3894"/>
                  </a:cubicBezTo>
                  <a:cubicBezTo>
                    <a:pt x="2981" y="4135"/>
                    <a:pt x="3113" y="4597"/>
                    <a:pt x="3212" y="5268"/>
                  </a:cubicBezTo>
                  <a:cubicBezTo>
                    <a:pt x="3300" y="5763"/>
                    <a:pt x="3355" y="6269"/>
                    <a:pt x="3377" y="6775"/>
                  </a:cubicBezTo>
                  <a:cubicBezTo>
                    <a:pt x="3388" y="6951"/>
                    <a:pt x="3355" y="7127"/>
                    <a:pt x="3300" y="7292"/>
                  </a:cubicBezTo>
                  <a:cubicBezTo>
                    <a:pt x="3256" y="7413"/>
                    <a:pt x="3168" y="7512"/>
                    <a:pt x="3069" y="7600"/>
                  </a:cubicBezTo>
                  <a:cubicBezTo>
                    <a:pt x="2915" y="7710"/>
                    <a:pt x="2739" y="7776"/>
                    <a:pt x="2563" y="7786"/>
                  </a:cubicBezTo>
                  <a:cubicBezTo>
                    <a:pt x="2513" y="7798"/>
                    <a:pt x="2462" y="7803"/>
                    <a:pt x="2411" y="7803"/>
                  </a:cubicBezTo>
                  <a:cubicBezTo>
                    <a:pt x="2263" y="7803"/>
                    <a:pt x="2117" y="7756"/>
                    <a:pt x="2002" y="7666"/>
                  </a:cubicBezTo>
                  <a:cubicBezTo>
                    <a:pt x="1870" y="7567"/>
                    <a:pt x="1782" y="7424"/>
                    <a:pt x="1749" y="7259"/>
                  </a:cubicBezTo>
                  <a:cubicBezTo>
                    <a:pt x="1727" y="7127"/>
                    <a:pt x="1727" y="6984"/>
                    <a:pt x="1749" y="6852"/>
                  </a:cubicBezTo>
                  <a:lnTo>
                    <a:pt x="2101" y="6797"/>
                  </a:lnTo>
                  <a:cubicBezTo>
                    <a:pt x="2145" y="6599"/>
                    <a:pt x="2145" y="6401"/>
                    <a:pt x="2101" y="6203"/>
                  </a:cubicBezTo>
                  <a:cubicBezTo>
                    <a:pt x="2079" y="5983"/>
                    <a:pt x="1958" y="5796"/>
                    <a:pt x="1771" y="5675"/>
                  </a:cubicBezTo>
                  <a:cubicBezTo>
                    <a:pt x="1615" y="5589"/>
                    <a:pt x="1441" y="5542"/>
                    <a:pt x="1267" y="5542"/>
                  </a:cubicBezTo>
                  <a:cubicBezTo>
                    <a:pt x="1196" y="5542"/>
                    <a:pt x="1126" y="5549"/>
                    <a:pt x="1057" y="5565"/>
                  </a:cubicBezTo>
                  <a:cubicBezTo>
                    <a:pt x="793" y="5587"/>
                    <a:pt x="551" y="5730"/>
                    <a:pt x="408" y="5950"/>
                  </a:cubicBezTo>
                  <a:cubicBezTo>
                    <a:pt x="276" y="6181"/>
                    <a:pt x="221" y="6456"/>
                    <a:pt x="276" y="6720"/>
                  </a:cubicBezTo>
                  <a:cubicBezTo>
                    <a:pt x="309" y="6995"/>
                    <a:pt x="430" y="7248"/>
                    <a:pt x="606" y="7457"/>
                  </a:cubicBezTo>
                  <a:cubicBezTo>
                    <a:pt x="782" y="7655"/>
                    <a:pt x="1002" y="7797"/>
                    <a:pt x="1244" y="7885"/>
                  </a:cubicBezTo>
                  <a:cubicBezTo>
                    <a:pt x="1551" y="7978"/>
                    <a:pt x="1868" y="8025"/>
                    <a:pt x="2185" y="8025"/>
                  </a:cubicBezTo>
                  <a:cubicBezTo>
                    <a:pt x="2355" y="8025"/>
                    <a:pt x="2526" y="8011"/>
                    <a:pt x="2695" y="7984"/>
                  </a:cubicBezTo>
                  <a:cubicBezTo>
                    <a:pt x="3641" y="7841"/>
                    <a:pt x="4356" y="7512"/>
                    <a:pt x="4829" y="6995"/>
                  </a:cubicBezTo>
                  <a:cubicBezTo>
                    <a:pt x="5302" y="6478"/>
                    <a:pt x="5477" y="5851"/>
                    <a:pt x="5357" y="5092"/>
                  </a:cubicBezTo>
                  <a:cubicBezTo>
                    <a:pt x="5291" y="4531"/>
                    <a:pt x="5005" y="4025"/>
                    <a:pt x="4576" y="3674"/>
                  </a:cubicBezTo>
                  <a:cubicBezTo>
                    <a:pt x="4301" y="3465"/>
                    <a:pt x="3982" y="3333"/>
                    <a:pt x="3652" y="3289"/>
                  </a:cubicBezTo>
                  <a:cubicBezTo>
                    <a:pt x="3438" y="3258"/>
                    <a:pt x="3221" y="3242"/>
                    <a:pt x="3003" y="3242"/>
                  </a:cubicBezTo>
                  <a:cubicBezTo>
                    <a:pt x="2751" y="3242"/>
                    <a:pt x="2498" y="3264"/>
                    <a:pt x="2244" y="3311"/>
                  </a:cubicBezTo>
                  <a:cubicBezTo>
                    <a:pt x="1694" y="3399"/>
                    <a:pt x="1167" y="3619"/>
                    <a:pt x="716" y="3971"/>
                  </a:cubicBezTo>
                  <a:lnTo>
                    <a:pt x="463" y="1903"/>
                  </a:lnTo>
                  <a:lnTo>
                    <a:pt x="463" y="1903"/>
                  </a:lnTo>
                  <a:lnTo>
                    <a:pt x="2849" y="2156"/>
                  </a:lnTo>
                  <a:cubicBezTo>
                    <a:pt x="3084" y="2190"/>
                    <a:pt x="3320" y="2204"/>
                    <a:pt x="3555" y="2204"/>
                  </a:cubicBezTo>
                  <a:cubicBezTo>
                    <a:pt x="3628" y="2204"/>
                    <a:pt x="3700" y="2203"/>
                    <a:pt x="3773" y="2200"/>
                  </a:cubicBezTo>
                  <a:cubicBezTo>
                    <a:pt x="3905" y="2178"/>
                    <a:pt x="4026" y="2101"/>
                    <a:pt x="4092" y="1991"/>
                  </a:cubicBezTo>
                  <a:cubicBezTo>
                    <a:pt x="4235" y="1760"/>
                    <a:pt x="4268" y="1100"/>
                    <a:pt x="4213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71" name="Google Shape;371;p32"/>
          <p:cNvSpPr/>
          <p:nvPr/>
        </p:nvSpPr>
        <p:spPr>
          <a:xfrm rot="1702641">
            <a:off x="7476338" y="2657972"/>
            <a:ext cx="1159284" cy="829895"/>
          </a:xfrm>
          <a:custGeom>
            <a:avLst/>
            <a:gdLst/>
            <a:ahLst/>
            <a:cxnLst/>
            <a:rect l="l" t="t" r="r" b="b"/>
            <a:pathLst>
              <a:path w="7589" h="5433" extrusionOk="0">
                <a:moveTo>
                  <a:pt x="6566" y="0"/>
                </a:moveTo>
                <a:lnTo>
                  <a:pt x="23" y="3981"/>
                </a:lnTo>
                <a:cubicBezTo>
                  <a:pt x="1" y="4025"/>
                  <a:pt x="12" y="4080"/>
                  <a:pt x="56" y="4102"/>
                </a:cubicBezTo>
                <a:cubicBezTo>
                  <a:pt x="100" y="4124"/>
                  <a:pt x="144" y="4146"/>
                  <a:pt x="166" y="4190"/>
                </a:cubicBezTo>
                <a:cubicBezTo>
                  <a:pt x="177" y="4234"/>
                  <a:pt x="144" y="4333"/>
                  <a:pt x="166" y="4388"/>
                </a:cubicBezTo>
                <a:cubicBezTo>
                  <a:pt x="199" y="4487"/>
                  <a:pt x="364" y="4476"/>
                  <a:pt x="408" y="4564"/>
                </a:cubicBezTo>
                <a:cubicBezTo>
                  <a:pt x="463" y="4652"/>
                  <a:pt x="408" y="4729"/>
                  <a:pt x="441" y="4806"/>
                </a:cubicBezTo>
                <a:cubicBezTo>
                  <a:pt x="474" y="4872"/>
                  <a:pt x="628" y="4894"/>
                  <a:pt x="672" y="4982"/>
                </a:cubicBezTo>
                <a:cubicBezTo>
                  <a:pt x="716" y="5070"/>
                  <a:pt x="639" y="5180"/>
                  <a:pt x="694" y="5246"/>
                </a:cubicBezTo>
                <a:cubicBezTo>
                  <a:pt x="716" y="5290"/>
                  <a:pt x="771" y="5301"/>
                  <a:pt x="804" y="5323"/>
                </a:cubicBezTo>
                <a:cubicBezTo>
                  <a:pt x="848" y="5345"/>
                  <a:pt x="903" y="5389"/>
                  <a:pt x="881" y="5433"/>
                </a:cubicBezTo>
                <a:lnTo>
                  <a:pt x="7545" y="1507"/>
                </a:lnTo>
                <a:cubicBezTo>
                  <a:pt x="7589" y="1364"/>
                  <a:pt x="7347" y="1331"/>
                  <a:pt x="7336" y="1199"/>
                </a:cubicBezTo>
                <a:cubicBezTo>
                  <a:pt x="7336" y="1166"/>
                  <a:pt x="7347" y="1111"/>
                  <a:pt x="7336" y="1078"/>
                </a:cubicBezTo>
                <a:cubicBezTo>
                  <a:pt x="7303" y="1001"/>
                  <a:pt x="7160" y="1012"/>
                  <a:pt x="7105" y="935"/>
                </a:cubicBezTo>
                <a:cubicBezTo>
                  <a:pt x="7050" y="858"/>
                  <a:pt x="7127" y="693"/>
                  <a:pt x="7028" y="660"/>
                </a:cubicBezTo>
                <a:cubicBezTo>
                  <a:pt x="7006" y="660"/>
                  <a:pt x="6973" y="660"/>
                  <a:pt x="6951" y="649"/>
                </a:cubicBezTo>
                <a:cubicBezTo>
                  <a:pt x="6863" y="627"/>
                  <a:pt x="6907" y="495"/>
                  <a:pt x="6885" y="418"/>
                </a:cubicBezTo>
                <a:cubicBezTo>
                  <a:pt x="6863" y="341"/>
                  <a:pt x="6742" y="319"/>
                  <a:pt x="6687" y="264"/>
                </a:cubicBezTo>
                <a:cubicBezTo>
                  <a:pt x="6599" y="198"/>
                  <a:pt x="6555" y="99"/>
                  <a:pt x="6566" y="0"/>
                </a:cubicBezTo>
                <a:close/>
              </a:path>
            </a:pathLst>
          </a:custGeom>
          <a:solidFill>
            <a:srgbClr val="BFA89B">
              <a:alpha val="4881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72" name="Google Shape;372;p32"/>
          <p:cNvGrpSpPr/>
          <p:nvPr/>
        </p:nvGrpSpPr>
        <p:grpSpPr>
          <a:xfrm>
            <a:off x="5084564" y="2140139"/>
            <a:ext cx="348253" cy="528306"/>
            <a:chOff x="4985002" y="2096051"/>
            <a:chExt cx="348253" cy="528306"/>
          </a:xfrm>
        </p:grpSpPr>
        <p:sp>
          <p:nvSpPr>
            <p:cNvPr id="373" name="Google Shape;373;p32"/>
            <p:cNvSpPr/>
            <p:nvPr/>
          </p:nvSpPr>
          <p:spPr>
            <a:xfrm>
              <a:off x="4985002" y="2096051"/>
              <a:ext cx="348253" cy="528306"/>
            </a:xfrm>
            <a:custGeom>
              <a:avLst/>
              <a:gdLst/>
              <a:ahLst/>
              <a:cxnLst/>
              <a:rect l="l" t="t" r="r" b="b"/>
              <a:pathLst>
                <a:path w="3212" h="4873" fill="none" extrusionOk="0">
                  <a:moveTo>
                    <a:pt x="1804" y="1793"/>
                  </a:moveTo>
                  <a:lnTo>
                    <a:pt x="3014" y="3784"/>
                  </a:lnTo>
                  <a:cubicBezTo>
                    <a:pt x="3212" y="4114"/>
                    <a:pt x="3168" y="4510"/>
                    <a:pt x="2860" y="4697"/>
                  </a:cubicBezTo>
                  <a:lnTo>
                    <a:pt x="2860" y="4697"/>
                  </a:lnTo>
                  <a:cubicBezTo>
                    <a:pt x="2530" y="4873"/>
                    <a:pt x="2123" y="4752"/>
                    <a:pt x="1947" y="4422"/>
                  </a:cubicBezTo>
                  <a:lnTo>
                    <a:pt x="253" y="1595"/>
                  </a:lnTo>
                  <a:cubicBezTo>
                    <a:pt x="0" y="1145"/>
                    <a:pt x="33" y="683"/>
                    <a:pt x="440" y="441"/>
                  </a:cubicBezTo>
                  <a:cubicBezTo>
                    <a:pt x="440" y="441"/>
                    <a:pt x="1045" y="1"/>
                    <a:pt x="1595" y="892"/>
                  </a:cubicBezTo>
                </a:path>
              </a:pathLst>
            </a:custGeom>
            <a:noFill/>
            <a:ln w="38100" cap="rnd" cmpd="sng">
              <a:solidFill>
                <a:schemeClr val="dk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4" name="Google Shape;374;p32"/>
            <p:cNvSpPr/>
            <p:nvPr/>
          </p:nvSpPr>
          <p:spPr>
            <a:xfrm>
              <a:off x="5094675" y="2184200"/>
              <a:ext cx="122050" cy="53575"/>
            </a:xfrm>
            <a:custGeom>
              <a:avLst/>
              <a:gdLst/>
              <a:ahLst/>
              <a:cxnLst/>
              <a:rect l="l" t="t" r="r" b="b"/>
              <a:pathLst>
                <a:path w="4882" h="2143" extrusionOk="0">
                  <a:moveTo>
                    <a:pt x="0" y="643"/>
                  </a:moveTo>
                  <a:lnTo>
                    <a:pt x="4882" y="0"/>
                  </a:lnTo>
                  <a:lnTo>
                    <a:pt x="4787" y="1500"/>
                  </a:lnTo>
                  <a:lnTo>
                    <a:pt x="572" y="2143"/>
                  </a:lnTo>
                  <a:close/>
                </a:path>
              </a:pathLst>
            </a:custGeom>
            <a:solidFill>
              <a:srgbClr val="FFF8F4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6" name="Google Shape;376;p32"/>
          <p:cNvSpPr/>
          <p:nvPr/>
        </p:nvSpPr>
        <p:spPr>
          <a:xfrm>
            <a:off x="6067400" y="-78562"/>
            <a:ext cx="2441600" cy="3346475"/>
          </a:xfrm>
          <a:custGeom>
            <a:avLst/>
            <a:gdLst/>
            <a:ahLst/>
            <a:cxnLst/>
            <a:rect l="l" t="t" r="r" b="b"/>
            <a:pathLst>
              <a:path w="97664" h="133859" extrusionOk="0">
                <a:moveTo>
                  <a:pt x="60733" y="133859"/>
                </a:moveTo>
                <a:lnTo>
                  <a:pt x="0" y="56890"/>
                </a:lnTo>
                <a:lnTo>
                  <a:pt x="97664" y="0"/>
                </a:lnTo>
              </a:path>
            </a:pathLst>
          </a:custGeom>
          <a:noFill/>
          <a:ln w="381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/>
          <a:p>
            <a:endParaRPr lang="en-US"/>
          </a:p>
        </p:txBody>
      </p:sp>
      <p:sp>
        <p:nvSpPr>
          <p:cNvPr id="377" name="Google Shape;377;p32"/>
          <p:cNvSpPr/>
          <p:nvPr/>
        </p:nvSpPr>
        <p:spPr>
          <a:xfrm>
            <a:off x="5957825" y="1210625"/>
            <a:ext cx="255600" cy="255600"/>
          </a:xfrm>
          <a:prstGeom prst="ellipse">
            <a:avLst/>
          </a:prstGeom>
          <a:solidFill>
            <a:schemeClr val="lt2"/>
          </a:solidFill>
          <a:ln>
            <a:noFill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378" name="Google Shape;378;p32"/>
          <p:cNvCxnSpPr>
            <a:cxnSpLocks/>
          </p:cNvCxnSpPr>
          <p:nvPr/>
        </p:nvCxnSpPr>
        <p:spPr>
          <a:xfrm flipH="1">
            <a:off x="7253175" y="3269325"/>
            <a:ext cx="328800" cy="2135100"/>
          </a:xfrm>
          <a:prstGeom prst="straightConnector1">
            <a:avLst/>
          </a:prstGeom>
          <a:noFill/>
          <a:ln w="381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79" name="Google Shape;379;p32"/>
          <p:cNvSpPr/>
          <p:nvPr/>
        </p:nvSpPr>
        <p:spPr>
          <a:xfrm>
            <a:off x="7457300" y="3129025"/>
            <a:ext cx="255600" cy="255600"/>
          </a:xfrm>
          <a:prstGeom prst="ellipse">
            <a:avLst/>
          </a:prstGeom>
          <a:solidFill>
            <a:schemeClr val="lt2"/>
          </a:solidFill>
          <a:ln>
            <a:noFill/>
          </a:ln>
          <a:effectLst>
            <a:outerShdw blurRad="85725" dist="57150" dir="1440000" algn="bl" rotWithShape="0">
              <a:srgbClr val="000000">
                <a:alpha val="29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380" name="Google Shape;380;p32"/>
          <p:cNvCxnSpPr/>
          <p:nvPr/>
        </p:nvCxnSpPr>
        <p:spPr>
          <a:xfrm>
            <a:off x="291313" y="3559174"/>
            <a:ext cx="2538900" cy="0"/>
          </a:xfrm>
          <a:prstGeom prst="straightConnector1">
            <a:avLst/>
          </a:prstGeom>
          <a:noFill/>
          <a:ln w="38100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13" name="Picture Placeholder 12" descr="A person in a suit and tie&#10;&#10;Description automatically generated">
            <a:extLst>
              <a:ext uri="{FF2B5EF4-FFF2-40B4-BE49-F238E27FC236}">
                <a16:creationId xmlns:a16="http://schemas.microsoft.com/office/drawing/2014/main" id="{CD752F14-DB63-B7C1-57E8-8DB3A73DEBBF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4"/>
          <a:srcRect t="4273" b="4273"/>
          <a:stretch>
            <a:fillRect/>
          </a:stretch>
        </p:blipFill>
        <p:spPr>
          <a:xfrm>
            <a:off x="6104732" y="364573"/>
            <a:ext cx="2293320" cy="2293320"/>
          </a:xfrm>
        </p:spPr>
      </p:pic>
      <p:pic>
        <p:nvPicPr>
          <p:cNvPr id="11" name="Picture Placeholder 10" descr="A person in a suit and tie&#10;&#10;Description automatically generated">
            <a:extLst>
              <a:ext uri="{FF2B5EF4-FFF2-40B4-BE49-F238E27FC236}">
                <a16:creationId xmlns:a16="http://schemas.microsoft.com/office/drawing/2014/main" id="{143030C6-DB83-99FB-CC3C-35F6838E96F9}"/>
              </a:ext>
            </a:extLst>
          </p:cNvPr>
          <p:cNvPicPr>
            <a:picLocks noGrp="1" noChangeAspect="1"/>
          </p:cNvPicPr>
          <p:nvPr>
            <p:ph type="pic" idx="3"/>
          </p:nvPr>
        </p:nvPicPr>
        <p:blipFill>
          <a:blip r:embed="rId5"/>
          <a:srcRect t="9483" b="9483"/>
          <a:stretch>
            <a:fillRect/>
          </a:stretch>
        </p:blipFill>
        <p:spPr>
          <a:xfrm rot="20939654">
            <a:off x="5000150" y="2729060"/>
            <a:ext cx="2340027" cy="1962781"/>
          </a:xfrm>
        </p:spPr>
      </p:pic>
    </p:spTree>
    <p:custDataLst>
      <p:tags r:id="rId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30"/>
    </mc:Choice>
    <mc:Fallback>
      <p:transition spd="slow" advTm="47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A0FA1-6D7A-D235-9AAE-90ED4B972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293" y="825190"/>
            <a:ext cx="4202888" cy="1890768"/>
          </a:xfrm>
        </p:spPr>
        <p:txBody>
          <a:bodyPr/>
          <a:lstStyle/>
          <a:p>
            <a:r>
              <a:rPr lang="en-US" sz="3600"/>
              <a:t>Who are the </a:t>
            </a:r>
            <a:r>
              <a:rPr lang="en-US" sz="3600" err="1"/>
              <a:t>kray</a:t>
            </a:r>
            <a:r>
              <a:rPr lang="en-US" sz="3600"/>
              <a:t> twins? 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6C08149C-08C6-08B0-2F9C-FA860908F708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>
          <a:blip r:embed="rId4"/>
          <a:srcRect t="5085" b="5085"/>
          <a:stretch>
            <a:fillRect/>
          </a:stretch>
        </p:blipFill>
        <p:spPr/>
      </p:pic>
      <p:sp>
        <p:nvSpPr>
          <p:cNvPr id="11" name="Subtitle 10">
            <a:extLst>
              <a:ext uri="{FF2B5EF4-FFF2-40B4-BE49-F238E27FC236}">
                <a16:creationId xmlns:a16="http://schemas.microsoft.com/office/drawing/2014/main" id="{BD837C0A-900A-84E3-F38D-258169EA5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7980" y="1471962"/>
            <a:ext cx="3659359" cy="1681364"/>
          </a:xfrm>
        </p:spPr>
        <p:txBody>
          <a:bodyPr/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/>
              <a:t>Born October 24</a:t>
            </a:r>
            <a:r>
              <a:rPr lang="en-US" baseline="30000"/>
              <a:t>th</a:t>
            </a:r>
            <a:r>
              <a:rPr lang="en-US"/>
              <a:t>, 1933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/>
              <a:t>Leaders of “The Firm”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/>
              <a:t>Criminal from a young age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/>
              <a:t>Established multiple businesses linked to their crime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/>
              <a:t>Sentenced to life imprisonment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04F4BD9-850C-0CFA-DE7F-E682F57DF05F}"/>
              </a:ext>
            </a:extLst>
          </p:cNvPr>
          <p:cNvSpPr txBox="1"/>
          <p:nvPr/>
        </p:nvSpPr>
        <p:spPr>
          <a:xfrm>
            <a:off x="5051503" y="4835723"/>
            <a:ext cx="136044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(Rennie, 2023)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03603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06"/>
    </mc:Choice>
    <mc:Fallback>
      <p:transition spd="slow" advTm="70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B603CD-2F7C-FB5C-8F42-3865D66E6C3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850975" y="765043"/>
            <a:ext cx="4627562" cy="557561"/>
          </a:xfrm>
        </p:spPr>
        <p:txBody>
          <a:bodyPr/>
          <a:lstStyle/>
          <a:p>
            <a:r>
              <a:rPr lang="en-US"/>
              <a:t>              twins &amp; Crime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2E99F2-E769-5F22-1EC1-1457D1099F77}"/>
              </a:ext>
            </a:extLst>
          </p:cNvPr>
          <p:cNvSpPr>
            <a:spLocks noGrp="1"/>
          </p:cNvSpPr>
          <p:nvPr>
            <p:ph type="subTitle" idx="4294967295"/>
          </p:nvPr>
        </p:nvSpPr>
        <p:spPr>
          <a:xfrm>
            <a:off x="4333009" y="1237786"/>
            <a:ext cx="4876944" cy="286189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/>
              <a:t>Lange (1930) studied 30 pairs of criminal twins. His research demonstrated that 10 out of 13  identical pairs were criminal, compared with 2 of 17 fraternal pairs</a:t>
            </a:r>
          </a:p>
          <a:p>
            <a:pPr marL="139700" indent="0">
              <a:lnSpc>
                <a:spcPct val="150000"/>
              </a:lnSpc>
              <a:buNone/>
            </a:pPr>
            <a:endParaRPr lang="en-US"/>
          </a:p>
          <a:p>
            <a:pPr>
              <a:lnSpc>
                <a:spcPct val="150000"/>
              </a:lnSpc>
            </a:pPr>
            <a:r>
              <a:rPr lang="en-US" err="1"/>
              <a:t>Lagras</a:t>
            </a:r>
            <a:r>
              <a:rPr lang="en-US"/>
              <a:t> (1934) research also established a correlation between monozygotic twins and criminality </a:t>
            </a:r>
          </a:p>
          <a:p>
            <a:pPr marL="139700" indent="0">
              <a:lnSpc>
                <a:spcPct val="150000"/>
              </a:lnSpc>
              <a:buNone/>
            </a:pPr>
            <a:endParaRPr lang="en-US"/>
          </a:p>
          <a:p>
            <a:pPr>
              <a:lnSpc>
                <a:spcPct val="150000"/>
              </a:lnSpc>
            </a:pPr>
            <a:r>
              <a:rPr lang="en-US"/>
              <a:t>Limitation: Does not consider other factors that may influence criminality (</a:t>
            </a:r>
            <a:r>
              <a:rPr lang="en-US" err="1"/>
              <a:t>Rosanoff</a:t>
            </a:r>
            <a:r>
              <a:rPr lang="en-US"/>
              <a:t> et al., 1934). </a:t>
            </a:r>
          </a:p>
          <a:p>
            <a:pPr marL="139700" indent="0">
              <a:buNone/>
            </a:pPr>
            <a:endParaRPr lang="en-US"/>
          </a:p>
          <a:p>
            <a:pPr marL="139700" indent="0">
              <a:buNone/>
            </a:pPr>
            <a:endParaRPr lang="en-US"/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828AF789-D280-32E5-A8C5-544E53A81AB8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564600" y="1043825"/>
            <a:ext cx="3055851" cy="3055850"/>
          </a:xfrm>
        </p:spPr>
      </p:pic>
    </p:spTree>
    <p:extLst>
      <p:ext uri="{BB962C8B-B14F-4D97-AF65-F5344CB8AC3E}">
        <p14:creationId xmlns:p14="http://schemas.microsoft.com/office/powerpoint/2010/main" val="2633314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9905F-A5D6-D6B1-C26E-3802A0FF3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0556" y="496625"/>
            <a:ext cx="4149444" cy="1182000"/>
          </a:xfrm>
        </p:spPr>
        <p:txBody>
          <a:bodyPr wrap="square" anchor="t">
            <a:normAutofit/>
          </a:bodyPr>
          <a:lstStyle/>
          <a:p>
            <a:r>
              <a:rPr lang="en-US"/>
              <a:t>Absent Fathers &amp; crime </a:t>
            </a:r>
          </a:p>
        </p:txBody>
      </p:sp>
      <p:sp>
        <p:nvSpPr>
          <p:cNvPr id="50" name="Text Placeholder 2">
            <a:extLst>
              <a:ext uri="{FF2B5EF4-FFF2-40B4-BE49-F238E27FC236}">
                <a16:creationId xmlns:a16="http://schemas.microsoft.com/office/drawing/2014/main" id="{C1B0D388-84E3-AA2F-03ED-732B986017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21400" y="1103972"/>
            <a:ext cx="3798600" cy="287315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/>
              <a:t>Davidson (1990) </a:t>
            </a:r>
            <a:r>
              <a:rPr lang="en-US" err="1"/>
              <a:t>recognised</a:t>
            </a:r>
            <a:r>
              <a:rPr lang="en-US"/>
              <a:t> that children from a fatherless home are more likely to commit serious crimes </a:t>
            </a:r>
          </a:p>
          <a:p>
            <a:pPr>
              <a:lnSpc>
                <a:spcPct val="150000"/>
              </a:lnSpc>
            </a:pPr>
            <a:endParaRPr lang="en-US"/>
          </a:p>
          <a:p>
            <a:pPr>
              <a:lnSpc>
                <a:spcPct val="150000"/>
              </a:lnSpc>
            </a:pPr>
            <a:r>
              <a:rPr lang="en-US"/>
              <a:t>Criminality is presumptively 10-15% higher amongst single parent families (Wright &amp; Wright, 1993).</a:t>
            </a:r>
          </a:p>
          <a:p>
            <a:pPr>
              <a:lnSpc>
                <a:spcPct val="150000"/>
              </a:lnSpc>
            </a:pPr>
            <a:endParaRPr lang="en-US"/>
          </a:p>
          <a:p>
            <a:pPr>
              <a:lnSpc>
                <a:spcPct val="150000"/>
              </a:lnSpc>
            </a:pPr>
            <a:r>
              <a:rPr lang="en-US"/>
              <a:t>45% of delinquent boys reported to have an absent father figure (Hall, 2001).</a:t>
            </a:r>
          </a:p>
          <a:p>
            <a:pPr marL="139700" indent="0">
              <a:lnSpc>
                <a:spcPct val="150000"/>
              </a:lnSpc>
              <a:buNone/>
            </a:pPr>
            <a:endParaRPr lang="en-US"/>
          </a:p>
          <a:p>
            <a:pPr>
              <a:lnSpc>
                <a:spcPct val="150000"/>
              </a:lnSpc>
            </a:pP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503F7A-34B1-DC18-B73C-815D3A4A34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330" r="9331"/>
          <a:stretch/>
        </p:blipFill>
        <p:spPr>
          <a:xfrm>
            <a:off x="597675" y="979549"/>
            <a:ext cx="3184103" cy="3184402"/>
          </a:xfrm>
          <a:prstGeom prst="rect">
            <a:avLst/>
          </a:prstGeom>
          <a:noFill/>
          <a:ln w="114300" cap="flat" cmpd="sng">
            <a:solidFill>
              <a:schemeClr val="lt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85725" dist="57150" dir="1380000" algn="bl" rotWithShape="0">
              <a:srgbClr val="000000">
                <a:alpha val="29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7589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03E06-7550-4482-F15E-FB19C2B2C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6554" y="575375"/>
            <a:ext cx="4904509" cy="1182000"/>
          </a:xfrm>
        </p:spPr>
        <p:txBody>
          <a:bodyPr wrap="square" anchor="t">
            <a:normAutofit/>
          </a:bodyPr>
          <a:lstStyle/>
          <a:p>
            <a:r>
              <a:rPr lang="en-US"/>
              <a:t>Merton’s Strain Theory 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44EC7831-0BFD-E29C-8CD8-3C87F93D1B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21400" y="1583473"/>
            <a:ext cx="3798600" cy="2393652"/>
          </a:xfrm>
        </p:spPr>
        <p:txBody>
          <a:bodyPr/>
          <a:lstStyle/>
          <a:p>
            <a:r>
              <a:rPr lang="en-US"/>
              <a:t>This theory proposed individuals will resort to criminality when they are unable to achieve goals legitimately (Murphy &amp; Robinson, 2008). </a:t>
            </a:r>
          </a:p>
          <a:p>
            <a:pPr marL="139700" indent="0">
              <a:buNone/>
            </a:pPr>
            <a:endParaRPr lang="en-US"/>
          </a:p>
          <a:p>
            <a:r>
              <a:rPr lang="en-US"/>
              <a:t>Cohen expanded on this theory, claiming working class boys will participate in gang activities to attain a higher status (Cavender, 2010). </a:t>
            </a:r>
          </a:p>
          <a:p>
            <a:endParaRPr lang="en-US"/>
          </a:p>
          <a:p>
            <a:r>
              <a:rPr lang="en-US"/>
              <a:t>Limitation: Applicable to the working class only (Carey, 2016). </a:t>
            </a:r>
          </a:p>
          <a:p>
            <a:pPr marL="139700" indent="0">
              <a:buNone/>
            </a:pPr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4433CA-BBA7-F2CB-5F90-FBDABFF056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578" y="1521436"/>
            <a:ext cx="4229695" cy="210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8153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38D94-A915-A4A9-E65C-E54DB9D01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Is Criminality identifiable through features?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DC2BF6-4475-A6E2-ADB1-513A6CAF43F1}"/>
              </a:ext>
            </a:extLst>
          </p:cNvPr>
          <p:cNvSpPr txBox="1"/>
          <p:nvPr/>
        </p:nvSpPr>
        <p:spPr>
          <a:xfrm>
            <a:off x="1724353" y="4020206"/>
            <a:ext cx="189186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tx2"/>
                </a:solidFill>
                <a:latin typeface="Bebas Neue"/>
              </a:rPr>
              <a:t>Ronnie Kray</a:t>
            </a:r>
          </a:p>
        </p:txBody>
      </p:sp>
      <p:pic>
        <p:nvPicPr>
          <p:cNvPr id="5" name="Picture 4" descr="43 The Kray Twins ideas | the krays, twins, gangster">
            <a:extLst>
              <a:ext uri="{FF2B5EF4-FFF2-40B4-BE49-F238E27FC236}">
                <a16:creationId xmlns:a16="http://schemas.microsoft.com/office/drawing/2014/main" id="{550CD1AF-6742-A867-F965-85599469FF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9422" y="1228974"/>
            <a:ext cx="2238047" cy="268539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9A2A94-64FD-FF52-6955-AEB952301ED4}"/>
              </a:ext>
            </a:extLst>
          </p:cNvPr>
          <p:cNvSpPr txBox="1"/>
          <p:nvPr/>
        </p:nvSpPr>
        <p:spPr>
          <a:xfrm>
            <a:off x="4734581" y="4020206"/>
            <a:ext cx="189186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tx2"/>
                </a:solidFill>
                <a:latin typeface="Bebas Neue"/>
              </a:rPr>
              <a:t>Reggie Kray</a:t>
            </a:r>
          </a:p>
        </p:txBody>
      </p:sp>
      <p:pic>
        <p:nvPicPr>
          <p:cNvPr id="7" name="Picture 6" descr="How I Visited Ronnie Kray At Broadmoor? #shorts - YouTube">
            <a:extLst>
              <a:ext uri="{FF2B5EF4-FFF2-40B4-BE49-F238E27FC236}">
                <a16:creationId xmlns:a16="http://schemas.microsoft.com/office/drawing/2014/main" id="{C1B43222-87FC-59DA-E968-75272930A36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8366" r="32855" b="-319"/>
          <a:stretch/>
        </p:blipFill>
        <p:spPr>
          <a:xfrm>
            <a:off x="1554874" y="1228725"/>
            <a:ext cx="2226501" cy="268112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977685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A person in a suit and hat&#10;&#10;Description automatically generated">
            <a:extLst>
              <a:ext uri="{FF2B5EF4-FFF2-40B4-BE49-F238E27FC236}">
                <a16:creationId xmlns:a16="http://schemas.microsoft.com/office/drawing/2014/main" id="{6416661A-0221-3143-FA73-4675A616FE3B}"/>
              </a:ext>
            </a:extLst>
          </p:cNvPr>
          <p:cNvPicPr>
            <a:picLocks noGrp="1" noChangeAspect="1"/>
          </p:cNvPicPr>
          <p:nvPr>
            <p:ph type="pic" idx="2"/>
          </p:nvPr>
        </p:nvPicPr>
        <p:blipFill rotWithShape="1">
          <a:blip r:embed="rId3"/>
          <a:srcRect l="30" t="4584" r="-4" b="41310"/>
          <a:stretch/>
        </p:blipFill>
        <p:spPr>
          <a:xfrm rot="-102367">
            <a:off x="566122" y="1009588"/>
            <a:ext cx="3183272" cy="3076716"/>
          </a:xfr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6DD1BD53-0708-CFE8-596E-82E34944054A}"/>
              </a:ext>
            </a:extLst>
          </p:cNvPr>
          <p:cNvSpPr txBox="1">
            <a:spLocks/>
          </p:cNvSpPr>
          <p:nvPr/>
        </p:nvSpPr>
        <p:spPr>
          <a:xfrm flipH="1">
            <a:off x="5010533" y="1009975"/>
            <a:ext cx="3981100" cy="312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700"/>
              <a:buFont typeface="Bebas Neue"/>
              <a:buNone/>
              <a:defRPr sz="4800" b="1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1pPr>
            <a:lvl2pPr marR="0"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700"/>
              <a:buFont typeface="Bebas Neue"/>
              <a:buNone/>
              <a:defRPr sz="3700" b="1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marR="0"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700"/>
              <a:buFont typeface="Bebas Neue"/>
              <a:buNone/>
              <a:defRPr sz="3700" b="1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marR="0"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700"/>
              <a:buFont typeface="Bebas Neue"/>
              <a:buNone/>
              <a:defRPr sz="3700" b="1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marR="0"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700"/>
              <a:buFont typeface="Bebas Neue"/>
              <a:buNone/>
              <a:defRPr sz="3700" b="1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marR="0"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700"/>
              <a:buFont typeface="Bebas Neue"/>
              <a:buNone/>
              <a:defRPr sz="3700" b="1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marR="0"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700"/>
              <a:buFont typeface="Bebas Neue"/>
              <a:buNone/>
              <a:defRPr sz="3700" b="1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marR="0"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700"/>
              <a:buFont typeface="Bebas Neue"/>
              <a:buNone/>
              <a:defRPr sz="3700" b="1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marR="0"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700"/>
              <a:buFont typeface="Bebas Neue"/>
              <a:buNone/>
              <a:defRPr sz="3700" b="1" i="0" u="none" strike="noStrike" cap="none">
                <a:solidFill>
                  <a:schemeClr val="lt2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r>
              <a:rPr lang="en-US" sz="6000"/>
              <a:t>Kohlberg's moral development theory</a:t>
            </a:r>
          </a:p>
        </p:txBody>
      </p:sp>
    </p:spTree>
    <p:extLst>
      <p:ext uri="{BB962C8B-B14F-4D97-AF65-F5344CB8AC3E}">
        <p14:creationId xmlns:p14="http://schemas.microsoft.com/office/powerpoint/2010/main" val="3258954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475B7-24F6-8A22-A6A6-D2E748A1E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Psychological positivism – Ronnie Kray's battle with schizophrenia </a:t>
            </a:r>
          </a:p>
        </p:txBody>
      </p:sp>
      <p:pic>
        <p:nvPicPr>
          <p:cNvPr id="7" name="Picture 6" descr="Schizophrenia Study Finds New Genetic Links | Discover Magazine">
            <a:extLst>
              <a:ext uri="{FF2B5EF4-FFF2-40B4-BE49-F238E27FC236}">
                <a16:creationId xmlns:a16="http://schemas.microsoft.com/office/drawing/2014/main" id="{BCDFF9FE-E254-8221-6802-AEBAC36184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0246" y="1701265"/>
            <a:ext cx="2101362" cy="250590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Picture 7" descr="Inside Broadmoor 'Butlins' where Ronnie Kray had a butler and tailor, ate  Harrods pork pies and held two weddings | The Sun">
            <a:extLst>
              <a:ext uri="{FF2B5EF4-FFF2-40B4-BE49-F238E27FC236}">
                <a16:creationId xmlns:a16="http://schemas.microsoft.com/office/drawing/2014/main" id="{BBCEF2B1-D96F-97F9-CF6E-635C47F865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5623" y="1703418"/>
            <a:ext cx="1978268" cy="25323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162787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1B66A-B1CB-2CFB-6F4C-C669D343E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8771" y="385245"/>
            <a:ext cx="3426408" cy="630900"/>
          </a:xfrm>
        </p:spPr>
        <p:txBody>
          <a:bodyPr/>
          <a:lstStyle/>
          <a:p>
            <a:r>
              <a:rPr lang="en-US" sz="3200" u="sng"/>
              <a:t>Environmental Factors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77151DC5-763E-C37E-41F5-E1CCDAF6E2FB}"/>
              </a:ext>
            </a:extLst>
          </p:cNvPr>
          <p:cNvSpPr/>
          <p:nvPr/>
        </p:nvSpPr>
        <p:spPr>
          <a:xfrm>
            <a:off x="348712" y="1017077"/>
            <a:ext cx="3574296" cy="3671159"/>
          </a:xfrm>
          <a:prstGeom prst="roundRect">
            <a:avLst/>
          </a:prstGeom>
          <a:solidFill>
            <a:schemeClr val="tx2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B8C287-FE1D-8A6F-5C93-04C55996B903}"/>
              </a:ext>
            </a:extLst>
          </p:cNvPr>
          <p:cNvSpPr txBox="1"/>
          <p:nvPr/>
        </p:nvSpPr>
        <p:spPr>
          <a:xfrm>
            <a:off x="610244" y="1017075"/>
            <a:ext cx="3196525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u="sng">
                <a:solidFill>
                  <a:schemeClr val="accent4"/>
                </a:solidFill>
                <a:latin typeface="Bebas Neue"/>
              </a:rPr>
              <a:t>Family Dynamics </a:t>
            </a:r>
            <a:endParaRPr lang="en-US" sz="2800">
              <a:solidFill>
                <a:schemeClr val="accent4"/>
              </a:solidFill>
              <a:latin typeface="Bebas Neue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8A54DCB-9A0A-4094-4A45-08782C52B8C3}"/>
              </a:ext>
            </a:extLst>
          </p:cNvPr>
          <p:cNvSpPr/>
          <p:nvPr/>
        </p:nvSpPr>
        <p:spPr>
          <a:xfrm>
            <a:off x="4572000" y="1017076"/>
            <a:ext cx="3574296" cy="3642100"/>
          </a:xfrm>
          <a:prstGeom prst="roundRect">
            <a:avLst/>
          </a:prstGeom>
          <a:solidFill>
            <a:schemeClr val="tx2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DB6F2-3E7A-CEC9-20B7-BEDB82C55368}"/>
              </a:ext>
            </a:extLst>
          </p:cNvPr>
          <p:cNvSpPr txBox="1"/>
          <p:nvPr/>
        </p:nvSpPr>
        <p:spPr>
          <a:xfrm>
            <a:off x="5090225" y="1017075"/>
            <a:ext cx="253300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u="sng">
                <a:solidFill>
                  <a:schemeClr val="accent4"/>
                </a:solidFill>
                <a:latin typeface="Bebas Neue"/>
              </a:rPr>
              <a:t> LIFE EVENTS</a:t>
            </a:r>
            <a:endParaRPr lang="en-US" sz="2800">
              <a:solidFill>
                <a:schemeClr val="accent4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429BF6-3E64-4A19-B2AE-619353A6759E}"/>
              </a:ext>
            </a:extLst>
          </p:cNvPr>
          <p:cNvSpPr txBox="1"/>
          <p:nvPr/>
        </p:nvSpPr>
        <p:spPr>
          <a:xfrm>
            <a:off x="464949" y="1506241"/>
            <a:ext cx="334182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Char char="•"/>
            </a:pPr>
            <a:r>
              <a:rPr lang="en-GB" sz="1600">
                <a:solidFill>
                  <a:schemeClr val="accent4"/>
                </a:solidFill>
                <a:latin typeface="Bebas Neue"/>
              </a:rPr>
              <a:t>Followed in footsteps of Grandfather  "Cannon ball" lee and became boxers at a young age</a:t>
            </a:r>
            <a:endParaRPr lang="en-US" sz="1600">
              <a:solidFill>
                <a:schemeClr val="accent4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D113A6-FC71-4F7B-98BC-639876D02909}"/>
              </a:ext>
            </a:extLst>
          </p:cNvPr>
          <p:cNvSpPr txBox="1"/>
          <p:nvPr/>
        </p:nvSpPr>
        <p:spPr>
          <a:xfrm>
            <a:off x="464948" y="2450668"/>
            <a:ext cx="294467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Char char="•"/>
            </a:pPr>
            <a:r>
              <a:rPr lang="en-GB" sz="1600">
                <a:solidFill>
                  <a:schemeClr val="accent4"/>
                </a:solidFill>
                <a:latin typeface="Bebas Neue"/>
              </a:rPr>
              <a:t>Father not present for childhood</a:t>
            </a:r>
            <a:endParaRPr lang="en-US" sz="1600">
              <a:solidFill>
                <a:schemeClr val="accent4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AD6347D-F6F3-0A81-6D3C-3340042EA5C2}"/>
              </a:ext>
            </a:extLst>
          </p:cNvPr>
          <p:cNvSpPr txBox="1"/>
          <p:nvPr/>
        </p:nvSpPr>
        <p:spPr>
          <a:xfrm>
            <a:off x="464948" y="3104504"/>
            <a:ext cx="334182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Char char="•"/>
            </a:pPr>
            <a:r>
              <a:rPr lang="en-GB" sz="1600">
                <a:solidFill>
                  <a:schemeClr val="accent4"/>
                </a:solidFill>
                <a:latin typeface="Bebas Neue"/>
              </a:rPr>
              <a:t>Grandfather 'MAD' JIMMY KRAY Struggled with alcoholism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7228B3-C3F5-19B2-B066-BE904A677FBD}"/>
              </a:ext>
            </a:extLst>
          </p:cNvPr>
          <p:cNvSpPr txBox="1"/>
          <p:nvPr/>
        </p:nvSpPr>
        <p:spPr>
          <a:xfrm>
            <a:off x="464948" y="3860047"/>
            <a:ext cx="341931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Char char="•"/>
            </a:pPr>
            <a:r>
              <a:rPr lang="en-GB" sz="1600">
                <a:solidFill>
                  <a:schemeClr val="accent5"/>
                </a:solidFill>
                <a:latin typeface="Bebas Neue"/>
              </a:rPr>
              <a:t>CLOSE RELATIONSHIP WITH AUNT ROSE WHO HAD A 'FLAMING TEMPER' AND OFTEN IN STREET FIGHTS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DE70724-722B-4B59-1E84-3656F74073A0}"/>
              </a:ext>
            </a:extLst>
          </p:cNvPr>
          <p:cNvSpPr txBox="1"/>
          <p:nvPr/>
        </p:nvSpPr>
        <p:spPr>
          <a:xfrm>
            <a:off x="4756042" y="1564360"/>
            <a:ext cx="274126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Char char="•"/>
            </a:pPr>
            <a:r>
              <a:rPr lang="en-GB" sz="1600">
                <a:solidFill>
                  <a:schemeClr val="accent4"/>
                </a:solidFill>
                <a:latin typeface="Bebas Neue"/>
              </a:rPr>
              <a:t>Ronnie suffered after fighting measles  and diphtheria</a:t>
            </a:r>
            <a:endParaRPr lang="en-US">
              <a:solidFill>
                <a:schemeClr val="accent4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779B350-B30C-7170-B35D-85EFCDA26515}"/>
              </a:ext>
            </a:extLst>
          </p:cNvPr>
          <p:cNvSpPr txBox="1"/>
          <p:nvPr/>
        </p:nvSpPr>
        <p:spPr>
          <a:xfrm>
            <a:off x="4736669" y="2542691"/>
            <a:ext cx="295436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Char char="•"/>
            </a:pPr>
            <a:r>
              <a:rPr lang="en-GB" sz="1600">
                <a:solidFill>
                  <a:schemeClr val="accent4"/>
                </a:solidFill>
                <a:latin typeface="Bebas Neue"/>
              </a:rPr>
              <a:t>Death of Aunt Rose had a significant effect on Ronnie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EF42C3-48C2-8BDA-6BCE-D7C8AB9A3A37}"/>
              </a:ext>
            </a:extLst>
          </p:cNvPr>
          <p:cNvSpPr txBox="1"/>
          <p:nvPr/>
        </p:nvSpPr>
        <p:spPr>
          <a:xfrm>
            <a:off x="4736669" y="3690533"/>
            <a:ext cx="2382864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Char char="•"/>
            </a:pPr>
            <a:r>
              <a:rPr lang="en-GB" sz="1600">
                <a:solidFill>
                  <a:schemeClr val="accent4"/>
                </a:solidFill>
                <a:latin typeface="Bebas Neue"/>
              </a:rPr>
              <a:t>World war two</a:t>
            </a:r>
          </a:p>
        </p:txBody>
      </p:sp>
    </p:spTree>
    <p:extLst>
      <p:ext uri="{BB962C8B-B14F-4D97-AF65-F5344CB8AC3E}">
        <p14:creationId xmlns:p14="http://schemas.microsoft.com/office/powerpoint/2010/main" val="37697103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30419-DF97-A963-F3E2-9DB9C1855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942" y="1121415"/>
            <a:ext cx="8322902" cy="630900"/>
          </a:xfrm>
        </p:spPr>
        <p:txBody>
          <a:bodyPr/>
          <a:lstStyle/>
          <a:p>
            <a:pPr algn="ctr"/>
            <a:r>
              <a:rPr lang="en-US" sz="6000" u="sng"/>
              <a:t>INHERITED PERSONALITY TRAITS</a:t>
            </a:r>
            <a:endParaRPr lang="en-US" sz="600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7CC5B1F-D197-4027-7789-46D8BAB0E86A}"/>
              </a:ext>
            </a:extLst>
          </p:cNvPr>
          <p:cNvSpPr/>
          <p:nvPr/>
        </p:nvSpPr>
        <p:spPr>
          <a:xfrm>
            <a:off x="339025" y="2562063"/>
            <a:ext cx="7981627" cy="106550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94D17D-B643-65D3-81E0-649F9EF29651}"/>
              </a:ext>
            </a:extLst>
          </p:cNvPr>
          <p:cNvSpPr txBox="1"/>
          <p:nvPr/>
        </p:nvSpPr>
        <p:spPr>
          <a:xfrm>
            <a:off x="687737" y="2678300"/>
            <a:ext cx="728420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solidFill>
                  <a:srgbClr val="990000"/>
                </a:solidFill>
                <a:latin typeface="Bebas Neue"/>
                <a:ea typeface="system-ui"/>
                <a:cs typeface="system-ui"/>
              </a:rPr>
              <a:t>"</a:t>
            </a:r>
            <a:r>
              <a:rPr lang="en-GB" sz="2400" b="0" i="0">
                <a:solidFill>
                  <a:srgbClr val="990000"/>
                </a:solidFill>
                <a:latin typeface="Bebas Neue"/>
                <a:ea typeface="system-ui"/>
                <a:cs typeface="system-ui"/>
              </a:rPr>
              <a:t>Twin and family studies have showed that personality traits are moderately heritable, and can predict various lifetime outcomes</a:t>
            </a:r>
            <a:r>
              <a:rPr lang="en-GB" sz="2400">
                <a:solidFill>
                  <a:srgbClr val="990000"/>
                </a:solidFill>
                <a:latin typeface="Bebas Neue"/>
                <a:ea typeface="system-ui"/>
                <a:cs typeface="system-ui"/>
              </a:rPr>
              <a:t>"</a:t>
            </a:r>
            <a:endParaRPr lang="en-GB" sz="2400">
              <a:solidFill>
                <a:srgbClr val="990000"/>
              </a:solidFill>
              <a:latin typeface="Bebas Neue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649924-8FAE-5E79-9F43-CCDF1CE5C334}"/>
              </a:ext>
            </a:extLst>
          </p:cNvPr>
          <p:cNvSpPr txBox="1"/>
          <p:nvPr/>
        </p:nvSpPr>
        <p:spPr>
          <a:xfrm>
            <a:off x="6112494" y="4439785"/>
            <a:ext cx="231081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Bebas Neue"/>
              </a:rPr>
              <a:t>(Sanches – </a:t>
            </a:r>
            <a:r>
              <a:rPr lang="en-GB" sz="1600" err="1">
                <a:latin typeface="Bebas Neue"/>
              </a:rPr>
              <a:t>Roige</a:t>
            </a:r>
            <a:r>
              <a:rPr lang="en-GB" sz="1600">
                <a:latin typeface="Bebas Neue"/>
              </a:rPr>
              <a:t> et al, 2018)</a:t>
            </a:r>
          </a:p>
        </p:txBody>
      </p:sp>
    </p:spTree>
    <p:extLst>
      <p:ext uri="{BB962C8B-B14F-4D97-AF65-F5344CB8AC3E}">
        <p14:creationId xmlns:p14="http://schemas.microsoft.com/office/powerpoint/2010/main" val="37756918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EA86BE2-9F9F-E397-9115-45E01D65294B}"/>
              </a:ext>
            </a:extLst>
          </p:cNvPr>
          <p:cNvSpPr/>
          <p:nvPr/>
        </p:nvSpPr>
        <p:spPr>
          <a:xfrm>
            <a:off x="4360795" y="1151387"/>
            <a:ext cx="3990815" cy="692580"/>
          </a:xfrm>
          <a:prstGeom prst="round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4E0B20-72A5-8A4E-A849-8028CB2872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u="sng"/>
              <a:t>UPBRINGING IN SOUTH – EAST LONDON</a:t>
            </a:r>
            <a:endParaRPr lang="en-US"/>
          </a:p>
        </p:txBody>
      </p:sp>
      <p:pic>
        <p:nvPicPr>
          <p:cNvPr id="3" name="Picture 2" descr="A person standing in a room with a door&#10;&#10;Description automatically generated">
            <a:extLst>
              <a:ext uri="{FF2B5EF4-FFF2-40B4-BE49-F238E27FC236}">
                <a16:creationId xmlns:a16="http://schemas.microsoft.com/office/drawing/2014/main" id="{47C9227A-5008-A2AD-08FF-642E5CC223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510" y="1196679"/>
            <a:ext cx="2440016" cy="169916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4" name="Picture 3" descr="A person pushing a baby in a stroller&#10;&#10;Description automatically generated">
            <a:extLst>
              <a:ext uri="{FF2B5EF4-FFF2-40B4-BE49-F238E27FC236}">
                <a16:creationId xmlns:a16="http://schemas.microsoft.com/office/drawing/2014/main" id="{9B72FFED-2259-A2B9-EC2E-02BC1E27DAE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94" t="2571" r="5660" b="6571"/>
          <a:stretch/>
        </p:blipFill>
        <p:spPr>
          <a:xfrm>
            <a:off x="1518781" y="3109346"/>
            <a:ext cx="2290079" cy="153574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6CB13F3-1A08-4752-8BDB-5CB64FA41D6A}"/>
              </a:ext>
            </a:extLst>
          </p:cNvPr>
          <p:cNvSpPr txBox="1"/>
          <p:nvPr/>
        </p:nvSpPr>
        <p:spPr>
          <a:xfrm>
            <a:off x="4603654" y="1082433"/>
            <a:ext cx="389195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800">
                <a:solidFill>
                  <a:schemeClr val="accent4"/>
                </a:solidFill>
                <a:latin typeface="Bebas Neue"/>
              </a:rPr>
              <a:t>'HUNGRY THIRTIES'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3A51599-348D-F5EE-4816-96AF6370C4E8}"/>
              </a:ext>
            </a:extLst>
          </p:cNvPr>
          <p:cNvSpPr/>
          <p:nvPr/>
        </p:nvSpPr>
        <p:spPr>
          <a:xfrm>
            <a:off x="4018626" y="1992660"/>
            <a:ext cx="4475134" cy="238286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AA96D5-4E89-D4CB-DAD3-F3FCDBAB7E54}"/>
              </a:ext>
            </a:extLst>
          </p:cNvPr>
          <p:cNvSpPr txBox="1"/>
          <p:nvPr/>
        </p:nvSpPr>
        <p:spPr>
          <a:xfrm>
            <a:off x="5349810" y="1913669"/>
            <a:ext cx="201313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u="sng">
                <a:solidFill>
                  <a:schemeClr val="accent4"/>
                </a:solidFill>
                <a:latin typeface="Bebas Neue"/>
              </a:rPr>
              <a:t>BETHNAL GREEN</a:t>
            </a:r>
            <a:r>
              <a:rPr lang="en-US" sz="2800"/>
              <a:t>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35FDAE-924C-3A38-FC56-E737051C7973}"/>
              </a:ext>
            </a:extLst>
          </p:cNvPr>
          <p:cNvSpPr txBox="1"/>
          <p:nvPr/>
        </p:nvSpPr>
        <p:spPr>
          <a:xfrm>
            <a:off x="4180697" y="2436040"/>
            <a:ext cx="4250050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b="1">
                <a:solidFill>
                  <a:schemeClr val="tx2"/>
                </a:solidFill>
                <a:latin typeface="Bebas Neue"/>
              </a:rPr>
              <a:t>HIGHEST UNEMPLOYMENT RATE IN LONDON</a:t>
            </a:r>
            <a:endParaRPr lang="en-US" sz="2000" b="1">
              <a:solidFill>
                <a:schemeClr val="tx2"/>
              </a:solidFill>
              <a:latin typeface="Bebas Neue"/>
            </a:endParaRPr>
          </a:p>
          <a:p>
            <a:pPr algn="ctr"/>
            <a:endParaRPr lang="en-GB" sz="2000" b="1">
              <a:solidFill>
                <a:schemeClr val="tx2"/>
              </a:solidFill>
              <a:latin typeface="Bebas Neue"/>
            </a:endParaRPr>
          </a:p>
          <a:p>
            <a:pPr algn="ctr"/>
            <a:r>
              <a:rPr lang="en-GB" sz="2000" b="1">
                <a:solidFill>
                  <a:schemeClr val="tx2"/>
                </a:solidFill>
                <a:latin typeface="Bebas Neue"/>
              </a:rPr>
              <a:t>KNOWN AS A GHETTO</a:t>
            </a:r>
          </a:p>
          <a:p>
            <a:pPr algn="ctr"/>
            <a:endParaRPr lang="en-GB" sz="2000" b="1">
              <a:solidFill>
                <a:schemeClr val="tx2"/>
              </a:solidFill>
              <a:latin typeface="Bebas Neue"/>
            </a:endParaRPr>
          </a:p>
          <a:p>
            <a:pPr algn="ctr"/>
            <a:r>
              <a:rPr lang="en-GB" sz="2000" b="1">
                <a:solidFill>
                  <a:schemeClr val="tx2"/>
                </a:solidFill>
                <a:latin typeface="Bebas Neue"/>
              </a:rPr>
              <a:t>POOREST PART OF THE EAST END AND BECAME KNOWN FOR ITS CRIMINALITY</a:t>
            </a:r>
          </a:p>
        </p:txBody>
      </p:sp>
    </p:spTree>
    <p:extLst>
      <p:ext uri="{BB962C8B-B14F-4D97-AF65-F5344CB8AC3E}">
        <p14:creationId xmlns:p14="http://schemas.microsoft.com/office/powerpoint/2010/main" val="25444128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peech Bubble: Rectangle with Corners Rounded 7">
            <a:extLst>
              <a:ext uri="{FF2B5EF4-FFF2-40B4-BE49-F238E27FC236}">
                <a16:creationId xmlns:a16="http://schemas.microsoft.com/office/drawing/2014/main" id="{F4CB9262-752C-D882-C744-1312F8DFC5C3}"/>
              </a:ext>
            </a:extLst>
          </p:cNvPr>
          <p:cNvSpPr/>
          <p:nvPr/>
        </p:nvSpPr>
        <p:spPr>
          <a:xfrm>
            <a:off x="4057383" y="1613646"/>
            <a:ext cx="4572000" cy="2731576"/>
          </a:xfrm>
          <a:prstGeom prst="wedgeRoundRectCallout">
            <a:avLst/>
          </a:prstGeom>
          <a:solidFill>
            <a:schemeClr val="accent4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B610CC-BF33-2C6F-AA09-6D7B12114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9680" y="429506"/>
            <a:ext cx="3798600" cy="1182000"/>
          </a:xfrm>
        </p:spPr>
        <p:txBody>
          <a:bodyPr wrap="square" anchor="t">
            <a:normAutofit/>
          </a:bodyPr>
          <a:lstStyle/>
          <a:p>
            <a:pPr algn="ctr"/>
            <a:r>
              <a:rPr lang="en-US" u="sng"/>
              <a:t>GLAMORISATION OF GANG CULTURE</a:t>
            </a:r>
            <a:endParaRPr lang="en-US"/>
          </a:p>
        </p:txBody>
      </p:sp>
      <p:pic>
        <p:nvPicPr>
          <p:cNvPr id="3" name="Picture 2" descr="A group of men in suits&#10;&#10;Description automatically generated">
            <a:extLst>
              <a:ext uri="{FF2B5EF4-FFF2-40B4-BE49-F238E27FC236}">
                <a16:creationId xmlns:a16="http://schemas.microsoft.com/office/drawing/2014/main" id="{51F6EA12-1C8E-429E-886D-FF45E0C729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5" t="116" r="73" b="16368"/>
          <a:stretch/>
        </p:blipFill>
        <p:spPr>
          <a:xfrm rot="21497957">
            <a:off x="491646" y="649324"/>
            <a:ext cx="3182721" cy="3074423"/>
          </a:xfrm>
          <a:prstGeom prst="rect">
            <a:avLst/>
          </a:prstGeom>
          <a:noFill/>
          <a:ln w="114300" cap="flat" cmpd="sng">
            <a:solidFill>
              <a:schemeClr val="tx1"/>
            </a:solidFill>
            <a:prstDash val="solid"/>
            <a:miter lim="8000"/>
            <a:headEnd type="none" w="sm" len="sm"/>
            <a:tailEnd type="none" w="sm" len="sm"/>
          </a:ln>
          <a:effectLst>
            <a:outerShdw blurRad="85725" dist="57150" dir="1380000" algn="bl" rotWithShape="0">
              <a:srgbClr val="000000">
                <a:alpha val="29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26961B3-707B-9C78-482D-DE7CAEEB38CB}"/>
              </a:ext>
            </a:extLst>
          </p:cNvPr>
          <p:cNvSpPr txBox="1"/>
          <p:nvPr/>
        </p:nvSpPr>
        <p:spPr>
          <a:xfrm>
            <a:off x="4391187" y="1716494"/>
            <a:ext cx="168392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>
                <a:solidFill>
                  <a:srgbClr val="990000"/>
                </a:solidFill>
                <a:latin typeface="Bebas Neue"/>
              </a:rPr>
              <a:t>"</a:t>
            </a:r>
            <a:r>
              <a:rPr lang="en-GB" sz="4000">
                <a:solidFill>
                  <a:srgbClr val="990000"/>
                </a:solidFill>
                <a:latin typeface="Bebas Neue"/>
              </a:rPr>
              <a:t>Tough</a:t>
            </a:r>
            <a:r>
              <a:rPr lang="en-GB" sz="4400">
                <a:solidFill>
                  <a:srgbClr val="990000"/>
                </a:solidFill>
                <a:latin typeface="Bebas Neue"/>
              </a:rPr>
              <a:t>"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2229F7-6105-1F94-17BB-444D5F6324DA}"/>
              </a:ext>
            </a:extLst>
          </p:cNvPr>
          <p:cNvSpPr txBox="1"/>
          <p:nvPr/>
        </p:nvSpPr>
        <p:spPr>
          <a:xfrm>
            <a:off x="5636559" y="2323321"/>
            <a:ext cx="283546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tx2"/>
                </a:solidFill>
                <a:latin typeface="Bebas Neue"/>
              </a:rPr>
              <a:t>"High status"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F0CB288-2AC0-C4B7-EFFB-395D299AD527}"/>
              </a:ext>
            </a:extLst>
          </p:cNvPr>
          <p:cNvSpPr txBox="1"/>
          <p:nvPr/>
        </p:nvSpPr>
        <p:spPr>
          <a:xfrm>
            <a:off x="4182642" y="3091874"/>
            <a:ext cx="2758545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>
                <a:solidFill>
                  <a:schemeClr val="tx2"/>
                </a:solidFill>
                <a:latin typeface="Bebas Neue"/>
              </a:rPr>
              <a:t>"</a:t>
            </a:r>
            <a:r>
              <a:rPr lang="en-GB" sz="4000">
                <a:solidFill>
                  <a:schemeClr val="tx2"/>
                </a:solidFill>
                <a:latin typeface="Bebas Neue"/>
              </a:rPr>
              <a:t>Reputation</a:t>
            </a:r>
            <a:r>
              <a:rPr lang="en-GB" sz="4400">
                <a:solidFill>
                  <a:schemeClr val="tx2"/>
                </a:solidFill>
                <a:latin typeface="Bebas Neue"/>
              </a:rPr>
              <a:t>"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61BF09-8FEB-1792-5245-26D76F6E4266}"/>
              </a:ext>
            </a:extLst>
          </p:cNvPr>
          <p:cNvSpPr txBox="1"/>
          <p:nvPr/>
        </p:nvSpPr>
        <p:spPr>
          <a:xfrm>
            <a:off x="6229046" y="3665652"/>
            <a:ext cx="2061882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>
                <a:solidFill>
                  <a:schemeClr val="tx2"/>
                </a:solidFill>
                <a:latin typeface="Bebas Neue"/>
              </a:rPr>
              <a:t>"</a:t>
            </a:r>
            <a:r>
              <a:rPr lang="en-GB" sz="4000">
                <a:solidFill>
                  <a:schemeClr val="tx2"/>
                </a:solidFill>
                <a:latin typeface="Bebas Neue"/>
              </a:rPr>
              <a:t>Respect</a:t>
            </a:r>
            <a:r>
              <a:rPr lang="en-GB" sz="4400">
                <a:solidFill>
                  <a:schemeClr val="tx2"/>
                </a:solidFill>
                <a:latin typeface="Bebas Neue"/>
              </a:rPr>
              <a:t>"</a:t>
            </a:r>
          </a:p>
        </p:txBody>
      </p:sp>
    </p:spTree>
    <p:extLst>
      <p:ext uri="{BB962C8B-B14F-4D97-AF65-F5344CB8AC3E}">
        <p14:creationId xmlns:p14="http://schemas.microsoft.com/office/powerpoint/2010/main" val="8938815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AA0AA-82ED-B55C-71DC-E7B16A8CF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7754" y="437168"/>
            <a:ext cx="4639500" cy="630900"/>
          </a:xfrm>
        </p:spPr>
        <p:txBody>
          <a:bodyPr/>
          <a:lstStyle/>
          <a:p>
            <a:pPr algn="ctr"/>
            <a:r>
              <a:rPr lang="en-US" u="sng"/>
              <a:t>Heritability of criminality</a:t>
            </a:r>
          </a:p>
        </p:txBody>
      </p:sp>
      <p:pic>
        <p:nvPicPr>
          <p:cNvPr id="3" name="Picture 2" descr="A couple of men in suits walking down a sidewalk&#10;&#10;Description automatically generated">
            <a:extLst>
              <a:ext uri="{FF2B5EF4-FFF2-40B4-BE49-F238E27FC236}">
                <a16:creationId xmlns:a16="http://schemas.microsoft.com/office/drawing/2014/main" id="{593FA8FA-9B8B-7245-822F-09B841287C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859" y="1169372"/>
            <a:ext cx="2836356" cy="2802245"/>
          </a:xfrm>
          <a:prstGeom prst="rect">
            <a:avLst/>
          </a:prstGeom>
          <a:ln w="57150">
            <a:solidFill>
              <a:schemeClr val="tx2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3C1CCE8-B4C6-1D1D-27BB-A99E3DB79A86}"/>
              </a:ext>
            </a:extLst>
          </p:cNvPr>
          <p:cNvSpPr txBox="1"/>
          <p:nvPr/>
        </p:nvSpPr>
        <p:spPr>
          <a:xfrm>
            <a:off x="3259962" y="1229227"/>
            <a:ext cx="538252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>
                <a:solidFill>
                  <a:schemeClr val="tx2"/>
                </a:solidFill>
                <a:latin typeface="Bebas Neue"/>
              </a:rPr>
              <a:t>Heritability rate of violent behaviour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1FAE917-5B9F-FEE5-E671-63B68BA68837}"/>
              </a:ext>
            </a:extLst>
          </p:cNvPr>
          <p:cNvSpPr/>
          <p:nvPr/>
        </p:nvSpPr>
        <p:spPr>
          <a:xfrm>
            <a:off x="4335916" y="1714879"/>
            <a:ext cx="3027012" cy="116721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E73EE0-119F-702E-542D-61EA99DB3006}"/>
              </a:ext>
            </a:extLst>
          </p:cNvPr>
          <p:cNvSpPr txBox="1"/>
          <p:nvPr/>
        </p:nvSpPr>
        <p:spPr>
          <a:xfrm>
            <a:off x="5121657" y="1813358"/>
            <a:ext cx="14578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7200">
                <a:solidFill>
                  <a:schemeClr val="tx2"/>
                </a:solidFill>
                <a:latin typeface="Bebas Neue"/>
              </a:rPr>
              <a:t>55%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7E3468-ACAA-A0AC-D8D2-1A99685AEC84}"/>
              </a:ext>
            </a:extLst>
          </p:cNvPr>
          <p:cNvSpPr txBox="1"/>
          <p:nvPr/>
        </p:nvSpPr>
        <p:spPr>
          <a:xfrm>
            <a:off x="7361125" y="2572699"/>
            <a:ext cx="2633382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Bebas Neue"/>
              </a:rPr>
              <a:t>(Frisell et al, 2012)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4589C411-6E0E-9680-10C1-24463CADC2CA}"/>
              </a:ext>
            </a:extLst>
          </p:cNvPr>
          <p:cNvSpPr/>
          <p:nvPr/>
        </p:nvSpPr>
        <p:spPr>
          <a:xfrm>
            <a:off x="4335915" y="3492340"/>
            <a:ext cx="3027012" cy="1167216"/>
          </a:xfrm>
          <a:prstGeom prst="round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CB15CA0-2953-3A87-BA3C-333254C46A79}"/>
              </a:ext>
            </a:extLst>
          </p:cNvPr>
          <p:cNvSpPr txBox="1"/>
          <p:nvPr/>
        </p:nvSpPr>
        <p:spPr>
          <a:xfrm>
            <a:off x="3410292" y="3122833"/>
            <a:ext cx="50777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>
                <a:solidFill>
                  <a:schemeClr val="tx2"/>
                </a:solidFill>
                <a:latin typeface="Bebas Neue"/>
              </a:rPr>
              <a:t>GENETIC INFLUENCE OF AGGRESSIVE BEHAVIOUR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905F343-4789-8BD6-26C7-1860D430DBDB}"/>
              </a:ext>
            </a:extLst>
          </p:cNvPr>
          <p:cNvSpPr txBox="1"/>
          <p:nvPr/>
        </p:nvSpPr>
        <p:spPr>
          <a:xfrm>
            <a:off x="5121943" y="3492815"/>
            <a:ext cx="16596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7200">
                <a:solidFill>
                  <a:schemeClr val="tx2"/>
                </a:solidFill>
                <a:latin typeface="Bebas Neue"/>
              </a:rPr>
              <a:t>65</a:t>
            </a:r>
            <a:r>
              <a:rPr lang="en-GB" sz="6600">
                <a:solidFill>
                  <a:schemeClr val="tx2"/>
                </a:solidFill>
                <a:latin typeface="Bebas Neue"/>
              </a:rPr>
              <a:t>%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263342-0A7B-AFC1-2E5C-5947A8722AA2}"/>
              </a:ext>
            </a:extLst>
          </p:cNvPr>
          <p:cNvSpPr txBox="1"/>
          <p:nvPr/>
        </p:nvSpPr>
        <p:spPr>
          <a:xfrm>
            <a:off x="7487618" y="4349401"/>
            <a:ext cx="99732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Bebas Neue"/>
              </a:rPr>
              <a:t>(BURT, 2009)</a:t>
            </a:r>
          </a:p>
        </p:txBody>
      </p:sp>
    </p:spTree>
    <p:extLst>
      <p:ext uri="{BB962C8B-B14F-4D97-AF65-F5344CB8AC3E}">
        <p14:creationId xmlns:p14="http://schemas.microsoft.com/office/powerpoint/2010/main" val="35114529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4182D-4E11-C6CA-FD77-D53461FD3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3762" y="238992"/>
            <a:ext cx="2130336" cy="571500"/>
          </a:xfrm>
        </p:spPr>
        <p:txBody>
          <a:bodyPr/>
          <a:lstStyle/>
          <a:p>
            <a:r>
              <a:rPr lang="en-US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8B664D-C37E-A376-C900-F2589FC196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2735" y="613064"/>
            <a:ext cx="8658669" cy="3876686"/>
          </a:xfrm>
        </p:spPr>
        <p:txBody>
          <a:bodyPr/>
          <a:lstStyle/>
          <a:p>
            <a:pPr marL="152400" indent="0">
              <a:lnSpc>
                <a:spcPct val="150000"/>
              </a:lnSpc>
              <a:buNone/>
            </a:pPr>
            <a:r>
              <a:rPr lang="en-GB" b="0" i="0" u="none" strike="noStrike" err="1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Rosanoff</a:t>
            </a:r>
            <a:r>
              <a:rPr lang="en-GB" b="0" i="0" u="none" strike="noStrike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A.J., Handy, L.M. and </a:t>
            </a:r>
            <a:r>
              <a:rPr lang="en-GB" b="0" i="0" u="none" strike="noStrike" err="1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Rosanoff</a:t>
            </a:r>
            <a:r>
              <a:rPr lang="en-GB" b="0" i="0" u="none" strike="noStrike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I.A. (1934) “Criminality and Delinquency in Twins,” </a:t>
            </a:r>
            <a:r>
              <a:rPr lang="en-GB" b="0" i="1" u="none" strike="noStrike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Journal of criminal law and criminology (1931)</a:t>
            </a:r>
            <a:r>
              <a:rPr lang="en-GB" b="0" i="0" u="none" strike="noStrike"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 24(5), pp. 923–934. Available at: </a:t>
            </a:r>
            <a:r>
              <a:rPr lang="en-GB" u="sng">
                <a:effectLst/>
                <a:latin typeface="var(--pharos-font-family-sans-serif)"/>
                <a:hlinkClick r:id="rId2"/>
              </a:rPr>
              <a:t>https://doi.org/10.2307/1135017</a:t>
            </a:r>
            <a:r>
              <a:rPr lang="en-GB" u="sng">
                <a:latin typeface="var(--pharos-font-family-sans-serif)"/>
              </a:rPr>
              <a:t> </a:t>
            </a:r>
            <a:r>
              <a:rPr lang="en-GB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(Accessed: 21 February 2024). </a:t>
            </a:r>
          </a:p>
          <a:p>
            <a:pPr marL="152400" indent="0">
              <a:lnSpc>
                <a:spcPct val="150000"/>
              </a:lnSpc>
              <a:buNone/>
            </a:pP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Rennie, D. (2023) ‘How the Kray Twins Ruled The Underworld of Swinging Sixties London in Style’, </a:t>
            </a:r>
            <a:r>
              <a:rPr lang="en-US" i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All That’s Interesting, 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23 July. Available at: 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https://allthatsinteresting.com/kray-twins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(Accessed: 26 February 2024).</a:t>
            </a:r>
          </a:p>
          <a:p>
            <a:pPr marL="152400" indent="0">
              <a:lnSpc>
                <a:spcPct val="150000"/>
              </a:lnSpc>
              <a:buNone/>
            </a:pP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Hall, S. (2001) ‘Crime Linked to Absent Fathers’, </a:t>
            </a:r>
            <a:r>
              <a:rPr lang="en-US" i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Guardian, 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5 April. Available at: 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https://www.theguardian.com/society/2001/apr/05/crime.penal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(Accessed: 26 February 2024). </a:t>
            </a:r>
          </a:p>
          <a:p>
            <a:pPr marL="152400" indent="0">
              <a:lnSpc>
                <a:spcPct val="150000"/>
              </a:lnSpc>
              <a:buNone/>
            </a:pP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Davidson, N. (1990) “Life Without Father,” </a:t>
            </a:r>
            <a:r>
              <a:rPr lang="en-US" i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Policy review (Washington, D.C.), 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(51), pp. 40–40. Available at: 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https://web-p-ebscohost-com.ezproxy.uwtsd.ac.uk/ehost/detail/detail?vid=0&amp;sid=d65afb1b-3ad9-4344-8848-a7f032d2c56f%40redis&amp;bdata=JnNpdGU9ZWhvc3QtbGl2ZQ%3d%3d#AN=9608132512&amp;db=rlh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(Accessed: 26 February 2024). </a:t>
            </a:r>
          </a:p>
          <a:p>
            <a:pPr marL="152400" indent="0">
              <a:lnSpc>
                <a:spcPct val="150000"/>
              </a:lnSpc>
              <a:buNone/>
            </a:pP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Lange, J. (1930) </a:t>
            </a:r>
            <a:r>
              <a:rPr lang="en-US" i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Crime and Destiny. 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Translated from German by C. Haldane. New York: Charles </a:t>
            </a:r>
            <a:r>
              <a:rPr lang="en-US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Boni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Paper Books. </a:t>
            </a:r>
          </a:p>
          <a:p>
            <a:pPr marL="152400" indent="0">
              <a:lnSpc>
                <a:spcPct val="150000"/>
              </a:lnSpc>
              <a:buNone/>
            </a:pPr>
            <a:r>
              <a:rPr lang="en-US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Legras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A.M. (1934) “</a:t>
            </a:r>
            <a:r>
              <a:rPr lang="en-US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Psychose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Criminaliteit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bij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err="1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Tweelingen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(Psychosis and Criminality in Twins),” Journal of Criminal Law and Criminology (1931-1951), 24(6), pp. 1139–1139. Available at: 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https://www-jstor-org.ezproxy.uwtsd.ac.uk/stable/1135869</a:t>
            </a:r>
            <a:r>
              <a:rPr lang="en-US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320512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CB5116-48EA-1389-FA9E-2A16E2FF4C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3816" y="669073"/>
            <a:ext cx="8263052" cy="3820677"/>
          </a:xfrm>
        </p:spPr>
        <p:txBody>
          <a:bodyPr/>
          <a:lstStyle/>
          <a:p>
            <a:pPr marL="152400" indent="0">
              <a:buNone/>
            </a:pPr>
            <a:r>
              <a:rPr lang="en-US"/>
              <a:t>Wright, N.K. and Wright, E.K. (1993</a:t>
            </a:r>
            <a:r>
              <a:rPr lang="en-US" i="1"/>
              <a:t>) Family Life and Delinquency and Crime: A Policymakers’ Guide to the Literature</a:t>
            </a:r>
            <a:r>
              <a:rPr lang="en-US"/>
              <a:t>, Office of Juvenile Justice  and Delinquency. Available at: </a:t>
            </a:r>
            <a:r>
              <a:rPr lang="en-US">
                <a:hlinkClick r:id="rId2"/>
              </a:rPr>
              <a:t>https://www.ojp.gov/pdffiles1/Digitization/140517NCJRS.pdfn</a:t>
            </a:r>
            <a:r>
              <a:rPr lang="en-US"/>
              <a:t> (Accessed: 27 February 2024). </a:t>
            </a:r>
          </a:p>
          <a:p>
            <a:pPr marL="152400" indent="0">
              <a:buNone/>
            </a:pPr>
            <a:endParaRPr lang="en-US"/>
          </a:p>
          <a:p>
            <a:pPr marL="152400" indent="0">
              <a:buNone/>
            </a:pPr>
            <a:r>
              <a:rPr lang="en-US"/>
              <a:t>Murphy, D.S and Robinson, M.B (2008) ‘The Maximizer: Clarifying Merton’s theories of anomie and strain’, </a:t>
            </a:r>
            <a:r>
              <a:rPr lang="en-US" i="1"/>
              <a:t>Theoretical Criminology, </a:t>
            </a:r>
            <a:r>
              <a:rPr lang="en-US"/>
              <a:t>12(4), pp. 501-521. Available at: </a:t>
            </a:r>
            <a:r>
              <a:rPr lang="en-US">
                <a:hlinkClick r:id="rId3"/>
              </a:rPr>
              <a:t>http://libres.uncg.edu/ir/asu/f/Murphy_Robinson_2008_The_Maximizer.pdf</a:t>
            </a:r>
            <a:r>
              <a:rPr lang="en-US"/>
              <a:t> (Accessed: 28 February 2024).                 </a:t>
            </a:r>
          </a:p>
          <a:p>
            <a:pPr marL="152400" indent="0">
              <a:buNone/>
            </a:pPr>
            <a:endParaRPr lang="en-US"/>
          </a:p>
          <a:p>
            <a:pPr marL="152400" indent="0">
              <a:buNone/>
            </a:pPr>
            <a:r>
              <a:rPr lang="en-US"/>
              <a:t>Cavender, G. (2010) ‘Cohen, Albert, K.: Delinquent Boys’, in F.T.C, and P.W (ed.) </a:t>
            </a:r>
            <a:r>
              <a:rPr lang="en-US" i="1"/>
              <a:t>Encyclopedia of Criminological Theory. </a:t>
            </a:r>
            <a:r>
              <a:rPr lang="en-US"/>
              <a:t>Available at: </a:t>
            </a:r>
            <a:r>
              <a:rPr lang="en-US">
                <a:hlinkClick r:id="rId4"/>
              </a:rPr>
              <a:t>https://study.sagepub.com/system/files/Cohen%2C_Albert_K._-_Delinquent_Boys.pdf</a:t>
            </a:r>
            <a:r>
              <a:rPr lang="en-US"/>
              <a:t> (Accessed: 1 March 2024). </a:t>
            </a:r>
          </a:p>
          <a:p>
            <a:pPr marL="152400" indent="0">
              <a:buNone/>
            </a:pPr>
            <a:endParaRPr lang="en-US"/>
          </a:p>
          <a:p>
            <a:pPr marL="152400" indent="0">
              <a:buNone/>
            </a:pPr>
            <a:endParaRPr lang="en-US"/>
          </a:p>
          <a:p>
            <a:pPr marL="15240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16850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5|1|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4.3|0.8"/>
</p:tagLst>
</file>

<file path=ppt/theme/theme1.xml><?xml version="1.0" encoding="utf-8"?>
<a:theme xmlns:a="http://schemas.openxmlformats.org/drawingml/2006/main" name="Most Famous Murder Cases - Thesis Defense by Slidesgo">
  <a:themeElements>
    <a:clrScheme name="Simple Light">
      <a:dk1>
        <a:srgbClr val="261717"/>
      </a:dk1>
      <a:lt1>
        <a:srgbClr val="FFF8F4"/>
      </a:lt1>
      <a:dk2>
        <a:srgbClr val="F2E0D5"/>
      </a:dk2>
      <a:lt2>
        <a:srgbClr val="990000"/>
      </a:lt2>
      <a:accent1>
        <a:srgbClr val="BFA89B"/>
      </a:accent1>
      <a:accent2>
        <a:srgbClr val="A68072"/>
      </a:accent2>
      <a:accent3>
        <a:srgbClr val="73594F"/>
      </a:accent3>
      <a:accent4>
        <a:srgbClr val="FFFFFF"/>
      </a:accent4>
      <a:accent5>
        <a:srgbClr val="FFFFFF"/>
      </a:accent5>
      <a:accent6>
        <a:srgbClr val="FFFFFF"/>
      </a:accent6>
      <a:hlink>
        <a:srgbClr val="00000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(16:9)</PresentationFormat>
  <Slides>15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Most Famous Murder Cases - Thesis Defense by Slidesgo</vt:lpstr>
      <vt:lpstr>The KRAY TWINS: RONALD &amp; regiNald Kray </vt:lpstr>
      <vt:lpstr>Who are the kray twins? </vt:lpstr>
      <vt:lpstr>              twins &amp; Crime </vt:lpstr>
      <vt:lpstr>Absent Fathers &amp; crime </vt:lpstr>
      <vt:lpstr>Merton’s Strain Theory </vt:lpstr>
      <vt:lpstr>Is Criminality identifiable through features?</vt:lpstr>
      <vt:lpstr>PowerPoint Presentation</vt:lpstr>
      <vt:lpstr>Psychological positivism – Ronnie Kray's battle with schizophrenia </vt:lpstr>
      <vt:lpstr>Environmental Factors</vt:lpstr>
      <vt:lpstr>INHERITED PERSONALITY TRAITS</vt:lpstr>
      <vt:lpstr>UPBRINGING IN SOUTH – EAST LONDON</vt:lpstr>
      <vt:lpstr>GLAMORISATION OF GANG CULTURE</vt:lpstr>
      <vt:lpstr>Heritability of criminality</vt:lpstr>
      <vt:lpstr>References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KRAY TWINS: RONALD &amp; regiNald Kray </dc:title>
  <cp:revision>1</cp:revision>
  <dcterms:modified xsi:type="dcterms:W3CDTF">2024-03-11T22:15:53Z</dcterms:modified>
</cp:coreProperties>
</file>