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5"/>
  </p:notesMasterIdLst>
  <p:handoutMasterIdLst>
    <p:handoutMasterId r:id="rId46"/>
  </p:handoutMasterIdLst>
  <p:sldIdLst>
    <p:sldId id="256" r:id="rId5"/>
    <p:sldId id="317" r:id="rId6"/>
    <p:sldId id="260" r:id="rId7"/>
    <p:sldId id="261" r:id="rId8"/>
    <p:sldId id="267" r:id="rId9"/>
    <p:sldId id="259" r:id="rId10"/>
    <p:sldId id="310" r:id="rId11"/>
    <p:sldId id="330" r:id="rId12"/>
    <p:sldId id="327" r:id="rId13"/>
    <p:sldId id="258" r:id="rId14"/>
    <p:sldId id="289" r:id="rId15"/>
    <p:sldId id="262" r:id="rId16"/>
    <p:sldId id="296" r:id="rId17"/>
    <p:sldId id="322" r:id="rId18"/>
    <p:sldId id="266" r:id="rId19"/>
    <p:sldId id="286" r:id="rId20"/>
    <p:sldId id="278" r:id="rId21"/>
    <p:sldId id="280" r:id="rId22"/>
    <p:sldId id="403" r:id="rId23"/>
    <p:sldId id="318" r:id="rId24"/>
    <p:sldId id="294" r:id="rId25"/>
    <p:sldId id="309" r:id="rId26"/>
    <p:sldId id="379" r:id="rId27"/>
    <p:sldId id="380" r:id="rId28"/>
    <p:sldId id="312" r:id="rId29"/>
    <p:sldId id="401" r:id="rId30"/>
    <p:sldId id="393" r:id="rId31"/>
    <p:sldId id="384" r:id="rId32"/>
    <p:sldId id="385" r:id="rId33"/>
    <p:sldId id="400" r:id="rId34"/>
    <p:sldId id="398" r:id="rId35"/>
    <p:sldId id="399" r:id="rId36"/>
    <p:sldId id="411" r:id="rId37"/>
    <p:sldId id="409" r:id="rId38"/>
    <p:sldId id="404" r:id="rId39"/>
    <p:sldId id="329" r:id="rId40"/>
    <p:sldId id="334" r:id="rId41"/>
    <p:sldId id="328" r:id="rId42"/>
    <p:sldId id="408" r:id="rId43"/>
    <p:sldId id="405" r:id="rId44"/>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735" autoAdjust="0"/>
    <p:restoredTop sz="77020" autoAdjust="0"/>
  </p:normalViewPr>
  <p:slideViewPr>
    <p:cSldViewPr>
      <p:cViewPr varScale="1">
        <p:scale>
          <a:sx n="57" d="100"/>
          <a:sy n="57" d="100"/>
        </p:scale>
        <p:origin x="1974" y="72"/>
      </p:cViewPr>
      <p:guideLst>
        <p:guide orient="horz" pos="2160"/>
        <p:guide pos="2880"/>
      </p:guideLst>
    </p:cSldViewPr>
  </p:slideViewPr>
  <p:notesTextViewPr>
    <p:cViewPr>
      <p:scale>
        <a:sx n="1" d="1"/>
        <a:sy n="1" d="1"/>
      </p:scale>
      <p:origin x="0" y="0"/>
    </p:cViewPr>
  </p:notesTextViewPr>
  <p:sorterViewPr>
    <p:cViewPr>
      <p:scale>
        <a:sx n="120" d="100"/>
        <a:sy n="120" d="100"/>
      </p:scale>
      <p:origin x="0" y="-5502"/>
    </p:cViewPr>
  </p:sorter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3BB91EE-EEBE-4172-81F4-BC84788F5224}" type="doc">
      <dgm:prSet loTypeId="urn:microsoft.com/office/officeart/2009/3/layout/StepUpProcess" loCatId="process" qsTypeId="urn:microsoft.com/office/officeart/2005/8/quickstyle/3d5" qsCatId="3D" csTypeId="urn:microsoft.com/office/officeart/2005/8/colors/accent1_2" csCatId="accent1" phldr="1"/>
      <dgm:spPr/>
      <dgm:t>
        <a:bodyPr/>
        <a:lstStyle/>
        <a:p>
          <a:endParaRPr lang="en-IN"/>
        </a:p>
      </dgm:t>
    </dgm:pt>
    <dgm:pt modelId="{54B061F2-4827-416C-AA3F-F629CC1C0157}">
      <dgm:prSet phldrT="[Text]" custT="1"/>
      <dgm:spPr/>
      <dgm:t>
        <a:bodyPr/>
        <a:lstStyle/>
        <a:p>
          <a:r>
            <a:rPr lang="en-IN" sz="3600" b="1" dirty="0" smtClean="0">
              <a:latin typeface="Tahoma" pitchFamily="34" charset="0"/>
              <a:ea typeface="Tahoma" pitchFamily="34" charset="0"/>
              <a:cs typeface="Tahoma" pitchFamily="34" charset="0"/>
            </a:rPr>
            <a:t>Establishing a sense of urgency</a:t>
          </a:r>
          <a:endParaRPr lang="en-IN" sz="3600" b="1" dirty="0">
            <a:latin typeface="Tahoma" pitchFamily="34" charset="0"/>
            <a:ea typeface="Tahoma" pitchFamily="34" charset="0"/>
            <a:cs typeface="Tahoma" pitchFamily="34" charset="0"/>
          </a:endParaRPr>
        </a:p>
      </dgm:t>
    </dgm:pt>
    <dgm:pt modelId="{2302E9A4-3E2E-4876-889D-DA7344DE39BA}" type="parTrans" cxnId="{0EA7D446-D687-4420-B94E-22CCEFE3BA58}">
      <dgm:prSet/>
      <dgm:spPr/>
      <dgm:t>
        <a:bodyPr/>
        <a:lstStyle/>
        <a:p>
          <a:endParaRPr lang="en-IN"/>
        </a:p>
      </dgm:t>
    </dgm:pt>
    <dgm:pt modelId="{20A83C6D-9863-43EA-877B-98403FF2FEF0}" type="sibTrans" cxnId="{0EA7D446-D687-4420-B94E-22CCEFE3BA58}">
      <dgm:prSet/>
      <dgm:spPr/>
      <dgm:t>
        <a:bodyPr/>
        <a:lstStyle/>
        <a:p>
          <a:endParaRPr lang="en-IN"/>
        </a:p>
      </dgm:t>
    </dgm:pt>
    <dgm:pt modelId="{F19AF8BE-5376-405D-A7DD-A4F940023784}">
      <dgm:prSet phldrT="[Text]" custT="1"/>
      <dgm:spPr/>
      <dgm:t>
        <a:bodyPr/>
        <a:lstStyle/>
        <a:p>
          <a:r>
            <a:rPr lang="en-IN" sz="3600" b="1" dirty="0" smtClean="0">
              <a:latin typeface="Tahoma" pitchFamily="34" charset="0"/>
              <a:ea typeface="Tahoma" pitchFamily="34" charset="0"/>
              <a:cs typeface="Tahoma" pitchFamily="34" charset="0"/>
            </a:rPr>
            <a:t>Forming a Powerful Coalition</a:t>
          </a:r>
          <a:endParaRPr lang="en-IN" sz="3600" b="1" dirty="0">
            <a:latin typeface="Tahoma" pitchFamily="34" charset="0"/>
            <a:ea typeface="Tahoma" pitchFamily="34" charset="0"/>
            <a:cs typeface="Tahoma" pitchFamily="34" charset="0"/>
          </a:endParaRPr>
        </a:p>
      </dgm:t>
    </dgm:pt>
    <dgm:pt modelId="{E87DFEDF-5611-4529-8A3D-FE5691B60D07}" type="parTrans" cxnId="{0D5FA02F-EF87-4149-B232-068516BD1B0D}">
      <dgm:prSet/>
      <dgm:spPr/>
      <dgm:t>
        <a:bodyPr/>
        <a:lstStyle/>
        <a:p>
          <a:endParaRPr lang="en-IN"/>
        </a:p>
      </dgm:t>
    </dgm:pt>
    <dgm:pt modelId="{89F04228-FCAC-4275-B6AB-A5AD649E20F2}" type="sibTrans" cxnId="{0D5FA02F-EF87-4149-B232-068516BD1B0D}">
      <dgm:prSet/>
      <dgm:spPr/>
      <dgm:t>
        <a:bodyPr/>
        <a:lstStyle/>
        <a:p>
          <a:endParaRPr lang="en-IN"/>
        </a:p>
      </dgm:t>
    </dgm:pt>
    <dgm:pt modelId="{15B61B9B-2287-45B8-BCAC-31F0929CE7D9}">
      <dgm:prSet phldrT="[Text]" custT="1"/>
      <dgm:spPr/>
      <dgm:t>
        <a:bodyPr/>
        <a:lstStyle/>
        <a:p>
          <a:r>
            <a:rPr lang="en-IN" sz="3600" b="1" dirty="0" smtClean="0">
              <a:latin typeface="Tahoma" pitchFamily="34" charset="0"/>
              <a:ea typeface="Tahoma" pitchFamily="34" charset="0"/>
              <a:cs typeface="Tahoma" pitchFamily="34" charset="0"/>
            </a:rPr>
            <a:t>Creating a Vision</a:t>
          </a:r>
          <a:endParaRPr lang="en-IN" sz="3600" b="1" dirty="0">
            <a:latin typeface="Tahoma" pitchFamily="34" charset="0"/>
            <a:ea typeface="Tahoma" pitchFamily="34" charset="0"/>
            <a:cs typeface="Tahoma" pitchFamily="34" charset="0"/>
          </a:endParaRPr>
        </a:p>
      </dgm:t>
    </dgm:pt>
    <dgm:pt modelId="{871908EE-2F04-4420-9E4D-3D49DC037CA4}" type="parTrans" cxnId="{906D2B3C-46B7-46A9-9C70-8765AE936724}">
      <dgm:prSet/>
      <dgm:spPr/>
      <dgm:t>
        <a:bodyPr/>
        <a:lstStyle/>
        <a:p>
          <a:endParaRPr lang="en-IN"/>
        </a:p>
      </dgm:t>
    </dgm:pt>
    <dgm:pt modelId="{F2678CB2-4E6C-4FBB-B680-CE947BE75BB1}" type="sibTrans" cxnId="{906D2B3C-46B7-46A9-9C70-8765AE936724}">
      <dgm:prSet/>
      <dgm:spPr/>
      <dgm:t>
        <a:bodyPr/>
        <a:lstStyle/>
        <a:p>
          <a:endParaRPr lang="en-IN"/>
        </a:p>
      </dgm:t>
    </dgm:pt>
    <dgm:pt modelId="{3AF29D77-2F25-43C0-98B4-161E90E71443}">
      <dgm:prSet phldrT="[Text]" custT="1"/>
      <dgm:spPr/>
      <dgm:t>
        <a:bodyPr/>
        <a:lstStyle/>
        <a:p>
          <a:r>
            <a:rPr lang="en-IN" sz="3600" b="1" dirty="0" smtClean="0">
              <a:latin typeface="Tahoma" pitchFamily="34" charset="0"/>
              <a:ea typeface="Tahoma" pitchFamily="34" charset="0"/>
              <a:cs typeface="Tahoma" pitchFamily="34" charset="0"/>
            </a:rPr>
            <a:t>Institutionalizing new approaches</a:t>
          </a:r>
          <a:endParaRPr lang="en-IN" sz="3600" b="1" dirty="0">
            <a:latin typeface="Tahoma" pitchFamily="34" charset="0"/>
            <a:ea typeface="Tahoma" pitchFamily="34" charset="0"/>
            <a:cs typeface="Tahoma" pitchFamily="34" charset="0"/>
          </a:endParaRPr>
        </a:p>
      </dgm:t>
    </dgm:pt>
    <dgm:pt modelId="{F48305EA-A18B-4D06-A119-AEF3643C639A}" type="parTrans" cxnId="{AF94FECA-01C4-4CD2-8069-DE1C2F4446D1}">
      <dgm:prSet/>
      <dgm:spPr/>
      <dgm:t>
        <a:bodyPr/>
        <a:lstStyle/>
        <a:p>
          <a:endParaRPr lang="en-IN"/>
        </a:p>
      </dgm:t>
    </dgm:pt>
    <dgm:pt modelId="{40753448-1026-4B9C-8357-5420573F24F2}" type="sibTrans" cxnId="{AF94FECA-01C4-4CD2-8069-DE1C2F4446D1}">
      <dgm:prSet/>
      <dgm:spPr/>
      <dgm:t>
        <a:bodyPr/>
        <a:lstStyle/>
        <a:p>
          <a:endParaRPr lang="en-IN"/>
        </a:p>
      </dgm:t>
    </dgm:pt>
    <dgm:pt modelId="{F811BD6B-CC17-4D13-9E9D-2E8705E2B4AA}">
      <dgm:prSet phldrT="[Text]" custT="1"/>
      <dgm:spPr/>
      <dgm:t>
        <a:bodyPr/>
        <a:lstStyle/>
        <a:p>
          <a:r>
            <a:rPr lang="en-IN" sz="3600" b="1" dirty="0" smtClean="0">
              <a:latin typeface="Tahoma" pitchFamily="34" charset="0"/>
              <a:ea typeface="Tahoma" pitchFamily="34" charset="0"/>
              <a:cs typeface="Tahoma" pitchFamily="34" charset="0"/>
            </a:rPr>
            <a:t>Communicating the Vision</a:t>
          </a:r>
          <a:endParaRPr lang="en-IN" sz="3600" b="1" dirty="0">
            <a:latin typeface="Tahoma" pitchFamily="34" charset="0"/>
            <a:ea typeface="Tahoma" pitchFamily="34" charset="0"/>
            <a:cs typeface="Tahoma" pitchFamily="34" charset="0"/>
          </a:endParaRPr>
        </a:p>
      </dgm:t>
    </dgm:pt>
    <dgm:pt modelId="{19349F5A-E5A3-4C57-B4E5-2F51D9EA584F}" type="parTrans" cxnId="{4BC481BC-0678-4394-817D-5A8F312B0B72}">
      <dgm:prSet/>
      <dgm:spPr/>
      <dgm:t>
        <a:bodyPr/>
        <a:lstStyle/>
        <a:p>
          <a:endParaRPr lang="en-IN"/>
        </a:p>
      </dgm:t>
    </dgm:pt>
    <dgm:pt modelId="{D1E5B7C5-7002-41DB-A083-118180B9CD85}" type="sibTrans" cxnId="{4BC481BC-0678-4394-817D-5A8F312B0B72}">
      <dgm:prSet/>
      <dgm:spPr/>
      <dgm:t>
        <a:bodyPr/>
        <a:lstStyle/>
        <a:p>
          <a:endParaRPr lang="en-IN"/>
        </a:p>
      </dgm:t>
    </dgm:pt>
    <dgm:pt modelId="{AF858AEE-8048-4736-ABB5-8F08F28FAB13}">
      <dgm:prSet phldrT="[Text]" custT="1"/>
      <dgm:spPr/>
      <dgm:t>
        <a:bodyPr/>
        <a:lstStyle/>
        <a:p>
          <a:r>
            <a:rPr lang="en-IN" sz="3600" b="1" dirty="0" smtClean="0">
              <a:latin typeface="Tahoma" pitchFamily="34" charset="0"/>
              <a:ea typeface="Tahoma" pitchFamily="34" charset="0"/>
              <a:cs typeface="Tahoma" pitchFamily="34" charset="0"/>
            </a:rPr>
            <a:t>Empowering others to act on the Vision</a:t>
          </a:r>
          <a:endParaRPr lang="en-IN" sz="3600" b="1" dirty="0">
            <a:latin typeface="Tahoma" pitchFamily="34" charset="0"/>
            <a:ea typeface="Tahoma" pitchFamily="34" charset="0"/>
            <a:cs typeface="Tahoma" pitchFamily="34" charset="0"/>
          </a:endParaRPr>
        </a:p>
      </dgm:t>
    </dgm:pt>
    <dgm:pt modelId="{95827BC9-4089-4819-A39B-EF2169B89F72}" type="parTrans" cxnId="{5289E45F-E658-4CB5-B675-9340934E051C}">
      <dgm:prSet/>
      <dgm:spPr/>
      <dgm:t>
        <a:bodyPr/>
        <a:lstStyle/>
        <a:p>
          <a:endParaRPr lang="en-IN"/>
        </a:p>
      </dgm:t>
    </dgm:pt>
    <dgm:pt modelId="{37F4ED58-D7D6-475B-8973-758A36EDEE10}" type="sibTrans" cxnId="{5289E45F-E658-4CB5-B675-9340934E051C}">
      <dgm:prSet/>
      <dgm:spPr/>
      <dgm:t>
        <a:bodyPr/>
        <a:lstStyle/>
        <a:p>
          <a:endParaRPr lang="en-IN"/>
        </a:p>
      </dgm:t>
    </dgm:pt>
    <dgm:pt modelId="{62B6B142-1FDA-40B2-9246-A17E75D0DB6D}">
      <dgm:prSet phldrT="[Text]" custT="1"/>
      <dgm:spPr/>
      <dgm:t>
        <a:bodyPr/>
        <a:lstStyle/>
        <a:p>
          <a:r>
            <a:rPr lang="en-IN" sz="3600" b="1" dirty="0" smtClean="0">
              <a:latin typeface="Tahoma" pitchFamily="34" charset="0"/>
              <a:ea typeface="Tahoma" pitchFamily="34" charset="0"/>
              <a:cs typeface="Tahoma" pitchFamily="34" charset="0"/>
            </a:rPr>
            <a:t>Planning and creating short term wins</a:t>
          </a:r>
          <a:endParaRPr lang="en-IN" sz="3600" b="1" dirty="0">
            <a:latin typeface="Tahoma" pitchFamily="34" charset="0"/>
            <a:ea typeface="Tahoma" pitchFamily="34" charset="0"/>
            <a:cs typeface="Tahoma" pitchFamily="34" charset="0"/>
          </a:endParaRPr>
        </a:p>
      </dgm:t>
    </dgm:pt>
    <dgm:pt modelId="{BEF7CF8E-3E58-430D-810B-0936B89AFE16}" type="parTrans" cxnId="{12420491-FE2B-46E7-BEA4-537EEA03DF7C}">
      <dgm:prSet/>
      <dgm:spPr/>
      <dgm:t>
        <a:bodyPr/>
        <a:lstStyle/>
        <a:p>
          <a:endParaRPr lang="en-IN"/>
        </a:p>
      </dgm:t>
    </dgm:pt>
    <dgm:pt modelId="{C34FEC35-802E-4E40-9C7B-1FFB1F04F421}" type="sibTrans" cxnId="{12420491-FE2B-46E7-BEA4-537EEA03DF7C}">
      <dgm:prSet/>
      <dgm:spPr/>
      <dgm:t>
        <a:bodyPr/>
        <a:lstStyle/>
        <a:p>
          <a:endParaRPr lang="en-IN"/>
        </a:p>
      </dgm:t>
    </dgm:pt>
    <dgm:pt modelId="{BDE8D761-F6CF-4881-9349-548F22F70A2C}">
      <dgm:prSet phldrT="[Text]" custT="1"/>
      <dgm:spPr/>
      <dgm:t>
        <a:bodyPr/>
        <a:lstStyle/>
        <a:p>
          <a:r>
            <a:rPr lang="en-IN" sz="3600" b="1" dirty="0" smtClean="0">
              <a:latin typeface="Tahoma" pitchFamily="34" charset="0"/>
              <a:ea typeface="Tahoma" pitchFamily="34" charset="0"/>
              <a:cs typeface="Tahoma" pitchFamily="34" charset="0"/>
            </a:rPr>
            <a:t>Consolidating Improvements and producing still more changes</a:t>
          </a:r>
          <a:endParaRPr lang="en-IN" sz="3600" b="1" dirty="0">
            <a:latin typeface="Tahoma" pitchFamily="34" charset="0"/>
            <a:ea typeface="Tahoma" pitchFamily="34" charset="0"/>
            <a:cs typeface="Tahoma" pitchFamily="34" charset="0"/>
          </a:endParaRPr>
        </a:p>
      </dgm:t>
    </dgm:pt>
    <dgm:pt modelId="{F225C7D5-B1DC-4D98-BE90-BCAC95794367}" type="parTrans" cxnId="{43BEC559-933D-46C3-9CDA-D1B6F15D8F2E}">
      <dgm:prSet/>
      <dgm:spPr/>
      <dgm:t>
        <a:bodyPr/>
        <a:lstStyle/>
        <a:p>
          <a:endParaRPr lang="en-IN"/>
        </a:p>
      </dgm:t>
    </dgm:pt>
    <dgm:pt modelId="{6861A1DE-2C48-4BAF-ADA3-04F002A4F0BB}" type="sibTrans" cxnId="{43BEC559-933D-46C3-9CDA-D1B6F15D8F2E}">
      <dgm:prSet/>
      <dgm:spPr/>
      <dgm:t>
        <a:bodyPr/>
        <a:lstStyle/>
        <a:p>
          <a:endParaRPr lang="en-IN"/>
        </a:p>
      </dgm:t>
    </dgm:pt>
    <dgm:pt modelId="{FB040032-3456-4B66-A221-A965F4CEE822}" type="pres">
      <dgm:prSet presAssocID="{83BB91EE-EEBE-4172-81F4-BC84788F5224}" presName="rootnode" presStyleCnt="0">
        <dgm:presLayoutVars>
          <dgm:chMax/>
          <dgm:chPref/>
          <dgm:dir/>
          <dgm:animLvl val="lvl"/>
        </dgm:presLayoutVars>
      </dgm:prSet>
      <dgm:spPr/>
      <dgm:t>
        <a:bodyPr/>
        <a:lstStyle/>
        <a:p>
          <a:endParaRPr lang="en-IN"/>
        </a:p>
      </dgm:t>
    </dgm:pt>
    <dgm:pt modelId="{494D19E6-D78C-4920-BB8A-A2B754D5B08D}" type="pres">
      <dgm:prSet presAssocID="{54B061F2-4827-416C-AA3F-F629CC1C0157}" presName="composite" presStyleCnt="0"/>
      <dgm:spPr/>
    </dgm:pt>
    <dgm:pt modelId="{669836C0-9A70-4E48-8150-EDE38C236837}" type="pres">
      <dgm:prSet presAssocID="{54B061F2-4827-416C-AA3F-F629CC1C0157}" presName="LShape" presStyleLbl="alignNode1" presStyleIdx="0" presStyleCnt="15" custLinFactY="7921" custLinFactNeighborY="100000"/>
      <dgm:spPr>
        <a:solidFill>
          <a:schemeClr val="bg1">
            <a:lumMod val="50000"/>
          </a:schemeClr>
        </a:solidFill>
        <a:sp3d extrusionH="381000" contourW="38100" prstMaterial="matte">
          <a:bevelT w="139700" h="139700" prst="divot"/>
          <a:contourClr>
            <a:schemeClr val="lt1"/>
          </a:contourClr>
        </a:sp3d>
      </dgm:spPr>
    </dgm:pt>
    <dgm:pt modelId="{E8A7EB13-5743-49EF-B173-338B47D3EE3F}" type="pres">
      <dgm:prSet presAssocID="{54B061F2-4827-416C-AA3F-F629CC1C0157}" presName="ParentText" presStyleLbl="revTx" presStyleIdx="0" presStyleCnt="8" custLinFactNeighborX="4350" custLinFactNeighborY="79815">
        <dgm:presLayoutVars>
          <dgm:chMax val="0"/>
          <dgm:chPref val="0"/>
          <dgm:bulletEnabled val="1"/>
        </dgm:presLayoutVars>
      </dgm:prSet>
      <dgm:spPr/>
      <dgm:t>
        <a:bodyPr/>
        <a:lstStyle/>
        <a:p>
          <a:endParaRPr lang="en-IN"/>
        </a:p>
      </dgm:t>
    </dgm:pt>
    <dgm:pt modelId="{A6DBFAB1-8C6E-4CE1-BBF6-630DD68A8F2C}" type="pres">
      <dgm:prSet presAssocID="{54B061F2-4827-416C-AA3F-F629CC1C0157}" presName="Triangle" presStyleLbl="alignNode1" presStyleIdx="1" presStyleCnt="15" custLinFactY="180767" custLinFactNeighborY="200000"/>
      <dgm:spPr>
        <a:solidFill>
          <a:schemeClr val="bg1">
            <a:lumMod val="50000"/>
          </a:schemeClr>
        </a:solidFill>
        <a:sp3d extrusionH="381000" contourW="38100" prstMaterial="matte">
          <a:bevelT w="139700" h="139700" prst="divot"/>
          <a:contourClr>
            <a:schemeClr val="lt1"/>
          </a:contourClr>
        </a:sp3d>
      </dgm:spPr>
    </dgm:pt>
    <dgm:pt modelId="{7ABB8B5C-779F-4B57-9765-61587716B62C}" type="pres">
      <dgm:prSet presAssocID="{20A83C6D-9863-43EA-877B-98403FF2FEF0}" presName="sibTrans" presStyleCnt="0"/>
      <dgm:spPr/>
    </dgm:pt>
    <dgm:pt modelId="{4EFF1E91-3130-474C-BF87-274BB829DDD4}" type="pres">
      <dgm:prSet presAssocID="{20A83C6D-9863-43EA-877B-98403FF2FEF0}" presName="space" presStyleCnt="0"/>
      <dgm:spPr/>
    </dgm:pt>
    <dgm:pt modelId="{51739F72-2055-4AF1-818B-FFBCF20644C1}" type="pres">
      <dgm:prSet presAssocID="{F19AF8BE-5376-405D-A7DD-A4F940023784}" presName="composite" presStyleCnt="0"/>
      <dgm:spPr/>
    </dgm:pt>
    <dgm:pt modelId="{87BE5518-3BD2-4B35-B1FD-C6718788A7E5}" type="pres">
      <dgm:prSet presAssocID="{F19AF8BE-5376-405D-A7DD-A4F940023784}" presName="LShape" presStyleLbl="alignNode1" presStyleIdx="2" presStyleCnt="15" custLinFactY="1786" custLinFactNeighborX="3643" custLinFactNeighborY="100000"/>
      <dgm:spPr>
        <a:solidFill>
          <a:srgbClr val="00B0F0"/>
        </a:solidFill>
        <a:sp3d extrusionH="381000" contourW="38100" prstMaterial="matte">
          <a:bevelT w="139700" h="139700" prst="divot"/>
          <a:contourClr>
            <a:schemeClr val="lt1"/>
          </a:contourClr>
        </a:sp3d>
      </dgm:spPr>
    </dgm:pt>
    <dgm:pt modelId="{85D9A067-B95F-44BE-AED7-7C3379FE7163}" type="pres">
      <dgm:prSet presAssocID="{F19AF8BE-5376-405D-A7DD-A4F940023784}" presName="ParentText" presStyleLbl="revTx" presStyleIdx="1" presStyleCnt="8" custLinFactNeighborX="4350" custLinFactNeighborY="75679">
        <dgm:presLayoutVars>
          <dgm:chMax val="0"/>
          <dgm:chPref val="0"/>
          <dgm:bulletEnabled val="1"/>
        </dgm:presLayoutVars>
      </dgm:prSet>
      <dgm:spPr/>
      <dgm:t>
        <a:bodyPr/>
        <a:lstStyle/>
        <a:p>
          <a:endParaRPr lang="en-IN"/>
        </a:p>
      </dgm:t>
    </dgm:pt>
    <dgm:pt modelId="{5FDAFFFA-03CC-4A96-9AC7-D8372C4795BF}" type="pres">
      <dgm:prSet presAssocID="{F19AF8BE-5376-405D-A7DD-A4F940023784}" presName="Triangle" presStyleLbl="alignNode1" presStyleIdx="3" presStyleCnt="15" custLinFactY="159115" custLinFactNeighborX="21387" custLinFactNeighborY="200000"/>
      <dgm:spPr>
        <a:solidFill>
          <a:srgbClr val="00B0F0"/>
        </a:solidFill>
        <a:sp3d extrusionH="381000" contourW="38100" prstMaterial="matte">
          <a:bevelT w="139700" h="139700" prst="divot"/>
          <a:contourClr>
            <a:schemeClr val="lt1"/>
          </a:contourClr>
        </a:sp3d>
      </dgm:spPr>
    </dgm:pt>
    <dgm:pt modelId="{9E1D37DF-685D-40C9-B897-0718F8013461}" type="pres">
      <dgm:prSet presAssocID="{89F04228-FCAC-4275-B6AB-A5AD649E20F2}" presName="sibTrans" presStyleCnt="0"/>
      <dgm:spPr/>
    </dgm:pt>
    <dgm:pt modelId="{EAF3DC4B-FEFA-4388-A8B9-92EDADDE458A}" type="pres">
      <dgm:prSet presAssocID="{89F04228-FCAC-4275-B6AB-A5AD649E20F2}" presName="space" presStyleCnt="0"/>
      <dgm:spPr/>
    </dgm:pt>
    <dgm:pt modelId="{CA0D9E57-BA12-4924-8F51-4F3671C47A26}" type="pres">
      <dgm:prSet presAssocID="{15B61B9B-2287-45B8-BCAC-31F0929CE7D9}" presName="composite" presStyleCnt="0"/>
      <dgm:spPr/>
    </dgm:pt>
    <dgm:pt modelId="{4698F36C-D0CD-42B8-9276-E67C8301465C}" type="pres">
      <dgm:prSet presAssocID="{15B61B9B-2287-45B8-BCAC-31F0929CE7D9}" presName="LShape" presStyleLbl="alignNode1" presStyleIdx="4" presStyleCnt="15" custLinFactNeighborY="94966"/>
      <dgm:spPr>
        <a:solidFill>
          <a:schemeClr val="bg1">
            <a:lumMod val="50000"/>
          </a:schemeClr>
        </a:solidFill>
        <a:sp3d extrusionH="381000" contourW="38100" prstMaterial="matte">
          <a:bevelT w="139700" h="139700" prst="divot"/>
          <a:contourClr>
            <a:schemeClr val="lt1"/>
          </a:contourClr>
        </a:sp3d>
      </dgm:spPr>
    </dgm:pt>
    <dgm:pt modelId="{D162D34B-0D53-45DE-8FB9-C2ED04981C9D}" type="pres">
      <dgm:prSet presAssocID="{15B61B9B-2287-45B8-BCAC-31F0929CE7D9}" presName="ParentText" presStyleLbl="revTx" presStyleIdx="2" presStyleCnt="8" custLinFactNeighborY="72107">
        <dgm:presLayoutVars>
          <dgm:chMax val="0"/>
          <dgm:chPref val="0"/>
          <dgm:bulletEnabled val="1"/>
        </dgm:presLayoutVars>
      </dgm:prSet>
      <dgm:spPr/>
      <dgm:t>
        <a:bodyPr/>
        <a:lstStyle/>
        <a:p>
          <a:endParaRPr lang="en-IN"/>
        </a:p>
      </dgm:t>
    </dgm:pt>
    <dgm:pt modelId="{B111392F-ECE9-4576-AA6F-A6C411D8A305}" type="pres">
      <dgm:prSet presAssocID="{15B61B9B-2287-45B8-BCAC-31F0929CE7D9}" presName="Triangle" presStyleLbl="alignNode1" presStyleIdx="5" presStyleCnt="15" custLinFactY="135031" custLinFactNeighborY="200000"/>
      <dgm:spPr>
        <a:solidFill>
          <a:schemeClr val="bg1">
            <a:lumMod val="50000"/>
          </a:schemeClr>
        </a:solidFill>
        <a:sp3d extrusionH="381000" contourW="38100" prstMaterial="matte">
          <a:bevelT w="139700" h="139700" prst="divot"/>
          <a:contourClr>
            <a:schemeClr val="lt1"/>
          </a:contourClr>
        </a:sp3d>
      </dgm:spPr>
    </dgm:pt>
    <dgm:pt modelId="{8A2330B8-6AEA-403A-A6DB-53151E739A12}" type="pres">
      <dgm:prSet presAssocID="{F2678CB2-4E6C-4FBB-B680-CE947BE75BB1}" presName="sibTrans" presStyleCnt="0"/>
      <dgm:spPr/>
    </dgm:pt>
    <dgm:pt modelId="{3E80C469-0787-465D-86E2-FE5170F5C24C}" type="pres">
      <dgm:prSet presAssocID="{F2678CB2-4E6C-4FBB-B680-CE947BE75BB1}" presName="space" presStyleCnt="0"/>
      <dgm:spPr/>
    </dgm:pt>
    <dgm:pt modelId="{C32BCEF3-1F3C-4CEE-86BE-15BE6725A4ED}" type="pres">
      <dgm:prSet presAssocID="{F811BD6B-CC17-4D13-9E9D-2E8705E2B4AA}" presName="composite" presStyleCnt="0"/>
      <dgm:spPr/>
    </dgm:pt>
    <dgm:pt modelId="{819BB193-8BD6-4DFB-BD30-CBA4F0334090}" type="pres">
      <dgm:prSet presAssocID="{F811BD6B-CC17-4D13-9E9D-2E8705E2B4AA}" presName="LShape" presStyleLbl="alignNode1" presStyleIdx="6" presStyleCnt="15" custLinFactNeighborY="74209"/>
      <dgm:spPr>
        <a:solidFill>
          <a:srgbClr val="00B0F0"/>
        </a:solidFill>
        <a:sp3d extrusionH="381000" contourW="38100" prstMaterial="matte">
          <a:bevelT w="139700" h="139700" prst="divot"/>
          <a:contourClr>
            <a:schemeClr val="lt1"/>
          </a:contourClr>
        </a:sp3d>
      </dgm:spPr>
    </dgm:pt>
    <dgm:pt modelId="{ABAF3C19-866D-4EF7-B089-B0D495EA8A46}" type="pres">
      <dgm:prSet presAssocID="{F811BD6B-CC17-4D13-9E9D-2E8705E2B4AA}" presName="ParentText" presStyleLbl="revTx" presStyleIdx="3" presStyleCnt="8" custLinFactNeighborY="56352">
        <dgm:presLayoutVars>
          <dgm:chMax val="0"/>
          <dgm:chPref val="0"/>
          <dgm:bulletEnabled val="1"/>
        </dgm:presLayoutVars>
      </dgm:prSet>
      <dgm:spPr/>
      <dgm:t>
        <a:bodyPr/>
        <a:lstStyle/>
        <a:p>
          <a:endParaRPr lang="en-IN"/>
        </a:p>
      </dgm:t>
    </dgm:pt>
    <dgm:pt modelId="{71ED6B01-A040-498A-A628-9D5D59A4051D}" type="pres">
      <dgm:prSet presAssocID="{F811BD6B-CC17-4D13-9E9D-2E8705E2B4AA}" presName="Triangle" presStyleLbl="alignNode1" presStyleIdx="7" presStyleCnt="15" custLinFactY="100000" custLinFactNeighborY="161807"/>
      <dgm:spPr>
        <a:solidFill>
          <a:srgbClr val="00B0F0"/>
        </a:solidFill>
        <a:sp3d extrusionH="381000" contourW="38100" prstMaterial="matte">
          <a:bevelT w="139700" h="139700" prst="divot"/>
          <a:contourClr>
            <a:schemeClr val="lt1"/>
          </a:contourClr>
        </a:sp3d>
      </dgm:spPr>
    </dgm:pt>
    <dgm:pt modelId="{B2CD2AEF-3546-4823-8059-251528988220}" type="pres">
      <dgm:prSet presAssocID="{D1E5B7C5-7002-41DB-A083-118180B9CD85}" presName="sibTrans" presStyleCnt="0"/>
      <dgm:spPr/>
    </dgm:pt>
    <dgm:pt modelId="{F7B36D0C-6796-4276-86C1-554673282369}" type="pres">
      <dgm:prSet presAssocID="{D1E5B7C5-7002-41DB-A083-118180B9CD85}" presName="space" presStyleCnt="0"/>
      <dgm:spPr/>
    </dgm:pt>
    <dgm:pt modelId="{A520ED1C-61DD-4E94-A75F-4F76B284FC01}" type="pres">
      <dgm:prSet presAssocID="{AF858AEE-8048-4736-ABB5-8F08F28FAB13}" presName="composite" presStyleCnt="0"/>
      <dgm:spPr/>
    </dgm:pt>
    <dgm:pt modelId="{E68379B1-DFBE-45FF-B36B-AD2DDF2E9C74}" type="pres">
      <dgm:prSet presAssocID="{AF858AEE-8048-4736-ABB5-8F08F28FAB13}" presName="LShape" presStyleLbl="alignNode1" presStyleIdx="8" presStyleCnt="15" custLinFactNeighborY="57836"/>
      <dgm:spPr>
        <a:solidFill>
          <a:schemeClr val="bg1">
            <a:lumMod val="50000"/>
          </a:schemeClr>
        </a:solidFill>
        <a:ln>
          <a:solidFill>
            <a:schemeClr val="bg1">
              <a:lumMod val="85000"/>
            </a:schemeClr>
          </a:solidFill>
        </a:ln>
        <a:sp3d extrusionH="381000" contourW="38100" prstMaterial="matte">
          <a:bevelT w="139700" h="139700" prst="divot"/>
          <a:contourClr>
            <a:schemeClr val="lt1"/>
          </a:contourClr>
        </a:sp3d>
      </dgm:spPr>
    </dgm:pt>
    <dgm:pt modelId="{F38BB4C1-AAA8-4BAA-A576-3314C6C41D4B}" type="pres">
      <dgm:prSet presAssocID="{AF858AEE-8048-4736-ABB5-8F08F28FAB13}" presName="ParentText" presStyleLbl="revTx" presStyleIdx="4" presStyleCnt="8" custLinFactNeighborY="43924">
        <dgm:presLayoutVars>
          <dgm:chMax val="0"/>
          <dgm:chPref val="0"/>
          <dgm:bulletEnabled val="1"/>
        </dgm:presLayoutVars>
      </dgm:prSet>
      <dgm:spPr/>
      <dgm:t>
        <a:bodyPr/>
        <a:lstStyle/>
        <a:p>
          <a:endParaRPr lang="en-IN"/>
        </a:p>
      </dgm:t>
    </dgm:pt>
    <dgm:pt modelId="{90344D3B-E2E5-47F2-8EE6-18A1573FE8AD}" type="pres">
      <dgm:prSet presAssocID="{AF858AEE-8048-4736-ABB5-8F08F28FAB13}" presName="Triangle" presStyleLbl="alignNode1" presStyleIdx="9" presStyleCnt="15" custLinFactY="100000" custLinFactNeighborY="104051"/>
      <dgm:spPr>
        <a:solidFill>
          <a:schemeClr val="bg1">
            <a:lumMod val="50000"/>
          </a:schemeClr>
        </a:solidFill>
        <a:ln>
          <a:solidFill>
            <a:schemeClr val="bg1">
              <a:lumMod val="85000"/>
            </a:schemeClr>
          </a:solidFill>
        </a:ln>
        <a:sp3d extrusionH="381000" contourW="38100" prstMaterial="matte">
          <a:bevelT w="139700" h="139700" prst="divot"/>
          <a:contourClr>
            <a:schemeClr val="lt1"/>
          </a:contourClr>
        </a:sp3d>
      </dgm:spPr>
    </dgm:pt>
    <dgm:pt modelId="{2DDBE25C-03E1-47CF-A035-44E2ED2F9064}" type="pres">
      <dgm:prSet presAssocID="{37F4ED58-D7D6-475B-8973-758A36EDEE10}" presName="sibTrans" presStyleCnt="0"/>
      <dgm:spPr/>
    </dgm:pt>
    <dgm:pt modelId="{08C1AF89-0D9F-4842-A7E4-F0AA555B7720}" type="pres">
      <dgm:prSet presAssocID="{37F4ED58-D7D6-475B-8973-758A36EDEE10}" presName="space" presStyleCnt="0"/>
      <dgm:spPr/>
    </dgm:pt>
    <dgm:pt modelId="{F4A2774B-43AE-488E-B3A8-236FE4E61DF0}" type="pres">
      <dgm:prSet presAssocID="{62B6B142-1FDA-40B2-9246-A17E75D0DB6D}" presName="composite" presStyleCnt="0"/>
      <dgm:spPr/>
    </dgm:pt>
    <dgm:pt modelId="{56B37131-1E7F-4381-BC22-B766EB4114A4}" type="pres">
      <dgm:prSet presAssocID="{62B6B142-1FDA-40B2-9246-A17E75D0DB6D}" presName="LShape" presStyleLbl="alignNode1" presStyleIdx="10" presStyleCnt="15" custLinFactNeighborY="16750"/>
      <dgm:spPr>
        <a:solidFill>
          <a:srgbClr val="00B0F0"/>
        </a:solidFill>
        <a:sp3d extrusionH="381000" contourW="38100" prstMaterial="matte">
          <a:bevelT w="139700" h="139700" prst="divot"/>
          <a:contourClr>
            <a:schemeClr val="lt1"/>
          </a:contourClr>
        </a:sp3d>
      </dgm:spPr>
    </dgm:pt>
    <dgm:pt modelId="{92A625F3-5EA4-4EB9-A3BC-9D9BB714CA04}" type="pres">
      <dgm:prSet presAssocID="{62B6B142-1FDA-40B2-9246-A17E75D0DB6D}" presName="ParentText" presStyleLbl="revTx" presStyleIdx="5" presStyleCnt="8" custLinFactNeighborY="12723">
        <dgm:presLayoutVars>
          <dgm:chMax val="0"/>
          <dgm:chPref val="0"/>
          <dgm:bulletEnabled val="1"/>
        </dgm:presLayoutVars>
      </dgm:prSet>
      <dgm:spPr/>
      <dgm:t>
        <a:bodyPr/>
        <a:lstStyle/>
        <a:p>
          <a:endParaRPr lang="en-IN"/>
        </a:p>
      </dgm:t>
    </dgm:pt>
    <dgm:pt modelId="{E2A778D0-83EF-402A-B15E-F9274763E228}" type="pres">
      <dgm:prSet presAssocID="{62B6B142-1FDA-40B2-9246-A17E75D0DB6D}" presName="Triangle" presStyleLbl="alignNode1" presStyleIdx="11" presStyleCnt="15" custLinFactNeighborY="59102"/>
      <dgm:spPr>
        <a:solidFill>
          <a:srgbClr val="00B0F0"/>
        </a:solidFill>
        <a:sp3d extrusionH="381000" contourW="38100" prstMaterial="matte">
          <a:bevelT w="139700" h="139700" prst="divot"/>
          <a:contourClr>
            <a:schemeClr val="lt1"/>
          </a:contourClr>
        </a:sp3d>
      </dgm:spPr>
    </dgm:pt>
    <dgm:pt modelId="{A5733D95-DA76-4AA5-B23B-390FB9576259}" type="pres">
      <dgm:prSet presAssocID="{C34FEC35-802E-4E40-9C7B-1FFB1F04F421}" presName="sibTrans" presStyleCnt="0"/>
      <dgm:spPr/>
    </dgm:pt>
    <dgm:pt modelId="{5B34008B-EAC2-4BEF-926E-7EE16A73E6BF}" type="pres">
      <dgm:prSet presAssocID="{C34FEC35-802E-4E40-9C7B-1FFB1F04F421}" presName="space" presStyleCnt="0"/>
      <dgm:spPr/>
    </dgm:pt>
    <dgm:pt modelId="{8602B2EA-D73E-4346-A338-642BBBAF0AD1}" type="pres">
      <dgm:prSet presAssocID="{BDE8D761-F6CF-4881-9349-548F22F70A2C}" presName="composite" presStyleCnt="0"/>
      <dgm:spPr/>
    </dgm:pt>
    <dgm:pt modelId="{4ED207C7-643C-4232-AE0F-91827D1CFB3D}" type="pres">
      <dgm:prSet presAssocID="{BDE8D761-F6CF-4881-9349-548F22F70A2C}" presName="LShape" presStyleLbl="alignNode1" presStyleIdx="12" presStyleCnt="15" custLinFactNeighborY="-21451"/>
      <dgm:spPr>
        <a:solidFill>
          <a:schemeClr val="bg1">
            <a:lumMod val="50000"/>
          </a:schemeClr>
        </a:solidFill>
        <a:ln>
          <a:solidFill>
            <a:schemeClr val="bg1">
              <a:lumMod val="85000"/>
            </a:schemeClr>
          </a:solidFill>
        </a:ln>
        <a:sp3d extrusionH="381000" contourW="38100" prstMaterial="matte">
          <a:bevelT w="139700" h="139700" prst="divot"/>
          <a:contourClr>
            <a:schemeClr val="lt1"/>
          </a:contourClr>
        </a:sp3d>
      </dgm:spPr>
    </dgm:pt>
    <dgm:pt modelId="{4EA6E773-EBAE-4B9F-8D4F-651CB5DA4222}" type="pres">
      <dgm:prSet presAssocID="{BDE8D761-F6CF-4881-9349-548F22F70A2C}" presName="ParentText" presStyleLbl="revTx" presStyleIdx="6" presStyleCnt="8" custLinFactNeighborY="-16291">
        <dgm:presLayoutVars>
          <dgm:chMax val="0"/>
          <dgm:chPref val="0"/>
          <dgm:bulletEnabled val="1"/>
        </dgm:presLayoutVars>
      </dgm:prSet>
      <dgm:spPr/>
      <dgm:t>
        <a:bodyPr/>
        <a:lstStyle/>
        <a:p>
          <a:endParaRPr lang="en-IN"/>
        </a:p>
      </dgm:t>
    </dgm:pt>
    <dgm:pt modelId="{90B202C1-B78D-41FA-AA42-8422B213724A}" type="pres">
      <dgm:prSet presAssocID="{BDE8D761-F6CF-4881-9349-548F22F70A2C}" presName="Triangle" presStyleLbl="alignNode1" presStyleIdx="13" presStyleCnt="15" custLinFactNeighborY="-75675"/>
      <dgm:spPr/>
    </dgm:pt>
    <dgm:pt modelId="{D33B4038-1C72-4FC2-A5B7-575039DF102B}" type="pres">
      <dgm:prSet presAssocID="{6861A1DE-2C48-4BAF-ADA3-04F002A4F0BB}" presName="sibTrans" presStyleCnt="0"/>
      <dgm:spPr/>
    </dgm:pt>
    <dgm:pt modelId="{1201D667-FD74-4A14-93F3-3A085ACD635C}" type="pres">
      <dgm:prSet presAssocID="{6861A1DE-2C48-4BAF-ADA3-04F002A4F0BB}" presName="space" presStyleCnt="0"/>
      <dgm:spPr/>
    </dgm:pt>
    <dgm:pt modelId="{65CCA1A9-B076-4FE4-91B5-F92F6DA1AFDB}" type="pres">
      <dgm:prSet presAssocID="{3AF29D77-2F25-43C0-98B4-161E90E71443}" presName="composite" presStyleCnt="0"/>
      <dgm:spPr/>
    </dgm:pt>
    <dgm:pt modelId="{14C7303A-8A82-4D7D-9228-A09A9C8F5EBC}" type="pres">
      <dgm:prSet presAssocID="{3AF29D77-2F25-43C0-98B4-161E90E71443}" presName="LShape" presStyleLbl="alignNode1" presStyleIdx="14" presStyleCnt="15" custLinFactNeighborX="-18030" custLinFactNeighborY="-95915"/>
      <dgm:spPr>
        <a:solidFill>
          <a:srgbClr val="00B0F0"/>
        </a:solidFill>
        <a:sp3d extrusionH="381000" contourW="38100" prstMaterial="matte">
          <a:bevelT w="139700" h="139700" prst="divot"/>
          <a:contourClr>
            <a:schemeClr val="lt1"/>
          </a:contourClr>
        </a:sp3d>
      </dgm:spPr>
    </dgm:pt>
    <dgm:pt modelId="{61EC8DE1-23B2-4DBA-B71C-E6FD472410E8}" type="pres">
      <dgm:prSet presAssocID="{3AF29D77-2F25-43C0-98B4-161E90E71443}" presName="ParentText" presStyleLbl="revTx" presStyleIdx="7" presStyleCnt="8" custLinFactNeighborX="-18227" custLinFactNeighborY="-74289">
        <dgm:presLayoutVars>
          <dgm:chMax val="0"/>
          <dgm:chPref val="0"/>
          <dgm:bulletEnabled val="1"/>
        </dgm:presLayoutVars>
      </dgm:prSet>
      <dgm:spPr/>
      <dgm:t>
        <a:bodyPr/>
        <a:lstStyle/>
        <a:p>
          <a:endParaRPr lang="en-IN"/>
        </a:p>
      </dgm:t>
    </dgm:pt>
  </dgm:ptLst>
  <dgm:cxnLst>
    <dgm:cxn modelId="{0830215A-2FBD-49C9-A4F2-A7482F9C1B99}" type="presOf" srcId="{83BB91EE-EEBE-4172-81F4-BC84788F5224}" destId="{FB040032-3456-4B66-A221-A965F4CEE822}" srcOrd="0" destOrd="0" presId="urn:microsoft.com/office/officeart/2009/3/layout/StepUpProcess"/>
    <dgm:cxn modelId="{6C066BAC-3C95-4E3C-BA4A-1DC4EBE9E73A}" type="presOf" srcId="{F19AF8BE-5376-405D-A7DD-A4F940023784}" destId="{85D9A067-B95F-44BE-AED7-7C3379FE7163}" srcOrd="0" destOrd="0" presId="urn:microsoft.com/office/officeart/2009/3/layout/StepUpProcess"/>
    <dgm:cxn modelId="{12420491-FE2B-46E7-BEA4-537EEA03DF7C}" srcId="{83BB91EE-EEBE-4172-81F4-BC84788F5224}" destId="{62B6B142-1FDA-40B2-9246-A17E75D0DB6D}" srcOrd="5" destOrd="0" parTransId="{BEF7CF8E-3E58-430D-810B-0936B89AFE16}" sibTransId="{C34FEC35-802E-4E40-9C7B-1FFB1F04F421}"/>
    <dgm:cxn modelId="{0EA7D446-D687-4420-B94E-22CCEFE3BA58}" srcId="{83BB91EE-EEBE-4172-81F4-BC84788F5224}" destId="{54B061F2-4827-416C-AA3F-F629CC1C0157}" srcOrd="0" destOrd="0" parTransId="{2302E9A4-3E2E-4876-889D-DA7344DE39BA}" sibTransId="{20A83C6D-9863-43EA-877B-98403FF2FEF0}"/>
    <dgm:cxn modelId="{5289E45F-E658-4CB5-B675-9340934E051C}" srcId="{83BB91EE-EEBE-4172-81F4-BC84788F5224}" destId="{AF858AEE-8048-4736-ABB5-8F08F28FAB13}" srcOrd="4" destOrd="0" parTransId="{95827BC9-4089-4819-A39B-EF2169B89F72}" sibTransId="{37F4ED58-D7D6-475B-8973-758A36EDEE10}"/>
    <dgm:cxn modelId="{108B6146-0D29-44FE-976D-4F94F59DC894}" type="presOf" srcId="{3AF29D77-2F25-43C0-98B4-161E90E71443}" destId="{61EC8DE1-23B2-4DBA-B71C-E6FD472410E8}" srcOrd="0" destOrd="0" presId="urn:microsoft.com/office/officeart/2009/3/layout/StepUpProcess"/>
    <dgm:cxn modelId="{EC5E9375-0BEC-4E75-9458-9F48623F80A0}" type="presOf" srcId="{62B6B142-1FDA-40B2-9246-A17E75D0DB6D}" destId="{92A625F3-5EA4-4EB9-A3BC-9D9BB714CA04}" srcOrd="0" destOrd="0" presId="urn:microsoft.com/office/officeart/2009/3/layout/StepUpProcess"/>
    <dgm:cxn modelId="{C1D0303C-1B34-4548-A166-AAFB59BF1416}" type="presOf" srcId="{BDE8D761-F6CF-4881-9349-548F22F70A2C}" destId="{4EA6E773-EBAE-4B9F-8D4F-651CB5DA4222}" srcOrd="0" destOrd="0" presId="urn:microsoft.com/office/officeart/2009/3/layout/StepUpProcess"/>
    <dgm:cxn modelId="{39FE4661-1CC4-4FA5-9F5A-8A57988F6B95}" type="presOf" srcId="{54B061F2-4827-416C-AA3F-F629CC1C0157}" destId="{E8A7EB13-5743-49EF-B173-338B47D3EE3F}" srcOrd="0" destOrd="0" presId="urn:microsoft.com/office/officeart/2009/3/layout/StepUpProcess"/>
    <dgm:cxn modelId="{212157DB-C728-442A-8CA7-47FC76EA1BD0}" type="presOf" srcId="{15B61B9B-2287-45B8-BCAC-31F0929CE7D9}" destId="{D162D34B-0D53-45DE-8FB9-C2ED04981C9D}" srcOrd="0" destOrd="0" presId="urn:microsoft.com/office/officeart/2009/3/layout/StepUpProcess"/>
    <dgm:cxn modelId="{906D2B3C-46B7-46A9-9C70-8765AE936724}" srcId="{83BB91EE-EEBE-4172-81F4-BC84788F5224}" destId="{15B61B9B-2287-45B8-BCAC-31F0929CE7D9}" srcOrd="2" destOrd="0" parTransId="{871908EE-2F04-4420-9E4D-3D49DC037CA4}" sibTransId="{F2678CB2-4E6C-4FBB-B680-CE947BE75BB1}"/>
    <dgm:cxn modelId="{9579D00D-899A-4F3B-A763-194DF92E51C4}" type="presOf" srcId="{F811BD6B-CC17-4D13-9E9D-2E8705E2B4AA}" destId="{ABAF3C19-866D-4EF7-B089-B0D495EA8A46}" srcOrd="0" destOrd="0" presId="urn:microsoft.com/office/officeart/2009/3/layout/StepUpProcess"/>
    <dgm:cxn modelId="{4BC481BC-0678-4394-817D-5A8F312B0B72}" srcId="{83BB91EE-EEBE-4172-81F4-BC84788F5224}" destId="{F811BD6B-CC17-4D13-9E9D-2E8705E2B4AA}" srcOrd="3" destOrd="0" parTransId="{19349F5A-E5A3-4C57-B4E5-2F51D9EA584F}" sibTransId="{D1E5B7C5-7002-41DB-A083-118180B9CD85}"/>
    <dgm:cxn modelId="{43BEC559-933D-46C3-9CDA-D1B6F15D8F2E}" srcId="{83BB91EE-EEBE-4172-81F4-BC84788F5224}" destId="{BDE8D761-F6CF-4881-9349-548F22F70A2C}" srcOrd="6" destOrd="0" parTransId="{F225C7D5-B1DC-4D98-BE90-BCAC95794367}" sibTransId="{6861A1DE-2C48-4BAF-ADA3-04F002A4F0BB}"/>
    <dgm:cxn modelId="{0D5FA02F-EF87-4149-B232-068516BD1B0D}" srcId="{83BB91EE-EEBE-4172-81F4-BC84788F5224}" destId="{F19AF8BE-5376-405D-A7DD-A4F940023784}" srcOrd="1" destOrd="0" parTransId="{E87DFEDF-5611-4529-8A3D-FE5691B60D07}" sibTransId="{89F04228-FCAC-4275-B6AB-A5AD649E20F2}"/>
    <dgm:cxn modelId="{AF94FECA-01C4-4CD2-8069-DE1C2F4446D1}" srcId="{83BB91EE-EEBE-4172-81F4-BC84788F5224}" destId="{3AF29D77-2F25-43C0-98B4-161E90E71443}" srcOrd="7" destOrd="0" parTransId="{F48305EA-A18B-4D06-A119-AEF3643C639A}" sibTransId="{40753448-1026-4B9C-8357-5420573F24F2}"/>
    <dgm:cxn modelId="{7DE73451-01FC-4385-B072-59FB1C5A64B9}" type="presOf" srcId="{AF858AEE-8048-4736-ABB5-8F08F28FAB13}" destId="{F38BB4C1-AAA8-4BAA-A576-3314C6C41D4B}" srcOrd="0" destOrd="0" presId="urn:microsoft.com/office/officeart/2009/3/layout/StepUpProcess"/>
    <dgm:cxn modelId="{C642ACA5-5F93-4175-BEDD-9DC040FD7AD7}" type="presParOf" srcId="{FB040032-3456-4B66-A221-A965F4CEE822}" destId="{494D19E6-D78C-4920-BB8A-A2B754D5B08D}" srcOrd="0" destOrd="0" presId="urn:microsoft.com/office/officeart/2009/3/layout/StepUpProcess"/>
    <dgm:cxn modelId="{F5204D87-8B00-469D-87FD-F29D1320DB5C}" type="presParOf" srcId="{494D19E6-D78C-4920-BB8A-A2B754D5B08D}" destId="{669836C0-9A70-4E48-8150-EDE38C236837}" srcOrd="0" destOrd="0" presId="urn:microsoft.com/office/officeart/2009/3/layout/StepUpProcess"/>
    <dgm:cxn modelId="{C5AA64F8-B6DB-4406-AFBE-FDAC1E8C33EB}" type="presParOf" srcId="{494D19E6-D78C-4920-BB8A-A2B754D5B08D}" destId="{E8A7EB13-5743-49EF-B173-338B47D3EE3F}" srcOrd="1" destOrd="0" presId="urn:microsoft.com/office/officeart/2009/3/layout/StepUpProcess"/>
    <dgm:cxn modelId="{CF2CE167-7E2C-493F-BE03-FAE072EE3A37}" type="presParOf" srcId="{494D19E6-D78C-4920-BB8A-A2B754D5B08D}" destId="{A6DBFAB1-8C6E-4CE1-BBF6-630DD68A8F2C}" srcOrd="2" destOrd="0" presId="urn:microsoft.com/office/officeart/2009/3/layout/StepUpProcess"/>
    <dgm:cxn modelId="{1EAD6078-4D16-42A8-9A30-4D59C87FE3BD}" type="presParOf" srcId="{FB040032-3456-4B66-A221-A965F4CEE822}" destId="{7ABB8B5C-779F-4B57-9765-61587716B62C}" srcOrd="1" destOrd="0" presId="urn:microsoft.com/office/officeart/2009/3/layout/StepUpProcess"/>
    <dgm:cxn modelId="{9339B2AD-B232-4826-A28A-D7F1B372EF69}" type="presParOf" srcId="{7ABB8B5C-779F-4B57-9765-61587716B62C}" destId="{4EFF1E91-3130-474C-BF87-274BB829DDD4}" srcOrd="0" destOrd="0" presId="urn:microsoft.com/office/officeart/2009/3/layout/StepUpProcess"/>
    <dgm:cxn modelId="{353459F0-6792-40EB-8DCE-E65E5A526F27}" type="presParOf" srcId="{FB040032-3456-4B66-A221-A965F4CEE822}" destId="{51739F72-2055-4AF1-818B-FFBCF20644C1}" srcOrd="2" destOrd="0" presId="urn:microsoft.com/office/officeart/2009/3/layout/StepUpProcess"/>
    <dgm:cxn modelId="{11156AE9-129C-4EAD-8C1A-1852C69118C4}" type="presParOf" srcId="{51739F72-2055-4AF1-818B-FFBCF20644C1}" destId="{87BE5518-3BD2-4B35-B1FD-C6718788A7E5}" srcOrd="0" destOrd="0" presId="urn:microsoft.com/office/officeart/2009/3/layout/StepUpProcess"/>
    <dgm:cxn modelId="{8D8A3ED2-52C6-4C83-BC4B-293B711BD229}" type="presParOf" srcId="{51739F72-2055-4AF1-818B-FFBCF20644C1}" destId="{85D9A067-B95F-44BE-AED7-7C3379FE7163}" srcOrd="1" destOrd="0" presId="urn:microsoft.com/office/officeart/2009/3/layout/StepUpProcess"/>
    <dgm:cxn modelId="{FE7278F9-8C53-48A9-A228-D95815BC8A75}" type="presParOf" srcId="{51739F72-2055-4AF1-818B-FFBCF20644C1}" destId="{5FDAFFFA-03CC-4A96-9AC7-D8372C4795BF}" srcOrd="2" destOrd="0" presId="urn:microsoft.com/office/officeart/2009/3/layout/StepUpProcess"/>
    <dgm:cxn modelId="{5F08D1D9-A7BA-419C-9605-316E6FCE165B}" type="presParOf" srcId="{FB040032-3456-4B66-A221-A965F4CEE822}" destId="{9E1D37DF-685D-40C9-B897-0718F8013461}" srcOrd="3" destOrd="0" presId="urn:microsoft.com/office/officeart/2009/3/layout/StepUpProcess"/>
    <dgm:cxn modelId="{E4A36BFD-ED1E-4EFB-8F2C-13BA737A59EC}" type="presParOf" srcId="{9E1D37DF-685D-40C9-B897-0718F8013461}" destId="{EAF3DC4B-FEFA-4388-A8B9-92EDADDE458A}" srcOrd="0" destOrd="0" presId="urn:microsoft.com/office/officeart/2009/3/layout/StepUpProcess"/>
    <dgm:cxn modelId="{3F219175-BA49-4516-AEF4-2E0B61CB8FA6}" type="presParOf" srcId="{FB040032-3456-4B66-A221-A965F4CEE822}" destId="{CA0D9E57-BA12-4924-8F51-4F3671C47A26}" srcOrd="4" destOrd="0" presId="urn:microsoft.com/office/officeart/2009/3/layout/StepUpProcess"/>
    <dgm:cxn modelId="{6F600493-2E20-4230-B89B-772CCFE5BDC6}" type="presParOf" srcId="{CA0D9E57-BA12-4924-8F51-4F3671C47A26}" destId="{4698F36C-D0CD-42B8-9276-E67C8301465C}" srcOrd="0" destOrd="0" presId="urn:microsoft.com/office/officeart/2009/3/layout/StepUpProcess"/>
    <dgm:cxn modelId="{4EEDC609-DDA1-43C2-89E8-F7FFCA952A15}" type="presParOf" srcId="{CA0D9E57-BA12-4924-8F51-4F3671C47A26}" destId="{D162D34B-0D53-45DE-8FB9-C2ED04981C9D}" srcOrd="1" destOrd="0" presId="urn:microsoft.com/office/officeart/2009/3/layout/StepUpProcess"/>
    <dgm:cxn modelId="{74798CC0-FD02-4251-90FE-0DC880E9C337}" type="presParOf" srcId="{CA0D9E57-BA12-4924-8F51-4F3671C47A26}" destId="{B111392F-ECE9-4576-AA6F-A6C411D8A305}" srcOrd="2" destOrd="0" presId="urn:microsoft.com/office/officeart/2009/3/layout/StepUpProcess"/>
    <dgm:cxn modelId="{BFC90B8F-01BF-4DAE-AC10-AD4AE4F3D006}" type="presParOf" srcId="{FB040032-3456-4B66-A221-A965F4CEE822}" destId="{8A2330B8-6AEA-403A-A6DB-53151E739A12}" srcOrd="5" destOrd="0" presId="urn:microsoft.com/office/officeart/2009/3/layout/StepUpProcess"/>
    <dgm:cxn modelId="{147183AB-EFF3-429F-AFB2-2C57BC61EF8B}" type="presParOf" srcId="{8A2330B8-6AEA-403A-A6DB-53151E739A12}" destId="{3E80C469-0787-465D-86E2-FE5170F5C24C}" srcOrd="0" destOrd="0" presId="urn:microsoft.com/office/officeart/2009/3/layout/StepUpProcess"/>
    <dgm:cxn modelId="{315D1B9E-0D7B-4B58-999C-4D0B92AEDEED}" type="presParOf" srcId="{FB040032-3456-4B66-A221-A965F4CEE822}" destId="{C32BCEF3-1F3C-4CEE-86BE-15BE6725A4ED}" srcOrd="6" destOrd="0" presId="urn:microsoft.com/office/officeart/2009/3/layout/StepUpProcess"/>
    <dgm:cxn modelId="{B90E638F-29B9-4816-95D3-C56C0A12D730}" type="presParOf" srcId="{C32BCEF3-1F3C-4CEE-86BE-15BE6725A4ED}" destId="{819BB193-8BD6-4DFB-BD30-CBA4F0334090}" srcOrd="0" destOrd="0" presId="urn:microsoft.com/office/officeart/2009/3/layout/StepUpProcess"/>
    <dgm:cxn modelId="{F2136233-A5A7-4475-8A9B-5B70827EBE13}" type="presParOf" srcId="{C32BCEF3-1F3C-4CEE-86BE-15BE6725A4ED}" destId="{ABAF3C19-866D-4EF7-B089-B0D495EA8A46}" srcOrd="1" destOrd="0" presId="urn:microsoft.com/office/officeart/2009/3/layout/StepUpProcess"/>
    <dgm:cxn modelId="{59D6ACD4-A49C-45DF-9C3A-B412951A0F11}" type="presParOf" srcId="{C32BCEF3-1F3C-4CEE-86BE-15BE6725A4ED}" destId="{71ED6B01-A040-498A-A628-9D5D59A4051D}" srcOrd="2" destOrd="0" presId="urn:microsoft.com/office/officeart/2009/3/layout/StepUpProcess"/>
    <dgm:cxn modelId="{59D7494A-88AC-4416-AD44-90BF48E9B088}" type="presParOf" srcId="{FB040032-3456-4B66-A221-A965F4CEE822}" destId="{B2CD2AEF-3546-4823-8059-251528988220}" srcOrd="7" destOrd="0" presId="urn:microsoft.com/office/officeart/2009/3/layout/StepUpProcess"/>
    <dgm:cxn modelId="{5D39D7A9-0874-40AD-B789-D6820CF6BC92}" type="presParOf" srcId="{B2CD2AEF-3546-4823-8059-251528988220}" destId="{F7B36D0C-6796-4276-86C1-554673282369}" srcOrd="0" destOrd="0" presId="urn:microsoft.com/office/officeart/2009/3/layout/StepUpProcess"/>
    <dgm:cxn modelId="{76E59283-2D3B-47DC-B501-F74082D0F043}" type="presParOf" srcId="{FB040032-3456-4B66-A221-A965F4CEE822}" destId="{A520ED1C-61DD-4E94-A75F-4F76B284FC01}" srcOrd="8" destOrd="0" presId="urn:microsoft.com/office/officeart/2009/3/layout/StepUpProcess"/>
    <dgm:cxn modelId="{EA682307-05ED-4A29-8BD6-B6391DD285A6}" type="presParOf" srcId="{A520ED1C-61DD-4E94-A75F-4F76B284FC01}" destId="{E68379B1-DFBE-45FF-B36B-AD2DDF2E9C74}" srcOrd="0" destOrd="0" presId="urn:microsoft.com/office/officeart/2009/3/layout/StepUpProcess"/>
    <dgm:cxn modelId="{4AF4ECEC-CF23-4409-A575-6EDE44979DFA}" type="presParOf" srcId="{A520ED1C-61DD-4E94-A75F-4F76B284FC01}" destId="{F38BB4C1-AAA8-4BAA-A576-3314C6C41D4B}" srcOrd="1" destOrd="0" presId="urn:microsoft.com/office/officeart/2009/3/layout/StepUpProcess"/>
    <dgm:cxn modelId="{2E386B70-5FBE-4563-A0BE-CB179CD76883}" type="presParOf" srcId="{A520ED1C-61DD-4E94-A75F-4F76B284FC01}" destId="{90344D3B-E2E5-47F2-8EE6-18A1573FE8AD}" srcOrd="2" destOrd="0" presId="urn:microsoft.com/office/officeart/2009/3/layout/StepUpProcess"/>
    <dgm:cxn modelId="{5F8E13B3-3D2A-40EE-9C7C-FE5500279438}" type="presParOf" srcId="{FB040032-3456-4B66-A221-A965F4CEE822}" destId="{2DDBE25C-03E1-47CF-A035-44E2ED2F9064}" srcOrd="9" destOrd="0" presId="urn:microsoft.com/office/officeart/2009/3/layout/StepUpProcess"/>
    <dgm:cxn modelId="{BF93A7AD-9213-47D4-AA71-F9A5CC3FBAC3}" type="presParOf" srcId="{2DDBE25C-03E1-47CF-A035-44E2ED2F9064}" destId="{08C1AF89-0D9F-4842-A7E4-F0AA555B7720}" srcOrd="0" destOrd="0" presId="urn:microsoft.com/office/officeart/2009/3/layout/StepUpProcess"/>
    <dgm:cxn modelId="{22E3713E-88B4-4492-9E16-841F002A1999}" type="presParOf" srcId="{FB040032-3456-4B66-A221-A965F4CEE822}" destId="{F4A2774B-43AE-488E-B3A8-236FE4E61DF0}" srcOrd="10" destOrd="0" presId="urn:microsoft.com/office/officeart/2009/3/layout/StepUpProcess"/>
    <dgm:cxn modelId="{DD8787B0-AC28-4825-95C4-8DF0D880FECF}" type="presParOf" srcId="{F4A2774B-43AE-488E-B3A8-236FE4E61DF0}" destId="{56B37131-1E7F-4381-BC22-B766EB4114A4}" srcOrd="0" destOrd="0" presId="urn:microsoft.com/office/officeart/2009/3/layout/StepUpProcess"/>
    <dgm:cxn modelId="{F1FB8F66-EDDF-4F77-B9F1-7520C5AB1D65}" type="presParOf" srcId="{F4A2774B-43AE-488E-B3A8-236FE4E61DF0}" destId="{92A625F3-5EA4-4EB9-A3BC-9D9BB714CA04}" srcOrd="1" destOrd="0" presId="urn:microsoft.com/office/officeart/2009/3/layout/StepUpProcess"/>
    <dgm:cxn modelId="{7C2C839B-E4F1-443A-B3DF-7BEED78C0259}" type="presParOf" srcId="{F4A2774B-43AE-488E-B3A8-236FE4E61DF0}" destId="{E2A778D0-83EF-402A-B15E-F9274763E228}" srcOrd="2" destOrd="0" presId="urn:microsoft.com/office/officeart/2009/3/layout/StepUpProcess"/>
    <dgm:cxn modelId="{B0530B20-A1F3-4020-9609-FE299A8CFA9F}" type="presParOf" srcId="{FB040032-3456-4B66-A221-A965F4CEE822}" destId="{A5733D95-DA76-4AA5-B23B-390FB9576259}" srcOrd="11" destOrd="0" presId="urn:microsoft.com/office/officeart/2009/3/layout/StepUpProcess"/>
    <dgm:cxn modelId="{AACA449B-80B2-486C-B78C-D2C575BD1E08}" type="presParOf" srcId="{A5733D95-DA76-4AA5-B23B-390FB9576259}" destId="{5B34008B-EAC2-4BEF-926E-7EE16A73E6BF}" srcOrd="0" destOrd="0" presId="urn:microsoft.com/office/officeart/2009/3/layout/StepUpProcess"/>
    <dgm:cxn modelId="{3AE14E65-8FFF-403C-BE1F-DB3810F43BE0}" type="presParOf" srcId="{FB040032-3456-4B66-A221-A965F4CEE822}" destId="{8602B2EA-D73E-4346-A338-642BBBAF0AD1}" srcOrd="12" destOrd="0" presId="urn:microsoft.com/office/officeart/2009/3/layout/StepUpProcess"/>
    <dgm:cxn modelId="{480B11BD-B536-4C3C-95E6-607F979402C7}" type="presParOf" srcId="{8602B2EA-D73E-4346-A338-642BBBAF0AD1}" destId="{4ED207C7-643C-4232-AE0F-91827D1CFB3D}" srcOrd="0" destOrd="0" presId="urn:microsoft.com/office/officeart/2009/3/layout/StepUpProcess"/>
    <dgm:cxn modelId="{DE6D7A4D-0187-427A-AF63-1865078BEBD3}" type="presParOf" srcId="{8602B2EA-D73E-4346-A338-642BBBAF0AD1}" destId="{4EA6E773-EBAE-4B9F-8D4F-651CB5DA4222}" srcOrd="1" destOrd="0" presId="urn:microsoft.com/office/officeart/2009/3/layout/StepUpProcess"/>
    <dgm:cxn modelId="{7A90827B-BD44-42EB-9E66-56333A9D73C8}" type="presParOf" srcId="{8602B2EA-D73E-4346-A338-642BBBAF0AD1}" destId="{90B202C1-B78D-41FA-AA42-8422B213724A}" srcOrd="2" destOrd="0" presId="urn:microsoft.com/office/officeart/2009/3/layout/StepUpProcess"/>
    <dgm:cxn modelId="{AE6FC43B-F8A6-4FBA-8FD0-C53B09DBC252}" type="presParOf" srcId="{FB040032-3456-4B66-A221-A965F4CEE822}" destId="{D33B4038-1C72-4FC2-A5B7-575039DF102B}" srcOrd="13" destOrd="0" presId="urn:microsoft.com/office/officeart/2009/3/layout/StepUpProcess"/>
    <dgm:cxn modelId="{8B7CD204-A311-4EF5-BB4D-CEF4F07F97FE}" type="presParOf" srcId="{D33B4038-1C72-4FC2-A5B7-575039DF102B}" destId="{1201D667-FD74-4A14-93F3-3A085ACD635C}" srcOrd="0" destOrd="0" presId="urn:microsoft.com/office/officeart/2009/3/layout/StepUpProcess"/>
    <dgm:cxn modelId="{01CF6D47-7B8A-46ED-A605-7F50EE4F8FCB}" type="presParOf" srcId="{FB040032-3456-4B66-A221-A965F4CEE822}" destId="{65CCA1A9-B076-4FE4-91B5-F92F6DA1AFDB}" srcOrd="14" destOrd="0" presId="urn:microsoft.com/office/officeart/2009/3/layout/StepUpProcess"/>
    <dgm:cxn modelId="{6DE7344F-5CB2-45D5-BED6-FCC0BC10F278}" type="presParOf" srcId="{65CCA1A9-B076-4FE4-91B5-F92F6DA1AFDB}" destId="{14C7303A-8A82-4D7D-9228-A09A9C8F5EBC}" srcOrd="0" destOrd="0" presId="urn:microsoft.com/office/officeart/2009/3/layout/StepUpProcess"/>
    <dgm:cxn modelId="{3D130FE1-11A2-4C3F-8F4E-A0901B085BEB}" type="presParOf" srcId="{65CCA1A9-B076-4FE4-91B5-F92F6DA1AFDB}" destId="{61EC8DE1-23B2-4DBA-B71C-E6FD472410E8}" srcOrd="1" destOrd="0" presId="urn:microsoft.com/office/officeart/2009/3/layout/StepUpProcess"/>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9836C0-9A70-4E48-8150-EDE38C236837}">
      <dsp:nvSpPr>
        <dsp:cNvPr id="0" name=""/>
        <dsp:cNvSpPr/>
      </dsp:nvSpPr>
      <dsp:spPr>
        <a:xfrm rot="5400000">
          <a:off x="785556" y="12621101"/>
          <a:ext cx="2341363" cy="3895976"/>
        </a:xfrm>
        <a:prstGeom prst="corner">
          <a:avLst>
            <a:gd name="adj1" fmla="val 16120"/>
            <a:gd name="adj2" fmla="val 16110"/>
          </a:avLst>
        </a:prstGeom>
        <a:solidFill>
          <a:schemeClr val="bg1">
            <a:lumMod val="50000"/>
          </a:schemeClr>
        </a:solidFill>
        <a:ln w="9525" cap="flat" cmpd="sng" algn="ctr">
          <a:solidFill>
            <a:schemeClr val="accent1">
              <a:hueOff val="0"/>
              <a:satOff val="0"/>
              <a:lumOff val="0"/>
              <a:alphaOff val="0"/>
            </a:schemeClr>
          </a:solidFill>
          <a:prstDash val="solid"/>
        </a:ln>
        <a:effectLst/>
        <a:sp3d extrusionH="381000" contourW="38100" prstMaterial="matte">
          <a:bevelT w="139700" h="139700" prst="divot"/>
          <a:contourClr>
            <a:schemeClr val="lt1"/>
          </a:contourClr>
        </a:sp3d>
      </dsp:spPr>
      <dsp:style>
        <a:lnRef idx="1">
          <a:scrgbClr r="0" g="0" b="0"/>
        </a:lnRef>
        <a:fillRef idx="1">
          <a:scrgbClr r="0" g="0" b="0"/>
        </a:fillRef>
        <a:effectRef idx="0">
          <a:scrgbClr r="0" g="0" b="0"/>
        </a:effectRef>
        <a:fontRef idx="minor">
          <a:schemeClr val="lt1"/>
        </a:fontRef>
      </dsp:style>
    </dsp:sp>
    <dsp:sp modelId="{E8A7EB13-5743-49EF-B173-338B47D3EE3F}">
      <dsp:nvSpPr>
        <dsp:cNvPr id="0" name=""/>
        <dsp:cNvSpPr/>
      </dsp:nvSpPr>
      <dsp:spPr>
        <a:xfrm>
          <a:off x="547727" y="13719134"/>
          <a:ext cx="3517309" cy="30831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lvl="0" algn="l" defTabSz="1600200">
            <a:lnSpc>
              <a:spcPct val="90000"/>
            </a:lnSpc>
            <a:spcBef>
              <a:spcPct val="0"/>
            </a:spcBef>
            <a:spcAft>
              <a:spcPct val="35000"/>
            </a:spcAft>
          </a:pPr>
          <a:r>
            <a:rPr lang="en-IN" sz="3600" b="1" kern="1200" dirty="0" smtClean="0">
              <a:latin typeface="Tahoma" pitchFamily="34" charset="0"/>
              <a:ea typeface="Tahoma" pitchFamily="34" charset="0"/>
              <a:cs typeface="Tahoma" pitchFamily="34" charset="0"/>
            </a:rPr>
            <a:t>Establishing a sense of urgency</a:t>
          </a:r>
          <a:endParaRPr lang="en-IN" sz="3600" b="1" kern="1200" dirty="0">
            <a:latin typeface="Tahoma" pitchFamily="34" charset="0"/>
            <a:ea typeface="Tahoma" pitchFamily="34" charset="0"/>
            <a:cs typeface="Tahoma" pitchFamily="34" charset="0"/>
          </a:endParaRPr>
        </a:p>
      </dsp:txBody>
      <dsp:txXfrm>
        <a:off x="547727" y="13719134"/>
        <a:ext cx="3517309" cy="3083127"/>
      </dsp:txXfrm>
    </dsp:sp>
    <dsp:sp modelId="{A6DBFAB1-8C6E-4CE1-BBF6-630DD68A8F2C}">
      <dsp:nvSpPr>
        <dsp:cNvPr id="0" name=""/>
        <dsp:cNvSpPr/>
      </dsp:nvSpPr>
      <dsp:spPr>
        <a:xfrm>
          <a:off x="3248390" y="12334387"/>
          <a:ext cx="663643" cy="663643"/>
        </a:xfrm>
        <a:prstGeom prst="triangle">
          <a:avLst>
            <a:gd name="adj" fmla="val 100000"/>
          </a:avLst>
        </a:prstGeom>
        <a:solidFill>
          <a:schemeClr val="bg1">
            <a:lumMod val="50000"/>
          </a:schemeClr>
        </a:solidFill>
        <a:ln w="9525" cap="flat" cmpd="sng" algn="ctr">
          <a:solidFill>
            <a:schemeClr val="accent1">
              <a:hueOff val="0"/>
              <a:satOff val="0"/>
              <a:lumOff val="0"/>
              <a:alphaOff val="0"/>
            </a:schemeClr>
          </a:solidFill>
          <a:prstDash val="solid"/>
        </a:ln>
        <a:effectLst/>
        <a:sp3d extrusionH="381000" contourW="38100" prstMaterial="matte">
          <a:bevelT w="139700" h="139700" prst="divot"/>
          <a:contourClr>
            <a:schemeClr val="lt1"/>
          </a:contourClr>
        </a:sp3d>
      </dsp:spPr>
      <dsp:style>
        <a:lnRef idx="1">
          <a:scrgbClr r="0" g="0" b="0"/>
        </a:lnRef>
        <a:fillRef idx="1">
          <a:scrgbClr r="0" g="0" b="0"/>
        </a:fillRef>
        <a:effectRef idx="0">
          <a:scrgbClr r="0" g="0" b="0"/>
        </a:effectRef>
        <a:fontRef idx="minor">
          <a:schemeClr val="lt1"/>
        </a:fontRef>
      </dsp:style>
    </dsp:sp>
    <dsp:sp modelId="{87BE5518-3BD2-4B35-B1FD-C6718788A7E5}">
      <dsp:nvSpPr>
        <dsp:cNvPr id="0" name=""/>
        <dsp:cNvSpPr/>
      </dsp:nvSpPr>
      <dsp:spPr>
        <a:xfrm rot="5400000">
          <a:off x="5233360" y="11411966"/>
          <a:ext cx="2341363" cy="3895976"/>
        </a:xfrm>
        <a:prstGeom prst="corner">
          <a:avLst>
            <a:gd name="adj1" fmla="val 16120"/>
            <a:gd name="adj2" fmla="val 16110"/>
          </a:avLst>
        </a:prstGeom>
        <a:solidFill>
          <a:srgbClr val="00B0F0"/>
        </a:solidFill>
        <a:ln w="9525" cap="flat" cmpd="sng" algn="ctr">
          <a:solidFill>
            <a:schemeClr val="accent1">
              <a:hueOff val="0"/>
              <a:satOff val="0"/>
              <a:lumOff val="0"/>
              <a:alphaOff val="0"/>
            </a:schemeClr>
          </a:solidFill>
          <a:prstDash val="solid"/>
        </a:ln>
        <a:effectLst/>
        <a:sp3d extrusionH="381000" contourW="38100" prstMaterial="matte">
          <a:bevelT w="139700" h="139700" prst="divot"/>
          <a:contourClr>
            <a:schemeClr val="lt1"/>
          </a:contourClr>
        </a:sp3d>
      </dsp:spPr>
      <dsp:style>
        <a:lnRef idx="1">
          <a:scrgbClr r="0" g="0" b="0"/>
        </a:lnRef>
        <a:fillRef idx="1">
          <a:scrgbClr r="0" g="0" b="0"/>
        </a:fillRef>
        <a:effectRef idx="0">
          <a:scrgbClr r="0" g="0" b="0"/>
        </a:effectRef>
        <a:fontRef idx="minor">
          <a:schemeClr val="lt1"/>
        </a:fontRef>
      </dsp:style>
    </dsp:sp>
    <dsp:sp modelId="{85D9A067-B95F-44BE-AED7-7C3379FE7163}">
      <dsp:nvSpPr>
        <dsp:cNvPr id="0" name=""/>
        <dsp:cNvSpPr/>
      </dsp:nvSpPr>
      <dsp:spPr>
        <a:xfrm>
          <a:off x="4853601" y="12526123"/>
          <a:ext cx="3517309" cy="30831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lvl="0" algn="l" defTabSz="1600200">
            <a:lnSpc>
              <a:spcPct val="90000"/>
            </a:lnSpc>
            <a:spcBef>
              <a:spcPct val="0"/>
            </a:spcBef>
            <a:spcAft>
              <a:spcPct val="35000"/>
            </a:spcAft>
          </a:pPr>
          <a:r>
            <a:rPr lang="en-IN" sz="3600" b="1" kern="1200" dirty="0" smtClean="0">
              <a:latin typeface="Tahoma" pitchFamily="34" charset="0"/>
              <a:ea typeface="Tahoma" pitchFamily="34" charset="0"/>
              <a:cs typeface="Tahoma" pitchFamily="34" charset="0"/>
            </a:rPr>
            <a:t>Forming a Powerful Coalition</a:t>
          </a:r>
          <a:endParaRPr lang="en-IN" sz="3600" b="1" kern="1200" dirty="0">
            <a:latin typeface="Tahoma" pitchFamily="34" charset="0"/>
            <a:ea typeface="Tahoma" pitchFamily="34" charset="0"/>
            <a:cs typeface="Tahoma" pitchFamily="34" charset="0"/>
          </a:endParaRPr>
        </a:p>
      </dsp:txBody>
      <dsp:txXfrm>
        <a:off x="4853601" y="12526123"/>
        <a:ext cx="3517309" cy="3083127"/>
      </dsp:txXfrm>
    </dsp:sp>
    <dsp:sp modelId="{5FDAFFFA-03CC-4A96-9AC7-D8372C4795BF}">
      <dsp:nvSpPr>
        <dsp:cNvPr id="0" name=""/>
        <dsp:cNvSpPr/>
      </dsp:nvSpPr>
      <dsp:spPr>
        <a:xfrm>
          <a:off x="7696197" y="11125202"/>
          <a:ext cx="663643" cy="663643"/>
        </a:xfrm>
        <a:prstGeom prst="triangle">
          <a:avLst>
            <a:gd name="adj" fmla="val 100000"/>
          </a:avLst>
        </a:prstGeom>
        <a:solidFill>
          <a:srgbClr val="00B0F0"/>
        </a:solidFill>
        <a:ln w="9525" cap="flat" cmpd="sng" algn="ctr">
          <a:solidFill>
            <a:schemeClr val="accent1">
              <a:hueOff val="0"/>
              <a:satOff val="0"/>
              <a:lumOff val="0"/>
              <a:alphaOff val="0"/>
            </a:schemeClr>
          </a:solidFill>
          <a:prstDash val="solid"/>
        </a:ln>
        <a:effectLst/>
        <a:sp3d extrusionH="381000" contourW="38100" prstMaterial="matte">
          <a:bevelT w="139700" h="139700" prst="divot"/>
          <a:contourClr>
            <a:schemeClr val="lt1"/>
          </a:contourClr>
        </a:sp3d>
      </dsp:spPr>
      <dsp:style>
        <a:lnRef idx="1">
          <a:scrgbClr r="0" g="0" b="0"/>
        </a:lnRef>
        <a:fillRef idx="1">
          <a:scrgbClr r="0" g="0" b="0"/>
        </a:fillRef>
        <a:effectRef idx="0">
          <a:scrgbClr r="0" g="0" b="0"/>
        </a:effectRef>
        <a:fontRef idx="minor">
          <a:schemeClr val="lt1"/>
        </a:fontRef>
      </dsp:style>
    </dsp:sp>
    <dsp:sp modelId="{4698F36C-D0CD-42B8-9276-E67C8301465C}">
      <dsp:nvSpPr>
        <dsp:cNvPr id="0" name=""/>
        <dsp:cNvSpPr/>
      </dsp:nvSpPr>
      <dsp:spPr>
        <a:xfrm rot="5400000">
          <a:off x="9397303" y="10186792"/>
          <a:ext cx="2341363" cy="3895976"/>
        </a:xfrm>
        <a:prstGeom prst="corner">
          <a:avLst>
            <a:gd name="adj1" fmla="val 16120"/>
            <a:gd name="adj2" fmla="val 16110"/>
          </a:avLst>
        </a:prstGeom>
        <a:solidFill>
          <a:schemeClr val="bg1">
            <a:lumMod val="50000"/>
          </a:schemeClr>
        </a:solidFill>
        <a:ln w="9525" cap="flat" cmpd="sng" algn="ctr">
          <a:solidFill>
            <a:schemeClr val="accent1">
              <a:hueOff val="0"/>
              <a:satOff val="0"/>
              <a:lumOff val="0"/>
              <a:alphaOff val="0"/>
            </a:schemeClr>
          </a:solidFill>
          <a:prstDash val="solid"/>
        </a:ln>
        <a:effectLst/>
        <a:sp3d extrusionH="381000" contourW="38100" prstMaterial="matte">
          <a:bevelT w="139700" h="139700" prst="divot"/>
          <a:contourClr>
            <a:schemeClr val="lt1"/>
          </a:contourClr>
        </a:sp3d>
      </dsp:spPr>
      <dsp:style>
        <a:lnRef idx="1">
          <a:scrgbClr r="0" g="0" b="0"/>
        </a:lnRef>
        <a:fillRef idx="1">
          <a:scrgbClr r="0" g="0" b="0"/>
        </a:fillRef>
        <a:effectRef idx="0">
          <a:scrgbClr r="0" g="0" b="0"/>
        </a:effectRef>
        <a:fontRef idx="minor">
          <a:schemeClr val="lt1"/>
        </a:fontRef>
      </dsp:style>
    </dsp:sp>
    <dsp:sp modelId="{D162D34B-0D53-45DE-8FB9-C2ED04981C9D}">
      <dsp:nvSpPr>
        <dsp:cNvPr id="0" name=""/>
        <dsp:cNvSpPr/>
      </dsp:nvSpPr>
      <dsp:spPr>
        <a:xfrm>
          <a:off x="9006471" y="11350501"/>
          <a:ext cx="3517309" cy="30831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lvl="0" algn="l" defTabSz="1600200">
            <a:lnSpc>
              <a:spcPct val="90000"/>
            </a:lnSpc>
            <a:spcBef>
              <a:spcPct val="0"/>
            </a:spcBef>
            <a:spcAft>
              <a:spcPct val="35000"/>
            </a:spcAft>
          </a:pPr>
          <a:r>
            <a:rPr lang="en-IN" sz="3600" b="1" kern="1200" dirty="0" smtClean="0">
              <a:latin typeface="Tahoma" pitchFamily="34" charset="0"/>
              <a:ea typeface="Tahoma" pitchFamily="34" charset="0"/>
              <a:cs typeface="Tahoma" pitchFamily="34" charset="0"/>
            </a:rPr>
            <a:t>Creating a Vision</a:t>
          </a:r>
          <a:endParaRPr lang="en-IN" sz="3600" b="1" kern="1200" dirty="0">
            <a:latin typeface="Tahoma" pitchFamily="34" charset="0"/>
            <a:ea typeface="Tahoma" pitchFamily="34" charset="0"/>
            <a:cs typeface="Tahoma" pitchFamily="34" charset="0"/>
          </a:endParaRPr>
        </a:p>
      </dsp:txBody>
      <dsp:txXfrm>
        <a:off x="9006471" y="11350501"/>
        <a:ext cx="3517309" cy="3083127"/>
      </dsp:txXfrm>
    </dsp:sp>
    <dsp:sp modelId="{B111392F-ECE9-4576-AA6F-A6C411D8A305}">
      <dsp:nvSpPr>
        <dsp:cNvPr id="0" name=""/>
        <dsp:cNvSpPr/>
      </dsp:nvSpPr>
      <dsp:spPr>
        <a:xfrm>
          <a:off x="11860138" y="9899877"/>
          <a:ext cx="663643" cy="663643"/>
        </a:xfrm>
        <a:prstGeom prst="triangle">
          <a:avLst>
            <a:gd name="adj" fmla="val 100000"/>
          </a:avLst>
        </a:prstGeom>
        <a:solidFill>
          <a:schemeClr val="bg1">
            <a:lumMod val="50000"/>
          </a:schemeClr>
        </a:solidFill>
        <a:ln w="9525" cap="flat" cmpd="sng" algn="ctr">
          <a:solidFill>
            <a:schemeClr val="accent1">
              <a:hueOff val="0"/>
              <a:satOff val="0"/>
              <a:lumOff val="0"/>
              <a:alphaOff val="0"/>
            </a:schemeClr>
          </a:solidFill>
          <a:prstDash val="solid"/>
        </a:ln>
        <a:effectLst/>
        <a:sp3d extrusionH="381000" contourW="38100" prstMaterial="matte">
          <a:bevelT w="139700" h="139700" prst="divot"/>
          <a:contourClr>
            <a:schemeClr val="lt1"/>
          </a:contourClr>
        </a:sp3d>
      </dsp:spPr>
      <dsp:style>
        <a:lnRef idx="1">
          <a:scrgbClr r="0" g="0" b="0"/>
        </a:lnRef>
        <a:fillRef idx="1">
          <a:scrgbClr r="0" g="0" b="0"/>
        </a:fillRef>
        <a:effectRef idx="0">
          <a:scrgbClr r="0" g="0" b="0"/>
        </a:effectRef>
        <a:fontRef idx="minor">
          <a:schemeClr val="lt1"/>
        </a:fontRef>
      </dsp:style>
    </dsp:sp>
    <dsp:sp modelId="{819BB193-8BD6-4DFB-BD30-CBA4F0334090}">
      <dsp:nvSpPr>
        <dsp:cNvPr id="0" name=""/>
        <dsp:cNvSpPr/>
      </dsp:nvSpPr>
      <dsp:spPr>
        <a:xfrm rot="5400000">
          <a:off x="13703177" y="8635302"/>
          <a:ext cx="2341363" cy="3895976"/>
        </a:xfrm>
        <a:prstGeom prst="corner">
          <a:avLst>
            <a:gd name="adj1" fmla="val 16120"/>
            <a:gd name="adj2" fmla="val 16110"/>
          </a:avLst>
        </a:prstGeom>
        <a:solidFill>
          <a:srgbClr val="00B0F0"/>
        </a:solidFill>
        <a:ln w="9525" cap="flat" cmpd="sng" algn="ctr">
          <a:solidFill>
            <a:schemeClr val="accent1">
              <a:hueOff val="0"/>
              <a:satOff val="0"/>
              <a:lumOff val="0"/>
              <a:alphaOff val="0"/>
            </a:schemeClr>
          </a:solidFill>
          <a:prstDash val="solid"/>
        </a:ln>
        <a:effectLst/>
        <a:sp3d extrusionH="381000" contourW="38100" prstMaterial="matte">
          <a:bevelT w="139700" h="139700" prst="divot"/>
          <a:contourClr>
            <a:schemeClr val="lt1"/>
          </a:contourClr>
        </a:sp3d>
      </dsp:spPr>
      <dsp:style>
        <a:lnRef idx="1">
          <a:scrgbClr r="0" g="0" b="0"/>
        </a:lnRef>
        <a:fillRef idx="1">
          <a:scrgbClr r="0" g="0" b="0"/>
        </a:fillRef>
        <a:effectRef idx="0">
          <a:scrgbClr r="0" g="0" b="0"/>
        </a:effectRef>
        <a:fontRef idx="minor">
          <a:schemeClr val="lt1"/>
        </a:fontRef>
      </dsp:style>
    </dsp:sp>
    <dsp:sp modelId="{ABAF3C19-866D-4EF7-B089-B0D495EA8A46}">
      <dsp:nvSpPr>
        <dsp:cNvPr id="0" name=""/>
        <dsp:cNvSpPr/>
      </dsp:nvSpPr>
      <dsp:spPr>
        <a:xfrm>
          <a:off x="13312345" y="9799262"/>
          <a:ext cx="3517309" cy="30831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lvl="0" algn="l" defTabSz="1600200">
            <a:lnSpc>
              <a:spcPct val="90000"/>
            </a:lnSpc>
            <a:spcBef>
              <a:spcPct val="0"/>
            </a:spcBef>
            <a:spcAft>
              <a:spcPct val="35000"/>
            </a:spcAft>
          </a:pPr>
          <a:r>
            <a:rPr lang="en-IN" sz="3600" b="1" kern="1200" dirty="0" smtClean="0">
              <a:latin typeface="Tahoma" pitchFamily="34" charset="0"/>
              <a:ea typeface="Tahoma" pitchFamily="34" charset="0"/>
              <a:cs typeface="Tahoma" pitchFamily="34" charset="0"/>
            </a:rPr>
            <a:t>Communicating the Vision</a:t>
          </a:r>
          <a:endParaRPr lang="en-IN" sz="3600" b="1" kern="1200" dirty="0">
            <a:latin typeface="Tahoma" pitchFamily="34" charset="0"/>
            <a:ea typeface="Tahoma" pitchFamily="34" charset="0"/>
            <a:cs typeface="Tahoma" pitchFamily="34" charset="0"/>
          </a:endParaRPr>
        </a:p>
      </dsp:txBody>
      <dsp:txXfrm>
        <a:off x="13312345" y="9799262"/>
        <a:ext cx="3517309" cy="3083127"/>
      </dsp:txXfrm>
    </dsp:sp>
    <dsp:sp modelId="{71ED6B01-A040-498A-A628-9D5D59A4051D}">
      <dsp:nvSpPr>
        <dsp:cNvPr id="0" name=""/>
        <dsp:cNvSpPr/>
      </dsp:nvSpPr>
      <dsp:spPr>
        <a:xfrm>
          <a:off x="16166011" y="8348438"/>
          <a:ext cx="663643" cy="663643"/>
        </a:xfrm>
        <a:prstGeom prst="triangle">
          <a:avLst>
            <a:gd name="adj" fmla="val 100000"/>
          </a:avLst>
        </a:prstGeom>
        <a:solidFill>
          <a:srgbClr val="00B0F0"/>
        </a:solidFill>
        <a:ln w="9525" cap="flat" cmpd="sng" algn="ctr">
          <a:solidFill>
            <a:schemeClr val="accent1">
              <a:hueOff val="0"/>
              <a:satOff val="0"/>
              <a:lumOff val="0"/>
              <a:alphaOff val="0"/>
            </a:schemeClr>
          </a:solidFill>
          <a:prstDash val="solid"/>
        </a:ln>
        <a:effectLst/>
        <a:sp3d extrusionH="381000" contourW="38100" prstMaterial="matte">
          <a:bevelT w="139700" h="139700" prst="divot"/>
          <a:contourClr>
            <a:schemeClr val="lt1"/>
          </a:contourClr>
        </a:sp3d>
      </dsp:spPr>
      <dsp:style>
        <a:lnRef idx="1">
          <a:scrgbClr r="0" g="0" b="0"/>
        </a:lnRef>
        <a:fillRef idx="1">
          <a:scrgbClr r="0" g="0" b="0"/>
        </a:fillRef>
        <a:effectRef idx="0">
          <a:scrgbClr r="0" g="0" b="0"/>
        </a:effectRef>
        <a:fontRef idx="minor">
          <a:schemeClr val="lt1"/>
        </a:fontRef>
      </dsp:style>
    </dsp:sp>
    <dsp:sp modelId="{E68379B1-DFBE-45FF-B36B-AD2DDF2E9C74}">
      <dsp:nvSpPr>
        <dsp:cNvPr id="0" name=""/>
        <dsp:cNvSpPr/>
      </dsp:nvSpPr>
      <dsp:spPr>
        <a:xfrm rot="5400000">
          <a:off x="18009051" y="7186458"/>
          <a:ext cx="2341363" cy="3895976"/>
        </a:xfrm>
        <a:prstGeom prst="corner">
          <a:avLst>
            <a:gd name="adj1" fmla="val 16120"/>
            <a:gd name="adj2" fmla="val 16110"/>
          </a:avLst>
        </a:prstGeom>
        <a:solidFill>
          <a:schemeClr val="bg1">
            <a:lumMod val="50000"/>
          </a:schemeClr>
        </a:solidFill>
        <a:ln w="9525" cap="flat" cmpd="sng" algn="ctr">
          <a:solidFill>
            <a:schemeClr val="bg1">
              <a:lumMod val="85000"/>
            </a:schemeClr>
          </a:solidFill>
          <a:prstDash val="solid"/>
        </a:ln>
        <a:effectLst/>
        <a:sp3d extrusionH="381000" contourW="38100" prstMaterial="matte">
          <a:bevelT w="139700" h="139700" prst="divot"/>
          <a:contourClr>
            <a:schemeClr val="lt1"/>
          </a:contourClr>
        </a:sp3d>
      </dsp:spPr>
      <dsp:style>
        <a:lnRef idx="1">
          <a:scrgbClr r="0" g="0" b="0"/>
        </a:lnRef>
        <a:fillRef idx="1">
          <a:scrgbClr r="0" g="0" b="0"/>
        </a:fillRef>
        <a:effectRef idx="0">
          <a:scrgbClr r="0" g="0" b="0"/>
        </a:effectRef>
        <a:fontRef idx="minor">
          <a:schemeClr val="lt1"/>
        </a:fontRef>
      </dsp:style>
    </dsp:sp>
    <dsp:sp modelId="{F38BB4C1-AAA8-4BAA-A576-3314C6C41D4B}">
      <dsp:nvSpPr>
        <dsp:cNvPr id="0" name=""/>
        <dsp:cNvSpPr/>
      </dsp:nvSpPr>
      <dsp:spPr>
        <a:xfrm>
          <a:off x="17618219" y="8350598"/>
          <a:ext cx="3517309" cy="30831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lvl="0" algn="l" defTabSz="1600200">
            <a:lnSpc>
              <a:spcPct val="90000"/>
            </a:lnSpc>
            <a:spcBef>
              <a:spcPct val="0"/>
            </a:spcBef>
            <a:spcAft>
              <a:spcPct val="35000"/>
            </a:spcAft>
          </a:pPr>
          <a:r>
            <a:rPr lang="en-IN" sz="3600" b="1" kern="1200" dirty="0" smtClean="0">
              <a:latin typeface="Tahoma" pitchFamily="34" charset="0"/>
              <a:ea typeface="Tahoma" pitchFamily="34" charset="0"/>
              <a:cs typeface="Tahoma" pitchFamily="34" charset="0"/>
            </a:rPr>
            <a:t>Empowering others to act on the Vision</a:t>
          </a:r>
          <a:endParaRPr lang="en-IN" sz="3600" b="1" kern="1200" dirty="0">
            <a:latin typeface="Tahoma" pitchFamily="34" charset="0"/>
            <a:ea typeface="Tahoma" pitchFamily="34" charset="0"/>
            <a:cs typeface="Tahoma" pitchFamily="34" charset="0"/>
          </a:endParaRPr>
        </a:p>
      </dsp:txBody>
      <dsp:txXfrm>
        <a:off x="17618219" y="8350598"/>
        <a:ext cx="3517309" cy="3083127"/>
      </dsp:txXfrm>
    </dsp:sp>
    <dsp:sp modelId="{90344D3B-E2E5-47F2-8EE6-18A1573FE8AD}">
      <dsp:nvSpPr>
        <dsp:cNvPr id="0" name=""/>
        <dsp:cNvSpPr/>
      </dsp:nvSpPr>
      <dsp:spPr>
        <a:xfrm>
          <a:off x="20471885" y="6899652"/>
          <a:ext cx="663643" cy="663643"/>
        </a:xfrm>
        <a:prstGeom prst="triangle">
          <a:avLst>
            <a:gd name="adj" fmla="val 100000"/>
          </a:avLst>
        </a:prstGeom>
        <a:solidFill>
          <a:schemeClr val="bg1">
            <a:lumMod val="50000"/>
          </a:schemeClr>
        </a:solidFill>
        <a:ln w="9525" cap="flat" cmpd="sng" algn="ctr">
          <a:solidFill>
            <a:schemeClr val="bg1">
              <a:lumMod val="85000"/>
            </a:schemeClr>
          </a:solidFill>
          <a:prstDash val="solid"/>
        </a:ln>
        <a:effectLst/>
        <a:sp3d extrusionH="381000" contourW="38100" prstMaterial="matte">
          <a:bevelT w="139700" h="139700" prst="divot"/>
          <a:contourClr>
            <a:schemeClr val="lt1"/>
          </a:contourClr>
        </a:sp3d>
      </dsp:spPr>
      <dsp:style>
        <a:lnRef idx="1">
          <a:scrgbClr r="0" g="0" b="0"/>
        </a:lnRef>
        <a:fillRef idx="1">
          <a:scrgbClr r="0" g="0" b="0"/>
        </a:fillRef>
        <a:effectRef idx="0">
          <a:scrgbClr r="0" g="0" b="0"/>
        </a:effectRef>
        <a:fontRef idx="minor">
          <a:schemeClr val="lt1"/>
        </a:fontRef>
      </dsp:style>
    </dsp:sp>
    <dsp:sp modelId="{56B37131-1E7F-4381-BC22-B766EB4114A4}">
      <dsp:nvSpPr>
        <dsp:cNvPr id="0" name=""/>
        <dsp:cNvSpPr/>
      </dsp:nvSpPr>
      <dsp:spPr>
        <a:xfrm rot="5400000">
          <a:off x="22314925" y="5158993"/>
          <a:ext cx="2341363" cy="3895976"/>
        </a:xfrm>
        <a:prstGeom prst="corner">
          <a:avLst>
            <a:gd name="adj1" fmla="val 16120"/>
            <a:gd name="adj2" fmla="val 16110"/>
          </a:avLst>
        </a:prstGeom>
        <a:solidFill>
          <a:srgbClr val="00B0F0"/>
        </a:solidFill>
        <a:ln w="9525" cap="flat" cmpd="sng" algn="ctr">
          <a:solidFill>
            <a:schemeClr val="accent1">
              <a:hueOff val="0"/>
              <a:satOff val="0"/>
              <a:lumOff val="0"/>
              <a:alphaOff val="0"/>
            </a:schemeClr>
          </a:solidFill>
          <a:prstDash val="solid"/>
        </a:ln>
        <a:effectLst/>
        <a:sp3d extrusionH="381000" contourW="38100" prstMaterial="matte">
          <a:bevelT w="139700" h="139700" prst="divot"/>
          <a:contourClr>
            <a:schemeClr val="lt1"/>
          </a:contourClr>
        </a:sp3d>
      </dsp:spPr>
      <dsp:style>
        <a:lnRef idx="1">
          <a:scrgbClr r="0" g="0" b="0"/>
        </a:lnRef>
        <a:fillRef idx="1">
          <a:scrgbClr r="0" g="0" b="0"/>
        </a:fillRef>
        <a:effectRef idx="0">
          <a:scrgbClr r="0" g="0" b="0"/>
        </a:effectRef>
        <a:fontRef idx="minor">
          <a:schemeClr val="lt1"/>
        </a:fontRef>
      </dsp:style>
    </dsp:sp>
    <dsp:sp modelId="{92A625F3-5EA4-4EB9-A3BC-9D9BB714CA04}">
      <dsp:nvSpPr>
        <dsp:cNvPr id="0" name=""/>
        <dsp:cNvSpPr/>
      </dsp:nvSpPr>
      <dsp:spPr>
        <a:xfrm>
          <a:off x="21924093" y="6323138"/>
          <a:ext cx="3517309" cy="30831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lvl="0" algn="l" defTabSz="1600200">
            <a:lnSpc>
              <a:spcPct val="90000"/>
            </a:lnSpc>
            <a:spcBef>
              <a:spcPct val="0"/>
            </a:spcBef>
            <a:spcAft>
              <a:spcPct val="35000"/>
            </a:spcAft>
          </a:pPr>
          <a:r>
            <a:rPr lang="en-IN" sz="3600" b="1" kern="1200" dirty="0" smtClean="0">
              <a:latin typeface="Tahoma" pitchFamily="34" charset="0"/>
              <a:ea typeface="Tahoma" pitchFamily="34" charset="0"/>
              <a:cs typeface="Tahoma" pitchFamily="34" charset="0"/>
            </a:rPr>
            <a:t>Planning and creating short term wins</a:t>
          </a:r>
          <a:endParaRPr lang="en-IN" sz="3600" b="1" kern="1200" dirty="0">
            <a:latin typeface="Tahoma" pitchFamily="34" charset="0"/>
            <a:ea typeface="Tahoma" pitchFamily="34" charset="0"/>
            <a:cs typeface="Tahoma" pitchFamily="34" charset="0"/>
          </a:endParaRPr>
        </a:p>
      </dsp:txBody>
      <dsp:txXfrm>
        <a:off x="21924093" y="6323138"/>
        <a:ext cx="3517309" cy="3083127"/>
      </dsp:txXfrm>
    </dsp:sp>
    <dsp:sp modelId="{E2A778D0-83EF-402A-B15E-F9274763E228}">
      <dsp:nvSpPr>
        <dsp:cNvPr id="0" name=""/>
        <dsp:cNvSpPr/>
      </dsp:nvSpPr>
      <dsp:spPr>
        <a:xfrm>
          <a:off x="24777759" y="4872215"/>
          <a:ext cx="663643" cy="663643"/>
        </a:xfrm>
        <a:prstGeom prst="triangle">
          <a:avLst>
            <a:gd name="adj" fmla="val 100000"/>
          </a:avLst>
        </a:prstGeom>
        <a:solidFill>
          <a:srgbClr val="00B0F0"/>
        </a:solidFill>
        <a:ln w="9525" cap="flat" cmpd="sng" algn="ctr">
          <a:solidFill>
            <a:schemeClr val="accent1">
              <a:hueOff val="0"/>
              <a:satOff val="0"/>
              <a:lumOff val="0"/>
              <a:alphaOff val="0"/>
            </a:schemeClr>
          </a:solidFill>
          <a:prstDash val="solid"/>
        </a:ln>
        <a:effectLst/>
        <a:sp3d extrusionH="381000" contourW="38100" prstMaterial="matte">
          <a:bevelT w="139700" h="139700" prst="divot"/>
          <a:contourClr>
            <a:schemeClr val="lt1"/>
          </a:contourClr>
        </a:sp3d>
      </dsp:spPr>
      <dsp:style>
        <a:lnRef idx="1">
          <a:scrgbClr r="0" g="0" b="0"/>
        </a:lnRef>
        <a:fillRef idx="1">
          <a:scrgbClr r="0" g="0" b="0"/>
        </a:fillRef>
        <a:effectRef idx="0">
          <a:scrgbClr r="0" g="0" b="0"/>
        </a:effectRef>
        <a:fontRef idx="minor">
          <a:schemeClr val="lt1"/>
        </a:fontRef>
      </dsp:style>
    </dsp:sp>
    <dsp:sp modelId="{4ED207C7-643C-4232-AE0F-91827D1CFB3D}">
      <dsp:nvSpPr>
        <dsp:cNvPr id="0" name=""/>
        <dsp:cNvSpPr/>
      </dsp:nvSpPr>
      <dsp:spPr>
        <a:xfrm rot="5400000">
          <a:off x="26620798" y="3199076"/>
          <a:ext cx="2341363" cy="3895976"/>
        </a:xfrm>
        <a:prstGeom prst="corner">
          <a:avLst>
            <a:gd name="adj1" fmla="val 16120"/>
            <a:gd name="adj2" fmla="val 16110"/>
          </a:avLst>
        </a:prstGeom>
        <a:solidFill>
          <a:schemeClr val="bg1">
            <a:lumMod val="50000"/>
          </a:schemeClr>
        </a:solidFill>
        <a:ln w="9525" cap="flat" cmpd="sng" algn="ctr">
          <a:solidFill>
            <a:schemeClr val="bg1">
              <a:lumMod val="85000"/>
            </a:schemeClr>
          </a:solidFill>
          <a:prstDash val="solid"/>
        </a:ln>
        <a:effectLst/>
        <a:sp3d extrusionH="381000" contourW="38100" prstMaterial="matte">
          <a:bevelT w="139700" h="139700" prst="divot"/>
          <a:contourClr>
            <a:schemeClr val="lt1"/>
          </a:contourClr>
        </a:sp3d>
      </dsp:spPr>
      <dsp:style>
        <a:lnRef idx="1">
          <a:scrgbClr r="0" g="0" b="0"/>
        </a:lnRef>
        <a:fillRef idx="1">
          <a:scrgbClr r="0" g="0" b="0"/>
        </a:fillRef>
        <a:effectRef idx="0">
          <a:scrgbClr r="0" g="0" b="0"/>
        </a:effectRef>
        <a:fontRef idx="minor">
          <a:schemeClr val="lt1"/>
        </a:fontRef>
      </dsp:style>
    </dsp:sp>
    <dsp:sp modelId="{4EA6E773-EBAE-4B9F-8D4F-651CB5DA4222}">
      <dsp:nvSpPr>
        <dsp:cNvPr id="0" name=""/>
        <dsp:cNvSpPr/>
      </dsp:nvSpPr>
      <dsp:spPr>
        <a:xfrm>
          <a:off x="26229967" y="4363107"/>
          <a:ext cx="3517309" cy="30831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lvl="0" algn="l" defTabSz="1600200">
            <a:lnSpc>
              <a:spcPct val="90000"/>
            </a:lnSpc>
            <a:spcBef>
              <a:spcPct val="0"/>
            </a:spcBef>
            <a:spcAft>
              <a:spcPct val="35000"/>
            </a:spcAft>
          </a:pPr>
          <a:r>
            <a:rPr lang="en-IN" sz="3600" b="1" kern="1200" dirty="0" smtClean="0">
              <a:latin typeface="Tahoma" pitchFamily="34" charset="0"/>
              <a:ea typeface="Tahoma" pitchFamily="34" charset="0"/>
              <a:cs typeface="Tahoma" pitchFamily="34" charset="0"/>
            </a:rPr>
            <a:t>Consolidating Improvements and producing still more changes</a:t>
          </a:r>
          <a:endParaRPr lang="en-IN" sz="3600" b="1" kern="1200" dirty="0">
            <a:latin typeface="Tahoma" pitchFamily="34" charset="0"/>
            <a:ea typeface="Tahoma" pitchFamily="34" charset="0"/>
            <a:cs typeface="Tahoma" pitchFamily="34" charset="0"/>
          </a:endParaRPr>
        </a:p>
      </dsp:txBody>
      <dsp:txXfrm>
        <a:off x="26229967" y="4363107"/>
        <a:ext cx="3517309" cy="3083127"/>
      </dsp:txXfrm>
    </dsp:sp>
    <dsp:sp modelId="{90B202C1-B78D-41FA-AA42-8422B213724A}">
      <dsp:nvSpPr>
        <dsp:cNvPr id="0" name=""/>
        <dsp:cNvSpPr/>
      </dsp:nvSpPr>
      <dsp:spPr>
        <a:xfrm>
          <a:off x="29083633" y="2912284"/>
          <a:ext cx="663643" cy="663643"/>
        </a:xfrm>
        <a:prstGeom prst="triangle">
          <a:avLst>
            <a:gd name="adj" fmla="val 100000"/>
          </a:avLst>
        </a:prstGeom>
        <a:solidFill>
          <a:schemeClr val="accent1">
            <a:hueOff val="0"/>
            <a:satOff val="0"/>
            <a:lumOff val="0"/>
            <a:alphaOff val="0"/>
          </a:schemeClr>
        </a:solidFill>
        <a:ln w="9525" cap="flat" cmpd="sng" algn="ctr">
          <a:solidFill>
            <a:schemeClr val="accent1">
              <a:hueOff val="0"/>
              <a:satOff val="0"/>
              <a:lumOff val="0"/>
              <a:alphaOff val="0"/>
            </a:schemeClr>
          </a:solidFill>
          <a:prstDash val="solid"/>
        </a:ln>
        <a:effectLst/>
        <a:sp3d extrusionH="381000" contourW="38100" prstMaterial="matte">
          <a:contourClr>
            <a:schemeClr val="lt1"/>
          </a:contourClr>
        </a:sp3d>
      </dsp:spPr>
      <dsp:style>
        <a:lnRef idx="1">
          <a:scrgbClr r="0" g="0" b="0"/>
        </a:lnRef>
        <a:fillRef idx="1">
          <a:scrgbClr r="0" g="0" b="0"/>
        </a:fillRef>
        <a:effectRef idx="0">
          <a:scrgbClr r="0" g="0" b="0"/>
        </a:effectRef>
        <a:fontRef idx="minor">
          <a:schemeClr val="lt1"/>
        </a:fontRef>
      </dsp:style>
    </dsp:sp>
    <dsp:sp modelId="{14C7303A-8A82-4D7D-9228-A09A9C8F5EBC}">
      <dsp:nvSpPr>
        <dsp:cNvPr id="0" name=""/>
        <dsp:cNvSpPr/>
      </dsp:nvSpPr>
      <dsp:spPr>
        <a:xfrm rot="5400000">
          <a:off x="30224228" y="390110"/>
          <a:ext cx="2341363" cy="3895976"/>
        </a:xfrm>
        <a:prstGeom prst="corner">
          <a:avLst>
            <a:gd name="adj1" fmla="val 16120"/>
            <a:gd name="adj2" fmla="val 16110"/>
          </a:avLst>
        </a:prstGeom>
        <a:solidFill>
          <a:srgbClr val="00B0F0"/>
        </a:solidFill>
        <a:ln w="9525" cap="flat" cmpd="sng" algn="ctr">
          <a:solidFill>
            <a:schemeClr val="accent1">
              <a:hueOff val="0"/>
              <a:satOff val="0"/>
              <a:lumOff val="0"/>
              <a:alphaOff val="0"/>
            </a:schemeClr>
          </a:solidFill>
          <a:prstDash val="solid"/>
        </a:ln>
        <a:effectLst/>
        <a:sp3d extrusionH="381000" contourW="38100" prstMaterial="matte">
          <a:bevelT w="139700" h="139700" prst="divot"/>
          <a:contourClr>
            <a:schemeClr val="lt1"/>
          </a:contourClr>
        </a:sp3d>
      </dsp:spPr>
      <dsp:style>
        <a:lnRef idx="1">
          <a:scrgbClr r="0" g="0" b="0"/>
        </a:lnRef>
        <a:fillRef idx="1">
          <a:scrgbClr r="0" g="0" b="0"/>
        </a:fillRef>
        <a:effectRef idx="0">
          <a:scrgbClr r="0" g="0" b="0"/>
        </a:effectRef>
        <a:fontRef idx="minor">
          <a:schemeClr val="lt1"/>
        </a:fontRef>
      </dsp:style>
    </dsp:sp>
    <dsp:sp modelId="{61EC8DE1-23B2-4DBA-B71C-E6FD472410E8}">
      <dsp:nvSpPr>
        <dsp:cNvPr id="0" name=""/>
        <dsp:cNvSpPr/>
      </dsp:nvSpPr>
      <dsp:spPr>
        <a:xfrm>
          <a:off x="29894740" y="1509462"/>
          <a:ext cx="3517309" cy="30831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lvl="0" algn="l" defTabSz="1600200">
            <a:lnSpc>
              <a:spcPct val="90000"/>
            </a:lnSpc>
            <a:spcBef>
              <a:spcPct val="0"/>
            </a:spcBef>
            <a:spcAft>
              <a:spcPct val="35000"/>
            </a:spcAft>
          </a:pPr>
          <a:r>
            <a:rPr lang="en-IN" sz="3600" b="1" kern="1200" dirty="0" smtClean="0">
              <a:latin typeface="Tahoma" pitchFamily="34" charset="0"/>
              <a:ea typeface="Tahoma" pitchFamily="34" charset="0"/>
              <a:cs typeface="Tahoma" pitchFamily="34" charset="0"/>
            </a:rPr>
            <a:t>Institutionalizing new approaches</a:t>
          </a:r>
          <a:endParaRPr lang="en-IN" sz="3600" b="1" kern="1200" dirty="0">
            <a:latin typeface="Tahoma" pitchFamily="34" charset="0"/>
            <a:ea typeface="Tahoma" pitchFamily="34" charset="0"/>
            <a:cs typeface="Tahoma" pitchFamily="34" charset="0"/>
          </a:endParaRPr>
        </a:p>
      </dsp:txBody>
      <dsp:txXfrm>
        <a:off x="29894740" y="1509462"/>
        <a:ext cx="3517309" cy="3083127"/>
      </dsp:txXfrm>
    </dsp:sp>
  </dsp:spTree>
</dsp:drawing>
</file>

<file path=ppt/diagrams/layout1.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t>24/04/2016</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7531DCF1-2867-4FFF-9837-71AAFE6A61B8}" type="datetimeFigureOut">
              <a:rPr lang="en-GB" smtClean="0"/>
              <a:t>24/04/2016</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576C5ECC-5BFB-40EB-825E-5B5FC7567EFE}" type="slidenum">
              <a:rPr lang="en-GB" smtClean="0"/>
              <a:t>‹#›</a:t>
            </a:fld>
            <a:endParaRPr lang="en-GB"/>
          </a:p>
        </p:txBody>
      </p:sp>
    </p:spTree>
    <p:extLst>
      <p:ext uri="{BB962C8B-B14F-4D97-AF65-F5344CB8AC3E}">
        <p14:creationId xmlns:p14="http://schemas.microsoft.com/office/powerpoint/2010/main" val="23641249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576C5ECC-5BFB-40EB-825E-5B5FC7567EFE}" type="slidenum">
              <a:rPr lang="en-GB" smtClean="0"/>
              <a:t>3</a:t>
            </a:fld>
            <a:endParaRPr lang="en-GB"/>
          </a:p>
        </p:txBody>
      </p:sp>
    </p:spTree>
    <p:extLst>
      <p:ext uri="{BB962C8B-B14F-4D97-AF65-F5344CB8AC3E}">
        <p14:creationId xmlns:p14="http://schemas.microsoft.com/office/powerpoint/2010/main" val="1063053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76C5ECC-5BFB-40EB-825E-5B5FC7567EFE}" type="slidenum">
              <a:rPr lang="en-GB" smtClean="0"/>
              <a:t>7</a:t>
            </a:fld>
            <a:endParaRPr lang="en-GB"/>
          </a:p>
        </p:txBody>
      </p:sp>
    </p:spTree>
    <p:extLst>
      <p:ext uri="{BB962C8B-B14F-4D97-AF65-F5344CB8AC3E}">
        <p14:creationId xmlns:p14="http://schemas.microsoft.com/office/powerpoint/2010/main" val="9468050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76C5ECC-5BFB-40EB-825E-5B5FC7567EFE}" type="slidenum">
              <a:rPr lang="en-GB" smtClean="0"/>
              <a:t>10</a:t>
            </a:fld>
            <a:endParaRPr lang="en-GB"/>
          </a:p>
        </p:txBody>
      </p:sp>
    </p:spTree>
    <p:extLst>
      <p:ext uri="{BB962C8B-B14F-4D97-AF65-F5344CB8AC3E}">
        <p14:creationId xmlns:p14="http://schemas.microsoft.com/office/powerpoint/2010/main" val="25644112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76C5ECC-5BFB-40EB-825E-5B5FC7567EFE}" type="slidenum">
              <a:rPr lang="en-GB" smtClean="0"/>
              <a:t>11</a:t>
            </a:fld>
            <a:endParaRPr lang="en-GB"/>
          </a:p>
        </p:txBody>
      </p:sp>
    </p:spTree>
    <p:extLst>
      <p:ext uri="{BB962C8B-B14F-4D97-AF65-F5344CB8AC3E}">
        <p14:creationId xmlns:p14="http://schemas.microsoft.com/office/powerpoint/2010/main" val="4518243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576C5ECC-5BFB-40EB-825E-5B5FC7567EFE}" type="slidenum">
              <a:rPr lang="en-GB" smtClean="0"/>
              <a:t>12</a:t>
            </a:fld>
            <a:endParaRPr lang="en-GB"/>
          </a:p>
        </p:txBody>
      </p:sp>
    </p:spTree>
    <p:extLst>
      <p:ext uri="{BB962C8B-B14F-4D97-AF65-F5344CB8AC3E}">
        <p14:creationId xmlns:p14="http://schemas.microsoft.com/office/powerpoint/2010/main" val="38470688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58A679E-FE92-45E1-9DD4-C69DF52271ED}" type="slidenum">
              <a:rPr lang="en-GB" smtClean="0"/>
              <a:pPr/>
              <a:t>17</a:t>
            </a:fld>
            <a:endParaRPr lang="en-GB"/>
          </a:p>
        </p:txBody>
      </p:sp>
    </p:spTree>
    <p:extLst>
      <p:ext uri="{BB962C8B-B14F-4D97-AF65-F5344CB8AC3E}">
        <p14:creationId xmlns:p14="http://schemas.microsoft.com/office/powerpoint/2010/main" val="24101482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358A679E-FE92-45E1-9DD4-C69DF52271ED}" type="slidenum">
              <a:rPr lang="en-GB" smtClean="0"/>
              <a:pPr/>
              <a:t>18</a:t>
            </a:fld>
            <a:endParaRPr lang="en-GB"/>
          </a:p>
        </p:txBody>
      </p:sp>
    </p:spTree>
    <p:extLst>
      <p:ext uri="{BB962C8B-B14F-4D97-AF65-F5344CB8AC3E}">
        <p14:creationId xmlns:p14="http://schemas.microsoft.com/office/powerpoint/2010/main" val="32612125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76C5ECC-5BFB-40EB-825E-5B5FC7567EFE}" type="slidenum">
              <a:rPr lang="en-GB" smtClean="0"/>
              <a:t>19</a:t>
            </a:fld>
            <a:endParaRPr lang="en-GB"/>
          </a:p>
        </p:txBody>
      </p:sp>
    </p:spTree>
    <p:extLst>
      <p:ext uri="{BB962C8B-B14F-4D97-AF65-F5344CB8AC3E}">
        <p14:creationId xmlns:p14="http://schemas.microsoft.com/office/powerpoint/2010/main" val="20838210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576C5ECC-5BFB-40EB-825E-5B5FC7567EFE}" type="slidenum">
              <a:rPr lang="en-GB" smtClean="0"/>
              <a:t>20</a:t>
            </a:fld>
            <a:endParaRPr lang="en-GB"/>
          </a:p>
        </p:txBody>
      </p:sp>
    </p:spTree>
    <p:extLst>
      <p:ext uri="{BB962C8B-B14F-4D97-AF65-F5344CB8AC3E}">
        <p14:creationId xmlns:p14="http://schemas.microsoft.com/office/powerpoint/2010/main" val="17784035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76C5ECC-5BFB-40EB-825E-5B5FC7567EFE}" type="slidenum">
              <a:rPr lang="en-GB" smtClean="0"/>
              <a:t>22</a:t>
            </a:fld>
            <a:endParaRPr lang="en-GB"/>
          </a:p>
        </p:txBody>
      </p:sp>
    </p:spTree>
    <p:extLst>
      <p:ext uri="{BB962C8B-B14F-4D97-AF65-F5344CB8AC3E}">
        <p14:creationId xmlns:p14="http://schemas.microsoft.com/office/powerpoint/2010/main" val="25743044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76C5ECC-5BFB-40EB-825E-5B5FC7567EFE}" type="slidenum">
              <a:rPr lang="en-GB" smtClean="0"/>
              <a:t>23</a:t>
            </a:fld>
            <a:endParaRPr lang="en-GB"/>
          </a:p>
        </p:txBody>
      </p:sp>
    </p:spTree>
    <p:extLst>
      <p:ext uri="{BB962C8B-B14F-4D97-AF65-F5344CB8AC3E}">
        <p14:creationId xmlns:p14="http://schemas.microsoft.com/office/powerpoint/2010/main" val="39974742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Wingdings" panose="05000000000000000000" pitchFamily="2" charset="2"/>
              <a:buNone/>
            </a:pPr>
            <a:endParaRPr lang="en-GB" dirty="0"/>
          </a:p>
        </p:txBody>
      </p:sp>
      <p:sp>
        <p:nvSpPr>
          <p:cNvPr id="4" name="Slide Number Placeholder 3"/>
          <p:cNvSpPr>
            <a:spLocks noGrp="1"/>
          </p:cNvSpPr>
          <p:nvPr>
            <p:ph type="sldNum" sz="quarter" idx="10"/>
          </p:nvPr>
        </p:nvSpPr>
        <p:spPr/>
        <p:txBody>
          <a:bodyPr/>
          <a:lstStyle/>
          <a:p>
            <a:fld id="{576C5ECC-5BFB-40EB-825E-5B5FC7567EFE}" type="slidenum">
              <a:rPr lang="en-GB" smtClean="0"/>
              <a:t>25</a:t>
            </a:fld>
            <a:endParaRPr lang="en-GB"/>
          </a:p>
        </p:txBody>
      </p:sp>
    </p:spTree>
    <p:extLst>
      <p:ext uri="{BB962C8B-B14F-4D97-AF65-F5344CB8AC3E}">
        <p14:creationId xmlns:p14="http://schemas.microsoft.com/office/powerpoint/2010/main" val="23902967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76C5ECC-5BFB-40EB-825E-5B5FC7567EFE}" type="slidenum">
              <a:rPr lang="en-GB" smtClean="0"/>
              <a:t>26</a:t>
            </a:fld>
            <a:endParaRPr lang="en-GB"/>
          </a:p>
        </p:txBody>
      </p:sp>
    </p:spTree>
    <p:extLst>
      <p:ext uri="{BB962C8B-B14F-4D97-AF65-F5344CB8AC3E}">
        <p14:creationId xmlns:p14="http://schemas.microsoft.com/office/powerpoint/2010/main" val="9853162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76C5ECC-5BFB-40EB-825E-5B5FC7567EFE}" type="slidenum">
              <a:rPr lang="en-GB" smtClean="0"/>
              <a:t>27</a:t>
            </a:fld>
            <a:endParaRPr lang="en-GB"/>
          </a:p>
        </p:txBody>
      </p:sp>
    </p:spTree>
    <p:extLst>
      <p:ext uri="{BB962C8B-B14F-4D97-AF65-F5344CB8AC3E}">
        <p14:creationId xmlns:p14="http://schemas.microsoft.com/office/powerpoint/2010/main" val="30117607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76C5ECC-5BFB-40EB-825E-5B5FC7567EFE}" type="slidenum">
              <a:rPr lang="en-GB" smtClean="0"/>
              <a:t>29</a:t>
            </a:fld>
            <a:endParaRPr lang="en-GB"/>
          </a:p>
        </p:txBody>
      </p:sp>
    </p:spTree>
    <p:extLst>
      <p:ext uri="{BB962C8B-B14F-4D97-AF65-F5344CB8AC3E}">
        <p14:creationId xmlns:p14="http://schemas.microsoft.com/office/powerpoint/2010/main" val="283060989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76C5ECC-5BFB-40EB-825E-5B5FC7567EFE}" type="slidenum">
              <a:rPr lang="en-GB" smtClean="0"/>
              <a:t>30</a:t>
            </a:fld>
            <a:endParaRPr lang="en-GB"/>
          </a:p>
        </p:txBody>
      </p:sp>
    </p:spTree>
    <p:extLst>
      <p:ext uri="{BB962C8B-B14F-4D97-AF65-F5344CB8AC3E}">
        <p14:creationId xmlns:p14="http://schemas.microsoft.com/office/powerpoint/2010/main" val="275054181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76C5ECC-5BFB-40EB-825E-5B5FC7567EFE}" type="slidenum">
              <a:rPr lang="en-GB" smtClean="0"/>
              <a:t>31</a:t>
            </a:fld>
            <a:endParaRPr lang="en-GB"/>
          </a:p>
        </p:txBody>
      </p:sp>
    </p:spTree>
    <p:extLst>
      <p:ext uri="{BB962C8B-B14F-4D97-AF65-F5344CB8AC3E}">
        <p14:creationId xmlns:p14="http://schemas.microsoft.com/office/powerpoint/2010/main" val="337271487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76C5ECC-5BFB-40EB-825E-5B5FC7567EFE}" type="slidenum">
              <a:rPr lang="en-GB" smtClean="0"/>
              <a:t>32</a:t>
            </a:fld>
            <a:endParaRPr lang="en-GB"/>
          </a:p>
        </p:txBody>
      </p:sp>
    </p:spTree>
    <p:extLst>
      <p:ext uri="{BB962C8B-B14F-4D97-AF65-F5344CB8AC3E}">
        <p14:creationId xmlns:p14="http://schemas.microsoft.com/office/powerpoint/2010/main" val="128226915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76C5ECC-5BFB-40EB-825E-5B5FC7567EFE}" type="slidenum">
              <a:rPr lang="en-GB" smtClean="0"/>
              <a:t>33</a:t>
            </a:fld>
            <a:endParaRPr lang="en-GB"/>
          </a:p>
        </p:txBody>
      </p:sp>
    </p:spTree>
    <p:extLst>
      <p:ext uri="{BB962C8B-B14F-4D97-AF65-F5344CB8AC3E}">
        <p14:creationId xmlns:p14="http://schemas.microsoft.com/office/powerpoint/2010/main" val="26535184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24/04/2016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24/04/2016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24/04/2016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24/04/2016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24/04/2016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24/04/2016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24/04/2016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24/04/2016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24/04/2016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24/04/2016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24/04/2016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24/04/2016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20.gif"/><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47664" y="1268760"/>
            <a:ext cx="7200800" cy="2304256"/>
          </a:xfrm>
        </p:spPr>
        <p:txBody>
          <a:bodyPr>
            <a:normAutofit fontScale="90000"/>
          </a:bodyPr>
          <a:lstStyle/>
          <a:p>
            <a:r>
              <a:rPr lang="en-GB" b="1" dirty="0" smtClean="0">
                <a:effectLst>
                  <a:outerShdw blurRad="38100" dist="38100" dir="2700000" algn="tl">
                    <a:srgbClr val="000000">
                      <a:alpha val="43137"/>
                    </a:srgbClr>
                  </a:outerShdw>
                </a:effectLst>
              </a:rPr>
              <a:t>The Management of Change</a:t>
            </a:r>
            <a:br>
              <a:rPr lang="en-GB" b="1" dirty="0" smtClean="0">
                <a:effectLst>
                  <a:outerShdw blurRad="38100" dist="38100" dir="2700000" algn="tl">
                    <a:srgbClr val="000000">
                      <a:alpha val="43137"/>
                    </a:srgbClr>
                  </a:outerShdw>
                </a:effectLst>
              </a:rPr>
            </a:br>
            <a:r>
              <a:rPr lang="en-GB" b="1" dirty="0" smtClean="0">
                <a:effectLst>
                  <a:outerShdw blurRad="38100" dist="38100" dir="2700000" algn="tl">
                    <a:srgbClr val="000000">
                      <a:alpha val="43137"/>
                    </a:srgbClr>
                  </a:outerShdw>
                </a:effectLst>
              </a:rPr>
              <a:t>Nicola Cleevely</a:t>
            </a:r>
            <a:br>
              <a:rPr lang="en-GB" b="1" dirty="0" smtClean="0">
                <a:effectLst>
                  <a:outerShdw blurRad="38100" dist="38100" dir="2700000" algn="tl">
                    <a:srgbClr val="000000">
                      <a:alpha val="43137"/>
                    </a:srgbClr>
                  </a:outerShdw>
                </a:effectLst>
              </a:rPr>
            </a:br>
            <a:r>
              <a:rPr lang="en-GB" b="1" dirty="0" smtClean="0">
                <a:effectLst>
                  <a:outerShdw blurRad="38100" dist="38100" dir="2700000" algn="tl">
                    <a:srgbClr val="000000">
                      <a:alpha val="43137"/>
                    </a:srgbClr>
                  </a:outerShdw>
                </a:effectLst>
              </a:rPr>
              <a:t>April 2016 </a:t>
            </a:r>
            <a:endParaRPr lang="en-GB" b="1" dirty="0">
              <a:effectLst>
                <a:outerShdw blurRad="38100" dist="38100" dir="2700000" algn="tl">
                  <a:srgbClr val="000000">
                    <a:alpha val="43137"/>
                  </a:srgbClr>
                </a:outerShdw>
              </a:effectLst>
            </a:endParaRPr>
          </a:p>
        </p:txBody>
      </p:sp>
      <p:sp>
        <p:nvSpPr>
          <p:cNvPr id="3" name="Subtitle 2"/>
          <p:cNvSpPr>
            <a:spLocks noGrp="1"/>
          </p:cNvSpPr>
          <p:nvPr>
            <p:ph type="subTitle" idx="1"/>
          </p:nvPr>
        </p:nvSpPr>
        <p:spPr>
          <a:xfrm>
            <a:off x="323528" y="4149080"/>
            <a:ext cx="4068960" cy="1464568"/>
          </a:xfrm>
        </p:spPr>
        <p:txBody>
          <a:bodyPr>
            <a:normAutofit/>
          </a:bodyPr>
          <a:lstStyle/>
          <a:p>
            <a:r>
              <a:rPr lang="en-GB" sz="3600" dirty="0" smtClean="0"/>
              <a:t>Welcome</a:t>
            </a:r>
          </a:p>
          <a:p>
            <a:r>
              <a:rPr lang="en-GB" sz="3600" dirty="0" err="1" smtClean="0"/>
              <a:t>Croeso</a:t>
            </a:r>
            <a:endParaRPr lang="en-GB" sz="3600" dirty="0"/>
          </a:p>
        </p:txBody>
      </p:sp>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3"/>
          <p:cNvSpPr>
            <a:spLocks noChangeArrowheads="1"/>
          </p:cNvSpPr>
          <p:nvPr/>
        </p:nvSpPr>
        <p:spPr bwMode="auto">
          <a:xfrm>
            <a:off x="5994353" y="3345384"/>
            <a:ext cx="2287588" cy="1801911"/>
          </a:xfrm>
          <a:prstGeom prst="rect">
            <a:avLst/>
          </a:prstGeom>
          <a:solidFill>
            <a:schemeClr val="accent5">
              <a:lumMod val="50000"/>
            </a:schemeClr>
          </a:solidFill>
          <a:ln w="9525">
            <a:solidFill>
              <a:srgbClr val="DDDDDD"/>
            </a:solidFill>
            <a:miter lim="800000"/>
            <a:headEnd/>
            <a:tailEnd/>
          </a:ln>
        </p:spPr>
        <p:txBody>
          <a:bodyPr wrap="none" anchor="ctr"/>
          <a:lstStyle/>
          <a:p>
            <a:pPr algn="ctr" eaLnBrk="0" hangingPunct="0"/>
            <a:endParaRPr lang="en-US" sz="2400" b="0"/>
          </a:p>
        </p:txBody>
      </p:sp>
      <p:sp>
        <p:nvSpPr>
          <p:cNvPr id="2" name="Заголовок 1"/>
          <p:cNvSpPr>
            <a:spLocks noGrp="1"/>
          </p:cNvSpPr>
          <p:nvPr>
            <p:ph type="title"/>
          </p:nvPr>
        </p:nvSpPr>
        <p:spPr>
          <a:xfrm>
            <a:off x="457200" y="379066"/>
            <a:ext cx="8229600" cy="1143000"/>
          </a:xfrm>
        </p:spPr>
        <p:txBody>
          <a:bodyPr>
            <a:normAutofit/>
          </a:bodyPr>
          <a:lstStyle/>
          <a:p>
            <a:r>
              <a:rPr lang="pl-PL" dirty="0" smtClean="0"/>
              <a:t>W</a:t>
            </a:r>
            <a:r>
              <a:rPr lang="pl-PL" sz="3200" dirty="0" smtClean="0"/>
              <a:t>HAT IS </a:t>
            </a:r>
            <a:r>
              <a:rPr lang="pl-PL" dirty="0" smtClean="0"/>
              <a:t>C</a:t>
            </a:r>
            <a:r>
              <a:rPr lang="pl-PL" sz="3200" dirty="0" smtClean="0"/>
              <a:t>HANGE </a:t>
            </a:r>
            <a:r>
              <a:rPr lang="pl-PL" sz="4000" dirty="0" smtClean="0"/>
              <a:t>?</a:t>
            </a:r>
            <a:endParaRPr lang="en-US" sz="4000" dirty="0"/>
          </a:p>
        </p:txBody>
      </p:sp>
      <p:sp>
        <p:nvSpPr>
          <p:cNvPr id="4" name="Rectangle 3"/>
          <p:cNvSpPr>
            <a:spLocks noChangeArrowheads="1"/>
          </p:cNvSpPr>
          <p:nvPr/>
        </p:nvSpPr>
        <p:spPr bwMode="auto">
          <a:xfrm>
            <a:off x="825016" y="3345384"/>
            <a:ext cx="2287588" cy="1801911"/>
          </a:xfrm>
          <a:prstGeom prst="rect">
            <a:avLst/>
          </a:prstGeom>
          <a:solidFill>
            <a:schemeClr val="accent5">
              <a:lumMod val="50000"/>
            </a:schemeClr>
          </a:solidFill>
          <a:ln w="9525">
            <a:solidFill>
              <a:srgbClr val="DDDDDD"/>
            </a:solidFill>
            <a:miter lim="800000"/>
            <a:headEnd/>
            <a:tailEnd/>
          </a:ln>
        </p:spPr>
        <p:txBody>
          <a:bodyPr wrap="none" anchor="ctr"/>
          <a:lstStyle/>
          <a:p>
            <a:pPr algn="ctr" eaLnBrk="0" hangingPunct="0"/>
            <a:endParaRPr lang="en-US" sz="2400" b="0"/>
          </a:p>
        </p:txBody>
      </p:sp>
      <p:sp>
        <p:nvSpPr>
          <p:cNvPr id="5" name="AutoShape 4"/>
          <p:cNvSpPr>
            <a:spLocks noChangeArrowheads="1"/>
          </p:cNvSpPr>
          <p:nvPr/>
        </p:nvSpPr>
        <p:spPr bwMode="auto">
          <a:xfrm>
            <a:off x="3415875" y="3770733"/>
            <a:ext cx="2448272" cy="1045915"/>
          </a:xfrm>
          <a:prstGeom prst="rightArrow">
            <a:avLst>
              <a:gd name="adj1" fmla="val 50000"/>
              <a:gd name="adj2" fmla="val 63462"/>
            </a:avLst>
          </a:prstGeom>
          <a:solidFill>
            <a:srgbClr val="CC0000"/>
          </a:solidFill>
          <a:ln w="9525">
            <a:solidFill>
              <a:srgbClr val="EAEAEA"/>
            </a:solidFill>
            <a:miter lim="800000"/>
            <a:headEnd/>
            <a:tailEnd/>
          </a:ln>
        </p:spPr>
        <p:txBody>
          <a:bodyPr wrap="none" anchor="ctr"/>
          <a:lstStyle/>
          <a:p>
            <a:pPr algn="ctr" eaLnBrk="0" hangingPunct="0"/>
            <a:r>
              <a:rPr lang="en-US" sz="2400" b="1" dirty="0" smtClean="0">
                <a:solidFill>
                  <a:schemeClr val="bg1"/>
                </a:solidFill>
              </a:rPr>
              <a:t>TRANSITION</a:t>
            </a:r>
            <a:endParaRPr lang="en-US" sz="2400" b="1" dirty="0">
              <a:solidFill>
                <a:schemeClr val="bg1"/>
              </a:solidFill>
            </a:endParaRPr>
          </a:p>
        </p:txBody>
      </p:sp>
      <p:sp>
        <p:nvSpPr>
          <p:cNvPr id="6" name="Rectangle 6"/>
          <p:cNvSpPr>
            <a:spLocks noChangeArrowheads="1"/>
          </p:cNvSpPr>
          <p:nvPr/>
        </p:nvSpPr>
        <p:spPr bwMode="auto">
          <a:xfrm>
            <a:off x="1218456" y="3933056"/>
            <a:ext cx="682625" cy="522287"/>
          </a:xfrm>
          <a:prstGeom prst="rect">
            <a:avLst/>
          </a:prstGeom>
          <a:solidFill>
            <a:srgbClr val="6699FF"/>
          </a:solidFill>
          <a:ln w="9525">
            <a:solidFill>
              <a:srgbClr val="EAEAEA"/>
            </a:solidFill>
            <a:miter lim="800000"/>
            <a:headEnd/>
            <a:tailEnd/>
          </a:ln>
        </p:spPr>
        <p:txBody>
          <a:bodyPr wrap="none" anchor="ctr"/>
          <a:lstStyle/>
          <a:p>
            <a:endParaRPr lang="en-CA"/>
          </a:p>
        </p:txBody>
      </p:sp>
      <p:sp>
        <p:nvSpPr>
          <p:cNvPr id="7" name="Rectangle 7"/>
          <p:cNvSpPr>
            <a:spLocks noChangeArrowheads="1"/>
          </p:cNvSpPr>
          <p:nvPr/>
        </p:nvSpPr>
        <p:spPr bwMode="auto">
          <a:xfrm>
            <a:off x="2199531" y="3933056"/>
            <a:ext cx="682625" cy="522287"/>
          </a:xfrm>
          <a:prstGeom prst="rect">
            <a:avLst/>
          </a:prstGeom>
          <a:solidFill>
            <a:srgbClr val="6699FF"/>
          </a:solidFill>
          <a:ln w="9525">
            <a:solidFill>
              <a:srgbClr val="EAEAEA"/>
            </a:solidFill>
            <a:miter lim="800000"/>
            <a:headEnd/>
            <a:tailEnd/>
          </a:ln>
        </p:spPr>
        <p:txBody>
          <a:bodyPr wrap="none" anchor="ctr"/>
          <a:lstStyle/>
          <a:p>
            <a:endParaRPr lang="en-CA"/>
          </a:p>
        </p:txBody>
      </p:sp>
      <p:sp>
        <p:nvSpPr>
          <p:cNvPr id="8" name="Rectangle 8"/>
          <p:cNvSpPr>
            <a:spLocks noChangeArrowheads="1"/>
          </p:cNvSpPr>
          <p:nvPr/>
        </p:nvSpPr>
        <p:spPr bwMode="auto">
          <a:xfrm>
            <a:off x="493386" y="1784307"/>
            <a:ext cx="2466975" cy="507831"/>
          </a:xfrm>
          <a:prstGeom prst="rect">
            <a:avLst/>
          </a:prstGeom>
          <a:noFill/>
          <a:ln w="9525">
            <a:noFill/>
            <a:miter lim="800000"/>
            <a:headEnd/>
            <a:tailEnd/>
          </a:ln>
        </p:spPr>
        <p:txBody>
          <a:bodyPr>
            <a:spAutoFit/>
          </a:bodyPr>
          <a:lstStyle/>
          <a:p>
            <a:pPr algn="ctr" eaLnBrk="0" hangingPunct="0">
              <a:spcBef>
                <a:spcPct val="50000"/>
              </a:spcBef>
            </a:pPr>
            <a:r>
              <a:rPr lang="pl-PL" sz="2700" dirty="0" smtClean="0"/>
              <a:t>CURRENT</a:t>
            </a:r>
            <a:r>
              <a:rPr lang="en-US" sz="2700" dirty="0" smtClean="0"/>
              <a:t> S</a:t>
            </a:r>
            <a:r>
              <a:rPr lang="pl-PL" sz="2700" dirty="0" smtClean="0"/>
              <a:t>TATE</a:t>
            </a:r>
            <a:endParaRPr lang="en-US" sz="2700" dirty="0"/>
          </a:p>
        </p:txBody>
      </p:sp>
      <p:sp>
        <p:nvSpPr>
          <p:cNvPr id="10" name="Rectangle 10"/>
          <p:cNvSpPr>
            <a:spLocks noChangeArrowheads="1"/>
          </p:cNvSpPr>
          <p:nvPr/>
        </p:nvSpPr>
        <p:spPr bwMode="auto">
          <a:xfrm>
            <a:off x="6072861" y="3705596"/>
            <a:ext cx="682625" cy="522288"/>
          </a:xfrm>
          <a:prstGeom prst="rect">
            <a:avLst/>
          </a:prstGeom>
          <a:solidFill>
            <a:srgbClr val="6699FF"/>
          </a:solidFill>
          <a:ln w="9525">
            <a:solidFill>
              <a:srgbClr val="EAEAEA"/>
            </a:solidFill>
            <a:miter lim="800000"/>
            <a:headEnd/>
            <a:tailEnd/>
          </a:ln>
        </p:spPr>
        <p:txBody>
          <a:bodyPr wrap="none" anchor="ctr"/>
          <a:lstStyle/>
          <a:p>
            <a:endParaRPr lang="en-CA"/>
          </a:p>
        </p:txBody>
      </p:sp>
      <p:sp>
        <p:nvSpPr>
          <p:cNvPr id="11" name="Oval 11"/>
          <p:cNvSpPr>
            <a:spLocks noChangeArrowheads="1"/>
          </p:cNvSpPr>
          <p:nvPr/>
        </p:nvSpPr>
        <p:spPr bwMode="auto">
          <a:xfrm>
            <a:off x="6876256" y="4232125"/>
            <a:ext cx="566738" cy="566738"/>
          </a:xfrm>
          <a:prstGeom prst="ellipse">
            <a:avLst/>
          </a:prstGeom>
          <a:solidFill>
            <a:srgbClr val="CC0000"/>
          </a:solidFill>
          <a:ln w="9525">
            <a:solidFill>
              <a:srgbClr val="EAEAEA"/>
            </a:solidFill>
            <a:round/>
            <a:headEnd/>
            <a:tailEnd/>
          </a:ln>
        </p:spPr>
        <p:txBody>
          <a:bodyPr wrap="none" anchor="ctr"/>
          <a:lstStyle/>
          <a:p>
            <a:endParaRPr lang="en-CA"/>
          </a:p>
        </p:txBody>
      </p:sp>
      <p:sp>
        <p:nvSpPr>
          <p:cNvPr id="12" name="AutoShape 12"/>
          <p:cNvSpPr>
            <a:spLocks noChangeArrowheads="1"/>
          </p:cNvSpPr>
          <p:nvPr/>
        </p:nvSpPr>
        <p:spPr bwMode="auto">
          <a:xfrm>
            <a:off x="7236296" y="4797152"/>
            <a:ext cx="785812" cy="327025"/>
          </a:xfrm>
          <a:prstGeom prst="triangle">
            <a:avLst>
              <a:gd name="adj" fmla="val 50000"/>
            </a:avLst>
          </a:prstGeom>
          <a:solidFill>
            <a:srgbClr val="FFCC00"/>
          </a:solidFill>
          <a:ln w="9525">
            <a:solidFill>
              <a:srgbClr val="EAEAEA"/>
            </a:solidFill>
            <a:miter lim="800000"/>
            <a:headEnd/>
            <a:tailEnd/>
          </a:ln>
        </p:spPr>
        <p:txBody>
          <a:bodyPr wrap="none" anchor="ctr"/>
          <a:lstStyle/>
          <a:p>
            <a:endParaRPr lang="en-CA"/>
          </a:p>
        </p:txBody>
      </p:sp>
      <p:sp>
        <p:nvSpPr>
          <p:cNvPr id="13" name="Rectangle 13"/>
          <p:cNvSpPr>
            <a:spLocks noChangeArrowheads="1"/>
          </p:cNvSpPr>
          <p:nvPr/>
        </p:nvSpPr>
        <p:spPr bwMode="auto">
          <a:xfrm>
            <a:off x="5926137" y="1806555"/>
            <a:ext cx="2466975" cy="507831"/>
          </a:xfrm>
          <a:prstGeom prst="rect">
            <a:avLst/>
          </a:prstGeom>
          <a:noFill/>
          <a:ln w="9525">
            <a:noFill/>
            <a:miter lim="800000"/>
            <a:headEnd/>
            <a:tailEnd/>
          </a:ln>
        </p:spPr>
        <p:txBody>
          <a:bodyPr>
            <a:spAutoFit/>
          </a:bodyPr>
          <a:lstStyle/>
          <a:p>
            <a:pPr algn="ctr" eaLnBrk="0" hangingPunct="0">
              <a:spcBef>
                <a:spcPct val="50000"/>
              </a:spcBef>
            </a:pPr>
            <a:r>
              <a:rPr lang="en-US" sz="2700" dirty="0" smtClean="0"/>
              <a:t>FUTURE STATE</a:t>
            </a:r>
            <a:endParaRPr lang="en-US" sz="2700" dirty="0"/>
          </a:p>
        </p:txBody>
      </p:sp>
      <p:sp>
        <p:nvSpPr>
          <p:cNvPr id="14" name="AutoShape 14"/>
          <p:cNvSpPr>
            <a:spLocks noChangeArrowheads="1"/>
          </p:cNvSpPr>
          <p:nvPr/>
        </p:nvSpPr>
        <p:spPr bwMode="auto">
          <a:xfrm>
            <a:off x="1138114" y="4653136"/>
            <a:ext cx="785813" cy="327025"/>
          </a:xfrm>
          <a:prstGeom prst="triangle">
            <a:avLst>
              <a:gd name="adj" fmla="val 50000"/>
            </a:avLst>
          </a:prstGeom>
          <a:solidFill>
            <a:srgbClr val="FFCC00"/>
          </a:solidFill>
          <a:ln w="9525">
            <a:solidFill>
              <a:srgbClr val="EAEAEA"/>
            </a:solidFill>
            <a:miter lim="800000"/>
            <a:headEnd/>
            <a:tailEnd/>
          </a:ln>
        </p:spPr>
        <p:txBody>
          <a:bodyPr wrap="none" anchor="ctr"/>
          <a:lstStyle/>
          <a:p>
            <a:endParaRPr lang="en-CA"/>
          </a:p>
        </p:txBody>
      </p:sp>
      <p:sp>
        <p:nvSpPr>
          <p:cNvPr id="15" name="AutoShape 15"/>
          <p:cNvSpPr>
            <a:spLocks noChangeArrowheads="1"/>
          </p:cNvSpPr>
          <p:nvPr/>
        </p:nvSpPr>
        <p:spPr bwMode="auto">
          <a:xfrm>
            <a:off x="2199531" y="4653136"/>
            <a:ext cx="785813" cy="327025"/>
          </a:xfrm>
          <a:prstGeom prst="triangle">
            <a:avLst>
              <a:gd name="adj" fmla="val 50000"/>
            </a:avLst>
          </a:prstGeom>
          <a:solidFill>
            <a:srgbClr val="FFCC00"/>
          </a:solidFill>
          <a:ln w="9525">
            <a:solidFill>
              <a:srgbClr val="EAEAEA"/>
            </a:solidFill>
            <a:miter lim="800000"/>
            <a:headEnd/>
            <a:tailEnd/>
          </a:ln>
        </p:spPr>
        <p:txBody>
          <a:bodyPr wrap="none" anchor="ctr"/>
          <a:lstStyle/>
          <a:p>
            <a:endParaRPr lang="en-CA"/>
          </a:p>
        </p:txBody>
      </p:sp>
      <p:sp>
        <p:nvSpPr>
          <p:cNvPr id="16" name="AutoShape 16"/>
          <p:cNvSpPr>
            <a:spLocks noChangeArrowheads="1"/>
          </p:cNvSpPr>
          <p:nvPr/>
        </p:nvSpPr>
        <p:spPr bwMode="auto">
          <a:xfrm>
            <a:off x="6156176" y="4509120"/>
            <a:ext cx="609600" cy="638175"/>
          </a:xfrm>
          <a:prstGeom prst="plus">
            <a:avLst>
              <a:gd name="adj" fmla="val 25000"/>
            </a:avLst>
          </a:prstGeom>
          <a:solidFill>
            <a:srgbClr val="99CC00"/>
          </a:solidFill>
          <a:ln w="9525">
            <a:solidFill>
              <a:srgbClr val="EAEAEA"/>
            </a:solidFill>
            <a:miter lim="800000"/>
            <a:headEnd/>
            <a:tailEnd/>
          </a:ln>
        </p:spPr>
        <p:txBody>
          <a:bodyPr wrap="none" anchor="ctr"/>
          <a:lstStyle/>
          <a:p>
            <a:endParaRPr lang="en-CA"/>
          </a:p>
        </p:txBody>
      </p:sp>
      <p:sp>
        <p:nvSpPr>
          <p:cNvPr id="17" name="AutoShape 17"/>
          <p:cNvSpPr>
            <a:spLocks noChangeArrowheads="1"/>
          </p:cNvSpPr>
          <p:nvPr/>
        </p:nvSpPr>
        <p:spPr bwMode="auto">
          <a:xfrm rot="10800000">
            <a:off x="7242571" y="3861048"/>
            <a:ext cx="785813" cy="327025"/>
          </a:xfrm>
          <a:prstGeom prst="triangle">
            <a:avLst>
              <a:gd name="adj" fmla="val 50000"/>
            </a:avLst>
          </a:prstGeom>
          <a:solidFill>
            <a:srgbClr val="FFCC00"/>
          </a:solidFill>
          <a:ln w="9525">
            <a:solidFill>
              <a:srgbClr val="EAEAEA"/>
            </a:solidFill>
            <a:miter lim="800000"/>
            <a:headEnd/>
            <a:tailEnd/>
          </a:ln>
        </p:spPr>
        <p:txBody>
          <a:bodyPr wrap="none" anchor="ctr"/>
          <a:lstStyle/>
          <a:p>
            <a:endParaRPr lang="en-CA"/>
          </a:p>
        </p:txBody>
      </p:sp>
    </p:spTree>
    <p:extLst>
      <p:ext uri="{BB962C8B-B14F-4D97-AF65-F5344CB8AC3E}">
        <p14:creationId xmlns:p14="http://schemas.microsoft.com/office/powerpoint/2010/main" val="223425562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pairs or threes</a:t>
            </a:r>
            <a:endParaRPr lang="en-GB" dirty="0"/>
          </a:p>
        </p:txBody>
      </p:sp>
      <p:sp>
        <p:nvSpPr>
          <p:cNvPr id="3" name="Content Placeholder 2"/>
          <p:cNvSpPr>
            <a:spLocks noGrp="1"/>
          </p:cNvSpPr>
          <p:nvPr>
            <p:ph idx="1"/>
          </p:nvPr>
        </p:nvSpPr>
        <p:spPr>
          <a:xfrm>
            <a:off x="434585" y="1417638"/>
            <a:ext cx="8229600" cy="3917032"/>
          </a:xfrm>
        </p:spPr>
        <p:txBody>
          <a:bodyPr/>
          <a:lstStyle/>
          <a:p>
            <a:r>
              <a:rPr lang="en-GB" dirty="0"/>
              <a:t>U</a:t>
            </a:r>
            <a:r>
              <a:rPr lang="en-GB" dirty="0" smtClean="0"/>
              <a:t>sing the cards as prompts consider the reasons people give for resisting change.</a:t>
            </a:r>
          </a:p>
          <a:p>
            <a:r>
              <a:rPr lang="en-GB" dirty="0" smtClean="0"/>
              <a:t>How many have you encountered?</a:t>
            </a:r>
          </a:p>
          <a:p>
            <a:r>
              <a:rPr lang="en-GB" dirty="0" smtClean="0"/>
              <a:t>Which one is the most common?</a:t>
            </a:r>
          </a:p>
          <a:p>
            <a:r>
              <a:rPr lang="en-GB" dirty="0" smtClean="0"/>
              <a:t>What resistance have you met that is not on the list? </a:t>
            </a:r>
          </a:p>
          <a:p>
            <a:endParaRPr lang="en-GB" dirty="0"/>
          </a:p>
        </p:txBody>
      </p:sp>
    </p:spTree>
    <p:extLst>
      <p:ext uri="{BB962C8B-B14F-4D97-AF65-F5344CB8AC3E}">
        <p14:creationId xmlns:p14="http://schemas.microsoft.com/office/powerpoint/2010/main" val="52805662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Read the </a:t>
            </a:r>
            <a:r>
              <a:rPr lang="en-GB" dirty="0" smtClean="0"/>
              <a:t>article: </a:t>
            </a:r>
            <a:endParaRPr lang="en-GB" dirty="0"/>
          </a:p>
        </p:txBody>
      </p:sp>
      <p:sp>
        <p:nvSpPr>
          <p:cNvPr id="3" name="Content Placeholder 2"/>
          <p:cNvSpPr>
            <a:spLocks noGrp="1"/>
          </p:cNvSpPr>
          <p:nvPr>
            <p:ph idx="1"/>
          </p:nvPr>
        </p:nvSpPr>
        <p:spPr/>
        <p:txBody>
          <a:bodyPr/>
          <a:lstStyle/>
          <a:p>
            <a:r>
              <a:rPr lang="en-GB" dirty="0" smtClean="0"/>
              <a:t>Identify something you find particularly interesting</a:t>
            </a:r>
          </a:p>
          <a:p>
            <a:r>
              <a:rPr lang="en-GB" dirty="0" smtClean="0"/>
              <a:t>Something which you would like to question further / research</a:t>
            </a:r>
          </a:p>
          <a:p>
            <a:pPr marL="0" indent="0">
              <a:buNone/>
            </a:pPr>
            <a:endParaRPr lang="en-GB" dirty="0"/>
          </a:p>
          <a:p>
            <a:pPr marL="0" indent="0">
              <a:buNone/>
            </a:pPr>
            <a:r>
              <a:rPr lang="en-GB" b="1" i="1" dirty="0" smtClean="0"/>
              <a:t>What is your experience of change in your school?</a:t>
            </a:r>
            <a:endParaRPr lang="en-GB" b="1" i="1" dirty="0"/>
          </a:p>
        </p:txBody>
      </p:sp>
    </p:spTree>
    <p:extLst>
      <p:ext uri="{BB962C8B-B14F-4D97-AF65-F5344CB8AC3E}">
        <p14:creationId xmlns:p14="http://schemas.microsoft.com/office/powerpoint/2010/main" val="136733807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dirty="0" smtClean="0"/>
              <a:t>Resistance to change (Hannigan, 2008) </a:t>
            </a:r>
            <a:endParaRPr lang="en-GB" sz="3200" dirty="0"/>
          </a:p>
        </p:txBody>
      </p:sp>
      <p:sp>
        <p:nvSpPr>
          <p:cNvPr id="3" name="Content Placeholder 2"/>
          <p:cNvSpPr>
            <a:spLocks noGrp="1"/>
          </p:cNvSpPr>
          <p:nvPr>
            <p:ph idx="1"/>
          </p:nvPr>
        </p:nvSpPr>
        <p:spPr>
          <a:xfrm>
            <a:off x="485159" y="1268760"/>
            <a:ext cx="8229600" cy="3917032"/>
          </a:xfrm>
        </p:spPr>
        <p:txBody>
          <a:bodyPr/>
          <a:lstStyle/>
          <a:p>
            <a:r>
              <a:rPr lang="en-GB" dirty="0" smtClean="0"/>
              <a:t>Security – ‘we don’t know where we stand’</a:t>
            </a:r>
          </a:p>
          <a:p>
            <a:r>
              <a:rPr lang="en-GB" dirty="0" smtClean="0"/>
              <a:t>Competence - ‘we don’t know what to do’</a:t>
            </a:r>
          </a:p>
          <a:p>
            <a:r>
              <a:rPr lang="en-GB" dirty="0" smtClean="0"/>
              <a:t>Relationships - ‘we don’t know who the boss is’</a:t>
            </a:r>
          </a:p>
          <a:p>
            <a:r>
              <a:rPr lang="en-GB" dirty="0" smtClean="0"/>
              <a:t>Territory - ‘we don’t know who we will be working with’</a:t>
            </a:r>
          </a:p>
          <a:p>
            <a:r>
              <a:rPr lang="en-GB" dirty="0" smtClean="0"/>
              <a:t>Direction - ‘why is this happening?’ </a:t>
            </a:r>
            <a:endParaRPr lang="en-GB" dirty="0"/>
          </a:p>
        </p:txBody>
      </p:sp>
    </p:spTree>
    <p:extLst>
      <p:ext uri="{BB962C8B-B14F-4D97-AF65-F5344CB8AC3E}">
        <p14:creationId xmlns:p14="http://schemas.microsoft.com/office/powerpoint/2010/main" val="19689691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dirty="0" smtClean="0"/>
              <a:t>Learning outcomes:</a:t>
            </a:r>
            <a:endParaRPr lang="en-GB" dirty="0"/>
          </a:p>
        </p:txBody>
      </p:sp>
      <p:sp>
        <p:nvSpPr>
          <p:cNvPr id="3" name="Content Placeholder 2"/>
          <p:cNvSpPr>
            <a:spLocks noGrp="1"/>
          </p:cNvSpPr>
          <p:nvPr>
            <p:ph idx="1"/>
          </p:nvPr>
        </p:nvSpPr>
        <p:spPr/>
        <p:txBody>
          <a:bodyPr>
            <a:normAutofit/>
          </a:bodyPr>
          <a:lstStyle/>
          <a:p>
            <a:r>
              <a:rPr lang="en-GB" dirty="0" smtClean="0"/>
              <a:t>Develop an </a:t>
            </a:r>
            <a:r>
              <a:rPr lang="en-GB" dirty="0"/>
              <a:t>appreciation of the impact of organisational change on </a:t>
            </a:r>
            <a:r>
              <a:rPr lang="en-GB" dirty="0" smtClean="0"/>
              <a:t>people</a:t>
            </a:r>
          </a:p>
          <a:p>
            <a:r>
              <a:rPr lang="en-GB" dirty="0" smtClean="0"/>
              <a:t>Considered </a:t>
            </a:r>
            <a:r>
              <a:rPr lang="en-GB" dirty="0"/>
              <a:t>ways </a:t>
            </a:r>
            <a:r>
              <a:rPr lang="en-GB" dirty="0" smtClean="0"/>
              <a:t>you </a:t>
            </a:r>
            <a:r>
              <a:rPr lang="en-GB" dirty="0"/>
              <a:t>can positively lead and motivate people through cultural or organisational </a:t>
            </a:r>
            <a:r>
              <a:rPr lang="en-GB" dirty="0" smtClean="0"/>
              <a:t>change </a:t>
            </a:r>
          </a:p>
          <a:p>
            <a:r>
              <a:rPr lang="en-GB" dirty="0" smtClean="0"/>
              <a:t>Explore strategies for effectively communicating change</a:t>
            </a:r>
            <a:endParaRPr lang="en-GB" dirty="0"/>
          </a:p>
          <a:p>
            <a:endParaRPr lang="en-GB" dirty="0"/>
          </a:p>
        </p:txBody>
      </p:sp>
    </p:spTree>
    <p:extLst>
      <p:ext uri="{BB962C8B-B14F-4D97-AF65-F5344CB8AC3E}">
        <p14:creationId xmlns:p14="http://schemas.microsoft.com/office/powerpoint/2010/main" val="417825735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1520" y="292295"/>
            <a:ext cx="8640960" cy="5224938"/>
          </a:xfrm>
          <a:prstGeom prst="rect">
            <a:avLst/>
          </a:prstGeom>
        </p:spPr>
      </p:pic>
    </p:spTree>
    <p:extLst>
      <p:ext uri="{BB962C8B-B14F-4D97-AF65-F5344CB8AC3E}">
        <p14:creationId xmlns:p14="http://schemas.microsoft.com/office/powerpoint/2010/main" val="41556202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467544" y="188640"/>
            <a:ext cx="8229600" cy="1143000"/>
          </a:xfrm>
        </p:spPr>
        <p:txBody>
          <a:bodyPr>
            <a:normAutofit/>
          </a:bodyPr>
          <a:lstStyle/>
          <a:p>
            <a:r>
              <a:rPr lang="pl-PL" sz="4000" dirty="0" smtClean="0"/>
              <a:t>F</a:t>
            </a:r>
            <a:r>
              <a:rPr lang="pl-PL" sz="3200" dirty="0" smtClean="0"/>
              <a:t>ORMS OF CHANGE</a:t>
            </a:r>
            <a:endParaRPr lang="en-US" sz="3200" dirty="0"/>
          </a:p>
        </p:txBody>
      </p:sp>
      <p:pic>
        <p:nvPicPr>
          <p:cNvPr id="33794" name="Picture 2" descr="Step change versus incremental change"/>
          <p:cNvPicPr>
            <a:picLocks noChangeAspect="1" noChangeArrowheads="1"/>
          </p:cNvPicPr>
          <p:nvPr/>
        </p:nvPicPr>
        <p:blipFill>
          <a:blip r:embed="rId2" cstate="print"/>
          <a:srcRect l="748" r="5236"/>
          <a:stretch>
            <a:fillRect/>
          </a:stretch>
        </p:blipFill>
        <p:spPr bwMode="auto">
          <a:xfrm>
            <a:off x="1477503" y="1343555"/>
            <a:ext cx="6209681" cy="3672408"/>
          </a:xfrm>
          <a:prstGeom prst="rect">
            <a:avLst/>
          </a:prstGeom>
          <a:noFill/>
        </p:spPr>
      </p:pic>
    </p:spTree>
    <p:extLst>
      <p:ext uri="{BB962C8B-B14F-4D97-AF65-F5344CB8AC3E}">
        <p14:creationId xmlns:p14="http://schemas.microsoft.com/office/powerpoint/2010/main" val="321865477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Box 2"/>
          <p:cNvSpPr txBox="1">
            <a:spLocks noChangeArrowheads="1"/>
          </p:cNvSpPr>
          <p:nvPr/>
        </p:nvSpPr>
        <p:spPr bwMode="auto">
          <a:xfrm>
            <a:off x="440308" y="1484784"/>
            <a:ext cx="3530600" cy="3312368"/>
          </a:xfrm>
          <a:prstGeom prst="rect">
            <a:avLst/>
          </a:prstGeom>
          <a:noFill/>
          <a:ln w="19050">
            <a:solidFill>
              <a:schemeClr val="tx1">
                <a:lumMod val="75000"/>
                <a:lumOff val="25000"/>
              </a:schemeClr>
            </a:solidFill>
            <a:miter lim="800000"/>
            <a:headEnd/>
            <a:tailEnd/>
          </a:ln>
        </p:spPr>
        <p:txBody>
          <a:bodyPr lIns="182880" tIns="91440" rIns="182880" bIns="91440"/>
          <a:lstStyle/>
          <a:p>
            <a:pPr marL="292100" indent="-292100" defTabSz="382588" eaLnBrk="0" hangingPunct="0">
              <a:spcBef>
                <a:spcPct val="50000"/>
              </a:spcBef>
              <a:buClr>
                <a:srgbClr val="000000"/>
              </a:buClr>
              <a:buSzPct val="40000"/>
              <a:buFont typeface="Monotype Sorts" pitchFamily="2" charset="2"/>
              <a:buChar char="l"/>
            </a:pPr>
            <a:endParaRPr lang="ru-RU" sz="2000" b="0" dirty="0" smtClean="0">
              <a:solidFill>
                <a:srgbClr val="000000"/>
              </a:solidFill>
            </a:endParaRPr>
          </a:p>
          <a:p>
            <a:pPr marL="292100" indent="-292100" defTabSz="382588" eaLnBrk="0" hangingPunct="0">
              <a:spcBef>
                <a:spcPct val="50000"/>
              </a:spcBef>
              <a:buClr>
                <a:srgbClr val="000000"/>
              </a:buClr>
              <a:buSzPct val="40000"/>
              <a:buFont typeface="Monotype Sorts" pitchFamily="2" charset="2"/>
              <a:buChar char="l"/>
            </a:pPr>
            <a:endParaRPr lang="en-US" sz="2000" b="0" dirty="0">
              <a:solidFill>
                <a:srgbClr val="000000"/>
              </a:solidFill>
            </a:endParaRPr>
          </a:p>
          <a:p>
            <a:pPr marL="292100" indent="-292100" defTabSz="382588" eaLnBrk="0" hangingPunct="0">
              <a:spcBef>
                <a:spcPct val="50000"/>
              </a:spcBef>
              <a:buClr>
                <a:srgbClr val="000000"/>
              </a:buClr>
              <a:buSzPct val="40000"/>
              <a:buFont typeface="Monotype Sorts" pitchFamily="2" charset="2"/>
              <a:buChar char="l"/>
            </a:pPr>
            <a:r>
              <a:rPr lang="en-US" sz="2000" b="0" dirty="0">
                <a:solidFill>
                  <a:srgbClr val="000000"/>
                </a:solidFill>
              </a:rPr>
              <a:t>Change is inevitable</a:t>
            </a:r>
          </a:p>
          <a:p>
            <a:pPr marL="292100" indent="-292100" defTabSz="382588" eaLnBrk="0" hangingPunct="0">
              <a:spcBef>
                <a:spcPct val="50000"/>
              </a:spcBef>
              <a:buClr>
                <a:srgbClr val="000000"/>
              </a:buClr>
              <a:buSzPct val="40000"/>
              <a:buFont typeface="Monotype Sorts" pitchFamily="2" charset="2"/>
              <a:buChar char="l"/>
            </a:pPr>
            <a:r>
              <a:rPr lang="en-US" sz="2000" b="0" dirty="0">
                <a:solidFill>
                  <a:srgbClr val="000000"/>
                </a:solidFill>
              </a:rPr>
              <a:t>Change is uncomfortable</a:t>
            </a:r>
          </a:p>
          <a:p>
            <a:pPr marL="292100" indent="-292100" defTabSz="382588" eaLnBrk="0" hangingPunct="0">
              <a:spcBef>
                <a:spcPct val="50000"/>
              </a:spcBef>
              <a:buClr>
                <a:srgbClr val="000000"/>
              </a:buClr>
              <a:buSzPct val="40000"/>
              <a:buFont typeface="Monotype Sorts" pitchFamily="2" charset="2"/>
              <a:buChar char="l"/>
            </a:pPr>
            <a:r>
              <a:rPr lang="en-US" sz="2000" b="0" dirty="0">
                <a:solidFill>
                  <a:srgbClr val="000000"/>
                </a:solidFill>
              </a:rPr>
              <a:t>Change is disruptive</a:t>
            </a:r>
          </a:p>
          <a:p>
            <a:pPr marL="292100" indent="-292100" defTabSz="382588" eaLnBrk="0" hangingPunct="0">
              <a:spcBef>
                <a:spcPct val="50000"/>
              </a:spcBef>
              <a:buClr>
                <a:srgbClr val="000000"/>
              </a:buClr>
              <a:buSzPct val="40000"/>
              <a:buFont typeface="Monotype Sorts" pitchFamily="2" charset="2"/>
              <a:buChar char="l"/>
            </a:pPr>
            <a:r>
              <a:rPr lang="en-US" sz="2000" b="0" dirty="0">
                <a:solidFill>
                  <a:srgbClr val="000000"/>
                </a:solidFill>
              </a:rPr>
              <a:t>The complexity of change has increased</a:t>
            </a:r>
            <a:br>
              <a:rPr lang="en-US" sz="2000" b="0" dirty="0">
                <a:solidFill>
                  <a:srgbClr val="000000"/>
                </a:solidFill>
              </a:rPr>
            </a:br>
            <a:endParaRPr lang="en-US" sz="2200" b="0" dirty="0"/>
          </a:p>
        </p:txBody>
      </p:sp>
      <p:sp>
        <p:nvSpPr>
          <p:cNvPr id="6" name="Text Box 4"/>
          <p:cNvSpPr txBox="1">
            <a:spLocks noChangeArrowheads="1"/>
          </p:cNvSpPr>
          <p:nvPr/>
        </p:nvSpPr>
        <p:spPr bwMode="auto">
          <a:xfrm>
            <a:off x="4512245" y="1124744"/>
            <a:ext cx="4192587" cy="4451424"/>
          </a:xfrm>
          <a:prstGeom prst="rect">
            <a:avLst/>
          </a:prstGeom>
          <a:noFill/>
          <a:ln w="19050">
            <a:solidFill>
              <a:schemeClr val="tx1">
                <a:lumMod val="85000"/>
                <a:lumOff val="15000"/>
              </a:schemeClr>
            </a:solidFill>
            <a:miter lim="800000"/>
            <a:headEnd/>
            <a:tailEnd/>
          </a:ln>
        </p:spPr>
        <p:txBody>
          <a:bodyPr lIns="182880" tIns="91440" rIns="182880" bIns="91440"/>
          <a:lstStyle/>
          <a:p>
            <a:pPr marL="228600" indent="-228600" defTabSz="382588" eaLnBrk="0" hangingPunct="0">
              <a:spcBef>
                <a:spcPct val="50000"/>
              </a:spcBef>
              <a:buClr>
                <a:srgbClr val="000000"/>
              </a:buClr>
              <a:buSzPct val="90000"/>
              <a:buFont typeface="Monotype Sorts" pitchFamily="2" charset="2"/>
              <a:buNone/>
            </a:pPr>
            <a:r>
              <a:rPr lang="ru-RU" sz="2200" b="0" dirty="0" smtClean="0">
                <a:solidFill>
                  <a:srgbClr val="000000"/>
                </a:solidFill>
              </a:rPr>
              <a:t/>
            </a:r>
            <a:br>
              <a:rPr lang="ru-RU" sz="2200" b="0" dirty="0" smtClean="0">
                <a:solidFill>
                  <a:srgbClr val="000000"/>
                </a:solidFill>
              </a:rPr>
            </a:br>
            <a:r>
              <a:rPr lang="en-US" sz="2200" b="0" dirty="0" smtClean="0">
                <a:solidFill>
                  <a:srgbClr val="000000"/>
                </a:solidFill>
              </a:rPr>
              <a:t>People </a:t>
            </a:r>
            <a:r>
              <a:rPr lang="en-US" sz="2200" b="0" dirty="0">
                <a:solidFill>
                  <a:srgbClr val="000000"/>
                </a:solidFill>
              </a:rPr>
              <a:t>...</a:t>
            </a:r>
          </a:p>
          <a:p>
            <a:pPr marL="228600" indent="-228600" defTabSz="382588" eaLnBrk="0" hangingPunct="0">
              <a:spcBef>
                <a:spcPct val="50000"/>
              </a:spcBef>
              <a:buClr>
                <a:srgbClr val="000000"/>
              </a:buClr>
              <a:buSzPct val="40000"/>
              <a:buFont typeface="Monotype Sorts" pitchFamily="2" charset="2"/>
              <a:buChar char="l"/>
            </a:pPr>
            <a:r>
              <a:rPr lang="en-US" sz="2000" b="0" dirty="0">
                <a:solidFill>
                  <a:srgbClr val="000000"/>
                </a:solidFill>
              </a:rPr>
              <a:t>feel awkward, self-conscious</a:t>
            </a:r>
          </a:p>
          <a:p>
            <a:pPr marL="228600" indent="-228600" defTabSz="382588" eaLnBrk="0" hangingPunct="0">
              <a:spcBef>
                <a:spcPct val="50000"/>
              </a:spcBef>
              <a:buClr>
                <a:srgbClr val="000000"/>
              </a:buClr>
              <a:buSzPct val="40000"/>
              <a:buFont typeface="Monotype Sorts" pitchFamily="2" charset="2"/>
              <a:buChar char="l"/>
            </a:pPr>
            <a:r>
              <a:rPr lang="en-US" sz="2000" b="0" dirty="0">
                <a:solidFill>
                  <a:srgbClr val="000000"/>
                </a:solidFill>
              </a:rPr>
              <a:t>think first about what they have to give up</a:t>
            </a:r>
          </a:p>
          <a:p>
            <a:pPr marL="228600" indent="-228600" defTabSz="382588" eaLnBrk="0" hangingPunct="0">
              <a:spcBef>
                <a:spcPct val="50000"/>
              </a:spcBef>
              <a:buClr>
                <a:srgbClr val="000000"/>
              </a:buClr>
              <a:buSzPct val="40000"/>
              <a:buFont typeface="Monotype Sorts" pitchFamily="2" charset="2"/>
              <a:buChar char="l"/>
            </a:pPr>
            <a:r>
              <a:rPr lang="en-US" sz="2000" b="0" dirty="0">
                <a:solidFill>
                  <a:srgbClr val="000000"/>
                </a:solidFill>
              </a:rPr>
              <a:t>feel alone</a:t>
            </a:r>
          </a:p>
          <a:p>
            <a:pPr marL="228600" indent="-228600" defTabSz="382588" eaLnBrk="0" hangingPunct="0">
              <a:spcBef>
                <a:spcPct val="50000"/>
              </a:spcBef>
              <a:buClr>
                <a:srgbClr val="000000"/>
              </a:buClr>
              <a:buSzPct val="40000"/>
              <a:buFont typeface="Monotype Sorts" pitchFamily="2" charset="2"/>
              <a:buChar char="l"/>
            </a:pPr>
            <a:r>
              <a:rPr lang="en-US" sz="2000" b="0" dirty="0">
                <a:solidFill>
                  <a:srgbClr val="000000"/>
                </a:solidFill>
              </a:rPr>
              <a:t>can only handle so much</a:t>
            </a:r>
          </a:p>
          <a:p>
            <a:pPr marL="228600" indent="-228600" defTabSz="382588" eaLnBrk="0" hangingPunct="0">
              <a:spcBef>
                <a:spcPct val="50000"/>
              </a:spcBef>
              <a:buClr>
                <a:srgbClr val="000000"/>
              </a:buClr>
              <a:buSzPct val="40000"/>
              <a:buFont typeface="Monotype Sorts" pitchFamily="2" charset="2"/>
              <a:buChar char="l"/>
            </a:pPr>
            <a:r>
              <a:rPr lang="en-US" sz="2000" b="0" dirty="0">
                <a:solidFill>
                  <a:srgbClr val="000000"/>
                </a:solidFill>
              </a:rPr>
              <a:t>are at different levels of readiness</a:t>
            </a:r>
          </a:p>
          <a:p>
            <a:pPr marL="228600" indent="-228600" defTabSz="382588" eaLnBrk="0" hangingPunct="0">
              <a:spcBef>
                <a:spcPct val="50000"/>
              </a:spcBef>
              <a:buClr>
                <a:srgbClr val="000000"/>
              </a:buClr>
              <a:buSzPct val="40000"/>
              <a:buFont typeface="Monotype Sorts" pitchFamily="2" charset="2"/>
              <a:buChar char="l"/>
            </a:pPr>
            <a:r>
              <a:rPr lang="en-US" sz="2000" b="0" dirty="0">
                <a:solidFill>
                  <a:srgbClr val="000000"/>
                </a:solidFill>
              </a:rPr>
              <a:t>revert to the old as soon as the pressure is off</a:t>
            </a:r>
            <a:endParaRPr lang="en-US" sz="2000" b="0" dirty="0"/>
          </a:p>
        </p:txBody>
      </p:sp>
      <p:sp>
        <p:nvSpPr>
          <p:cNvPr id="7" name="AutoShape 5"/>
          <p:cNvSpPr>
            <a:spLocks noChangeArrowheads="1"/>
          </p:cNvSpPr>
          <p:nvPr/>
        </p:nvSpPr>
        <p:spPr bwMode="auto">
          <a:xfrm>
            <a:off x="395536" y="1255688"/>
            <a:ext cx="3627636" cy="615950"/>
          </a:xfrm>
          <a:prstGeom prst="wedgeRectCallout">
            <a:avLst>
              <a:gd name="adj1" fmla="val -32597"/>
              <a:gd name="adj2" fmla="val 129898"/>
            </a:avLst>
          </a:prstGeom>
          <a:solidFill>
            <a:schemeClr val="tx1">
              <a:lumMod val="85000"/>
              <a:lumOff val="15000"/>
            </a:schemeClr>
          </a:solidFill>
          <a:ln w="9525">
            <a:solidFill>
              <a:srgbClr val="EAEAEA"/>
            </a:solidFill>
            <a:miter lim="800000"/>
            <a:headEnd/>
            <a:tailEnd/>
          </a:ln>
        </p:spPr>
        <p:txBody>
          <a:bodyPr anchor="ctr"/>
          <a:lstStyle/>
          <a:p>
            <a:pPr algn="ctr">
              <a:lnSpc>
                <a:spcPct val="90000"/>
              </a:lnSpc>
              <a:spcBef>
                <a:spcPct val="20000"/>
              </a:spcBef>
              <a:buClr>
                <a:schemeClr val="bg2"/>
              </a:buClr>
              <a:buSzPct val="75000"/>
              <a:buFont typeface="Wingdings" pitchFamily="2" charset="2"/>
              <a:buNone/>
            </a:pPr>
            <a:r>
              <a:rPr lang="en-US" sz="2000" b="1" dirty="0" smtClean="0">
                <a:solidFill>
                  <a:schemeClr val="bg1"/>
                </a:solidFill>
              </a:rPr>
              <a:t>FACTS ABOUT CHANGE</a:t>
            </a:r>
            <a:endParaRPr lang="en-US" sz="2000" b="1" dirty="0">
              <a:solidFill>
                <a:schemeClr val="bg1"/>
              </a:solidFill>
            </a:endParaRPr>
          </a:p>
        </p:txBody>
      </p:sp>
      <p:sp>
        <p:nvSpPr>
          <p:cNvPr id="8" name="AutoShape 6"/>
          <p:cNvSpPr>
            <a:spLocks noChangeArrowheads="1"/>
          </p:cNvSpPr>
          <p:nvPr/>
        </p:nvSpPr>
        <p:spPr bwMode="auto">
          <a:xfrm>
            <a:off x="4448299" y="602432"/>
            <a:ext cx="4320480" cy="635000"/>
          </a:xfrm>
          <a:prstGeom prst="wedgeRectCallout">
            <a:avLst>
              <a:gd name="adj1" fmla="val -4676"/>
              <a:gd name="adj2" fmla="val 110500"/>
            </a:avLst>
          </a:prstGeom>
          <a:solidFill>
            <a:schemeClr val="tx1">
              <a:lumMod val="95000"/>
              <a:lumOff val="5000"/>
            </a:schemeClr>
          </a:solidFill>
          <a:ln w="9525">
            <a:solidFill>
              <a:srgbClr val="EAEAEA"/>
            </a:solidFill>
            <a:miter lim="800000"/>
            <a:headEnd/>
            <a:tailEnd/>
          </a:ln>
        </p:spPr>
        <p:txBody>
          <a:bodyPr anchor="ctr"/>
          <a:lstStyle/>
          <a:p>
            <a:pPr algn="ctr">
              <a:lnSpc>
                <a:spcPct val="90000"/>
              </a:lnSpc>
              <a:spcBef>
                <a:spcPct val="20000"/>
              </a:spcBef>
              <a:buClr>
                <a:schemeClr val="bg2"/>
              </a:buClr>
              <a:buSzPct val="75000"/>
              <a:buFont typeface="Wingdings" pitchFamily="2" charset="2"/>
              <a:buNone/>
            </a:pPr>
            <a:r>
              <a:rPr lang="en-US" sz="2000" b="1" dirty="0" smtClean="0">
                <a:solidFill>
                  <a:schemeClr val="bg1"/>
                </a:solidFill>
              </a:rPr>
              <a:t>DYNAMICS OF CHANGE</a:t>
            </a:r>
            <a:endParaRPr lang="en-US" sz="2000" b="1" dirty="0">
              <a:solidFill>
                <a:schemeClr val="bg1"/>
              </a:solidFill>
            </a:endParaRPr>
          </a:p>
        </p:txBody>
      </p:sp>
    </p:spTree>
    <p:extLst>
      <p:ext uri="{BB962C8B-B14F-4D97-AF65-F5344CB8AC3E}">
        <p14:creationId xmlns:p14="http://schemas.microsoft.com/office/powerpoint/2010/main" val="300134327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Essential Lessons for School Leaders </a:t>
            </a:r>
            <a:endParaRPr lang="en-GB" sz="3600" dirty="0"/>
          </a:p>
        </p:txBody>
      </p:sp>
      <p:sp>
        <p:nvSpPr>
          <p:cNvPr id="3" name="Content Placeholder 2"/>
          <p:cNvSpPr>
            <a:spLocks noGrp="1"/>
          </p:cNvSpPr>
          <p:nvPr>
            <p:ph idx="1"/>
          </p:nvPr>
        </p:nvSpPr>
        <p:spPr/>
        <p:txBody>
          <a:bodyPr/>
          <a:lstStyle/>
          <a:p>
            <a:r>
              <a:rPr lang="en-GB" dirty="0" smtClean="0"/>
              <a:t>Perhaps the most critical error that school leaders make is to equate change with improvement. </a:t>
            </a:r>
          </a:p>
          <a:p>
            <a:pPr marL="0" indent="0">
              <a:buNone/>
            </a:pPr>
            <a:r>
              <a:rPr lang="en-GB" dirty="0"/>
              <a:t> </a:t>
            </a:r>
            <a:r>
              <a:rPr lang="en-GB" dirty="0" smtClean="0"/>
              <a:t>  (Murphy 2011)</a:t>
            </a:r>
            <a:endParaRPr lang="en-GB" dirty="0"/>
          </a:p>
        </p:txBody>
      </p:sp>
    </p:spTree>
    <p:extLst>
      <p:ext uri="{BB962C8B-B14F-4D97-AF65-F5344CB8AC3E}">
        <p14:creationId xmlns:p14="http://schemas.microsoft.com/office/powerpoint/2010/main" val="260013386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4000" dirty="0" smtClean="0"/>
              <a:t>What types of change do we see in a school?</a:t>
            </a:r>
            <a:endParaRPr lang="en-GB" sz="4000" dirty="0"/>
          </a:p>
        </p:txBody>
      </p:sp>
    </p:spTree>
    <p:extLst>
      <p:ext uri="{BB962C8B-B14F-4D97-AF65-F5344CB8AC3E}">
        <p14:creationId xmlns:p14="http://schemas.microsoft.com/office/powerpoint/2010/main" val="195382488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smtClean="0"/>
              <a:t>What brings about change?</a:t>
            </a:r>
            <a:r>
              <a:rPr lang="en-GB" dirty="0" smtClean="0"/>
              <a:t/>
            </a:r>
            <a:br>
              <a:rPr lang="en-GB" dirty="0" smtClean="0"/>
            </a:br>
            <a:r>
              <a:rPr lang="en-GB" dirty="0" smtClean="0"/>
              <a:t>Change catalyst </a:t>
            </a:r>
            <a:endParaRPr lang="en-GB" dirty="0"/>
          </a:p>
        </p:txBody>
      </p:sp>
      <p:sp>
        <p:nvSpPr>
          <p:cNvPr id="3" name="Content Placeholder 2"/>
          <p:cNvSpPr>
            <a:spLocks noGrp="1"/>
          </p:cNvSpPr>
          <p:nvPr>
            <p:ph idx="1"/>
          </p:nvPr>
        </p:nvSpPr>
        <p:spPr/>
        <p:txBody>
          <a:bodyPr/>
          <a:lstStyle/>
          <a:p>
            <a:r>
              <a:rPr lang="en-GB" dirty="0" smtClean="0"/>
              <a:t>A change catalyst may be a person, event or factor, internal or external to the organisation. It provides the initial energy that sets off the change process. </a:t>
            </a:r>
          </a:p>
          <a:p>
            <a:r>
              <a:rPr lang="en-GB" dirty="0" smtClean="0"/>
              <a:t>The change agent is the person or event that drives the change process. </a:t>
            </a:r>
            <a:endParaRPr lang="en-GB" dirty="0"/>
          </a:p>
        </p:txBody>
      </p:sp>
    </p:spTree>
    <p:extLst>
      <p:ext uri="{BB962C8B-B14F-4D97-AF65-F5344CB8AC3E}">
        <p14:creationId xmlns:p14="http://schemas.microsoft.com/office/powerpoint/2010/main" val="24862145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260648"/>
            <a:ext cx="9144000" cy="5143500"/>
          </a:xfrm>
          <a:prstGeom prst="rect">
            <a:avLst/>
          </a:prstGeom>
        </p:spPr>
      </p:pic>
      <p:sp>
        <p:nvSpPr>
          <p:cNvPr id="3" name="TextBox 2"/>
          <p:cNvSpPr txBox="1"/>
          <p:nvPr/>
        </p:nvSpPr>
        <p:spPr>
          <a:xfrm>
            <a:off x="4572000" y="1936667"/>
            <a:ext cx="4444164" cy="2827056"/>
          </a:xfrm>
          <a:prstGeom prst="rect">
            <a:avLst/>
          </a:prstGeom>
          <a:noFill/>
          <a:ln>
            <a:noFill/>
          </a:ln>
        </p:spPr>
        <p:txBody>
          <a:bodyPr wrap="square" rtlCol="0" anchor="ctr" anchorCtr="1">
            <a:spAutoFit/>
          </a:bodyPr>
          <a:lstStyle/>
          <a:p>
            <a:pPr>
              <a:lnSpc>
                <a:spcPct val="200000"/>
              </a:lnSpc>
            </a:pPr>
            <a:r>
              <a:rPr lang="en-US" sz="1777" b="1" i="1" dirty="0">
                <a:solidFill>
                  <a:schemeClr val="bg1"/>
                </a:solidFill>
              </a:rPr>
              <a:t>We know that the change needs to happen, but we don’t really know how to go about doing delivering it. Where to start? Whom do you involve? How do you see it through to the end?</a:t>
            </a:r>
          </a:p>
        </p:txBody>
      </p:sp>
      <p:pic>
        <p:nvPicPr>
          <p:cNvPr id="4" name="Picture 3"/>
          <p:cNvPicPr>
            <a:picLocks noChangeAspect="1"/>
          </p:cNvPicPr>
          <p:nvPr/>
        </p:nvPicPr>
        <p:blipFill>
          <a:blip r:embed="rId3"/>
          <a:stretch>
            <a:fillRect/>
          </a:stretch>
        </p:blipFill>
        <p:spPr>
          <a:xfrm rot="20639171">
            <a:off x="286869" y="2715703"/>
            <a:ext cx="2799663" cy="3182277"/>
          </a:xfrm>
          <a:prstGeom prst="rect">
            <a:avLst/>
          </a:prstGeom>
          <a:effectLst>
            <a:softEdge rad="635000"/>
          </a:effectLst>
        </p:spPr>
      </p:pic>
      <p:sp>
        <p:nvSpPr>
          <p:cNvPr id="5" name="Slide Number Placeholder 4"/>
          <p:cNvSpPr>
            <a:spLocks noGrp="1"/>
          </p:cNvSpPr>
          <p:nvPr>
            <p:ph type="sldNum" sz="quarter" idx="12"/>
          </p:nvPr>
        </p:nvSpPr>
        <p:spPr/>
        <p:txBody>
          <a:bodyPr/>
          <a:lstStyle/>
          <a:p>
            <a:fld id="{AAEAE4A8-A6E5-453E-B946-FB774B73F48C}" type="slidenum">
              <a:rPr lang="en-US" smtClean="0"/>
              <a:t>13</a:t>
            </a:fld>
            <a:endParaRPr lang="en-US" dirty="0"/>
          </a:p>
        </p:txBody>
      </p:sp>
    </p:spTree>
    <p:extLst>
      <p:ext uri="{BB962C8B-B14F-4D97-AF65-F5344CB8AC3E}">
        <p14:creationId xmlns:p14="http://schemas.microsoft.com/office/powerpoint/2010/main" val="9971903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457200" y="629816"/>
            <a:ext cx="8229600" cy="1143000"/>
          </a:xfrm>
        </p:spPr>
        <p:txBody>
          <a:bodyPr>
            <a:normAutofit/>
          </a:bodyPr>
          <a:lstStyle/>
          <a:p>
            <a:r>
              <a:rPr lang="pl-PL" dirty="0" smtClean="0"/>
              <a:t>W</a:t>
            </a:r>
            <a:r>
              <a:rPr lang="pl-PL" sz="3200" dirty="0" smtClean="0"/>
              <a:t>HAT IS </a:t>
            </a:r>
            <a:r>
              <a:rPr lang="pl-PL" dirty="0" smtClean="0"/>
              <a:t>C</a:t>
            </a:r>
            <a:r>
              <a:rPr lang="pl-PL" sz="3200" dirty="0" smtClean="0"/>
              <a:t>HANGE</a:t>
            </a:r>
            <a:r>
              <a:rPr lang="uk-UA" sz="3600" dirty="0"/>
              <a:t> </a:t>
            </a:r>
            <a:r>
              <a:rPr lang="pl-PL" dirty="0" smtClean="0"/>
              <a:t>M</a:t>
            </a:r>
            <a:r>
              <a:rPr lang="pl-PL" sz="3200" dirty="0" smtClean="0"/>
              <a:t>ANAGEMENT </a:t>
            </a:r>
            <a:r>
              <a:rPr lang="pl-PL" sz="4000" dirty="0" smtClean="0"/>
              <a:t>?</a:t>
            </a:r>
            <a:endParaRPr lang="en-US" sz="3200" dirty="0"/>
          </a:p>
        </p:txBody>
      </p:sp>
      <p:sp>
        <p:nvSpPr>
          <p:cNvPr id="8" name="Rectangle 8"/>
          <p:cNvSpPr>
            <a:spLocks noChangeArrowheads="1"/>
          </p:cNvSpPr>
          <p:nvPr/>
        </p:nvSpPr>
        <p:spPr bwMode="auto">
          <a:xfrm>
            <a:off x="822908" y="1916832"/>
            <a:ext cx="7498184" cy="2862322"/>
          </a:xfrm>
          <a:prstGeom prst="rect">
            <a:avLst/>
          </a:prstGeom>
          <a:noFill/>
          <a:ln w="9525">
            <a:noFill/>
            <a:miter lim="800000"/>
            <a:headEnd/>
            <a:tailEnd/>
          </a:ln>
        </p:spPr>
        <p:txBody>
          <a:bodyPr wrap="square">
            <a:spAutoFit/>
          </a:bodyPr>
          <a:lstStyle/>
          <a:p>
            <a:pPr algn="just" eaLnBrk="0" hangingPunct="0">
              <a:spcBef>
                <a:spcPct val="50000"/>
              </a:spcBef>
            </a:pPr>
            <a:r>
              <a:rPr lang="en-US" sz="3600" dirty="0" smtClean="0"/>
              <a:t>Change management is the application of a structured process and set of tools for leading the people side of change to achieve a desired outcome.</a:t>
            </a:r>
            <a:endParaRPr lang="en-US" sz="3600" dirty="0"/>
          </a:p>
        </p:txBody>
      </p:sp>
    </p:spTree>
    <p:extLst>
      <p:ext uri="{BB962C8B-B14F-4D97-AF65-F5344CB8AC3E}">
        <p14:creationId xmlns:p14="http://schemas.microsoft.com/office/powerpoint/2010/main" val="72377183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94122"/>
          </a:xfrm>
        </p:spPr>
        <p:txBody>
          <a:bodyPr>
            <a:normAutofit fontScale="90000"/>
          </a:bodyPr>
          <a:lstStyle/>
          <a:p>
            <a:pPr algn="l"/>
            <a:r>
              <a:rPr lang="en-GB" dirty="0" smtClean="0"/>
              <a:t>Why is it important to manage change?</a:t>
            </a:r>
            <a:endParaRPr lang="en-GB" dirty="0"/>
          </a:p>
        </p:txBody>
      </p:sp>
      <p:sp>
        <p:nvSpPr>
          <p:cNvPr id="3" name="Content Placeholder 2"/>
          <p:cNvSpPr>
            <a:spLocks noGrp="1"/>
          </p:cNvSpPr>
          <p:nvPr>
            <p:ph idx="1"/>
          </p:nvPr>
        </p:nvSpPr>
        <p:spPr/>
        <p:txBody>
          <a:bodyPr>
            <a:noAutofit/>
          </a:bodyPr>
          <a:lstStyle/>
          <a:p>
            <a:r>
              <a:rPr lang="en-GB" sz="2800" dirty="0" smtClean="0"/>
              <a:t>Constant</a:t>
            </a:r>
          </a:p>
          <a:p>
            <a:r>
              <a:rPr lang="en-GB" sz="2800" dirty="0" smtClean="0"/>
              <a:t>Disruption</a:t>
            </a:r>
          </a:p>
          <a:p>
            <a:r>
              <a:rPr lang="en-GB" sz="2800" dirty="0" smtClean="0"/>
              <a:t>Resistance</a:t>
            </a:r>
          </a:p>
          <a:p>
            <a:r>
              <a:rPr lang="en-GB" sz="2800" dirty="0" smtClean="0"/>
              <a:t>Rumours</a:t>
            </a:r>
          </a:p>
          <a:p>
            <a:r>
              <a:rPr lang="en-GB" sz="2800" dirty="0" smtClean="0"/>
              <a:t>Gossip</a:t>
            </a:r>
          </a:p>
          <a:p>
            <a:r>
              <a:rPr lang="en-GB" sz="2800" dirty="0" smtClean="0"/>
              <a:t>Motivation</a:t>
            </a:r>
          </a:p>
          <a:p>
            <a:r>
              <a:rPr lang="en-GB" sz="2800" dirty="0" smtClean="0"/>
              <a:t>Productivity, performance, effectiveness</a:t>
            </a:r>
          </a:p>
          <a:p>
            <a:r>
              <a:rPr lang="en-GB" sz="2800" dirty="0" smtClean="0"/>
              <a:t>Staff turnover </a:t>
            </a:r>
            <a:endParaRPr lang="en-GB" sz="2800" dirty="0"/>
          </a:p>
        </p:txBody>
      </p:sp>
    </p:spTree>
    <p:extLst>
      <p:ext uri="{BB962C8B-B14F-4D97-AF65-F5344CB8AC3E}">
        <p14:creationId xmlns:p14="http://schemas.microsoft.com/office/powerpoint/2010/main" val="179281854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0214" y="116632"/>
            <a:ext cx="8401080" cy="766438"/>
          </a:xfrm>
        </p:spPr>
        <p:txBody>
          <a:bodyPr>
            <a:normAutofit/>
          </a:bodyPr>
          <a:lstStyle/>
          <a:p>
            <a:r>
              <a:rPr lang="en-GB" sz="2800" b="1" dirty="0" smtClean="0">
                <a:solidFill>
                  <a:schemeClr val="tx1"/>
                </a:solidFill>
              </a:rPr>
              <a:t>Techniques to effectively manage change</a:t>
            </a:r>
            <a:endParaRPr lang="en-GB" sz="2800" b="1" dirty="0">
              <a:solidFill>
                <a:schemeClr val="tx1"/>
              </a:solidFill>
            </a:endParaRPr>
          </a:p>
        </p:txBody>
      </p:sp>
      <p:sp>
        <p:nvSpPr>
          <p:cNvPr id="3" name="Content Placeholder 2"/>
          <p:cNvSpPr>
            <a:spLocks noGrp="1"/>
          </p:cNvSpPr>
          <p:nvPr>
            <p:ph sz="quarter" idx="1"/>
          </p:nvPr>
        </p:nvSpPr>
        <p:spPr>
          <a:xfrm>
            <a:off x="467544" y="883070"/>
            <a:ext cx="8401080" cy="5403554"/>
          </a:xfrm>
        </p:spPr>
        <p:txBody>
          <a:bodyPr>
            <a:normAutofit/>
          </a:bodyPr>
          <a:lstStyle/>
          <a:p>
            <a:r>
              <a:rPr lang="en-GB" sz="2400" dirty="0" smtClean="0"/>
              <a:t>Predict and plan</a:t>
            </a:r>
          </a:p>
          <a:p>
            <a:r>
              <a:rPr lang="en-GB" sz="2400" dirty="0" smtClean="0"/>
              <a:t>Provide information</a:t>
            </a:r>
          </a:p>
          <a:p>
            <a:r>
              <a:rPr lang="en-GB" sz="2400" dirty="0" smtClean="0"/>
              <a:t>Encourage queries</a:t>
            </a:r>
          </a:p>
          <a:p>
            <a:r>
              <a:rPr lang="en-GB" sz="2400" dirty="0" smtClean="0"/>
              <a:t>Provide reassurances</a:t>
            </a:r>
          </a:p>
          <a:p>
            <a:r>
              <a:rPr lang="en-GB" sz="2400" dirty="0" smtClean="0"/>
              <a:t>Encourage participation</a:t>
            </a:r>
          </a:p>
          <a:p>
            <a:r>
              <a:rPr lang="en-GB" sz="2400" dirty="0" smtClean="0"/>
              <a:t>Maintain existing work groups, where possible</a:t>
            </a:r>
          </a:p>
          <a:p>
            <a:r>
              <a:rPr lang="en-GB" sz="2400" dirty="0" smtClean="0"/>
              <a:t>Delegate</a:t>
            </a:r>
          </a:p>
          <a:p>
            <a:r>
              <a:rPr lang="en-GB" sz="2400" dirty="0" smtClean="0"/>
              <a:t>Stress similarities</a:t>
            </a:r>
          </a:p>
          <a:p>
            <a:r>
              <a:rPr lang="en-GB" sz="2400" dirty="0" smtClean="0"/>
              <a:t>Use open language</a:t>
            </a:r>
          </a:p>
          <a:p>
            <a:r>
              <a:rPr lang="en-GB" sz="2400" dirty="0" smtClean="0"/>
              <a:t>Allow time</a:t>
            </a:r>
          </a:p>
          <a:p>
            <a:r>
              <a:rPr lang="en-GB" sz="2400" dirty="0" smtClean="0"/>
              <a:t>Have empathy.</a:t>
            </a:r>
          </a:p>
        </p:txBody>
      </p:sp>
      <p:graphicFrame>
        <p:nvGraphicFramePr>
          <p:cNvPr id="4" name="Diagram 3"/>
          <p:cNvGraphicFramePr/>
          <p:nvPr>
            <p:extLst>
              <p:ext uri="{D42A27DB-BD31-4B8C-83A1-F6EECF244321}">
                <p14:modId xmlns:p14="http://schemas.microsoft.com/office/powerpoint/2010/main" val="502321425"/>
              </p:ext>
            </p:extLst>
          </p:nvPr>
        </p:nvGraphicFramePr>
        <p:xfrm>
          <a:off x="-1549400" y="152400"/>
          <a:ext cx="34061400" cy="17754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8583809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720" y="274638"/>
            <a:ext cx="8572560" cy="796908"/>
          </a:xfrm>
        </p:spPr>
        <p:txBody>
          <a:bodyPr>
            <a:normAutofit fontScale="90000"/>
          </a:bodyPr>
          <a:lstStyle/>
          <a:p>
            <a:r>
              <a:rPr lang="en-GB" b="1" dirty="0" smtClean="0">
                <a:solidFill>
                  <a:schemeClr val="tx1"/>
                </a:solidFill>
              </a:rPr>
              <a:t>Force-Field Theory (</a:t>
            </a:r>
            <a:r>
              <a:rPr lang="en-GB" b="1" dirty="0" err="1" smtClean="0">
                <a:solidFill>
                  <a:schemeClr val="tx1"/>
                </a:solidFill>
              </a:rPr>
              <a:t>Lewin</a:t>
            </a:r>
            <a:r>
              <a:rPr lang="en-GB" b="1" dirty="0" smtClean="0">
                <a:solidFill>
                  <a:schemeClr val="tx1"/>
                </a:solidFill>
              </a:rPr>
              <a:t>, 1951)</a:t>
            </a:r>
            <a:endParaRPr lang="en-GB" b="1" dirty="0">
              <a:solidFill>
                <a:schemeClr val="tx1"/>
              </a:solidFill>
            </a:endParaRPr>
          </a:p>
        </p:txBody>
      </p:sp>
      <p:sp>
        <p:nvSpPr>
          <p:cNvPr id="5" name="TextBox 4"/>
          <p:cNvSpPr txBox="1"/>
          <p:nvPr/>
        </p:nvSpPr>
        <p:spPr>
          <a:xfrm>
            <a:off x="214282" y="1357298"/>
            <a:ext cx="8643998" cy="523220"/>
          </a:xfrm>
          <a:prstGeom prst="rect">
            <a:avLst/>
          </a:prstGeom>
          <a:noFill/>
        </p:spPr>
        <p:txBody>
          <a:bodyPr wrap="square" rtlCol="0">
            <a:spAutoFit/>
          </a:bodyPr>
          <a:lstStyle/>
          <a:p>
            <a:pPr algn="ctr"/>
            <a:r>
              <a:rPr lang="en-GB" sz="2800" b="1" dirty="0" smtClean="0"/>
              <a:t>Forces Resisting Change / Maintaining the Status </a:t>
            </a:r>
            <a:r>
              <a:rPr lang="en-GB" sz="2800" b="1" dirty="0"/>
              <a:t>Q</a:t>
            </a:r>
            <a:r>
              <a:rPr lang="en-GB" sz="2800" b="1" dirty="0" smtClean="0"/>
              <a:t>uo</a:t>
            </a:r>
            <a:endParaRPr lang="en-GB" sz="2800" b="1" dirty="0"/>
          </a:p>
        </p:txBody>
      </p:sp>
      <p:sp>
        <p:nvSpPr>
          <p:cNvPr id="6" name="TextBox 5"/>
          <p:cNvSpPr txBox="1"/>
          <p:nvPr/>
        </p:nvSpPr>
        <p:spPr>
          <a:xfrm>
            <a:off x="571472" y="3071810"/>
            <a:ext cx="8215370" cy="369332"/>
          </a:xfrm>
          <a:prstGeom prst="rect">
            <a:avLst/>
          </a:prstGeom>
          <a:noFill/>
        </p:spPr>
        <p:txBody>
          <a:bodyPr wrap="square" rtlCol="0">
            <a:spAutoFit/>
          </a:bodyPr>
          <a:lstStyle/>
          <a:p>
            <a:pPr algn="ctr"/>
            <a:r>
              <a:rPr lang="en-GB" dirty="0" smtClean="0"/>
              <a:t>_______________________________________________________________</a:t>
            </a:r>
            <a:endParaRPr lang="en-GB" dirty="0"/>
          </a:p>
        </p:txBody>
      </p:sp>
      <p:sp>
        <p:nvSpPr>
          <p:cNvPr id="7" name="TextBox 6"/>
          <p:cNvSpPr txBox="1"/>
          <p:nvPr/>
        </p:nvSpPr>
        <p:spPr>
          <a:xfrm>
            <a:off x="500034" y="4714884"/>
            <a:ext cx="8358246" cy="523220"/>
          </a:xfrm>
          <a:prstGeom prst="rect">
            <a:avLst/>
          </a:prstGeom>
          <a:noFill/>
        </p:spPr>
        <p:txBody>
          <a:bodyPr wrap="square" rtlCol="0">
            <a:spAutoFit/>
          </a:bodyPr>
          <a:lstStyle/>
          <a:p>
            <a:pPr algn="ctr"/>
            <a:r>
              <a:rPr lang="en-GB" sz="2800" b="1" dirty="0" smtClean="0"/>
              <a:t>Forces for Change</a:t>
            </a:r>
            <a:endParaRPr lang="en-GB" sz="2800" b="1" dirty="0"/>
          </a:p>
        </p:txBody>
      </p:sp>
      <p:cxnSp>
        <p:nvCxnSpPr>
          <p:cNvPr id="9" name="Straight Arrow Connector 8"/>
          <p:cNvCxnSpPr/>
          <p:nvPr/>
        </p:nvCxnSpPr>
        <p:spPr>
          <a:xfrm rot="5400000">
            <a:off x="1215208" y="2713826"/>
            <a:ext cx="85725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rot="5400000">
            <a:off x="4144166" y="2713826"/>
            <a:ext cx="85725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rot="5400000">
            <a:off x="5144298" y="2713826"/>
            <a:ext cx="85725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rot="5400000">
            <a:off x="6144430" y="2713826"/>
            <a:ext cx="85725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rot="5400000">
            <a:off x="7216000" y="2713826"/>
            <a:ext cx="85725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rot="5400000">
            <a:off x="3144034" y="2713826"/>
            <a:ext cx="85725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rot="5400000">
            <a:off x="2143902" y="2713826"/>
            <a:ext cx="85725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rot="5400000" flipH="1" flipV="1">
            <a:off x="1215208" y="3928272"/>
            <a:ext cx="85725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rot="5400000" flipH="1" flipV="1">
            <a:off x="2178827" y="3893347"/>
            <a:ext cx="78581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rot="5400000" flipH="1" flipV="1">
            <a:off x="3179753" y="3893347"/>
            <a:ext cx="785024" cy="79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rot="5400000" flipH="1" flipV="1">
            <a:off x="4179885" y="3963991"/>
            <a:ext cx="78581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p:nvPr/>
        </p:nvCxnSpPr>
        <p:spPr>
          <a:xfrm rot="5400000" flipH="1" flipV="1">
            <a:off x="5179223" y="3964785"/>
            <a:ext cx="78581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p:nvPr/>
        </p:nvCxnSpPr>
        <p:spPr>
          <a:xfrm rot="5400000" flipH="1" flipV="1">
            <a:off x="6180149" y="3963991"/>
            <a:ext cx="78581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6" name="Straight Arrow Connector 25"/>
          <p:cNvCxnSpPr/>
          <p:nvPr/>
        </p:nvCxnSpPr>
        <p:spPr>
          <a:xfrm rot="5400000" flipH="1" flipV="1">
            <a:off x="7251719" y="3963991"/>
            <a:ext cx="78581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8199498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720" y="274638"/>
            <a:ext cx="8401080" cy="1154098"/>
          </a:xfrm>
        </p:spPr>
        <p:txBody>
          <a:bodyPr>
            <a:normAutofit fontScale="90000"/>
          </a:bodyPr>
          <a:lstStyle/>
          <a:p>
            <a:r>
              <a:rPr lang="en-GB" b="1" dirty="0" err="1" smtClean="0">
                <a:solidFill>
                  <a:schemeClr val="tx1"/>
                </a:solidFill>
              </a:rPr>
              <a:t>Lewin’s</a:t>
            </a:r>
            <a:r>
              <a:rPr lang="en-GB" b="1" dirty="0" smtClean="0">
                <a:solidFill>
                  <a:schemeClr val="tx1"/>
                </a:solidFill>
              </a:rPr>
              <a:t> Three-Step Model to changing behaviour</a:t>
            </a:r>
            <a:endParaRPr lang="en-GB" b="1" dirty="0">
              <a:solidFill>
                <a:schemeClr val="tx1"/>
              </a:solidFill>
            </a:endParaRPr>
          </a:p>
        </p:txBody>
      </p:sp>
      <p:sp>
        <p:nvSpPr>
          <p:cNvPr id="5" name="TextBox 4"/>
          <p:cNvSpPr txBox="1"/>
          <p:nvPr/>
        </p:nvSpPr>
        <p:spPr>
          <a:xfrm>
            <a:off x="116930" y="2285992"/>
            <a:ext cx="2736874" cy="1508105"/>
          </a:xfrm>
          <a:prstGeom prst="rect">
            <a:avLst/>
          </a:prstGeom>
          <a:noFill/>
        </p:spPr>
        <p:txBody>
          <a:bodyPr wrap="square" rtlCol="0">
            <a:spAutoFit/>
          </a:bodyPr>
          <a:lstStyle/>
          <a:p>
            <a:pPr algn="ctr"/>
            <a:r>
              <a:rPr lang="en-GB" sz="3600" b="1" dirty="0" smtClean="0"/>
              <a:t>UNFREEZE </a:t>
            </a:r>
            <a:r>
              <a:rPr lang="en-GB" sz="2800" b="1" dirty="0" smtClean="0"/>
              <a:t>EXISTING BEHAVIOUR</a:t>
            </a:r>
            <a:endParaRPr lang="en-GB" sz="2800" b="1" dirty="0"/>
          </a:p>
        </p:txBody>
      </p:sp>
      <p:sp>
        <p:nvSpPr>
          <p:cNvPr id="6" name="TextBox 5"/>
          <p:cNvSpPr txBox="1"/>
          <p:nvPr/>
        </p:nvSpPr>
        <p:spPr>
          <a:xfrm>
            <a:off x="3356170" y="2285992"/>
            <a:ext cx="2430276" cy="1508105"/>
          </a:xfrm>
          <a:prstGeom prst="rect">
            <a:avLst/>
          </a:prstGeom>
          <a:noFill/>
        </p:spPr>
        <p:txBody>
          <a:bodyPr wrap="square" rtlCol="0">
            <a:spAutoFit/>
          </a:bodyPr>
          <a:lstStyle/>
          <a:p>
            <a:pPr algn="ctr"/>
            <a:r>
              <a:rPr lang="en-GB" sz="3600" b="1" dirty="0" smtClean="0"/>
              <a:t>CHANGE </a:t>
            </a:r>
          </a:p>
          <a:p>
            <a:pPr algn="ctr"/>
            <a:r>
              <a:rPr lang="en-GB" sz="2800" b="1" dirty="0" smtClean="0"/>
              <a:t>TO NEW BEHAVIOUR</a:t>
            </a:r>
            <a:endParaRPr lang="en-GB" sz="2800" b="1" dirty="0"/>
          </a:p>
        </p:txBody>
      </p:sp>
      <p:sp>
        <p:nvSpPr>
          <p:cNvPr id="7" name="TextBox 6"/>
          <p:cNvSpPr txBox="1"/>
          <p:nvPr/>
        </p:nvSpPr>
        <p:spPr>
          <a:xfrm>
            <a:off x="6288813" y="2285992"/>
            <a:ext cx="2747684" cy="1508105"/>
          </a:xfrm>
          <a:prstGeom prst="rect">
            <a:avLst/>
          </a:prstGeom>
          <a:noFill/>
        </p:spPr>
        <p:txBody>
          <a:bodyPr wrap="square" rtlCol="0">
            <a:spAutoFit/>
          </a:bodyPr>
          <a:lstStyle/>
          <a:p>
            <a:pPr algn="ctr"/>
            <a:r>
              <a:rPr lang="en-GB" sz="3600" b="1" dirty="0" smtClean="0"/>
              <a:t>REFREEZE </a:t>
            </a:r>
            <a:r>
              <a:rPr lang="en-GB" sz="2800" b="1" dirty="0" smtClean="0"/>
              <a:t>NEW BEHAVIOUR</a:t>
            </a:r>
            <a:endParaRPr lang="en-GB" sz="2800" b="1" dirty="0"/>
          </a:p>
        </p:txBody>
      </p:sp>
      <p:cxnSp>
        <p:nvCxnSpPr>
          <p:cNvPr id="9" name="Straight Arrow Connector 8"/>
          <p:cNvCxnSpPr/>
          <p:nvPr/>
        </p:nvCxnSpPr>
        <p:spPr>
          <a:xfrm flipV="1">
            <a:off x="2641790" y="3070821"/>
            <a:ext cx="714380" cy="6155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a:off x="5523840" y="3070821"/>
            <a:ext cx="764972" cy="6155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1322570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27584" y="274638"/>
            <a:ext cx="7488832" cy="5345850"/>
          </a:xfrm>
        </p:spPr>
      </p:pic>
    </p:spTree>
    <p:extLst>
      <p:ext uri="{BB962C8B-B14F-4D97-AF65-F5344CB8AC3E}">
        <p14:creationId xmlns:p14="http://schemas.microsoft.com/office/powerpoint/2010/main" val="112817200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Содержимое 2"/>
          <p:cNvSpPr>
            <a:spLocks noGrp="1"/>
          </p:cNvSpPr>
          <p:nvPr>
            <p:ph idx="1"/>
          </p:nvPr>
        </p:nvSpPr>
        <p:spPr>
          <a:xfrm>
            <a:off x="457200" y="764704"/>
            <a:ext cx="8435280" cy="2880320"/>
          </a:xfrm>
        </p:spPr>
        <p:txBody>
          <a:bodyPr>
            <a:normAutofit/>
          </a:bodyPr>
          <a:lstStyle/>
          <a:p>
            <a:pPr algn="just">
              <a:lnSpc>
                <a:spcPct val="110000"/>
              </a:lnSpc>
              <a:buNone/>
            </a:pPr>
            <a:r>
              <a:rPr lang="en-GB" sz="2400" dirty="0">
                <a:latin typeface="Rockwell" pitchFamily="18" charset="0"/>
                <a:ea typeface="Segoe UI Symbol" pitchFamily="34" charset="0"/>
                <a:cs typeface="Segoe UI Light" pitchFamily="34" charset="0"/>
              </a:rPr>
              <a:t> </a:t>
            </a:r>
            <a:r>
              <a:rPr lang="en-GB" sz="2400" dirty="0" smtClean="0">
                <a:latin typeface="Rockwell" pitchFamily="18" charset="0"/>
                <a:ea typeface="Segoe UI Symbol" pitchFamily="34" charset="0"/>
                <a:cs typeface="Segoe UI Light" pitchFamily="34" charset="0"/>
              </a:rPr>
              <a:t> “</a:t>
            </a:r>
            <a:r>
              <a:rPr lang="en-US" sz="2400" dirty="0" smtClean="0">
                <a:latin typeface="Rockwell" pitchFamily="18" charset="0"/>
                <a:ea typeface="Segoe UI Symbol" pitchFamily="34" charset="0"/>
                <a:cs typeface="Segoe UI Light" pitchFamily="34" charset="0"/>
              </a:rPr>
              <a:t>The central issue to creating change is never just strategy, structure, culture, or systems.</a:t>
            </a:r>
            <a:r>
              <a:rPr lang="pl-PL" sz="2400" dirty="0" smtClean="0">
                <a:latin typeface="Rockwell" pitchFamily="18" charset="0"/>
                <a:ea typeface="Segoe UI Symbol" pitchFamily="34" charset="0"/>
                <a:cs typeface="Segoe UI Light" pitchFamily="34" charset="0"/>
              </a:rPr>
              <a:t> </a:t>
            </a:r>
          </a:p>
          <a:p>
            <a:pPr algn="just">
              <a:lnSpc>
                <a:spcPct val="110000"/>
              </a:lnSpc>
              <a:buNone/>
            </a:pPr>
            <a:r>
              <a:rPr lang="ru-RU" sz="2400" dirty="0">
                <a:latin typeface="Rockwell" pitchFamily="18" charset="0"/>
                <a:ea typeface="Segoe UI Symbol" pitchFamily="34" charset="0"/>
                <a:cs typeface="Segoe UI Light" pitchFamily="34" charset="0"/>
              </a:rPr>
              <a:t>	</a:t>
            </a:r>
            <a:r>
              <a:rPr lang="en-US" sz="2400" dirty="0" smtClean="0">
                <a:latin typeface="Rockwell" pitchFamily="18" charset="0"/>
                <a:ea typeface="Segoe UI Symbol" pitchFamily="34" charset="0"/>
                <a:cs typeface="Segoe UI Light" pitchFamily="34" charset="0"/>
              </a:rPr>
              <a:t>The core of the matter is always about changing behavior of </a:t>
            </a:r>
            <a:r>
              <a:rPr lang="en-US" sz="2400" dirty="0" err="1" smtClean="0">
                <a:latin typeface="Rockwell" pitchFamily="18" charset="0"/>
                <a:ea typeface="Segoe UI Symbol" pitchFamily="34" charset="0"/>
                <a:cs typeface="Segoe UI Light" pitchFamily="34" charset="0"/>
              </a:rPr>
              <a:t>peopl</a:t>
            </a:r>
            <a:r>
              <a:rPr lang="pl-PL" sz="2400" dirty="0" smtClean="0">
                <a:latin typeface="Rockwell" pitchFamily="18" charset="0"/>
                <a:ea typeface="Segoe UI Symbol" pitchFamily="34" charset="0"/>
                <a:cs typeface="Segoe UI Light" pitchFamily="34" charset="0"/>
              </a:rPr>
              <a:t>e, </a:t>
            </a:r>
            <a:r>
              <a:rPr lang="en-US" sz="2400" dirty="0" smtClean="0">
                <a:latin typeface="Rockwell" pitchFamily="18" charset="0"/>
                <a:ea typeface="Segoe UI Symbol" pitchFamily="34" charset="0"/>
                <a:cs typeface="Segoe UI Light" pitchFamily="34" charset="0"/>
              </a:rPr>
              <a:t>how they see and think about what is new or proposed”</a:t>
            </a:r>
          </a:p>
          <a:p>
            <a:pPr>
              <a:buNone/>
            </a:pPr>
            <a:endParaRPr lang="en-US" dirty="0"/>
          </a:p>
        </p:txBody>
      </p:sp>
      <p:sp>
        <p:nvSpPr>
          <p:cNvPr id="5" name="Прямоугольник 4"/>
          <p:cNvSpPr/>
          <p:nvPr/>
        </p:nvSpPr>
        <p:spPr>
          <a:xfrm>
            <a:off x="4932040" y="4221088"/>
            <a:ext cx="3240360" cy="1077218"/>
          </a:xfrm>
          <a:prstGeom prst="rect">
            <a:avLst/>
          </a:prstGeom>
        </p:spPr>
        <p:txBody>
          <a:bodyPr wrap="square">
            <a:spAutoFit/>
          </a:bodyPr>
          <a:lstStyle/>
          <a:p>
            <a:r>
              <a:rPr lang="en-GB" sz="4800" dirty="0"/>
              <a:t> </a:t>
            </a:r>
            <a:r>
              <a:rPr lang="en-GB" sz="4800" dirty="0" smtClean="0"/>
              <a:t>  </a:t>
            </a:r>
            <a:r>
              <a:rPr lang="en-US" sz="2800" dirty="0" smtClean="0">
                <a:latin typeface="Rockwell" pitchFamily="18" charset="0"/>
              </a:rPr>
              <a:t>J</a:t>
            </a:r>
            <a:r>
              <a:rPr lang="en-US" sz="2000" dirty="0" smtClean="0">
                <a:latin typeface="Rockwell" pitchFamily="18" charset="0"/>
              </a:rPr>
              <a:t>OHN</a:t>
            </a:r>
            <a:r>
              <a:rPr lang="en-US" sz="2400" dirty="0" smtClean="0">
                <a:latin typeface="Rockwell" pitchFamily="18" charset="0"/>
              </a:rPr>
              <a:t> </a:t>
            </a:r>
            <a:r>
              <a:rPr lang="en-US" sz="2800" dirty="0" smtClean="0">
                <a:latin typeface="Rockwell" pitchFamily="18" charset="0"/>
              </a:rPr>
              <a:t>K</a:t>
            </a:r>
            <a:r>
              <a:rPr lang="en-US" sz="2000" dirty="0" smtClean="0">
                <a:latin typeface="Rockwell" pitchFamily="18" charset="0"/>
              </a:rPr>
              <a:t>OTTER</a:t>
            </a:r>
          </a:p>
          <a:p>
            <a:r>
              <a:rPr lang="ru-RU" sz="1600" dirty="0" smtClean="0"/>
              <a:t>      </a:t>
            </a:r>
            <a:r>
              <a:rPr lang="en-US" sz="1600" dirty="0" smtClean="0">
                <a:latin typeface="Rockwell" pitchFamily="18" charset="0"/>
              </a:rPr>
              <a:t>THE HEART OF CHANGE</a:t>
            </a:r>
            <a:endParaRPr lang="en-US" sz="1600" dirty="0">
              <a:latin typeface="Rockwell" pitchFamily="18" charset="0"/>
            </a:endParaRPr>
          </a:p>
        </p:txBody>
      </p:sp>
      <p:sp>
        <p:nvSpPr>
          <p:cNvPr id="4" name="Title 3"/>
          <p:cNvSpPr>
            <a:spLocks noGrp="1"/>
          </p:cNvSpPr>
          <p:nvPr>
            <p:ph type="title"/>
          </p:nvPr>
        </p:nvSpPr>
        <p:spPr/>
        <p:txBody>
          <a:bodyPr/>
          <a:lstStyle/>
          <a:p>
            <a:endParaRPr lang="en-GB" dirty="0"/>
          </a:p>
        </p:txBody>
      </p:sp>
    </p:spTree>
    <p:extLst>
      <p:ext uri="{BB962C8B-B14F-4D97-AF65-F5344CB8AC3E}">
        <p14:creationId xmlns:p14="http://schemas.microsoft.com/office/powerpoint/2010/main" val="266775335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a:spLocks noGrp="1"/>
          </p:cNvSpPr>
          <p:nvPr>
            <p:ph idx="1"/>
          </p:nvPr>
        </p:nvSpPr>
        <p:spPr>
          <a:xfrm>
            <a:off x="457200" y="692696"/>
            <a:ext cx="8229600" cy="4824537"/>
          </a:xfrm>
        </p:spPr>
        <p:txBody>
          <a:bodyPr>
            <a:normAutofit/>
          </a:bodyPr>
          <a:lstStyle/>
          <a:p>
            <a:pPr eaLnBrk="1" hangingPunct="1">
              <a:buFont typeface="Wingdings 2" panose="05020102010507070707" pitchFamily="18" charset="2"/>
              <a:buNone/>
            </a:pPr>
            <a:r>
              <a:rPr lang="en-US" altLang="en-US" dirty="0" smtClean="0"/>
              <a:t>His steps include:</a:t>
            </a:r>
          </a:p>
          <a:p>
            <a:pPr eaLnBrk="1" hangingPunct="1">
              <a:buFont typeface="Wingdings 2" panose="05020102010507070707" pitchFamily="18" charset="2"/>
              <a:buNone/>
            </a:pPr>
            <a:r>
              <a:rPr lang="en-US" altLang="en-US" sz="2400" dirty="0" smtClean="0"/>
              <a:t>(1) establishing a sense of urgency, </a:t>
            </a:r>
          </a:p>
          <a:p>
            <a:pPr eaLnBrk="1" hangingPunct="1">
              <a:buFont typeface="Wingdings 2" panose="05020102010507070707" pitchFamily="18" charset="2"/>
              <a:buNone/>
            </a:pPr>
            <a:r>
              <a:rPr lang="en-US" altLang="en-US" sz="2400" dirty="0" smtClean="0"/>
              <a:t>(2) creating a guiding coalition, </a:t>
            </a:r>
          </a:p>
          <a:p>
            <a:pPr eaLnBrk="1" hangingPunct="1">
              <a:buFont typeface="Wingdings 2" panose="05020102010507070707" pitchFamily="18" charset="2"/>
              <a:buNone/>
            </a:pPr>
            <a:r>
              <a:rPr lang="en-US" altLang="en-US" sz="2400" dirty="0" smtClean="0"/>
              <a:t>(3) developing a vision and strategy, </a:t>
            </a:r>
          </a:p>
          <a:p>
            <a:pPr eaLnBrk="1" hangingPunct="1">
              <a:buFont typeface="Wingdings 2" panose="05020102010507070707" pitchFamily="18" charset="2"/>
              <a:buNone/>
            </a:pPr>
            <a:r>
              <a:rPr lang="en-US" altLang="en-US" sz="2400" dirty="0" smtClean="0"/>
              <a:t>(4) communicating the change vision, </a:t>
            </a:r>
          </a:p>
          <a:p>
            <a:pPr eaLnBrk="1" hangingPunct="1">
              <a:buFont typeface="Wingdings 2" panose="05020102010507070707" pitchFamily="18" charset="2"/>
              <a:buNone/>
            </a:pPr>
            <a:r>
              <a:rPr lang="en-US" altLang="en-US" sz="2400" dirty="0" smtClean="0"/>
              <a:t>(5) empowering employees for broad-based action, </a:t>
            </a:r>
          </a:p>
          <a:p>
            <a:pPr eaLnBrk="1" hangingPunct="1">
              <a:buFont typeface="Wingdings 2" panose="05020102010507070707" pitchFamily="18" charset="2"/>
              <a:buNone/>
            </a:pPr>
            <a:r>
              <a:rPr lang="en-US" altLang="en-US" sz="2400" dirty="0" smtClean="0"/>
              <a:t>(6) generating short-term wins, </a:t>
            </a:r>
          </a:p>
          <a:p>
            <a:pPr eaLnBrk="1" hangingPunct="1">
              <a:buFont typeface="Wingdings 2" panose="05020102010507070707" pitchFamily="18" charset="2"/>
              <a:buNone/>
            </a:pPr>
            <a:r>
              <a:rPr lang="en-US" altLang="en-US" sz="2400" dirty="0" smtClean="0"/>
              <a:t>(7) consolidating gains and producing more change, and </a:t>
            </a:r>
          </a:p>
          <a:p>
            <a:pPr eaLnBrk="1" hangingPunct="1">
              <a:buFont typeface="Wingdings 2" panose="05020102010507070707" pitchFamily="18" charset="2"/>
              <a:buNone/>
            </a:pPr>
            <a:r>
              <a:rPr lang="en-US" altLang="en-US" sz="2400" dirty="0" smtClean="0"/>
              <a:t>(8) anchoring new approaches in the culture.</a:t>
            </a:r>
          </a:p>
          <a:p>
            <a:pPr eaLnBrk="1" hangingPunct="1">
              <a:buFont typeface="Wingdings 2" panose="05020102010507070707" pitchFamily="18" charset="2"/>
              <a:buNone/>
            </a:pPr>
            <a:r>
              <a:rPr lang="en-US" altLang="en-US" sz="2400" dirty="0" smtClean="0"/>
              <a:t> These steps can be adapted to organizations of all sizes.</a:t>
            </a:r>
          </a:p>
          <a:p>
            <a:pPr eaLnBrk="1" hangingPunct="1"/>
            <a:endParaRPr lang="en-US" altLang="en-US" dirty="0" smtClean="0"/>
          </a:p>
        </p:txBody>
      </p:sp>
    </p:spTree>
    <p:extLst>
      <p:ext uri="{BB962C8B-B14F-4D97-AF65-F5344CB8AC3E}">
        <p14:creationId xmlns:p14="http://schemas.microsoft.com/office/powerpoint/2010/main" val="276026041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16768"/>
            <a:ext cx="9144000" cy="5644480"/>
          </a:xfrm>
        </p:spPr>
      </p:pic>
    </p:spTree>
    <p:extLst>
      <p:ext uri="{BB962C8B-B14F-4D97-AF65-F5344CB8AC3E}">
        <p14:creationId xmlns:p14="http://schemas.microsoft.com/office/powerpoint/2010/main" val="312663998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1520" y="260648"/>
            <a:ext cx="8568952" cy="5328592"/>
          </a:xfrm>
          <a:prstGeom prst="rect">
            <a:avLst/>
          </a:prstGeom>
        </p:spPr>
      </p:pic>
    </p:spTree>
    <p:extLst>
      <p:ext uri="{BB962C8B-B14F-4D97-AF65-F5344CB8AC3E}">
        <p14:creationId xmlns:p14="http://schemas.microsoft.com/office/powerpoint/2010/main" val="46580752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3528" y="0"/>
            <a:ext cx="8568952" cy="5632698"/>
          </a:xfrm>
          <a:prstGeom prst="rect">
            <a:avLst/>
          </a:prstGeom>
        </p:spPr>
      </p:pic>
    </p:spTree>
    <p:extLst>
      <p:ext uri="{BB962C8B-B14F-4D97-AF65-F5344CB8AC3E}">
        <p14:creationId xmlns:p14="http://schemas.microsoft.com/office/powerpoint/2010/main" val="289330423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57200" y="304145"/>
            <a:ext cx="8435280" cy="5241925"/>
          </a:xfrm>
        </p:spPr>
      </p:pic>
    </p:spTree>
    <p:extLst>
      <p:ext uri="{BB962C8B-B14F-4D97-AF65-F5344CB8AC3E}">
        <p14:creationId xmlns:p14="http://schemas.microsoft.com/office/powerpoint/2010/main" val="114947879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Kotter's 8 step change model"/>
          <p:cNvPicPr>
            <a:picLocks noGrp="1"/>
          </p:cNvPicPr>
          <p:nvPr>
            <p:ph idx="4294967295"/>
          </p:nvPr>
        </p:nvPicPr>
        <p:blipFill>
          <a:blip r:embed="rId3">
            <a:extLst>
              <a:ext uri="{28A0092B-C50C-407E-A947-70E740481C1C}">
                <a14:useLocalDpi xmlns:a14="http://schemas.microsoft.com/office/drawing/2010/main" val="0"/>
              </a:ext>
            </a:extLst>
          </a:blip>
          <a:srcRect/>
          <a:stretch>
            <a:fillRect/>
          </a:stretch>
        </p:blipFill>
        <p:spPr bwMode="auto">
          <a:xfrm>
            <a:off x="251520" y="260648"/>
            <a:ext cx="8532440" cy="5111899"/>
          </a:xfrm>
          <a:prstGeom prst="rect">
            <a:avLst/>
          </a:prstGeom>
          <a:noFill/>
          <a:ln>
            <a:noFill/>
          </a:ln>
        </p:spPr>
      </p:pic>
    </p:spTree>
    <p:extLst>
      <p:ext uri="{BB962C8B-B14F-4D97-AF65-F5344CB8AC3E}">
        <p14:creationId xmlns:p14="http://schemas.microsoft.com/office/powerpoint/2010/main" val="271900628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5576" y="188640"/>
            <a:ext cx="7150224" cy="5362668"/>
          </a:xfrm>
          <a:prstGeom prst="rect">
            <a:avLst/>
          </a:prstGeom>
        </p:spPr>
      </p:pic>
    </p:spTree>
    <p:extLst>
      <p:ext uri="{BB962C8B-B14F-4D97-AF65-F5344CB8AC3E}">
        <p14:creationId xmlns:p14="http://schemas.microsoft.com/office/powerpoint/2010/main" val="1998737265"/>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3568" y="404664"/>
            <a:ext cx="7776864" cy="5200650"/>
          </a:xfrm>
          <a:prstGeom prst="rect">
            <a:avLst/>
          </a:prstGeom>
        </p:spPr>
      </p:pic>
    </p:spTree>
    <p:extLst>
      <p:ext uri="{BB962C8B-B14F-4D97-AF65-F5344CB8AC3E}">
        <p14:creationId xmlns:p14="http://schemas.microsoft.com/office/powerpoint/2010/main" val="88110799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5576" y="188640"/>
            <a:ext cx="7776864" cy="5200650"/>
          </a:xfrm>
          <a:prstGeom prst="rect">
            <a:avLst/>
          </a:prstGeom>
        </p:spPr>
      </p:pic>
    </p:spTree>
    <p:extLst>
      <p:ext uri="{BB962C8B-B14F-4D97-AF65-F5344CB8AC3E}">
        <p14:creationId xmlns:p14="http://schemas.microsoft.com/office/powerpoint/2010/main" val="24282194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9552" y="404664"/>
            <a:ext cx="8064896" cy="5200650"/>
          </a:xfrm>
          <a:prstGeom prst="rect">
            <a:avLst/>
          </a:prstGeom>
        </p:spPr>
      </p:pic>
    </p:spTree>
    <p:extLst>
      <p:ext uri="{BB962C8B-B14F-4D97-AF65-F5344CB8AC3E}">
        <p14:creationId xmlns:p14="http://schemas.microsoft.com/office/powerpoint/2010/main" val="28080852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1560" y="116632"/>
            <a:ext cx="7992888" cy="5525244"/>
          </a:xfrm>
          <a:prstGeom prst="rect">
            <a:avLst/>
          </a:prstGeom>
        </p:spPr>
      </p:pic>
    </p:spTree>
    <p:extLst>
      <p:ext uri="{BB962C8B-B14F-4D97-AF65-F5344CB8AC3E}">
        <p14:creationId xmlns:p14="http://schemas.microsoft.com/office/powerpoint/2010/main" val="4288071764"/>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9552" y="332656"/>
            <a:ext cx="8064896" cy="5200650"/>
          </a:xfrm>
          <a:prstGeom prst="rect">
            <a:avLst/>
          </a:prstGeom>
        </p:spPr>
      </p:pic>
    </p:spTree>
    <p:extLst>
      <p:ext uri="{BB962C8B-B14F-4D97-AF65-F5344CB8AC3E}">
        <p14:creationId xmlns:p14="http://schemas.microsoft.com/office/powerpoint/2010/main" val="3645833107"/>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59632" y="17843"/>
            <a:ext cx="6840760" cy="5482621"/>
          </a:xfrm>
          <a:prstGeom prst="rect">
            <a:avLst/>
          </a:prstGeom>
        </p:spPr>
      </p:pic>
    </p:spTree>
    <p:extLst>
      <p:ext uri="{BB962C8B-B14F-4D97-AF65-F5344CB8AC3E}">
        <p14:creationId xmlns:p14="http://schemas.microsoft.com/office/powerpoint/2010/main" val="3121719390"/>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620688"/>
            <a:ext cx="8075240" cy="4638920"/>
          </a:xfrm>
        </p:spPr>
      </p:pic>
    </p:spTree>
    <p:extLst>
      <p:ext uri="{BB962C8B-B14F-4D97-AF65-F5344CB8AC3E}">
        <p14:creationId xmlns:p14="http://schemas.microsoft.com/office/powerpoint/2010/main" val="1850258717"/>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8496" y="3356992"/>
            <a:ext cx="7772400" cy="1362075"/>
          </a:xfrm>
        </p:spPr>
        <p:txBody>
          <a:bodyPr/>
          <a:lstStyle/>
          <a:p>
            <a:r>
              <a:rPr lang="en-GB" dirty="0" smtClean="0"/>
              <a:t>Recap </a:t>
            </a:r>
            <a:endParaRPr lang="en-GB" dirty="0"/>
          </a:p>
        </p:txBody>
      </p:sp>
      <p:sp>
        <p:nvSpPr>
          <p:cNvPr id="3" name="Text Placeholder 2"/>
          <p:cNvSpPr>
            <a:spLocks noGrp="1"/>
          </p:cNvSpPr>
          <p:nvPr>
            <p:ph type="body" idx="1"/>
          </p:nvPr>
        </p:nvSpPr>
        <p:spPr>
          <a:xfrm>
            <a:off x="971600" y="1052736"/>
            <a:ext cx="7772400" cy="1500187"/>
          </a:xfrm>
        </p:spPr>
        <p:txBody>
          <a:bodyPr>
            <a:normAutofit/>
          </a:bodyPr>
          <a:lstStyle/>
          <a:p>
            <a:r>
              <a:rPr lang="en-GB" sz="4000" b="1" cap="all" dirty="0">
                <a:solidFill>
                  <a:schemeClr val="tx1"/>
                </a:solidFill>
                <a:latin typeface="+mj-lt"/>
                <a:ea typeface="+mj-ea"/>
                <a:cs typeface="+mj-cs"/>
              </a:rPr>
              <a:t>Plenary </a:t>
            </a:r>
          </a:p>
        </p:txBody>
      </p:sp>
    </p:spTree>
    <p:extLst>
      <p:ext uri="{BB962C8B-B14F-4D97-AF65-F5344CB8AC3E}">
        <p14:creationId xmlns:p14="http://schemas.microsoft.com/office/powerpoint/2010/main" val="1081594047"/>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457200" y="629816"/>
            <a:ext cx="8229600" cy="1143000"/>
          </a:xfrm>
        </p:spPr>
        <p:txBody>
          <a:bodyPr>
            <a:noAutofit/>
          </a:bodyPr>
          <a:lstStyle/>
          <a:p>
            <a:pPr algn="l"/>
            <a:r>
              <a:rPr lang="en-US" sz="4000" dirty="0" smtClean="0"/>
              <a:t>K</a:t>
            </a:r>
            <a:r>
              <a:rPr lang="en-US" sz="3200" dirty="0" smtClean="0"/>
              <a:t>EY FEATURES OF CHANGE</a:t>
            </a:r>
            <a:r>
              <a:rPr lang="pl-PL" sz="3200" dirty="0" smtClean="0"/>
              <a:t> </a:t>
            </a:r>
            <a:r>
              <a:rPr lang="en-US" sz="3200" dirty="0" smtClean="0"/>
              <a:t>MANAGEMENT</a:t>
            </a:r>
            <a:endParaRPr lang="en-US" sz="3200" dirty="0"/>
          </a:p>
        </p:txBody>
      </p:sp>
      <p:sp>
        <p:nvSpPr>
          <p:cNvPr id="3" name="Содержимое 2"/>
          <p:cNvSpPr>
            <a:spLocks noGrp="1"/>
          </p:cNvSpPr>
          <p:nvPr>
            <p:ph idx="1"/>
          </p:nvPr>
        </p:nvSpPr>
        <p:spPr>
          <a:xfrm>
            <a:off x="827584" y="1999381"/>
            <a:ext cx="7787208" cy="4525963"/>
          </a:xfrm>
        </p:spPr>
        <p:txBody>
          <a:bodyPr>
            <a:normAutofit/>
          </a:bodyPr>
          <a:lstStyle/>
          <a:p>
            <a:pPr>
              <a:lnSpc>
                <a:spcPct val="150000"/>
              </a:lnSpc>
            </a:pPr>
            <a:r>
              <a:rPr lang="en-US" sz="2200" dirty="0" smtClean="0"/>
              <a:t>Change is the result of dissatisfaction with present situation/strategies/outcomes/ </a:t>
            </a:r>
          </a:p>
          <a:p>
            <a:pPr>
              <a:lnSpc>
                <a:spcPct val="150000"/>
              </a:lnSpc>
            </a:pPr>
            <a:r>
              <a:rPr lang="en-US" sz="2200" dirty="0" smtClean="0"/>
              <a:t>It is essential to develop a vision for a better alternative</a:t>
            </a:r>
          </a:p>
          <a:p>
            <a:pPr>
              <a:lnSpc>
                <a:spcPct val="150000"/>
              </a:lnSpc>
            </a:pPr>
            <a:r>
              <a:rPr lang="en-US" sz="2200" dirty="0" smtClean="0"/>
              <a:t>Leaders have to develop strategies to implement change</a:t>
            </a:r>
          </a:p>
          <a:p>
            <a:pPr>
              <a:lnSpc>
                <a:spcPct val="150000"/>
              </a:lnSpc>
            </a:pPr>
            <a:r>
              <a:rPr lang="en-US" sz="2200" dirty="0" smtClean="0"/>
              <a:t>There will be resistance to change</a:t>
            </a:r>
            <a:endParaRPr lang="en-US" sz="2200" dirty="0"/>
          </a:p>
        </p:txBody>
      </p:sp>
    </p:spTree>
    <p:extLst>
      <p:ext uri="{BB962C8B-B14F-4D97-AF65-F5344CB8AC3E}">
        <p14:creationId xmlns:p14="http://schemas.microsoft.com/office/powerpoint/2010/main" val="2716530239"/>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a:xfrm>
            <a:off x="457200" y="629816"/>
            <a:ext cx="8229600" cy="1143000"/>
          </a:xfrm>
          <a:prstGeom prst="rect">
            <a:avLst/>
          </a:prstGeom>
        </p:spPr>
        <p:txBody>
          <a:bodyPr vert="horz" lIns="91440" tIns="45720" rIns="91440" bIns="45720" rtlCol="0" anchor="ctr">
            <a:normAutofit lnSpcReduction="10000"/>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4000" b="0" i="0" u="none" strike="noStrike" kern="1200" cap="none" spc="0" normalizeH="0" baseline="0" noProof="0" dirty="0" smtClean="0">
                <a:ln>
                  <a:noFill/>
                </a:ln>
                <a:solidFill>
                  <a:schemeClr val="tx1"/>
                </a:solidFill>
                <a:effectLst/>
                <a:uLnTx/>
                <a:uFillTx/>
                <a:latin typeface="+mj-lt"/>
                <a:ea typeface="+mj-ea"/>
                <a:cs typeface="+mj-cs"/>
              </a:rPr>
              <a:t>F</a:t>
            </a:r>
            <a:r>
              <a:rPr kumimoji="0" lang="en-US" sz="3200" b="0" i="0" u="none" strike="noStrike" kern="1200" cap="none" spc="0" normalizeH="0" baseline="0" noProof="0" dirty="0" smtClean="0">
                <a:ln>
                  <a:noFill/>
                </a:ln>
                <a:solidFill>
                  <a:schemeClr val="tx1"/>
                </a:solidFill>
                <a:effectLst/>
                <a:uLnTx/>
                <a:uFillTx/>
                <a:latin typeface="+mj-lt"/>
                <a:ea typeface="+mj-ea"/>
                <a:cs typeface="+mj-cs"/>
              </a:rPr>
              <a:t>IVE BARRIERS TO SUCCESSFUL CHANGE</a:t>
            </a:r>
          </a:p>
        </p:txBody>
      </p:sp>
      <p:sp>
        <p:nvSpPr>
          <p:cNvPr id="5" name="Rectangle 3"/>
          <p:cNvSpPr txBox="1">
            <a:spLocks noChangeArrowheads="1"/>
          </p:cNvSpPr>
          <p:nvPr/>
        </p:nvSpPr>
        <p:spPr>
          <a:xfrm>
            <a:off x="683568" y="1916013"/>
            <a:ext cx="8229600" cy="4105275"/>
          </a:xfrm>
          <a:prstGeom prst="rect">
            <a:avLst/>
          </a:prstGeom>
        </p:spPr>
        <p:txBody>
          <a:bodyPr vert="horz" lIns="91440" tIns="45720" rIns="91440" bIns="45720" rtlCol="0">
            <a:normAutofit/>
          </a:bodyPr>
          <a:lstStyle/>
          <a:p>
            <a:pPr marL="609600" marR="0" lvl="0" indent="-609600" algn="l" defTabSz="914400" rtl="0" eaLnBrk="1" fontAlgn="auto" latinLnBrk="0" hangingPunct="1">
              <a:lnSpc>
                <a:spcPct val="150000"/>
              </a:lnSpc>
              <a:spcBef>
                <a:spcPct val="20000"/>
              </a:spcBef>
              <a:spcAft>
                <a:spcPts val="0"/>
              </a:spcAft>
              <a:buClrTx/>
              <a:buSzTx/>
              <a:buFontTx/>
              <a:buAutoNum type="arabicPeriod"/>
              <a:tabLst/>
              <a:defRPr/>
            </a:pPr>
            <a:r>
              <a:rPr kumimoji="0" lang="en-US" sz="2400" b="0" i="0" u="none" strike="noStrike" kern="1200" cap="none" spc="0" normalizeH="0" baseline="0" noProof="0" dirty="0" smtClean="0">
                <a:ln>
                  <a:noFill/>
                </a:ln>
                <a:solidFill>
                  <a:schemeClr val="tx1"/>
                </a:solidFill>
                <a:effectLst/>
                <a:uLnTx/>
                <a:uFillTx/>
                <a:latin typeface="+mn-lt"/>
                <a:ea typeface="+mn-ea"/>
                <a:cs typeface="+mn-cs"/>
              </a:rPr>
              <a:t>Normal Human resistance</a:t>
            </a:r>
          </a:p>
          <a:p>
            <a:pPr marL="609600" marR="0" lvl="0" indent="-609600" algn="l" defTabSz="914400" rtl="0" eaLnBrk="1" fontAlgn="auto" latinLnBrk="0" hangingPunct="1">
              <a:lnSpc>
                <a:spcPct val="150000"/>
              </a:lnSpc>
              <a:spcBef>
                <a:spcPct val="20000"/>
              </a:spcBef>
              <a:spcAft>
                <a:spcPts val="0"/>
              </a:spcAft>
              <a:buClrTx/>
              <a:buSzTx/>
              <a:buFontTx/>
              <a:buAutoNum type="arabicPeriod"/>
              <a:tabLst/>
              <a:defRPr/>
            </a:pPr>
            <a:r>
              <a:rPr kumimoji="0" lang="en-US" sz="2400" b="0" i="0" u="none" strike="noStrike" kern="1200" cap="none" spc="0" normalizeH="0" baseline="0" noProof="0" dirty="0" smtClean="0">
                <a:ln>
                  <a:noFill/>
                </a:ln>
                <a:solidFill>
                  <a:schemeClr val="tx1"/>
                </a:solidFill>
                <a:effectLst/>
                <a:uLnTx/>
                <a:uFillTx/>
                <a:latin typeface="+mn-lt"/>
                <a:ea typeface="+mn-ea"/>
                <a:cs typeface="+mn-cs"/>
              </a:rPr>
              <a:t>Pressures of day-to-day events</a:t>
            </a:r>
          </a:p>
          <a:p>
            <a:pPr marL="609600" marR="0" lvl="0" indent="-609600" algn="l" defTabSz="914400" rtl="0" eaLnBrk="1" fontAlgn="auto" latinLnBrk="0" hangingPunct="1">
              <a:lnSpc>
                <a:spcPct val="150000"/>
              </a:lnSpc>
              <a:spcBef>
                <a:spcPct val="20000"/>
              </a:spcBef>
              <a:spcAft>
                <a:spcPts val="0"/>
              </a:spcAft>
              <a:buClrTx/>
              <a:buSzTx/>
              <a:buFontTx/>
              <a:buAutoNum type="arabicPeriod"/>
              <a:tabLst/>
              <a:defRPr/>
            </a:pPr>
            <a:r>
              <a:rPr kumimoji="0" lang="en-US" sz="2400" b="0" i="0" u="none" strike="noStrike" kern="1200" cap="none" spc="0" normalizeH="0" baseline="0" noProof="0" dirty="0" smtClean="0">
                <a:ln>
                  <a:noFill/>
                </a:ln>
                <a:solidFill>
                  <a:schemeClr val="tx1"/>
                </a:solidFill>
                <a:effectLst/>
                <a:uLnTx/>
                <a:uFillTx/>
                <a:latin typeface="+mn-lt"/>
                <a:ea typeface="+mn-ea"/>
                <a:cs typeface="+mn-cs"/>
              </a:rPr>
              <a:t>Scarce resources</a:t>
            </a:r>
          </a:p>
          <a:p>
            <a:pPr marL="609600" marR="0" lvl="0" indent="-609600" algn="l" defTabSz="914400" rtl="0" eaLnBrk="1" fontAlgn="auto" latinLnBrk="0" hangingPunct="1">
              <a:lnSpc>
                <a:spcPct val="150000"/>
              </a:lnSpc>
              <a:spcBef>
                <a:spcPct val="20000"/>
              </a:spcBef>
              <a:spcAft>
                <a:spcPts val="0"/>
              </a:spcAft>
              <a:buClrTx/>
              <a:buSzTx/>
              <a:buFontTx/>
              <a:buAutoNum type="arabicPeriod"/>
              <a:tabLst/>
              <a:defRPr/>
            </a:pPr>
            <a:r>
              <a:rPr kumimoji="0" lang="en-US" sz="2400" b="0" i="0" u="none" strike="noStrike" kern="1200" cap="none" spc="0" normalizeH="0" baseline="0" noProof="0" dirty="0" smtClean="0">
                <a:ln>
                  <a:noFill/>
                </a:ln>
                <a:solidFill>
                  <a:schemeClr val="tx1"/>
                </a:solidFill>
                <a:effectLst/>
                <a:uLnTx/>
                <a:uFillTx/>
                <a:latin typeface="+mn-lt"/>
                <a:ea typeface="+mn-ea"/>
                <a:cs typeface="+mn-cs"/>
              </a:rPr>
              <a:t>Inadequate planning processes</a:t>
            </a:r>
          </a:p>
          <a:p>
            <a:pPr marL="609600" marR="0" lvl="0" indent="-609600" algn="l" defTabSz="914400" rtl="0" eaLnBrk="1" fontAlgn="auto" latinLnBrk="0" hangingPunct="1">
              <a:lnSpc>
                <a:spcPct val="150000"/>
              </a:lnSpc>
              <a:spcBef>
                <a:spcPct val="20000"/>
              </a:spcBef>
              <a:spcAft>
                <a:spcPts val="0"/>
              </a:spcAft>
              <a:buClrTx/>
              <a:buSzTx/>
              <a:buFontTx/>
              <a:buAutoNum type="arabicPeriod"/>
              <a:tabLst/>
              <a:defRPr/>
            </a:pPr>
            <a:r>
              <a:rPr kumimoji="0" lang="en-US" sz="2400" b="0" i="0" u="none" strike="noStrike" kern="1200" cap="none" spc="0" normalizeH="0" baseline="0" noProof="0" dirty="0" smtClean="0">
                <a:ln>
                  <a:noFill/>
                </a:ln>
                <a:solidFill>
                  <a:schemeClr val="tx1"/>
                </a:solidFill>
                <a:effectLst/>
                <a:uLnTx/>
                <a:uFillTx/>
                <a:latin typeface="+mn-lt"/>
                <a:ea typeface="+mn-ea"/>
                <a:cs typeface="+mn-cs"/>
              </a:rPr>
              <a:t>Incomplete information and changing circumstances</a:t>
            </a:r>
          </a:p>
        </p:txBody>
      </p:sp>
    </p:spTree>
    <p:extLst>
      <p:ext uri="{BB962C8B-B14F-4D97-AF65-F5344CB8AC3E}">
        <p14:creationId xmlns:p14="http://schemas.microsoft.com/office/powerpoint/2010/main" val="1377509311"/>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457200" y="764704"/>
            <a:ext cx="8229600" cy="1143000"/>
          </a:xfrm>
        </p:spPr>
        <p:txBody>
          <a:bodyPr>
            <a:noAutofit/>
          </a:bodyPr>
          <a:lstStyle/>
          <a:p>
            <a:pPr algn="l"/>
            <a:r>
              <a:rPr lang="en-US" sz="2000" dirty="0" smtClean="0"/>
              <a:t>GOALS AND EFFECTS OF</a:t>
            </a:r>
            <a:r>
              <a:rPr lang="en-GB" sz="2000" dirty="0"/>
              <a:t> </a:t>
            </a:r>
            <a:r>
              <a:rPr lang="en-GB" sz="2000" dirty="0" smtClean="0"/>
              <a:t>  </a:t>
            </a:r>
            <a:r>
              <a:rPr lang="pl-PL" sz="2000" dirty="0" smtClean="0"/>
              <a:t>C</a:t>
            </a:r>
            <a:r>
              <a:rPr lang="en-US" sz="2000" dirty="0" smtClean="0"/>
              <a:t>HANGE</a:t>
            </a:r>
            <a:r>
              <a:rPr lang="pl-PL" sz="2000" dirty="0" smtClean="0"/>
              <a:t> </a:t>
            </a:r>
            <a:r>
              <a:rPr lang="en-US" sz="2000" dirty="0" smtClean="0"/>
              <a:t>MANAGEMENT:</a:t>
            </a:r>
            <a:endParaRPr lang="en-US" sz="2000" dirty="0"/>
          </a:p>
        </p:txBody>
      </p:sp>
      <p:sp>
        <p:nvSpPr>
          <p:cNvPr id="3" name="Содержимое 2"/>
          <p:cNvSpPr>
            <a:spLocks noGrp="1"/>
          </p:cNvSpPr>
          <p:nvPr>
            <p:ph idx="1"/>
          </p:nvPr>
        </p:nvSpPr>
        <p:spPr>
          <a:xfrm>
            <a:off x="539552" y="1700808"/>
            <a:ext cx="7416824" cy="3989040"/>
          </a:xfrm>
        </p:spPr>
        <p:txBody>
          <a:bodyPr>
            <a:normAutofit/>
          </a:bodyPr>
          <a:lstStyle/>
          <a:p>
            <a:pPr algn="just"/>
            <a:r>
              <a:rPr lang="en-US" sz="2100" dirty="0" smtClean="0"/>
              <a:t>minimize disruption</a:t>
            </a:r>
          </a:p>
          <a:p>
            <a:pPr algn="just"/>
            <a:r>
              <a:rPr lang="en-US" sz="2100" dirty="0" smtClean="0"/>
              <a:t>exert some control over the schedule</a:t>
            </a:r>
          </a:p>
          <a:p>
            <a:pPr algn="just"/>
            <a:r>
              <a:rPr lang="en-US" sz="2100" dirty="0" smtClean="0"/>
              <a:t>reduce the pain of the change</a:t>
            </a:r>
          </a:p>
          <a:p>
            <a:pPr algn="just"/>
            <a:r>
              <a:rPr lang="en-US" sz="2100" dirty="0" smtClean="0"/>
              <a:t>get the affected employees involved in planning and executing the change</a:t>
            </a:r>
          </a:p>
          <a:p>
            <a:pPr algn="just"/>
            <a:r>
              <a:rPr lang="en-US" sz="2100" dirty="0" smtClean="0"/>
              <a:t>build teamwork at all levels of the organization as they work together to implement the change</a:t>
            </a:r>
          </a:p>
          <a:p>
            <a:pPr algn="just"/>
            <a:r>
              <a:rPr lang="en-US" sz="2100" dirty="0" smtClean="0"/>
              <a:t>establish a foundation for change that will make future changes easier</a:t>
            </a:r>
            <a:endParaRPr lang="en-US" sz="2100" dirty="0"/>
          </a:p>
        </p:txBody>
      </p:sp>
    </p:spTree>
    <p:extLst>
      <p:ext uri="{BB962C8B-B14F-4D97-AF65-F5344CB8AC3E}">
        <p14:creationId xmlns:p14="http://schemas.microsoft.com/office/powerpoint/2010/main" val="1991890821"/>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0" y="1916832"/>
            <a:ext cx="9144000" cy="2736304"/>
          </a:xfrm>
        </p:spPr>
        <p:txBody>
          <a:bodyPr>
            <a:normAutofit/>
          </a:bodyPr>
          <a:lstStyle/>
          <a:p>
            <a:pPr marL="0" indent="0">
              <a:buNone/>
            </a:pPr>
            <a:r>
              <a:rPr lang="en-GB" dirty="0"/>
              <a:t>Kotter, John P., and Dan S. Cohen</a:t>
            </a:r>
            <a:r>
              <a:rPr lang="en-GB" dirty="0" smtClean="0"/>
              <a:t>. (2002) </a:t>
            </a:r>
          </a:p>
          <a:p>
            <a:pPr marL="0" indent="0">
              <a:buNone/>
            </a:pPr>
            <a:r>
              <a:rPr lang="en-GB" dirty="0" smtClean="0"/>
              <a:t>The </a:t>
            </a:r>
            <a:r>
              <a:rPr lang="en-GB" dirty="0"/>
              <a:t>Heart of Change. </a:t>
            </a:r>
            <a:r>
              <a:rPr lang="en-GB" dirty="0" smtClean="0"/>
              <a:t>Boston, Mass:</a:t>
            </a:r>
            <a:r>
              <a:rPr lang="en-GB" dirty="0"/>
              <a:t> Harvard Business School </a:t>
            </a:r>
            <a:r>
              <a:rPr lang="en-GB" dirty="0" smtClean="0"/>
              <a:t>Press.</a:t>
            </a:r>
          </a:p>
          <a:p>
            <a:pPr marL="0" indent="0">
              <a:buNone/>
            </a:pPr>
            <a:endParaRPr lang="en-GB" dirty="0" smtClean="0"/>
          </a:p>
        </p:txBody>
      </p:sp>
    </p:spTree>
    <p:extLst>
      <p:ext uri="{BB962C8B-B14F-4D97-AF65-F5344CB8AC3E}">
        <p14:creationId xmlns:p14="http://schemas.microsoft.com/office/powerpoint/2010/main" val="2110613738"/>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Trust groups (if possible)</a:t>
            </a:r>
            <a:endParaRPr lang="en-GB" dirty="0"/>
          </a:p>
        </p:txBody>
      </p:sp>
      <p:sp>
        <p:nvSpPr>
          <p:cNvPr id="3" name="Content Placeholder 2"/>
          <p:cNvSpPr>
            <a:spLocks noGrp="1"/>
          </p:cNvSpPr>
          <p:nvPr>
            <p:ph idx="1"/>
          </p:nvPr>
        </p:nvSpPr>
        <p:spPr/>
        <p:txBody>
          <a:bodyPr/>
          <a:lstStyle/>
          <a:p>
            <a:pPr marL="0" indent="0">
              <a:buNone/>
            </a:pPr>
            <a:r>
              <a:rPr lang="en-GB" dirty="0" smtClean="0"/>
              <a:t>Consider a change that has been made at your school; how was it managed? </a:t>
            </a:r>
          </a:p>
          <a:p>
            <a:pPr marL="0" indent="0">
              <a:buNone/>
            </a:pPr>
            <a:r>
              <a:rPr lang="en-GB" dirty="0" smtClean="0"/>
              <a:t>Did the process fit with what you have heard during this session?</a:t>
            </a:r>
          </a:p>
          <a:p>
            <a:pPr marL="0" indent="0">
              <a:buNone/>
            </a:pPr>
            <a:r>
              <a:rPr lang="en-GB" dirty="0"/>
              <a:t>W</a:t>
            </a:r>
            <a:r>
              <a:rPr lang="en-GB" dirty="0" smtClean="0"/>
              <a:t>hat changes to the process would you now recommend?</a:t>
            </a:r>
            <a:endParaRPr lang="en-GB" dirty="0"/>
          </a:p>
        </p:txBody>
      </p:sp>
    </p:spTree>
    <p:extLst>
      <p:ext uri="{BB962C8B-B14F-4D97-AF65-F5344CB8AC3E}">
        <p14:creationId xmlns:p14="http://schemas.microsoft.com/office/powerpoint/2010/main" val="2264026801"/>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303dbf9b-b85b-46a0-94f1-894078c07ecd"/>
    <ds:schemaRef ds:uri="http://purl.org/dc/terms/"/>
    <ds:schemaRef ds:uri="http://schemas.openxmlformats.org/package/2006/metadata/core-properties"/>
    <ds:schemaRef ds:uri="http://schemas.microsoft.com/office/2006/documentManagement/types"/>
    <ds:schemaRef ds:uri="http://purl.org/dc/dcmitype/"/>
    <ds:schemaRef ds:uri="http://schemas.microsoft.com/office/infopath/2007/PartnerControls"/>
    <ds:schemaRef ds:uri="http://purl.org/dc/elements/1.1/"/>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939</TotalTime>
  <Words>817</Words>
  <Application>Microsoft Office PowerPoint</Application>
  <PresentationFormat>On-screen Show (4:3)</PresentationFormat>
  <Paragraphs>164</Paragraphs>
  <Slides>40</Slides>
  <Notes>19</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40</vt:i4>
      </vt:variant>
    </vt:vector>
  </HeadingPairs>
  <TitlesOfParts>
    <vt:vector size="50" baseType="lpstr">
      <vt:lpstr>Arial</vt:lpstr>
      <vt:lpstr>Calibri</vt:lpstr>
      <vt:lpstr>Monotype Sorts</vt:lpstr>
      <vt:lpstr>Rockwell</vt:lpstr>
      <vt:lpstr>Segoe UI Light</vt:lpstr>
      <vt:lpstr>Segoe UI Symbol</vt:lpstr>
      <vt:lpstr>Tahoma</vt:lpstr>
      <vt:lpstr>Wingdings</vt:lpstr>
      <vt:lpstr>Wingdings 2</vt:lpstr>
      <vt:lpstr>20140311PresentationUWTSDTemplate</vt:lpstr>
      <vt:lpstr>The Management of Change Nicola Cleevely April 2016 </vt:lpstr>
      <vt:lpstr>WHAT IS CHANGE ?</vt:lpstr>
      <vt:lpstr>In pairs or threes</vt:lpstr>
      <vt:lpstr>Read the article: </vt:lpstr>
      <vt:lpstr>Resistance to change (Hannigan, 2008) </vt:lpstr>
      <vt:lpstr>Learning outcomes:</vt:lpstr>
      <vt:lpstr>PowerPoint Presentation</vt:lpstr>
      <vt:lpstr>FORMS OF CHANGE</vt:lpstr>
      <vt:lpstr>PowerPoint Presentation</vt:lpstr>
      <vt:lpstr>Essential Lessons for School Leaders </vt:lpstr>
      <vt:lpstr>PowerPoint Presentation</vt:lpstr>
      <vt:lpstr>What brings about change? Change catalyst </vt:lpstr>
      <vt:lpstr>PowerPoint Presentation</vt:lpstr>
      <vt:lpstr>WHAT IS CHANGE MANAGEMENT ?</vt:lpstr>
      <vt:lpstr>Why is it important to manage change?</vt:lpstr>
      <vt:lpstr>Techniques to effectively manage change</vt:lpstr>
      <vt:lpstr>Force-Field Theory (Lewin, 1951)</vt:lpstr>
      <vt:lpstr>Lewin’s Three-Step Model to changing behaviour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Recap </vt:lpstr>
      <vt:lpstr>KEY FEATURES OF CHANGE MANAGEMENT</vt:lpstr>
      <vt:lpstr>PowerPoint Presentation</vt:lpstr>
      <vt:lpstr>GOALS AND EFFECTS OF   CHANGE MANAGEMENT:</vt:lpstr>
      <vt:lpstr>PowerPoint Presentation</vt:lpstr>
      <vt:lpstr>Trust groups (if possible)</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Nicola Cleevely</cp:lastModifiedBy>
  <cp:revision>57</cp:revision>
  <cp:lastPrinted>2015-11-09T15:35:53Z</cp:lastPrinted>
  <dcterms:created xsi:type="dcterms:W3CDTF">2015-04-14T15:21:28Z</dcterms:created>
  <dcterms:modified xsi:type="dcterms:W3CDTF">2016-04-24T17:37:19Z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