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4"/>
  </p:sldMasterIdLst>
  <p:notesMasterIdLst>
    <p:notesMasterId r:id="rId14"/>
  </p:notesMasterIdLst>
  <p:sldIdLst>
    <p:sldId id="257" r:id="rId5"/>
    <p:sldId id="256" r:id="rId6"/>
    <p:sldId id="258" r:id="rId7"/>
    <p:sldId id="261" r:id="rId8"/>
    <p:sldId id="264" r:id="rId9"/>
    <p:sldId id="265" r:id="rId10"/>
    <p:sldId id="266" r:id="rId11"/>
    <p:sldId id="305" r:id="rId12"/>
    <p:sldId id="306" r:id="rId13"/>
  </p:sldIdLst>
  <p:sldSz cx="9144000" cy="5143500" type="screen16x9"/>
  <p:notesSz cx="6858000" cy="9144000"/>
  <p:embeddedFontLst>
    <p:embeddedFont>
      <p:font typeface="Anaheim" panose="020B0604020202020204" charset="0"/>
      <p:regular r:id="rId15"/>
      <p:bold r:id="rId16"/>
    </p:embeddedFont>
    <p:embeddedFont>
      <p:font typeface="Open Sans" panose="020B0606030504020204" pitchFamily="34" charset="0"/>
      <p:regular r:id="rId17"/>
      <p:bold r:id="rId18"/>
      <p:italic r:id="rId19"/>
      <p:boldItalic r:id="rId20"/>
    </p:embeddedFont>
    <p:embeddedFont>
      <p:font typeface="Raleway" pitchFamily="2" charset="0"/>
      <p:regular r:id="rId21"/>
      <p:bold r:id="rId22"/>
      <p:italic r:id="rId23"/>
      <p:boldItalic r:id="rId24"/>
    </p:embeddedFont>
    <p:embeddedFont>
      <p:font typeface="Raleway Black" pitchFamily="2" charset="0"/>
      <p:bold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9411254-ADE4-45C7-9C55-043904D5CDB2}">
  <a:tblStyle styleId="{F9411254-ADE4-45C7-9C55-043904D5CDB2}"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B9E6D7E-1B46-4E56-8C67-073ED3DA310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C4D0689-96D1-45CA-A21B-E11092D92FB0}" styleName="Table_2">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0" d="100"/>
          <a:sy n="70" d="100"/>
        </p:scale>
        <p:origin x="11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customXml" Target="../customXml/item3.xml"/><Relationship Id="rId21" Type="http://schemas.openxmlformats.org/officeDocument/2006/relationships/font" Target="fonts/font7.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customXml" Target="../customXml/item2.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0.fntdata"/><Relationship Id="rId5" Type="http://schemas.openxmlformats.org/officeDocument/2006/relationships/slide" Target="slides/slide1.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font" Target="fonts/font5.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25" name="Google Shape;525;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0" name="Google Shape;470;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266c089a79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34" name="Google Shape;534;g266c089a79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4"/>
        <p:cNvGrpSpPr/>
        <p:nvPr/>
      </p:nvGrpSpPr>
      <p:grpSpPr>
        <a:xfrm>
          <a:off x="0" y="0"/>
          <a:ext cx="0" cy="0"/>
          <a:chOff x="0" y="0"/>
          <a:chExt cx="0" cy="0"/>
        </a:xfrm>
      </p:grpSpPr>
      <p:sp>
        <p:nvSpPr>
          <p:cNvPr id="745" name="Google Shape;745;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746" name="Google Shape;746;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7"/>
        <p:cNvGrpSpPr/>
        <p:nvPr/>
      </p:nvGrpSpPr>
      <p:grpSpPr>
        <a:xfrm>
          <a:off x="0" y="0"/>
          <a:ext cx="0" cy="0"/>
          <a:chOff x="0" y="0"/>
          <a:chExt cx="0" cy="0"/>
        </a:xfrm>
      </p:grpSpPr>
      <p:sp>
        <p:nvSpPr>
          <p:cNvPr id="868" name="Google Shape;868;g54dda1946d_6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69" name="Google Shape;869;g54dda1946d_6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8"/>
        <p:cNvGrpSpPr/>
        <p:nvPr/>
      </p:nvGrpSpPr>
      <p:grpSpPr>
        <a:xfrm>
          <a:off x="0" y="0"/>
          <a:ext cx="0" cy="0"/>
          <a:chOff x="0" y="0"/>
          <a:chExt cx="0" cy="0"/>
        </a:xfrm>
      </p:grpSpPr>
      <p:sp>
        <p:nvSpPr>
          <p:cNvPr id="879" name="Google Shape;879;gd5260bdd85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80" name="Google Shape;880;gd5260bdd85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1"/>
        <p:cNvGrpSpPr/>
        <p:nvPr/>
      </p:nvGrpSpPr>
      <p:grpSpPr>
        <a:xfrm>
          <a:off x="0" y="0"/>
          <a:ext cx="0" cy="0"/>
          <a:chOff x="0" y="0"/>
          <a:chExt cx="0" cy="0"/>
        </a:xfrm>
      </p:grpSpPr>
      <p:sp>
        <p:nvSpPr>
          <p:cNvPr id="892" name="Google Shape;892;g54dda1946d_4_27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93" name="Google Shape;893;g54dda1946d_4_27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4688" y="1218425"/>
            <a:ext cx="4393800" cy="2082300"/>
          </a:xfrm>
          <a:prstGeom prst="rect">
            <a:avLst/>
          </a:prstGeom>
        </p:spPr>
        <p:txBody>
          <a:bodyPr spcFirstLastPara="1" wrap="square" lIns="91425" tIns="91425" rIns="91425" bIns="91425" anchor="b" anchorCtr="0">
            <a:noAutofit/>
          </a:bodyPr>
          <a:lstStyle>
            <a:lvl1pPr lvl="0">
              <a:lnSpc>
                <a:spcPct val="90000"/>
              </a:lnSpc>
              <a:spcBef>
                <a:spcPts val="0"/>
              </a:spcBef>
              <a:spcAft>
                <a:spcPts val="0"/>
              </a:spcAft>
              <a:buClr>
                <a:srgbClr val="191919"/>
              </a:buClr>
              <a:buSzPts val="5200"/>
              <a:buNone/>
              <a:defRPr sz="4500" b="0">
                <a:latin typeface="Raleway Black"/>
                <a:ea typeface="Raleway Black"/>
                <a:cs typeface="Raleway Black"/>
                <a:sym typeface="Raleway Black"/>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4688" y="3371350"/>
            <a:ext cx="4393800" cy="510900"/>
          </a:xfrm>
          <a:prstGeom prst="rect">
            <a:avLst/>
          </a:prstGeom>
          <a:noFill/>
        </p:spPr>
        <p:txBody>
          <a:bodyPr spcFirstLastPara="1" wrap="square" lIns="91425" tIns="91425" rIns="91425" bIns="91425" anchor="ctr" anchorCtr="0">
            <a:noAutofit/>
          </a:bodyPr>
          <a:lstStyle>
            <a:lvl1pPr lvl="0">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237106" y="227144"/>
            <a:ext cx="952222" cy="319917"/>
            <a:chOff x="1608712" y="575096"/>
            <a:chExt cx="675431" cy="226924"/>
          </a:xfrm>
        </p:grpSpPr>
        <p:sp>
          <p:nvSpPr>
            <p:cNvPr id="12" name="Google Shape;12;p2"/>
            <p:cNvSpPr/>
            <p:nvPr/>
          </p:nvSpPr>
          <p:spPr>
            <a:xfrm>
              <a:off x="1608712" y="575096"/>
              <a:ext cx="61888" cy="61889"/>
            </a:xfrm>
            <a:custGeom>
              <a:avLst/>
              <a:gdLst/>
              <a:ahLst/>
              <a:cxnLst/>
              <a:rect l="l" t="t" r="r" b="b"/>
              <a:pathLst>
                <a:path w="82518" h="82518" extrusionOk="0">
                  <a:moveTo>
                    <a:pt x="83609" y="41608"/>
                  </a:moveTo>
                  <a:cubicBezTo>
                    <a:pt x="83609" y="64398"/>
                    <a:pt x="65136" y="82871"/>
                    <a:pt x="42353" y="82871"/>
                  </a:cubicBezTo>
                  <a:cubicBezTo>
                    <a:pt x="19556" y="82871"/>
                    <a:pt x="1090" y="64398"/>
                    <a:pt x="1090" y="41608"/>
                  </a:cubicBezTo>
                  <a:cubicBezTo>
                    <a:pt x="1090" y="18824"/>
                    <a:pt x="19556" y="352"/>
                    <a:pt x="42353" y="352"/>
                  </a:cubicBezTo>
                  <a:cubicBezTo>
                    <a:pt x="65136" y="352"/>
                    <a:pt x="83609" y="18824"/>
                    <a:pt x="83609" y="41608"/>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3" name="Google Shape;13;p2"/>
            <p:cNvSpPr/>
            <p:nvPr/>
          </p:nvSpPr>
          <p:spPr>
            <a:xfrm>
              <a:off x="1768398" y="740131"/>
              <a:ext cx="61888" cy="61889"/>
            </a:xfrm>
            <a:custGeom>
              <a:avLst/>
              <a:gdLst/>
              <a:ahLst/>
              <a:cxnLst/>
              <a:rect l="l" t="t" r="r" b="b"/>
              <a:pathLst>
                <a:path w="82518" h="82518" extrusionOk="0">
                  <a:moveTo>
                    <a:pt x="83609" y="41724"/>
                  </a:moveTo>
                  <a:cubicBezTo>
                    <a:pt x="83609" y="64514"/>
                    <a:pt x="65136" y="82980"/>
                    <a:pt x="42353" y="82980"/>
                  </a:cubicBezTo>
                  <a:cubicBezTo>
                    <a:pt x="19556" y="82980"/>
                    <a:pt x="1090" y="64514"/>
                    <a:pt x="1090" y="41724"/>
                  </a:cubicBezTo>
                  <a:cubicBezTo>
                    <a:pt x="1090" y="18934"/>
                    <a:pt x="19556" y="462"/>
                    <a:pt x="42353" y="462"/>
                  </a:cubicBezTo>
                  <a:cubicBezTo>
                    <a:pt x="65136" y="462"/>
                    <a:pt x="83609" y="18934"/>
                    <a:pt x="83609" y="41724"/>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4" name="Google Shape;14;p2"/>
            <p:cNvSpPr/>
            <p:nvPr/>
          </p:nvSpPr>
          <p:spPr>
            <a:xfrm>
              <a:off x="1763436" y="575096"/>
              <a:ext cx="61888" cy="61889"/>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5" name="Google Shape;15;p2"/>
            <p:cNvSpPr/>
            <p:nvPr/>
          </p:nvSpPr>
          <p:spPr>
            <a:xfrm>
              <a:off x="1923122" y="740131"/>
              <a:ext cx="61888" cy="61889"/>
            </a:xfrm>
            <a:custGeom>
              <a:avLst/>
              <a:gdLst/>
              <a:ahLst/>
              <a:cxnLst/>
              <a:rect l="l" t="t" r="r" b="b"/>
              <a:pathLst>
                <a:path w="82518" h="82518" extrusionOk="0">
                  <a:moveTo>
                    <a:pt x="83711" y="41724"/>
                  </a:moveTo>
                  <a:cubicBezTo>
                    <a:pt x="83711" y="64514"/>
                    <a:pt x="65233" y="82980"/>
                    <a:pt x="42449" y="82980"/>
                  </a:cubicBezTo>
                  <a:cubicBezTo>
                    <a:pt x="19665" y="82980"/>
                    <a:pt x="1193" y="64514"/>
                    <a:pt x="1193" y="41724"/>
                  </a:cubicBezTo>
                  <a:cubicBezTo>
                    <a:pt x="1193" y="18934"/>
                    <a:pt x="19665" y="462"/>
                    <a:pt x="42449" y="462"/>
                  </a:cubicBezTo>
                  <a:cubicBezTo>
                    <a:pt x="65233" y="462"/>
                    <a:pt x="83711" y="18934"/>
                    <a:pt x="83711" y="41724"/>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 name="Google Shape;16;p2"/>
            <p:cNvSpPr/>
            <p:nvPr/>
          </p:nvSpPr>
          <p:spPr>
            <a:xfrm>
              <a:off x="1907840" y="575096"/>
              <a:ext cx="61888" cy="61889"/>
            </a:xfrm>
            <a:custGeom>
              <a:avLst/>
              <a:gdLst/>
              <a:ahLst/>
              <a:cxnLst/>
              <a:rect l="l" t="t" r="r" b="b"/>
              <a:pathLst>
                <a:path w="82518" h="82518" extrusionOk="0">
                  <a:moveTo>
                    <a:pt x="83807" y="41608"/>
                  </a:moveTo>
                  <a:cubicBezTo>
                    <a:pt x="83807" y="64398"/>
                    <a:pt x="65342" y="82871"/>
                    <a:pt x="42551" y="82871"/>
                  </a:cubicBezTo>
                  <a:cubicBezTo>
                    <a:pt x="19761" y="82871"/>
                    <a:pt x="1289" y="64398"/>
                    <a:pt x="1289" y="41608"/>
                  </a:cubicBezTo>
                  <a:cubicBezTo>
                    <a:pt x="1289" y="18824"/>
                    <a:pt x="19761" y="352"/>
                    <a:pt x="42551" y="352"/>
                  </a:cubicBezTo>
                  <a:cubicBezTo>
                    <a:pt x="65342" y="352"/>
                    <a:pt x="83807" y="18824"/>
                    <a:pt x="83807" y="41608"/>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7" name="Google Shape;17;p2"/>
            <p:cNvSpPr/>
            <p:nvPr/>
          </p:nvSpPr>
          <p:spPr>
            <a:xfrm>
              <a:off x="2067525" y="740131"/>
              <a:ext cx="61888" cy="61889"/>
            </a:xfrm>
            <a:custGeom>
              <a:avLst/>
              <a:gdLst/>
              <a:ahLst/>
              <a:cxnLst/>
              <a:rect l="l" t="t" r="r" b="b"/>
              <a:pathLst>
                <a:path w="82518" h="82518" extrusionOk="0">
                  <a:moveTo>
                    <a:pt x="83807" y="41724"/>
                  </a:moveTo>
                  <a:cubicBezTo>
                    <a:pt x="83807" y="64514"/>
                    <a:pt x="65342" y="82980"/>
                    <a:pt x="42551" y="82980"/>
                  </a:cubicBezTo>
                  <a:cubicBezTo>
                    <a:pt x="19761" y="82980"/>
                    <a:pt x="1289" y="64514"/>
                    <a:pt x="1289" y="41724"/>
                  </a:cubicBezTo>
                  <a:cubicBezTo>
                    <a:pt x="1289" y="18934"/>
                    <a:pt x="19761" y="462"/>
                    <a:pt x="42551" y="462"/>
                  </a:cubicBezTo>
                  <a:cubicBezTo>
                    <a:pt x="65342" y="462"/>
                    <a:pt x="83807" y="18934"/>
                    <a:pt x="83807" y="41724"/>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 name="Google Shape;18;p2"/>
            <p:cNvSpPr/>
            <p:nvPr/>
          </p:nvSpPr>
          <p:spPr>
            <a:xfrm>
              <a:off x="2062564" y="575096"/>
              <a:ext cx="61893" cy="61889"/>
            </a:xfrm>
            <a:custGeom>
              <a:avLst/>
              <a:gdLst/>
              <a:ahLst/>
              <a:cxnLst/>
              <a:rect l="l" t="t" r="r" b="b"/>
              <a:pathLst>
                <a:path w="82524" h="82518" extrusionOk="0">
                  <a:moveTo>
                    <a:pt x="83917" y="41608"/>
                  </a:moveTo>
                  <a:cubicBezTo>
                    <a:pt x="83917" y="64398"/>
                    <a:pt x="65438" y="82871"/>
                    <a:pt x="42654" y="82871"/>
                  </a:cubicBezTo>
                  <a:cubicBezTo>
                    <a:pt x="19870" y="82871"/>
                    <a:pt x="1392" y="64398"/>
                    <a:pt x="1392" y="41608"/>
                  </a:cubicBezTo>
                  <a:cubicBezTo>
                    <a:pt x="1392" y="18824"/>
                    <a:pt x="19870" y="352"/>
                    <a:pt x="42654" y="352"/>
                  </a:cubicBezTo>
                  <a:cubicBezTo>
                    <a:pt x="65438" y="352"/>
                    <a:pt x="83917" y="18824"/>
                    <a:pt x="83917" y="41608"/>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9" name="Google Shape;19;p2"/>
            <p:cNvSpPr/>
            <p:nvPr/>
          </p:nvSpPr>
          <p:spPr>
            <a:xfrm>
              <a:off x="2222250" y="740131"/>
              <a:ext cx="61893" cy="61889"/>
            </a:xfrm>
            <a:custGeom>
              <a:avLst/>
              <a:gdLst/>
              <a:ahLst/>
              <a:cxnLst/>
              <a:rect l="l" t="t" r="r" b="b"/>
              <a:pathLst>
                <a:path w="82524" h="82518" extrusionOk="0">
                  <a:moveTo>
                    <a:pt x="83917" y="41724"/>
                  </a:moveTo>
                  <a:cubicBezTo>
                    <a:pt x="83917" y="64514"/>
                    <a:pt x="65438" y="82980"/>
                    <a:pt x="42654" y="82980"/>
                  </a:cubicBezTo>
                  <a:cubicBezTo>
                    <a:pt x="19870" y="82980"/>
                    <a:pt x="1392" y="64514"/>
                    <a:pt x="1392" y="41724"/>
                  </a:cubicBezTo>
                  <a:cubicBezTo>
                    <a:pt x="1392" y="18934"/>
                    <a:pt x="19870" y="462"/>
                    <a:pt x="42654" y="462"/>
                  </a:cubicBezTo>
                  <a:cubicBezTo>
                    <a:pt x="65438" y="462"/>
                    <a:pt x="83917" y="18934"/>
                    <a:pt x="83917" y="41724"/>
                  </a:cubicBez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3"/>
        <p:cNvGrpSpPr/>
        <p:nvPr/>
      </p:nvGrpSpPr>
      <p:grpSpPr>
        <a:xfrm>
          <a:off x="0" y="0"/>
          <a:ext cx="0" cy="0"/>
          <a:chOff x="0" y="0"/>
          <a:chExt cx="0" cy="0"/>
        </a:xfrm>
      </p:grpSpPr>
      <p:grpSp>
        <p:nvGrpSpPr>
          <p:cNvPr id="74" name="Google Shape;74;p6"/>
          <p:cNvGrpSpPr/>
          <p:nvPr/>
        </p:nvGrpSpPr>
        <p:grpSpPr>
          <a:xfrm>
            <a:off x="-654799" y="-864825"/>
            <a:ext cx="11188038" cy="11341664"/>
            <a:chOff x="-654799" y="-864825"/>
            <a:chExt cx="11188038" cy="11341664"/>
          </a:xfrm>
        </p:grpSpPr>
        <p:sp>
          <p:nvSpPr>
            <p:cNvPr id="75" name="Google Shape;75;p6"/>
            <p:cNvSpPr/>
            <p:nvPr/>
          </p:nvSpPr>
          <p:spPr>
            <a:xfrm>
              <a:off x="-654799" y="-864825"/>
              <a:ext cx="1493084" cy="1493084"/>
            </a:xfrm>
            <a:custGeom>
              <a:avLst/>
              <a:gdLst/>
              <a:ahLst/>
              <a:cxnLst/>
              <a:rect l="l" t="t" r="r" b="b"/>
              <a:pathLst>
                <a:path w="350901" h="350901" extrusionOk="0">
                  <a:moveTo>
                    <a:pt x="350901" y="175451"/>
                  </a:moveTo>
                  <a:cubicBezTo>
                    <a:pt x="350901" y="272349"/>
                    <a:pt x="272349" y="350901"/>
                    <a:pt x="175450" y="350901"/>
                  </a:cubicBezTo>
                  <a:cubicBezTo>
                    <a:pt x="78552" y="350901"/>
                    <a:pt x="0" y="272349"/>
                    <a:pt x="0" y="175451"/>
                  </a:cubicBezTo>
                  <a:cubicBezTo>
                    <a:pt x="0" y="78552"/>
                    <a:pt x="78552" y="0"/>
                    <a:pt x="175450" y="0"/>
                  </a:cubicBezTo>
                  <a:cubicBezTo>
                    <a:pt x="272349" y="0"/>
                    <a:pt x="350901" y="78552"/>
                    <a:pt x="350901" y="175451"/>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76" name="Google Shape;76;p6"/>
            <p:cNvSpPr/>
            <p:nvPr/>
          </p:nvSpPr>
          <p:spPr>
            <a:xfrm>
              <a:off x="4803026" y="4746626"/>
              <a:ext cx="5730213" cy="5730213"/>
            </a:xfrm>
            <a:custGeom>
              <a:avLst/>
              <a:gdLst/>
              <a:ahLst/>
              <a:cxnLst/>
              <a:rect l="l" t="t" r="r" b="b"/>
              <a:pathLst>
                <a:path w="350901" h="350901" extrusionOk="0">
                  <a:moveTo>
                    <a:pt x="350901" y="175451"/>
                  </a:moveTo>
                  <a:cubicBezTo>
                    <a:pt x="350901" y="272349"/>
                    <a:pt x="272349" y="350901"/>
                    <a:pt x="175450" y="350901"/>
                  </a:cubicBezTo>
                  <a:cubicBezTo>
                    <a:pt x="78552" y="350901"/>
                    <a:pt x="0" y="272349"/>
                    <a:pt x="0" y="175451"/>
                  </a:cubicBezTo>
                  <a:cubicBezTo>
                    <a:pt x="0" y="78552"/>
                    <a:pt x="78552" y="0"/>
                    <a:pt x="175450" y="0"/>
                  </a:cubicBezTo>
                  <a:cubicBezTo>
                    <a:pt x="272349" y="0"/>
                    <a:pt x="350901" y="78552"/>
                    <a:pt x="350901" y="175451"/>
                  </a:cubicBez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
        <p:nvSpPr>
          <p:cNvPr id="77" name="Google Shape;77;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b="0">
                <a:latin typeface="Raleway Black"/>
                <a:ea typeface="Raleway Black"/>
                <a:cs typeface="Raleway Black"/>
                <a:sym typeface="Raleway Blac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78" name="Google Shape;78;p6"/>
          <p:cNvGrpSpPr/>
          <p:nvPr/>
        </p:nvGrpSpPr>
        <p:grpSpPr>
          <a:xfrm rot="5400000">
            <a:off x="488933" y="4471054"/>
            <a:ext cx="249523" cy="820121"/>
            <a:chOff x="72832" y="1247500"/>
            <a:chExt cx="347865" cy="1143344"/>
          </a:xfrm>
        </p:grpSpPr>
        <p:sp>
          <p:nvSpPr>
            <p:cNvPr id="79" name="Google Shape;79;p6"/>
            <p:cNvSpPr/>
            <p:nvPr/>
          </p:nvSpPr>
          <p:spPr>
            <a:xfrm>
              <a:off x="72832" y="1247500"/>
              <a:ext cx="99314" cy="99347"/>
            </a:xfrm>
            <a:custGeom>
              <a:avLst/>
              <a:gdLst/>
              <a:ahLst/>
              <a:cxnLst/>
              <a:rect l="l" t="t" r="r" b="b"/>
              <a:pathLst>
                <a:path w="93472" h="93503" extrusionOk="0">
                  <a:moveTo>
                    <a:pt x="97137" y="47811"/>
                  </a:moveTo>
                  <a:cubicBezTo>
                    <a:pt x="97137" y="73631"/>
                    <a:pt x="76182" y="94567"/>
                    <a:pt x="50400" y="94567"/>
                  </a:cubicBezTo>
                  <a:cubicBezTo>
                    <a:pt x="24556" y="94567"/>
                    <a:pt x="3664" y="73631"/>
                    <a:pt x="3664" y="47811"/>
                  </a:cubicBezTo>
                  <a:cubicBezTo>
                    <a:pt x="3664" y="21992"/>
                    <a:pt x="24556" y="1063"/>
                    <a:pt x="50400" y="1063"/>
                  </a:cubicBezTo>
                  <a:cubicBezTo>
                    <a:pt x="76182" y="1063"/>
                    <a:pt x="97137" y="21992"/>
                    <a:pt x="97137" y="47811"/>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0" name="Google Shape;80;p6"/>
            <p:cNvSpPr/>
            <p:nvPr/>
          </p:nvSpPr>
          <p:spPr>
            <a:xfrm>
              <a:off x="72832" y="1512641"/>
              <a:ext cx="99314" cy="99347"/>
            </a:xfrm>
            <a:custGeom>
              <a:avLst/>
              <a:gdLst/>
              <a:ahLst/>
              <a:cxnLst/>
              <a:rect l="l" t="t" r="r" b="b"/>
              <a:pathLst>
                <a:path w="93472" h="93503" extrusionOk="0">
                  <a:moveTo>
                    <a:pt x="97137" y="47936"/>
                  </a:moveTo>
                  <a:cubicBezTo>
                    <a:pt x="97137" y="73755"/>
                    <a:pt x="76182" y="94691"/>
                    <a:pt x="50400" y="94691"/>
                  </a:cubicBezTo>
                  <a:cubicBezTo>
                    <a:pt x="24556" y="94691"/>
                    <a:pt x="3664" y="73755"/>
                    <a:pt x="3664" y="47936"/>
                  </a:cubicBezTo>
                  <a:cubicBezTo>
                    <a:pt x="3664" y="22117"/>
                    <a:pt x="24556" y="1187"/>
                    <a:pt x="50400" y="1187"/>
                  </a:cubicBezTo>
                  <a:cubicBezTo>
                    <a:pt x="76182" y="1187"/>
                    <a:pt x="97137" y="22117"/>
                    <a:pt x="97137" y="47936"/>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1" name="Google Shape;81;p6"/>
            <p:cNvSpPr/>
            <p:nvPr/>
          </p:nvSpPr>
          <p:spPr>
            <a:xfrm>
              <a:off x="321384" y="1512650"/>
              <a:ext cx="99313" cy="99347"/>
            </a:xfrm>
            <a:custGeom>
              <a:avLst/>
              <a:gdLst/>
              <a:ahLst/>
              <a:cxnLst/>
              <a:rect l="l" t="t" r="r" b="b"/>
              <a:pathLst>
                <a:path w="93471" h="93503" extrusionOk="0">
                  <a:moveTo>
                    <a:pt x="97253" y="47811"/>
                  </a:moveTo>
                  <a:cubicBezTo>
                    <a:pt x="97253" y="73631"/>
                    <a:pt x="76361" y="94567"/>
                    <a:pt x="50517" y="94567"/>
                  </a:cubicBezTo>
                  <a:cubicBezTo>
                    <a:pt x="24736" y="94567"/>
                    <a:pt x="3781" y="73631"/>
                    <a:pt x="3781" y="47811"/>
                  </a:cubicBezTo>
                  <a:cubicBezTo>
                    <a:pt x="3781" y="21992"/>
                    <a:pt x="24736" y="1063"/>
                    <a:pt x="50517" y="1063"/>
                  </a:cubicBezTo>
                  <a:cubicBezTo>
                    <a:pt x="76361" y="1063"/>
                    <a:pt x="97253" y="21992"/>
                    <a:pt x="97253" y="47811"/>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2" name="Google Shape;82;p6"/>
            <p:cNvSpPr/>
            <p:nvPr/>
          </p:nvSpPr>
          <p:spPr>
            <a:xfrm>
              <a:off x="321384" y="1777791"/>
              <a:ext cx="99313" cy="99347"/>
            </a:xfrm>
            <a:custGeom>
              <a:avLst/>
              <a:gdLst/>
              <a:ahLst/>
              <a:cxnLst/>
              <a:rect l="l" t="t" r="r" b="b"/>
              <a:pathLst>
                <a:path w="93471" h="93503" extrusionOk="0">
                  <a:moveTo>
                    <a:pt x="97253" y="47936"/>
                  </a:moveTo>
                  <a:cubicBezTo>
                    <a:pt x="97253" y="73755"/>
                    <a:pt x="76361" y="94691"/>
                    <a:pt x="50517" y="94691"/>
                  </a:cubicBezTo>
                  <a:cubicBezTo>
                    <a:pt x="24736" y="94691"/>
                    <a:pt x="3781" y="73755"/>
                    <a:pt x="3781" y="47936"/>
                  </a:cubicBezTo>
                  <a:cubicBezTo>
                    <a:pt x="3781" y="22117"/>
                    <a:pt x="24736" y="1187"/>
                    <a:pt x="50517" y="1187"/>
                  </a:cubicBezTo>
                  <a:cubicBezTo>
                    <a:pt x="76361" y="1187"/>
                    <a:pt x="97253" y="22117"/>
                    <a:pt x="97253" y="47936"/>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3" name="Google Shape;83;p6"/>
            <p:cNvSpPr/>
            <p:nvPr/>
          </p:nvSpPr>
          <p:spPr>
            <a:xfrm>
              <a:off x="72832" y="1761206"/>
              <a:ext cx="99314" cy="99347"/>
            </a:xfrm>
            <a:custGeom>
              <a:avLst/>
              <a:gdLst/>
              <a:ahLst/>
              <a:cxnLst/>
              <a:rect l="l" t="t" r="r" b="b"/>
              <a:pathLst>
                <a:path w="93472" h="93503" extrusionOk="0">
                  <a:moveTo>
                    <a:pt x="97137" y="48059"/>
                  </a:moveTo>
                  <a:cubicBezTo>
                    <a:pt x="97137" y="73878"/>
                    <a:pt x="76182" y="94807"/>
                    <a:pt x="50400" y="94807"/>
                  </a:cubicBezTo>
                  <a:cubicBezTo>
                    <a:pt x="24556" y="94807"/>
                    <a:pt x="3664" y="73878"/>
                    <a:pt x="3664" y="48059"/>
                  </a:cubicBezTo>
                  <a:cubicBezTo>
                    <a:pt x="3664" y="22240"/>
                    <a:pt x="24556" y="1304"/>
                    <a:pt x="50400" y="1304"/>
                  </a:cubicBezTo>
                  <a:cubicBezTo>
                    <a:pt x="76182" y="1304"/>
                    <a:pt x="97137" y="22240"/>
                    <a:pt x="97137" y="48059"/>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4" name="Google Shape;84;p6"/>
            <p:cNvSpPr/>
            <p:nvPr/>
          </p:nvSpPr>
          <p:spPr>
            <a:xfrm>
              <a:off x="72832" y="2026347"/>
              <a:ext cx="99314" cy="99347"/>
            </a:xfrm>
            <a:custGeom>
              <a:avLst/>
              <a:gdLst/>
              <a:ahLst/>
              <a:cxnLst/>
              <a:rect l="l" t="t" r="r" b="b"/>
              <a:pathLst>
                <a:path w="93472" h="93503" extrusionOk="0">
                  <a:moveTo>
                    <a:pt x="97137" y="48183"/>
                  </a:moveTo>
                  <a:cubicBezTo>
                    <a:pt x="97137" y="74002"/>
                    <a:pt x="76182" y="94932"/>
                    <a:pt x="50400" y="94932"/>
                  </a:cubicBezTo>
                  <a:cubicBezTo>
                    <a:pt x="24556" y="94932"/>
                    <a:pt x="3664" y="74002"/>
                    <a:pt x="3664" y="48183"/>
                  </a:cubicBezTo>
                  <a:cubicBezTo>
                    <a:pt x="3664" y="22364"/>
                    <a:pt x="24556" y="1428"/>
                    <a:pt x="50400" y="1428"/>
                  </a:cubicBezTo>
                  <a:cubicBezTo>
                    <a:pt x="76182" y="1428"/>
                    <a:pt x="97137" y="22364"/>
                    <a:pt x="97137" y="48183"/>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5" name="Google Shape;85;p6"/>
            <p:cNvSpPr/>
            <p:nvPr/>
          </p:nvSpPr>
          <p:spPr>
            <a:xfrm>
              <a:off x="321384" y="2026356"/>
              <a:ext cx="99313" cy="99347"/>
            </a:xfrm>
            <a:custGeom>
              <a:avLst/>
              <a:gdLst/>
              <a:ahLst/>
              <a:cxnLst/>
              <a:rect l="l" t="t" r="r" b="b"/>
              <a:pathLst>
                <a:path w="93471" h="93503" extrusionOk="0">
                  <a:moveTo>
                    <a:pt x="97253" y="48059"/>
                  </a:moveTo>
                  <a:cubicBezTo>
                    <a:pt x="97253" y="73878"/>
                    <a:pt x="76361" y="94807"/>
                    <a:pt x="50517" y="94807"/>
                  </a:cubicBezTo>
                  <a:cubicBezTo>
                    <a:pt x="24736" y="94807"/>
                    <a:pt x="3781" y="73878"/>
                    <a:pt x="3781" y="48059"/>
                  </a:cubicBezTo>
                  <a:cubicBezTo>
                    <a:pt x="3781" y="22240"/>
                    <a:pt x="24736" y="1304"/>
                    <a:pt x="50517" y="1304"/>
                  </a:cubicBezTo>
                  <a:cubicBezTo>
                    <a:pt x="76361" y="1304"/>
                    <a:pt x="97253" y="22240"/>
                    <a:pt x="97253" y="48059"/>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6" name="Google Shape;86;p6"/>
            <p:cNvSpPr/>
            <p:nvPr/>
          </p:nvSpPr>
          <p:spPr>
            <a:xfrm>
              <a:off x="321384" y="2291497"/>
              <a:ext cx="99313" cy="99347"/>
            </a:xfrm>
            <a:custGeom>
              <a:avLst/>
              <a:gdLst/>
              <a:ahLst/>
              <a:cxnLst/>
              <a:rect l="l" t="t" r="r" b="b"/>
              <a:pathLst>
                <a:path w="93471" h="93503" extrusionOk="0">
                  <a:moveTo>
                    <a:pt x="97253" y="48183"/>
                  </a:moveTo>
                  <a:cubicBezTo>
                    <a:pt x="97253" y="74002"/>
                    <a:pt x="76361" y="94932"/>
                    <a:pt x="50517" y="94932"/>
                  </a:cubicBezTo>
                  <a:cubicBezTo>
                    <a:pt x="24736" y="94932"/>
                    <a:pt x="3781" y="74002"/>
                    <a:pt x="3781" y="48183"/>
                  </a:cubicBezTo>
                  <a:cubicBezTo>
                    <a:pt x="3781" y="22364"/>
                    <a:pt x="24736" y="1428"/>
                    <a:pt x="50517" y="1428"/>
                  </a:cubicBezTo>
                  <a:cubicBezTo>
                    <a:pt x="76361" y="1428"/>
                    <a:pt x="97253" y="22364"/>
                    <a:pt x="97253" y="48183"/>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nvGrpSpPr>
          <p:cNvPr id="87" name="Google Shape;87;p6"/>
          <p:cNvGrpSpPr/>
          <p:nvPr/>
        </p:nvGrpSpPr>
        <p:grpSpPr>
          <a:xfrm>
            <a:off x="7853024" y="50098"/>
            <a:ext cx="1169941" cy="1332046"/>
            <a:chOff x="7853024" y="50098"/>
            <a:chExt cx="1169941" cy="1332046"/>
          </a:xfrm>
        </p:grpSpPr>
        <p:sp>
          <p:nvSpPr>
            <p:cNvPr id="88" name="Google Shape;88;p6"/>
            <p:cNvSpPr/>
            <p:nvPr/>
          </p:nvSpPr>
          <p:spPr>
            <a:xfrm>
              <a:off x="8845882" y="80603"/>
              <a:ext cx="177082" cy="177082"/>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89" name="Google Shape;89;p6"/>
            <p:cNvSpPr/>
            <p:nvPr/>
          </p:nvSpPr>
          <p:spPr>
            <a:xfrm>
              <a:off x="8272916" y="1062358"/>
              <a:ext cx="319786" cy="319786"/>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90" name="Google Shape;90;p6"/>
            <p:cNvSpPr/>
            <p:nvPr/>
          </p:nvSpPr>
          <p:spPr>
            <a:xfrm>
              <a:off x="7853024" y="50098"/>
              <a:ext cx="139460" cy="13946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91" name="Google Shape;91;p6"/>
            <p:cNvSpPr/>
            <p:nvPr/>
          </p:nvSpPr>
          <p:spPr>
            <a:xfrm>
              <a:off x="8430777" y="480475"/>
              <a:ext cx="234164" cy="234164"/>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92" name="Google Shape;92;p6"/>
            <p:cNvSpPr/>
            <p:nvPr/>
          </p:nvSpPr>
          <p:spPr>
            <a:xfrm>
              <a:off x="8864699" y="992423"/>
              <a:ext cx="139460" cy="13946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52"/>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53"/>
        <p:cNvGrpSpPr/>
        <p:nvPr/>
      </p:nvGrpSpPr>
      <p:grpSpPr>
        <a:xfrm>
          <a:off x="0" y="0"/>
          <a:ext cx="0" cy="0"/>
          <a:chOff x="0" y="0"/>
          <a:chExt cx="0" cy="0"/>
        </a:xfrm>
      </p:grpSpPr>
      <p:grpSp>
        <p:nvGrpSpPr>
          <p:cNvPr id="154" name="Google Shape;154;p13"/>
          <p:cNvGrpSpPr/>
          <p:nvPr/>
        </p:nvGrpSpPr>
        <p:grpSpPr>
          <a:xfrm>
            <a:off x="-721111" y="-974986"/>
            <a:ext cx="11721963" cy="7487260"/>
            <a:chOff x="-721111" y="-974986"/>
            <a:chExt cx="11721963" cy="7487260"/>
          </a:xfrm>
        </p:grpSpPr>
        <p:sp>
          <p:nvSpPr>
            <p:cNvPr id="155" name="Google Shape;155;p13"/>
            <p:cNvSpPr/>
            <p:nvPr/>
          </p:nvSpPr>
          <p:spPr>
            <a:xfrm rot="10800000">
              <a:off x="8347485" y="-974986"/>
              <a:ext cx="2653366" cy="2649859"/>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nvGrpSpPr>
            <p:cNvPr id="156" name="Google Shape;156;p13"/>
            <p:cNvGrpSpPr/>
            <p:nvPr/>
          </p:nvGrpSpPr>
          <p:grpSpPr>
            <a:xfrm>
              <a:off x="-721111" y="3588349"/>
              <a:ext cx="2259549" cy="2923926"/>
              <a:chOff x="-721111" y="3588349"/>
              <a:chExt cx="2259549" cy="2923926"/>
            </a:xfrm>
          </p:grpSpPr>
          <p:sp>
            <p:nvSpPr>
              <p:cNvPr id="157" name="Google Shape;157;p13"/>
              <p:cNvSpPr/>
              <p:nvPr/>
            </p:nvSpPr>
            <p:spPr>
              <a:xfrm flipH="1">
                <a:off x="-721111" y="4256026"/>
                <a:ext cx="2259549" cy="2256248"/>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nvGrpSpPr>
              <p:cNvPr id="158" name="Google Shape;158;p13"/>
              <p:cNvGrpSpPr/>
              <p:nvPr/>
            </p:nvGrpSpPr>
            <p:grpSpPr>
              <a:xfrm rot="-5400000">
                <a:off x="-77895" y="3901001"/>
                <a:ext cx="945222" cy="319917"/>
                <a:chOff x="1608712" y="575096"/>
                <a:chExt cx="670466" cy="226924"/>
              </a:xfrm>
            </p:grpSpPr>
            <p:sp>
              <p:nvSpPr>
                <p:cNvPr id="159" name="Google Shape;159;p13"/>
                <p:cNvSpPr/>
                <p:nvPr/>
              </p:nvSpPr>
              <p:spPr>
                <a:xfrm>
                  <a:off x="1763432" y="575096"/>
                  <a:ext cx="61888" cy="61889"/>
                </a:xfrm>
                <a:custGeom>
                  <a:avLst/>
                  <a:gdLst/>
                  <a:ahLst/>
                  <a:cxnLst/>
                  <a:rect l="l" t="t" r="r" b="b"/>
                  <a:pathLst>
                    <a:path w="82518" h="82518" extrusionOk="0">
                      <a:moveTo>
                        <a:pt x="83609" y="41608"/>
                      </a:moveTo>
                      <a:cubicBezTo>
                        <a:pt x="83609" y="64398"/>
                        <a:pt x="65136" y="82871"/>
                        <a:pt x="42353" y="82871"/>
                      </a:cubicBezTo>
                      <a:cubicBezTo>
                        <a:pt x="19556" y="82871"/>
                        <a:pt x="1090" y="64398"/>
                        <a:pt x="1090" y="41608"/>
                      </a:cubicBezTo>
                      <a:cubicBezTo>
                        <a:pt x="1090" y="18824"/>
                        <a:pt x="19556" y="352"/>
                        <a:pt x="42353" y="352"/>
                      </a:cubicBezTo>
                      <a:cubicBezTo>
                        <a:pt x="65136" y="352"/>
                        <a:pt x="83609" y="18824"/>
                        <a:pt x="83609"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0" name="Google Shape;160;p13"/>
                <p:cNvSpPr/>
                <p:nvPr/>
              </p:nvSpPr>
              <p:spPr>
                <a:xfrm>
                  <a:off x="1608712" y="740131"/>
                  <a:ext cx="61888" cy="61889"/>
                </a:xfrm>
                <a:custGeom>
                  <a:avLst/>
                  <a:gdLst/>
                  <a:ahLst/>
                  <a:cxnLst/>
                  <a:rect l="l" t="t" r="r" b="b"/>
                  <a:pathLst>
                    <a:path w="82518" h="82518" extrusionOk="0">
                      <a:moveTo>
                        <a:pt x="83609" y="41724"/>
                      </a:moveTo>
                      <a:cubicBezTo>
                        <a:pt x="83609" y="64514"/>
                        <a:pt x="65136" y="82980"/>
                        <a:pt x="42353" y="82980"/>
                      </a:cubicBezTo>
                      <a:cubicBezTo>
                        <a:pt x="19556" y="82980"/>
                        <a:pt x="1090" y="64514"/>
                        <a:pt x="1090" y="41724"/>
                      </a:cubicBezTo>
                      <a:cubicBezTo>
                        <a:pt x="1090" y="18934"/>
                        <a:pt x="19556" y="462"/>
                        <a:pt x="42353" y="462"/>
                      </a:cubicBezTo>
                      <a:cubicBezTo>
                        <a:pt x="65136" y="462"/>
                        <a:pt x="83609" y="18934"/>
                        <a:pt x="83609"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1" name="Google Shape;161;p13"/>
                <p:cNvSpPr/>
                <p:nvPr/>
              </p:nvSpPr>
              <p:spPr>
                <a:xfrm>
                  <a:off x="1918157" y="575096"/>
                  <a:ext cx="61888" cy="61889"/>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2" name="Google Shape;162;p13"/>
                <p:cNvSpPr/>
                <p:nvPr/>
              </p:nvSpPr>
              <p:spPr>
                <a:xfrm>
                  <a:off x="1763436" y="740131"/>
                  <a:ext cx="61888" cy="61889"/>
                </a:xfrm>
                <a:custGeom>
                  <a:avLst/>
                  <a:gdLst/>
                  <a:ahLst/>
                  <a:cxnLst/>
                  <a:rect l="l" t="t" r="r" b="b"/>
                  <a:pathLst>
                    <a:path w="82518" h="82518" extrusionOk="0">
                      <a:moveTo>
                        <a:pt x="83711" y="41724"/>
                      </a:moveTo>
                      <a:cubicBezTo>
                        <a:pt x="83711" y="64514"/>
                        <a:pt x="65233" y="82980"/>
                        <a:pt x="42449" y="82980"/>
                      </a:cubicBezTo>
                      <a:cubicBezTo>
                        <a:pt x="19665" y="82980"/>
                        <a:pt x="1193" y="64514"/>
                        <a:pt x="1193" y="41724"/>
                      </a:cubicBezTo>
                      <a:cubicBezTo>
                        <a:pt x="1193" y="18934"/>
                        <a:pt x="19665" y="462"/>
                        <a:pt x="42449" y="462"/>
                      </a:cubicBezTo>
                      <a:cubicBezTo>
                        <a:pt x="65233" y="462"/>
                        <a:pt x="83711" y="18934"/>
                        <a:pt x="83711"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3" name="Google Shape;163;p13"/>
                <p:cNvSpPr/>
                <p:nvPr/>
              </p:nvSpPr>
              <p:spPr>
                <a:xfrm>
                  <a:off x="2062560" y="575096"/>
                  <a:ext cx="61888" cy="61889"/>
                </a:xfrm>
                <a:custGeom>
                  <a:avLst/>
                  <a:gdLst/>
                  <a:ahLst/>
                  <a:cxnLst/>
                  <a:rect l="l" t="t" r="r" b="b"/>
                  <a:pathLst>
                    <a:path w="82518" h="82518" extrusionOk="0">
                      <a:moveTo>
                        <a:pt x="83807" y="41608"/>
                      </a:moveTo>
                      <a:cubicBezTo>
                        <a:pt x="83807" y="64398"/>
                        <a:pt x="65342" y="82871"/>
                        <a:pt x="42551" y="82871"/>
                      </a:cubicBezTo>
                      <a:cubicBezTo>
                        <a:pt x="19761" y="82871"/>
                        <a:pt x="1289" y="64398"/>
                        <a:pt x="1289" y="41608"/>
                      </a:cubicBezTo>
                      <a:cubicBezTo>
                        <a:pt x="1289" y="18824"/>
                        <a:pt x="19761" y="352"/>
                        <a:pt x="42551" y="352"/>
                      </a:cubicBezTo>
                      <a:cubicBezTo>
                        <a:pt x="65342" y="352"/>
                        <a:pt x="83807" y="18824"/>
                        <a:pt x="83807"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4" name="Google Shape;164;p13"/>
                <p:cNvSpPr/>
                <p:nvPr/>
              </p:nvSpPr>
              <p:spPr>
                <a:xfrm>
                  <a:off x="1907840" y="740131"/>
                  <a:ext cx="61888" cy="61889"/>
                </a:xfrm>
                <a:custGeom>
                  <a:avLst/>
                  <a:gdLst/>
                  <a:ahLst/>
                  <a:cxnLst/>
                  <a:rect l="l" t="t" r="r" b="b"/>
                  <a:pathLst>
                    <a:path w="82518" h="82518" extrusionOk="0">
                      <a:moveTo>
                        <a:pt x="83807" y="41724"/>
                      </a:moveTo>
                      <a:cubicBezTo>
                        <a:pt x="83807" y="64514"/>
                        <a:pt x="65342" y="82980"/>
                        <a:pt x="42551" y="82980"/>
                      </a:cubicBezTo>
                      <a:cubicBezTo>
                        <a:pt x="19761" y="82980"/>
                        <a:pt x="1289" y="64514"/>
                        <a:pt x="1289" y="41724"/>
                      </a:cubicBezTo>
                      <a:cubicBezTo>
                        <a:pt x="1289" y="18934"/>
                        <a:pt x="19761" y="462"/>
                        <a:pt x="42551" y="462"/>
                      </a:cubicBezTo>
                      <a:cubicBezTo>
                        <a:pt x="65342" y="462"/>
                        <a:pt x="83807" y="18934"/>
                        <a:pt x="83807"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5" name="Google Shape;165;p13"/>
                <p:cNvSpPr/>
                <p:nvPr/>
              </p:nvSpPr>
              <p:spPr>
                <a:xfrm>
                  <a:off x="2217284" y="575096"/>
                  <a:ext cx="61893" cy="61889"/>
                </a:xfrm>
                <a:custGeom>
                  <a:avLst/>
                  <a:gdLst/>
                  <a:ahLst/>
                  <a:cxnLst/>
                  <a:rect l="l" t="t" r="r" b="b"/>
                  <a:pathLst>
                    <a:path w="82524" h="82518" extrusionOk="0">
                      <a:moveTo>
                        <a:pt x="83917" y="41608"/>
                      </a:moveTo>
                      <a:cubicBezTo>
                        <a:pt x="83917" y="64398"/>
                        <a:pt x="65438" y="82871"/>
                        <a:pt x="42654" y="82871"/>
                      </a:cubicBezTo>
                      <a:cubicBezTo>
                        <a:pt x="19870" y="82871"/>
                        <a:pt x="1392" y="64398"/>
                        <a:pt x="1392" y="41608"/>
                      </a:cubicBezTo>
                      <a:cubicBezTo>
                        <a:pt x="1392" y="18824"/>
                        <a:pt x="19870" y="352"/>
                        <a:pt x="42654" y="352"/>
                      </a:cubicBezTo>
                      <a:cubicBezTo>
                        <a:pt x="65438" y="352"/>
                        <a:pt x="83917" y="18824"/>
                        <a:pt x="83917"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66" name="Google Shape;166;p13"/>
                <p:cNvSpPr/>
                <p:nvPr/>
              </p:nvSpPr>
              <p:spPr>
                <a:xfrm>
                  <a:off x="2062564" y="740131"/>
                  <a:ext cx="61893" cy="61889"/>
                </a:xfrm>
                <a:custGeom>
                  <a:avLst/>
                  <a:gdLst/>
                  <a:ahLst/>
                  <a:cxnLst/>
                  <a:rect l="l" t="t" r="r" b="b"/>
                  <a:pathLst>
                    <a:path w="82524" h="82518" extrusionOk="0">
                      <a:moveTo>
                        <a:pt x="83917" y="41724"/>
                      </a:moveTo>
                      <a:cubicBezTo>
                        <a:pt x="83917" y="64514"/>
                        <a:pt x="65438" y="82980"/>
                        <a:pt x="42654" y="82980"/>
                      </a:cubicBezTo>
                      <a:cubicBezTo>
                        <a:pt x="19870" y="82980"/>
                        <a:pt x="1392" y="64514"/>
                        <a:pt x="1392" y="41724"/>
                      </a:cubicBezTo>
                      <a:cubicBezTo>
                        <a:pt x="1392" y="18934"/>
                        <a:pt x="19870" y="462"/>
                        <a:pt x="42654" y="462"/>
                      </a:cubicBezTo>
                      <a:cubicBezTo>
                        <a:pt x="65438" y="462"/>
                        <a:pt x="83917" y="18934"/>
                        <a:pt x="83917"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grpSp>
      <p:sp>
        <p:nvSpPr>
          <p:cNvPr id="167" name="Google Shape;167;p13"/>
          <p:cNvSpPr txBox="1">
            <a:spLocks noGrp="1"/>
          </p:cNvSpPr>
          <p:nvPr>
            <p:ph type="title"/>
          </p:nvPr>
        </p:nvSpPr>
        <p:spPr>
          <a:xfrm>
            <a:off x="720000" y="445025"/>
            <a:ext cx="7704000" cy="6933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200" b="0">
                <a:latin typeface="Raleway Black"/>
                <a:ea typeface="Raleway Black"/>
                <a:cs typeface="Raleway Black"/>
                <a:sym typeface="Raleway Blac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8" name="Google Shape;168;p13"/>
          <p:cNvSpPr txBox="1">
            <a:spLocks noGrp="1"/>
          </p:cNvSpPr>
          <p:nvPr>
            <p:ph type="title" idx="2" hasCustomPrompt="1"/>
          </p:nvPr>
        </p:nvSpPr>
        <p:spPr>
          <a:xfrm>
            <a:off x="720000" y="1790975"/>
            <a:ext cx="734700" cy="532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4"/>
                </a:solidFill>
                <a:latin typeface="Raleway Black"/>
                <a:ea typeface="Raleway Black"/>
                <a:cs typeface="Raleway Black"/>
                <a:sym typeface="Ralew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9" name="Google Shape;169;p13"/>
          <p:cNvSpPr txBox="1">
            <a:spLocks noGrp="1"/>
          </p:cNvSpPr>
          <p:nvPr>
            <p:ph type="title" idx="3" hasCustomPrompt="1"/>
          </p:nvPr>
        </p:nvSpPr>
        <p:spPr>
          <a:xfrm>
            <a:off x="4578775" y="1790975"/>
            <a:ext cx="734700" cy="532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4"/>
                </a:solidFill>
                <a:latin typeface="Raleway Black"/>
                <a:ea typeface="Raleway Black"/>
                <a:cs typeface="Raleway Black"/>
                <a:sym typeface="Ralew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70" name="Google Shape;170;p13"/>
          <p:cNvSpPr txBox="1">
            <a:spLocks noGrp="1"/>
          </p:cNvSpPr>
          <p:nvPr>
            <p:ph type="title" idx="4" hasCustomPrompt="1"/>
          </p:nvPr>
        </p:nvSpPr>
        <p:spPr>
          <a:xfrm>
            <a:off x="720000" y="2618423"/>
            <a:ext cx="734700" cy="532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4"/>
                </a:solidFill>
                <a:latin typeface="Raleway Black"/>
                <a:ea typeface="Raleway Black"/>
                <a:cs typeface="Raleway Black"/>
                <a:sym typeface="Ralew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71" name="Google Shape;171;p13"/>
          <p:cNvSpPr txBox="1">
            <a:spLocks noGrp="1"/>
          </p:cNvSpPr>
          <p:nvPr>
            <p:ph type="title" idx="5" hasCustomPrompt="1"/>
          </p:nvPr>
        </p:nvSpPr>
        <p:spPr>
          <a:xfrm>
            <a:off x="4578775" y="2618423"/>
            <a:ext cx="734700" cy="532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4"/>
                </a:solidFill>
                <a:latin typeface="Raleway Black"/>
                <a:ea typeface="Raleway Black"/>
                <a:cs typeface="Raleway Black"/>
                <a:sym typeface="Ralew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72" name="Google Shape;172;p13"/>
          <p:cNvSpPr txBox="1">
            <a:spLocks noGrp="1"/>
          </p:cNvSpPr>
          <p:nvPr>
            <p:ph type="title" idx="6" hasCustomPrompt="1"/>
          </p:nvPr>
        </p:nvSpPr>
        <p:spPr>
          <a:xfrm>
            <a:off x="720000" y="3445950"/>
            <a:ext cx="734700" cy="532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4"/>
                </a:solidFill>
                <a:latin typeface="Raleway Black"/>
                <a:ea typeface="Raleway Black"/>
                <a:cs typeface="Raleway Black"/>
                <a:sym typeface="Ralew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73" name="Google Shape;173;p13"/>
          <p:cNvSpPr txBox="1">
            <a:spLocks noGrp="1"/>
          </p:cNvSpPr>
          <p:nvPr>
            <p:ph type="title" idx="7" hasCustomPrompt="1"/>
          </p:nvPr>
        </p:nvSpPr>
        <p:spPr>
          <a:xfrm>
            <a:off x="4578775" y="3445950"/>
            <a:ext cx="734700" cy="532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4"/>
                </a:solidFill>
                <a:latin typeface="Raleway Black"/>
                <a:ea typeface="Raleway Black"/>
                <a:cs typeface="Raleway Black"/>
                <a:sym typeface="Ralew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74" name="Google Shape;174;p13"/>
          <p:cNvSpPr txBox="1">
            <a:spLocks noGrp="1"/>
          </p:cNvSpPr>
          <p:nvPr>
            <p:ph type="subTitle" idx="1"/>
          </p:nvPr>
        </p:nvSpPr>
        <p:spPr>
          <a:xfrm>
            <a:off x="1454705" y="1790975"/>
            <a:ext cx="2982000" cy="532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Raleway"/>
              <a:buNone/>
              <a:defRPr sz="2000">
                <a:solidFill>
                  <a:schemeClr val="dk1"/>
                </a:solidFill>
                <a:latin typeface="Raleway Black"/>
                <a:ea typeface="Raleway Black"/>
                <a:cs typeface="Raleway Black"/>
                <a:sym typeface="Raleway Black"/>
              </a:defRPr>
            </a:lvl1pPr>
            <a:lvl2pPr lvl="1" rtl="0">
              <a:lnSpc>
                <a:spcPct val="100000"/>
              </a:lnSpc>
              <a:spcBef>
                <a:spcPts val="0"/>
              </a:spcBef>
              <a:spcAft>
                <a:spcPts val="0"/>
              </a:spcAft>
              <a:buSzPts val="2400"/>
              <a:buFont typeface="Raleway"/>
              <a:buNone/>
              <a:defRPr sz="2400">
                <a:latin typeface="Raleway"/>
                <a:ea typeface="Raleway"/>
                <a:cs typeface="Raleway"/>
                <a:sym typeface="Raleway"/>
              </a:defRPr>
            </a:lvl2pPr>
            <a:lvl3pPr lvl="2" rtl="0">
              <a:lnSpc>
                <a:spcPct val="100000"/>
              </a:lnSpc>
              <a:spcBef>
                <a:spcPts val="0"/>
              </a:spcBef>
              <a:spcAft>
                <a:spcPts val="0"/>
              </a:spcAft>
              <a:buSzPts val="2400"/>
              <a:buFont typeface="Raleway"/>
              <a:buNone/>
              <a:defRPr sz="2400">
                <a:latin typeface="Raleway"/>
                <a:ea typeface="Raleway"/>
                <a:cs typeface="Raleway"/>
                <a:sym typeface="Raleway"/>
              </a:defRPr>
            </a:lvl3pPr>
            <a:lvl4pPr lvl="3" rtl="0">
              <a:lnSpc>
                <a:spcPct val="100000"/>
              </a:lnSpc>
              <a:spcBef>
                <a:spcPts val="0"/>
              </a:spcBef>
              <a:spcAft>
                <a:spcPts val="0"/>
              </a:spcAft>
              <a:buSzPts val="2400"/>
              <a:buFont typeface="Raleway"/>
              <a:buNone/>
              <a:defRPr sz="2400">
                <a:latin typeface="Raleway"/>
                <a:ea typeface="Raleway"/>
                <a:cs typeface="Raleway"/>
                <a:sym typeface="Raleway"/>
              </a:defRPr>
            </a:lvl4pPr>
            <a:lvl5pPr lvl="4" rtl="0">
              <a:lnSpc>
                <a:spcPct val="100000"/>
              </a:lnSpc>
              <a:spcBef>
                <a:spcPts val="0"/>
              </a:spcBef>
              <a:spcAft>
                <a:spcPts val="0"/>
              </a:spcAft>
              <a:buSzPts val="2400"/>
              <a:buFont typeface="Raleway"/>
              <a:buNone/>
              <a:defRPr sz="2400">
                <a:latin typeface="Raleway"/>
                <a:ea typeface="Raleway"/>
                <a:cs typeface="Raleway"/>
                <a:sym typeface="Raleway"/>
              </a:defRPr>
            </a:lvl5pPr>
            <a:lvl6pPr lvl="5" rtl="0">
              <a:lnSpc>
                <a:spcPct val="100000"/>
              </a:lnSpc>
              <a:spcBef>
                <a:spcPts val="0"/>
              </a:spcBef>
              <a:spcAft>
                <a:spcPts val="0"/>
              </a:spcAft>
              <a:buSzPts val="2400"/>
              <a:buFont typeface="Raleway"/>
              <a:buNone/>
              <a:defRPr sz="2400">
                <a:latin typeface="Raleway"/>
                <a:ea typeface="Raleway"/>
                <a:cs typeface="Raleway"/>
                <a:sym typeface="Raleway"/>
              </a:defRPr>
            </a:lvl6pPr>
            <a:lvl7pPr lvl="6" rtl="0">
              <a:lnSpc>
                <a:spcPct val="100000"/>
              </a:lnSpc>
              <a:spcBef>
                <a:spcPts val="0"/>
              </a:spcBef>
              <a:spcAft>
                <a:spcPts val="0"/>
              </a:spcAft>
              <a:buSzPts val="2400"/>
              <a:buFont typeface="Raleway"/>
              <a:buNone/>
              <a:defRPr sz="2400">
                <a:latin typeface="Raleway"/>
                <a:ea typeface="Raleway"/>
                <a:cs typeface="Raleway"/>
                <a:sym typeface="Raleway"/>
              </a:defRPr>
            </a:lvl7pPr>
            <a:lvl8pPr lvl="7" rtl="0">
              <a:lnSpc>
                <a:spcPct val="100000"/>
              </a:lnSpc>
              <a:spcBef>
                <a:spcPts val="0"/>
              </a:spcBef>
              <a:spcAft>
                <a:spcPts val="0"/>
              </a:spcAft>
              <a:buSzPts val="2400"/>
              <a:buFont typeface="Raleway"/>
              <a:buNone/>
              <a:defRPr sz="2400">
                <a:latin typeface="Raleway"/>
                <a:ea typeface="Raleway"/>
                <a:cs typeface="Raleway"/>
                <a:sym typeface="Raleway"/>
              </a:defRPr>
            </a:lvl8pPr>
            <a:lvl9pPr lvl="8"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175" name="Google Shape;175;p13"/>
          <p:cNvSpPr txBox="1">
            <a:spLocks noGrp="1"/>
          </p:cNvSpPr>
          <p:nvPr>
            <p:ph type="subTitle" idx="8"/>
          </p:nvPr>
        </p:nvSpPr>
        <p:spPr>
          <a:xfrm>
            <a:off x="1454700" y="2618423"/>
            <a:ext cx="2982000" cy="532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Raleway"/>
              <a:buNone/>
              <a:defRPr sz="2000">
                <a:solidFill>
                  <a:schemeClr val="dk1"/>
                </a:solidFill>
                <a:latin typeface="Raleway Black"/>
                <a:ea typeface="Raleway Black"/>
                <a:cs typeface="Raleway Black"/>
                <a:sym typeface="Raleway Black"/>
              </a:defRPr>
            </a:lvl1pPr>
            <a:lvl2pPr lvl="1" rtl="0">
              <a:lnSpc>
                <a:spcPct val="100000"/>
              </a:lnSpc>
              <a:spcBef>
                <a:spcPts val="0"/>
              </a:spcBef>
              <a:spcAft>
                <a:spcPts val="0"/>
              </a:spcAft>
              <a:buSzPts val="2400"/>
              <a:buFont typeface="Raleway"/>
              <a:buNone/>
              <a:defRPr sz="2400">
                <a:latin typeface="Raleway"/>
                <a:ea typeface="Raleway"/>
                <a:cs typeface="Raleway"/>
                <a:sym typeface="Raleway"/>
              </a:defRPr>
            </a:lvl2pPr>
            <a:lvl3pPr lvl="2" rtl="0">
              <a:lnSpc>
                <a:spcPct val="100000"/>
              </a:lnSpc>
              <a:spcBef>
                <a:spcPts val="0"/>
              </a:spcBef>
              <a:spcAft>
                <a:spcPts val="0"/>
              </a:spcAft>
              <a:buSzPts val="2400"/>
              <a:buFont typeface="Raleway"/>
              <a:buNone/>
              <a:defRPr sz="2400">
                <a:latin typeface="Raleway"/>
                <a:ea typeface="Raleway"/>
                <a:cs typeface="Raleway"/>
                <a:sym typeface="Raleway"/>
              </a:defRPr>
            </a:lvl3pPr>
            <a:lvl4pPr lvl="3" rtl="0">
              <a:lnSpc>
                <a:spcPct val="100000"/>
              </a:lnSpc>
              <a:spcBef>
                <a:spcPts val="0"/>
              </a:spcBef>
              <a:spcAft>
                <a:spcPts val="0"/>
              </a:spcAft>
              <a:buSzPts val="2400"/>
              <a:buFont typeface="Raleway"/>
              <a:buNone/>
              <a:defRPr sz="2400">
                <a:latin typeface="Raleway"/>
                <a:ea typeface="Raleway"/>
                <a:cs typeface="Raleway"/>
                <a:sym typeface="Raleway"/>
              </a:defRPr>
            </a:lvl4pPr>
            <a:lvl5pPr lvl="4" rtl="0">
              <a:lnSpc>
                <a:spcPct val="100000"/>
              </a:lnSpc>
              <a:spcBef>
                <a:spcPts val="0"/>
              </a:spcBef>
              <a:spcAft>
                <a:spcPts val="0"/>
              </a:spcAft>
              <a:buSzPts val="2400"/>
              <a:buFont typeface="Raleway"/>
              <a:buNone/>
              <a:defRPr sz="2400">
                <a:latin typeface="Raleway"/>
                <a:ea typeface="Raleway"/>
                <a:cs typeface="Raleway"/>
                <a:sym typeface="Raleway"/>
              </a:defRPr>
            </a:lvl5pPr>
            <a:lvl6pPr lvl="5" rtl="0">
              <a:lnSpc>
                <a:spcPct val="100000"/>
              </a:lnSpc>
              <a:spcBef>
                <a:spcPts val="0"/>
              </a:spcBef>
              <a:spcAft>
                <a:spcPts val="0"/>
              </a:spcAft>
              <a:buSzPts val="2400"/>
              <a:buFont typeface="Raleway"/>
              <a:buNone/>
              <a:defRPr sz="2400">
                <a:latin typeface="Raleway"/>
                <a:ea typeface="Raleway"/>
                <a:cs typeface="Raleway"/>
                <a:sym typeface="Raleway"/>
              </a:defRPr>
            </a:lvl6pPr>
            <a:lvl7pPr lvl="6" rtl="0">
              <a:lnSpc>
                <a:spcPct val="100000"/>
              </a:lnSpc>
              <a:spcBef>
                <a:spcPts val="0"/>
              </a:spcBef>
              <a:spcAft>
                <a:spcPts val="0"/>
              </a:spcAft>
              <a:buSzPts val="2400"/>
              <a:buFont typeface="Raleway"/>
              <a:buNone/>
              <a:defRPr sz="2400">
                <a:latin typeface="Raleway"/>
                <a:ea typeface="Raleway"/>
                <a:cs typeface="Raleway"/>
                <a:sym typeface="Raleway"/>
              </a:defRPr>
            </a:lvl7pPr>
            <a:lvl8pPr lvl="7" rtl="0">
              <a:lnSpc>
                <a:spcPct val="100000"/>
              </a:lnSpc>
              <a:spcBef>
                <a:spcPts val="0"/>
              </a:spcBef>
              <a:spcAft>
                <a:spcPts val="0"/>
              </a:spcAft>
              <a:buSzPts val="2400"/>
              <a:buFont typeface="Raleway"/>
              <a:buNone/>
              <a:defRPr sz="2400">
                <a:latin typeface="Raleway"/>
                <a:ea typeface="Raleway"/>
                <a:cs typeface="Raleway"/>
                <a:sym typeface="Raleway"/>
              </a:defRPr>
            </a:lvl8pPr>
            <a:lvl9pPr lvl="8"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176" name="Google Shape;176;p13"/>
          <p:cNvSpPr txBox="1">
            <a:spLocks noGrp="1"/>
          </p:cNvSpPr>
          <p:nvPr>
            <p:ph type="subTitle" idx="9"/>
          </p:nvPr>
        </p:nvSpPr>
        <p:spPr>
          <a:xfrm>
            <a:off x="1454704" y="3445950"/>
            <a:ext cx="2982000" cy="532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Raleway"/>
              <a:buNone/>
              <a:defRPr sz="2000">
                <a:solidFill>
                  <a:schemeClr val="dk1"/>
                </a:solidFill>
                <a:latin typeface="Raleway Black"/>
                <a:ea typeface="Raleway Black"/>
                <a:cs typeface="Raleway Black"/>
                <a:sym typeface="Raleway Black"/>
              </a:defRPr>
            </a:lvl1pPr>
            <a:lvl2pPr lvl="1" rtl="0">
              <a:lnSpc>
                <a:spcPct val="100000"/>
              </a:lnSpc>
              <a:spcBef>
                <a:spcPts val="0"/>
              </a:spcBef>
              <a:spcAft>
                <a:spcPts val="0"/>
              </a:spcAft>
              <a:buSzPts val="2400"/>
              <a:buFont typeface="Raleway"/>
              <a:buNone/>
              <a:defRPr sz="2400">
                <a:latin typeface="Raleway"/>
                <a:ea typeface="Raleway"/>
                <a:cs typeface="Raleway"/>
                <a:sym typeface="Raleway"/>
              </a:defRPr>
            </a:lvl2pPr>
            <a:lvl3pPr lvl="2" rtl="0">
              <a:lnSpc>
                <a:spcPct val="100000"/>
              </a:lnSpc>
              <a:spcBef>
                <a:spcPts val="0"/>
              </a:spcBef>
              <a:spcAft>
                <a:spcPts val="0"/>
              </a:spcAft>
              <a:buSzPts val="2400"/>
              <a:buFont typeface="Raleway"/>
              <a:buNone/>
              <a:defRPr sz="2400">
                <a:latin typeface="Raleway"/>
                <a:ea typeface="Raleway"/>
                <a:cs typeface="Raleway"/>
                <a:sym typeface="Raleway"/>
              </a:defRPr>
            </a:lvl3pPr>
            <a:lvl4pPr lvl="3" rtl="0">
              <a:lnSpc>
                <a:spcPct val="100000"/>
              </a:lnSpc>
              <a:spcBef>
                <a:spcPts val="0"/>
              </a:spcBef>
              <a:spcAft>
                <a:spcPts val="0"/>
              </a:spcAft>
              <a:buSzPts val="2400"/>
              <a:buFont typeface="Raleway"/>
              <a:buNone/>
              <a:defRPr sz="2400">
                <a:latin typeface="Raleway"/>
                <a:ea typeface="Raleway"/>
                <a:cs typeface="Raleway"/>
                <a:sym typeface="Raleway"/>
              </a:defRPr>
            </a:lvl4pPr>
            <a:lvl5pPr lvl="4" rtl="0">
              <a:lnSpc>
                <a:spcPct val="100000"/>
              </a:lnSpc>
              <a:spcBef>
                <a:spcPts val="0"/>
              </a:spcBef>
              <a:spcAft>
                <a:spcPts val="0"/>
              </a:spcAft>
              <a:buSzPts val="2400"/>
              <a:buFont typeface="Raleway"/>
              <a:buNone/>
              <a:defRPr sz="2400">
                <a:latin typeface="Raleway"/>
                <a:ea typeface="Raleway"/>
                <a:cs typeface="Raleway"/>
                <a:sym typeface="Raleway"/>
              </a:defRPr>
            </a:lvl5pPr>
            <a:lvl6pPr lvl="5" rtl="0">
              <a:lnSpc>
                <a:spcPct val="100000"/>
              </a:lnSpc>
              <a:spcBef>
                <a:spcPts val="0"/>
              </a:spcBef>
              <a:spcAft>
                <a:spcPts val="0"/>
              </a:spcAft>
              <a:buSzPts val="2400"/>
              <a:buFont typeface="Raleway"/>
              <a:buNone/>
              <a:defRPr sz="2400">
                <a:latin typeface="Raleway"/>
                <a:ea typeface="Raleway"/>
                <a:cs typeface="Raleway"/>
                <a:sym typeface="Raleway"/>
              </a:defRPr>
            </a:lvl6pPr>
            <a:lvl7pPr lvl="6" rtl="0">
              <a:lnSpc>
                <a:spcPct val="100000"/>
              </a:lnSpc>
              <a:spcBef>
                <a:spcPts val="0"/>
              </a:spcBef>
              <a:spcAft>
                <a:spcPts val="0"/>
              </a:spcAft>
              <a:buSzPts val="2400"/>
              <a:buFont typeface="Raleway"/>
              <a:buNone/>
              <a:defRPr sz="2400">
                <a:latin typeface="Raleway"/>
                <a:ea typeface="Raleway"/>
                <a:cs typeface="Raleway"/>
                <a:sym typeface="Raleway"/>
              </a:defRPr>
            </a:lvl7pPr>
            <a:lvl8pPr lvl="7" rtl="0">
              <a:lnSpc>
                <a:spcPct val="100000"/>
              </a:lnSpc>
              <a:spcBef>
                <a:spcPts val="0"/>
              </a:spcBef>
              <a:spcAft>
                <a:spcPts val="0"/>
              </a:spcAft>
              <a:buSzPts val="2400"/>
              <a:buFont typeface="Raleway"/>
              <a:buNone/>
              <a:defRPr sz="2400">
                <a:latin typeface="Raleway"/>
                <a:ea typeface="Raleway"/>
                <a:cs typeface="Raleway"/>
                <a:sym typeface="Raleway"/>
              </a:defRPr>
            </a:lvl8pPr>
            <a:lvl9pPr lvl="8"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177" name="Google Shape;177;p13"/>
          <p:cNvSpPr txBox="1">
            <a:spLocks noGrp="1"/>
          </p:cNvSpPr>
          <p:nvPr>
            <p:ph type="subTitle" idx="13"/>
          </p:nvPr>
        </p:nvSpPr>
        <p:spPr>
          <a:xfrm>
            <a:off x="5313475" y="1790975"/>
            <a:ext cx="2982000" cy="532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Raleway"/>
              <a:buNone/>
              <a:defRPr sz="2000">
                <a:solidFill>
                  <a:schemeClr val="dk1"/>
                </a:solidFill>
                <a:latin typeface="Raleway Black"/>
                <a:ea typeface="Raleway Black"/>
                <a:cs typeface="Raleway Black"/>
                <a:sym typeface="Raleway Black"/>
              </a:defRPr>
            </a:lvl1pPr>
            <a:lvl2pPr lvl="1" rtl="0">
              <a:lnSpc>
                <a:spcPct val="100000"/>
              </a:lnSpc>
              <a:spcBef>
                <a:spcPts val="0"/>
              </a:spcBef>
              <a:spcAft>
                <a:spcPts val="0"/>
              </a:spcAft>
              <a:buSzPts val="2400"/>
              <a:buFont typeface="Raleway"/>
              <a:buNone/>
              <a:defRPr sz="2400">
                <a:latin typeface="Raleway"/>
                <a:ea typeface="Raleway"/>
                <a:cs typeface="Raleway"/>
                <a:sym typeface="Raleway"/>
              </a:defRPr>
            </a:lvl2pPr>
            <a:lvl3pPr lvl="2" rtl="0">
              <a:lnSpc>
                <a:spcPct val="100000"/>
              </a:lnSpc>
              <a:spcBef>
                <a:spcPts val="0"/>
              </a:spcBef>
              <a:spcAft>
                <a:spcPts val="0"/>
              </a:spcAft>
              <a:buSzPts val="2400"/>
              <a:buFont typeface="Raleway"/>
              <a:buNone/>
              <a:defRPr sz="2400">
                <a:latin typeface="Raleway"/>
                <a:ea typeface="Raleway"/>
                <a:cs typeface="Raleway"/>
                <a:sym typeface="Raleway"/>
              </a:defRPr>
            </a:lvl3pPr>
            <a:lvl4pPr lvl="3" rtl="0">
              <a:lnSpc>
                <a:spcPct val="100000"/>
              </a:lnSpc>
              <a:spcBef>
                <a:spcPts val="0"/>
              </a:spcBef>
              <a:spcAft>
                <a:spcPts val="0"/>
              </a:spcAft>
              <a:buSzPts val="2400"/>
              <a:buFont typeface="Raleway"/>
              <a:buNone/>
              <a:defRPr sz="2400">
                <a:latin typeface="Raleway"/>
                <a:ea typeface="Raleway"/>
                <a:cs typeface="Raleway"/>
                <a:sym typeface="Raleway"/>
              </a:defRPr>
            </a:lvl4pPr>
            <a:lvl5pPr lvl="4" rtl="0">
              <a:lnSpc>
                <a:spcPct val="100000"/>
              </a:lnSpc>
              <a:spcBef>
                <a:spcPts val="0"/>
              </a:spcBef>
              <a:spcAft>
                <a:spcPts val="0"/>
              </a:spcAft>
              <a:buSzPts val="2400"/>
              <a:buFont typeface="Raleway"/>
              <a:buNone/>
              <a:defRPr sz="2400">
                <a:latin typeface="Raleway"/>
                <a:ea typeface="Raleway"/>
                <a:cs typeface="Raleway"/>
                <a:sym typeface="Raleway"/>
              </a:defRPr>
            </a:lvl5pPr>
            <a:lvl6pPr lvl="5" rtl="0">
              <a:lnSpc>
                <a:spcPct val="100000"/>
              </a:lnSpc>
              <a:spcBef>
                <a:spcPts val="0"/>
              </a:spcBef>
              <a:spcAft>
                <a:spcPts val="0"/>
              </a:spcAft>
              <a:buSzPts val="2400"/>
              <a:buFont typeface="Raleway"/>
              <a:buNone/>
              <a:defRPr sz="2400">
                <a:latin typeface="Raleway"/>
                <a:ea typeface="Raleway"/>
                <a:cs typeface="Raleway"/>
                <a:sym typeface="Raleway"/>
              </a:defRPr>
            </a:lvl6pPr>
            <a:lvl7pPr lvl="6" rtl="0">
              <a:lnSpc>
                <a:spcPct val="100000"/>
              </a:lnSpc>
              <a:spcBef>
                <a:spcPts val="0"/>
              </a:spcBef>
              <a:spcAft>
                <a:spcPts val="0"/>
              </a:spcAft>
              <a:buSzPts val="2400"/>
              <a:buFont typeface="Raleway"/>
              <a:buNone/>
              <a:defRPr sz="2400">
                <a:latin typeface="Raleway"/>
                <a:ea typeface="Raleway"/>
                <a:cs typeface="Raleway"/>
                <a:sym typeface="Raleway"/>
              </a:defRPr>
            </a:lvl7pPr>
            <a:lvl8pPr lvl="7" rtl="0">
              <a:lnSpc>
                <a:spcPct val="100000"/>
              </a:lnSpc>
              <a:spcBef>
                <a:spcPts val="0"/>
              </a:spcBef>
              <a:spcAft>
                <a:spcPts val="0"/>
              </a:spcAft>
              <a:buSzPts val="2400"/>
              <a:buFont typeface="Raleway"/>
              <a:buNone/>
              <a:defRPr sz="2400">
                <a:latin typeface="Raleway"/>
                <a:ea typeface="Raleway"/>
                <a:cs typeface="Raleway"/>
                <a:sym typeface="Raleway"/>
              </a:defRPr>
            </a:lvl8pPr>
            <a:lvl9pPr lvl="8"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178" name="Google Shape;178;p13"/>
          <p:cNvSpPr txBox="1">
            <a:spLocks noGrp="1"/>
          </p:cNvSpPr>
          <p:nvPr>
            <p:ph type="subTitle" idx="14"/>
          </p:nvPr>
        </p:nvSpPr>
        <p:spPr>
          <a:xfrm>
            <a:off x="5313475" y="2618423"/>
            <a:ext cx="2982000" cy="532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Raleway"/>
              <a:buNone/>
              <a:defRPr sz="2000">
                <a:solidFill>
                  <a:schemeClr val="dk1"/>
                </a:solidFill>
                <a:latin typeface="Raleway Black"/>
                <a:ea typeface="Raleway Black"/>
                <a:cs typeface="Raleway Black"/>
                <a:sym typeface="Raleway Black"/>
              </a:defRPr>
            </a:lvl1pPr>
            <a:lvl2pPr lvl="1" rtl="0">
              <a:lnSpc>
                <a:spcPct val="100000"/>
              </a:lnSpc>
              <a:spcBef>
                <a:spcPts val="0"/>
              </a:spcBef>
              <a:spcAft>
                <a:spcPts val="0"/>
              </a:spcAft>
              <a:buSzPts val="2400"/>
              <a:buFont typeface="Raleway"/>
              <a:buNone/>
              <a:defRPr sz="2400">
                <a:latin typeface="Raleway"/>
                <a:ea typeface="Raleway"/>
                <a:cs typeface="Raleway"/>
                <a:sym typeface="Raleway"/>
              </a:defRPr>
            </a:lvl2pPr>
            <a:lvl3pPr lvl="2" rtl="0">
              <a:lnSpc>
                <a:spcPct val="100000"/>
              </a:lnSpc>
              <a:spcBef>
                <a:spcPts val="0"/>
              </a:spcBef>
              <a:spcAft>
                <a:spcPts val="0"/>
              </a:spcAft>
              <a:buSzPts val="2400"/>
              <a:buFont typeface="Raleway"/>
              <a:buNone/>
              <a:defRPr sz="2400">
                <a:latin typeface="Raleway"/>
                <a:ea typeface="Raleway"/>
                <a:cs typeface="Raleway"/>
                <a:sym typeface="Raleway"/>
              </a:defRPr>
            </a:lvl3pPr>
            <a:lvl4pPr lvl="3" rtl="0">
              <a:lnSpc>
                <a:spcPct val="100000"/>
              </a:lnSpc>
              <a:spcBef>
                <a:spcPts val="0"/>
              </a:spcBef>
              <a:spcAft>
                <a:spcPts val="0"/>
              </a:spcAft>
              <a:buSzPts val="2400"/>
              <a:buFont typeface="Raleway"/>
              <a:buNone/>
              <a:defRPr sz="2400">
                <a:latin typeface="Raleway"/>
                <a:ea typeface="Raleway"/>
                <a:cs typeface="Raleway"/>
                <a:sym typeface="Raleway"/>
              </a:defRPr>
            </a:lvl4pPr>
            <a:lvl5pPr lvl="4" rtl="0">
              <a:lnSpc>
                <a:spcPct val="100000"/>
              </a:lnSpc>
              <a:spcBef>
                <a:spcPts val="0"/>
              </a:spcBef>
              <a:spcAft>
                <a:spcPts val="0"/>
              </a:spcAft>
              <a:buSzPts val="2400"/>
              <a:buFont typeface="Raleway"/>
              <a:buNone/>
              <a:defRPr sz="2400">
                <a:latin typeface="Raleway"/>
                <a:ea typeface="Raleway"/>
                <a:cs typeface="Raleway"/>
                <a:sym typeface="Raleway"/>
              </a:defRPr>
            </a:lvl5pPr>
            <a:lvl6pPr lvl="5" rtl="0">
              <a:lnSpc>
                <a:spcPct val="100000"/>
              </a:lnSpc>
              <a:spcBef>
                <a:spcPts val="0"/>
              </a:spcBef>
              <a:spcAft>
                <a:spcPts val="0"/>
              </a:spcAft>
              <a:buSzPts val="2400"/>
              <a:buFont typeface="Raleway"/>
              <a:buNone/>
              <a:defRPr sz="2400">
                <a:latin typeface="Raleway"/>
                <a:ea typeface="Raleway"/>
                <a:cs typeface="Raleway"/>
                <a:sym typeface="Raleway"/>
              </a:defRPr>
            </a:lvl6pPr>
            <a:lvl7pPr lvl="6" rtl="0">
              <a:lnSpc>
                <a:spcPct val="100000"/>
              </a:lnSpc>
              <a:spcBef>
                <a:spcPts val="0"/>
              </a:spcBef>
              <a:spcAft>
                <a:spcPts val="0"/>
              </a:spcAft>
              <a:buSzPts val="2400"/>
              <a:buFont typeface="Raleway"/>
              <a:buNone/>
              <a:defRPr sz="2400">
                <a:latin typeface="Raleway"/>
                <a:ea typeface="Raleway"/>
                <a:cs typeface="Raleway"/>
                <a:sym typeface="Raleway"/>
              </a:defRPr>
            </a:lvl7pPr>
            <a:lvl8pPr lvl="7" rtl="0">
              <a:lnSpc>
                <a:spcPct val="100000"/>
              </a:lnSpc>
              <a:spcBef>
                <a:spcPts val="0"/>
              </a:spcBef>
              <a:spcAft>
                <a:spcPts val="0"/>
              </a:spcAft>
              <a:buSzPts val="2400"/>
              <a:buFont typeface="Raleway"/>
              <a:buNone/>
              <a:defRPr sz="2400">
                <a:latin typeface="Raleway"/>
                <a:ea typeface="Raleway"/>
                <a:cs typeface="Raleway"/>
                <a:sym typeface="Raleway"/>
              </a:defRPr>
            </a:lvl8pPr>
            <a:lvl9pPr lvl="8"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179" name="Google Shape;179;p13"/>
          <p:cNvSpPr txBox="1">
            <a:spLocks noGrp="1"/>
          </p:cNvSpPr>
          <p:nvPr>
            <p:ph type="subTitle" idx="15"/>
          </p:nvPr>
        </p:nvSpPr>
        <p:spPr>
          <a:xfrm>
            <a:off x="5313475" y="3445950"/>
            <a:ext cx="2982000" cy="532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Raleway"/>
              <a:buNone/>
              <a:defRPr sz="2000">
                <a:solidFill>
                  <a:schemeClr val="dk1"/>
                </a:solidFill>
                <a:latin typeface="Raleway Black"/>
                <a:ea typeface="Raleway Black"/>
                <a:cs typeface="Raleway Black"/>
                <a:sym typeface="Raleway Black"/>
              </a:defRPr>
            </a:lvl1pPr>
            <a:lvl2pPr lvl="1" rtl="0">
              <a:lnSpc>
                <a:spcPct val="100000"/>
              </a:lnSpc>
              <a:spcBef>
                <a:spcPts val="0"/>
              </a:spcBef>
              <a:spcAft>
                <a:spcPts val="0"/>
              </a:spcAft>
              <a:buSzPts val="2400"/>
              <a:buFont typeface="Raleway"/>
              <a:buNone/>
              <a:defRPr sz="2400">
                <a:latin typeface="Raleway"/>
                <a:ea typeface="Raleway"/>
                <a:cs typeface="Raleway"/>
                <a:sym typeface="Raleway"/>
              </a:defRPr>
            </a:lvl2pPr>
            <a:lvl3pPr lvl="2" rtl="0">
              <a:lnSpc>
                <a:spcPct val="100000"/>
              </a:lnSpc>
              <a:spcBef>
                <a:spcPts val="0"/>
              </a:spcBef>
              <a:spcAft>
                <a:spcPts val="0"/>
              </a:spcAft>
              <a:buSzPts val="2400"/>
              <a:buFont typeface="Raleway"/>
              <a:buNone/>
              <a:defRPr sz="2400">
                <a:latin typeface="Raleway"/>
                <a:ea typeface="Raleway"/>
                <a:cs typeface="Raleway"/>
                <a:sym typeface="Raleway"/>
              </a:defRPr>
            </a:lvl3pPr>
            <a:lvl4pPr lvl="3" rtl="0">
              <a:lnSpc>
                <a:spcPct val="100000"/>
              </a:lnSpc>
              <a:spcBef>
                <a:spcPts val="0"/>
              </a:spcBef>
              <a:spcAft>
                <a:spcPts val="0"/>
              </a:spcAft>
              <a:buSzPts val="2400"/>
              <a:buFont typeface="Raleway"/>
              <a:buNone/>
              <a:defRPr sz="2400">
                <a:latin typeface="Raleway"/>
                <a:ea typeface="Raleway"/>
                <a:cs typeface="Raleway"/>
                <a:sym typeface="Raleway"/>
              </a:defRPr>
            </a:lvl4pPr>
            <a:lvl5pPr lvl="4" rtl="0">
              <a:lnSpc>
                <a:spcPct val="100000"/>
              </a:lnSpc>
              <a:spcBef>
                <a:spcPts val="0"/>
              </a:spcBef>
              <a:spcAft>
                <a:spcPts val="0"/>
              </a:spcAft>
              <a:buSzPts val="2400"/>
              <a:buFont typeface="Raleway"/>
              <a:buNone/>
              <a:defRPr sz="2400">
                <a:latin typeface="Raleway"/>
                <a:ea typeface="Raleway"/>
                <a:cs typeface="Raleway"/>
                <a:sym typeface="Raleway"/>
              </a:defRPr>
            </a:lvl5pPr>
            <a:lvl6pPr lvl="5" rtl="0">
              <a:lnSpc>
                <a:spcPct val="100000"/>
              </a:lnSpc>
              <a:spcBef>
                <a:spcPts val="0"/>
              </a:spcBef>
              <a:spcAft>
                <a:spcPts val="0"/>
              </a:spcAft>
              <a:buSzPts val="2400"/>
              <a:buFont typeface="Raleway"/>
              <a:buNone/>
              <a:defRPr sz="2400">
                <a:latin typeface="Raleway"/>
                <a:ea typeface="Raleway"/>
                <a:cs typeface="Raleway"/>
                <a:sym typeface="Raleway"/>
              </a:defRPr>
            </a:lvl6pPr>
            <a:lvl7pPr lvl="6" rtl="0">
              <a:lnSpc>
                <a:spcPct val="100000"/>
              </a:lnSpc>
              <a:spcBef>
                <a:spcPts val="0"/>
              </a:spcBef>
              <a:spcAft>
                <a:spcPts val="0"/>
              </a:spcAft>
              <a:buSzPts val="2400"/>
              <a:buFont typeface="Raleway"/>
              <a:buNone/>
              <a:defRPr sz="2400">
                <a:latin typeface="Raleway"/>
                <a:ea typeface="Raleway"/>
                <a:cs typeface="Raleway"/>
                <a:sym typeface="Raleway"/>
              </a:defRPr>
            </a:lvl7pPr>
            <a:lvl8pPr lvl="7" rtl="0">
              <a:lnSpc>
                <a:spcPct val="100000"/>
              </a:lnSpc>
              <a:spcBef>
                <a:spcPts val="0"/>
              </a:spcBef>
              <a:spcAft>
                <a:spcPts val="0"/>
              </a:spcAft>
              <a:buSzPts val="2400"/>
              <a:buFont typeface="Raleway"/>
              <a:buNone/>
              <a:defRPr sz="2400">
                <a:latin typeface="Raleway"/>
                <a:ea typeface="Raleway"/>
                <a:cs typeface="Raleway"/>
                <a:sym typeface="Raleway"/>
              </a:defRPr>
            </a:lvl8pPr>
            <a:lvl9pPr lvl="8"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grpSp>
        <p:nvGrpSpPr>
          <p:cNvPr id="180" name="Google Shape;180;p13"/>
          <p:cNvGrpSpPr/>
          <p:nvPr/>
        </p:nvGrpSpPr>
        <p:grpSpPr>
          <a:xfrm rot="-5400000">
            <a:off x="-77895" y="3901001"/>
            <a:ext cx="945222" cy="319917"/>
            <a:chOff x="1608712" y="575096"/>
            <a:chExt cx="670466" cy="226924"/>
          </a:xfrm>
        </p:grpSpPr>
        <p:sp>
          <p:nvSpPr>
            <p:cNvPr id="181" name="Google Shape;181;p13"/>
            <p:cNvSpPr/>
            <p:nvPr/>
          </p:nvSpPr>
          <p:spPr>
            <a:xfrm>
              <a:off x="1763432" y="575096"/>
              <a:ext cx="61888" cy="61889"/>
            </a:xfrm>
            <a:custGeom>
              <a:avLst/>
              <a:gdLst/>
              <a:ahLst/>
              <a:cxnLst/>
              <a:rect l="l" t="t" r="r" b="b"/>
              <a:pathLst>
                <a:path w="82518" h="82518" extrusionOk="0">
                  <a:moveTo>
                    <a:pt x="83609" y="41608"/>
                  </a:moveTo>
                  <a:cubicBezTo>
                    <a:pt x="83609" y="64398"/>
                    <a:pt x="65136" y="82871"/>
                    <a:pt x="42353" y="82871"/>
                  </a:cubicBezTo>
                  <a:cubicBezTo>
                    <a:pt x="19556" y="82871"/>
                    <a:pt x="1090" y="64398"/>
                    <a:pt x="1090" y="41608"/>
                  </a:cubicBezTo>
                  <a:cubicBezTo>
                    <a:pt x="1090" y="18824"/>
                    <a:pt x="19556" y="352"/>
                    <a:pt x="42353" y="352"/>
                  </a:cubicBezTo>
                  <a:cubicBezTo>
                    <a:pt x="65136" y="352"/>
                    <a:pt x="83609" y="18824"/>
                    <a:pt x="83609"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2" name="Google Shape;182;p13"/>
            <p:cNvSpPr/>
            <p:nvPr/>
          </p:nvSpPr>
          <p:spPr>
            <a:xfrm>
              <a:off x="1608712" y="740131"/>
              <a:ext cx="61888" cy="61889"/>
            </a:xfrm>
            <a:custGeom>
              <a:avLst/>
              <a:gdLst/>
              <a:ahLst/>
              <a:cxnLst/>
              <a:rect l="l" t="t" r="r" b="b"/>
              <a:pathLst>
                <a:path w="82518" h="82518" extrusionOk="0">
                  <a:moveTo>
                    <a:pt x="83609" y="41724"/>
                  </a:moveTo>
                  <a:cubicBezTo>
                    <a:pt x="83609" y="64514"/>
                    <a:pt x="65136" y="82980"/>
                    <a:pt x="42353" y="82980"/>
                  </a:cubicBezTo>
                  <a:cubicBezTo>
                    <a:pt x="19556" y="82980"/>
                    <a:pt x="1090" y="64514"/>
                    <a:pt x="1090" y="41724"/>
                  </a:cubicBezTo>
                  <a:cubicBezTo>
                    <a:pt x="1090" y="18934"/>
                    <a:pt x="19556" y="462"/>
                    <a:pt x="42353" y="462"/>
                  </a:cubicBezTo>
                  <a:cubicBezTo>
                    <a:pt x="65136" y="462"/>
                    <a:pt x="83609" y="18934"/>
                    <a:pt x="83609"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3" name="Google Shape;183;p13"/>
            <p:cNvSpPr/>
            <p:nvPr/>
          </p:nvSpPr>
          <p:spPr>
            <a:xfrm>
              <a:off x="1918157" y="575096"/>
              <a:ext cx="61888" cy="61889"/>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4" name="Google Shape;184;p13"/>
            <p:cNvSpPr/>
            <p:nvPr/>
          </p:nvSpPr>
          <p:spPr>
            <a:xfrm>
              <a:off x="1763436" y="740131"/>
              <a:ext cx="61888" cy="61889"/>
            </a:xfrm>
            <a:custGeom>
              <a:avLst/>
              <a:gdLst/>
              <a:ahLst/>
              <a:cxnLst/>
              <a:rect l="l" t="t" r="r" b="b"/>
              <a:pathLst>
                <a:path w="82518" h="82518" extrusionOk="0">
                  <a:moveTo>
                    <a:pt x="83711" y="41724"/>
                  </a:moveTo>
                  <a:cubicBezTo>
                    <a:pt x="83711" y="64514"/>
                    <a:pt x="65233" y="82980"/>
                    <a:pt x="42449" y="82980"/>
                  </a:cubicBezTo>
                  <a:cubicBezTo>
                    <a:pt x="19665" y="82980"/>
                    <a:pt x="1193" y="64514"/>
                    <a:pt x="1193" y="41724"/>
                  </a:cubicBezTo>
                  <a:cubicBezTo>
                    <a:pt x="1193" y="18934"/>
                    <a:pt x="19665" y="462"/>
                    <a:pt x="42449" y="462"/>
                  </a:cubicBezTo>
                  <a:cubicBezTo>
                    <a:pt x="65233" y="462"/>
                    <a:pt x="83711" y="18934"/>
                    <a:pt x="83711"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5" name="Google Shape;185;p13"/>
            <p:cNvSpPr/>
            <p:nvPr/>
          </p:nvSpPr>
          <p:spPr>
            <a:xfrm>
              <a:off x="2062560" y="575096"/>
              <a:ext cx="61888" cy="61889"/>
            </a:xfrm>
            <a:custGeom>
              <a:avLst/>
              <a:gdLst/>
              <a:ahLst/>
              <a:cxnLst/>
              <a:rect l="l" t="t" r="r" b="b"/>
              <a:pathLst>
                <a:path w="82518" h="82518" extrusionOk="0">
                  <a:moveTo>
                    <a:pt x="83807" y="41608"/>
                  </a:moveTo>
                  <a:cubicBezTo>
                    <a:pt x="83807" y="64398"/>
                    <a:pt x="65342" y="82871"/>
                    <a:pt x="42551" y="82871"/>
                  </a:cubicBezTo>
                  <a:cubicBezTo>
                    <a:pt x="19761" y="82871"/>
                    <a:pt x="1289" y="64398"/>
                    <a:pt x="1289" y="41608"/>
                  </a:cubicBezTo>
                  <a:cubicBezTo>
                    <a:pt x="1289" y="18824"/>
                    <a:pt x="19761" y="352"/>
                    <a:pt x="42551" y="352"/>
                  </a:cubicBezTo>
                  <a:cubicBezTo>
                    <a:pt x="65342" y="352"/>
                    <a:pt x="83807" y="18824"/>
                    <a:pt x="83807"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6" name="Google Shape;186;p13"/>
            <p:cNvSpPr/>
            <p:nvPr/>
          </p:nvSpPr>
          <p:spPr>
            <a:xfrm>
              <a:off x="1907840" y="740131"/>
              <a:ext cx="61888" cy="61889"/>
            </a:xfrm>
            <a:custGeom>
              <a:avLst/>
              <a:gdLst/>
              <a:ahLst/>
              <a:cxnLst/>
              <a:rect l="l" t="t" r="r" b="b"/>
              <a:pathLst>
                <a:path w="82518" h="82518" extrusionOk="0">
                  <a:moveTo>
                    <a:pt x="83807" y="41724"/>
                  </a:moveTo>
                  <a:cubicBezTo>
                    <a:pt x="83807" y="64514"/>
                    <a:pt x="65342" y="82980"/>
                    <a:pt x="42551" y="82980"/>
                  </a:cubicBezTo>
                  <a:cubicBezTo>
                    <a:pt x="19761" y="82980"/>
                    <a:pt x="1289" y="64514"/>
                    <a:pt x="1289" y="41724"/>
                  </a:cubicBezTo>
                  <a:cubicBezTo>
                    <a:pt x="1289" y="18934"/>
                    <a:pt x="19761" y="462"/>
                    <a:pt x="42551" y="462"/>
                  </a:cubicBezTo>
                  <a:cubicBezTo>
                    <a:pt x="65342" y="462"/>
                    <a:pt x="83807" y="18934"/>
                    <a:pt x="83807"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7" name="Google Shape;187;p13"/>
            <p:cNvSpPr/>
            <p:nvPr/>
          </p:nvSpPr>
          <p:spPr>
            <a:xfrm>
              <a:off x="2217284" y="575096"/>
              <a:ext cx="61893" cy="61889"/>
            </a:xfrm>
            <a:custGeom>
              <a:avLst/>
              <a:gdLst/>
              <a:ahLst/>
              <a:cxnLst/>
              <a:rect l="l" t="t" r="r" b="b"/>
              <a:pathLst>
                <a:path w="82524" h="82518" extrusionOk="0">
                  <a:moveTo>
                    <a:pt x="83917" y="41608"/>
                  </a:moveTo>
                  <a:cubicBezTo>
                    <a:pt x="83917" y="64398"/>
                    <a:pt x="65438" y="82871"/>
                    <a:pt x="42654" y="82871"/>
                  </a:cubicBezTo>
                  <a:cubicBezTo>
                    <a:pt x="19870" y="82871"/>
                    <a:pt x="1392" y="64398"/>
                    <a:pt x="1392" y="41608"/>
                  </a:cubicBezTo>
                  <a:cubicBezTo>
                    <a:pt x="1392" y="18824"/>
                    <a:pt x="19870" y="352"/>
                    <a:pt x="42654" y="352"/>
                  </a:cubicBezTo>
                  <a:cubicBezTo>
                    <a:pt x="65438" y="352"/>
                    <a:pt x="83917" y="18824"/>
                    <a:pt x="83917"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88" name="Google Shape;188;p13"/>
            <p:cNvSpPr/>
            <p:nvPr/>
          </p:nvSpPr>
          <p:spPr>
            <a:xfrm>
              <a:off x="2062564" y="740131"/>
              <a:ext cx="61893" cy="61889"/>
            </a:xfrm>
            <a:custGeom>
              <a:avLst/>
              <a:gdLst/>
              <a:ahLst/>
              <a:cxnLst/>
              <a:rect l="l" t="t" r="r" b="b"/>
              <a:pathLst>
                <a:path w="82524" h="82518" extrusionOk="0">
                  <a:moveTo>
                    <a:pt x="83917" y="41724"/>
                  </a:moveTo>
                  <a:cubicBezTo>
                    <a:pt x="83917" y="64514"/>
                    <a:pt x="65438" y="82980"/>
                    <a:pt x="42654" y="82980"/>
                  </a:cubicBezTo>
                  <a:cubicBezTo>
                    <a:pt x="19870" y="82980"/>
                    <a:pt x="1392" y="64514"/>
                    <a:pt x="1392" y="41724"/>
                  </a:cubicBezTo>
                  <a:cubicBezTo>
                    <a:pt x="1392" y="18934"/>
                    <a:pt x="19870" y="462"/>
                    <a:pt x="42654" y="462"/>
                  </a:cubicBezTo>
                  <a:cubicBezTo>
                    <a:pt x="65438" y="462"/>
                    <a:pt x="83917" y="18934"/>
                    <a:pt x="83917"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nvGrpSpPr>
          <p:cNvPr id="189" name="Google Shape;189;p13"/>
          <p:cNvGrpSpPr/>
          <p:nvPr/>
        </p:nvGrpSpPr>
        <p:grpSpPr>
          <a:xfrm>
            <a:off x="7575228" y="179552"/>
            <a:ext cx="1140297" cy="999196"/>
            <a:chOff x="7575228" y="179552"/>
            <a:chExt cx="1140297" cy="999196"/>
          </a:xfrm>
        </p:grpSpPr>
        <p:grpSp>
          <p:nvGrpSpPr>
            <p:cNvPr id="190" name="Google Shape;190;p13"/>
            <p:cNvGrpSpPr/>
            <p:nvPr/>
          </p:nvGrpSpPr>
          <p:grpSpPr>
            <a:xfrm>
              <a:off x="8116148" y="275809"/>
              <a:ext cx="599377" cy="902940"/>
              <a:chOff x="7959998" y="275809"/>
              <a:chExt cx="599377" cy="902940"/>
            </a:xfrm>
          </p:grpSpPr>
          <p:sp>
            <p:nvSpPr>
              <p:cNvPr id="191" name="Google Shape;191;p13"/>
              <p:cNvSpPr/>
              <p:nvPr/>
            </p:nvSpPr>
            <p:spPr>
              <a:xfrm rot="10800000">
                <a:off x="8325211" y="944585"/>
                <a:ext cx="234164" cy="234164"/>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192" name="Google Shape;192;p13"/>
              <p:cNvSpPr/>
              <p:nvPr/>
            </p:nvSpPr>
            <p:spPr>
              <a:xfrm rot="10800000">
                <a:off x="7959998" y="275809"/>
                <a:ext cx="365191" cy="365191"/>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
          <p:nvSpPr>
            <p:cNvPr id="193" name="Google Shape;193;p13"/>
            <p:cNvSpPr/>
            <p:nvPr/>
          </p:nvSpPr>
          <p:spPr>
            <a:xfrm rot="10800000">
              <a:off x="7575228" y="179552"/>
              <a:ext cx="156974" cy="156974"/>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275"/>
        <p:cNvGrpSpPr/>
        <p:nvPr/>
      </p:nvGrpSpPr>
      <p:grpSpPr>
        <a:xfrm>
          <a:off x="0" y="0"/>
          <a:ext cx="0" cy="0"/>
          <a:chOff x="0" y="0"/>
          <a:chExt cx="0" cy="0"/>
        </a:xfrm>
      </p:grpSpPr>
      <p:sp>
        <p:nvSpPr>
          <p:cNvPr id="276" name="Google Shape;276;p19"/>
          <p:cNvSpPr txBox="1">
            <a:spLocks noGrp="1"/>
          </p:cNvSpPr>
          <p:nvPr>
            <p:ph type="title"/>
          </p:nvPr>
        </p:nvSpPr>
        <p:spPr>
          <a:xfrm>
            <a:off x="720000" y="445025"/>
            <a:ext cx="7704000" cy="7011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200" b="0">
                <a:latin typeface="Raleway Black"/>
                <a:ea typeface="Raleway Black"/>
                <a:cs typeface="Raleway Black"/>
                <a:sym typeface="Raleway Blac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77" name="Google Shape;277;p19"/>
          <p:cNvSpPr txBox="1">
            <a:spLocks noGrp="1"/>
          </p:cNvSpPr>
          <p:nvPr>
            <p:ph type="subTitle" idx="1"/>
          </p:nvPr>
        </p:nvSpPr>
        <p:spPr>
          <a:xfrm>
            <a:off x="4868130" y="1776100"/>
            <a:ext cx="3555900" cy="19047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solidFill>
                  <a:srgbClr val="16130D"/>
                </a:solidFill>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8" name="Google Shape;278;p19"/>
          <p:cNvSpPr txBox="1">
            <a:spLocks noGrp="1"/>
          </p:cNvSpPr>
          <p:nvPr>
            <p:ph type="subTitle" idx="2"/>
          </p:nvPr>
        </p:nvSpPr>
        <p:spPr>
          <a:xfrm>
            <a:off x="720000" y="1776100"/>
            <a:ext cx="3555900" cy="19047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solidFill>
                  <a:srgbClr val="16130D"/>
                </a:solidFill>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279" name="Google Shape;279;p19"/>
          <p:cNvGrpSpPr/>
          <p:nvPr/>
        </p:nvGrpSpPr>
        <p:grpSpPr>
          <a:xfrm>
            <a:off x="7712724" y="3789478"/>
            <a:ext cx="1310241" cy="1301541"/>
            <a:chOff x="7712724" y="3789478"/>
            <a:chExt cx="1310241" cy="1301541"/>
          </a:xfrm>
        </p:grpSpPr>
        <p:sp>
          <p:nvSpPr>
            <p:cNvPr id="280" name="Google Shape;280;p19"/>
            <p:cNvSpPr/>
            <p:nvPr/>
          </p:nvSpPr>
          <p:spPr>
            <a:xfrm>
              <a:off x="8845882" y="3789478"/>
              <a:ext cx="177082" cy="177082"/>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81" name="Google Shape;281;p19"/>
            <p:cNvSpPr/>
            <p:nvPr/>
          </p:nvSpPr>
          <p:spPr>
            <a:xfrm>
              <a:off x="8272916" y="4771233"/>
              <a:ext cx="319786" cy="319786"/>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82" name="Google Shape;282;p19"/>
            <p:cNvSpPr/>
            <p:nvPr/>
          </p:nvSpPr>
          <p:spPr>
            <a:xfrm>
              <a:off x="7712724" y="4534273"/>
              <a:ext cx="139460" cy="13946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83" name="Google Shape;283;p19"/>
            <p:cNvSpPr/>
            <p:nvPr/>
          </p:nvSpPr>
          <p:spPr>
            <a:xfrm>
              <a:off x="8457627" y="4300100"/>
              <a:ext cx="234164" cy="234164"/>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84" name="Google Shape;284;p19"/>
            <p:cNvSpPr/>
            <p:nvPr/>
          </p:nvSpPr>
          <p:spPr>
            <a:xfrm>
              <a:off x="8864699" y="4701298"/>
              <a:ext cx="139460" cy="13946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285"/>
        <p:cNvGrpSpPr/>
        <p:nvPr/>
      </p:nvGrpSpPr>
      <p:grpSpPr>
        <a:xfrm>
          <a:off x="0" y="0"/>
          <a:ext cx="0" cy="0"/>
          <a:chOff x="0" y="0"/>
          <a:chExt cx="0" cy="0"/>
        </a:xfrm>
      </p:grpSpPr>
      <p:grpSp>
        <p:nvGrpSpPr>
          <p:cNvPr id="286" name="Google Shape;286;p20"/>
          <p:cNvGrpSpPr/>
          <p:nvPr/>
        </p:nvGrpSpPr>
        <p:grpSpPr>
          <a:xfrm>
            <a:off x="7408203" y="-1486696"/>
            <a:ext cx="2031593" cy="2414061"/>
            <a:chOff x="10013200" y="-1489200"/>
            <a:chExt cx="2031593" cy="2414061"/>
          </a:xfrm>
        </p:grpSpPr>
        <p:sp>
          <p:nvSpPr>
            <p:cNvPr id="287" name="Google Shape;287;p20"/>
            <p:cNvSpPr/>
            <p:nvPr/>
          </p:nvSpPr>
          <p:spPr>
            <a:xfrm>
              <a:off x="10013200" y="-1489200"/>
              <a:ext cx="2031593" cy="2028705"/>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dirty="0">
                <a:solidFill>
                  <a:schemeClr val="dk1"/>
                </a:solidFill>
                <a:latin typeface="Calibri"/>
                <a:ea typeface="Calibri"/>
                <a:cs typeface="Calibri"/>
                <a:sym typeface="Calibri"/>
              </a:endParaRPr>
            </a:p>
          </p:txBody>
        </p:sp>
        <p:grpSp>
          <p:nvGrpSpPr>
            <p:cNvPr id="289" name="Google Shape;289;p20"/>
            <p:cNvGrpSpPr/>
            <p:nvPr/>
          </p:nvGrpSpPr>
          <p:grpSpPr>
            <a:xfrm>
              <a:off x="10985386" y="154126"/>
              <a:ext cx="727117" cy="770735"/>
              <a:chOff x="11597168" y="-2013303"/>
              <a:chExt cx="584358" cy="619462"/>
            </a:xfrm>
          </p:grpSpPr>
          <p:sp>
            <p:nvSpPr>
              <p:cNvPr id="290" name="Google Shape;290;p20"/>
              <p:cNvSpPr/>
              <p:nvPr/>
            </p:nvSpPr>
            <p:spPr>
              <a:xfrm>
                <a:off x="11597168" y="-2013303"/>
                <a:ext cx="70103" cy="70127"/>
              </a:xfrm>
              <a:custGeom>
                <a:avLst/>
                <a:gdLst/>
                <a:ahLst/>
                <a:cxnLst/>
                <a:rect l="l" t="t" r="r" b="b"/>
                <a:pathLst>
                  <a:path w="93471" h="93503" extrusionOk="0">
                    <a:moveTo>
                      <a:pt x="96911" y="47811"/>
                    </a:moveTo>
                    <a:cubicBezTo>
                      <a:pt x="96911" y="73631"/>
                      <a:pt x="75956" y="94567"/>
                      <a:pt x="50175" y="94567"/>
                    </a:cubicBezTo>
                    <a:cubicBezTo>
                      <a:pt x="24330" y="94567"/>
                      <a:pt x="3439" y="73631"/>
                      <a:pt x="3439" y="47811"/>
                    </a:cubicBezTo>
                    <a:cubicBezTo>
                      <a:pt x="3439" y="21992"/>
                      <a:pt x="24330" y="1063"/>
                      <a:pt x="50175" y="1063"/>
                    </a:cubicBezTo>
                    <a:cubicBezTo>
                      <a:pt x="75956" y="1063"/>
                      <a:pt x="96911" y="21992"/>
                      <a:pt x="96911" y="47811"/>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1" name="Google Shape;291;p20"/>
              <p:cNvSpPr/>
              <p:nvPr/>
            </p:nvSpPr>
            <p:spPr>
              <a:xfrm>
                <a:off x="11597168" y="-1826294"/>
                <a:ext cx="70103" cy="70127"/>
              </a:xfrm>
              <a:custGeom>
                <a:avLst/>
                <a:gdLst/>
                <a:ahLst/>
                <a:cxnLst/>
                <a:rect l="l" t="t" r="r" b="b"/>
                <a:pathLst>
                  <a:path w="93471" h="93503" extrusionOk="0">
                    <a:moveTo>
                      <a:pt x="96911" y="47936"/>
                    </a:moveTo>
                    <a:cubicBezTo>
                      <a:pt x="96911" y="73755"/>
                      <a:pt x="75956" y="94691"/>
                      <a:pt x="50175" y="94691"/>
                    </a:cubicBezTo>
                    <a:cubicBezTo>
                      <a:pt x="24330" y="94691"/>
                      <a:pt x="3439" y="73755"/>
                      <a:pt x="3439" y="47936"/>
                    </a:cubicBezTo>
                    <a:cubicBezTo>
                      <a:pt x="3439" y="22117"/>
                      <a:pt x="24330" y="1187"/>
                      <a:pt x="50175" y="1187"/>
                    </a:cubicBezTo>
                    <a:cubicBezTo>
                      <a:pt x="75956" y="1187"/>
                      <a:pt x="96911" y="22117"/>
                      <a:pt x="96911" y="47936"/>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2" name="Google Shape;292;p20"/>
              <p:cNvSpPr/>
              <p:nvPr/>
            </p:nvSpPr>
            <p:spPr>
              <a:xfrm>
                <a:off x="11772475" y="-2013303"/>
                <a:ext cx="70103" cy="70127"/>
              </a:xfrm>
              <a:custGeom>
                <a:avLst/>
                <a:gdLst/>
                <a:ahLst/>
                <a:cxnLst/>
                <a:rect l="l" t="t" r="r" b="b"/>
                <a:pathLst>
                  <a:path w="93471" h="93503" extrusionOk="0">
                    <a:moveTo>
                      <a:pt x="97028" y="47811"/>
                    </a:moveTo>
                    <a:cubicBezTo>
                      <a:pt x="97028" y="73631"/>
                      <a:pt x="76137" y="94567"/>
                      <a:pt x="50292" y="94567"/>
                    </a:cubicBezTo>
                    <a:cubicBezTo>
                      <a:pt x="24447" y="94567"/>
                      <a:pt x="3556" y="73631"/>
                      <a:pt x="3556" y="47811"/>
                    </a:cubicBezTo>
                    <a:cubicBezTo>
                      <a:pt x="3556" y="21992"/>
                      <a:pt x="24447" y="1063"/>
                      <a:pt x="50292" y="1063"/>
                    </a:cubicBezTo>
                    <a:cubicBezTo>
                      <a:pt x="76137" y="1063"/>
                      <a:pt x="97028" y="21992"/>
                      <a:pt x="97028" y="47811"/>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3" name="Google Shape;293;p20"/>
              <p:cNvSpPr/>
              <p:nvPr/>
            </p:nvSpPr>
            <p:spPr>
              <a:xfrm>
                <a:off x="11772475" y="-1826294"/>
                <a:ext cx="70103" cy="70127"/>
              </a:xfrm>
              <a:custGeom>
                <a:avLst/>
                <a:gdLst/>
                <a:ahLst/>
                <a:cxnLst/>
                <a:rect l="l" t="t" r="r" b="b"/>
                <a:pathLst>
                  <a:path w="93471" h="93503" extrusionOk="0">
                    <a:moveTo>
                      <a:pt x="97028" y="47936"/>
                    </a:moveTo>
                    <a:cubicBezTo>
                      <a:pt x="97028" y="73755"/>
                      <a:pt x="76137" y="94691"/>
                      <a:pt x="50292" y="94691"/>
                    </a:cubicBezTo>
                    <a:cubicBezTo>
                      <a:pt x="24447" y="94691"/>
                      <a:pt x="3556" y="73755"/>
                      <a:pt x="3556" y="47936"/>
                    </a:cubicBezTo>
                    <a:cubicBezTo>
                      <a:pt x="3556" y="22117"/>
                      <a:pt x="24447" y="1187"/>
                      <a:pt x="50292" y="1187"/>
                    </a:cubicBezTo>
                    <a:cubicBezTo>
                      <a:pt x="76137" y="1187"/>
                      <a:pt x="97028" y="22117"/>
                      <a:pt x="97028" y="47936"/>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4" name="Google Shape;294;p20"/>
              <p:cNvSpPr/>
              <p:nvPr/>
            </p:nvSpPr>
            <p:spPr>
              <a:xfrm>
                <a:off x="11936114" y="-2013303"/>
                <a:ext cx="70104" cy="70127"/>
              </a:xfrm>
              <a:custGeom>
                <a:avLst/>
                <a:gdLst/>
                <a:ahLst/>
                <a:cxnLst/>
                <a:rect l="l" t="t" r="r" b="b"/>
                <a:pathLst>
                  <a:path w="93472" h="93503" extrusionOk="0">
                    <a:moveTo>
                      <a:pt x="97137" y="47811"/>
                    </a:moveTo>
                    <a:cubicBezTo>
                      <a:pt x="97137" y="73631"/>
                      <a:pt x="76182" y="94567"/>
                      <a:pt x="50400" y="94567"/>
                    </a:cubicBezTo>
                    <a:cubicBezTo>
                      <a:pt x="24556" y="94567"/>
                      <a:pt x="3664" y="73631"/>
                      <a:pt x="3664" y="47811"/>
                    </a:cubicBezTo>
                    <a:cubicBezTo>
                      <a:pt x="3664" y="21992"/>
                      <a:pt x="24556" y="1063"/>
                      <a:pt x="50400" y="1063"/>
                    </a:cubicBezTo>
                    <a:cubicBezTo>
                      <a:pt x="76182" y="1063"/>
                      <a:pt x="97137" y="21992"/>
                      <a:pt x="97137" y="47811"/>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5" name="Google Shape;295;p20"/>
              <p:cNvSpPr/>
              <p:nvPr/>
            </p:nvSpPr>
            <p:spPr>
              <a:xfrm>
                <a:off x="11936114" y="-1826294"/>
                <a:ext cx="70104" cy="70127"/>
              </a:xfrm>
              <a:custGeom>
                <a:avLst/>
                <a:gdLst/>
                <a:ahLst/>
                <a:cxnLst/>
                <a:rect l="l" t="t" r="r" b="b"/>
                <a:pathLst>
                  <a:path w="93472" h="93503" extrusionOk="0">
                    <a:moveTo>
                      <a:pt x="97137" y="47936"/>
                    </a:moveTo>
                    <a:cubicBezTo>
                      <a:pt x="97137" y="73755"/>
                      <a:pt x="76182" y="94691"/>
                      <a:pt x="50400" y="94691"/>
                    </a:cubicBezTo>
                    <a:cubicBezTo>
                      <a:pt x="24556" y="94691"/>
                      <a:pt x="3664" y="73755"/>
                      <a:pt x="3664" y="47936"/>
                    </a:cubicBezTo>
                    <a:cubicBezTo>
                      <a:pt x="3664" y="22117"/>
                      <a:pt x="24556" y="1187"/>
                      <a:pt x="50400" y="1187"/>
                    </a:cubicBezTo>
                    <a:cubicBezTo>
                      <a:pt x="76182" y="1187"/>
                      <a:pt x="97137" y="22117"/>
                      <a:pt x="97137" y="47936"/>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6" name="Google Shape;296;p20"/>
              <p:cNvSpPr/>
              <p:nvPr/>
            </p:nvSpPr>
            <p:spPr>
              <a:xfrm>
                <a:off x="12111422" y="-2013303"/>
                <a:ext cx="70103" cy="70127"/>
              </a:xfrm>
              <a:custGeom>
                <a:avLst/>
                <a:gdLst/>
                <a:ahLst/>
                <a:cxnLst/>
                <a:rect l="l" t="t" r="r" b="b"/>
                <a:pathLst>
                  <a:path w="93471" h="93503" extrusionOk="0">
                    <a:moveTo>
                      <a:pt x="97253" y="47811"/>
                    </a:moveTo>
                    <a:cubicBezTo>
                      <a:pt x="97253" y="73631"/>
                      <a:pt x="76361" y="94567"/>
                      <a:pt x="50517" y="94567"/>
                    </a:cubicBezTo>
                    <a:cubicBezTo>
                      <a:pt x="24736" y="94567"/>
                      <a:pt x="3781" y="73631"/>
                      <a:pt x="3781" y="47811"/>
                    </a:cubicBezTo>
                    <a:cubicBezTo>
                      <a:pt x="3781" y="21992"/>
                      <a:pt x="24736" y="1063"/>
                      <a:pt x="50517" y="1063"/>
                    </a:cubicBezTo>
                    <a:cubicBezTo>
                      <a:pt x="76361" y="1063"/>
                      <a:pt x="97253" y="21992"/>
                      <a:pt x="97253" y="47811"/>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7" name="Google Shape;297;p20"/>
              <p:cNvSpPr/>
              <p:nvPr/>
            </p:nvSpPr>
            <p:spPr>
              <a:xfrm>
                <a:off x="12111422" y="-1826294"/>
                <a:ext cx="70103" cy="70127"/>
              </a:xfrm>
              <a:custGeom>
                <a:avLst/>
                <a:gdLst/>
                <a:ahLst/>
                <a:cxnLst/>
                <a:rect l="l" t="t" r="r" b="b"/>
                <a:pathLst>
                  <a:path w="93471" h="93503" extrusionOk="0">
                    <a:moveTo>
                      <a:pt x="97253" y="47936"/>
                    </a:moveTo>
                    <a:cubicBezTo>
                      <a:pt x="97253" y="73755"/>
                      <a:pt x="76361" y="94691"/>
                      <a:pt x="50517" y="94691"/>
                    </a:cubicBezTo>
                    <a:cubicBezTo>
                      <a:pt x="24736" y="94691"/>
                      <a:pt x="3781" y="73755"/>
                      <a:pt x="3781" y="47936"/>
                    </a:cubicBezTo>
                    <a:cubicBezTo>
                      <a:pt x="3781" y="22117"/>
                      <a:pt x="24736" y="1187"/>
                      <a:pt x="50517" y="1187"/>
                    </a:cubicBezTo>
                    <a:cubicBezTo>
                      <a:pt x="76361" y="1187"/>
                      <a:pt x="97253" y="22117"/>
                      <a:pt x="97253" y="47936"/>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8" name="Google Shape;298;p20"/>
              <p:cNvSpPr/>
              <p:nvPr/>
            </p:nvSpPr>
            <p:spPr>
              <a:xfrm>
                <a:off x="11597168" y="-1650976"/>
                <a:ext cx="70103" cy="70127"/>
              </a:xfrm>
              <a:custGeom>
                <a:avLst/>
                <a:gdLst/>
                <a:ahLst/>
                <a:cxnLst/>
                <a:rect l="l" t="t" r="r" b="b"/>
                <a:pathLst>
                  <a:path w="93471" h="93503" extrusionOk="0">
                    <a:moveTo>
                      <a:pt x="96911" y="48059"/>
                    </a:moveTo>
                    <a:cubicBezTo>
                      <a:pt x="96911" y="73878"/>
                      <a:pt x="75956" y="94807"/>
                      <a:pt x="50175" y="94807"/>
                    </a:cubicBezTo>
                    <a:cubicBezTo>
                      <a:pt x="24330" y="94807"/>
                      <a:pt x="3439" y="73878"/>
                      <a:pt x="3439" y="48059"/>
                    </a:cubicBezTo>
                    <a:cubicBezTo>
                      <a:pt x="3439" y="22240"/>
                      <a:pt x="24330" y="1304"/>
                      <a:pt x="50175" y="1304"/>
                    </a:cubicBezTo>
                    <a:cubicBezTo>
                      <a:pt x="75956" y="1304"/>
                      <a:pt x="96911" y="22240"/>
                      <a:pt x="96911" y="48059"/>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299" name="Google Shape;299;p20"/>
              <p:cNvSpPr/>
              <p:nvPr/>
            </p:nvSpPr>
            <p:spPr>
              <a:xfrm>
                <a:off x="11597168" y="-1463967"/>
                <a:ext cx="70103" cy="70127"/>
              </a:xfrm>
              <a:custGeom>
                <a:avLst/>
                <a:gdLst/>
                <a:ahLst/>
                <a:cxnLst/>
                <a:rect l="l" t="t" r="r" b="b"/>
                <a:pathLst>
                  <a:path w="93471" h="93503" extrusionOk="0">
                    <a:moveTo>
                      <a:pt x="96911" y="48183"/>
                    </a:moveTo>
                    <a:cubicBezTo>
                      <a:pt x="96911" y="74002"/>
                      <a:pt x="75956" y="94932"/>
                      <a:pt x="50175" y="94932"/>
                    </a:cubicBezTo>
                    <a:cubicBezTo>
                      <a:pt x="24330" y="94932"/>
                      <a:pt x="3439" y="74002"/>
                      <a:pt x="3439" y="48183"/>
                    </a:cubicBezTo>
                    <a:cubicBezTo>
                      <a:pt x="3439" y="22364"/>
                      <a:pt x="24330" y="1428"/>
                      <a:pt x="50175" y="1428"/>
                    </a:cubicBezTo>
                    <a:cubicBezTo>
                      <a:pt x="75956" y="1428"/>
                      <a:pt x="96911" y="22364"/>
                      <a:pt x="96911" y="48183"/>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00" name="Google Shape;300;p20"/>
              <p:cNvSpPr/>
              <p:nvPr/>
            </p:nvSpPr>
            <p:spPr>
              <a:xfrm>
                <a:off x="11772475" y="-1650976"/>
                <a:ext cx="70103" cy="70127"/>
              </a:xfrm>
              <a:custGeom>
                <a:avLst/>
                <a:gdLst/>
                <a:ahLst/>
                <a:cxnLst/>
                <a:rect l="l" t="t" r="r" b="b"/>
                <a:pathLst>
                  <a:path w="93471" h="93503" extrusionOk="0">
                    <a:moveTo>
                      <a:pt x="97028" y="48059"/>
                    </a:moveTo>
                    <a:cubicBezTo>
                      <a:pt x="97028" y="73878"/>
                      <a:pt x="76137" y="94807"/>
                      <a:pt x="50292" y="94807"/>
                    </a:cubicBezTo>
                    <a:cubicBezTo>
                      <a:pt x="24447" y="94807"/>
                      <a:pt x="3556" y="73878"/>
                      <a:pt x="3556" y="48059"/>
                    </a:cubicBezTo>
                    <a:cubicBezTo>
                      <a:pt x="3556" y="22240"/>
                      <a:pt x="24447" y="1304"/>
                      <a:pt x="50292" y="1304"/>
                    </a:cubicBezTo>
                    <a:cubicBezTo>
                      <a:pt x="76137" y="1304"/>
                      <a:pt x="97028" y="22240"/>
                      <a:pt x="97028" y="48059"/>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01" name="Google Shape;301;p20"/>
              <p:cNvSpPr/>
              <p:nvPr/>
            </p:nvSpPr>
            <p:spPr>
              <a:xfrm>
                <a:off x="11772475" y="-1463967"/>
                <a:ext cx="70103" cy="70127"/>
              </a:xfrm>
              <a:custGeom>
                <a:avLst/>
                <a:gdLst/>
                <a:ahLst/>
                <a:cxnLst/>
                <a:rect l="l" t="t" r="r" b="b"/>
                <a:pathLst>
                  <a:path w="93471" h="93503" extrusionOk="0">
                    <a:moveTo>
                      <a:pt x="97028" y="48183"/>
                    </a:moveTo>
                    <a:cubicBezTo>
                      <a:pt x="97028" y="74002"/>
                      <a:pt x="76137" y="94932"/>
                      <a:pt x="50292" y="94932"/>
                    </a:cubicBezTo>
                    <a:cubicBezTo>
                      <a:pt x="24447" y="94932"/>
                      <a:pt x="3556" y="74002"/>
                      <a:pt x="3556" y="48183"/>
                    </a:cubicBezTo>
                    <a:cubicBezTo>
                      <a:pt x="3556" y="22364"/>
                      <a:pt x="24447" y="1428"/>
                      <a:pt x="50292" y="1428"/>
                    </a:cubicBezTo>
                    <a:cubicBezTo>
                      <a:pt x="76137" y="1428"/>
                      <a:pt x="97028" y="22364"/>
                      <a:pt x="97028" y="48183"/>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02" name="Google Shape;302;p20"/>
              <p:cNvSpPr/>
              <p:nvPr/>
            </p:nvSpPr>
            <p:spPr>
              <a:xfrm>
                <a:off x="11936114" y="-1650976"/>
                <a:ext cx="70104" cy="70127"/>
              </a:xfrm>
              <a:custGeom>
                <a:avLst/>
                <a:gdLst/>
                <a:ahLst/>
                <a:cxnLst/>
                <a:rect l="l" t="t" r="r" b="b"/>
                <a:pathLst>
                  <a:path w="93472" h="93503" extrusionOk="0">
                    <a:moveTo>
                      <a:pt x="97137" y="48059"/>
                    </a:moveTo>
                    <a:cubicBezTo>
                      <a:pt x="97137" y="73878"/>
                      <a:pt x="76182" y="94807"/>
                      <a:pt x="50400" y="94807"/>
                    </a:cubicBezTo>
                    <a:cubicBezTo>
                      <a:pt x="24556" y="94807"/>
                      <a:pt x="3664" y="73878"/>
                      <a:pt x="3664" y="48059"/>
                    </a:cubicBezTo>
                    <a:cubicBezTo>
                      <a:pt x="3664" y="22240"/>
                      <a:pt x="24556" y="1304"/>
                      <a:pt x="50400" y="1304"/>
                    </a:cubicBezTo>
                    <a:cubicBezTo>
                      <a:pt x="76182" y="1304"/>
                      <a:pt x="97137" y="22240"/>
                      <a:pt x="97137" y="48059"/>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03" name="Google Shape;303;p20"/>
              <p:cNvSpPr/>
              <p:nvPr/>
            </p:nvSpPr>
            <p:spPr>
              <a:xfrm>
                <a:off x="11936114" y="-1463967"/>
                <a:ext cx="70104" cy="70127"/>
              </a:xfrm>
              <a:custGeom>
                <a:avLst/>
                <a:gdLst/>
                <a:ahLst/>
                <a:cxnLst/>
                <a:rect l="l" t="t" r="r" b="b"/>
                <a:pathLst>
                  <a:path w="93472" h="93503" extrusionOk="0">
                    <a:moveTo>
                      <a:pt x="97137" y="48183"/>
                    </a:moveTo>
                    <a:cubicBezTo>
                      <a:pt x="97137" y="74002"/>
                      <a:pt x="76182" y="94932"/>
                      <a:pt x="50400" y="94932"/>
                    </a:cubicBezTo>
                    <a:cubicBezTo>
                      <a:pt x="24556" y="94932"/>
                      <a:pt x="3664" y="74002"/>
                      <a:pt x="3664" y="48183"/>
                    </a:cubicBezTo>
                    <a:cubicBezTo>
                      <a:pt x="3664" y="22364"/>
                      <a:pt x="24556" y="1428"/>
                      <a:pt x="50400" y="1428"/>
                    </a:cubicBezTo>
                    <a:cubicBezTo>
                      <a:pt x="76182" y="1428"/>
                      <a:pt x="97137" y="22364"/>
                      <a:pt x="97137" y="48183"/>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04" name="Google Shape;304;p20"/>
              <p:cNvSpPr/>
              <p:nvPr/>
            </p:nvSpPr>
            <p:spPr>
              <a:xfrm>
                <a:off x="12111422" y="-1650976"/>
                <a:ext cx="70103" cy="70127"/>
              </a:xfrm>
              <a:custGeom>
                <a:avLst/>
                <a:gdLst/>
                <a:ahLst/>
                <a:cxnLst/>
                <a:rect l="l" t="t" r="r" b="b"/>
                <a:pathLst>
                  <a:path w="93471" h="93503" extrusionOk="0">
                    <a:moveTo>
                      <a:pt x="97253" y="48059"/>
                    </a:moveTo>
                    <a:cubicBezTo>
                      <a:pt x="97253" y="73878"/>
                      <a:pt x="76361" y="94807"/>
                      <a:pt x="50517" y="94807"/>
                    </a:cubicBezTo>
                    <a:cubicBezTo>
                      <a:pt x="24736" y="94807"/>
                      <a:pt x="3781" y="73878"/>
                      <a:pt x="3781" y="48059"/>
                    </a:cubicBezTo>
                    <a:cubicBezTo>
                      <a:pt x="3781" y="22240"/>
                      <a:pt x="24736" y="1304"/>
                      <a:pt x="50517" y="1304"/>
                    </a:cubicBezTo>
                    <a:cubicBezTo>
                      <a:pt x="76361" y="1304"/>
                      <a:pt x="97253" y="22240"/>
                      <a:pt x="97253" y="48059"/>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05" name="Google Shape;305;p20"/>
              <p:cNvSpPr/>
              <p:nvPr/>
            </p:nvSpPr>
            <p:spPr>
              <a:xfrm>
                <a:off x="12111422" y="-1463967"/>
                <a:ext cx="70103" cy="70127"/>
              </a:xfrm>
              <a:custGeom>
                <a:avLst/>
                <a:gdLst/>
                <a:ahLst/>
                <a:cxnLst/>
                <a:rect l="l" t="t" r="r" b="b"/>
                <a:pathLst>
                  <a:path w="93471" h="93503" extrusionOk="0">
                    <a:moveTo>
                      <a:pt x="97253" y="48183"/>
                    </a:moveTo>
                    <a:cubicBezTo>
                      <a:pt x="97253" y="74002"/>
                      <a:pt x="76361" y="94932"/>
                      <a:pt x="50517" y="94932"/>
                    </a:cubicBezTo>
                    <a:cubicBezTo>
                      <a:pt x="24736" y="94932"/>
                      <a:pt x="3781" y="74002"/>
                      <a:pt x="3781" y="48183"/>
                    </a:cubicBezTo>
                    <a:cubicBezTo>
                      <a:pt x="3781" y="22364"/>
                      <a:pt x="24736" y="1428"/>
                      <a:pt x="50517" y="1428"/>
                    </a:cubicBezTo>
                    <a:cubicBezTo>
                      <a:pt x="76361" y="1428"/>
                      <a:pt x="97253" y="22364"/>
                      <a:pt x="97253" y="48183"/>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sp>
        <p:nvSpPr>
          <p:cNvPr id="306" name="Google Shape;306;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b="0">
                <a:latin typeface="Raleway Black"/>
                <a:ea typeface="Raleway Black"/>
                <a:cs typeface="Raleway Black"/>
                <a:sym typeface="Raleway Blac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07" name="Google Shape;307;p20"/>
          <p:cNvSpPr txBox="1">
            <a:spLocks noGrp="1"/>
          </p:cNvSpPr>
          <p:nvPr>
            <p:ph type="subTitle" idx="1"/>
          </p:nvPr>
        </p:nvSpPr>
        <p:spPr>
          <a:xfrm>
            <a:off x="720000" y="2424525"/>
            <a:ext cx="2443800" cy="1378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08" name="Google Shape;308;p20"/>
          <p:cNvSpPr txBox="1">
            <a:spLocks noGrp="1"/>
          </p:cNvSpPr>
          <p:nvPr>
            <p:ph type="subTitle" idx="2"/>
          </p:nvPr>
        </p:nvSpPr>
        <p:spPr>
          <a:xfrm>
            <a:off x="3388050" y="2424525"/>
            <a:ext cx="2367900" cy="1378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09" name="Google Shape;309;p20"/>
          <p:cNvSpPr txBox="1">
            <a:spLocks noGrp="1"/>
          </p:cNvSpPr>
          <p:nvPr>
            <p:ph type="subTitle" idx="3"/>
          </p:nvPr>
        </p:nvSpPr>
        <p:spPr>
          <a:xfrm>
            <a:off x="6056100" y="2424525"/>
            <a:ext cx="2367900" cy="1378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10" name="Google Shape;310;p20"/>
          <p:cNvSpPr txBox="1">
            <a:spLocks noGrp="1"/>
          </p:cNvSpPr>
          <p:nvPr>
            <p:ph type="subTitle" idx="4"/>
          </p:nvPr>
        </p:nvSpPr>
        <p:spPr>
          <a:xfrm>
            <a:off x="720000" y="1905100"/>
            <a:ext cx="2443800" cy="46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400"/>
              <a:buFont typeface="Raleway"/>
              <a:buNone/>
              <a:defRPr sz="2400">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311" name="Google Shape;311;p20"/>
          <p:cNvSpPr txBox="1">
            <a:spLocks noGrp="1"/>
          </p:cNvSpPr>
          <p:nvPr>
            <p:ph type="subTitle" idx="5"/>
          </p:nvPr>
        </p:nvSpPr>
        <p:spPr>
          <a:xfrm>
            <a:off x="3388050" y="1905000"/>
            <a:ext cx="2367900" cy="46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400"/>
              <a:buFont typeface="Raleway"/>
              <a:buNone/>
              <a:defRPr sz="2400">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312" name="Google Shape;312;p20"/>
          <p:cNvSpPr txBox="1">
            <a:spLocks noGrp="1"/>
          </p:cNvSpPr>
          <p:nvPr>
            <p:ph type="subTitle" idx="6"/>
          </p:nvPr>
        </p:nvSpPr>
        <p:spPr>
          <a:xfrm>
            <a:off x="6056100" y="1905000"/>
            <a:ext cx="2367900" cy="46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400"/>
              <a:buFont typeface="Raleway"/>
              <a:buNone/>
              <a:defRPr sz="2400">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grpSp>
        <p:nvGrpSpPr>
          <p:cNvPr id="314" name="Google Shape;314;p20"/>
          <p:cNvGrpSpPr/>
          <p:nvPr/>
        </p:nvGrpSpPr>
        <p:grpSpPr>
          <a:xfrm>
            <a:off x="62872" y="64352"/>
            <a:ext cx="596374" cy="756213"/>
            <a:chOff x="62872" y="64352"/>
            <a:chExt cx="596374" cy="756213"/>
          </a:xfrm>
        </p:grpSpPr>
        <p:sp>
          <p:nvSpPr>
            <p:cNvPr id="315" name="Google Shape;315;p20"/>
            <p:cNvSpPr/>
            <p:nvPr/>
          </p:nvSpPr>
          <p:spPr>
            <a:xfrm>
              <a:off x="62872" y="424887"/>
              <a:ext cx="395678" cy="395678"/>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17" name="Google Shape;317;p20"/>
            <p:cNvSpPr/>
            <p:nvPr/>
          </p:nvSpPr>
          <p:spPr>
            <a:xfrm>
              <a:off x="514596" y="64352"/>
              <a:ext cx="144650" cy="14465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320"/>
        <p:cNvGrpSpPr/>
        <p:nvPr/>
      </p:nvGrpSpPr>
      <p:grpSpPr>
        <a:xfrm>
          <a:off x="0" y="0"/>
          <a:ext cx="0" cy="0"/>
          <a:chOff x="0" y="0"/>
          <a:chExt cx="0" cy="0"/>
        </a:xfrm>
      </p:grpSpPr>
      <p:sp>
        <p:nvSpPr>
          <p:cNvPr id="333" name="Google Shape;333;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b="0">
                <a:latin typeface="Raleway Black"/>
                <a:ea typeface="Raleway Black"/>
                <a:cs typeface="Raleway Black"/>
                <a:sym typeface="Raleway Blac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34" name="Google Shape;334;p21"/>
          <p:cNvSpPr txBox="1">
            <a:spLocks noGrp="1"/>
          </p:cNvSpPr>
          <p:nvPr>
            <p:ph type="subTitle" idx="1"/>
          </p:nvPr>
        </p:nvSpPr>
        <p:spPr>
          <a:xfrm>
            <a:off x="1018625" y="1748900"/>
            <a:ext cx="3126900" cy="91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35" name="Google Shape;335;p21"/>
          <p:cNvSpPr txBox="1">
            <a:spLocks noGrp="1"/>
          </p:cNvSpPr>
          <p:nvPr>
            <p:ph type="subTitle" idx="2"/>
          </p:nvPr>
        </p:nvSpPr>
        <p:spPr>
          <a:xfrm>
            <a:off x="5160775" y="1748900"/>
            <a:ext cx="3339300" cy="91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36" name="Google Shape;336;p21"/>
          <p:cNvSpPr txBox="1">
            <a:spLocks noGrp="1"/>
          </p:cNvSpPr>
          <p:nvPr>
            <p:ph type="subTitle" idx="3"/>
          </p:nvPr>
        </p:nvSpPr>
        <p:spPr>
          <a:xfrm>
            <a:off x="1018625" y="3409475"/>
            <a:ext cx="3126900" cy="82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37" name="Google Shape;337;p21"/>
          <p:cNvSpPr txBox="1">
            <a:spLocks noGrp="1"/>
          </p:cNvSpPr>
          <p:nvPr>
            <p:ph type="subTitle" idx="4"/>
          </p:nvPr>
        </p:nvSpPr>
        <p:spPr>
          <a:xfrm>
            <a:off x="5160775" y="3409475"/>
            <a:ext cx="3339300" cy="82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38" name="Google Shape;338;p21"/>
          <p:cNvSpPr txBox="1">
            <a:spLocks noGrp="1"/>
          </p:cNvSpPr>
          <p:nvPr>
            <p:ph type="subTitle" idx="5"/>
          </p:nvPr>
        </p:nvSpPr>
        <p:spPr>
          <a:xfrm>
            <a:off x="1018625" y="1379350"/>
            <a:ext cx="31269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39" name="Google Shape;339;p21"/>
          <p:cNvSpPr txBox="1">
            <a:spLocks noGrp="1"/>
          </p:cNvSpPr>
          <p:nvPr>
            <p:ph type="subTitle" idx="6"/>
          </p:nvPr>
        </p:nvSpPr>
        <p:spPr>
          <a:xfrm>
            <a:off x="1018625" y="3040000"/>
            <a:ext cx="31269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40" name="Google Shape;340;p21"/>
          <p:cNvSpPr txBox="1">
            <a:spLocks noGrp="1"/>
          </p:cNvSpPr>
          <p:nvPr>
            <p:ph type="subTitle" idx="7"/>
          </p:nvPr>
        </p:nvSpPr>
        <p:spPr>
          <a:xfrm>
            <a:off x="5160775" y="1379350"/>
            <a:ext cx="33393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41" name="Google Shape;341;p21"/>
          <p:cNvSpPr txBox="1">
            <a:spLocks noGrp="1"/>
          </p:cNvSpPr>
          <p:nvPr>
            <p:ph type="subTitle" idx="8"/>
          </p:nvPr>
        </p:nvSpPr>
        <p:spPr>
          <a:xfrm>
            <a:off x="5160775" y="3040000"/>
            <a:ext cx="33393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grpSp>
        <p:nvGrpSpPr>
          <p:cNvPr id="342" name="Google Shape;342;p21"/>
          <p:cNvGrpSpPr/>
          <p:nvPr/>
        </p:nvGrpSpPr>
        <p:grpSpPr>
          <a:xfrm>
            <a:off x="62872" y="64352"/>
            <a:ext cx="8875879" cy="1278235"/>
            <a:chOff x="62872" y="64352"/>
            <a:chExt cx="8875879" cy="1278235"/>
          </a:xfrm>
        </p:grpSpPr>
        <p:grpSp>
          <p:nvGrpSpPr>
            <p:cNvPr id="343" name="Google Shape;343;p21"/>
            <p:cNvGrpSpPr/>
            <p:nvPr/>
          </p:nvGrpSpPr>
          <p:grpSpPr>
            <a:xfrm>
              <a:off x="7956296" y="80825"/>
              <a:ext cx="982455" cy="1261762"/>
              <a:chOff x="7956296" y="80825"/>
              <a:chExt cx="982455" cy="1261762"/>
            </a:xfrm>
          </p:grpSpPr>
          <p:sp>
            <p:nvSpPr>
              <p:cNvPr id="344" name="Google Shape;344;p21"/>
              <p:cNvSpPr/>
              <p:nvPr/>
            </p:nvSpPr>
            <p:spPr>
              <a:xfrm rot="10800000" flipH="1">
                <a:off x="8543072" y="946908"/>
                <a:ext cx="395678" cy="395678"/>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45" name="Google Shape;345;p21"/>
              <p:cNvSpPr/>
              <p:nvPr/>
            </p:nvSpPr>
            <p:spPr>
              <a:xfrm rot="10800000" flipH="1">
                <a:off x="7956296" y="80825"/>
                <a:ext cx="230920" cy="23092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46" name="Google Shape;346;p21"/>
              <p:cNvSpPr/>
              <p:nvPr/>
            </p:nvSpPr>
            <p:spPr>
              <a:xfrm rot="10800000" flipH="1">
                <a:off x="8543086" y="345496"/>
                <a:ext cx="144650" cy="14465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nvGrpSpPr>
            <p:cNvPr id="348" name="Google Shape;348;p21"/>
            <p:cNvGrpSpPr/>
            <p:nvPr/>
          </p:nvGrpSpPr>
          <p:grpSpPr>
            <a:xfrm>
              <a:off x="62872" y="64352"/>
              <a:ext cx="596374" cy="756213"/>
              <a:chOff x="62872" y="64352"/>
              <a:chExt cx="596374" cy="756213"/>
            </a:xfrm>
          </p:grpSpPr>
          <p:sp>
            <p:nvSpPr>
              <p:cNvPr id="349" name="Google Shape;349;p21"/>
              <p:cNvSpPr/>
              <p:nvPr/>
            </p:nvSpPr>
            <p:spPr>
              <a:xfrm>
                <a:off x="62872" y="424887"/>
                <a:ext cx="395678" cy="395678"/>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51" name="Google Shape;351;p21"/>
              <p:cNvSpPr/>
              <p:nvPr/>
            </p:nvSpPr>
            <p:spPr>
              <a:xfrm>
                <a:off x="514596" y="64352"/>
                <a:ext cx="144650" cy="14465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354"/>
        <p:cNvGrpSpPr/>
        <p:nvPr/>
      </p:nvGrpSpPr>
      <p:grpSpPr>
        <a:xfrm>
          <a:off x="0" y="0"/>
          <a:ext cx="0" cy="0"/>
          <a:chOff x="0" y="0"/>
          <a:chExt cx="0" cy="0"/>
        </a:xfrm>
      </p:grpSpPr>
      <p:sp>
        <p:nvSpPr>
          <p:cNvPr id="355" name="Google Shape;355;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b="0">
                <a:latin typeface="Raleway Black"/>
                <a:ea typeface="Raleway Black"/>
                <a:cs typeface="Raleway Black"/>
                <a:sym typeface="Raleway Blac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6" name="Google Shape;356;p22"/>
          <p:cNvSpPr txBox="1">
            <a:spLocks noGrp="1"/>
          </p:cNvSpPr>
          <p:nvPr>
            <p:ph type="subTitle" idx="1"/>
          </p:nvPr>
        </p:nvSpPr>
        <p:spPr>
          <a:xfrm>
            <a:off x="719988" y="1893150"/>
            <a:ext cx="2253000" cy="94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57" name="Google Shape;357;p22"/>
          <p:cNvSpPr txBox="1">
            <a:spLocks noGrp="1"/>
          </p:cNvSpPr>
          <p:nvPr>
            <p:ph type="subTitle" idx="2"/>
          </p:nvPr>
        </p:nvSpPr>
        <p:spPr>
          <a:xfrm>
            <a:off x="3356309" y="1893150"/>
            <a:ext cx="2253000" cy="94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58" name="Google Shape;358;p22"/>
          <p:cNvSpPr txBox="1">
            <a:spLocks noGrp="1"/>
          </p:cNvSpPr>
          <p:nvPr>
            <p:ph type="subTitle" idx="3"/>
          </p:nvPr>
        </p:nvSpPr>
        <p:spPr>
          <a:xfrm>
            <a:off x="728875" y="3427400"/>
            <a:ext cx="2253000" cy="1090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59" name="Google Shape;359;p22"/>
          <p:cNvSpPr txBox="1">
            <a:spLocks noGrp="1"/>
          </p:cNvSpPr>
          <p:nvPr>
            <p:ph type="subTitle" idx="4"/>
          </p:nvPr>
        </p:nvSpPr>
        <p:spPr>
          <a:xfrm>
            <a:off x="3365202" y="3427399"/>
            <a:ext cx="2253000" cy="94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60" name="Google Shape;360;p22"/>
          <p:cNvSpPr txBox="1">
            <a:spLocks noGrp="1"/>
          </p:cNvSpPr>
          <p:nvPr>
            <p:ph type="subTitle" idx="5"/>
          </p:nvPr>
        </p:nvSpPr>
        <p:spPr>
          <a:xfrm>
            <a:off x="5991900" y="1893150"/>
            <a:ext cx="2343300" cy="94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61" name="Google Shape;361;p22"/>
          <p:cNvSpPr txBox="1">
            <a:spLocks noGrp="1"/>
          </p:cNvSpPr>
          <p:nvPr>
            <p:ph type="subTitle" idx="6"/>
          </p:nvPr>
        </p:nvSpPr>
        <p:spPr>
          <a:xfrm>
            <a:off x="6000786" y="3427399"/>
            <a:ext cx="2253000" cy="94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62" name="Google Shape;362;p22"/>
          <p:cNvSpPr txBox="1">
            <a:spLocks noGrp="1"/>
          </p:cNvSpPr>
          <p:nvPr>
            <p:ph type="subTitle" idx="7"/>
          </p:nvPr>
        </p:nvSpPr>
        <p:spPr>
          <a:xfrm>
            <a:off x="710400" y="1532200"/>
            <a:ext cx="2262600" cy="43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63" name="Google Shape;363;p22"/>
          <p:cNvSpPr txBox="1">
            <a:spLocks noGrp="1"/>
          </p:cNvSpPr>
          <p:nvPr>
            <p:ph type="subTitle" idx="8"/>
          </p:nvPr>
        </p:nvSpPr>
        <p:spPr>
          <a:xfrm>
            <a:off x="3346350" y="1532200"/>
            <a:ext cx="2262900" cy="43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64" name="Google Shape;364;p22"/>
          <p:cNvSpPr txBox="1">
            <a:spLocks noGrp="1"/>
          </p:cNvSpPr>
          <p:nvPr>
            <p:ph type="subTitle" idx="9"/>
          </p:nvPr>
        </p:nvSpPr>
        <p:spPr>
          <a:xfrm>
            <a:off x="6001500" y="1532200"/>
            <a:ext cx="2234700" cy="43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65" name="Google Shape;365;p22"/>
          <p:cNvSpPr txBox="1">
            <a:spLocks noGrp="1"/>
          </p:cNvSpPr>
          <p:nvPr>
            <p:ph type="subTitle" idx="13"/>
          </p:nvPr>
        </p:nvSpPr>
        <p:spPr>
          <a:xfrm>
            <a:off x="719331" y="3034425"/>
            <a:ext cx="2262600" cy="43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66" name="Google Shape;366;p22"/>
          <p:cNvSpPr txBox="1">
            <a:spLocks noGrp="1"/>
          </p:cNvSpPr>
          <p:nvPr>
            <p:ph type="subTitle" idx="14"/>
          </p:nvPr>
        </p:nvSpPr>
        <p:spPr>
          <a:xfrm>
            <a:off x="3355282" y="3034477"/>
            <a:ext cx="2262900" cy="43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367" name="Google Shape;367;p22"/>
          <p:cNvSpPr txBox="1">
            <a:spLocks noGrp="1"/>
          </p:cNvSpPr>
          <p:nvPr>
            <p:ph type="subTitle" idx="15"/>
          </p:nvPr>
        </p:nvSpPr>
        <p:spPr>
          <a:xfrm>
            <a:off x="6010321" y="3034425"/>
            <a:ext cx="2234700" cy="43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Raleway"/>
              <a:buNone/>
              <a:defRPr sz="1800">
                <a:solidFill>
                  <a:schemeClr val="accent4"/>
                </a:solidFill>
                <a:latin typeface="Raleway Black"/>
                <a:ea typeface="Raleway Black"/>
                <a:cs typeface="Raleway Black"/>
                <a:sym typeface="Raleway Black"/>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grpSp>
        <p:nvGrpSpPr>
          <p:cNvPr id="368" name="Google Shape;368;p22"/>
          <p:cNvGrpSpPr/>
          <p:nvPr/>
        </p:nvGrpSpPr>
        <p:grpSpPr>
          <a:xfrm>
            <a:off x="75773" y="802442"/>
            <a:ext cx="8970587" cy="4295008"/>
            <a:chOff x="75773" y="802442"/>
            <a:chExt cx="8970587" cy="4295008"/>
          </a:xfrm>
        </p:grpSpPr>
        <p:sp>
          <p:nvSpPr>
            <p:cNvPr id="369" name="Google Shape;369;p22"/>
            <p:cNvSpPr/>
            <p:nvPr/>
          </p:nvSpPr>
          <p:spPr>
            <a:xfrm rot="10800000" flipH="1">
              <a:off x="398275" y="4717340"/>
              <a:ext cx="380110" cy="38011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70" name="Google Shape;370;p22"/>
            <p:cNvSpPr/>
            <p:nvPr/>
          </p:nvSpPr>
          <p:spPr>
            <a:xfrm rot="10800000" flipH="1">
              <a:off x="1007975" y="4570623"/>
              <a:ext cx="229623" cy="229623"/>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71" name="Google Shape;371;p22"/>
            <p:cNvSpPr/>
            <p:nvPr/>
          </p:nvSpPr>
          <p:spPr>
            <a:xfrm rot="10800000" flipH="1">
              <a:off x="75773" y="4611605"/>
              <a:ext cx="147893" cy="147893"/>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72" name="Google Shape;372;p22"/>
            <p:cNvSpPr/>
            <p:nvPr/>
          </p:nvSpPr>
          <p:spPr>
            <a:xfrm rot="10800000" flipH="1">
              <a:off x="8666250" y="2548865"/>
              <a:ext cx="380110" cy="38011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73" name="Google Shape;373;p22"/>
            <p:cNvSpPr/>
            <p:nvPr/>
          </p:nvSpPr>
          <p:spPr>
            <a:xfrm rot="10800000" flipH="1">
              <a:off x="8570775" y="802442"/>
              <a:ext cx="201082" cy="201082"/>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nvGrpSpPr>
          <p:cNvPr id="374" name="Google Shape;374;p22"/>
          <p:cNvGrpSpPr/>
          <p:nvPr/>
        </p:nvGrpSpPr>
        <p:grpSpPr>
          <a:xfrm>
            <a:off x="-1276869" y="-1361389"/>
            <a:ext cx="9513069" cy="8791627"/>
            <a:chOff x="-182396" y="-1526752"/>
            <a:chExt cx="9513069" cy="8791627"/>
          </a:xfrm>
        </p:grpSpPr>
        <p:sp>
          <p:nvSpPr>
            <p:cNvPr id="375" name="Google Shape;375;p22"/>
            <p:cNvSpPr/>
            <p:nvPr/>
          </p:nvSpPr>
          <p:spPr>
            <a:xfrm rot="10800000">
              <a:off x="-182396" y="-1526752"/>
              <a:ext cx="2069345" cy="2066251"/>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76" name="Google Shape;376;p22"/>
            <p:cNvSpPr/>
            <p:nvPr/>
          </p:nvSpPr>
          <p:spPr>
            <a:xfrm rot="10800000">
              <a:off x="6702476" y="4640597"/>
              <a:ext cx="2628198" cy="2624279"/>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nvGrpSpPr>
            <p:cNvPr id="377" name="Google Shape;377;p22"/>
            <p:cNvGrpSpPr/>
            <p:nvPr/>
          </p:nvGrpSpPr>
          <p:grpSpPr>
            <a:xfrm>
              <a:off x="1186718" y="35391"/>
              <a:ext cx="945222" cy="319917"/>
              <a:chOff x="1608712" y="575096"/>
              <a:chExt cx="670466" cy="226924"/>
            </a:xfrm>
          </p:grpSpPr>
          <p:sp>
            <p:nvSpPr>
              <p:cNvPr id="378" name="Google Shape;378;p22"/>
              <p:cNvSpPr/>
              <p:nvPr/>
            </p:nvSpPr>
            <p:spPr>
              <a:xfrm>
                <a:off x="1763432" y="575096"/>
                <a:ext cx="61888" cy="61889"/>
              </a:xfrm>
              <a:custGeom>
                <a:avLst/>
                <a:gdLst/>
                <a:ahLst/>
                <a:cxnLst/>
                <a:rect l="l" t="t" r="r" b="b"/>
                <a:pathLst>
                  <a:path w="82518" h="82518" extrusionOk="0">
                    <a:moveTo>
                      <a:pt x="83609" y="41608"/>
                    </a:moveTo>
                    <a:cubicBezTo>
                      <a:pt x="83609" y="64398"/>
                      <a:pt x="65136" y="82871"/>
                      <a:pt x="42353" y="82871"/>
                    </a:cubicBezTo>
                    <a:cubicBezTo>
                      <a:pt x="19556" y="82871"/>
                      <a:pt x="1090" y="64398"/>
                      <a:pt x="1090" y="41608"/>
                    </a:cubicBezTo>
                    <a:cubicBezTo>
                      <a:pt x="1090" y="18824"/>
                      <a:pt x="19556" y="352"/>
                      <a:pt x="42353" y="352"/>
                    </a:cubicBezTo>
                    <a:cubicBezTo>
                      <a:pt x="65136" y="352"/>
                      <a:pt x="83609" y="18824"/>
                      <a:pt x="83609"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79" name="Google Shape;379;p22"/>
              <p:cNvSpPr/>
              <p:nvPr/>
            </p:nvSpPr>
            <p:spPr>
              <a:xfrm>
                <a:off x="1608712" y="740131"/>
                <a:ext cx="61888" cy="61889"/>
              </a:xfrm>
              <a:custGeom>
                <a:avLst/>
                <a:gdLst/>
                <a:ahLst/>
                <a:cxnLst/>
                <a:rect l="l" t="t" r="r" b="b"/>
                <a:pathLst>
                  <a:path w="82518" h="82518" extrusionOk="0">
                    <a:moveTo>
                      <a:pt x="83609" y="41724"/>
                    </a:moveTo>
                    <a:cubicBezTo>
                      <a:pt x="83609" y="64514"/>
                      <a:pt x="65136" y="82980"/>
                      <a:pt x="42353" y="82980"/>
                    </a:cubicBezTo>
                    <a:cubicBezTo>
                      <a:pt x="19556" y="82980"/>
                      <a:pt x="1090" y="64514"/>
                      <a:pt x="1090" y="41724"/>
                    </a:cubicBezTo>
                    <a:cubicBezTo>
                      <a:pt x="1090" y="18934"/>
                      <a:pt x="19556" y="462"/>
                      <a:pt x="42353" y="462"/>
                    </a:cubicBezTo>
                    <a:cubicBezTo>
                      <a:pt x="65136" y="462"/>
                      <a:pt x="83609" y="18934"/>
                      <a:pt x="83609"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80" name="Google Shape;380;p22"/>
              <p:cNvSpPr/>
              <p:nvPr/>
            </p:nvSpPr>
            <p:spPr>
              <a:xfrm>
                <a:off x="1918157" y="575096"/>
                <a:ext cx="61888" cy="61889"/>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81" name="Google Shape;381;p22"/>
              <p:cNvSpPr/>
              <p:nvPr/>
            </p:nvSpPr>
            <p:spPr>
              <a:xfrm>
                <a:off x="1763436" y="740131"/>
                <a:ext cx="61888" cy="61889"/>
              </a:xfrm>
              <a:custGeom>
                <a:avLst/>
                <a:gdLst/>
                <a:ahLst/>
                <a:cxnLst/>
                <a:rect l="l" t="t" r="r" b="b"/>
                <a:pathLst>
                  <a:path w="82518" h="82518" extrusionOk="0">
                    <a:moveTo>
                      <a:pt x="83711" y="41724"/>
                    </a:moveTo>
                    <a:cubicBezTo>
                      <a:pt x="83711" y="64514"/>
                      <a:pt x="65233" y="82980"/>
                      <a:pt x="42449" y="82980"/>
                    </a:cubicBezTo>
                    <a:cubicBezTo>
                      <a:pt x="19665" y="82980"/>
                      <a:pt x="1193" y="64514"/>
                      <a:pt x="1193" y="41724"/>
                    </a:cubicBezTo>
                    <a:cubicBezTo>
                      <a:pt x="1193" y="18934"/>
                      <a:pt x="19665" y="462"/>
                      <a:pt x="42449" y="462"/>
                    </a:cubicBezTo>
                    <a:cubicBezTo>
                      <a:pt x="65233" y="462"/>
                      <a:pt x="83711" y="18934"/>
                      <a:pt x="83711"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82" name="Google Shape;382;p22"/>
              <p:cNvSpPr/>
              <p:nvPr/>
            </p:nvSpPr>
            <p:spPr>
              <a:xfrm>
                <a:off x="2062560" y="575096"/>
                <a:ext cx="61888" cy="61889"/>
              </a:xfrm>
              <a:custGeom>
                <a:avLst/>
                <a:gdLst/>
                <a:ahLst/>
                <a:cxnLst/>
                <a:rect l="l" t="t" r="r" b="b"/>
                <a:pathLst>
                  <a:path w="82518" h="82518" extrusionOk="0">
                    <a:moveTo>
                      <a:pt x="83807" y="41608"/>
                    </a:moveTo>
                    <a:cubicBezTo>
                      <a:pt x="83807" y="64398"/>
                      <a:pt x="65342" y="82871"/>
                      <a:pt x="42551" y="82871"/>
                    </a:cubicBezTo>
                    <a:cubicBezTo>
                      <a:pt x="19761" y="82871"/>
                      <a:pt x="1289" y="64398"/>
                      <a:pt x="1289" y="41608"/>
                    </a:cubicBezTo>
                    <a:cubicBezTo>
                      <a:pt x="1289" y="18824"/>
                      <a:pt x="19761" y="352"/>
                      <a:pt x="42551" y="352"/>
                    </a:cubicBezTo>
                    <a:cubicBezTo>
                      <a:pt x="65342" y="352"/>
                      <a:pt x="83807" y="18824"/>
                      <a:pt x="83807"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83" name="Google Shape;383;p22"/>
              <p:cNvSpPr/>
              <p:nvPr/>
            </p:nvSpPr>
            <p:spPr>
              <a:xfrm>
                <a:off x="1907840" y="740131"/>
                <a:ext cx="61888" cy="61889"/>
              </a:xfrm>
              <a:custGeom>
                <a:avLst/>
                <a:gdLst/>
                <a:ahLst/>
                <a:cxnLst/>
                <a:rect l="l" t="t" r="r" b="b"/>
                <a:pathLst>
                  <a:path w="82518" h="82518" extrusionOk="0">
                    <a:moveTo>
                      <a:pt x="83807" y="41724"/>
                    </a:moveTo>
                    <a:cubicBezTo>
                      <a:pt x="83807" y="64514"/>
                      <a:pt x="65342" y="82980"/>
                      <a:pt x="42551" y="82980"/>
                    </a:cubicBezTo>
                    <a:cubicBezTo>
                      <a:pt x="19761" y="82980"/>
                      <a:pt x="1289" y="64514"/>
                      <a:pt x="1289" y="41724"/>
                    </a:cubicBezTo>
                    <a:cubicBezTo>
                      <a:pt x="1289" y="18934"/>
                      <a:pt x="19761" y="462"/>
                      <a:pt x="42551" y="462"/>
                    </a:cubicBezTo>
                    <a:cubicBezTo>
                      <a:pt x="65342" y="462"/>
                      <a:pt x="83807" y="18934"/>
                      <a:pt x="83807"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84" name="Google Shape;384;p22"/>
              <p:cNvSpPr/>
              <p:nvPr/>
            </p:nvSpPr>
            <p:spPr>
              <a:xfrm>
                <a:off x="2217284" y="575096"/>
                <a:ext cx="61893" cy="61889"/>
              </a:xfrm>
              <a:custGeom>
                <a:avLst/>
                <a:gdLst/>
                <a:ahLst/>
                <a:cxnLst/>
                <a:rect l="l" t="t" r="r" b="b"/>
                <a:pathLst>
                  <a:path w="82524" h="82518" extrusionOk="0">
                    <a:moveTo>
                      <a:pt x="83917" y="41608"/>
                    </a:moveTo>
                    <a:cubicBezTo>
                      <a:pt x="83917" y="64398"/>
                      <a:pt x="65438" y="82871"/>
                      <a:pt x="42654" y="82871"/>
                    </a:cubicBezTo>
                    <a:cubicBezTo>
                      <a:pt x="19870" y="82871"/>
                      <a:pt x="1392" y="64398"/>
                      <a:pt x="1392" y="41608"/>
                    </a:cubicBezTo>
                    <a:cubicBezTo>
                      <a:pt x="1392" y="18824"/>
                      <a:pt x="19870" y="352"/>
                      <a:pt x="42654" y="352"/>
                    </a:cubicBezTo>
                    <a:cubicBezTo>
                      <a:pt x="65438" y="352"/>
                      <a:pt x="83917" y="18824"/>
                      <a:pt x="83917" y="41608"/>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385" name="Google Shape;385;p22"/>
              <p:cNvSpPr/>
              <p:nvPr/>
            </p:nvSpPr>
            <p:spPr>
              <a:xfrm>
                <a:off x="2062564" y="740131"/>
                <a:ext cx="61893" cy="61889"/>
              </a:xfrm>
              <a:custGeom>
                <a:avLst/>
                <a:gdLst/>
                <a:ahLst/>
                <a:cxnLst/>
                <a:rect l="l" t="t" r="r" b="b"/>
                <a:pathLst>
                  <a:path w="82524" h="82518" extrusionOk="0">
                    <a:moveTo>
                      <a:pt x="83917" y="41724"/>
                    </a:moveTo>
                    <a:cubicBezTo>
                      <a:pt x="83917" y="64514"/>
                      <a:pt x="65438" y="82980"/>
                      <a:pt x="42654" y="82980"/>
                    </a:cubicBezTo>
                    <a:cubicBezTo>
                      <a:pt x="19870" y="82980"/>
                      <a:pt x="1392" y="64514"/>
                      <a:pt x="1392" y="41724"/>
                    </a:cubicBezTo>
                    <a:cubicBezTo>
                      <a:pt x="1392" y="18934"/>
                      <a:pt x="19870" y="462"/>
                      <a:pt x="42654" y="462"/>
                    </a:cubicBezTo>
                    <a:cubicBezTo>
                      <a:pt x="65438" y="462"/>
                      <a:pt x="83917" y="18934"/>
                      <a:pt x="83917" y="41724"/>
                    </a:cubicBezTo>
                    <a:close/>
                  </a:path>
                </a:pathLst>
              </a:custGeom>
              <a:solidFill>
                <a:schemeClr val="dk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435"/>
        <p:cNvGrpSpPr/>
        <p:nvPr/>
      </p:nvGrpSpPr>
      <p:grpSpPr>
        <a:xfrm>
          <a:off x="0" y="0"/>
          <a:ext cx="0" cy="0"/>
          <a:chOff x="0" y="0"/>
          <a:chExt cx="0" cy="0"/>
        </a:xfrm>
      </p:grpSpPr>
      <p:grpSp>
        <p:nvGrpSpPr>
          <p:cNvPr id="436" name="Google Shape;436;p25"/>
          <p:cNvGrpSpPr/>
          <p:nvPr/>
        </p:nvGrpSpPr>
        <p:grpSpPr>
          <a:xfrm>
            <a:off x="-851750" y="-2017850"/>
            <a:ext cx="10709381" cy="10265848"/>
            <a:chOff x="-851750" y="-2017850"/>
            <a:chExt cx="10709381" cy="10265848"/>
          </a:xfrm>
        </p:grpSpPr>
        <p:sp>
          <p:nvSpPr>
            <p:cNvPr id="437" name="Google Shape;437;p25"/>
            <p:cNvSpPr/>
            <p:nvPr/>
          </p:nvSpPr>
          <p:spPr>
            <a:xfrm>
              <a:off x="-851750" y="4698074"/>
              <a:ext cx="3555082" cy="3549924"/>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38" name="Google Shape;438;p25"/>
            <p:cNvSpPr/>
            <p:nvPr/>
          </p:nvSpPr>
          <p:spPr>
            <a:xfrm>
              <a:off x="7311950" y="-2017850"/>
              <a:ext cx="2545680" cy="2541967"/>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nvGrpSpPr>
          <p:cNvPr id="439" name="Google Shape;439;p25"/>
          <p:cNvGrpSpPr/>
          <p:nvPr/>
        </p:nvGrpSpPr>
        <p:grpSpPr>
          <a:xfrm>
            <a:off x="75773" y="802442"/>
            <a:ext cx="8970587" cy="4295008"/>
            <a:chOff x="75773" y="802442"/>
            <a:chExt cx="8970587" cy="4295008"/>
          </a:xfrm>
        </p:grpSpPr>
        <p:sp>
          <p:nvSpPr>
            <p:cNvPr id="440" name="Google Shape;440;p25"/>
            <p:cNvSpPr/>
            <p:nvPr/>
          </p:nvSpPr>
          <p:spPr>
            <a:xfrm rot="10800000" flipH="1">
              <a:off x="398275" y="4717340"/>
              <a:ext cx="380110" cy="38011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41" name="Google Shape;441;p25"/>
            <p:cNvSpPr/>
            <p:nvPr/>
          </p:nvSpPr>
          <p:spPr>
            <a:xfrm rot="10800000" flipH="1">
              <a:off x="1007975" y="4570623"/>
              <a:ext cx="229623" cy="229623"/>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42" name="Google Shape;442;p25"/>
            <p:cNvSpPr/>
            <p:nvPr/>
          </p:nvSpPr>
          <p:spPr>
            <a:xfrm rot="10800000" flipH="1">
              <a:off x="75773" y="4611605"/>
              <a:ext cx="147893" cy="147893"/>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43" name="Google Shape;443;p25"/>
            <p:cNvSpPr/>
            <p:nvPr/>
          </p:nvSpPr>
          <p:spPr>
            <a:xfrm rot="10800000" flipH="1">
              <a:off x="8666250" y="2548865"/>
              <a:ext cx="380110" cy="380110"/>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44" name="Google Shape;444;p25"/>
            <p:cNvSpPr/>
            <p:nvPr/>
          </p:nvSpPr>
          <p:spPr>
            <a:xfrm rot="10800000" flipH="1">
              <a:off x="8570775" y="802442"/>
              <a:ext cx="201082" cy="201082"/>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45"/>
        <p:cNvGrpSpPr/>
        <p:nvPr/>
      </p:nvGrpSpPr>
      <p:grpSpPr>
        <a:xfrm>
          <a:off x="0" y="0"/>
          <a:ext cx="0" cy="0"/>
          <a:chOff x="0" y="0"/>
          <a:chExt cx="0" cy="0"/>
        </a:xfrm>
      </p:grpSpPr>
      <p:grpSp>
        <p:nvGrpSpPr>
          <p:cNvPr id="446" name="Google Shape;446;p26"/>
          <p:cNvGrpSpPr/>
          <p:nvPr/>
        </p:nvGrpSpPr>
        <p:grpSpPr>
          <a:xfrm>
            <a:off x="-2524002" y="-4596756"/>
            <a:ext cx="13611540" cy="14506657"/>
            <a:chOff x="-2524002" y="-4596756"/>
            <a:chExt cx="13611540" cy="14506657"/>
          </a:xfrm>
        </p:grpSpPr>
        <p:sp>
          <p:nvSpPr>
            <p:cNvPr id="447" name="Google Shape;447;p26"/>
            <p:cNvSpPr/>
            <p:nvPr/>
          </p:nvSpPr>
          <p:spPr>
            <a:xfrm rot="10800000">
              <a:off x="5773998" y="-4596756"/>
              <a:ext cx="5313540" cy="5305907"/>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48" name="Google Shape;448;p26"/>
            <p:cNvSpPr/>
            <p:nvPr/>
          </p:nvSpPr>
          <p:spPr>
            <a:xfrm rot="10800000">
              <a:off x="-2524002" y="4603994"/>
              <a:ext cx="5313540" cy="5305907"/>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nvGrpSpPr>
          <p:cNvPr id="449" name="Google Shape;449;p26"/>
          <p:cNvGrpSpPr/>
          <p:nvPr/>
        </p:nvGrpSpPr>
        <p:grpSpPr>
          <a:xfrm>
            <a:off x="237106" y="4676144"/>
            <a:ext cx="952222" cy="319917"/>
            <a:chOff x="1608712" y="575096"/>
            <a:chExt cx="675431" cy="226924"/>
          </a:xfrm>
        </p:grpSpPr>
        <p:sp>
          <p:nvSpPr>
            <p:cNvPr id="450" name="Google Shape;450;p26"/>
            <p:cNvSpPr/>
            <p:nvPr/>
          </p:nvSpPr>
          <p:spPr>
            <a:xfrm>
              <a:off x="1608712" y="575096"/>
              <a:ext cx="61888" cy="61889"/>
            </a:xfrm>
            <a:custGeom>
              <a:avLst/>
              <a:gdLst/>
              <a:ahLst/>
              <a:cxnLst/>
              <a:rect l="l" t="t" r="r" b="b"/>
              <a:pathLst>
                <a:path w="82518" h="82518" extrusionOk="0">
                  <a:moveTo>
                    <a:pt x="83609" y="41608"/>
                  </a:moveTo>
                  <a:cubicBezTo>
                    <a:pt x="83609" y="64398"/>
                    <a:pt x="65136" y="82871"/>
                    <a:pt x="42353" y="82871"/>
                  </a:cubicBezTo>
                  <a:cubicBezTo>
                    <a:pt x="19556" y="82871"/>
                    <a:pt x="1090" y="64398"/>
                    <a:pt x="1090" y="41608"/>
                  </a:cubicBezTo>
                  <a:cubicBezTo>
                    <a:pt x="1090" y="18824"/>
                    <a:pt x="19556" y="352"/>
                    <a:pt x="42353" y="352"/>
                  </a:cubicBezTo>
                  <a:cubicBezTo>
                    <a:pt x="65136" y="352"/>
                    <a:pt x="83609" y="18824"/>
                    <a:pt x="83609" y="41608"/>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51" name="Google Shape;451;p26"/>
            <p:cNvSpPr/>
            <p:nvPr/>
          </p:nvSpPr>
          <p:spPr>
            <a:xfrm>
              <a:off x="1768398" y="740131"/>
              <a:ext cx="61888" cy="61889"/>
            </a:xfrm>
            <a:custGeom>
              <a:avLst/>
              <a:gdLst/>
              <a:ahLst/>
              <a:cxnLst/>
              <a:rect l="l" t="t" r="r" b="b"/>
              <a:pathLst>
                <a:path w="82518" h="82518" extrusionOk="0">
                  <a:moveTo>
                    <a:pt x="83609" y="41724"/>
                  </a:moveTo>
                  <a:cubicBezTo>
                    <a:pt x="83609" y="64514"/>
                    <a:pt x="65136" y="82980"/>
                    <a:pt x="42353" y="82980"/>
                  </a:cubicBezTo>
                  <a:cubicBezTo>
                    <a:pt x="19556" y="82980"/>
                    <a:pt x="1090" y="64514"/>
                    <a:pt x="1090" y="41724"/>
                  </a:cubicBezTo>
                  <a:cubicBezTo>
                    <a:pt x="1090" y="18934"/>
                    <a:pt x="19556" y="462"/>
                    <a:pt x="42353" y="462"/>
                  </a:cubicBezTo>
                  <a:cubicBezTo>
                    <a:pt x="65136" y="462"/>
                    <a:pt x="83609" y="18934"/>
                    <a:pt x="83609" y="41724"/>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52" name="Google Shape;452;p26"/>
            <p:cNvSpPr/>
            <p:nvPr/>
          </p:nvSpPr>
          <p:spPr>
            <a:xfrm>
              <a:off x="1763436" y="575096"/>
              <a:ext cx="61888" cy="61889"/>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53" name="Google Shape;453;p26"/>
            <p:cNvSpPr/>
            <p:nvPr/>
          </p:nvSpPr>
          <p:spPr>
            <a:xfrm>
              <a:off x="1923122" y="740131"/>
              <a:ext cx="61888" cy="61889"/>
            </a:xfrm>
            <a:custGeom>
              <a:avLst/>
              <a:gdLst/>
              <a:ahLst/>
              <a:cxnLst/>
              <a:rect l="l" t="t" r="r" b="b"/>
              <a:pathLst>
                <a:path w="82518" h="82518" extrusionOk="0">
                  <a:moveTo>
                    <a:pt x="83711" y="41724"/>
                  </a:moveTo>
                  <a:cubicBezTo>
                    <a:pt x="83711" y="64514"/>
                    <a:pt x="65233" y="82980"/>
                    <a:pt x="42449" y="82980"/>
                  </a:cubicBezTo>
                  <a:cubicBezTo>
                    <a:pt x="19665" y="82980"/>
                    <a:pt x="1193" y="64514"/>
                    <a:pt x="1193" y="41724"/>
                  </a:cubicBezTo>
                  <a:cubicBezTo>
                    <a:pt x="1193" y="18934"/>
                    <a:pt x="19665" y="462"/>
                    <a:pt x="42449" y="462"/>
                  </a:cubicBezTo>
                  <a:cubicBezTo>
                    <a:pt x="65233" y="462"/>
                    <a:pt x="83711" y="18934"/>
                    <a:pt x="83711" y="41724"/>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54" name="Google Shape;454;p26"/>
            <p:cNvSpPr/>
            <p:nvPr/>
          </p:nvSpPr>
          <p:spPr>
            <a:xfrm>
              <a:off x="1907840" y="575096"/>
              <a:ext cx="61888" cy="61889"/>
            </a:xfrm>
            <a:custGeom>
              <a:avLst/>
              <a:gdLst/>
              <a:ahLst/>
              <a:cxnLst/>
              <a:rect l="l" t="t" r="r" b="b"/>
              <a:pathLst>
                <a:path w="82518" h="82518" extrusionOk="0">
                  <a:moveTo>
                    <a:pt x="83807" y="41608"/>
                  </a:moveTo>
                  <a:cubicBezTo>
                    <a:pt x="83807" y="64398"/>
                    <a:pt x="65342" y="82871"/>
                    <a:pt x="42551" y="82871"/>
                  </a:cubicBezTo>
                  <a:cubicBezTo>
                    <a:pt x="19761" y="82871"/>
                    <a:pt x="1289" y="64398"/>
                    <a:pt x="1289" y="41608"/>
                  </a:cubicBezTo>
                  <a:cubicBezTo>
                    <a:pt x="1289" y="18824"/>
                    <a:pt x="19761" y="352"/>
                    <a:pt x="42551" y="352"/>
                  </a:cubicBezTo>
                  <a:cubicBezTo>
                    <a:pt x="65342" y="352"/>
                    <a:pt x="83807" y="18824"/>
                    <a:pt x="83807" y="41608"/>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55" name="Google Shape;455;p26"/>
            <p:cNvSpPr/>
            <p:nvPr/>
          </p:nvSpPr>
          <p:spPr>
            <a:xfrm>
              <a:off x="2067525" y="740131"/>
              <a:ext cx="61888" cy="61889"/>
            </a:xfrm>
            <a:custGeom>
              <a:avLst/>
              <a:gdLst/>
              <a:ahLst/>
              <a:cxnLst/>
              <a:rect l="l" t="t" r="r" b="b"/>
              <a:pathLst>
                <a:path w="82518" h="82518" extrusionOk="0">
                  <a:moveTo>
                    <a:pt x="83807" y="41724"/>
                  </a:moveTo>
                  <a:cubicBezTo>
                    <a:pt x="83807" y="64514"/>
                    <a:pt x="65342" y="82980"/>
                    <a:pt x="42551" y="82980"/>
                  </a:cubicBezTo>
                  <a:cubicBezTo>
                    <a:pt x="19761" y="82980"/>
                    <a:pt x="1289" y="64514"/>
                    <a:pt x="1289" y="41724"/>
                  </a:cubicBezTo>
                  <a:cubicBezTo>
                    <a:pt x="1289" y="18934"/>
                    <a:pt x="19761" y="462"/>
                    <a:pt x="42551" y="462"/>
                  </a:cubicBezTo>
                  <a:cubicBezTo>
                    <a:pt x="65342" y="462"/>
                    <a:pt x="83807" y="18934"/>
                    <a:pt x="83807" y="41724"/>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56" name="Google Shape;456;p26"/>
            <p:cNvSpPr/>
            <p:nvPr/>
          </p:nvSpPr>
          <p:spPr>
            <a:xfrm>
              <a:off x="2062564" y="575096"/>
              <a:ext cx="61893" cy="61889"/>
            </a:xfrm>
            <a:custGeom>
              <a:avLst/>
              <a:gdLst/>
              <a:ahLst/>
              <a:cxnLst/>
              <a:rect l="l" t="t" r="r" b="b"/>
              <a:pathLst>
                <a:path w="82524" h="82518" extrusionOk="0">
                  <a:moveTo>
                    <a:pt x="83917" y="41608"/>
                  </a:moveTo>
                  <a:cubicBezTo>
                    <a:pt x="83917" y="64398"/>
                    <a:pt x="65438" y="82871"/>
                    <a:pt x="42654" y="82871"/>
                  </a:cubicBezTo>
                  <a:cubicBezTo>
                    <a:pt x="19870" y="82871"/>
                    <a:pt x="1392" y="64398"/>
                    <a:pt x="1392" y="41608"/>
                  </a:cubicBezTo>
                  <a:cubicBezTo>
                    <a:pt x="1392" y="18824"/>
                    <a:pt x="19870" y="352"/>
                    <a:pt x="42654" y="352"/>
                  </a:cubicBezTo>
                  <a:cubicBezTo>
                    <a:pt x="65438" y="352"/>
                    <a:pt x="83917" y="18824"/>
                    <a:pt x="83917" y="41608"/>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457" name="Google Shape;457;p26"/>
            <p:cNvSpPr/>
            <p:nvPr/>
          </p:nvSpPr>
          <p:spPr>
            <a:xfrm>
              <a:off x="2222250" y="740131"/>
              <a:ext cx="61893" cy="61889"/>
            </a:xfrm>
            <a:custGeom>
              <a:avLst/>
              <a:gdLst/>
              <a:ahLst/>
              <a:cxnLst/>
              <a:rect l="l" t="t" r="r" b="b"/>
              <a:pathLst>
                <a:path w="82524" h="82518" extrusionOk="0">
                  <a:moveTo>
                    <a:pt x="83917" y="41724"/>
                  </a:moveTo>
                  <a:cubicBezTo>
                    <a:pt x="83917" y="64514"/>
                    <a:pt x="65438" y="82980"/>
                    <a:pt x="42654" y="82980"/>
                  </a:cubicBezTo>
                  <a:cubicBezTo>
                    <a:pt x="19870" y="82980"/>
                    <a:pt x="1392" y="64514"/>
                    <a:pt x="1392" y="41724"/>
                  </a:cubicBezTo>
                  <a:cubicBezTo>
                    <a:pt x="1392" y="18934"/>
                    <a:pt x="19870" y="462"/>
                    <a:pt x="42654" y="462"/>
                  </a:cubicBezTo>
                  <a:cubicBezTo>
                    <a:pt x="65438" y="462"/>
                    <a:pt x="83917" y="18934"/>
                    <a:pt x="83917" y="41724"/>
                  </a:cubicBezTo>
                  <a:close/>
                </a:path>
              </a:pathLst>
            </a:custGeom>
            <a:solidFill>
              <a:srgbClr val="0082BA"/>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grpSp>
        <p:nvGrpSpPr>
          <p:cNvPr id="458" name="Google Shape;458;p26"/>
          <p:cNvGrpSpPr/>
          <p:nvPr/>
        </p:nvGrpSpPr>
        <p:grpSpPr>
          <a:xfrm rot="10800000">
            <a:off x="7751381" y="-395531"/>
            <a:ext cx="1334718" cy="1598162"/>
            <a:chOff x="6666988" y="1882059"/>
            <a:chExt cx="1334718" cy="1598162"/>
          </a:xfrm>
        </p:grpSpPr>
        <p:sp>
          <p:nvSpPr>
            <p:cNvPr id="459" name="Google Shape;459;p26"/>
            <p:cNvSpPr/>
            <p:nvPr/>
          </p:nvSpPr>
          <p:spPr>
            <a:xfrm flipH="1">
              <a:off x="6666988" y="2402621"/>
              <a:ext cx="969600" cy="1077600"/>
            </a:xfrm>
            <a:prstGeom prst="mathPlus">
              <a:avLst>
                <a:gd name="adj1" fmla="val 2352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6"/>
            <p:cNvSpPr/>
            <p:nvPr/>
          </p:nvSpPr>
          <p:spPr>
            <a:xfrm flipH="1">
              <a:off x="7598506" y="2123553"/>
              <a:ext cx="403200" cy="448200"/>
            </a:xfrm>
            <a:prstGeom prst="mathPlus">
              <a:avLst>
                <a:gd name="adj1" fmla="val 2352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26"/>
            <p:cNvSpPr/>
            <p:nvPr/>
          </p:nvSpPr>
          <p:spPr>
            <a:xfrm flipH="1">
              <a:off x="6942750" y="1882059"/>
              <a:ext cx="217500" cy="241500"/>
            </a:xfrm>
            <a:prstGeom prst="mathPlus">
              <a:avLst>
                <a:gd name="adj1" fmla="val 2352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Raleway Black"/>
              <a:buNone/>
              <a:defRPr sz="3000">
                <a:solidFill>
                  <a:schemeClr val="dk1"/>
                </a:solidFill>
                <a:latin typeface="Raleway Black"/>
                <a:ea typeface="Raleway Black"/>
                <a:cs typeface="Raleway Black"/>
                <a:sym typeface="Raleway Black"/>
              </a:defRPr>
            </a:lvl1pPr>
            <a:lvl2pPr lvl="1"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2pPr>
            <a:lvl3pPr lvl="2"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3pPr>
            <a:lvl4pPr lvl="3"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4pPr>
            <a:lvl5pPr lvl="4"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5pPr>
            <a:lvl6pPr lvl="5"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6pPr>
            <a:lvl7pPr lvl="6"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7pPr>
            <a:lvl8pPr lvl="7"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8pPr>
            <a:lvl9pPr lvl="8" rtl="0">
              <a:spcBef>
                <a:spcPts val="0"/>
              </a:spcBef>
              <a:spcAft>
                <a:spcPts val="0"/>
              </a:spcAft>
              <a:buClr>
                <a:schemeClr val="dk1"/>
              </a:buClr>
              <a:buSzPts val="3500"/>
              <a:buFont typeface="Raleway Black"/>
              <a:buNone/>
              <a:defRPr sz="3500">
                <a:solidFill>
                  <a:schemeClr val="dk1"/>
                </a:solidFill>
                <a:latin typeface="Raleway Black"/>
                <a:ea typeface="Raleway Black"/>
                <a:cs typeface="Raleway Black"/>
                <a:sym typeface="Raleway Black"/>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1pPr>
            <a:lvl2pPr marL="914400" lvl="1"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2pPr>
            <a:lvl3pPr marL="1371600" lvl="2"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3pPr>
            <a:lvl4pPr marL="1828800" lvl="3"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4pPr>
            <a:lvl5pPr marL="2286000" lvl="4"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5pPr>
            <a:lvl6pPr marL="2743200" lvl="5"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6pPr>
            <a:lvl7pPr marL="3200400" lvl="6"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7pPr>
            <a:lvl8pPr marL="3657600" lvl="7"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8pPr>
            <a:lvl9pPr marL="4114800" lvl="8"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8" r:id="rId3"/>
    <p:sldLayoutId id="2147483659" r:id="rId4"/>
    <p:sldLayoutId id="2147483665" r:id="rId5"/>
    <p:sldLayoutId id="2147483666" r:id="rId6"/>
    <p:sldLayoutId id="2147483667" r:id="rId7"/>
    <p:sldLayoutId id="2147483668" r:id="rId8"/>
    <p:sldLayoutId id="2147483671" r:id="rId9"/>
    <p:sldLayoutId id="2147483672"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634/theoncologist.5-4-302" TargetMode="External"/><Relationship Id="rId2" Type="http://schemas.openxmlformats.org/officeDocument/2006/relationships/hyperlink" Target="https://www.ahrq.gov/teamstepps-program/curriculum/communication/tools/sbar.html" TargetMode="External"/><Relationship Id="rId1" Type="http://schemas.openxmlformats.org/officeDocument/2006/relationships/slideLayout" Target="../slideLayouts/slideLayout2.xml"/><Relationship Id="rId6" Type="http://schemas.openxmlformats.org/officeDocument/2006/relationships/hyperlink" Target="https://apps.who.int/iris/bitstream/handle/10665/44641/9789241501958_eng.pdf" TargetMode="External"/><Relationship Id="rId5" Type="http://schemas.openxmlformats.org/officeDocument/2006/relationships/hyperlink" Target="https://www.nmc.org.uk/globalassets/sitedocuments/nmc-publications/nmc-code.pdf" TargetMode="External"/><Relationship Id="rId4" Type="http://schemas.openxmlformats.org/officeDocument/2006/relationships/hyperlink" Target="http://www.nationalforum.com/Electronic%20Journal%20Volumes/Lunenburg,%20Fred%20C,%20Communication%20Schooling%20V1%20N1%20201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26"/>
        <p:cNvGrpSpPr/>
        <p:nvPr/>
      </p:nvGrpSpPr>
      <p:grpSpPr>
        <a:xfrm>
          <a:off x="0" y="0"/>
          <a:ext cx="0" cy="0"/>
          <a:chOff x="0" y="0"/>
          <a:chExt cx="0" cy="0"/>
        </a:xfrm>
      </p:grpSpPr>
      <p:sp>
        <p:nvSpPr>
          <p:cNvPr id="527" name="Google Shape;527;p31"/>
          <p:cNvSpPr txBox="1">
            <a:spLocks noGrp="1"/>
          </p:cNvSpPr>
          <p:nvPr>
            <p:ph type="title"/>
          </p:nvPr>
        </p:nvSpPr>
        <p:spPr>
          <a:xfrm>
            <a:off x="615588" y="1012165"/>
            <a:ext cx="7704000" cy="3896516"/>
          </a:xfrm>
          <a:prstGeom prst="rect">
            <a:avLst/>
          </a:prstGeom>
        </p:spPr>
        <p:txBody>
          <a:bodyPr spcFirstLastPara="1" wrap="square" lIns="91425" tIns="91425" rIns="91425" bIns="91425" anchor="t" anchorCtr="0">
            <a:noAutofit/>
          </a:bodyPr>
          <a:lstStyle/>
          <a:p>
            <a:r>
              <a:rPr lang="en-GB" altLang="en-US" sz="2000" b="1" dirty="0">
                <a:solidFill>
                  <a:schemeClr val="bg2"/>
                </a:solidFill>
                <a:latin typeface="+mj-lt"/>
              </a:rPr>
              <a:t>Module Title:</a:t>
            </a:r>
            <a:r>
              <a:rPr lang="en-GB" altLang="en-US" sz="1800" b="1" dirty="0">
                <a:solidFill>
                  <a:schemeClr val="bg2"/>
                </a:solidFill>
                <a:latin typeface="+mj-lt"/>
              </a:rPr>
              <a:t> Professional Career Development within H&amp;SC</a:t>
            </a:r>
            <a:br>
              <a:rPr lang="en-GB" altLang="en-US" sz="1800" b="1" dirty="0">
                <a:solidFill>
                  <a:schemeClr val="bg2"/>
                </a:solidFill>
                <a:latin typeface="+mj-lt"/>
              </a:rPr>
            </a:br>
            <a:br>
              <a:rPr lang="en-GB" altLang="en-US" sz="1800" b="1" dirty="0">
                <a:solidFill>
                  <a:schemeClr val="bg2"/>
                </a:solidFill>
                <a:latin typeface="+mj-lt"/>
              </a:rPr>
            </a:br>
            <a:r>
              <a:rPr lang="en-GB" altLang="en-US" sz="2000" b="1" dirty="0">
                <a:solidFill>
                  <a:schemeClr val="bg2"/>
                </a:solidFill>
                <a:latin typeface="+mj-lt"/>
              </a:rPr>
              <a:t>Module Number: </a:t>
            </a:r>
            <a:r>
              <a:rPr lang="en-GB" altLang="en-US" sz="1800" b="1" dirty="0">
                <a:solidFill>
                  <a:schemeClr val="bg2"/>
                </a:solidFill>
                <a:latin typeface="+mj-lt"/>
              </a:rPr>
              <a:t>LCHS 4009 (LON)</a:t>
            </a:r>
            <a:br>
              <a:rPr lang="en-GB" altLang="en-US" sz="1800" b="1" dirty="0">
                <a:solidFill>
                  <a:schemeClr val="bg2"/>
                </a:solidFill>
                <a:latin typeface="+mj-lt"/>
              </a:rPr>
            </a:br>
            <a:br>
              <a:rPr lang="en-GB" altLang="en-US" sz="1800" b="1" i="1" dirty="0">
                <a:solidFill>
                  <a:schemeClr val="bg2"/>
                </a:solidFill>
                <a:latin typeface="+mj-lt"/>
              </a:rPr>
            </a:br>
            <a:r>
              <a:rPr lang="en-GB" altLang="en-US" sz="2000" b="1" dirty="0">
                <a:solidFill>
                  <a:schemeClr val="bg2"/>
                </a:solidFill>
                <a:latin typeface="+mj-lt"/>
              </a:rPr>
              <a:t>Student Name: </a:t>
            </a:r>
            <a:r>
              <a:rPr lang="en-GB" altLang="en-US" sz="1800" b="1" dirty="0">
                <a:solidFill>
                  <a:schemeClr val="bg2"/>
                </a:solidFill>
                <a:latin typeface="+mj-lt"/>
              </a:rPr>
              <a:t>Almira Kokayeva</a:t>
            </a:r>
            <a:br>
              <a:rPr lang="en-GB" altLang="en-US" sz="1800" b="1" i="1" dirty="0">
                <a:solidFill>
                  <a:schemeClr val="bg2"/>
                </a:solidFill>
                <a:latin typeface="+mj-lt"/>
              </a:rPr>
            </a:br>
            <a:br>
              <a:rPr lang="en-GB" altLang="en-US" sz="1800" b="1" i="1" dirty="0">
                <a:solidFill>
                  <a:schemeClr val="bg2"/>
                </a:solidFill>
                <a:latin typeface="+mj-lt"/>
              </a:rPr>
            </a:br>
            <a:r>
              <a:rPr lang="en-GB" altLang="en-US" sz="2000" b="1" dirty="0">
                <a:solidFill>
                  <a:schemeClr val="bg2"/>
                </a:solidFill>
                <a:latin typeface="+mj-lt"/>
              </a:rPr>
              <a:t>Student ID: </a:t>
            </a:r>
            <a:r>
              <a:rPr lang="en-GB" altLang="en-US" sz="1800" b="1" dirty="0">
                <a:solidFill>
                  <a:schemeClr val="bg2"/>
                </a:solidFill>
                <a:latin typeface="+mj-lt"/>
              </a:rPr>
              <a:t>2513892</a:t>
            </a:r>
            <a:br>
              <a:rPr lang="en-GB" altLang="en-US" sz="1800" b="1" i="1" dirty="0">
                <a:solidFill>
                  <a:schemeClr val="bg2"/>
                </a:solidFill>
                <a:latin typeface="+mj-lt"/>
              </a:rPr>
            </a:br>
            <a:br>
              <a:rPr lang="en-GB" altLang="en-US" sz="1800" b="1" i="1" dirty="0">
                <a:solidFill>
                  <a:schemeClr val="bg2"/>
                </a:solidFill>
                <a:latin typeface="+mj-lt"/>
              </a:rPr>
            </a:br>
            <a:r>
              <a:rPr lang="en-GB" altLang="en-US" sz="2000" b="1" dirty="0">
                <a:solidFill>
                  <a:schemeClr val="bg2"/>
                </a:solidFill>
                <a:latin typeface="+mj-lt"/>
              </a:rPr>
              <a:t>Lecturer’s Name: </a:t>
            </a:r>
            <a:r>
              <a:rPr lang="en-GB" altLang="en-US" sz="1800" b="1" dirty="0">
                <a:solidFill>
                  <a:schemeClr val="bg2"/>
                </a:solidFill>
                <a:latin typeface="+mj-lt"/>
              </a:rPr>
              <a:t>Christopher </a:t>
            </a:r>
            <a:r>
              <a:rPr lang="en-GB" sz="1800" b="1" noProof="0" dirty="0">
                <a:solidFill>
                  <a:schemeClr val="bg2"/>
                </a:solidFill>
                <a:latin typeface="+mj-lt"/>
              </a:rPr>
              <a:t>Mafuva </a:t>
            </a:r>
            <a:endParaRPr lang="en-GB" altLang="en-US" sz="1800" b="1" dirty="0">
              <a:solidFill>
                <a:schemeClr val="bg2"/>
              </a:solidFill>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71"/>
        <p:cNvGrpSpPr/>
        <p:nvPr/>
      </p:nvGrpSpPr>
      <p:grpSpPr>
        <a:xfrm>
          <a:off x="0" y="0"/>
          <a:ext cx="0" cy="0"/>
          <a:chOff x="0" y="0"/>
          <a:chExt cx="0" cy="0"/>
        </a:xfrm>
      </p:grpSpPr>
      <p:sp>
        <p:nvSpPr>
          <p:cNvPr id="519" name="Google Shape;519;p30"/>
          <p:cNvSpPr/>
          <p:nvPr/>
        </p:nvSpPr>
        <p:spPr>
          <a:xfrm rot="-2700000">
            <a:off x="7933719" y="3885600"/>
            <a:ext cx="2228921" cy="2228921"/>
          </a:xfrm>
          <a:custGeom>
            <a:avLst/>
            <a:gdLst/>
            <a:ahLst/>
            <a:cxnLst/>
            <a:rect l="l" t="t" r="r" b="b"/>
            <a:pathLst>
              <a:path w="459500" h="459500" extrusionOk="0">
                <a:moveTo>
                  <a:pt x="459501" y="229750"/>
                </a:moveTo>
                <a:cubicBezTo>
                  <a:pt x="459501" y="356638"/>
                  <a:pt x="356638" y="459501"/>
                  <a:pt x="229750" y="459501"/>
                </a:cubicBezTo>
                <a:cubicBezTo>
                  <a:pt x="102863" y="459501"/>
                  <a:pt x="0" y="356638"/>
                  <a:pt x="0" y="229750"/>
                </a:cubicBezTo>
                <a:cubicBezTo>
                  <a:pt x="0" y="102863"/>
                  <a:pt x="102863" y="0"/>
                  <a:pt x="229750" y="0"/>
                </a:cubicBezTo>
                <a:cubicBezTo>
                  <a:pt x="356638" y="0"/>
                  <a:pt x="459501" y="102863"/>
                  <a:pt x="459501" y="229750"/>
                </a:cubicBezTo>
                <a:close/>
              </a:path>
            </a:pathLst>
          </a:custGeom>
          <a:solidFill>
            <a:schemeClr val="lt2"/>
          </a:solidFill>
          <a:ln>
            <a:solidFill>
              <a:schemeClr val="bg1"/>
            </a:solid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nvGrpSpPr>
          <p:cNvPr id="520" name="Google Shape;520;p30"/>
          <p:cNvGrpSpPr/>
          <p:nvPr/>
        </p:nvGrpSpPr>
        <p:grpSpPr>
          <a:xfrm>
            <a:off x="276538" y="4265936"/>
            <a:ext cx="537900" cy="519860"/>
            <a:chOff x="276538" y="4265936"/>
            <a:chExt cx="537900" cy="519860"/>
          </a:xfrm>
        </p:grpSpPr>
        <p:sp>
          <p:nvSpPr>
            <p:cNvPr id="521" name="Google Shape;521;p30"/>
            <p:cNvSpPr/>
            <p:nvPr/>
          </p:nvSpPr>
          <p:spPr>
            <a:xfrm rot="10800000">
              <a:off x="620490" y="4591849"/>
              <a:ext cx="193947" cy="193947"/>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sp>
          <p:nvSpPr>
            <p:cNvPr id="522" name="Google Shape;522;p30"/>
            <p:cNvSpPr/>
            <p:nvPr/>
          </p:nvSpPr>
          <p:spPr>
            <a:xfrm rot="10800000">
              <a:off x="276538" y="4265936"/>
              <a:ext cx="267245" cy="267245"/>
            </a:xfrm>
            <a:custGeom>
              <a:avLst/>
              <a:gdLst/>
              <a:ahLst/>
              <a:cxnLst/>
              <a:rect l="l" t="t" r="r" b="b"/>
              <a:pathLst>
                <a:path w="259461" h="259461" extrusionOk="0">
                  <a:moveTo>
                    <a:pt x="259461" y="87687"/>
                  </a:moveTo>
                  <a:lnTo>
                    <a:pt x="171774" y="87687"/>
                  </a:lnTo>
                  <a:lnTo>
                    <a:pt x="171774" y="0"/>
                  </a:lnTo>
                  <a:lnTo>
                    <a:pt x="87687" y="0"/>
                  </a:lnTo>
                  <a:lnTo>
                    <a:pt x="87687" y="87687"/>
                  </a:lnTo>
                  <a:lnTo>
                    <a:pt x="0" y="87687"/>
                  </a:lnTo>
                  <a:lnTo>
                    <a:pt x="0" y="171774"/>
                  </a:lnTo>
                  <a:lnTo>
                    <a:pt x="87687" y="171774"/>
                  </a:lnTo>
                  <a:lnTo>
                    <a:pt x="87687" y="259461"/>
                  </a:lnTo>
                  <a:lnTo>
                    <a:pt x="171774" y="259461"/>
                  </a:lnTo>
                  <a:lnTo>
                    <a:pt x="171774" y="171774"/>
                  </a:lnTo>
                  <a:lnTo>
                    <a:pt x="259461" y="171774"/>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a:solidFill>
                  <a:schemeClr val="dk1"/>
                </a:solidFill>
                <a:latin typeface="Calibri"/>
                <a:ea typeface="Calibri"/>
                <a:cs typeface="Calibri"/>
                <a:sym typeface="Calibri"/>
              </a:endParaRPr>
            </a:p>
          </p:txBody>
        </p:sp>
      </p:grpSp>
      <p:sp>
        <p:nvSpPr>
          <p:cNvPr id="6" name="Content Placeholder 1">
            <a:extLst>
              <a:ext uri="{FF2B5EF4-FFF2-40B4-BE49-F238E27FC236}">
                <a16:creationId xmlns:a16="http://schemas.microsoft.com/office/drawing/2014/main" id="{5EBA221E-2F3E-0037-D0F4-80BC7771E7A4}"/>
              </a:ext>
            </a:extLst>
          </p:cNvPr>
          <p:cNvSpPr txBox="1">
            <a:spLocks/>
          </p:cNvSpPr>
          <p:nvPr/>
        </p:nvSpPr>
        <p:spPr>
          <a:xfrm>
            <a:off x="276538" y="438994"/>
            <a:ext cx="5296789" cy="4249828"/>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Open Sans"/>
              <a:buNone/>
              <a:defRPr sz="1600" b="0" i="0" u="none" strike="noStrike" cap="none">
                <a:solidFill>
                  <a:schemeClr val="dk1"/>
                </a:solidFill>
                <a:latin typeface="Open Sans"/>
                <a:ea typeface="Open Sans"/>
                <a:cs typeface="Open Sans"/>
                <a:sym typeface="Open Sans"/>
              </a:defRPr>
            </a:lvl1pPr>
            <a:lvl2pPr marL="914400" marR="0" lvl="1"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2pPr>
            <a:lvl3pPr marL="1371600" marR="0" lvl="2"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3pPr>
            <a:lvl4pPr marL="1828800" marR="0" lvl="3"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4pPr>
            <a:lvl5pPr marL="2286000" marR="0" lvl="4"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5pPr>
            <a:lvl6pPr marL="2743200" marR="0" lvl="5"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6pPr>
            <a:lvl7pPr marL="3200400" marR="0" lvl="6"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7pPr>
            <a:lvl8pPr marL="3657600" marR="0" lvl="7"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8pPr>
            <a:lvl9pPr marL="4114800" marR="0" lvl="8" indent="-304800" algn="ctr"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9pPr>
          </a:lstStyle>
          <a:p>
            <a:pPr marL="0" indent="0">
              <a:defRPr/>
            </a:pPr>
            <a:r>
              <a:rPr lang="en-US" sz="1800" b="1" dirty="0">
                <a:solidFill>
                  <a:schemeClr val="bg2"/>
                </a:solidFill>
                <a:latin typeface="+mj-lt"/>
              </a:rPr>
              <a:t>About me</a:t>
            </a:r>
          </a:p>
          <a:p>
            <a:pPr marL="0" indent="0">
              <a:defRPr/>
            </a:pPr>
            <a:r>
              <a:rPr lang="en-US" sz="1400" dirty="0">
                <a:solidFill>
                  <a:schemeClr val="bg2"/>
                </a:solidFill>
                <a:latin typeface="+mj-lt"/>
              </a:rPr>
              <a:t>As a Level 4 Health and Social Care student, I am developing the professional skills needed to work safely and confidently in a care setting.</a:t>
            </a:r>
          </a:p>
          <a:p>
            <a:pPr marL="0" indent="0">
              <a:defRPr/>
            </a:pPr>
            <a:endParaRPr lang="en-US" sz="2000" b="1" dirty="0">
              <a:solidFill>
                <a:schemeClr val="bg2"/>
              </a:solidFill>
              <a:latin typeface="Calibri"/>
            </a:endParaRPr>
          </a:p>
          <a:p>
            <a:pPr marL="0" indent="0">
              <a:defRPr/>
            </a:pPr>
            <a:r>
              <a:rPr lang="en-US" b="1" dirty="0">
                <a:solidFill>
                  <a:schemeClr val="bg2"/>
                </a:solidFill>
                <a:latin typeface="+mj-lt"/>
              </a:rPr>
              <a:t>Purpose of this presentation</a:t>
            </a:r>
          </a:p>
          <a:p>
            <a:pPr marL="0" indent="0">
              <a:defRPr/>
            </a:pPr>
            <a:r>
              <a:rPr lang="en-US" sz="1400" dirty="0">
                <a:solidFill>
                  <a:schemeClr val="bg2"/>
                </a:solidFill>
                <a:latin typeface="+mj-lt"/>
              </a:rPr>
              <a:t>This presentation focuses on communication as one of the essential professional skills in health and social care practice. It will outline the skill, the reasons why it is important in professional practice, present an established communication framework, and provide a practical example of how it is used in a real care environment.</a:t>
            </a:r>
          </a:p>
        </p:txBody>
      </p:sp>
      <p:sp>
        <p:nvSpPr>
          <p:cNvPr id="8" name="TextBox 7">
            <a:extLst>
              <a:ext uri="{FF2B5EF4-FFF2-40B4-BE49-F238E27FC236}">
                <a16:creationId xmlns:a16="http://schemas.microsoft.com/office/drawing/2014/main" id="{A56FB5AF-B40C-EF67-3DFC-4A617A749531}"/>
              </a:ext>
            </a:extLst>
          </p:cNvPr>
          <p:cNvSpPr txBox="1"/>
          <p:nvPr/>
        </p:nvSpPr>
        <p:spPr>
          <a:xfrm>
            <a:off x="2480585" y="328984"/>
            <a:ext cx="5296789" cy="523220"/>
          </a:xfrm>
          <a:prstGeom prst="rect">
            <a:avLst/>
          </a:prstGeom>
          <a:noFill/>
        </p:spPr>
        <p:txBody>
          <a:bodyPr wrap="square">
            <a:spAutoFit/>
          </a:bodyPr>
          <a:lstStyle/>
          <a:p>
            <a:r>
              <a:rPr lang="en-GB" altLang="en-US" sz="2800" b="1" dirty="0">
                <a:solidFill>
                  <a:schemeClr val="bg2"/>
                </a:solidFill>
              </a:rPr>
              <a:t>Introduction</a:t>
            </a:r>
            <a:endParaRPr lang="en-GB" dirty="0">
              <a:solidFill>
                <a:schemeClr val="bg2"/>
              </a:solidFill>
            </a:endParaRPr>
          </a:p>
        </p:txBody>
      </p:sp>
      <p:pic>
        <p:nvPicPr>
          <p:cNvPr id="3" name="Picture 2">
            <a:extLst>
              <a:ext uri="{FF2B5EF4-FFF2-40B4-BE49-F238E27FC236}">
                <a16:creationId xmlns:a16="http://schemas.microsoft.com/office/drawing/2014/main" id="{68F58D3D-63D2-6CE8-AE78-AEB372A41FB5}"/>
              </a:ext>
            </a:extLst>
          </p:cNvPr>
          <p:cNvPicPr>
            <a:picLocks noChangeAspect="1"/>
          </p:cNvPicPr>
          <p:nvPr/>
        </p:nvPicPr>
        <p:blipFill>
          <a:blip r:embed="rId3"/>
          <a:stretch>
            <a:fillRect/>
          </a:stretch>
        </p:blipFill>
        <p:spPr>
          <a:xfrm>
            <a:off x="5573327" y="1094087"/>
            <a:ext cx="3474852" cy="272566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32"/>
          <p:cNvSpPr txBox="1">
            <a:spLocks noGrp="1"/>
          </p:cNvSpPr>
          <p:nvPr>
            <p:ph type="title"/>
          </p:nvPr>
        </p:nvSpPr>
        <p:spPr>
          <a:xfrm>
            <a:off x="1640698" y="146652"/>
            <a:ext cx="7704000" cy="693300"/>
          </a:xfrm>
          <a:prstGeom prst="rect">
            <a:avLst/>
          </a:prstGeom>
        </p:spPr>
        <p:txBody>
          <a:bodyPr spcFirstLastPara="1" wrap="square" lIns="91425" tIns="91425" rIns="91425" bIns="91425" anchor="t" anchorCtr="0">
            <a:noAutofit/>
          </a:bodyPr>
          <a:lstStyle/>
          <a:p>
            <a:pPr lvl="0"/>
            <a:r>
              <a:rPr lang="en-US" sz="2800" b="1" dirty="0">
                <a:solidFill>
                  <a:schemeClr val="bg2"/>
                </a:solidFill>
                <a:latin typeface="+mj-lt"/>
              </a:rPr>
              <a:t>What is your chosen skill? </a:t>
            </a:r>
            <a:endParaRPr lang="en-US" sz="2800" dirty="0">
              <a:solidFill>
                <a:schemeClr val="bg2"/>
              </a:solidFill>
              <a:latin typeface="+mj-lt"/>
            </a:endParaRPr>
          </a:p>
        </p:txBody>
      </p:sp>
      <p:sp>
        <p:nvSpPr>
          <p:cNvPr id="27" name="TextBox 26">
            <a:extLst>
              <a:ext uri="{FF2B5EF4-FFF2-40B4-BE49-F238E27FC236}">
                <a16:creationId xmlns:a16="http://schemas.microsoft.com/office/drawing/2014/main" id="{5E77E28E-DC16-9700-9598-76B16CB5CC67}"/>
              </a:ext>
            </a:extLst>
          </p:cNvPr>
          <p:cNvSpPr txBox="1"/>
          <p:nvPr/>
        </p:nvSpPr>
        <p:spPr>
          <a:xfrm>
            <a:off x="603626" y="839952"/>
            <a:ext cx="5647573" cy="3754874"/>
          </a:xfrm>
          <a:prstGeom prst="rect">
            <a:avLst/>
          </a:prstGeom>
          <a:noFill/>
        </p:spPr>
        <p:txBody>
          <a:bodyPr wrap="square">
            <a:spAutoFit/>
          </a:bodyPr>
          <a:lstStyle/>
          <a:p>
            <a:pPr>
              <a:buNone/>
            </a:pPr>
            <a:r>
              <a:rPr lang="en-US" sz="1800" b="1" i="0" dirty="0">
                <a:solidFill>
                  <a:schemeClr val="bg2"/>
                </a:solidFill>
                <a:latin typeface="+mj-lt"/>
              </a:rPr>
              <a:t>Chosen skill: Communication</a:t>
            </a:r>
          </a:p>
          <a:p>
            <a:r>
              <a:rPr lang="en-GB" sz="1600" b="1" dirty="0">
                <a:solidFill>
                  <a:schemeClr val="bg2"/>
                </a:solidFill>
              </a:rPr>
              <a:t>Definition</a:t>
            </a:r>
            <a:br>
              <a:rPr lang="en-GB" dirty="0">
                <a:solidFill>
                  <a:schemeClr val="bg2"/>
                </a:solidFill>
              </a:rPr>
            </a:br>
            <a:r>
              <a:rPr lang="en-GB" dirty="0">
                <a:solidFill>
                  <a:schemeClr val="bg2"/>
                </a:solidFill>
              </a:rPr>
              <a:t>Communication refers to the ability to share information clearly and effectively through verbal, non-verbal, written and digital methods (Lunenburg, 2010).</a:t>
            </a:r>
          </a:p>
          <a:p>
            <a:endParaRPr lang="en-GB" dirty="0">
              <a:solidFill>
                <a:schemeClr val="bg2"/>
              </a:solidFill>
            </a:endParaRPr>
          </a:p>
          <a:p>
            <a:r>
              <a:rPr lang="en-GB" sz="1600" b="1" dirty="0">
                <a:solidFill>
                  <a:schemeClr val="bg2"/>
                </a:solidFill>
              </a:rPr>
              <a:t>In everyday practice</a:t>
            </a:r>
            <a:br>
              <a:rPr lang="en-GB" dirty="0">
                <a:solidFill>
                  <a:schemeClr val="bg2"/>
                </a:solidFill>
              </a:rPr>
            </a:br>
            <a:r>
              <a:rPr lang="en-GB" dirty="0">
                <a:solidFill>
                  <a:schemeClr val="bg2"/>
                </a:solidFill>
              </a:rPr>
              <a:t>This involves listening attentively to service users, explaining care clearly, maintaining accurate written records, and using an appropriate tone of voice, eye contact and body language.</a:t>
            </a:r>
          </a:p>
          <a:p>
            <a:endParaRPr lang="en-GB" dirty="0">
              <a:solidFill>
                <a:schemeClr val="bg2"/>
              </a:solidFill>
            </a:endParaRPr>
          </a:p>
          <a:p>
            <a:r>
              <a:rPr lang="en-GB" sz="1600" b="1" dirty="0">
                <a:solidFill>
                  <a:schemeClr val="bg2"/>
                </a:solidFill>
              </a:rPr>
              <a:t>How I have developed this skill</a:t>
            </a:r>
            <a:br>
              <a:rPr lang="en-GB" sz="1600" dirty="0">
                <a:solidFill>
                  <a:schemeClr val="bg2"/>
                </a:solidFill>
              </a:rPr>
            </a:br>
            <a:r>
              <a:rPr lang="en-GB" dirty="0">
                <a:solidFill>
                  <a:schemeClr val="bg2"/>
                </a:solidFill>
              </a:rPr>
              <a:t>I have developed this skill through group work and presentations at university, as well as through part-time work and volunteering, where clear and respectful communication with people was essential.</a:t>
            </a:r>
          </a:p>
          <a:p>
            <a:pPr>
              <a:buNone/>
            </a:pPr>
            <a:endParaRPr lang="en-US" sz="1800" b="1" dirty="0">
              <a:solidFill>
                <a:schemeClr val="bg1">
                  <a:lumMod val="25000"/>
                </a:schemeClr>
              </a:solidFill>
              <a:latin typeface="+mj-lt"/>
            </a:endParaRPr>
          </a:p>
        </p:txBody>
      </p:sp>
      <p:pic>
        <p:nvPicPr>
          <p:cNvPr id="29" name="Picture 28" descr="Verbal communication: keys to professional success">
            <a:extLst>
              <a:ext uri="{FF2B5EF4-FFF2-40B4-BE49-F238E27FC236}">
                <a16:creationId xmlns:a16="http://schemas.microsoft.com/office/drawing/2014/main" id="{ADAB6D89-9C26-C52F-66D7-0969BB53FB43}"/>
              </a:ext>
            </a:extLst>
          </p:cNvPr>
          <p:cNvPicPr>
            <a:picLocks noChangeAspect="1"/>
          </p:cNvPicPr>
          <p:nvPr/>
        </p:nvPicPr>
        <p:blipFill>
          <a:blip r:embed="rId3"/>
          <a:srcRect l="11495" r="11173"/>
          <a:stretch>
            <a:fillRect/>
          </a:stretch>
        </p:blipFill>
        <p:spPr>
          <a:xfrm>
            <a:off x="6251199" y="1903228"/>
            <a:ext cx="2731712" cy="198699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7"/>
        <p:cNvGrpSpPr/>
        <p:nvPr/>
      </p:nvGrpSpPr>
      <p:grpSpPr>
        <a:xfrm>
          <a:off x="0" y="0"/>
          <a:ext cx="0" cy="0"/>
          <a:chOff x="0" y="0"/>
          <a:chExt cx="0" cy="0"/>
        </a:xfrm>
      </p:grpSpPr>
      <p:sp>
        <p:nvSpPr>
          <p:cNvPr id="749" name="Google Shape;749;p35"/>
          <p:cNvSpPr txBox="1">
            <a:spLocks noGrp="1"/>
          </p:cNvSpPr>
          <p:nvPr>
            <p:ph type="title"/>
          </p:nvPr>
        </p:nvSpPr>
        <p:spPr>
          <a:xfrm>
            <a:off x="179665" y="208005"/>
            <a:ext cx="8370164" cy="800021"/>
          </a:xfrm>
          <a:prstGeom prst="rect">
            <a:avLst/>
          </a:prstGeom>
        </p:spPr>
        <p:txBody>
          <a:bodyPr spcFirstLastPara="1" wrap="square" lIns="91425" tIns="91425" rIns="91425" bIns="91425" anchor="t" anchorCtr="0">
            <a:noAutofit/>
          </a:bodyPr>
          <a:lstStyle/>
          <a:p>
            <a:pPr lvl="0"/>
            <a:r>
              <a:rPr lang="en-US" sz="2400" b="1" dirty="0">
                <a:solidFill>
                  <a:schemeClr val="bg2"/>
                </a:solidFill>
                <a:latin typeface="+mj-lt"/>
              </a:rPr>
              <a:t>Importance of Communication in professional practice</a:t>
            </a:r>
            <a:endParaRPr sz="2400" dirty="0">
              <a:solidFill>
                <a:schemeClr val="bg2"/>
              </a:solidFill>
              <a:latin typeface="+mj-lt"/>
            </a:endParaRPr>
          </a:p>
        </p:txBody>
      </p:sp>
      <p:sp>
        <p:nvSpPr>
          <p:cNvPr id="752" name="Google Shape;752;p35"/>
          <p:cNvSpPr/>
          <p:nvPr/>
        </p:nvSpPr>
        <p:spPr>
          <a:xfrm rot="10800000">
            <a:off x="8480639" y="-902681"/>
            <a:ext cx="1693393" cy="1690033"/>
          </a:xfrm>
          <a:custGeom>
            <a:avLst/>
            <a:gdLst/>
            <a:ahLst/>
            <a:cxnLst/>
            <a:rect l="l" t="t" r="r" b="b"/>
            <a:pathLst>
              <a:path w="82518" h="82518" extrusionOk="0">
                <a:moveTo>
                  <a:pt x="83711" y="41608"/>
                </a:moveTo>
                <a:cubicBezTo>
                  <a:pt x="83711" y="64398"/>
                  <a:pt x="65233" y="82871"/>
                  <a:pt x="42449" y="82871"/>
                </a:cubicBezTo>
                <a:cubicBezTo>
                  <a:pt x="19665" y="82871"/>
                  <a:pt x="1193" y="64398"/>
                  <a:pt x="1193" y="41608"/>
                </a:cubicBezTo>
                <a:cubicBezTo>
                  <a:pt x="1193" y="18824"/>
                  <a:pt x="19665" y="352"/>
                  <a:pt x="42449" y="352"/>
                </a:cubicBezTo>
                <a:cubicBezTo>
                  <a:pt x="65233" y="352"/>
                  <a:pt x="83711" y="18824"/>
                  <a:pt x="83711" y="4160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spcBef>
                <a:spcPts val="0"/>
              </a:spcBef>
              <a:spcAft>
                <a:spcPts val="0"/>
              </a:spcAft>
              <a:buNone/>
            </a:pPr>
            <a:endParaRPr sz="1400" dirty="0">
              <a:solidFill>
                <a:schemeClr val="dk1"/>
              </a:solidFill>
              <a:latin typeface="Calibri"/>
              <a:ea typeface="Calibri"/>
              <a:cs typeface="Calibri"/>
              <a:sym typeface="Calibri"/>
            </a:endParaRPr>
          </a:p>
        </p:txBody>
      </p:sp>
      <p:sp>
        <p:nvSpPr>
          <p:cNvPr id="5" name="TextBox 4">
            <a:extLst>
              <a:ext uri="{FF2B5EF4-FFF2-40B4-BE49-F238E27FC236}">
                <a16:creationId xmlns:a16="http://schemas.microsoft.com/office/drawing/2014/main" id="{0C27C728-DAD4-49BB-FD38-146A3AB0AFEE}"/>
              </a:ext>
            </a:extLst>
          </p:cNvPr>
          <p:cNvSpPr txBox="1"/>
          <p:nvPr/>
        </p:nvSpPr>
        <p:spPr>
          <a:xfrm>
            <a:off x="389217" y="711517"/>
            <a:ext cx="5600103" cy="4247317"/>
          </a:xfrm>
          <a:prstGeom prst="rect">
            <a:avLst/>
          </a:prstGeom>
          <a:noFill/>
        </p:spPr>
        <p:txBody>
          <a:bodyPr wrap="square">
            <a:spAutoFit/>
          </a:bodyPr>
          <a:lstStyle/>
          <a:p>
            <a:r>
              <a:rPr lang="en-GB" b="1" dirty="0">
                <a:solidFill>
                  <a:schemeClr val="bg2"/>
                </a:solidFill>
              </a:rPr>
              <a:t>Why this skill is essential</a:t>
            </a:r>
          </a:p>
          <a:p>
            <a:r>
              <a:rPr lang="en-GB" sz="1200" dirty="0">
                <a:solidFill>
                  <a:schemeClr val="bg2"/>
                </a:solidFill>
              </a:rPr>
              <a:t>Communication helps to provide safe, effective care and positive outcomes for service users by ensuring that accurate information is shared clearly between healthcare professionals, service users and their families. The Nursing and Midwifery Council expects registrants to communicate clearly and check that service users understand the information provided (Nursing and Midwifery Council, 2018).</a:t>
            </a:r>
          </a:p>
          <a:p>
            <a:endParaRPr lang="en-GB" sz="1200" dirty="0">
              <a:solidFill>
                <a:schemeClr val="bg2"/>
              </a:solidFill>
            </a:endParaRPr>
          </a:p>
          <a:p>
            <a:r>
              <a:rPr lang="en-GB" b="1" dirty="0">
                <a:solidFill>
                  <a:schemeClr val="bg2"/>
                </a:solidFill>
              </a:rPr>
              <a:t>Benefits</a:t>
            </a:r>
          </a:p>
          <a:p>
            <a:r>
              <a:rPr lang="en-GB" sz="1200" dirty="0">
                <a:solidFill>
                  <a:schemeClr val="bg2"/>
                </a:solidFill>
              </a:rPr>
              <a:t>Service users feel respected, understood and involved in decisions about their    care. </a:t>
            </a:r>
          </a:p>
          <a:p>
            <a:r>
              <a:rPr lang="en-GB" sz="1200" dirty="0">
                <a:solidFill>
                  <a:schemeClr val="bg2"/>
                </a:solidFill>
              </a:rPr>
              <a:t>Healthcare professionals can work effectively as a team and reduce       misunderstandings during handovers. </a:t>
            </a:r>
          </a:p>
          <a:p>
            <a:r>
              <a:rPr lang="en-GB" sz="1200" dirty="0">
                <a:solidFill>
                  <a:schemeClr val="bg2"/>
                </a:solidFill>
              </a:rPr>
              <a:t>Organisations can reduce errors, complaints and delays in the delivery of care. </a:t>
            </a:r>
          </a:p>
          <a:p>
            <a:endParaRPr lang="en-GB" sz="1200" dirty="0">
              <a:solidFill>
                <a:schemeClr val="bg2"/>
              </a:solidFill>
            </a:endParaRPr>
          </a:p>
          <a:p>
            <a:r>
              <a:rPr lang="en-GB" b="1" dirty="0">
                <a:solidFill>
                  <a:schemeClr val="bg2"/>
                </a:solidFill>
              </a:rPr>
              <a:t>If communication fails</a:t>
            </a:r>
          </a:p>
          <a:p>
            <a:r>
              <a:rPr lang="en-GB" sz="1200" dirty="0">
                <a:solidFill>
                  <a:schemeClr val="bg2"/>
                </a:solidFill>
              </a:rPr>
              <a:t>Poor communication may result in missing or incomplete information during handovers and may contribute to medication errors (Agency for Healthcare Research and Quality, 2019). Communication failures are also recognised as one of the most common contributing factors to patient safety incidents worldwide (World Health Organization, 2011).</a:t>
            </a:r>
          </a:p>
          <a:p>
            <a:pPr>
              <a:buNone/>
            </a:pPr>
            <a:endParaRPr lang="en-US" sz="1200" b="0" i="0" dirty="0">
              <a:solidFill>
                <a:schemeClr val="bg2"/>
              </a:solidFill>
              <a:latin typeface="+mj-lt"/>
            </a:endParaRPr>
          </a:p>
        </p:txBody>
      </p:sp>
      <p:pic>
        <p:nvPicPr>
          <p:cNvPr id="3" name="Picture 2">
            <a:extLst>
              <a:ext uri="{FF2B5EF4-FFF2-40B4-BE49-F238E27FC236}">
                <a16:creationId xmlns:a16="http://schemas.microsoft.com/office/drawing/2014/main" id="{5EF7D48F-4DAE-1A72-53DF-F3123425E8CD}"/>
              </a:ext>
            </a:extLst>
          </p:cNvPr>
          <p:cNvPicPr>
            <a:picLocks noChangeAspect="1"/>
          </p:cNvPicPr>
          <p:nvPr/>
        </p:nvPicPr>
        <p:blipFill>
          <a:blip r:embed="rId3"/>
          <a:stretch>
            <a:fillRect/>
          </a:stretch>
        </p:blipFill>
        <p:spPr>
          <a:xfrm>
            <a:off x="5874614" y="1755044"/>
            <a:ext cx="3129537" cy="2316681"/>
          </a:xfrm>
          <a:prstGeom prst="rect">
            <a:avLst/>
          </a:prstGeom>
        </p:spPr>
      </p:pic>
      <p:sp>
        <p:nvSpPr>
          <p:cNvPr id="8" name="Flowchart: Connector 7">
            <a:extLst>
              <a:ext uri="{FF2B5EF4-FFF2-40B4-BE49-F238E27FC236}">
                <a16:creationId xmlns:a16="http://schemas.microsoft.com/office/drawing/2014/main" id="{7C9536A5-FEC6-FBA6-972F-C1914E11D774}"/>
              </a:ext>
            </a:extLst>
          </p:cNvPr>
          <p:cNvSpPr/>
          <p:nvPr/>
        </p:nvSpPr>
        <p:spPr>
          <a:xfrm flipH="1" flipV="1">
            <a:off x="-1033669" y="4488382"/>
            <a:ext cx="1486894" cy="1407379"/>
          </a:xfrm>
          <a:prstGeom prst="flowChartConnector">
            <a:avLst/>
          </a:prstGeom>
          <a:solidFill>
            <a:schemeClr val="accent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n w="0"/>
              <a:solidFill>
                <a:schemeClr val="accent1"/>
              </a:solidFill>
              <a:effectLst>
                <a:outerShdw blurRad="38100" dist="25400" dir="5400000" algn="ctr" rotWithShape="0">
                  <a:srgbClr val="6E747A">
                    <a:alpha val="43000"/>
                  </a:srgbClr>
                </a:outerShdw>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0"/>
        <p:cNvGrpSpPr/>
        <p:nvPr/>
      </p:nvGrpSpPr>
      <p:grpSpPr>
        <a:xfrm>
          <a:off x="0" y="0"/>
          <a:ext cx="0" cy="0"/>
          <a:chOff x="0" y="0"/>
          <a:chExt cx="0" cy="0"/>
        </a:xfrm>
      </p:grpSpPr>
      <p:sp>
        <p:nvSpPr>
          <p:cNvPr id="871" name="Google Shape;871;p38"/>
          <p:cNvSpPr txBox="1">
            <a:spLocks noGrp="1"/>
          </p:cNvSpPr>
          <p:nvPr>
            <p:ph type="title"/>
          </p:nvPr>
        </p:nvSpPr>
        <p:spPr>
          <a:xfrm>
            <a:off x="941832" y="164956"/>
            <a:ext cx="7948512"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800" b="1" dirty="0">
                <a:solidFill>
                  <a:schemeClr val="bg2"/>
                </a:solidFill>
                <a:latin typeface="+mj-lt"/>
              </a:rPr>
              <a:t>Model linked to Communication: SBAR	</a:t>
            </a:r>
          </a:p>
        </p:txBody>
      </p:sp>
      <p:sp>
        <p:nvSpPr>
          <p:cNvPr id="14" name="Content Placeholder 2">
            <a:extLst>
              <a:ext uri="{FF2B5EF4-FFF2-40B4-BE49-F238E27FC236}">
                <a16:creationId xmlns:a16="http://schemas.microsoft.com/office/drawing/2014/main" id="{03810E5F-580E-1441-E7FC-5EFE749D83A6}"/>
              </a:ext>
            </a:extLst>
          </p:cNvPr>
          <p:cNvSpPr txBox="1">
            <a:spLocks/>
          </p:cNvSpPr>
          <p:nvPr/>
        </p:nvSpPr>
        <p:spPr>
          <a:xfrm>
            <a:off x="438912" y="737656"/>
            <a:ext cx="5195707" cy="472991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400"/>
              <a:buFont typeface="Open Sans"/>
              <a:buNone/>
              <a:defRPr sz="1200" b="0" i="0" u="none" strike="noStrike" cap="none">
                <a:solidFill>
                  <a:schemeClr val="dk1"/>
                </a:solidFill>
                <a:latin typeface="Open Sans"/>
                <a:ea typeface="Open Sans"/>
                <a:cs typeface="Open Sans"/>
                <a:sym typeface="Open Sans"/>
              </a:defRPr>
            </a:lvl1pPr>
            <a:lvl2pPr marL="914400" marR="0" lvl="1"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2pPr>
            <a:lvl3pPr marL="1371600" marR="0" lvl="2"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3pPr>
            <a:lvl4pPr marL="1828800" marR="0" lvl="3"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4pPr>
            <a:lvl5pPr marL="2286000" marR="0" lvl="4"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5pPr>
            <a:lvl6pPr marL="2743200" marR="0" lvl="5"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6pPr>
            <a:lvl7pPr marL="3200400" marR="0" lvl="6"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7pPr>
            <a:lvl8pPr marL="3657600" marR="0" lvl="7"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8pPr>
            <a:lvl9pPr marL="4114800" marR="0" lvl="8"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9pPr>
          </a:lstStyle>
          <a:p>
            <a:pPr marL="0" indent="0">
              <a:lnSpc>
                <a:spcPct val="150000"/>
              </a:lnSpc>
            </a:pPr>
            <a:r>
              <a:rPr lang="en-US" sz="1600" b="1" dirty="0">
                <a:solidFill>
                  <a:schemeClr val="bg2"/>
                </a:solidFill>
                <a:latin typeface="+mj-lt"/>
              </a:rPr>
              <a:t>What is this model?</a:t>
            </a:r>
          </a:p>
          <a:p>
            <a:pPr marL="0" indent="0"/>
            <a:r>
              <a:rPr lang="en-US" dirty="0">
                <a:solidFill>
                  <a:schemeClr val="bg2"/>
                </a:solidFill>
                <a:latin typeface="+mj-lt"/>
              </a:rPr>
              <a:t>SBAR (Situation, Background, Assessment, Recommendation) is a well-developed model that allows communicating essential information about patients effectively and promptly (Agency for Healthcare Research and Quality, 2019).</a:t>
            </a:r>
          </a:p>
          <a:p>
            <a:pPr marL="0" indent="0"/>
            <a:endParaRPr lang="en-US" b="1" dirty="0">
              <a:solidFill>
                <a:schemeClr val="bg2">
                  <a:lumMod val="75000"/>
                </a:schemeClr>
              </a:solidFill>
              <a:latin typeface="+mj-lt"/>
            </a:endParaRPr>
          </a:p>
          <a:p>
            <a:pPr marL="0" indent="0"/>
            <a:endParaRPr lang="en-US" sz="1100" b="1" dirty="0">
              <a:solidFill>
                <a:schemeClr val="bg2">
                  <a:lumMod val="75000"/>
                </a:schemeClr>
              </a:solidFill>
              <a:latin typeface="+mj-lt"/>
            </a:endParaRPr>
          </a:p>
          <a:p>
            <a:pPr marL="0" indent="0"/>
            <a:r>
              <a:rPr lang="en-US" sz="1600" b="1" dirty="0">
                <a:solidFill>
                  <a:schemeClr val="bg2"/>
                </a:solidFill>
                <a:latin typeface="+mj-lt"/>
              </a:rPr>
              <a:t>Key stages</a:t>
            </a:r>
          </a:p>
          <a:p>
            <a:pPr marL="0" indent="0">
              <a:lnSpc>
                <a:spcPct val="150000"/>
              </a:lnSpc>
            </a:pPr>
            <a:r>
              <a:rPr lang="en-US" sz="1000" b="1" dirty="0">
                <a:solidFill>
                  <a:schemeClr val="bg2"/>
                </a:solidFill>
                <a:latin typeface="+mj-lt"/>
              </a:rPr>
              <a:t> </a:t>
            </a:r>
            <a:r>
              <a:rPr lang="en-US" sz="1400" b="1" dirty="0">
                <a:solidFill>
                  <a:schemeClr val="bg2"/>
                </a:solidFill>
                <a:latin typeface="+mj-lt"/>
              </a:rPr>
              <a:t>Situation:</a:t>
            </a:r>
            <a:r>
              <a:rPr lang="en-US" dirty="0">
                <a:solidFill>
                  <a:schemeClr val="bg2"/>
                </a:solidFill>
                <a:latin typeface="+mj-lt"/>
              </a:rPr>
              <a:t> what is happening right now.</a:t>
            </a:r>
          </a:p>
          <a:p>
            <a:pPr marL="0" indent="0">
              <a:lnSpc>
                <a:spcPct val="150000"/>
              </a:lnSpc>
            </a:pPr>
            <a:r>
              <a:rPr lang="en-US" dirty="0">
                <a:solidFill>
                  <a:schemeClr val="bg2"/>
                </a:solidFill>
                <a:latin typeface="+mj-lt"/>
              </a:rPr>
              <a:t> </a:t>
            </a:r>
            <a:r>
              <a:rPr lang="en-US" sz="1400" b="1" dirty="0">
                <a:solidFill>
                  <a:schemeClr val="bg2"/>
                </a:solidFill>
                <a:latin typeface="+mj-lt"/>
              </a:rPr>
              <a:t>Background:</a:t>
            </a:r>
            <a:r>
              <a:rPr lang="en-US" b="1" dirty="0">
                <a:solidFill>
                  <a:schemeClr val="bg2"/>
                </a:solidFill>
                <a:latin typeface="+mj-lt"/>
              </a:rPr>
              <a:t> </a:t>
            </a:r>
            <a:r>
              <a:rPr lang="en-US" dirty="0">
                <a:solidFill>
                  <a:schemeClr val="bg2"/>
                </a:solidFill>
                <a:latin typeface="+mj-lt"/>
              </a:rPr>
              <a:t>relevant history or context.</a:t>
            </a:r>
          </a:p>
          <a:p>
            <a:pPr marL="0" indent="0">
              <a:lnSpc>
                <a:spcPct val="150000"/>
              </a:lnSpc>
            </a:pPr>
            <a:r>
              <a:rPr lang="en-US" dirty="0">
                <a:solidFill>
                  <a:schemeClr val="bg2"/>
                </a:solidFill>
                <a:latin typeface="+mj-lt"/>
              </a:rPr>
              <a:t> </a:t>
            </a:r>
            <a:r>
              <a:rPr lang="en-US" sz="1400" b="1" dirty="0">
                <a:solidFill>
                  <a:schemeClr val="bg2"/>
                </a:solidFill>
                <a:latin typeface="+mj-lt"/>
              </a:rPr>
              <a:t>Assessment:</a:t>
            </a:r>
            <a:r>
              <a:rPr lang="en-US" dirty="0">
                <a:solidFill>
                  <a:schemeClr val="bg2"/>
                </a:solidFill>
                <a:latin typeface="+mj-lt"/>
              </a:rPr>
              <a:t> what you think the problem is. </a:t>
            </a:r>
          </a:p>
          <a:p>
            <a:pPr marL="0" indent="0">
              <a:lnSpc>
                <a:spcPct val="150000"/>
              </a:lnSpc>
            </a:pPr>
            <a:r>
              <a:rPr lang="en-US" dirty="0">
                <a:solidFill>
                  <a:schemeClr val="bg2"/>
                </a:solidFill>
                <a:latin typeface="+mj-lt"/>
              </a:rPr>
              <a:t> </a:t>
            </a:r>
            <a:r>
              <a:rPr lang="en-US" sz="1400" b="1" dirty="0">
                <a:solidFill>
                  <a:schemeClr val="bg2"/>
                </a:solidFill>
                <a:latin typeface="+mj-lt"/>
              </a:rPr>
              <a:t>Recommendation: </a:t>
            </a:r>
            <a:r>
              <a:rPr lang="en-US" dirty="0">
                <a:solidFill>
                  <a:schemeClr val="bg2"/>
                </a:solidFill>
                <a:latin typeface="+mj-lt"/>
              </a:rPr>
              <a:t>what action is needed.</a:t>
            </a:r>
          </a:p>
          <a:p>
            <a:pPr marL="0" indent="0">
              <a:lnSpc>
                <a:spcPct val="150000"/>
              </a:lnSpc>
            </a:pPr>
            <a:endParaRPr lang="en-US" b="1" dirty="0">
              <a:solidFill>
                <a:schemeClr val="bg2"/>
              </a:solidFill>
              <a:latin typeface="+mj-lt"/>
            </a:endParaRPr>
          </a:p>
          <a:p>
            <a:pPr marL="0" indent="0"/>
            <a:r>
              <a:rPr lang="en-US" sz="1600" b="1" dirty="0">
                <a:solidFill>
                  <a:schemeClr val="bg2"/>
                </a:solidFill>
                <a:latin typeface="+mj-lt"/>
              </a:rPr>
              <a:t>How it supports practice</a:t>
            </a:r>
          </a:p>
          <a:p>
            <a:pPr marL="0" indent="0"/>
            <a:r>
              <a:rPr lang="en-US" dirty="0">
                <a:solidFill>
                  <a:schemeClr val="bg2">
                    <a:lumMod val="75000"/>
                  </a:schemeClr>
                </a:solidFill>
                <a:latin typeface="+mj-lt"/>
              </a:rPr>
              <a:t>SBAR prevents unclear or partial handovers and provides a clear and consistent framework to staff in escalating issues to a senior colleague. </a:t>
            </a:r>
          </a:p>
        </p:txBody>
      </p:sp>
      <p:pic>
        <p:nvPicPr>
          <p:cNvPr id="6" name="Picture 5">
            <a:extLst>
              <a:ext uri="{FF2B5EF4-FFF2-40B4-BE49-F238E27FC236}">
                <a16:creationId xmlns:a16="http://schemas.microsoft.com/office/drawing/2014/main" id="{2C5C4709-AC61-8DC6-9388-F092932F5004}"/>
              </a:ext>
            </a:extLst>
          </p:cNvPr>
          <p:cNvPicPr>
            <a:picLocks noChangeAspect="1"/>
          </p:cNvPicPr>
          <p:nvPr/>
        </p:nvPicPr>
        <p:blipFill>
          <a:blip r:embed="rId3"/>
          <a:srcRect l="2631" r="4974"/>
          <a:stretch>
            <a:fillRect/>
          </a:stretch>
        </p:blipFill>
        <p:spPr>
          <a:xfrm>
            <a:off x="5754014" y="1136324"/>
            <a:ext cx="3252826" cy="33147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1"/>
        <p:cNvGrpSpPr/>
        <p:nvPr/>
      </p:nvGrpSpPr>
      <p:grpSpPr>
        <a:xfrm>
          <a:off x="0" y="0"/>
          <a:ext cx="0" cy="0"/>
          <a:chOff x="0" y="0"/>
          <a:chExt cx="0" cy="0"/>
        </a:xfrm>
      </p:grpSpPr>
      <p:sp>
        <p:nvSpPr>
          <p:cNvPr id="890" name="Google Shape;890;p39"/>
          <p:cNvSpPr txBox="1">
            <a:spLocks noGrp="1"/>
          </p:cNvSpPr>
          <p:nvPr>
            <p:ph type="title"/>
          </p:nvPr>
        </p:nvSpPr>
        <p:spPr>
          <a:xfrm>
            <a:off x="1440000" y="273593"/>
            <a:ext cx="7704000"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400" b="1" dirty="0">
                <a:solidFill>
                  <a:schemeClr val="bg2"/>
                </a:solidFill>
                <a:latin typeface="+mj-lt"/>
              </a:rPr>
              <a:t>Applying Communication in Practice</a:t>
            </a:r>
            <a:endParaRPr sz="2400" b="1" dirty="0">
              <a:solidFill>
                <a:schemeClr val="bg2"/>
              </a:solidFill>
              <a:latin typeface="+mj-lt"/>
            </a:endParaRPr>
          </a:p>
        </p:txBody>
      </p:sp>
      <p:sp>
        <p:nvSpPr>
          <p:cNvPr id="18" name="Content Placeholder 2">
            <a:extLst>
              <a:ext uri="{FF2B5EF4-FFF2-40B4-BE49-F238E27FC236}">
                <a16:creationId xmlns:a16="http://schemas.microsoft.com/office/drawing/2014/main" id="{09E3F8D5-635F-8CF6-AEA9-7CF7EDF693C5}"/>
              </a:ext>
            </a:extLst>
          </p:cNvPr>
          <p:cNvSpPr txBox="1">
            <a:spLocks/>
          </p:cNvSpPr>
          <p:nvPr/>
        </p:nvSpPr>
        <p:spPr>
          <a:xfrm>
            <a:off x="415343" y="846293"/>
            <a:ext cx="5094273" cy="401916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1pPr>
            <a:lvl2pPr marL="914400" marR="0" lvl="1"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2pPr>
            <a:lvl3pPr marL="1371600" marR="0" lvl="2"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3pPr>
            <a:lvl4pPr marL="1828800" marR="0" lvl="3"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4pPr>
            <a:lvl5pPr marL="2286000" marR="0" lvl="4"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5pPr>
            <a:lvl6pPr marL="2743200" marR="0" lvl="5"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6pPr>
            <a:lvl7pPr marL="3200400" marR="0" lvl="6"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7pPr>
            <a:lvl8pPr marL="3657600" marR="0" lvl="7"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8pPr>
            <a:lvl9pPr marL="4114800" marR="0" lvl="8"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9pPr>
          </a:lstStyle>
          <a:p>
            <a:pPr marL="0" indent="0"/>
            <a:r>
              <a:rPr lang="en-GB" sz="1600" b="1" dirty="0">
                <a:solidFill>
                  <a:schemeClr val="bg2"/>
                </a:solidFill>
                <a:latin typeface="+mj-lt"/>
              </a:rPr>
              <a:t>Practical example</a:t>
            </a:r>
          </a:p>
          <a:p>
            <a:pPr marL="0" indent="0"/>
            <a:r>
              <a:rPr lang="en-GB" sz="1400" b="1" dirty="0">
                <a:solidFill>
                  <a:schemeClr val="bg2"/>
                </a:solidFill>
                <a:latin typeface="+mj-lt"/>
              </a:rPr>
              <a:t>Setting:</a:t>
            </a:r>
            <a:r>
              <a:rPr lang="en-GB" dirty="0"/>
              <a:t> </a:t>
            </a:r>
            <a:r>
              <a:rPr lang="en-GB" dirty="0">
                <a:solidFill>
                  <a:schemeClr val="bg2"/>
                </a:solidFill>
                <a:latin typeface="+mj-lt"/>
              </a:rPr>
              <a:t>A care assistant working on a hospital ward.</a:t>
            </a:r>
          </a:p>
          <a:p>
            <a:pPr marL="0" indent="0"/>
            <a:endParaRPr lang="en-GB" dirty="0">
              <a:latin typeface="+mj-lt"/>
            </a:endParaRPr>
          </a:p>
          <a:p>
            <a:pPr marL="0" indent="0"/>
            <a:r>
              <a:rPr lang="en-GB" sz="1400" b="1" dirty="0">
                <a:solidFill>
                  <a:schemeClr val="bg2"/>
                </a:solidFill>
                <a:latin typeface="+mj-lt"/>
              </a:rPr>
              <a:t>Situation</a:t>
            </a:r>
          </a:p>
          <a:p>
            <a:pPr marL="0" indent="0"/>
            <a:r>
              <a:rPr lang="en-GB" dirty="0">
                <a:solidFill>
                  <a:schemeClr val="bg2"/>
                </a:solidFill>
                <a:latin typeface="Arial" panose="020B0604020202020204" pitchFamily="34" charset="0"/>
              </a:rPr>
              <a:t>A patient's condition changes unexpectedly and must be reported immediately to the nurse in charge.</a:t>
            </a:r>
          </a:p>
          <a:p>
            <a:pPr marL="0" indent="0"/>
            <a:endParaRPr lang="en-GB" dirty="0">
              <a:latin typeface="+mj-lt"/>
            </a:endParaRPr>
          </a:p>
          <a:p>
            <a:pPr marL="0" indent="0"/>
            <a:r>
              <a:rPr lang="en-GB" sz="1400" b="1" dirty="0">
                <a:solidFill>
                  <a:schemeClr val="bg2"/>
                </a:solidFill>
                <a:latin typeface="+mj-lt"/>
              </a:rPr>
              <a:t>How SBAR supports communication</a:t>
            </a:r>
          </a:p>
          <a:p>
            <a:pPr marL="0" indent="0"/>
            <a:r>
              <a:rPr lang="en-GB" dirty="0">
                <a:solidFill>
                  <a:schemeClr val="bg2"/>
                </a:solidFill>
                <a:latin typeface="+mj-lt"/>
              </a:rPr>
              <a:t>The care assistant uses the SBAR framework to communicate information clearly and accurately, ensuring that the receiving healthcare professional understands the patient’s condition.</a:t>
            </a:r>
          </a:p>
          <a:p>
            <a:pPr marL="0" indent="0"/>
            <a:endParaRPr lang="en-GB" dirty="0"/>
          </a:p>
          <a:p>
            <a:pPr marL="0" indent="0"/>
            <a:r>
              <a:rPr lang="en-GB" sz="1400" b="1" dirty="0">
                <a:solidFill>
                  <a:schemeClr val="bg2"/>
                </a:solidFill>
                <a:latin typeface="+mj-lt"/>
              </a:rPr>
              <a:t>Impact on care</a:t>
            </a:r>
          </a:p>
          <a:p>
            <a:pPr marL="0" indent="0">
              <a:lnSpc>
                <a:spcPct val="150000"/>
              </a:lnSpc>
            </a:pPr>
            <a:r>
              <a:rPr lang="en-GB" dirty="0">
                <a:solidFill>
                  <a:schemeClr val="bg2"/>
                </a:solidFill>
                <a:latin typeface="+mj-lt"/>
              </a:rPr>
              <a:t>• Improves communication.</a:t>
            </a:r>
          </a:p>
          <a:p>
            <a:pPr marL="0" indent="0">
              <a:lnSpc>
                <a:spcPct val="150000"/>
              </a:lnSpc>
            </a:pPr>
            <a:r>
              <a:rPr lang="en-GB" dirty="0">
                <a:solidFill>
                  <a:schemeClr val="bg2"/>
                </a:solidFill>
                <a:latin typeface="+mj-lt"/>
              </a:rPr>
              <a:t>• Supports timely clinical decision-making.</a:t>
            </a:r>
            <a:br>
              <a:rPr lang="en-GB" dirty="0">
                <a:solidFill>
                  <a:schemeClr val="bg2"/>
                </a:solidFill>
                <a:latin typeface="+mj-lt"/>
              </a:rPr>
            </a:br>
            <a:r>
              <a:rPr lang="en-GB" dirty="0">
                <a:solidFill>
                  <a:schemeClr val="bg2"/>
                </a:solidFill>
                <a:latin typeface="+mj-lt"/>
              </a:rPr>
              <a:t>• Reduces the risk of errors.</a:t>
            </a:r>
            <a:br>
              <a:rPr lang="en-GB" dirty="0">
                <a:solidFill>
                  <a:schemeClr val="bg2"/>
                </a:solidFill>
                <a:latin typeface="+mj-lt"/>
              </a:rPr>
            </a:br>
            <a:r>
              <a:rPr lang="en-GB" dirty="0">
                <a:solidFill>
                  <a:schemeClr val="bg2"/>
                </a:solidFill>
                <a:latin typeface="+mj-lt"/>
              </a:rPr>
              <a:t>• Promotes safe, high-quality patient care.</a:t>
            </a:r>
          </a:p>
        </p:txBody>
      </p:sp>
      <p:pic>
        <p:nvPicPr>
          <p:cNvPr id="7" name="Picture 6">
            <a:extLst>
              <a:ext uri="{FF2B5EF4-FFF2-40B4-BE49-F238E27FC236}">
                <a16:creationId xmlns:a16="http://schemas.microsoft.com/office/drawing/2014/main" id="{5F5FC945-0EFE-4920-972A-896707C1AA25}"/>
              </a:ext>
            </a:extLst>
          </p:cNvPr>
          <p:cNvPicPr>
            <a:picLocks noChangeAspect="1"/>
          </p:cNvPicPr>
          <p:nvPr/>
        </p:nvPicPr>
        <p:blipFill>
          <a:blip r:embed="rId3"/>
          <a:stretch>
            <a:fillRect/>
          </a:stretch>
        </p:blipFill>
        <p:spPr>
          <a:xfrm>
            <a:off x="5509616" y="846293"/>
            <a:ext cx="3561232" cy="401916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94"/>
        <p:cNvGrpSpPr/>
        <p:nvPr/>
      </p:nvGrpSpPr>
      <p:grpSpPr>
        <a:xfrm>
          <a:off x="0" y="0"/>
          <a:ext cx="0" cy="0"/>
          <a:chOff x="0" y="0"/>
          <a:chExt cx="0" cy="0"/>
        </a:xfrm>
      </p:grpSpPr>
      <p:sp>
        <p:nvSpPr>
          <p:cNvPr id="895" name="Google Shape;895;p40"/>
          <p:cNvSpPr txBox="1">
            <a:spLocks noGrp="1"/>
          </p:cNvSpPr>
          <p:nvPr>
            <p:ph type="title"/>
          </p:nvPr>
        </p:nvSpPr>
        <p:spPr>
          <a:xfrm>
            <a:off x="850392" y="380152"/>
            <a:ext cx="8122248" cy="58081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400" b="1" noProof="0" dirty="0">
                <a:solidFill>
                  <a:schemeClr val="bg2"/>
                </a:solidFill>
                <a:latin typeface="+mj-lt"/>
              </a:rPr>
              <a:t>How does Communication support my future career?</a:t>
            </a:r>
          </a:p>
        </p:txBody>
      </p:sp>
      <p:sp>
        <p:nvSpPr>
          <p:cNvPr id="26" name="Content Placeholder 2">
            <a:extLst>
              <a:ext uri="{FF2B5EF4-FFF2-40B4-BE49-F238E27FC236}">
                <a16:creationId xmlns:a16="http://schemas.microsoft.com/office/drawing/2014/main" id="{AC70A8F5-E872-FBEF-8B03-A033EF4E1398}"/>
              </a:ext>
            </a:extLst>
          </p:cNvPr>
          <p:cNvSpPr txBox="1">
            <a:spLocks/>
          </p:cNvSpPr>
          <p:nvPr/>
        </p:nvSpPr>
        <p:spPr>
          <a:xfrm>
            <a:off x="432551" y="1161288"/>
            <a:ext cx="5004153" cy="339537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1pPr>
            <a:lvl2pPr marL="914400" marR="0" lvl="1"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2pPr>
            <a:lvl3pPr marL="1371600" marR="0" lvl="2"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3pPr>
            <a:lvl4pPr marL="1828800" marR="0" lvl="3"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4pPr>
            <a:lvl5pPr marL="2286000" marR="0" lvl="4"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5pPr>
            <a:lvl6pPr marL="2743200" marR="0" lvl="5"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6pPr>
            <a:lvl7pPr marL="3200400" marR="0" lvl="6"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7pPr>
            <a:lvl8pPr marL="3657600" marR="0" lvl="7"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8pPr>
            <a:lvl9pPr marL="4114800" marR="0" lvl="8" indent="-304800" algn="ctr" rtl="0">
              <a:lnSpc>
                <a:spcPct val="100000"/>
              </a:lnSpc>
              <a:spcBef>
                <a:spcPts val="0"/>
              </a:spcBef>
              <a:spcAft>
                <a:spcPts val="0"/>
              </a:spcAft>
              <a:buClr>
                <a:schemeClr val="dk1"/>
              </a:buClr>
              <a:buSzPts val="1200"/>
              <a:buFont typeface="Open Sans"/>
              <a:buNone/>
              <a:defRPr sz="1200" b="0" i="0" u="none" strike="noStrike" cap="none">
                <a:solidFill>
                  <a:schemeClr val="dk1"/>
                </a:solidFill>
                <a:latin typeface="Open Sans"/>
                <a:ea typeface="Open Sans"/>
                <a:cs typeface="Open Sans"/>
                <a:sym typeface="Open Sans"/>
              </a:defRPr>
            </a:lvl9pPr>
          </a:lstStyle>
          <a:p>
            <a:pPr marL="0" indent="0"/>
            <a:r>
              <a:rPr lang="en-GB" sz="1400" b="1" dirty="0">
                <a:solidFill>
                  <a:schemeClr val="bg2"/>
                </a:solidFill>
                <a:latin typeface="+mj-lt"/>
              </a:rPr>
              <a:t>Employability</a:t>
            </a:r>
          </a:p>
          <a:p>
            <a:pPr marL="0" indent="0"/>
            <a:r>
              <a:rPr lang="en-GB" dirty="0">
                <a:solidFill>
                  <a:schemeClr val="bg2"/>
                </a:solidFill>
                <a:latin typeface="+mj-lt"/>
              </a:rPr>
              <a:t>Effective communication is an essential requirement for health and social care professionals, including care assistants and nurses. It supports safe, person-centred care and promotes effective teamwork.</a:t>
            </a:r>
          </a:p>
          <a:p>
            <a:pPr marL="0" indent="0"/>
            <a:endParaRPr lang="en-GB" dirty="0">
              <a:latin typeface="+mj-lt"/>
            </a:endParaRPr>
          </a:p>
          <a:p>
            <a:pPr marL="0" indent="0"/>
            <a:endParaRPr lang="en-GB" dirty="0">
              <a:latin typeface="+mj-lt"/>
            </a:endParaRPr>
          </a:p>
          <a:p>
            <a:pPr marL="0" indent="0"/>
            <a:r>
              <a:rPr lang="en-GB" sz="1400" b="1" dirty="0">
                <a:solidFill>
                  <a:schemeClr val="bg2"/>
                </a:solidFill>
                <a:latin typeface="+mj-lt"/>
              </a:rPr>
              <a:t>Future role</a:t>
            </a:r>
          </a:p>
          <a:p>
            <a:pPr marL="0" indent="0"/>
            <a:r>
              <a:rPr lang="en-GB" dirty="0">
                <a:solidFill>
                  <a:schemeClr val="bg2"/>
                </a:solidFill>
                <a:latin typeface="+mj-lt"/>
              </a:rPr>
              <a:t>This skill will help me gain the trust of service users, work effectively within a multidisciplinary team, and communicate confidently and safely in emergency situations.</a:t>
            </a:r>
          </a:p>
          <a:p>
            <a:pPr marL="0" indent="0"/>
            <a:endParaRPr lang="en-GB" dirty="0">
              <a:latin typeface="+mj-lt"/>
            </a:endParaRPr>
          </a:p>
          <a:p>
            <a:pPr marL="0" indent="0"/>
            <a:endParaRPr lang="en-GB" dirty="0">
              <a:latin typeface="+mj-lt"/>
            </a:endParaRPr>
          </a:p>
          <a:p>
            <a:pPr marL="0" indent="0"/>
            <a:r>
              <a:rPr lang="en-GB" sz="1400" b="1" dirty="0">
                <a:solidFill>
                  <a:schemeClr val="bg2"/>
                </a:solidFill>
                <a:latin typeface="+mj-lt"/>
              </a:rPr>
              <a:t>Personal reflection</a:t>
            </a:r>
          </a:p>
          <a:p>
            <a:pPr marL="0" indent="0"/>
            <a:r>
              <a:rPr lang="en-GB" dirty="0">
                <a:solidFill>
                  <a:schemeClr val="bg2"/>
                </a:solidFill>
                <a:latin typeface="+mj-lt"/>
              </a:rPr>
              <a:t>Group work and volunteering at university have strengthened my communication skills and increased my confidence. During my placement, I will continue to develop this skill by using structured communication tools such as </a:t>
            </a:r>
            <a:r>
              <a:rPr lang="en-GB" b="1" dirty="0">
                <a:solidFill>
                  <a:schemeClr val="bg2"/>
                </a:solidFill>
                <a:latin typeface="+mj-lt"/>
              </a:rPr>
              <a:t>SBAR</a:t>
            </a:r>
            <a:r>
              <a:rPr lang="en-GB" dirty="0">
                <a:solidFill>
                  <a:schemeClr val="bg2"/>
                </a:solidFill>
                <a:latin typeface="+mj-lt"/>
              </a:rPr>
              <a:t>.</a:t>
            </a:r>
          </a:p>
          <a:p>
            <a:pPr marL="0" indent="0"/>
            <a:endParaRPr lang="en-GB" dirty="0">
              <a:solidFill>
                <a:schemeClr val="bg2"/>
              </a:solidFill>
              <a:latin typeface="+mj-lt"/>
            </a:endParaRPr>
          </a:p>
        </p:txBody>
      </p:sp>
      <p:pic>
        <p:nvPicPr>
          <p:cNvPr id="6" name="Picture 5">
            <a:extLst>
              <a:ext uri="{FF2B5EF4-FFF2-40B4-BE49-F238E27FC236}">
                <a16:creationId xmlns:a16="http://schemas.microsoft.com/office/drawing/2014/main" id="{C46DD2E5-9AF5-7708-0671-AD24AED69E86}"/>
              </a:ext>
            </a:extLst>
          </p:cNvPr>
          <p:cNvPicPr>
            <a:picLocks noChangeAspect="1"/>
          </p:cNvPicPr>
          <p:nvPr/>
        </p:nvPicPr>
        <p:blipFill>
          <a:blip r:embed="rId3"/>
          <a:srcRect t="7910" r="666" b="10839"/>
          <a:stretch>
            <a:fillRect/>
          </a:stretch>
        </p:blipFill>
        <p:spPr>
          <a:xfrm>
            <a:off x="5543289" y="1161288"/>
            <a:ext cx="3429351" cy="37270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E234D-BFBA-F396-FE6D-4FD1A9D12CE9}"/>
              </a:ext>
            </a:extLst>
          </p:cNvPr>
          <p:cNvSpPr>
            <a:spLocks noGrp="1"/>
          </p:cNvSpPr>
          <p:nvPr>
            <p:ph type="title"/>
          </p:nvPr>
        </p:nvSpPr>
        <p:spPr>
          <a:xfrm>
            <a:off x="2486366" y="317472"/>
            <a:ext cx="2856910" cy="572700"/>
          </a:xfrm>
        </p:spPr>
        <p:txBody>
          <a:bodyPr wrap="square" anchor="ctr">
            <a:normAutofit/>
          </a:bodyPr>
          <a:lstStyle/>
          <a:p>
            <a:pPr>
              <a:lnSpc>
                <a:spcPct val="90000"/>
              </a:lnSpc>
            </a:pPr>
            <a:r>
              <a:rPr lang="en-GB" altLang="en-US" sz="2800" b="1" dirty="0">
                <a:solidFill>
                  <a:schemeClr val="bg2"/>
                </a:solidFill>
                <a:latin typeface="+mj-lt"/>
              </a:rPr>
              <a:t>Conclusion</a:t>
            </a:r>
            <a:endParaRPr lang="en-GB" sz="2800" dirty="0">
              <a:solidFill>
                <a:schemeClr val="bg2"/>
              </a:solidFill>
              <a:latin typeface="+mj-lt"/>
            </a:endParaRPr>
          </a:p>
        </p:txBody>
      </p:sp>
      <p:pic>
        <p:nvPicPr>
          <p:cNvPr id="5" name="Picture 4">
            <a:extLst>
              <a:ext uri="{FF2B5EF4-FFF2-40B4-BE49-F238E27FC236}">
                <a16:creationId xmlns:a16="http://schemas.microsoft.com/office/drawing/2014/main" id="{2CE053A8-AE2F-D960-EB23-7200FC70295A}"/>
              </a:ext>
            </a:extLst>
          </p:cNvPr>
          <p:cNvPicPr>
            <a:picLocks noChangeAspect="1"/>
          </p:cNvPicPr>
          <p:nvPr/>
        </p:nvPicPr>
        <p:blipFill>
          <a:blip r:embed="rId2"/>
          <a:stretch>
            <a:fillRect/>
          </a:stretch>
        </p:blipFill>
        <p:spPr>
          <a:xfrm>
            <a:off x="4663440" y="1454921"/>
            <a:ext cx="4284119" cy="3240129"/>
          </a:xfrm>
          <a:prstGeom prst="rect">
            <a:avLst/>
          </a:prstGeom>
        </p:spPr>
      </p:pic>
      <p:sp>
        <p:nvSpPr>
          <p:cNvPr id="7" name="TextBox 6">
            <a:extLst>
              <a:ext uri="{FF2B5EF4-FFF2-40B4-BE49-F238E27FC236}">
                <a16:creationId xmlns:a16="http://schemas.microsoft.com/office/drawing/2014/main" id="{CD58BFD4-05AF-C409-FEAA-7B7258C711B5}"/>
              </a:ext>
            </a:extLst>
          </p:cNvPr>
          <p:cNvSpPr txBox="1"/>
          <p:nvPr/>
        </p:nvSpPr>
        <p:spPr>
          <a:xfrm>
            <a:off x="196441" y="1345193"/>
            <a:ext cx="4375559" cy="2893100"/>
          </a:xfrm>
          <a:prstGeom prst="rect">
            <a:avLst/>
          </a:prstGeom>
          <a:noFill/>
        </p:spPr>
        <p:txBody>
          <a:bodyPr wrap="square">
            <a:spAutoFit/>
          </a:bodyPr>
          <a:lstStyle/>
          <a:p>
            <a:r>
              <a:rPr lang="en-GB" dirty="0">
                <a:solidFill>
                  <a:schemeClr val="bg2"/>
                </a:solidFill>
              </a:rPr>
              <a:t>Communication is an essential skill in health and social care. It promotes patient safety, builds trust, and supports effective teamwork.</a:t>
            </a:r>
          </a:p>
          <a:p>
            <a:endParaRPr lang="en-GB" dirty="0">
              <a:solidFill>
                <a:schemeClr val="bg2"/>
              </a:solidFill>
            </a:endParaRPr>
          </a:p>
          <a:p>
            <a:endParaRPr lang="en-GB" dirty="0">
              <a:solidFill>
                <a:schemeClr val="bg2"/>
              </a:solidFill>
            </a:endParaRPr>
          </a:p>
          <a:p>
            <a:r>
              <a:rPr lang="en-GB" dirty="0">
                <a:solidFill>
                  <a:schemeClr val="bg2"/>
                </a:solidFill>
              </a:rPr>
              <a:t>Structured communication tools such as SBAR help healthcare professionals communicate clearly and safely.</a:t>
            </a:r>
          </a:p>
          <a:p>
            <a:endParaRPr lang="en-GB" dirty="0">
              <a:solidFill>
                <a:schemeClr val="bg2"/>
              </a:solidFill>
            </a:endParaRPr>
          </a:p>
          <a:p>
            <a:endParaRPr lang="en-GB" dirty="0">
              <a:solidFill>
                <a:schemeClr val="bg2"/>
              </a:solidFill>
            </a:endParaRPr>
          </a:p>
          <a:p>
            <a:r>
              <a:rPr lang="en-GB" dirty="0">
                <a:solidFill>
                  <a:schemeClr val="bg2"/>
                </a:solidFill>
              </a:rPr>
              <a:t>I will continue to develop my communication skills to provide safe, person-centred care throughout my future career.</a:t>
            </a:r>
          </a:p>
        </p:txBody>
      </p:sp>
    </p:spTree>
    <p:extLst>
      <p:ext uri="{BB962C8B-B14F-4D97-AF65-F5344CB8AC3E}">
        <p14:creationId xmlns:p14="http://schemas.microsoft.com/office/powerpoint/2010/main" val="481237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DAC93-D98B-B60E-8B4C-3D466F910E19}"/>
              </a:ext>
            </a:extLst>
          </p:cNvPr>
          <p:cNvSpPr>
            <a:spLocks noGrp="1"/>
          </p:cNvSpPr>
          <p:nvPr>
            <p:ph type="title"/>
          </p:nvPr>
        </p:nvSpPr>
        <p:spPr>
          <a:xfrm>
            <a:off x="1305216" y="170705"/>
            <a:ext cx="7704000" cy="572700"/>
          </a:xfrm>
        </p:spPr>
        <p:txBody>
          <a:bodyPr/>
          <a:lstStyle/>
          <a:p>
            <a:r>
              <a:rPr lang="en-GB" sz="2800" b="1" dirty="0">
                <a:solidFill>
                  <a:schemeClr val="bg2"/>
                </a:solidFill>
                <a:latin typeface="+mj-lt"/>
              </a:rPr>
              <a:t>References</a:t>
            </a:r>
          </a:p>
        </p:txBody>
      </p:sp>
      <p:sp>
        <p:nvSpPr>
          <p:cNvPr id="4" name="TextBox 3">
            <a:extLst>
              <a:ext uri="{FF2B5EF4-FFF2-40B4-BE49-F238E27FC236}">
                <a16:creationId xmlns:a16="http://schemas.microsoft.com/office/drawing/2014/main" id="{E0631BDA-BE81-0F61-F49E-0EF654AB6B8F}"/>
              </a:ext>
            </a:extLst>
          </p:cNvPr>
          <p:cNvSpPr txBox="1"/>
          <p:nvPr/>
        </p:nvSpPr>
        <p:spPr>
          <a:xfrm>
            <a:off x="338328" y="984498"/>
            <a:ext cx="8110728" cy="3600986"/>
          </a:xfrm>
          <a:prstGeom prst="rect">
            <a:avLst/>
          </a:prstGeom>
          <a:noFill/>
        </p:spPr>
        <p:txBody>
          <a:bodyPr wrap="square">
            <a:spAutoFit/>
          </a:bodyPr>
          <a:lstStyle/>
          <a:p>
            <a:r>
              <a:rPr lang="en-GB" sz="1200" dirty="0">
                <a:solidFill>
                  <a:schemeClr val="bg2"/>
                </a:solidFill>
              </a:rPr>
              <a:t>Agency for Healthcare Research and Quality (2019) </a:t>
            </a:r>
            <a:r>
              <a:rPr lang="en-GB" sz="1200" i="1" dirty="0">
                <a:solidFill>
                  <a:schemeClr val="bg2"/>
                </a:solidFill>
              </a:rPr>
              <a:t>Tool: SBAR</a:t>
            </a:r>
            <a:r>
              <a:rPr lang="en-GB" sz="1200" dirty="0">
                <a:solidFill>
                  <a:schemeClr val="bg2"/>
                </a:solidFill>
              </a:rPr>
              <a:t>. Available at: </a:t>
            </a:r>
            <a:r>
              <a:rPr lang="en-GB" sz="1200" dirty="0">
                <a:solidFill>
                  <a:schemeClr val="bg2"/>
                </a:solidFill>
                <a:hlinkClick r:id="rId2">
                  <a:extLst>
                    <a:ext uri="{A12FA001-AC4F-418D-AE19-62706E023703}">
                      <ahyp:hlinkClr xmlns:ahyp="http://schemas.microsoft.com/office/drawing/2018/hyperlinkcolor" val="tx"/>
                    </a:ext>
                  </a:extLst>
                </a:hlinkClick>
              </a:rPr>
              <a:t>https://www.ahrq.gov/teamstepps-program/curriculum/communication/tools/sbar.html</a:t>
            </a:r>
            <a:r>
              <a:rPr lang="en-GB" sz="1200" dirty="0">
                <a:solidFill>
                  <a:schemeClr val="bg2"/>
                </a:solidFill>
              </a:rPr>
              <a:t> (Accessed: 13 July 2026).</a:t>
            </a:r>
          </a:p>
          <a:p>
            <a:endParaRPr lang="en-GB" sz="1200" dirty="0">
              <a:solidFill>
                <a:schemeClr val="bg2"/>
              </a:solidFill>
            </a:endParaRPr>
          </a:p>
          <a:p>
            <a:r>
              <a:rPr lang="en-GB" sz="1200" dirty="0">
                <a:solidFill>
                  <a:schemeClr val="bg2"/>
                </a:solidFill>
              </a:rPr>
              <a:t>Baile, W.F., Buckman, R., Lenzi, R., Glober, G., Beale, E.A. and Kudelka, A.P. (2000) ‘SPIKES—A six-step protocol for delivering bad news: application to the patient with cancer’, The Oncologist, 5(4), pp. 302–311. Available at: </a:t>
            </a:r>
            <a:r>
              <a:rPr lang="en-GB" sz="1200" dirty="0">
                <a:solidFill>
                  <a:schemeClr val="bg2"/>
                </a:solidFill>
                <a:hlinkClick r:id="rId3">
                  <a:extLst>
                    <a:ext uri="{A12FA001-AC4F-418D-AE19-62706E023703}">
                      <ahyp:hlinkClr xmlns:ahyp="http://schemas.microsoft.com/office/drawing/2018/hyperlinkcolor" val="tx"/>
                    </a:ext>
                  </a:extLst>
                </a:hlinkClick>
              </a:rPr>
              <a:t>https://doi.org/10.1634/theoncologist</a:t>
            </a:r>
            <a:r>
              <a:rPr lang="en-GB" sz="1200" dirty="0">
                <a:solidFill>
                  <a:srgbClr val="191919"/>
                </a:solidFill>
                <a:hlinkClick r:id="rId3">
                  <a:extLst>
                    <a:ext uri="{A12FA001-AC4F-418D-AE19-62706E023703}">
                      <ahyp:hlinkClr xmlns:ahyp="http://schemas.microsoft.com/office/drawing/2018/hyperlinkcolor" val="tx"/>
                    </a:ext>
                  </a:extLst>
                </a:hlinkClick>
              </a:rPr>
              <a:t>.</a:t>
            </a:r>
            <a:r>
              <a:rPr lang="en-GB" sz="1200" dirty="0">
                <a:solidFill>
                  <a:schemeClr val="bg2"/>
                </a:solidFill>
                <a:hlinkClick r:id="rId3">
                  <a:extLst>
                    <a:ext uri="{A12FA001-AC4F-418D-AE19-62706E023703}">
                      <ahyp:hlinkClr xmlns:ahyp="http://schemas.microsoft.com/office/drawing/2018/hyperlinkcolor" val="tx"/>
                    </a:ext>
                  </a:extLst>
                </a:hlinkClick>
              </a:rPr>
              <a:t>5-4-302</a:t>
            </a:r>
            <a:endParaRPr lang="en-GB" sz="1200" dirty="0">
              <a:solidFill>
                <a:schemeClr val="bg2"/>
              </a:solidFill>
            </a:endParaRPr>
          </a:p>
          <a:p>
            <a:endParaRPr lang="en-GB" sz="1200" dirty="0">
              <a:solidFill>
                <a:schemeClr val="bg2"/>
              </a:solidFill>
            </a:endParaRPr>
          </a:p>
          <a:p>
            <a:r>
              <a:rPr lang="en-GB" sz="1200" dirty="0">
                <a:solidFill>
                  <a:schemeClr val="bg2"/>
                </a:solidFill>
              </a:rPr>
              <a:t>Lunenburg, F.C. (2010) ‘Communication: the process, barriers, and improving effectiveness’, Schooling, 1(1), pp. 1–11. Available at: </a:t>
            </a:r>
            <a:r>
              <a:rPr lang="en-GB" sz="1200" dirty="0">
                <a:solidFill>
                  <a:schemeClr val="bg2"/>
                </a:solidFill>
                <a:hlinkClick r:id="rId4">
                  <a:extLst>
                    <a:ext uri="{A12FA001-AC4F-418D-AE19-62706E023703}">
                      <ahyp:hlinkClr xmlns:ahyp="http://schemas.microsoft.com/office/drawing/2018/hyperlinkcolor" val="tx"/>
                    </a:ext>
                  </a:extLst>
                </a:hlinkClick>
              </a:rPr>
              <a:t>http://www.nationalforum.com/Electronic%20Journal%20Volumes/Lunenburg,%20Fred%20C,%20Communication%20Schooling%20V1%20N1%202010.pdf</a:t>
            </a:r>
            <a:r>
              <a:rPr lang="en-GB" sz="1200" dirty="0">
                <a:solidFill>
                  <a:schemeClr val="bg2"/>
                </a:solidFill>
              </a:rPr>
              <a:t> (Accessed: 13 July 2026).</a:t>
            </a:r>
          </a:p>
          <a:p>
            <a:endParaRPr lang="en-GB" sz="1200" dirty="0">
              <a:solidFill>
                <a:schemeClr val="bg2"/>
              </a:solidFill>
            </a:endParaRPr>
          </a:p>
          <a:p>
            <a:r>
              <a:rPr lang="en-GB" sz="1200" dirty="0">
                <a:solidFill>
                  <a:schemeClr val="bg2"/>
                </a:solidFill>
              </a:rPr>
              <a:t>Nursing and Midwifery Council (2018) The Code: Professional Standards of Practice and Behaviour for Nurses, Midwives and Nursing Associates. Available at: </a:t>
            </a:r>
            <a:r>
              <a:rPr lang="en-GB" sz="1200" dirty="0">
                <a:solidFill>
                  <a:schemeClr val="bg2"/>
                </a:solidFill>
                <a:hlinkClick r:id="rId5">
                  <a:extLst>
                    <a:ext uri="{A12FA001-AC4F-418D-AE19-62706E023703}">
                      <ahyp:hlinkClr xmlns:ahyp="http://schemas.microsoft.com/office/drawing/2018/hyperlinkcolor" val="tx"/>
                    </a:ext>
                  </a:extLst>
                </a:hlinkClick>
              </a:rPr>
              <a:t>https://www.nmc.org.uk/globalassets/sitedocuments/nmc-publications/nmc-code.pdf</a:t>
            </a:r>
            <a:r>
              <a:rPr lang="en-GB" sz="1200" dirty="0">
                <a:solidFill>
                  <a:schemeClr val="bg2"/>
                </a:solidFill>
              </a:rPr>
              <a:t> (Accessed: 13 July 2026).</a:t>
            </a:r>
          </a:p>
          <a:p>
            <a:endParaRPr lang="en-GB" sz="1200" dirty="0">
              <a:solidFill>
                <a:schemeClr val="bg2"/>
              </a:solidFill>
            </a:endParaRPr>
          </a:p>
          <a:p>
            <a:r>
              <a:rPr lang="en-GB" sz="1200" dirty="0">
                <a:solidFill>
                  <a:schemeClr val="bg2"/>
                </a:solidFill>
              </a:rPr>
              <a:t>World Health Organization (2011) Patient Safety Curriculum Guide: Multi-Professional Edition. Available at: </a:t>
            </a:r>
            <a:r>
              <a:rPr lang="en-GB" sz="1200" dirty="0">
                <a:solidFill>
                  <a:schemeClr val="bg2"/>
                </a:solidFill>
                <a:hlinkClick r:id="rId6">
                  <a:extLst>
                    <a:ext uri="{A12FA001-AC4F-418D-AE19-62706E023703}">
                      <ahyp:hlinkClr xmlns:ahyp="http://schemas.microsoft.com/office/drawing/2018/hyperlinkcolor" val="tx"/>
                    </a:ext>
                  </a:extLst>
                </a:hlinkClick>
              </a:rPr>
              <a:t>https://apps.who.int/iris/bitstream/handle/10665/44641/9789241501958_eng.pdf</a:t>
            </a:r>
            <a:r>
              <a:rPr lang="en-GB" sz="1200" dirty="0">
                <a:solidFill>
                  <a:schemeClr val="bg2"/>
                </a:solidFill>
              </a:rPr>
              <a:t> (Accessed: 13 July 2026).</a:t>
            </a:r>
          </a:p>
          <a:p>
            <a:pPr marL="571500" lvl="1" indent="-285750">
              <a:buFont typeface="Arial" panose="020B0604020202020204" pitchFamily="34" charset="0"/>
              <a:buChar char="•"/>
            </a:pPr>
            <a:endParaRPr lang="en-US" sz="1200" b="0" i="0" dirty="0">
              <a:solidFill>
                <a:srgbClr val="222222"/>
              </a:solidFill>
              <a:latin typeface="Calibri"/>
            </a:endParaRPr>
          </a:p>
        </p:txBody>
      </p:sp>
    </p:spTree>
    <p:extLst>
      <p:ext uri="{BB962C8B-B14F-4D97-AF65-F5344CB8AC3E}">
        <p14:creationId xmlns:p14="http://schemas.microsoft.com/office/powerpoint/2010/main" val="1432580075"/>
      </p:ext>
    </p:extLst>
  </p:cSld>
  <p:clrMapOvr>
    <a:masterClrMapping/>
  </p:clrMapOvr>
</p:sld>
</file>

<file path=ppt/theme/theme1.xml><?xml version="1.0" encoding="utf-8"?>
<a:theme xmlns:a="http://schemas.openxmlformats.org/drawingml/2006/main" name="Medical Collaboration Research by Slidesgo">
  <a:themeElements>
    <a:clrScheme name="Simple Light">
      <a:dk1>
        <a:srgbClr val="041834"/>
      </a:dk1>
      <a:lt1>
        <a:srgbClr val="E3F4FA"/>
      </a:lt1>
      <a:dk2>
        <a:srgbClr val="00648F"/>
      </a:dk2>
      <a:lt2>
        <a:srgbClr val="B6E3F1"/>
      </a:lt2>
      <a:accent1>
        <a:srgbClr val="6BC1D1"/>
      </a:accent1>
      <a:accent2>
        <a:srgbClr val="0596A2"/>
      </a:accent2>
      <a:accent3>
        <a:srgbClr val="F69380"/>
      </a:accent3>
      <a:accent4>
        <a:srgbClr val="E2583E"/>
      </a:accent4>
      <a:accent5>
        <a:srgbClr val="D6B6C8"/>
      </a:accent5>
      <a:accent6>
        <a:srgbClr val="FCFBF7"/>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4" ma:contentTypeDescription="Create a new document." ma:contentTypeScope="" ma:versionID="269829c5745b1ed117aa0a568bdcbb03">
  <xsd:schema xmlns:xsd="http://www.w3.org/2001/XMLSchema" xmlns:xs="http://www.w3.org/2001/XMLSchema" xmlns:p="http://schemas.microsoft.com/office/2006/metadata/properties" xmlns:ns3="716bca3a-9bc9-4129-a185-7ea87f9d73cc" targetNamespace="http://schemas.microsoft.com/office/2006/metadata/properties" ma:root="true" ma:fieldsID="298654f109d209d4227863c9e1edb12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3091F6E-48BD-4EF1-924C-C2C4A29968B2}">
  <ds:schemaRefs>
    <ds:schemaRef ds:uri="http://schemas.microsoft.com/sharepoint/v3/contenttype/forms"/>
  </ds:schemaRefs>
</ds:datastoreItem>
</file>

<file path=customXml/itemProps2.xml><?xml version="1.0" encoding="utf-8"?>
<ds:datastoreItem xmlns:ds="http://schemas.openxmlformats.org/officeDocument/2006/customXml" ds:itemID="{56DE192F-AAFB-464D-97DB-F0B7A8D0E0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B9287A-D3E2-4032-AACA-9B9C12734C24}">
  <ds:schemaRefs>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terms/"/>
    <ds:schemaRef ds:uri="http://purl.org/dc/dcmitype/"/>
    <ds:schemaRef ds:uri="716bca3a-9bc9-4129-a185-7ea87f9d73cc"/>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542</TotalTime>
  <Words>1058</Words>
  <Application>Microsoft Office PowerPoint</Application>
  <PresentationFormat>On-screen Show (16:9)</PresentationFormat>
  <Paragraphs>80</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Calibri</vt:lpstr>
      <vt:lpstr>Open Sans</vt:lpstr>
      <vt:lpstr>Raleway Black</vt:lpstr>
      <vt:lpstr>Raleway</vt:lpstr>
      <vt:lpstr>Arial</vt:lpstr>
      <vt:lpstr>Anaheim</vt:lpstr>
      <vt:lpstr>Medical Collaboration Research by Slidesgo</vt:lpstr>
      <vt:lpstr>Module Title: Professional Career Development within H&amp;SC  Module Number: LCHS 4009 (LON)  Student Name: Almira Kokayeva  Student ID: 2513892  Lecturer’s Name: Christopher Mafuva </vt:lpstr>
      <vt:lpstr>PowerPoint Presentation</vt:lpstr>
      <vt:lpstr>What is your chosen skill? </vt:lpstr>
      <vt:lpstr>Importance of Communication in professional practice</vt:lpstr>
      <vt:lpstr>Model linked to Communication: SBAR </vt:lpstr>
      <vt:lpstr>Applying Communication in Practice</vt:lpstr>
      <vt:lpstr>How does Communication support my future career?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Almira Kokayeva (2513892)</cp:lastModifiedBy>
  <cp:revision>4</cp:revision>
  <dcterms:modified xsi:type="dcterms:W3CDTF">2026-07-17T02:06:30Z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