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sldIdLst>
    <p:sldId id="291" r:id="rId5"/>
    <p:sldId id="293" r:id="rId6"/>
    <p:sldId id="306" r:id="rId7"/>
    <p:sldId id="307" r:id="rId8"/>
    <p:sldId id="308" r:id="rId9"/>
    <p:sldId id="309" r:id="rId10"/>
    <p:sldId id="310" r:id="rId11"/>
    <p:sldId id="300" r:id="rId12"/>
    <p:sldId id="302" r:id="rId13"/>
    <p:sldId id="313" r:id="rId14"/>
    <p:sldId id="304" r:id="rId15"/>
    <p:sldId id="31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24" userDrawn="1">
          <p15:clr>
            <a:srgbClr val="A4A3A4"/>
          </p15:clr>
        </p15:guide>
        <p15:guide id="2" pos="3840" userDrawn="1">
          <p15:clr>
            <a:srgbClr val="A4A3A4"/>
          </p15:clr>
        </p15:guide>
        <p15:guide id="3" orient="horz" pos="2328" userDrawn="1">
          <p15:clr>
            <a:srgbClr val="A4A3A4"/>
          </p15:clr>
        </p15:guide>
        <p15:guide id="4" orient="horz" pos="3792" userDrawn="1">
          <p15:clr>
            <a:srgbClr val="A4A3A4"/>
          </p15:clr>
        </p15:guide>
        <p15:guide id="5" orient="horz" pos="888" userDrawn="1">
          <p15:clr>
            <a:srgbClr val="A4A3A4"/>
          </p15:clr>
        </p15:guide>
        <p15:guide id="6" pos="288" userDrawn="1">
          <p15:clr>
            <a:srgbClr val="A4A3A4"/>
          </p15:clr>
        </p15:guide>
        <p15:guide id="7" pos="7368" userDrawn="1">
          <p15:clr>
            <a:srgbClr val="A4A3A4"/>
          </p15:clr>
        </p15:guide>
        <p15:guide id="8" orient="horz" pos="2976" userDrawn="1">
          <p15:clr>
            <a:srgbClr val="A4A3A4"/>
          </p15:clr>
        </p15:guide>
        <p15:guide id="9" orient="horz" pos="1440" userDrawn="1">
          <p15:clr>
            <a:srgbClr val="A4A3A4"/>
          </p15:clr>
        </p15:guide>
        <p15:guide id="10" pos="2328" userDrawn="1">
          <p15:clr>
            <a:srgbClr val="A4A3A4"/>
          </p15:clr>
        </p15:guide>
        <p15:guide id="11" pos="5760" userDrawn="1">
          <p15:clr>
            <a:srgbClr val="A4A3A4"/>
          </p15:clr>
        </p15:guide>
        <p15:guide id="12" pos="13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4B9AA"/>
    <a:srgbClr val="FB9AAA"/>
    <a:srgbClr val="323232"/>
    <a:srgbClr val="D4636B"/>
    <a:srgbClr val="E4E2D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94"/>
  </p:normalViewPr>
  <p:slideViewPr>
    <p:cSldViewPr snapToGrid="0" showGuides="1">
      <p:cViewPr varScale="1">
        <p:scale>
          <a:sx n="108" d="100"/>
          <a:sy n="108" d="100"/>
        </p:scale>
        <p:origin x="654" y="102"/>
      </p:cViewPr>
      <p:guideLst>
        <p:guide orient="horz" pos="1224"/>
        <p:guide pos="3840"/>
        <p:guide orient="horz" pos="2328"/>
        <p:guide orient="horz" pos="3792"/>
        <p:guide orient="horz" pos="888"/>
        <p:guide pos="288"/>
        <p:guide pos="7368"/>
        <p:guide orient="horz" pos="2976"/>
        <p:guide orient="horz" pos="1440"/>
        <p:guide pos="2328"/>
        <p:guide pos="5760"/>
        <p:guide pos="1368"/>
      </p:guideLst>
    </p:cSldViewPr>
  </p:slideViewPr>
  <p:outlineViewPr>
    <p:cViewPr>
      <p:scale>
        <a:sx n="33" d="100"/>
        <a:sy n="33" d="100"/>
      </p:scale>
      <p:origin x="0" y="0"/>
    </p:cViewPr>
  </p:outlineViewPr>
  <p:notesTextViewPr>
    <p:cViewPr>
      <p:scale>
        <a:sx n="45" d="100"/>
        <a:sy n="4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76DBA1-8016-4917-AD45-2274C0A3B9E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3F3878C-A840-4D94-AC13-7D83B3EA5108}">
      <dgm:prSet/>
      <dgm:spPr/>
      <dgm:t>
        <a:bodyPr/>
        <a:lstStyle/>
        <a:p>
          <a:r>
            <a:rPr lang="en-US"/>
            <a:t>Our proposed business idea revolves around establishing a solar energy solutions company, SolarEcoTech, that specializes in providing innovative, cost-effective, and eco-friendly solar energy solutions to residential, commercial, and industrial clients.</a:t>
          </a:r>
        </a:p>
      </dgm:t>
    </dgm:pt>
    <dgm:pt modelId="{4DBAC02E-4D8F-4981-9868-037EF38E62B1}" type="parTrans" cxnId="{1D05E87B-09E7-43E1-88B0-A99EAFF44B89}">
      <dgm:prSet/>
      <dgm:spPr/>
      <dgm:t>
        <a:bodyPr/>
        <a:lstStyle/>
        <a:p>
          <a:endParaRPr lang="en-US"/>
        </a:p>
      </dgm:t>
    </dgm:pt>
    <dgm:pt modelId="{E6F5BCD7-8277-4B5F-80E4-E3788F4FC34D}" type="sibTrans" cxnId="{1D05E87B-09E7-43E1-88B0-A99EAFF44B89}">
      <dgm:prSet/>
      <dgm:spPr/>
      <dgm:t>
        <a:bodyPr/>
        <a:lstStyle/>
        <a:p>
          <a:endParaRPr lang="en-US"/>
        </a:p>
      </dgm:t>
    </dgm:pt>
    <dgm:pt modelId="{D38AA9A4-6006-4EAE-845D-BB75BE6F6775}">
      <dgm:prSet/>
      <dgm:spPr/>
      <dgm:t>
        <a:bodyPr/>
        <a:lstStyle/>
        <a:p>
          <a:r>
            <a:rPr lang="en-US" b="1" dirty="0"/>
            <a:t>Mission Statement: </a:t>
          </a:r>
          <a:r>
            <a:rPr lang="en-US" b="0" dirty="0"/>
            <a:t>“</a:t>
          </a:r>
          <a:r>
            <a:rPr lang="en-US" dirty="0"/>
            <a:t>Empowering communities with sustainable, innovative, and affordable solar energy solutions (Gabriel &amp; Kirkwood, 2016).”</a:t>
          </a:r>
        </a:p>
      </dgm:t>
    </dgm:pt>
    <dgm:pt modelId="{7940994C-D525-43FC-BA29-1CECD3C1717B}" type="parTrans" cxnId="{6F56A2B3-96A7-44EC-BC1C-5900BFC463D5}">
      <dgm:prSet/>
      <dgm:spPr/>
      <dgm:t>
        <a:bodyPr/>
        <a:lstStyle/>
        <a:p>
          <a:endParaRPr lang="en-US"/>
        </a:p>
      </dgm:t>
    </dgm:pt>
    <dgm:pt modelId="{9DD97C28-828F-4369-8106-5A2AD8D4BA89}" type="sibTrans" cxnId="{6F56A2B3-96A7-44EC-BC1C-5900BFC463D5}">
      <dgm:prSet/>
      <dgm:spPr/>
      <dgm:t>
        <a:bodyPr/>
        <a:lstStyle/>
        <a:p>
          <a:endParaRPr lang="en-US"/>
        </a:p>
      </dgm:t>
    </dgm:pt>
    <dgm:pt modelId="{299707CB-B7BB-40B2-82AE-E361BC65E0D8}">
      <dgm:prSet/>
      <dgm:spPr/>
      <dgm:t>
        <a:bodyPr/>
        <a:lstStyle/>
        <a:p>
          <a:r>
            <a:rPr lang="en-US" b="1" dirty="0"/>
            <a:t>Vision Statement: </a:t>
          </a:r>
          <a:r>
            <a:rPr lang="en-US" b="0" dirty="0"/>
            <a:t>“</a:t>
          </a:r>
          <a:r>
            <a:rPr lang="en-US" dirty="0"/>
            <a:t>To be a global leader in renewable energy, driving environmental stewardship and economic growth.”</a:t>
          </a:r>
        </a:p>
      </dgm:t>
    </dgm:pt>
    <dgm:pt modelId="{20BB170F-9221-4BEF-899D-06B253A81EC1}" type="parTrans" cxnId="{2C5B2C3A-A235-4AF5-A92D-D30A0A4C0A45}">
      <dgm:prSet/>
      <dgm:spPr/>
      <dgm:t>
        <a:bodyPr/>
        <a:lstStyle/>
        <a:p>
          <a:endParaRPr lang="en-US"/>
        </a:p>
      </dgm:t>
    </dgm:pt>
    <dgm:pt modelId="{8BB48BB8-7312-47B6-82CB-C9DCC4000B92}" type="sibTrans" cxnId="{2C5B2C3A-A235-4AF5-A92D-D30A0A4C0A45}">
      <dgm:prSet/>
      <dgm:spPr/>
      <dgm:t>
        <a:bodyPr/>
        <a:lstStyle/>
        <a:p>
          <a:endParaRPr lang="en-US"/>
        </a:p>
      </dgm:t>
    </dgm:pt>
    <dgm:pt modelId="{9ADB033D-7BC9-4ED7-A96B-D15B10494D36}" type="pres">
      <dgm:prSet presAssocID="{3E76DBA1-8016-4917-AD45-2274C0A3B9ED}" presName="root" presStyleCnt="0">
        <dgm:presLayoutVars>
          <dgm:dir/>
          <dgm:resizeHandles val="exact"/>
        </dgm:presLayoutVars>
      </dgm:prSet>
      <dgm:spPr/>
    </dgm:pt>
    <dgm:pt modelId="{90C5E9EA-FFE9-4644-A422-764492CBA2E9}" type="pres">
      <dgm:prSet presAssocID="{93F3878C-A840-4D94-AC13-7D83B3EA5108}" presName="compNode" presStyleCnt="0"/>
      <dgm:spPr/>
    </dgm:pt>
    <dgm:pt modelId="{1982D116-3938-4A21-A5D0-BB20D9C8DD50}" type="pres">
      <dgm:prSet presAssocID="{93F3878C-A840-4D94-AC13-7D83B3EA5108}" presName="bgRect" presStyleLbl="bgShp" presStyleIdx="0" presStyleCnt="3"/>
      <dgm:spPr/>
    </dgm:pt>
    <dgm:pt modelId="{F30ED5FD-660D-4279-9E2A-08F298CA4441}" type="pres">
      <dgm:prSet presAssocID="{93F3878C-A840-4D94-AC13-7D83B3EA510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
        </a:ext>
      </dgm:extLst>
    </dgm:pt>
    <dgm:pt modelId="{E160B0C2-532A-4506-8D6D-9A8FA665752D}" type="pres">
      <dgm:prSet presAssocID="{93F3878C-A840-4D94-AC13-7D83B3EA5108}" presName="spaceRect" presStyleCnt="0"/>
      <dgm:spPr/>
    </dgm:pt>
    <dgm:pt modelId="{4D11E65C-580F-4228-AAA6-B3993C13423A}" type="pres">
      <dgm:prSet presAssocID="{93F3878C-A840-4D94-AC13-7D83B3EA5108}" presName="parTx" presStyleLbl="revTx" presStyleIdx="0" presStyleCnt="3">
        <dgm:presLayoutVars>
          <dgm:chMax val="0"/>
          <dgm:chPref val="0"/>
        </dgm:presLayoutVars>
      </dgm:prSet>
      <dgm:spPr/>
    </dgm:pt>
    <dgm:pt modelId="{621B1941-5D62-44E0-9059-DFD0126972D1}" type="pres">
      <dgm:prSet presAssocID="{E6F5BCD7-8277-4B5F-80E4-E3788F4FC34D}" presName="sibTrans" presStyleCnt="0"/>
      <dgm:spPr/>
    </dgm:pt>
    <dgm:pt modelId="{7E182361-32F3-4B52-9634-78A1724F94CD}" type="pres">
      <dgm:prSet presAssocID="{D38AA9A4-6006-4EAE-845D-BB75BE6F6775}" presName="compNode" presStyleCnt="0"/>
      <dgm:spPr/>
    </dgm:pt>
    <dgm:pt modelId="{FF20C564-0CCE-4D21-8676-C185A28B3FB5}" type="pres">
      <dgm:prSet presAssocID="{D38AA9A4-6006-4EAE-845D-BB75BE6F6775}" presName="bgRect" presStyleLbl="bgShp" presStyleIdx="1" presStyleCnt="3"/>
      <dgm:spPr/>
    </dgm:pt>
    <dgm:pt modelId="{0C3D952F-7FA5-4CF4-82DC-3B51BA4E4FF5}" type="pres">
      <dgm:prSet presAssocID="{D38AA9A4-6006-4EAE-845D-BB75BE6F677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nset scene"/>
        </a:ext>
      </dgm:extLst>
    </dgm:pt>
    <dgm:pt modelId="{5D63CEA3-6B58-4FEC-AA77-BC9369AC0627}" type="pres">
      <dgm:prSet presAssocID="{D38AA9A4-6006-4EAE-845D-BB75BE6F6775}" presName="spaceRect" presStyleCnt="0"/>
      <dgm:spPr/>
    </dgm:pt>
    <dgm:pt modelId="{963C8238-3CAA-429E-A441-43E13DB702FC}" type="pres">
      <dgm:prSet presAssocID="{D38AA9A4-6006-4EAE-845D-BB75BE6F6775}" presName="parTx" presStyleLbl="revTx" presStyleIdx="1" presStyleCnt="3">
        <dgm:presLayoutVars>
          <dgm:chMax val="0"/>
          <dgm:chPref val="0"/>
        </dgm:presLayoutVars>
      </dgm:prSet>
      <dgm:spPr/>
    </dgm:pt>
    <dgm:pt modelId="{D8977760-58B5-4148-A53A-A61C4959C3EE}" type="pres">
      <dgm:prSet presAssocID="{9DD97C28-828F-4369-8106-5A2AD8D4BA89}" presName="sibTrans" presStyleCnt="0"/>
      <dgm:spPr/>
    </dgm:pt>
    <dgm:pt modelId="{34A5ED1B-3AF5-4BD0-92F2-0B70E5FD50C6}" type="pres">
      <dgm:prSet presAssocID="{299707CB-B7BB-40B2-82AE-E361BC65E0D8}" presName="compNode" presStyleCnt="0"/>
      <dgm:spPr/>
    </dgm:pt>
    <dgm:pt modelId="{36114F99-2B13-4385-9D68-534CAAED2770}" type="pres">
      <dgm:prSet presAssocID="{299707CB-B7BB-40B2-82AE-E361BC65E0D8}" presName="bgRect" presStyleLbl="bgShp" presStyleIdx="2" presStyleCnt="3"/>
      <dgm:spPr/>
    </dgm:pt>
    <dgm:pt modelId="{B8FBE83F-BDC3-4B8C-955A-6473E8A3F178}" type="pres">
      <dgm:prSet presAssocID="{299707CB-B7BB-40B2-82AE-E361BC65E0D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stainability"/>
        </a:ext>
      </dgm:extLst>
    </dgm:pt>
    <dgm:pt modelId="{E03D986E-2DC3-4E0C-8E3A-94B1E0DB2A54}" type="pres">
      <dgm:prSet presAssocID="{299707CB-B7BB-40B2-82AE-E361BC65E0D8}" presName="spaceRect" presStyleCnt="0"/>
      <dgm:spPr/>
    </dgm:pt>
    <dgm:pt modelId="{47A71E57-BB54-482B-844E-1ECCA2C2AD6E}" type="pres">
      <dgm:prSet presAssocID="{299707CB-B7BB-40B2-82AE-E361BC65E0D8}" presName="parTx" presStyleLbl="revTx" presStyleIdx="2" presStyleCnt="3">
        <dgm:presLayoutVars>
          <dgm:chMax val="0"/>
          <dgm:chPref val="0"/>
        </dgm:presLayoutVars>
      </dgm:prSet>
      <dgm:spPr/>
    </dgm:pt>
  </dgm:ptLst>
  <dgm:cxnLst>
    <dgm:cxn modelId="{6E536107-3D18-4718-AD06-E1000FEF076F}" type="presOf" srcId="{3E76DBA1-8016-4917-AD45-2274C0A3B9ED}" destId="{9ADB033D-7BC9-4ED7-A96B-D15B10494D36}" srcOrd="0" destOrd="0" presId="urn:microsoft.com/office/officeart/2018/2/layout/IconVerticalSolidList"/>
    <dgm:cxn modelId="{14E2EA10-E853-4C7C-A7BE-999EC6252F13}" type="presOf" srcId="{D38AA9A4-6006-4EAE-845D-BB75BE6F6775}" destId="{963C8238-3CAA-429E-A441-43E13DB702FC}" srcOrd="0" destOrd="0" presId="urn:microsoft.com/office/officeart/2018/2/layout/IconVerticalSolidList"/>
    <dgm:cxn modelId="{EBD4B430-7250-4399-A8B8-760BA88AD0DF}" type="presOf" srcId="{299707CB-B7BB-40B2-82AE-E361BC65E0D8}" destId="{47A71E57-BB54-482B-844E-1ECCA2C2AD6E}" srcOrd="0" destOrd="0" presId="urn:microsoft.com/office/officeart/2018/2/layout/IconVerticalSolidList"/>
    <dgm:cxn modelId="{2C5B2C3A-A235-4AF5-A92D-D30A0A4C0A45}" srcId="{3E76DBA1-8016-4917-AD45-2274C0A3B9ED}" destId="{299707CB-B7BB-40B2-82AE-E361BC65E0D8}" srcOrd="2" destOrd="0" parTransId="{20BB170F-9221-4BEF-899D-06B253A81EC1}" sibTransId="{8BB48BB8-7312-47B6-82CB-C9DCC4000B92}"/>
    <dgm:cxn modelId="{1D05E87B-09E7-43E1-88B0-A99EAFF44B89}" srcId="{3E76DBA1-8016-4917-AD45-2274C0A3B9ED}" destId="{93F3878C-A840-4D94-AC13-7D83B3EA5108}" srcOrd="0" destOrd="0" parTransId="{4DBAC02E-4D8F-4981-9868-037EF38E62B1}" sibTransId="{E6F5BCD7-8277-4B5F-80E4-E3788F4FC34D}"/>
    <dgm:cxn modelId="{FC4CC0A5-B23A-4AB8-A105-6872B78F77D1}" type="presOf" srcId="{93F3878C-A840-4D94-AC13-7D83B3EA5108}" destId="{4D11E65C-580F-4228-AAA6-B3993C13423A}" srcOrd="0" destOrd="0" presId="urn:microsoft.com/office/officeart/2018/2/layout/IconVerticalSolidList"/>
    <dgm:cxn modelId="{6F56A2B3-96A7-44EC-BC1C-5900BFC463D5}" srcId="{3E76DBA1-8016-4917-AD45-2274C0A3B9ED}" destId="{D38AA9A4-6006-4EAE-845D-BB75BE6F6775}" srcOrd="1" destOrd="0" parTransId="{7940994C-D525-43FC-BA29-1CECD3C1717B}" sibTransId="{9DD97C28-828F-4369-8106-5A2AD8D4BA89}"/>
    <dgm:cxn modelId="{0A225C5A-20F3-455B-9E69-9B1B06541FA3}" type="presParOf" srcId="{9ADB033D-7BC9-4ED7-A96B-D15B10494D36}" destId="{90C5E9EA-FFE9-4644-A422-764492CBA2E9}" srcOrd="0" destOrd="0" presId="urn:microsoft.com/office/officeart/2018/2/layout/IconVerticalSolidList"/>
    <dgm:cxn modelId="{A07C49E4-44ED-4369-9432-2C2DEE9DBB2C}" type="presParOf" srcId="{90C5E9EA-FFE9-4644-A422-764492CBA2E9}" destId="{1982D116-3938-4A21-A5D0-BB20D9C8DD50}" srcOrd="0" destOrd="0" presId="urn:microsoft.com/office/officeart/2018/2/layout/IconVerticalSolidList"/>
    <dgm:cxn modelId="{180119EE-85AF-4E12-A495-22D4FED22A04}" type="presParOf" srcId="{90C5E9EA-FFE9-4644-A422-764492CBA2E9}" destId="{F30ED5FD-660D-4279-9E2A-08F298CA4441}" srcOrd="1" destOrd="0" presId="urn:microsoft.com/office/officeart/2018/2/layout/IconVerticalSolidList"/>
    <dgm:cxn modelId="{DF5E57EF-003F-4209-AC97-93720B54488E}" type="presParOf" srcId="{90C5E9EA-FFE9-4644-A422-764492CBA2E9}" destId="{E160B0C2-532A-4506-8D6D-9A8FA665752D}" srcOrd="2" destOrd="0" presId="urn:microsoft.com/office/officeart/2018/2/layout/IconVerticalSolidList"/>
    <dgm:cxn modelId="{E0AD15A5-7466-4670-ABB3-2F0C44AA3E47}" type="presParOf" srcId="{90C5E9EA-FFE9-4644-A422-764492CBA2E9}" destId="{4D11E65C-580F-4228-AAA6-B3993C13423A}" srcOrd="3" destOrd="0" presId="urn:microsoft.com/office/officeart/2018/2/layout/IconVerticalSolidList"/>
    <dgm:cxn modelId="{8E812EAB-BF94-4853-802D-871D80AFB54A}" type="presParOf" srcId="{9ADB033D-7BC9-4ED7-A96B-D15B10494D36}" destId="{621B1941-5D62-44E0-9059-DFD0126972D1}" srcOrd="1" destOrd="0" presId="urn:microsoft.com/office/officeart/2018/2/layout/IconVerticalSolidList"/>
    <dgm:cxn modelId="{0F943E67-F510-48C2-8B01-97D174EBF277}" type="presParOf" srcId="{9ADB033D-7BC9-4ED7-A96B-D15B10494D36}" destId="{7E182361-32F3-4B52-9634-78A1724F94CD}" srcOrd="2" destOrd="0" presId="urn:microsoft.com/office/officeart/2018/2/layout/IconVerticalSolidList"/>
    <dgm:cxn modelId="{B055DC2C-AD67-47D1-B55B-C47B956F0AFA}" type="presParOf" srcId="{7E182361-32F3-4B52-9634-78A1724F94CD}" destId="{FF20C564-0CCE-4D21-8676-C185A28B3FB5}" srcOrd="0" destOrd="0" presId="urn:microsoft.com/office/officeart/2018/2/layout/IconVerticalSolidList"/>
    <dgm:cxn modelId="{0D82B1C4-D942-4BB2-9FE4-457EFD78CE93}" type="presParOf" srcId="{7E182361-32F3-4B52-9634-78A1724F94CD}" destId="{0C3D952F-7FA5-4CF4-82DC-3B51BA4E4FF5}" srcOrd="1" destOrd="0" presId="urn:microsoft.com/office/officeart/2018/2/layout/IconVerticalSolidList"/>
    <dgm:cxn modelId="{6412A8C6-22DF-4AA6-A2F0-FDCC00E6271E}" type="presParOf" srcId="{7E182361-32F3-4B52-9634-78A1724F94CD}" destId="{5D63CEA3-6B58-4FEC-AA77-BC9369AC0627}" srcOrd="2" destOrd="0" presId="urn:microsoft.com/office/officeart/2018/2/layout/IconVerticalSolidList"/>
    <dgm:cxn modelId="{A4C2D3B0-6BED-4BFF-A73C-4818F83380E6}" type="presParOf" srcId="{7E182361-32F3-4B52-9634-78A1724F94CD}" destId="{963C8238-3CAA-429E-A441-43E13DB702FC}" srcOrd="3" destOrd="0" presId="urn:microsoft.com/office/officeart/2018/2/layout/IconVerticalSolidList"/>
    <dgm:cxn modelId="{EEF21169-8A60-45DB-A175-1877AAA13F32}" type="presParOf" srcId="{9ADB033D-7BC9-4ED7-A96B-D15B10494D36}" destId="{D8977760-58B5-4148-A53A-A61C4959C3EE}" srcOrd="3" destOrd="0" presId="urn:microsoft.com/office/officeart/2018/2/layout/IconVerticalSolidList"/>
    <dgm:cxn modelId="{C6627D63-5ED1-4D21-B2E9-3AC76FE322D4}" type="presParOf" srcId="{9ADB033D-7BC9-4ED7-A96B-D15B10494D36}" destId="{34A5ED1B-3AF5-4BD0-92F2-0B70E5FD50C6}" srcOrd="4" destOrd="0" presId="urn:microsoft.com/office/officeart/2018/2/layout/IconVerticalSolidList"/>
    <dgm:cxn modelId="{C05520D2-0D81-4298-86D0-A41ECD789B41}" type="presParOf" srcId="{34A5ED1B-3AF5-4BD0-92F2-0B70E5FD50C6}" destId="{36114F99-2B13-4385-9D68-534CAAED2770}" srcOrd="0" destOrd="0" presId="urn:microsoft.com/office/officeart/2018/2/layout/IconVerticalSolidList"/>
    <dgm:cxn modelId="{AC7F8557-E5A6-464B-83BD-A0A21FD17289}" type="presParOf" srcId="{34A5ED1B-3AF5-4BD0-92F2-0B70E5FD50C6}" destId="{B8FBE83F-BDC3-4B8C-955A-6473E8A3F178}" srcOrd="1" destOrd="0" presId="urn:microsoft.com/office/officeart/2018/2/layout/IconVerticalSolidList"/>
    <dgm:cxn modelId="{BB345CFE-1F34-4734-825A-90E005DAB414}" type="presParOf" srcId="{34A5ED1B-3AF5-4BD0-92F2-0B70E5FD50C6}" destId="{E03D986E-2DC3-4E0C-8E3A-94B1E0DB2A54}" srcOrd="2" destOrd="0" presId="urn:microsoft.com/office/officeart/2018/2/layout/IconVerticalSolidList"/>
    <dgm:cxn modelId="{35F8F9E1-7BD2-4064-A013-76A77FDC2819}" type="presParOf" srcId="{34A5ED1B-3AF5-4BD0-92F2-0B70E5FD50C6}" destId="{47A71E57-BB54-482B-844E-1ECCA2C2AD6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D8915E-DC14-41D6-9BB5-F49E1C265163}" type="doc">
      <dgm:prSet loTypeId="urn:microsoft.com/office/officeart/2016/7/layout/HorizontalActionList" loCatId="list" qsTypeId="urn:microsoft.com/office/officeart/2005/8/quickstyle/simple4" qsCatId="simple" csTypeId="urn:microsoft.com/office/officeart/2005/8/colors/accent3_2" csCatId="accent3" phldr="1"/>
      <dgm:spPr/>
      <dgm:t>
        <a:bodyPr/>
        <a:lstStyle/>
        <a:p>
          <a:endParaRPr lang="en-US"/>
        </a:p>
      </dgm:t>
    </dgm:pt>
    <dgm:pt modelId="{73D947E0-108F-4D20-A71E-3CF329F97212}">
      <dgm:prSet/>
      <dgm:spPr/>
      <dgm:t>
        <a:bodyPr/>
        <a:lstStyle/>
        <a:p>
          <a:pPr marL="0" rtl="0"/>
          <a:r>
            <a:rPr lang="en-US" b="1" kern="1200">
              <a:latin typeface="Bodoni MT Condensed" panose="02070606080606020203" pitchFamily="18" charset="77"/>
              <a:ea typeface="+mn-ea"/>
              <a:cs typeface="+mn-cs"/>
            </a:rPr>
            <a:t>Budget Allocation</a:t>
          </a:r>
        </a:p>
      </dgm:t>
    </dgm:pt>
    <dgm:pt modelId="{9D249532-A24D-4D8F-848A-9F42F2E486C9}" type="parTrans" cxnId="{A0077D09-C12C-46D0-8DF7-194B6911362A}">
      <dgm:prSet/>
      <dgm:spPr/>
      <dgm:t>
        <a:bodyPr/>
        <a:lstStyle/>
        <a:p>
          <a:endParaRPr lang="en-US"/>
        </a:p>
      </dgm:t>
    </dgm:pt>
    <dgm:pt modelId="{AE813459-65AB-4FA9-B717-330DDA6DFA4E}" type="sibTrans" cxnId="{A0077D09-C12C-46D0-8DF7-194B6911362A}">
      <dgm:prSet/>
      <dgm:spPr/>
      <dgm:t>
        <a:bodyPr/>
        <a:lstStyle/>
        <a:p>
          <a:endParaRPr lang="en-US"/>
        </a:p>
      </dgm:t>
    </dgm:pt>
    <dgm:pt modelId="{30A490C8-22B4-4D68-875C-0F0DE2FF864D}">
      <dgm:prSet/>
      <dgm:spPr/>
      <dgm:t>
        <a:bodyPr/>
        <a:lstStyle/>
        <a:p>
          <a:pPr marL="0"/>
          <a:r>
            <a:rPr lang="en-US" dirty="0">
              <a:latin typeface="Avenir Next LT Pro" panose="020B0504020202020204" pitchFamily="34" charset="77"/>
            </a:rPr>
            <a:t>Setup: $1,500,000</a:t>
          </a:r>
        </a:p>
        <a:p>
          <a:r>
            <a:rPr lang="en-US" dirty="0">
              <a:latin typeface="Avenir Next LT Pro" panose="020B0504020202020204" pitchFamily="34" charset="77"/>
            </a:rPr>
            <a:t>Research and Development: $300,000.</a:t>
          </a:r>
        </a:p>
        <a:p>
          <a:r>
            <a:rPr lang="en-US" dirty="0">
              <a:latin typeface="Avenir Next LT Pro" panose="020B0504020202020204" pitchFamily="34" charset="77"/>
            </a:rPr>
            <a:t>Marketing: $200,000.</a:t>
          </a:r>
        </a:p>
      </dgm:t>
    </dgm:pt>
    <dgm:pt modelId="{035C64B0-4F0C-4FD1-BD23-B1D4C9887CBE}" type="parTrans" cxnId="{381FE1CC-8184-4745-8EB3-6DE11655998D}">
      <dgm:prSet/>
      <dgm:spPr/>
      <dgm:t>
        <a:bodyPr/>
        <a:lstStyle/>
        <a:p>
          <a:endParaRPr lang="en-US"/>
        </a:p>
      </dgm:t>
    </dgm:pt>
    <dgm:pt modelId="{45495DA8-8707-41E3-A12B-FA5766269C44}" type="sibTrans" cxnId="{381FE1CC-8184-4745-8EB3-6DE11655998D}">
      <dgm:prSet/>
      <dgm:spPr/>
      <dgm:t>
        <a:bodyPr/>
        <a:lstStyle/>
        <a:p>
          <a:endParaRPr lang="en-US"/>
        </a:p>
      </dgm:t>
    </dgm:pt>
    <dgm:pt modelId="{50418D2B-9486-42DE-AFDD-1D31420040FF}">
      <dgm:prSet/>
      <dgm:spPr/>
      <dgm:t>
        <a:bodyPr/>
        <a:lstStyle/>
        <a:p>
          <a:pPr marL="0"/>
          <a:r>
            <a:rPr lang="en-US" dirty="0">
              <a:latin typeface="Avenir Next LT Pro" panose="020B0504020202020204" pitchFamily="34" charset="77"/>
            </a:rPr>
            <a:t>Total budget is: $3,000,000</a:t>
          </a:r>
        </a:p>
      </dgm:t>
    </dgm:pt>
    <dgm:pt modelId="{D5A17F6B-93F5-442B-938A-0F38C281BE88}" type="parTrans" cxnId="{5A5BA622-5DEB-48B9-88D9-C1DE36C711E5}">
      <dgm:prSet/>
      <dgm:spPr/>
      <dgm:t>
        <a:bodyPr/>
        <a:lstStyle/>
        <a:p>
          <a:endParaRPr lang="en-US"/>
        </a:p>
      </dgm:t>
    </dgm:pt>
    <dgm:pt modelId="{1D87A0A5-8024-4710-846B-D5BFAC785107}" type="sibTrans" cxnId="{5A5BA622-5DEB-48B9-88D9-C1DE36C711E5}">
      <dgm:prSet/>
      <dgm:spPr/>
      <dgm:t>
        <a:bodyPr/>
        <a:lstStyle/>
        <a:p>
          <a:endParaRPr lang="en-US"/>
        </a:p>
      </dgm:t>
    </dgm:pt>
    <dgm:pt modelId="{E9682B4F-0217-4B50-923E-C104AA24290F}">
      <dgm:prSet/>
      <dgm:spPr/>
      <dgm:t>
        <a:bodyPr/>
        <a:lstStyle/>
        <a:p>
          <a:pPr marL="0"/>
          <a:r>
            <a:rPr lang="en-US" b="1" kern="1200">
              <a:latin typeface="Bodoni MT Condensed" panose="02070606080606020203" pitchFamily="18" charset="77"/>
              <a:ea typeface="+mn-ea"/>
              <a:cs typeface="+mn-cs"/>
            </a:rPr>
            <a:t>Funding Sources</a:t>
          </a:r>
        </a:p>
      </dgm:t>
    </dgm:pt>
    <dgm:pt modelId="{E0F6C4AF-9BBB-4698-91D7-F9AE3EACBD5D}" type="parTrans" cxnId="{6C23D0C9-74B2-4C8B-AB2F-A03B3B0EBE56}">
      <dgm:prSet/>
      <dgm:spPr/>
      <dgm:t>
        <a:bodyPr/>
        <a:lstStyle/>
        <a:p>
          <a:endParaRPr lang="en-US"/>
        </a:p>
      </dgm:t>
    </dgm:pt>
    <dgm:pt modelId="{B8632E42-D7EB-4C31-877E-6F1B2801851A}" type="sibTrans" cxnId="{6C23D0C9-74B2-4C8B-AB2F-A03B3B0EBE56}">
      <dgm:prSet/>
      <dgm:spPr/>
      <dgm:t>
        <a:bodyPr/>
        <a:lstStyle/>
        <a:p>
          <a:endParaRPr lang="en-US"/>
        </a:p>
      </dgm:t>
    </dgm:pt>
    <dgm:pt modelId="{0EC0C300-11E4-45CF-8418-973585107209}">
      <dgm:prSet/>
      <dgm:spPr/>
      <dgm:t>
        <a:bodyPr/>
        <a:lstStyle/>
        <a:p>
          <a:pPr marL="0"/>
          <a:r>
            <a:rPr lang="en-US" dirty="0">
              <a:latin typeface="Avenir Next LT Pro" panose="020B0504020202020204" pitchFamily="34" charset="77"/>
            </a:rPr>
            <a:t>Private Investors</a:t>
          </a:r>
        </a:p>
        <a:p>
          <a:pPr marL="0"/>
          <a:r>
            <a:rPr lang="en-US" dirty="0">
              <a:latin typeface="Avenir Next LT Pro" panose="020B0504020202020204" pitchFamily="34" charset="77"/>
            </a:rPr>
            <a:t>Bank Loans</a:t>
          </a:r>
        </a:p>
        <a:p>
          <a:pPr marL="0"/>
          <a:r>
            <a:rPr lang="en-US" dirty="0">
              <a:latin typeface="Avenir Next LT Pro" panose="020B0504020202020204" pitchFamily="34" charset="77"/>
            </a:rPr>
            <a:t>Government Grants</a:t>
          </a:r>
        </a:p>
        <a:p>
          <a:pPr marL="0"/>
          <a:r>
            <a:rPr lang="en-US" dirty="0">
              <a:latin typeface="Avenir Next LT Pro" panose="020B0504020202020204" pitchFamily="34" charset="77"/>
            </a:rPr>
            <a:t>Crowdfunding (Hu et al., 2015)</a:t>
          </a:r>
        </a:p>
      </dgm:t>
    </dgm:pt>
    <dgm:pt modelId="{1E4DD98E-100E-46B7-B24A-408BBF69E9FA}" type="parTrans" cxnId="{51563A4F-C0EB-47D6-B5BC-47A4E599AD4B}">
      <dgm:prSet/>
      <dgm:spPr/>
      <dgm:t>
        <a:bodyPr/>
        <a:lstStyle/>
        <a:p>
          <a:endParaRPr lang="en-US"/>
        </a:p>
      </dgm:t>
    </dgm:pt>
    <dgm:pt modelId="{90FAB5D1-62B3-4FF6-A07D-EE607F529C32}" type="sibTrans" cxnId="{51563A4F-C0EB-47D6-B5BC-47A4E599AD4B}">
      <dgm:prSet/>
      <dgm:spPr/>
      <dgm:t>
        <a:bodyPr/>
        <a:lstStyle/>
        <a:p>
          <a:endParaRPr lang="en-US"/>
        </a:p>
      </dgm:t>
    </dgm:pt>
    <dgm:pt modelId="{FEB4A941-E9FA-4A86-A673-85FF34B35F20}">
      <dgm:prSet/>
      <dgm:spPr/>
      <dgm:t>
        <a:bodyPr/>
        <a:lstStyle/>
        <a:p>
          <a:pPr marL="0" rtl="0"/>
          <a:r>
            <a:rPr lang="en-US" dirty="0">
              <a:latin typeface="Avenir Next LT Pro" panose="020B0504020202020204" pitchFamily="34" charset="77"/>
            </a:rPr>
            <a:t>Private Investors bring expertise and networking for growth. Bank Loans ensure financial stability and expansion. Government Grants reduce burdens, validate mission, and incentivize adoption. Crowdfunding fosters community engagement and widespread public support, enhancing credibility and outreach.</a:t>
          </a:r>
        </a:p>
      </dgm:t>
    </dgm:pt>
    <dgm:pt modelId="{39522508-BC4E-4DD5-A744-AFEFFE36DB74}" type="parTrans" cxnId="{F942F56C-9025-4AA1-9B36-C5AE0A93B0F5}">
      <dgm:prSet/>
      <dgm:spPr/>
      <dgm:t>
        <a:bodyPr/>
        <a:lstStyle/>
        <a:p>
          <a:endParaRPr lang="en-US"/>
        </a:p>
      </dgm:t>
    </dgm:pt>
    <dgm:pt modelId="{97624CC8-6315-4683-B26C-C30D552DA5A6}" type="sibTrans" cxnId="{F942F56C-9025-4AA1-9B36-C5AE0A93B0F5}">
      <dgm:prSet/>
      <dgm:spPr/>
      <dgm:t>
        <a:bodyPr/>
        <a:lstStyle/>
        <a:p>
          <a:endParaRPr lang="en-US"/>
        </a:p>
      </dgm:t>
    </dgm:pt>
    <dgm:pt modelId="{4F85505A-81B6-4FDA-A144-900B71DAD946}">
      <dgm:prSet/>
      <dgm:spPr/>
      <dgm:t>
        <a:bodyPr/>
        <a:lstStyle/>
        <a:p>
          <a:pPr marL="0"/>
          <a:r>
            <a:rPr lang="en-US" b="1" kern="1200" dirty="0">
              <a:latin typeface="Bodoni MT Condensed" panose="02070606080606020203" pitchFamily="18" charset="77"/>
              <a:ea typeface="+mn-ea"/>
              <a:cs typeface="+mn-cs"/>
            </a:rPr>
            <a:t>Justification</a:t>
          </a:r>
        </a:p>
      </dgm:t>
    </dgm:pt>
    <dgm:pt modelId="{D9A96E25-7BBE-4DDD-8DDE-B4970D4340A8}" type="parTrans" cxnId="{2D633B56-E147-4EFC-B9EE-6C0413F329B0}">
      <dgm:prSet/>
      <dgm:spPr/>
      <dgm:t>
        <a:bodyPr/>
        <a:lstStyle/>
        <a:p>
          <a:endParaRPr lang="en-US"/>
        </a:p>
      </dgm:t>
    </dgm:pt>
    <dgm:pt modelId="{68F74A88-49DC-44B1-BC0D-220A7B97601C}" type="sibTrans" cxnId="{2D633B56-E147-4EFC-B9EE-6C0413F329B0}">
      <dgm:prSet/>
      <dgm:spPr/>
      <dgm:t>
        <a:bodyPr/>
        <a:lstStyle/>
        <a:p>
          <a:endParaRPr lang="en-US"/>
        </a:p>
      </dgm:t>
    </dgm:pt>
    <dgm:pt modelId="{B1AFA1AF-0FF8-45B3-A6D0-0E255A2F637D}">
      <dgm:prSet/>
      <dgm:spPr/>
      <dgm:t>
        <a:bodyPr/>
        <a:lstStyle/>
        <a:p>
          <a:pPr marL="0"/>
          <a:r>
            <a:rPr lang="en-US" b="1" kern="1200">
              <a:latin typeface="Bodoni MT Condensed" panose="02070606080606020203" pitchFamily="18" charset="77"/>
              <a:ea typeface="+mn-ea"/>
              <a:cs typeface="+mn-cs"/>
            </a:rPr>
            <a:t>Total Budget</a:t>
          </a:r>
        </a:p>
      </dgm:t>
    </dgm:pt>
    <dgm:pt modelId="{88649F7A-400B-4056-965D-C9AC0B3AD942}" type="sibTrans" cxnId="{F28D7702-2FC3-49BD-BB13-C989E5EE622A}">
      <dgm:prSet/>
      <dgm:spPr/>
      <dgm:t>
        <a:bodyPr/>
        <a:lstStyle/>
        <a:p>
          <a:endParaRPr lang="en-US"/>
        </a:p>
      </dgm:t>
    </dgm:pt>
    <dgm:pt modelId="{10C68AF5-481C-45AA-A216-8BBBB04515B9}" type="parTrans" cxnId="{F28D7702-2FC3-49BD-BB13-C989E5EE622A}">
      <dgm:prSet/>
      <dgm:spPr/>
      <dgm:t>
        <a:bodyPr/>
        <a:lstStyle/>
        <a:p>
          <a:endParaRPr lang="en-US"/>
        </a:p>
      </dgm:t>
    </dgm:pt>
    <dgm:pt modelId="{75B66F67-975D-4435-B340-702A2E6168DC}">
      <dgm:prSet/>
      <dgm:spPr/>
      <dgm:t>
        <a:bodyPr/>
        <a:lstStyle/>
        <a:p>
          <a:pPr marL="0"/>
          <a:endParaRPr lang="en-US">
            <a:latin typeface="Avenir Next LT Pro" panose="020B0504020202020204" pitchFamily="34" charset="77"/>
          </a:endParaRPr>
        </a:p>
      </dgm:t>
    </dgm:pt>
    <dgm:pt modelId="{FB7DBCAE-C164-41E8-8C90-0EEEDA66058F}" type="parTrans" cxnId="{FF481B2F-B08F-4219-B6FF-6F92DA0FFB0F}">
      <dgm:prSet/>
      <dgm:spPr/>
      <dgm:t>
        <a:bodyPr/>
        <a:lstStyle/>
        <a:p>
          <a:endParaRPr lang="en-US"/>
        </a:p>
      </dgm:t>
    </dgm:pt>
    <dgm:pt modelId="{09DE74CA-205D-4CA5-AF91-442272D0E8BE}" type="sibTrans" cxnId="{FF481B2F-B08F-4219-B6FF-6F92DA0FFB0F}">
      <dgm:prSet/>
      <dgm:spPr/>
      <dgm:t>
        <a:bodyPr/>
        <a:lstStyle/>
        <a:p>
          <a:endParaRPr lang="en-US"/>
        </a:p>
      </dgm:t>
    </dgm:pt>
    <dgm:pt modelId="{822ADC59-CF7D-463D-8AF7-92C99364D82C}">
      <dgm:prSet/>
      <dgm:spPr/>
      <dgm:t>
        <a:bodyPr/>
        <a:lstStyle/>
        <a:p>
          <a:pPr marL="0"/>
          <a:r>
            <a:rPr lang="en-US" dirty="0">
              <a:latin typeface="Avenir Next LT Pro" panose="020B0504020202020204" pitchFamily="34" charset="77"/>
            </a:rPr>
            <a:t>Operational Expenses: $1,000,000.</a:t>
          </a:r>
        </a:p>
      </dgm:t>
    </dgm:pt>
    <dgm:pt modelId="{F70FB4DD-B3B1-49CB-9507-6EFA0A8631E0}" type="parTrans" cxnId="{8B5364F3-A843-4D47-BFE7-9650A7489E23}">
      <dgm:prSet/>
      <dgm:spPr/>
      <dgm:t>
        <a:bodyPr/>
        <a:lstStyle/>
        <a:p>
          <a:endParaRPr lang="en-US"/>
        </a:p>
      </dgm:t>
    </dgm:pt>
    <dgm:pt modelId="{F2F2A1A9-1E79-4925-91F1-4D245826E58E}" type="sibTrans" cxnId="{8B5364F3-A843-4D47-BFE7-9650A7489E23}">
      <dgm:prSet/>
      <dgm:spPr/>
      <dgm:t>
        <a:bodyPr/>
        <a:lstStyle/>
        <a:p>
          <a:endParaRPr lang="en-US"/>
        </a:p>
      </dgm:t>
    </dgm:pt>
    <dgm:pt modelId="{AFB264EB-6BA7-409B-AA65-8F0491C50CA1}">
      <dgm:prSet/>
      <dgm:spPr/>
      <dgm:t>
        <a:bodyPr/>
        <a:lstStyle/>
        <a:p>
          <a:pPr marL="0"/>
          <a:endParaRPr lang="en-US">
            <a:latin typeface="Avenir Next LT Pro" panose="020B0504020202020204" pitchFamily="34" charset="77"/>
          </a:endParaRPr>
        </a:p>
      </dgm:t>
    </dgm:pt>
    <dgm:pt modelId="{D7F51141-B05A-421E-A2BF-12FC9BEC8864}" type="parTrans" cxnId="{2EDD0D11-80A0-44F0-921C-89FE4879B6C3}">
      <dgm:prSet/>
      <dgm:spPr/>
      <dgm:t>
        <a:bodyPr/>
        <a:lstStyle/>
        <a:p>
          <a:endParaRPr lang="en-US"/>
        </a:p>
      </dgm:t>
    </dgm:pt>
    <dgm:pt modelId="{18848D62-E98B-4812-9758-5DA182CFF271}" type="sibTrans" cxnId="{2EDD0D11-80A0-44F0-921C-89FE4879B6C3}">
      <dgm:prSet/>
      <dgm:spPr/>
      <dgm:t>
        <a:bodyPr/>
        <a:lstStyle/>
        <a:p>
          <a:endParaRPr lang="en-US"/>
        </a:p>
      </dgm:t>
    </dgm:pt>
    <dgm:pt modelId="{084DB3D9-E2FE-448B-B845-F42087BD285B}">
      <dgm:prSet/>
      <dgm:spPr/>
      <dgm:t>
        <a:bodyPr/>
        <a:lstStyle/>
        <a:p>
          <a:pPr marL="0"/>
          <a:endParaRPr lang="en-US">
            <a:latin typeface="Avenir Next LT Pro" panose="020B0504020202020204" pitchFamily="34" charset="77"/>
          </a:endParaRPr>
        </a:p>
      </dgm:t>
    </dgm:pt>
    <dgm:pt modelId="{3F33D184-5C31-4021-B9F2-E40F818021FF}" type="parTrans" cxnId="{4C44B51B-03EE-472B-83A7-EFB4E78728DE}">
      <dgm:prSet/>
      <dgm:spPr/>
      <dgm:t>
        <a:bodyPr/>
        <a:lstStyle/>
        <a:p>
          <a:endParaRPr lang="en-US"/>
        </a:p>
      </dgm:t>
    </dgm:pt>
    <dgm:pt modelId="{56A4940D-B3AD-4A29-A41E-49046A31E6DA}" type="sibTrans" cxnId="{4C44B51B-03EE-472B-83A7-EFB4E78728DE}">
      <dgm:prSet/>
      <dgm:spPr/>
      <dgm:t>
        <a:bodyPr/>
        <a:lstStyle/>
        <a:p>
          <a:endParaRPr lang="en-US"/>
        </a:p>
      </dgm:t>
    </dgm:pt>
    <dgm:pt modelId="{8401FE68-5C82-4939-A28A-908F6577E19A}">
      <dgm:prSet/>
      <dgm:spPr/>
      <dgm:t>
        <a:bodyPr/>
        <a:lstStyle/>
        <a:p>
          <a:pPr marL="0"/>
          <a:endParaRPr lang="en-US">
            <a:latin typeface="Avenir Next LT Pro" panose="020B0504020202020204" pitchFamily="34" charset="77"/>
          </a:endParaRPr>
        </a:p>
      </dgm:t>
    </dgm:pt>
    <dgm:pt modelId="{36FB7A1A-6028-4018-950A-7800D180A888}" type="parTrans" cxnId="{7CA587C0-FA12-4975-8B35-FA81C6F20BA5}">
      <dgm:prSet/>
      <dgm:spPr/>
      <dgm:t>
        <a:bodyPr/>
        <a:lstStyle/>
        <a:p>
          <a:endParaRPr lang="en-US"/>
        </a:p>
      </dgm:t>
    </dgm:pt>
    <dgm:pt modelId="{25880399-5CDE-4566-8AA8-C09B34D04CA7}" type="sibTrans" cxnId="{7CA587C0-FA12-4975-8B35-FA81C6F20BA5}">
      <dgm:prSet/>
      <dgm:spPr/>
      <dgm:t>
        <a:bodyPr/>
        <a:lstStyle/>
        <a:p>
          <a:endParaRPr lang="en-US"/>
        </a:p>
      </dgm:t>
    </dgm:pt>
    <dgm:pt modelId="{B61DBF6E-6109-4A1C-AAEB-C31BEA7D71CF}">
      <dgm:prSet/>
      <dgm:spPr/>
      <dgm:t>
        <a:bodyPr/>
        <a:lstStyle/>
        <a:p>
          <a:pPr marL="0" rtl="0"/>
          <a:endParaRPr lang="en-US">
            <a:latin typeface="Avenir Next LT Pro" panose="020B0504020202020204" pitchFamily="34" charset="77"/>
          </a:endParaRPr>
        </a:p>
      </dgm:t>
    </dgm:pt>
    <dgm:pt modelId="{5EDF0ACE-F073-4A36-9806-2FDC047CAF84}" type="parTrans" cxnId="{59C86BFD-F112-4D8C-956B-BD63C41EBE12}">
      <dgm:prSet/>
      <dgm:spPr/>
      <dgm:t>
        <a:bodyPr/>
        <a:lstStyle/>
        <a:p>
          <a:endParaRPr lang="en-US"/>
        </a:p>
      </dgm:t>
    </dgm:pt>
    <dgm:pt modelId="{758027B7-F5A0-4293-8BCD-9F79D2CA5012}" type="sibTrans" cxnId="{59C86BFD-F112-4D8C-956B-BD63C41EBE12}">
      <dgm:prSet/>
      <dgm:spPr/>
      <dgm:t>
        <a:bodyPr/>
        <a:lstStyle/>
        <a:p>
          <a:endParaRPr lang="en-US"/>
        </a:p>
      </dgm:t>
    </dgm:pt>
    <dgm:pt modelId="{C11D980D-9DDE-4C5D-94CF-300E7F8D2AA7}" type="pres">
      <dgm:prSet presAssocID="{0DD8915E-DC14-41D6-9BB5-F49E1C265163}" presName="Name0" presStyleCnt="0">
        <dgm:presLayoutVars>
          <dgm:dir/>
          <dgm:animLvl val="lvl"/>
          <dgm:resizeHandles val="exact"/>
        </dgm:presLayoutVars>
      </dgm:prSet>
      <dgm:spPr/>
    </dgm:pt>
    <dgm:pt modelId="{5B49BD7B-5F7C-4269-95B8-E3E3ADCB5680}" type="pres">
      <dgm:prSet presAssocID="{73D947E0-108F-4D20-A71E-3CF329F97212}" presName="composite" presStyleCnt="0"/>
      <dgm:spPr/>
    </dgm:pt>
    <dgm:pt modelId="{94CBD659-54A6-4510-9A29-6063455A6EEA}" type="pres">
      <dgm:prSet presAssocID="{73D947E0-108F-4D20-A71E-3CF329F97212}" presName="parTx" presStyleLbl="alignNode1" presStyleIdx="0" presStyleCnt="4">
        <dgm:presLayoutVars>
          <dgm:chMax val="0"/>
          <dgm:chPref val="0"/>
        </dgm:presLayoutVars>
      </dgm:prSet>
      <dgm:spPr/>
    </dgm:pt>
    <dgm:pt modelId="{DC80286C-ECBE-4EFF-8036-026664572BBB}" type="pres">
      <dgm:prSet presAssocID="{73D947E0-108F-4D20-A71E-3CF329F97212}" presName="desTx" presStyleLbl="alignAccFollowNode1" presStyleIdx="0" presStyleCnt="4">
        <dgm:presLayoutVars/>
      </dgm:prSet>
      <dgm:spPr/>
    </dgm:pt>
    <dgm:pt modelId="{B02516F8-5506-498C-A363-D0163E3C6853}" type="pres">
      <dgm:prSet presAssocID="{AE813459-65AB-4FA9-B717-330DDA6DFA4E}" presName="space" presStyleCnt="0"/>
      <dgm:spPr/>
    </dgm:pt>
    <dgm:pt modelId="{DFAFB79D-CD53-4665-A4D2-6746ED6D4D67}" type="pres">
      <dgm:prSet presAssocID="{B1AFA1AF-0FF8-45B3-A6D0-0E255A2F637D}" presName="composite" presStyleCnt="0"/>
      <dgm:spPr/>
    </dgm:pt>
    <dgm:pt modelId="{90DEBCB4-9AB9-4227-B8BC-A4CCD3658B45}" type="pres">
      <dgm:prSet presAssocID="{B1AFA1AF-0FF8-45B3-A6D0-0E255A2F637D}" presName="parTx" presStyleLbl="alignNode1" presStyleIdx="1" presStyleCnt="4">
        <dgm:presLayoutVars>
          <dgm:chMax val="0"/>
          <dgm:chPref val="0"/>
        </dgm:presLayoutVars>
      </dgm:prSet>
      <dgm:spPr/>
    </dgm:pt>
    <dgm:pt modelId="{FB891343-F9CF-4483-AFDC-4457CC626317}" type="pres">
      <dgm:prSet presAssocID="{B1AFA1AF-0FF8-45B3-A6D0-0E255A2F637D}" presName="desTx" presStyleLbl="alignAccFollowNode1" presStyleIdx="1" presStyleCnt="4">
        <dgm:presLayoutVars/>
      </dgm:prSet>
      <dgm:spPr/>
    </dgm:pt>
    <dgm:pt modelId="{379A7F79-1186-4DE3-ABC5-D936B71D31C0}" type="pres">
      <dgm:prSet presAssocID="{88649F7A-400B-4056-965D-C9AC0B3AD942}" presName="space" presStyleCnt="0"/>
      <dgm:spPr/>
    </dgm:pt>
    <dgm:pt modelId="{1E1264CE-38C9-4980-B142-AA189B57EDF5}" type="pres">
      <dgm:prSet presAssocID="{E9682B4F-0217-4B50-923E-C104AA24290F}" presName="composite" presStyleCnt="0"/>
      <dgm:spPr/>
    </dgm:pt>
    <dgm:pt modelId="{3731E04C-DCF8-4979-83AE-117125A80A04}" type="pres">
      <dgm:prSet presAssocID="{E9682B4F-0217-4B50-923E-C104AA24290F}" presName="parTx" presStyleLbl="alignNode1" presStyleIdx="2" presStyleCnt="4">
        <dgm:presLayoutVars>
          <dgm:chMax val="0"/>
          <dgm:chPref val="0"/>
        </dgm:presLayoutVars>
      </dgm:prSet>
      <dgm:spPr/>
    </dgm:pt>
    <dgm:pt modelId="{5F116188-7FC3-49A4-9E8D-99228583E37D}" type="pres">
      <dgm:prSet presAssocID="{E9682B4F-0217-4B50-923E-C104AA24290F}" presName="desTx" presStyleLbl="alignAccFollowNode1" presStyleIdx="2" presStyleCnt="4">
        <dgm:presLayoutVars/>
      </dgm:prSet>
      <dgm:spPr/>
    </dgm:pt>
    <dgm:pt modelId="{0987AA81-E7F7-46E7-9A98-F5D39D26D67A}" type="pres">
      <dgm:prSet presAssocID="{B8632E42-D7EB-4C31-877E-6F1B2801851A}" presName="space" presStyleCnt="0"/>
      <dgm:spPr/>
    </dgm:pt>
    <dgm:pt modelId="{39F0401B-B12E-4DE6-8F8B-872015A389DB}" type="pres">
      <dgm:prSet presAssocID="{4F85505A-81B6-4FDA-A144-900B71DAD946}" presName="composite" presStyleCnt="0"/>
      <dgm:spPr/>
    </dgm:pt>
    <dgm:pt modelId="{463AD6A2-5C73-4692-A62F-1992F66D3D2F}" type="pres">
      <dgm:prSet presAssocID="{4F85505A-81B6-4FDA-A144-900B71DAD946}" presName="parTx" presStyleLbl="alignNode1" presStyleIdx="3" presStyleCnt="4">
        <dgm:presLayoutVars>
          <dgm:chMax val="0"/>
          <dgm:chPref val="0"/>
        </dgm:presLayoutVars>
      </dgm:prSet>
      <dgm:spPr/>
    </dgm:pt>
    <dgm:pt modelId="{5AC93700-BEF7-471C-BC7B-99738492B1FB}" type="pres">
      <dgm:prSet presAssocID="{4F85505A-81B6-4FDA-A144-900B71DAD946}" presName="desTx" presStyleLbl="alignAccFollowNode1" presStyleIdx="3" presStyleCnt="4">
        <dgm:presLayoutVars/>
      </dgm:prSet>
      <dgm:spPr/>
    </dgm:pt>
  </dgm:ptLst>
  <dgm:cxnLst>
    <dgm:cxn modelId="{F28D7702-2FC3-49BD-BB13-C989E5EE622A}" srcId="{0DD8915E-DC14-41D6-9BB5-F49E1C265163}" destId="{B1AFA1AF-0FF8-45B3-A6D0-0E255A2F637D}" srcOrd="1" destOrd="0" parTransId="{10C68AF5-481C-45AA-A216-8BBBB04515B9}" sibTransId="{88649F7A-400B-4056-965D-C9AC0B3AD942}"/>
    <dgm:cxn modelId="{A0077D09-C12C-46D0-8DF7-194B6911362A}" srcId="{0DD8915E-DC14-41D6-9BB5-F49E1C265163}" destId="{73D947E0-108F-4D20-A71E-3CF329F97212}" srcOrd="0" destOrd="0" parTransId="{9D249532-A24D-4D8F-848A-9F42F2E486C9}" sibTransId="{AE813459-65AB-4FA9-B717-330DDA6DFA4E}"/>
    <dgm:cxn modelId="{2EDD0D11-80A0-44F0-921C-89FE4879B6C3}" srcId="{73D947E0-108F-4D20-A71E-3CF329F97212}" destId="{AFB264EB-6BA7-409B-AA65-8F0491C50CA1}" srcOrd="2" destOrd="0" parTransId="{D7F51141-B05A-421E-A2BF-12FC9BEC8864}" sibTransId="{18848D62-E98B-4812-9758-5DA182CFF271}"/>
    <dgm:cxn modelId="{4C44B51B-03EE-472B-83A7-EFB4E78728DE}" srcId="{B1AFA1AF-0FF8-45B3-A6D0-0E255A2F637D}" destId="{084DB3D9-E2FE-448B-B845-F42087BD285B}" srcOrd="1" destOrd="0" parTransId="{3F33D184-5C31-4021-B9F2-E40F818021FF}" sibTransId="{56A4940D-B3AD-4A29-A41E-49046A31E6DA}"/>
    <dgm:cxn modelId="{5A5BA622-5DEB-48B9-88D9-C1DE36C711E5}" srcId="{B1AFA1AF-0FF8-45B3-A6D0-0E255A2F637D}" destId="{50418D2B-9486-42DE-AFDD-1D31420040FF}" srcOrd="0" destOrd="0" parTransId="{D5A17F6B-93F5-442B-938A-0F38C281BE88}" sibTransId="{1D87A0A5-8024-4710-846B-D5BFAC785107}"/>
    <dgm:cxn modelId="{121A2423-2A52-4513-8936-C2C542A4B6AE}" type="presOf" srcId="{822ADC59-CF7D-463D-8AF7-92C99364D82C}" destId="{DC80286C-ECBE-4EFF-8036-026664572BBB}" srcOrd="0" destOrd="1" presId="urn:microsoft.com/office/officeart/2016/7/layout/HorizontalActionList"/>
    <dgm:cxn modelId="{483A3E27-3684-4A17-90CC-9EACE6093EC8}" type="presOf" srcId="{50418D2B-9486-42DE-AFDD-1D31420040FF}" destId="{FB891343-F9CF-4483-AFDC-4457CC626317}" srcOrd="0" destOrd="0" presId="urn:microsoft.com/office/officeart/2016/7/layout/HorizontalActionList"/>
    <dgm:cxn modelId="{FF481B2F-B08F-4219-B6FF-6F92DA0FFB0F}" srcId="{73D947E0-108F-4D20-A71E-3CF329F97212}" destId="{75B66F67-975D-4435-B340-702A2E6168DC}" srcOrd="3" destOrd="0" parTransId="{FB7DBCAE-C164-41E8-8C90-0EEEDA66058F}" sibTransId="{09DE74CA-205D-4CA5-AF91-442272D0E8BE}"/>
    <dgm:cxn modelId="{D4042434-191F-4CCB-85CA-B98052F9FE63}" type="presOf" srcId="{30A490C8-22B4-4D68-875C-0F0DE2FF864D}" destId="{DC80286C-ECBE-4EFF-8036-026664572BBB}" srcOrd="0" destOrd="0" presId="urn:microsoft.com/office/officeart/2016/7/layout/HorizontalActionList"/>
    <dgm:cxn modelId="{EA4C4137-F3B3-4720-8750-671248DF9F7C}" type="presOf" srcId="{73D947E0-108F-4D20-A71E-3CF329F97212}" destId="{94CBD659-54A6-4510-9A29-6063455A6EEA}" srcOrd="0" destOrd="0" presId="urn:microsoft.com/office/officeart/2016/7/layout/HorizontalActionList"/>
    <dgm:cxn modelId="{2421E239-269D-424D-A861-C1C05DC4E724}" type="presOf" srcId="{E9682B4F-0217-4B50-923E-C104AA24290F}" destId="{3731E04C-DCF8-4979-83AE-117125A80A04}" srcOrd="0" destOrd="0" presId="urn:microsoft.com/office/officeart/2016/7/layout/HorizontalActionList"/>
    <dgm:cxn modelId="{264A8F3F-5336-481F-9D75-AD7E5F23FADB}" type="presOf" srcId="{AFB264EB-6BA7-409B-AA65-8F0491C50CA1}" destId="{DC80286C-ECBE-4EFF-8036-026664572BBB}" srcOrd="0" destOrd="2" presId="urn:microsoft.com/office/officeart/2016/7/layout/HorizontalActionList"/>
    <dgm:cxn modelId="{CF51A442-3E2B-418D-9EEB-97A4D2175882}" type="presOf" srcId="{FEB4A941-E9FA-4A86-A673-85FF34B35F20}" destId="{5AC93700-BEF7-471C-BC7B-99738492B1FB}" srcOrd="0" destOrd="0" presId="urn:microsoft.com/office/officeart/2016/7/layout/HorizontalActionList"/>
    <dgm:cxn modelId="{E77B1E4F-D758-4FD2-891D-110DDC10DEEC}" type="presOf" srcId="{4F85505A-81B6-4FDA-A144-900B71DAD946}" destId="{463AD6A2-5C73-4692-A62F-1992F66D3D2F}" srcOrd="0" destOrd="0" presId="urn:microsoft.com/office/officeart/2016/7/layout/HorizontalActionList"/>
    <dgm:cxn modelId="{51563A4F-C0EB-47D6-B5BC-47A4E599AD4B}" srcId="{E9682B4F-0217-4B50-923E-C104AA24290F}" destId="{0EC0C300-11E4-45CF-8418-973585107209}" srcOrd="0" destOrd="0" parTransId="{1E4DD98E-100E-46B7-B24A-408BBF69E9FA}" sibTransId="{90FAB5D1-62B3-4FF6-A07D-EE607F529C32}"/>
    <dgm:cxn modelId="{E0A67353-51CD-456D-B941-FA16BF35A49D}" type="presOf" srcId="{B61DBF6E-6109-4A1C-AAEB-C31BEA7D71CF}" destId="{5AC93700-BEF7-471C-BC7B-99738492B1FB}" srcOrd="0" destOrd="1" presId="urn:microsoft.com/office/officeart/2016/7/layout/HorizontalActionList"/>
    <dgm:cxn modelId="{2D633B56-E147-4EFC-B9EE-6C0413F329B0}" srcId="{0DD8915E-DC14-41D6-9BB5-F49E1C265163}" destId="{4F85505A-81B6-4FDA-A144-900B71DAD946}" srcOrd="3" destOrd="0" parTransId="{D9A96E25-7BBE-4DDD-8DDE-B4970D4340A8}" sibTransId="{68F74A88-49DC-44B1-BC0D-220A7B97601C}"/>
    <dgm:cxn modelId="{F69B4168-05A9-41AE-95D5-C05ADBEF28B3}" type="presOf" srcId="{8401FE68-5C82-4939-A28A-908F6577E19A}" destId="{5F116188-7FC3-49A4-9E8D-99228583E37D}" srcOrd="0" destOrd="1" presId="urn:microsoft.com/office/officeart/2016/7/layout/HorizontalActionList"/>
    <dgm:cxn modelId="{F942F56C-9025-4AA1-9B36-C5AE0A93B0F5}" srcId="{4F85505A-81B6-4FDA-A144-900B71DAD946}" destId="{FEB4A941-E9FA-4A86-A673-85FF34B35F20}" srcOrd="0" destOrd="0" parTransId="{39522508-BC4E-4DD5-A744-AFEFFE36DB74}" sibTransId="{97624CC8-6315-4683-B26C-C30D552DA5A6}"/>
    <dgm:cxn modelId="{82C20B92-AB1B-4097-9712-6E6FCA2D8DC5}" type="presOf" srcId="{0EC0C300-11E4-45CF-8418-973585107209}" destId="{5F116188-7FC3-49A4-9E8D-99228583E37D}" srcOrd="0" destOrd="0" presId="urn:microsoft.com/office/officeart/2016/7/layout/HorizontalActionList"/>
    <dgm:cxn modelId="{A0260F98-8581-42D4-95CE-51178F060020}" type="presOf" srcId="{084DB3D9-E2FE-448B-B845-F42087BD285B}" destId="{FB891343-F9CF-4483-AFDC-4457CC626317}" srcOrd="0" destOrd="1" presId="urn:microsoft.com/office/officeart/2016/7/layout/HorizontalActionList"/>
    <dgm:cxn modelId="{5CE90B9A-8DFA-4D92-A4C3-1889AB9775DD}" type="presOf" srcId="{0DD8915E-DC14-41D6-9BB5-F49E1C265163}" destId="{C11D980D-9DDE-4C5D-94CF-300E7F8D2AA7}" srcOrd="0" destOrd="0" presId="urn:microsoft.com/office/officeart/2016/7/layout/HorizontalActionList"/>
    <dgm:cxn modelId="{FC0FC4AB-216C-4399-BBDB-9FA646E32797}" type="presOf" srcId="{B1AFA1AF-0FF8-45B3-A6D0-0E255A2F637D}" destId="{90DEBCB4-9AB9-4227-B8BC-A4CCD3658B45}" srcOrd="0" destOrd="0" presId="urn:microsoft.com/office/officeart/2016/7/layout/HorizontalActionList"/>
    <dgm:cxn modelId="{7CA587C0-FA12-4975-8B35-FA81C6F20BA5}" srcId="{E9682B4F-0217-4B50-923E-C104AA24290F}" destId="{8401FE68-5C82-4939-A28A-908F6577E19A}" srcOrd="1" destOrd="0" parTransId="{36FB7A1A-6028-4018-950A-7800D180A888}" sibTransId="{25880399-5CDE-4566-8AA8-C09B34D04CA7}"/>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8B5364F3-A843-4D47-BFE7-9650A7489E23}" srcId="{73D947E0-108F-4D20-A71E-3CF329F97212}" destId="{822ADC59-CF7D-463D-8AF7-92C99364D82C}" srcOrd="1" destOrd="0" parTransId="{F70FB4DD-B3B1-49CB-9507-6EFA0A8631E0}" sibTransId="{F2F2A1A9-1E79-4925-91F1-4D245826E58E}"/>
    <dgm:cxn modelId="{107536F8-533A-4977-AA31-B7674B06BE40}" type="presOf" srcId="{75B66F67-975D-4435-B340-702A2E6168DC}" destId="{DC80286C-ECBE-4EFF-8036-026664572BBB}" srcOrd="0" destOrd="3" presId="urn:microsoft.com/office/officeart/2016/7/layout/HorizontalActionList"/>
    <dgm:cxn modelId="{59C86BFD-F112-4D8C-956B-BD63C41EBE12}" srcId="{4F85505A-81B6-4FDA-A144-900B71DAD946}" destId="{B61DBF6E-6109-4A1C-AAEB-C31BEA7D71CF}" srcOrd="1" destOrd="0" parTransId="{5EDF0ACE-F073-4A36-9806-2FDC047CAF84}" sibTransId="{758027B7-F5A0-4293-8BCD-9F79D2CA5012}"/>
    <dgm:cxn modelId="{5FA37BFE-8635-4AB0-98D0-77FE479F52B1}" type="presParOf" srcId="{C11D980D-9DDE-4C5D-94CF-300E7F8D2AA7}" destId="{5B49BD7B-5F7C-4269-95B8-E3E3ADCB5680}" srcOrd="0" destOrd="0" presId="urn:microsoft.com/office/officeart/2016/7/layout/HorizontalActionList"/>
    <dgm:cxn modelId="{DA7A71BD-1627-4EDF-AEC1-7CBE17EEAE9B}" type="presParOf" srcId="{5B49BD7B-5F7C-4269-95B8-E3E3ADCB5680}" destId="{94CBD659-54A6-4510-9A29-6063455A6EEA}" srcOrd="0" destOrd="0" presId="urn:microsoft.com/office/officeart/2016/7/layout/HorizontalActionList"/>
    <dgm:cxn modelId="{372CA6C9-D42D-407E-B6BB-5EBF1EAFD8FA}" type="presParOf" srcId="{5B49BD7B-5F7C-4269-95B8-E3E3ADCB5680}" destId="{DC80286C-ECBE-4EFF-8036-026664572BBB}" srcOrd="1" destOrd="0" presId="urn:microsoft.com/office/officeart/2016/7/layout/HorizontalActionList"/>
    <dgm:cxn modelId="{6C7F4CFB-8DAC-4652-BD8F-AA3140FDE844}" type="presParOf" srcId="{C11D980D-9DDE-4C5D-94CF-300E7F8D2AA7}" destId="{B02516F8-5506-498C-A363-D0163E3C6853}" srcOrd="1" destOrd="0" presId="urn:microsoft.com/office/officeart/2016/7/layout/HorizontalActionList"/>
    <dgm:cxn modelId="{93D4DD46-D5C6-4D7A-B411-3CEC99736B49}" type="presParOf" srcId="{C11D980D-9DDE-4C5D-94CF-300E7F8D2AA7}" destId="{DFAFB79D-CD53-4665-A4D2-6746ED6D4D67}" srcOrd="2" destOrd="0" presId="urn:microsoft.com/office/officeart/2016/7/layout/HorizontalActionList"/>
    <dgm:cxn modelId="{B0FE5E72-CDAC-460D-A8DF-CDEF915ABF82}" type="presParOf" srcId="{DFAFB79D-CD53-4665-A4D2-6746ED6D4D67}" destId="{90DEBCB4-9AB9-4227-B8BC-A4CCD3658B45}" srcOrd="0" destOrd="0" presId="urn:microsoft.com/office/officeart/2016/7/layout/HorizontalActionList"/>
    <dgm:cxn modelId="{C2EAEB0F-CB20-4D92-AE39-6F2080E5ACD2}" type="presParOf" srcId="{DFAFB79D-CD53-4665-A4D2-6746ED6D4D67}" destId="{FB891343-F9CF-4483-AFDC-4457CC626317}" srcOrd="1" destOrd="0" presId="urn:microsoft.com/office/officeart/2016/7/layout/HorizontalActionList"/>
    <dgm:cxn modelId="{849F92FD-FDED-469C-B5D1-F5A60F413CAA}" type="presParOf" srcId="{C11D980D-9DDE-4C5D-94CF-300E7F8D2AA7}" destId="{379A7F79-1186-4DE3-ABC5-D936B71D31C0}" srcOrd="3" destOrd="0" presId="urn:microsoft.com/office/officeart/2016/7/layout/HorizontalActionList"/>
    <dgm:cxn modelId="{FE3784A9-AC25-41A9-9D1B-009FF98E3336}" type="presParOf" srcId="{C11D980D-9DDE-4C5D-94CF-300E7F8D2AA7}" destId="{1E1264CE-38C9-4980-B142-AA189B57EDF5}" srcOrd="4" destOrd="0" presId="urn:microsoft.com/office/officeart/2016/7/layout/HorizontalActionList"/>
    <dgm:cxn modelId="{4AF68398-1D77-4E92-B94B-B0ABAD64BE66}" type="presParOf" srcId="{1E1264CE-38C9-4980-B142-AA189B57EDF5}" destId="{3731E04C-DCF8-4979-83AE-117125A80A04}" srcOrd="0" destOrd="0" presId="urn:microsoft.com/office/officeart/2016/7/layout/HorizontalActionList"/>
    <dgm:cxn modelId="{427F2979-E625-4EFC-920A-A85C4526B80F}" type="presParOf" srcId="{1E1264CE-38C9-4980-B142-AA189B57EDF5}" destId="{5F116188-7FC3-49A4-9E8D-99228583E37D}" srcOrd="1" destOrd="0" presId="urn:microsoft.com/office/officeart/2016/7/layout/HorizontalActionList"/>
    <dgm:cxn modelId="{90263D52-2E20-44D7-A91D-793B984632DA}" type="presParOf" srcId="{C11D980D-9DDE-4C5D-94CF-300E7F8D2AA7}" destId="{0987AA81-E7F7-46E7-9A98-F5D39D26D67A}" srcOrd="5" destOrd="0" presId="urn:microsoft.com/office/officeart/2016/7/layout/HorizontalActionList"/>
    <dgm:cxn modelId="{9CDA8F65-3DF2-4262-9F15-B72005F9CC29}" type="presParOf" srcId="{C11D980D-9DDE-4C5D-94CF-300E7F8D2AA7}" destId="{39F0401B-B12E-4DE6-8F8B-872015A389DB}" srcOrd="6" destOrd="0" presId="urn:microsoft.com/office/officeart/2016/7/layout/HorizontalActionList"/>
    <dgm:cxn modelId="{132D59A4-A498-4BB3-A581-53ECB53BADC7}" type="presParOf" srcId="{39F0401B-B12E-4DE6-8F8B-872015A389DB}" destId="{463AD6A2-5C73-4692-A62F-1992F66D3D2F}" srcOrd="0" destOrd="0" presId="urn:microsoft.com/office/officeart/2016/7/layout/HorizontalActionList"/>
    <dgm:cxn modelId="{E34E2359-4511-492B-9445-6441B10519CA}" type="presParOf" srcId="{39F0401B-B12E-4DE6-8F8B-872015A389DB}" destId="{5AC93700-BEF7-471C-BC7B-99738492B1FB}"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07D6A3-04AB-4F01-BEAB-1D875A92367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4A45355-7E53-4161-A530-44AD06112C1B}">
      <dgm:prSet/>
      <dgm:spPr/>
      <dgm:t>
        <a:bodyPr/>
        <a:lstStyle/>
        <a:p>
          <a:r>
            <a:rPr lang="en-US" b="1" dirty="0"/>
            <a:t>Geographic Expansion: </a:t>
          </a:r>
          <a:r>
            <a:rPr lang="en-US" dirty="0"/>
            <a:t>SolarEcoTech aims to expand its operations into new regions, bringing sustainable energy solutions to a broader customer base and contributing to a greener planet (International Renewable Energy Agency, 2020).</a:t>
          </a:r>
        </a:p>
      </dgm:t>
    </dgm:pt>
    <dgm:pt modelId="{61F2CB16-0AA0-4161-A72C-2F56AD23A4BB}" type="parTrans" cxnId="{F9DD8F3B-85B2-4623-815E-DA88DB06B2CD}">
      <dgm:prSet/>
      <dgm:spPr/>
      <dgm:t>
        <a:bodyPr/>
        <a:lstStyle/>
        <a:p>
          <a:endParaRPr lang="en-US"/>
        </a:p>
      </dgm:t>
    </dgm:pt>
    <dgm:pt modelId="{2BB81045-EB6B-4179-8E77-3C7946A3C220}" type="sibTrans" cxnId="{F9DD8F3B-85B2-4623-815E-DA88DB06B2CD}">
      <dgm:prSet/>
      <dgm:spPr/>
      <dgm:t>
        <a:bodyPr/>
        <a:lstStyle/>
        <a:p>
          <a:endParaRPr lang="en-US"/>
        </a:p>
      </dgm:t>
    </dgm:pt>
    <dgm:pt modelId="{4CD60E9A-C5BE-401A-BF00-1D7A4A4D5F35}">
      <dgm:prSet/>
      <dgm:spPr/>
      <dgm:t>
        <a:bodyPr/>
        <a:lstStyle/>
        <a:p>
          <a:r>
            <a:rPr lang="en-US" b="1" dirty="0"/>
            <a:t>Product Diversification: </a:t>
          </a:r>
          <a:r>
            <a:rPr lang="en-US" dirty="0"/>
            <a:t>Continued innovation and development of a diverse range of renewable energy products, addressing evolving market needs and enhancing our competitive edge.</a:t>
          </a:r>
        </a:p>
      </dgm:t>
    </dgm:pt>
    <dgm:pt modelId="{AA1AD4F8-8172-486F-8FB3-744DD916406B}" type="parTrans" cxnId="{BDF6B50F-AC26-44FA-BF9A-84E015F3E7F7}">
      <dgm:prSet/>
      <dgm:spPr/>
      <dgm:t>
        <a:bodyPr/>
        <a:lstStyle/>
        <a:p>
          <a:endParaRPr lang="en-US"/>
        </a:p>
      </dgm:t>
    </dgm:pt>
    <dgm:pt modelId="{2AE19988-63D3-42C0-9A2D-CD52C19A2804}" type="sibTrans" cxnId="{BDF6B50F-AC26-44FA-BF9A-84E015F3E7F7}">
      <dgm:prSet/>
      <dgm:spPr/>
      <dgm:t>
        <a:bodyPr/>
        <a:lstStyle/>
        <a:p>
          <a:endParaRPr lang="en-US"/>
        </a:p>
      </dgm:t>
    </dgm:pt>
    <dgm:pt modelId="{8E7AB8CA-3970-4BED-A420-27641E5BDCBC}" type="pres">
      <dgm:prSet presAssocID="{9707D6A3-04AB-4F01-BEAB-1D875A923675}" presName="root" presStyleCnt="0">
        <dgm:presLayoutVars>
          <dgm:dir/>
          <dgm:resizeHandles val="exact"/>
        </dgm:presLayoutVars>
      </dgm:prSet>
      <dgm:spPr/>
    </dgm:pt>
    <dgm:pt modelId="{160C6AEA-F796-49C5-9C31-4B7FD13C91E6}" type="pres">
      <dgm:prSet presAssocID="{B4A45355-7E53-4161-A530-44AD06112C1B}" presName="compNode" presStyleCnt="0"/>
      <dgm:spPr/>
    </dgm:pt>
    <dgm:pt modelId="{31376E7F-A317-420D-9FF3-5BE4C6E43C73}" type="pres">
      <dgm:prSet presAssocID="{B4A45355-7E53-4161-A530-44AD06112C1B}" presName="bgRect" presStyleLbl="bgShp" presStyleIdx="0" presStyleCnt="2"/>
      <dgm:spPr/>
    </dgm:pt>
    <dgm:pt modelId="{C0CD1677-D5CD-471C-B879-B078C4457615}" type="pres">
      <dgm:prSet presAssocID="{B4A45355-7E53-4161-A530-44AD06112C1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stainability"/>
        </a:ext>
      </dgm:extLst>
    </dgm:pt>
    <dgm:pt modelId="{40BBFD53-D09B-47DA-B593-F7350A97557A}" type="pres">
      <dgm:prSet presAssocID="{B4A45355-7E53-4161-A530-44AD06112C1B}" presName="spaceRect" presStyleCnt="0"/>
      <dgm:spPr/>
    </dgm:pt>
    <dgm:pt modelId="{C2E03EBC-094D-4064-95BE-CD2AF4E1BD0E}" type="pres">
      <dgm:prSet presAssocID="{B4A45355-7E53-4161-A530-44AD06112C1B}" presName="parTx" presStyleLbl="revTx" presStyleIdx="0" presStyleCnt="2">
        <dgm:presLayoutVars>
          <dgm:chMax val="0"/>
          <dgm:chPref val="0"/>
        </dgm:presLayoutVars>
      </dgm:prSet>
      <dgm:spPr/>
    </dgm:pt>
    <dgm:pt modelId="{C317786D-C869-4137-8CE0-A8A8793CDAA1}" type="pres">
      <dgm:prSet presAssocID="{2BB81045-EB6B-4179-8E77-3C7946A3C220}" presName="sibTrans" presStyleCnt="0"/>
      <dgm:spPr/>
    </dgm:pt>
    <dgm:pt modelId="{6D39F7B9-3769-43E0-8F62-66005599C238}" type="pres">
      <dgm:prSet presAssocID="{4CD60E9A-C5BE-401A-BF00-1D7A4A4D5F35}" presName="compNode" presStyleCnt="0"/>
      <dgm:spPr/>
    </dgm:pt>
    <dgm:pt modelId="{759F5D90-5C2B-459C-899C-9D62EAC578B1}" type="pres">
      <dgm:prSet presAssocID="{4CD60E9A-C5BE-401A-BF00-1D7A4A4D5F35}" presName="bgRect" presStyleLbl="bgShp" presStyleIdx="1" presStyleCnt="2"/>
      <dgm:spPr/>
    </dgm:pt>
    <dgm:pt modelId="{89B34BB5-8D6F-4B5E-9BF6-7EB3F22FD7E7}" type="pres">
      <dgm:prSet presAssocID="{4CD60E9A-C5BE-401A-BF00-1D7A4A4D5F3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B39AB030-58C7-42DC-B382-4FE969D2841D}" type="pres">
      <dgm:prSet presAssocID="{4CD60E9A-C5BE-401A-BF00-1D7A4A4D5F35}" presName="spaceRect" presStyleCnt="0"/>
      <dgm:spPr/>
    </dgm:pt>
    <dgm:pt modelId="{62D19392-1611-4F52-9999-FF6FA1D18704}" type="pres">
      <dgm:prSet presAssocID="{4CD60E9A-C5BE-401A-BF00-1D7A4A4D5F35}" presName="parTx" presStyleLbl="revTx" presStyleIdx="1" presStyleCnt="2">
        <dgm:presLayoutVars>
          <dgm:chMax val="0"/>
          <dgm:chPref val="0"/>
        </dgm:presLayoutVars>
      </dgm:prSet>
      <dgm:spPr/>
    </dgm:pt>
  </dgm:ptLst>
  <dgm:cxnLst>
    <dgm:cxn modelId="{7624D90E-BB1A-4EA2-9BB8-D637D22EE15B}" type="presOf" srcId="{4CD60E9A-C5BE-401A-BF00-1D7A4A4D5F35}" destId="{62D19392-1611-4F52-9999-FF6FA1D18704}" srcOrd="0" destOrd="0" presId="urn:microsoft.com/office/officeart/2018/2/layout/IconVerticalSolidList"/>
    <dgm:cxn modelId="{BDF6B50F-AC26-44FA-BF9A-84E015F3E7F7}" srcId="{9707D6A3-04AB-4F01-BEAB-1D875A923675}" destId="{4CD60E9A-C5BE-401A-BF00-1D7A4A4D5F35}" srcOrd="1" destOrd="0" parTransId="{AA1AD4F8-8172-486F-8FB3-744DD916406B}" sibTransId="{2AE19988-63D3-42C0-9A2D-CD52C19A2804}"/>
    <dgm:cxn modelId="{F9DD8F3B-85B2-4623-815E-DA88DB06B2CD}" srcId="{9707D6A3-04AB-4F01-BEAB-1D875A923675}" destId="{B4A45355-7E53-4161-A530-44AD06112C1B}" srcOrd="0" destOrd="0" parTransId="{61F2CB16-0AA0-4161-A72C-2F56AD23A4BB}" sibTransId="{2BB81045-EB6B-4179-8E77-3C7946A3C220}"/>
    <dgm:cxn modelId="{B18B5C3C-55FD-4F33-B640-4EB4C833440B}" type="presOf" srcId="{B4A45355-7E53-4161-A530-44AD06112C1B}" destId="{C2E03EBC-094D-4064-95BE-CD2AF4E1BD0E}" srcOrd="0" destOrd="0" presId="urn:microsoft.com/office/officeart/2018/2/layout/IconVerticalSolidList"/>
    <dgm:cxn modelId="{8C737B4F-F39C-420D-A310-D88C05B25455}" type="presOf" srcId="{9707D6A3-04AB-4F01-BEAB-1D875A923675}" destId="{8E7AB8CA-3970-4BED-A420-27641E5BDCBC}" srcOrd="0" destOrd="0" presId="urn:microsoft.com/office/officeart/2018/2/layout/IconVerticalSolidList"/>
    <dgm:cxn modelId="{1F573159-D8DA-4AD9-BE94-13445986BF69}" type="presParOf" srcId="{8E7AB8CA-3970-4BED-A420-27641E5BDCBC}" destId="{160C6AEA-F796-49C5-9C31-4B7FD13C91E6}" srcOrd="0" destOrd="0" presId="urn:microsoft.com/office/officeart/2018/2/layout/IconVerticalSolidList"/>
    <dgm:cxn modelId="{AB2DEBDD-9004-4308-A2F1-2A0A97482B94}" type="presParOf" srcId="{160C6AEA-F796-49C5-9C31-4B7FD13C91E6}" destId="{31376E7F-A317-420D-9FF3-5BE4C6E43C73}" srcOrd="0" destOrd="0" presId="urn:microsoft.com/office/officeart/2018/2/layout/IconVerticalSolidList"/>
    <dgm:cxn modelId="{3DE1C8FD-0DAD-41FA-95B4-60762651434C}" type="presParOf" srcId="{160C6AEA-F796-49C5-9C31-4B7FD13C91E6}" destId="{C0CD1677-D5CD-471C-B879-B078C4457615}" srcOrd="1" destOrd="0" presId="urn:microsoft.com/office/officeart/2018/2/layout/IconVerticalSolidList"/>
    <dgm:cxn modelId="{39EA79E0-11C5-4CCA-801F-836F727C0CB1}" type="presParOf" srcId="{160C6AEA-F796-49C5-9C31-4B7FD13C91E6}" destId="{40BBFD53-D09B-47DA-B593-F7350A97557A}" srcOrd="2" destOrd="0" presId="urn:microsoft.com/office/officeart/2018/2/layout/IconVerticalSolidList"/>
    <dgm:cxn modelId="{ABD6AE87-9152-44D1-AA13-CA21D8FA11D5}" type="presParOf" srcId="{160C6AEA-F796-49C5-9C31-4B7FD13C91E6}" destId="{C2E03EBC-094D-4064-95BE-CD2AF4E1BD0E}" srcOrd="3" destOrd="0" presId="urn:microsoft.com/office/officeart/2018/2/layout/IconVerticalSolidList"/>
    <dgm:cxn modelId="{A3E343EF-A95E-40E2-91F5-04ED54DAE2E9}" type="presParOf" srcId="{8E7AB8CA-3970-4BED-A420-27641E5BDCBC}" destId="{C317786D-C869-4137-8CE0-A8A8793CDAA1}" srcOrd="1" destOrd="0" presId="urn:microsoft.com/office/officeart/2018/2/layout/IconVerticalSolidList"/>
    <dgm:cxn modelId="{4951A6BE-8269-4403-8687-D8B65C095E8E}" type="presParOf" srcId="{8E7AB8CA-3970-4BED-A420-27641E5BDCBC}" destId="{6D39F7B9-3769-43E0-8F62-66005599C238}" srcOrd="2" destOrd="0" presId="urn:microsoft.com/office/officeart/2018/2/layout/IconVerticalSolidList"/>
    <dgm:cxn modelId="{CE72C668-C543-47C3-BAAE-E6D3E8368F25}" type="presParOf" srcId="{6D39F7B9-3769-43E0-8F62-66005599C238}" destId="{759F5D90-5C2B-459C-899C-9D62EAC578B1}" srcOrd="0" destOrd="0" presId="urn:microsoft.com/office/officeart/2018/2/layout/IconVerticalSolidList"/>
    <dgm:cxn modelId="{A0DA55FD-4824-4DE4-A81D-3572D48FC6CE}" type="presParOf" srcId="{6D39F7B9-3769-43E0-8F62-66005599C238}" destId="{89B34BB5-8D6F-4B5E-9BF6-7EB3F22FD7E7}" srcOrd="1" destOrd="0" presId="urn:microsoft.com/office/officeart/2018/2/layout/IconVerticalSolidList"/>
    <dgm:cxn modelId="{7D8F8DDD-4F6F-4C0C-80F1-EA04D12CADE9}" type="presParOf" srcId="{6D39F7B9-3769-43E0-8F62-66005599C238}" destId="{B39AB030-58C7-42DC-B382-4FE969D2841D}" srcOrd="2" destOrd="0" presId="urn:microsoft.com/office/officeart/2018/2/layout/IconVerticalSolidList"/>
    <dgm:cxn modelId="{43615A5B-3677-4693-BAA6-3EA4EF4BC1FE}" type="presParOf" srcId="{6D39F7B9-3769-43E0-8F62-66005599C238}" destId="{62D19392-1611-4F52-9999-FF6FA1D1870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04C93C-5ACB-4C88-842B-03D0472ADAE3}" type="doc">
      <dgm:prSet loTypeId="urn:microsoft.com/office/officeart/2008/layout/LinedList" loCatId="list" qsTypeId="urn:microsoft.com/office/officeart/2005/8/quickstyle/simple2" qsCatId="simple" csTypeId="urn:microsoft.com/office/officeart/2005/8/colors/accent2_2" csCatId="accent2"/>
      <dgm:spPr/>
      <dgm:t>
        <a:bodyPr/>
        <a:lstStyle/>
        <a:p>
          <a:endParaRPr lang="en-US"/>
        </a:p>
      </dgm:t>
    </dgm:pt>
    <dgm:pt modelId="{97B30B6C-8108-4B8D-AF32-C1BD38DE06AD}">
      <dgm:prSet/>
      <dgm:spPr/>
      <dgm:t>
        <a:bodyPr/>
        <a:lstStyle/>
        <a:p>
          <a:r>
            <a:rPr lang="en-US"/>
            <a:t>Aslani, A., &amp; Mohaghar, A. (2013). Business structure in renewable energy industry: Key areas. </a:t>
          </a:r>
          <a:r>
            <a:rPr lang="en-US" i="1"/>
            <a:t>Renewable and Sustainable Energy Reviews</a:t>
          </a:r>
          <a:r>
            <a:rPr lang="en-US"/>
            <a:t>, </a:t>
          </a:r>
          <a:r>
            <a:rPr lang="en-US" i="1"/>
            <a:t>27</a:t>
          </a:r>
          <a:r>
            <a:rPr lang="en-US"/>
            <a:t>, 569–575. https://doi.org/10.1016/j.rser.2013.07.021</a:t>
          </a:r>
        </a:p>
      </dgm:t>
    </dgm:pt>
    <dgm:pt modelId="{D1A77FC7-EFA8-4E3C-8EE0-8896CC4F51AF}" type="parTrans" cxnId="{84405AF2-3C9C-481B-B475-7D0F8D905D6D}">
      <dgm:prSet/>
      <dgm:spPr/>
      <dgm:t>
        <a:bodyPr/>
        <a:lstStyle/>
        <a:p>
          <a:endParaRPr lang="en-US"/>
        </a:p>
      </dgm:t>
    </dgm:pt>
    <dgm:pt modelId="{0BF88828-7BC7-4E4D-9CE3-CCB7DB0FB638}" type="sibTrans" cxnId="{84405AF2-3C9C-481B-B475-7D0F8D905D6D}">
      <dgm:prSet/>
      <dgm:spPr/>
      <dgm:t>
        <a:bodyPr/>
        <a:lstStyle/>
        <a:p>
          <a:endParaRPr lang="en-US"/>
        </a:p>
      </dgm:t>
    </dgm:pt>
    <dgm:pt modelId="{41716B13-02E8-4382-ACBA-5F4813D46D63}">
      <dgm:prSet/>
      <dgm:spPr/>
      <dgm:t>
        <a:bodyPr/>
        <a:lstStyle/>
        <a:p>
          <a:r>
            <a:rPr lang="en-US"/>
            <a:t>Gabriel, C.-A., &amp; Kirkwood, J. (2016). Business models for model businesses: Lessons from renewable energy entrepreneurs in developing countries. </a:t>
          </a:r>
          <a:r>
            <a:rPr lang="en-US" i="1"/>
            <a:t>Energy Policy</a:t>
          </a:r>
          <a:r>
            <a:rPr lang="en-US"/>
            <a:t>, </a:t>
          </a:r>
          <a:r>
            <a:rPr lang="en-US" i="1"/>
            <a:t>95</a:t>
          </a:r>
          <a:r>
            <a:rPr lang="en-US"/>
            <a:t>, 336–349. https://doi.org/10.1016/j.enpol.2016.05.006</a:t>
          </a:r>
        </a:p>
      </dgm:t>
    </dgm:pt>
    <dgm:pt modelId="{4B4A5537-8E6C-4CD8-BAB8-7FFD9F6B4447}" type="parTrans" cxnId="{DE95EA0C-123E-4E72-8622-6989C9EB84C3}">
      <dgm:prSet/>
      <dgm:spPr/>
      <dgm:t>
        <a:bodyPr/>
        <a:lstStyle/>
        <a:p>
          <a:endParaRPr lang="en-US"/>
        </a:p>
      </dgm:t>
    </dgm:pt>
    <dgm:pt modelId="{0C08C156-44A3-43CD-BF91-314AD2DEB876}" type="sibTrans" cxnId="{DE95EA0C-123E-4E72-8622-6989C9EB84C3}">
      <dgm:prSet/>
      <dgm:spPr/>
      <dgm:t>
        <a:bodyPr/>
        <a:lstStyle/>
        <a:p>
          <a:endParaRPr lang="en-US"/>
        </a:p>
      </dgm:t>
    </dgm:pt>
    <dgm:pt modelId="{2B1FFF61-33BE-481A-9EB4-39F17A99C646}">
      <dgm:prSet/>
      <dgm:spPr/>
      <dgm:t>
        <a:bodyPr/>
        <a:lstStyle/>
        <a:p>
          <a:r>
            <a:rPr lang="en-US"/>
            <a:t>Glowik, M., Bhatti, W. A., &amp; Chwialkowska, A. (2022). A cluster analysis of the global wind power industry: Insights for renewable energy business stakeholders and environmental policy decision makers. </a:t>
          </a:r>
          <a:r>
            <a:rPr lang="en-US" i="1"/>
            <a:t>Business Strategy and the Environment</a:t>
          </a:r>
          <a:r>
            <a:rPr lang="en-US"/>
            <a:t>. https://doi.org/10.1002/bse.3268</a:t>
          </a:r>
        </a:p>
      </dgm:t>
    </dgm:pt>
    <dgm:pt modelId="{EBBC2EEB-8053-482D-AED8-A0C8EECC2749}" type="parTrans" cxnId="{6D1DD309-F742-4D96-8D32-7E9E0FA65A1E}">
      <dgm:prSet/>
      <dgm:spPr/>
      <dgm:t>
        <a:bodyPr/>
        <a:lstStyle/>
        <a:p>
          <a:endParaRPr lang="en-US"/>
        </a:p>
      </dgm:t>
    </dgm:pt>
    <dgm:pt modelId="{C3EC549A-9317-4DC0-931C-6781CBD8DBA3}" type="sibTrans" cxnId="{6D1DD309-F742-4D96-8D32-7E9E0FA65A1E}">
      <dgm:prSet/>
      <dgm:spPr/>
      <dgm:t>
        <a:bodyPr/>
        <a:lstStyle/>
        <a:p>
          <a:endParaRPr lang="en-US"/>
        </a:p>
      </dgm:t>
    </dgm:pt>
    <dgm:pt modelId="{31BCD269-F2FE-489B-8961-A5864D85C925}">
      <dgm:prSet/>
      <dgm:spPr/>
      <dgm:t>
        <a:bodyPr/>
        <a:lstStyle/>
        <a:p>
          <a:r>
            <a:rPr lang="en-US"/>
            <a:t>Hu, A., Levis, S., Meehl, Gerald A., Han, W., Washington, Warren M., Oleson, Keith W., van Ruijven, Bas J., He, M., &amp; Strand, Warren G. (2015). Impact of solar panels on global climate. </a:t>
          </a:r>
          <a:r>
            <a:rPr lang="en-US" i="1"/>
            <a:t>Nature Climate Change</a:t>
          </a:r>
          <a:r>
            <a:rPr lang="en-US"/>
            <a:t>, </a:t>
          </a:r>
          <a:r>
            <a:rPr lang="en-US" i="1"/>
            <a:t>6</a:t>
          </a:r>
          <a:r>
            <a:rPr lang="en-US"/>
            <a:t>(3), 290–294. https://doi.org/10.1038/nclimate2843</a:t>
          </a:r>
        </a:p>
      </dgm:t>
    </dgm:pt>
    <dgm:pt modelId="{43E39E81-C5B0-41E8-B97E-510DCA096238}" type="parTrans" cxnId="{9DD751A5-0143-4FE8-89FE-524775ECD365}">
      <dgm:prSet/>
      <dgm:spPr/>
      <dgm:t>
        <a:bodyPr/>
        <a:lstStyle/>
        <a:p>
          <a:endParaRPr lang="en-US"/>
        </a:p>
      </dgm:t>
    </dgm:pt>
    <dgm:pt modelId="{8106AD4F-C682-4F40-AAE3-1C446AE03D75}" type="sibTrans" cxnId="{9DD751A5-0143-4FE8-89FE-524775ECD365}">
      <dgm:prSet/>
      <dgm:spPr/>
      <dgm:t>
        <a:bodyPr/>
        <a:lstStyle/>
        <a:p>
          <a:endParaRPr lang="en-US"/>
        </a:p>
      </dgm:t>
    </dgm:pt>
    <dgm:pt modelId="{BECF4193-C01F-41C1-84FF-04F2E301BC5F}">
      <dgm:prSet/>
      <dgm:spPr/>
      <dgm:t>
        <a:bodyPr/>
        <a:lstStyle/>
        <a:p>
          <a:r>
            <a:rPr lang="en-US"/>
            <a:t>International Renewable Energy Agency IRENA. (2020). </a:t>
          </a:r>
          <a:r>
            <a:rPr lang="en-US" i="1"/>
            <a:t>Global Renewables Outlook: Energy Transformation 2050</a:t>
          </a:r>
          <a:r>
            <a:rPr lang="en-US"/>
            <a:t>. International Renewable Energy Agency (IRENA).</a:t>
          </a:r>
        </a:p>
      </dgm:t>
    </dgm:pt>
    <dgm:pt modelId="{6EEE336A-D9ED-4593-8C99-8C2AB0983D80}" type="parTrans" cxnId="{6ED20E1C-F433-4D21-BB4F-9C25154C1314}">
      <dgm:prSet/>
      <dgm:spPr/>
      <dgm:t>
        <a:bodyPr/>
        <a:lstStyle/>
        <a:p>
          <a:endParaRPr lang="en-US"/>
        </a:p>
      </dgm:t>
    </dgm:pt>
    <dgm:pt modelId="{921927CD-F5EA-498B-976C-84736B211CE0}" type="sibTrans" cxnId="{6ED20E1C-F433-4D21-BB4F-9C25154C1314}">
      <dgm:prSet/>
      <dgm:spPr/>
      <dgm:t>
        <a:bodyPr/>
        <a:lstStyle/>
        <a:p>
          <a:endParaRPr lang="en-US"/>
        </a:p>
      </dgm:t>
    </dgm:pt>
    <dgm:pt modelId="{6DAC54F7-7AB0-4616-B765-ADDEFCBEF4E4}" type="pres">
      <dgm:prSet presAssocID="{B804C93C-5ACB-4C88-842B-03D0472ADAE3}" presName="vert0" presStyleCnt="0">
        <dgm:presLayoutVars>
          <dgm:dir/>
          <dgm:animOne val="branch"/>
          <dgm:animLvl val="lvl"/>
        </dgm:presLayoutVars>
      </dgm:prSet>
      <dgm:spPr/>
    </dgm:pt>
    <dgm:pt modelId="{90CC1576-4392-44C9-B56E-A026A74771AA}" type="pres">
      <dgm:prSet presAssocID="{97B30B6C-8108-4B8D-AF32-C1BD38DE06AD}" presName="thickLine" presStyleLbl="alignNode1" presStyleIdx="0" presStyleCnt="5"/>
      <dgm:spPr/>
    </dgm:pt>
    <dgm:pt modelId="{E3861843-581B-4432-AB1F-25A33011AD6A}" type="pres">
      <dgm:prSet presAssocID="{97B30B6C-8108-4B8D-AF32-C1BD38DE06AD}" presName="horz1" presStyleCnt="0"/>
      <dgm:spPr/>
    </dgm:pt>
    <dgm:pt modelId="{EF3CC329-6CCD-4A6A-B944-434C1605DE9E}" type="pres">
      <dgm:prSet presAssocID="{97B30B6C-8108-4B8D-AF32-C1BD38DE06AD}" presName="tx1" presStyleLbl="revTx" presStyleIdx="0" presStyleCnt="5"/>
      <dgm:spPr/>
    </dgm:pt>
    <dgm:pt modelId="{4685D2CB-29AD-4730-B247-55FED6F17B3B}" type="pres">
      <dgm:prSet presAssocID="{97B30B6C-8108-4B8D-AF32-C1BD38DE06AD}" presName="vert1" presStyleCnt="0"/>
      <dgm:spPr/>
    </dgm:pt>
    <dgm:pt modelId="{070AA489-7442-4588-98FA-09E94D86C582}" type="pres">
      <dgm:prSet presAssocID="{41716B13-02E8-4382-ACBA-5F4813D46D63}" presName="thickLine" presStyleLbl="alignNode1" presStyleIdx="1" presStyleCnt="5"/>
      <dgm:spPr/>
    </dgm:pt>
    <dgm:pt modelId="{2F88EB0F-F1BD-49BB-BC69-26F7021ECB47}" type="pres">
      <dgm:prSet presAssocID="{41716B13-02E8-4382-ACBA-5F4813D46D63}" presName="horz1" presStyleCnt="0"/>
      <dgm:spPr/>
    </dgm:pt>
    <dgm:pt modelId="{7B2B38B8-7B34-4080-9DD1-00FD2C37BC6A}" type="pres">
      <dgm:prSet presAssocID="{41716B13-02E8-4382-ACBA-5F4813D46D63}" presName="tx1" presStyleLbl="revTx" presStyleIdx="1" presStyleCnt="5"/>
      <dgm:spPr/>
    </dgm:pt>
    <dgm:pt modelId="{9719E302-34A2-4B69-AF78-990505466DF3}" type="pres">
      <dgm:prSet presAssocID="{41716B13-02E8-4382-ACBA-5F4813D46D63}" presName="vert1" presStyleCnt="0"/>
      <dgm:spPr/>
    </dgm:pt>
    <dgm:pt modelId="{CEC29DF5-6F1A-4C4C-AD94-10E91539234C}" type="pres">
      <dgm:prSet presAssocID="{2B1FFF61-33BE-481A-9EB4-39F17A99C646}" presName="thickLine" presStyleLbl="alignNode1" presStyleIdx="2" presStyleCnt="5"/>
      <dgm:spPr/>
    </dgm:pt>
    <dgm:pt modelId="{8E18C229-D5EC-46B8-8351-551B54EBB16B}" type="pres">
      <dgm:prSet presAssocID="{2B1FFF61-33BE-481A-9EB4-39F17A99C646}" presName="horz1" presStyleCnt="0"/>
      <dgm:spPr/>
    </dgm:pt>
    <dgm:pt modelId="{63B34FBC-35D8-402F-B217-A59D1E2C32DF}" type="pres">
      <dgm:prSet presAssocID="{2B1FFF61-33BE-481A-9EB4-39F17A99C646}" presName="tx1" presStyleLbl="revTx" presStyleIdx="2" presStyleCnt="5"/>
      <dgm:spPr/>
    </dgm:pt>
    <dgm:pt modelId="{1A1315D2-17A6-4BDA-B2AF-D6803BE5D9E5}" type="pres">
      <dgm:prSet presAssocID="{2B1FFF61-33BE-481A-9EB4-39F17A99C646}" presName="vert1" presStyleCnt="0"/>
      <dgm:spPr/>
    </dgm:pt>
    <dgm:pt modelId="{EAFBD250-E3EE-4F11-820A-DBED54826611}" type="pres">
      <dgm:prSet presAssocID="{31BCD269-F2FE-489B-8961-A5864D85C925}" presName="thickLine" presStyleLbl="alignNode1" presStyleIdx="3" presStyleCnt="5"/>
      <dgm:spPr/>
    </dgm:pt>
    <dgm:pt modelId="{67C642E5-4DAE-43CA-9D71-D0122B0BD6DC}" type="pres">
      <dgm:prSet presAssocID="{31BCD269-F2FE-489B-8961-A5864D85C925}" presName="horz1" presStyleCnt="0"/>
      <dgm:spPr/>
    </dgm:pt>
    <dgm:pt modelId="{CC387D39-7759-43C9-ADA5-CD6B78DD14FD}" type="pres">
      <dgm:prSet presAssocID="{31BCD269-F2FE-489B-8961-A5864D85C925}" presName="tx1" presStyleLbl="revTx" presStyleIdx="3" presStyleCnt="5"/>
      <dgm:spPr/>
    </dgm:pt>
    <dgm:pt modelId="{F076D349-51F0-460A-92CB-BE46CFE7F9B1}" type="pres">
      <dgm:prSet presAssocID="{31BCD269-F2FE-489B-8961-A5864D85C925}" presName="vert1" presStyleCnt="0"/>
      <dgm:spPr/>
    </dgm:pt>
    <dgm:pt modelId="{CDBA2D10-F1B1-4FA1-9F7B-0E86F30C42F3}" type="pres">
      <dgm:prSet presAssocID="{BECF4193-C01F-41C1-84FF-04F2E301BC5F}" presName="thickLine" presStyleLbl="alignNode1" presStyleIdx="4" presStyleCnt="5"/>
      <dgm:spPr/>
    </dgm:pt>
    <dgm:pt modelId="{4B4FBF1B-BC10-48F7-888D-3D9B0FDFD16D}" type="pres">
      <dgm:prSet presAssocID="{BECF4193-C01F-41C1-84FF-04F2E301BC5F}" presName="horz1" presStyleCnt="0"/>
      <dgm:spPr/>
    </dgm:pt>
    <dgm:pt modelId="{4BF73B59-097B-4E92-86FA-1B417D5B3CFD}" type="pres">
      <dgm:prSet presAssocID="{BECF4193-C01F-41C1-84FF-04F2E301BC5F}" presName="tx1" presStyleLbl="revTx" presStyleIdx="4" presStyleCnt="5"/>
      <dgm:spPr/>
    </dgm:pt>
    <dgm:pt modelId="{8B098EC8-4DEF-41D0-AAE4-25EA0CBAD76F}" type="pres">
      <dgm:prSet presAssocID="{BECF4193-C01F-41C1-84FF-04F2E301BC5F}" presName="vert1" presStyleCnt="0"/>
      <dgm:spPr/>
    </dgm:pt>
  </dgm:ptLst>
  <dgm:cxnLst>
    <dgm:cxn modelId="{2F0E5A00-4F25-494F-B87E-2B2D5970DB5C}" type="presOf" srcId="{2B1FFF61-33BE-481A-9EB4-39F17A99C646}" destId="{63B34FBC-35D8-402F-B217-A59D1E2C32DF}" srcOrd="0" destOrd="0" presId="urn:microsoft.com/office/officeart/2008/layout/LinedList"/>
    <dgm:cxn modelId="{6D1DD309-F742-4D96-8D32-7E9E0FA65A1E}" srcId="{B804C93C-5ACB-4C88-842B-03D0472ADAE3}" destId="{2B1FFF61-33BE-481A-9EB4-39F17A99C646}" srcOrd="2" destOrd="0" parTransId="{EBBC2EEB-8053-482D-AED8-A0C8EECC2749}" sibTransId="{C3EC549A-9317-4DC0-931C-6781CBD8DBA3}"/>
    <dgm:cxn modelId="{DE95EA0C-123E-4E72-8622-6989C9EB84C3}" srcId="{B804C93C-5ACB-4C88-842B-03D0472ADAE3}" destId="{41716B13-02E8-4382-ACBA-5F4813D46D63}" srcOrd="1" destOrd="0" parTransId="{4B4A5537-8E6C-4CD8-BAB8-7FFD9F6B4447}" sibTransId="{0C08C156-44A3-43CD-BF91-314AD2DEB876}"/>
    <dgm:cxn modelId="{6ED20E1C-F433-4D21-BB4F-9C25154C1314}" srcId="{B804C93C-5ACB-4C88-842B-03D0472ADAE3}" destId="{BECF4193-C01F-41C1-84FF-04F2E301BC5F}" srcOrd="4" destOrd="0" parTransId="{6EEE336A-D9ED-4593-8C99-8C2AB0983D80}" sibTransId="{921927CD-F5EA-498B-976C-84736B211CE0}"/>
    <dgm:cxn modelId="{C45D0A9B-15EE-408A-A6B3-76CDA955C579}" type="presOf" srcId="{41716B13-02E8-4382-ACBA-5F4813D46D63}" destId="{7B2B38B8-7B34-4080-9DD1-00FD2C37BC6A}" srcOrd="0" destOrd="0" presId="urn:microsoft.com/office/officeart/2008/layout/LinedList"/>
    <dgm:cxn modelId="{9DD751A5-0143-4FE8-89FE-524775ECD365}" srcId="{B804C93C-5ACB-4C88-842B-03D0472ADAE3}" destId="{31BCD269-F2FE-489B-8961-A5864D85C925}" srcOrd="3" destOrd="0" parTransId="{43E39E81-C5B0-41E8-B97E-510DCA096238}" sibTransId="{8106AD4F-C682-4F40-AAE3-1C446AE03D75}"/>
    <dgm:cxn modelId="{6A8190BB-7660-4755-B556-30265B8C4D4A}" type="presOf" srcId="{31BCD269-F2FE-489B-8961-A5864D85C925}" destId="{CC387D39-7759-43C9-ADA5-CD6B78DD14FD}" srcOrd="0" destOrd="0" presId="urn:microsoft.com/office/officeart/2008/layout/LinedList"/>
    <dgm:cxn modelId="{1C50BFC4-A8C4-4165-8248-1E56B697E7CD}" type="presOf" srcId="{BECF4193-C01F-41C1-84FF-04F2E301BC5F}" destId="{4BF73B59-097B-4E92-86FA-1B417D5B3CFD}" srcOrd="0" destOrd="0" presId="urn:microsoft.com/office/officeart/2008/layout/LinedList"/>
    <dgm:cxn modelId="{7943FCE9-9BA2-4356-94EF-4CD23EC0602C}" type="presOf" srcId="{97B30B6C-8108-4B8D-AF32-C1BD38DE06AD}" destId="{EF3CC329-6CCD-4A6A-B944-434C1605DE9E}" srcOrd="0" destOrd="0" presId="urn:microsoft.com/office/officeart/2008/layout/LinedList"/>
    <dgm:cxn modelId="{94EF20EF-F83E-4407-8B02-39B130EE833D}" type="presOf" srcId="{B804C93C-5ACB-4C88-842B-03D0472ADAE3}" destId="{6DAC54F7-7AB0-4616-B765-ADDEFCBEF4E4}" srcOrd="0" destOrd="0" presId="urn:microsoft.com/office/officeart/2008/layout/LinedList"/>
    <dgm:cxn modelId="{84405AF2-3C9C-481B-B475-7D0F8D905D6D}" srcId="{B804C93C-5ACB-4C88-842B-03D0472ADAE3}" destId="{97B30B6C-8108-4B8D-AF32-C1BD38DE06AD}" srcOrd="0" destOrd="0" parTransId="{D1A77FC7-EFA8-4E3C-8EE0-8896CC4F51AF}" sibTransId="{0BF88828-7BC7-4E4D-9CE3-CCB7DB0FB638}"/>
    <dgm:cxn modelId="{EFDCA598-7C76-4629-A613-618CF2735154}" type="presParOf" srcId="{6DAC54F7-7AB0-4616-B765-ADDEFCBEF4E4}" destId="{90CC1576-4392-44C9-B56E-A026A74771AA}" srcOrd="0" destOrd="0" presId="urn:microsoft.com/office/officeart/2008/layout/LinedList"/>
    <dgm:cxn modelId="{234C3514-99C1-4047-B7FA-62477DBE0CAF}" type="presParOf" srcId="{6DAC54F7-7AB0-4616-B765-ADDEFCBEF4E4}" destId="{E3861843-581B-4432-AB1F-25A33011AD6A}" srcOrd="1" destOrd="0" presId="urn:microsoft.com/office/officeart/2008/layout/LinedList"/>
    <dgm:cxn modelId="{DC5EEB6A-D4DA-477A-B9FC-AA9CB5FDA335}" type="presParOf" srcId="{E3861843-581B-4432-AB1F-25A33011AD6A}" destId="{EF3CC329-6CCD-4A6A-B944-434C1605DE9E}" srcOrd="0" destOrd="0" presId="urn:microsoft.com/office/officeart/2008/layout/LinedList"/>
    <dgm:cxn modelId="{EDC336BC-3059-4C00-9AD4-92F8F9678BD5}" type="presParOf" srcId="{E3861843-581B-4432-AB1F-25A33011AD6A}" destId="{4685D2CB-29AD-4730-B247-55FED6F17B3B}" srcOrd="1" destOrd="0" presId="urn:microsoft.com/office/officeart/2008/layout/LinedList"/>
    <dgm:cxn modelId="{23DDA906-0E1B-4062-B4C3-9705526E39CA}" type="presParOf" srcId="{6DAC54F7-7AB0-4616-B765-ADDEFCBEF4E4}" destId="{070AA489-7442-4588-98FA-09E94D86C582}" srcOrd="2" destOrd="0" presId="urn:microsoft.com/office/officeart/2008/layout/LinedList"/>
    <dgm:cxn modelId="{37640B63-EA2F-43FB-9760-D0A045599886}" type="presParOf" srcId="{6DAC54F7-7AB0-4616-B765-ADDEFCBEF4E4}" destId="{2F88EB0F-F1BD-49BB-BC69-26F7021ECB47}" srcOrd="3" destOrd="0" presId="urn:microsoft.com/office/officeart/2008/layout/LinedList"/>
    <dgm:cxn modelId="{71456CB0-76A1-4F8D-B9F8-985BDED7B333}" type="presParOf" srcId="{2F88EB0F-F1BD-49BB-BC69-26F7021ECB47}" destId="{7B2B38B8-7B34-4080-9DD1-00FD2C37BC6A}" srcOrd="0" destOrd="0" presId="urn:microsoft.com/office/officeart/2008/layout/LinedList"/>
    <dgm:cxn modelId="{90F5B84B-720E-4024-8345-1E60E182C9D4}" type="presParOf" srcId="{2F88EB0F-F1BD-49BB-BC69-26F7021ECB47}" destId="{9719E302-34A2-4B69-AF78-990505466DF3}" srcOrd="1" destOrd="0" presId="urn:microsoft.com/office/officeart/2008/layout/LinedList"/>
    <dgm:cxn modelId="{CD7D0479-CEE5-4240-8E17-45E203AF0E27}" type="presParOf" srcId="{6DAC54F7-7AB0-4616-B765-ADDEFCBEF4E4}" destId="{CEC29DF5-6F1A-4C4C-AD94-10E91539234C}" srcOrd="4" destOrd="0" presId="urn:microsoft.com/office/officeart/2008/layout/LinedList"/>
    <dgm:cxn modelId="{6896D267-BD13-4F9F-B50E-2C26BBC7EC91}" type="presParOf" srcId="{6DAC54F7-7AB0-4616-B765-ADDEFCBEF4E4}" destId="{8E18C229-D5EC-46B8-8351-551B54EBB16B}" srcOrd="5" destOrd="0" presId="urn:microsoft.com/office/officeart/2008/layout/LinedList"/>
    <dgm:cxn modelId="{65F38A01-F09D-47F2-A72C-3ABC5AA8E378}" type="presParOf" srcId="{8E18C229-D5EC-46B8-8351-551B54EBB16B}" destId="{63B34FBC-35D8-402F-B217-A59D1E2C32DF}" srcOrd="0" destOrd="0" presId="urn:microsoft.com/office/officeart/2008/layout/LinedList"/>
    <dgm:cxn modelId="{02C4A430-E53B-4CEE-BFD2-915BC8364B57}" type="presParOf" srcId="{8E18C229-D5EC-46B8-8351-551B54EBB16B}" destId="{1A1315D2-17A6-4BDA-B2AF-D6803BE5D9E5}" srcOrd="1" destOrd="0" presId="urn:microsoft.com/office/officeart/2008/layout/LinedList"/>
    <dgm:cxn modelId="{28EA5A2E-A645-4258-83FC-E65CD3F225CC}" type="presParOf" srcId="{6DAC54F7-7AB0-4616-B765-ADDEFCBEF4E4}" destId="{EAFBD250-E3EE-4F11-820A-DBED54826611}" srcOrd="6" destOrd="0" presId="urn:microsoft.com/office/officeart/2008/layout/LinedList"/>
    <dgm:cxn modelId="{1FEE0850-60AB-4750-9D33-590580C35CF5}" type="presParOf" srcId="{6DAC54F7-7AB0-4616-B765-ADDEFCBEF4E4}" destId="{67C642E5-4DAE-43CA-9D71-D0122B0BD6DC}" srcOrd="7" destOrd="0" presId="urn:microsoft.com/office/officeart/2008/layout/LinedList"/>
    <dgm:cxn modelId="{2273D289-AFE0-4941-B6BE-38111DAF923C}" type="presParOf" srcId="{67C642E5-4DAE-43CA-9D71-D0122B0BD6DC}" destId="{CC387D39-7759-43C9-ADA5-CD6B78DD14FD}" srcOrd="0" destOrd="0" presId="urn:microsoft.com/office/officeart/2008/layout/LinedList"/>
    <dgm:cxn modelId="{1B3A1C6A-C279-492C-8C8D-9E9E98CD5CFA}" type="presParOf" srcId="{67C642E5-4DAE-43CA-9D71-D0122B0BD6DC}" destId="{F076D349-51F0-460A-92CB-BE46CFE7F9B1}" srcOrd="1" destOrd="0" presId="urn:microsoft.com/office/officeart/2008/layout/LinedList"/>
    <dgm:cxn modelId="{9D3D5BD2-ABD2-48E9-B8A7-0787924A7A14}" type="presParOf" srcId="{6DAC54F7-7AB0-4616-B765-ADDEFCBEF4E4}" destId="{CDBA2D10-F1B1-4FA1-9F7B-0E86F30C42F3}" srcOrd="8" destOrd="0" presId="urn:microsoft.com/office/officeart/2008/layout/LinedList"/>
    <dgm:cxn modelId="{7DC5CB56-0EBF-495E-B894-75F876AA65A2}" type="presParOf" srcId="{6DAC54F7-7AB0-4616-B765-ADDEFCBEF4E4}" destId="{4B4FBF1B-BC10-48F7-888D-3D9B0FDFD16D}" srcOrd="9" destOrd="0" presId="urn:microsoft.com/office/officeart/2008/layout/LinedList"/>
    <dgm:cxn modelId="{04ED271F-B526-4DA0-9A98-AFD9A7517E7F}" type="presParOf" srcId="{4B4FBF1B-BC10-48F7-888D-3D9B0FDFD16D}" destId="{4BF73B59-097B-4E92-86FA-1B417D5B3CFD}" srcOrd="0" destOrd="0" presId="urn:microsoft.com/office/officeart/2008/layout/LinedList"/>
    <dgm:cxn modelId="{BD861C9C-740B-4A6B-A66D-ADAAA370BC2D}" type="presParOf" srcId="{4B4FBF1B-BC10-48F7-888D-3D9B0FDFD16D}" destId="{8B098EC8-4DEF-41D0-AAE4-25EA0CBAD76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2D116-3938-4A21-A5D0-BB20D9C8DD50}">
      <dsp:nvSpPr>
        <dsp:cNvPr id="0" name=""/>
        <dsp:cNvSpPr/>
      </dsp:nvSpPr>
      <dsp:spPr>
        <a:xfrm>
          <a:off x="0" y="533"/>
          <a:ext cx="10296144" cy="124850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0ED5FD-660D-4279-9E2A-08F298CA4441}">
      <dsp:nvSpPr>
        <dsp:cNvPr id="0" name=""/>
        <dsp:cNvSpPr/>
      </dsp:nvSpPr>
      <dsp:spPr>
        <a:xfrm>
          <a:off x="377672" y="281447"/>
          <a:ext cx="686677" cy="6866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11E65C-580F-4228-AAA6-B3993C13423A}">
      <dsp:nvSpPr>
        <dsp:cNvPr id="0" name=""/>
        <dsp:cNvSpPr/>
      </dsp:nvSpPr>
      <dsp:spPr>
        <a:xfrm>
          <a:off x="1442022" y="533"/>
          <a:ext cx="8854121" cy="1248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133" tIns="132133" rIns="132133" bIns="132133" numCol="1" spcCol="1270" anchor="ctr" anchorCtr="0">
          <a:noAutofit/>
        </a:bodyPr>
        <a:lstStyle/>
        <a:p>
          <a:pPr marL="0" lvl="0" indent="0" algn="l" defTabSz="755650">
            <a:lnSpc>
              <a:spcPct val="90000"/>
            </a:lnSpc>
            <a:spcBef>
              <a:spcPct val="0"/>
            </a:spcBef>
            <a:spcAft>
              <a:spcPct val="35000"/>
            </a:spcAft>
            <a:buNone/>
          </a:pPr>
          <a:r>
            <a:rPr lang="en-US" sz="1700" kern="1200"/>
            <a:t>Our proposed business idea revolves around establishing a solar energy solutions company, SolarEcoTech, that specializes in providing innovative, cost-effective, and eco-friendly solar energy solutions to residential, commercial, and industrial clients.</a:t>
          </a:r>
        </a:p>
      </dsp:txBody>
      <dsp:txXfrm>
        <a:off x="1442022" y="533"/>
        <a:ext cx="8854121" cy="1248504"/>
      </dsp:txXfrm>
    </dsp:sp>
    <dsp:sp modelId="{FF20C564-0CCE-4D21-8676-C185A28B3FB5}">
      <dsp:nvSpPr>
        <dsp:cNvPr id="0" name=""/>
        <dsp:cNvSpPr/>
      </dsp:nvSpPr>
      <dsp:spPr>
        <a:xfrm>
          <a:off x="0" y="1561163"/>
          <a:ext cx="10296144" cy="124850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3D952F-7FA5-4CF4-82DC-3B51BA4E4FF5}">
      <dsp:nvSpPr>
        <dsp:cNvPr id="0" name=""/>
        <dsp:cNvSpPr/>
      </dsp:nvSpPr>
      <dsp:spPr>
        <a:xfrm>
          <a:off x="377672" y="1842077"/>
          <a:ext cx="686677" cy="6866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3C8238-3CAA-429E-A441-43E13DB702FC}">
      <dsp:nvSpPr>
        <dsp:cNvPr id="0" name=""/>
        <dsp:cNvSpPr/>
      </dsp:nvSpPr>
      <dsp:spPr>
        <a:xfrm>
          <a:off x="1442022" y="1561163"/>
          <a:ext cx="8854121" cy="1248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133" tIns="132133" rIns="132133" bIns="132133" numCol="1" spcCol="1270" anchor="ctr" anchorCtr="0">
          <a:noAutofit/>
        </a:bodyPr>
        <a:lstStyle/>
        <a:p>
          <a:pPr marL="0" lvl="0" indent="0" algn="l" defTabSz="755650">
            <a:lnSpc>
              <a:spcPct val="90000"/>
            </a:lnSpc>
            <a:spcBef>
              <a:spcPct val="0"/>
            </a:spcBef>
            <a:spcAft>
              <a:spcPct val="35000"/>
            </a:spcAft>
            <a:buNone/>
          </a:pPr>
          <a:r>
            <a:rPr lang="en-US" sz="1700" b="1" kern="1200" dirty="0"/>
            <a:t>Mission Statement: </a:t>
          </a:r>
          <a:r>
            <a:rPr lang="en-US" sz="1700" b="0" kern="1200" dirty="0"/>
            <a:t>“</a:t>
          </a:r>
          <a:r>
            <a:rPr lang="en-US" sz="1700" kern="1200" dirty="0"/>
            <a:t>Empowering communities with sustainable, innovative, and affordable solar energy solutions (Gabriel &amp; Kirkwood, 2016).”</a:t>
          </a:r>
        </a:p>
      </dsp:txBody>
      <dsp:txXfrm>
        <a:off x="1442022" y="1561163"/>
        <a:ext cx="8854121" cy="1248504"/>
      </dsp:txXfrm>
    </dsp:sp>
    <dsp:sp modelId="{36114F99-2B13-4385-9D68-534CAAED2770}">
      <dsp:nvSpPr>
        <dsp:cNvPr id="0" name=""/>
        <dsp:cNvSpPr/>
      </dsp:nvSpPr>
      <dsp:spPr>
        <a:xfrm>
          <a:off x="0" y="3121794"/>
          <a:ext cx="10296144" cy="124850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FBE83F-BDC3-4B8C-955A-6473E8A3F178}">
      <dsp:nvSpPr>
        <dsp:cNvPr id="0" name=""/>
        <dsp:cNvSpPr/>
      </dsp:nvSpPr>
      <dsp:spPr>
        <a:xfrm>
          <a:off x="377672" y="3402707"/>
          <a:ext cx="686677" cy="6866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A71E57-BB54-482B-844E-1ECCA2C2AD6E}">
      <dsp:nvSpPr>
        <dsp:cNvPr id="0" name=""/>
        <dsp:cNvSpPr/>
      </dsp:nvSpPr>
      <dsp:spPr>
        <a:xfrm>
          <a:off x="1442022" y="3121794"/>
          <a:ext cx="8854121" cy="1248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133" tIns="132133" rIns="132133" bIns="132133" numCol="1" spcCol="1270" anchor="ctr" anchorCtr="0">
          <a:noAutofit/>
        </a:bodyPr>
        <a:lstStyle/>
        <a:p>
          <a:pPr marL="0" lvl="0" indent="0" algn="l" defTabSz="755650">
            <a:lnSpc>
              <a:spcPct val="90000"/>
            </a:lnSpc>
            <a:spcBef>
              <a:spcPct val="0"/>
            </a:spcBef>
            <a:spcAft>
              <a:spcPct val="35000"/>
            </a:spcAft>
            <a:buNone/>
          </a:pPr>
          <a:r>
            <a:rPr lang="en-US" sz="1700" b="1" kern="1200" dirty="0"/>
            <a:t>Vision Statement: </a:t>
          </a:r>
          <a:r>
            <a:rPr lang="en-US" sz="1700" b="0" kern="1200" dirty="0"/>
            <a:t>“</a:t>
          </a:r>
          <a:r>
            <a:rPr lang="en-US" sz="1700" kern="1200" dirty="0"/>
            <a:t>To be a global leader in renewable energy, driving environmental stewardship and economic growth.”</a:t>
          </a:r>
        </a:p>
      </dsp:txBody>
      <dsp:txXfrm>
        <a:off x="1442022" y="3121794"/>
        <a:ext cx="8854121" cy="12485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CBD659-54A6-4510-9A29-6063455A6EEA}">
      <dsp:nvSpPr>
        <dsp:cNvPr id="0" name=""/>
        <dsp:cNvSpPr/>
      </dsp:nvSpPr>
      <dsp:spPr>
        <a:xfrm>
          <a:off x="8928" y="363805"/>
          <a:ext cx="2488650" cy="74659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96659" tIns="196659" rIns="196659" bIns="196659" numCol="1" spcCol="1270" anchor="ctr" anchorCtr="0">
          <a:noAutofit/>
        </a:bodyPr>
        <a:lstStyle/>
        <a:p>
          <a:pPr marL="0" lvl="0" indent="0" algn="ctr" defTabSz="1155700" rtl="0">
            <a:lnSpc>
              <a:spcPct val="90000"/>
            </a:lnSpc>
            <a:spcBef>
              <a:spcPct val="0"/>
            </a:spcBef>
            <a:spcAft>
              <a:spcPct val="35000"/>
            </a:spcAft>
            <a:buNone/>
          </a:pPr>
          <a:r>
            <a:rPr lang="en-US" sz="2600" b="1" kern="1200">
              <a:latin typeface="Bodoni MT Condensed" panose="02070606080606020203" pitchFamily="18" charset="77"/>
              <a:ea typeface="+mn-ea"/>
              <a:cs typeface="+mn-cs"/>
            </a:rPr>
            <a:t>Budget Allocation</a:t>
          </a:r>
        </a:p>
      </dsp:txBody>
      <dsp:txXfrm>
        <a:off x="8928" y="363805"/>
        <a:ext cx="2488650" cy="746595"/>
      </dsp:txXfrm>
    </dsp:sp>
    <dsp:sp modelId="{DC80286C-ECBE-4EFF-8036-026664572BBB}">
      <dsp:nvSpPr>
        <dsp:cNvPr id="0" name=""/>
        <dsp:cNvSpPr/>
      </dsp:nvSpPr>
      <dsp:spPr>
        <a:xfrm>
          <a:off x="8928" y="1110400"/>
          <a:ext cx="2488650" cy="2896625"/>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5823" tIns="245823" rIns="245823" bIns="245823" numCol="1" spcCol="1270" anchor="t" anchorCtr="0">
          <a:noAutofit/>
        </a:bodyPr>
        <a:lstStyle/>
        <a:p>
          <a:pPr marL="0" lvl="0" indent="0" algn="l" defTabSz="533400">
            <a:lnSpc>
              <a:spcPct val="90000"/>
            </a:lnSpc>
            <a:spcBef>
              <a:spcPct val="0"/>
            </a:spcBef>
            <a:spcAft>
              <a:spcPct val="35000"/>
            </a:spcAft>
            <a:buNone/>
          </a:pPr>
          <a:r>
            <a:rPr lang="en-US" sz="1200" kern="1200" dirty="0">
              <a:latin typeface="Avenir Next LT Pro" panose="020B0504020202020204" pitchFamily="34" charset="77"/>
            </a:rPr>
            <a:t>Setup: $1,500,000</a:t>
          </a:r>
        </a:p>
        <a:p>
          <a:pPr lvl="0" indent="0" algn="l" defTabSz="533400">
            <a:lnSpc>
              <a:spcPct val="90000"/>
            </a:lnSpc>
            <a:spcBef>
              <a:spcPct val="0"/>
            </a:spcBef>
            <a:spcAft>
              <a:spcPct val="35000"/>
            </a:spcAft>
            <a:buNone/>
          </a:pPr>
          <a:r>
            <a:rPr lang="en-US" sz="1200" kern="1200" dirty="0">
              <a:latin typeface="Avenir Next LT Pro" panose="020B0504020202020204" pitchFamily="34" charset="77"/>
            </a:rPr>
            <a:t>Research and Development: $300,000.</a:t>
          </a:r>
        </a:p>
        <a:p>
          <a:pPr lvl="0" indent="0" algn="l" defTabSz="533400">
            <a:lnSpc>
              <a:spcPct val="90000"/>
            </a:lnSpc>
            <a:spcBef>
              <a:spcPct val="0"/>
            </a:spcBef>
            <a:spcAft>
              <a:spcPct val="35000"/>
            </a:spcAft>
            <a:buNone/>
          </a:pPr>
          <a:r>
            <a:rPr lang="en-US" sz="1200" kern="1200" dirty="0">
              <a:latin typeface="Avenir Next LT Pro" panose="020B0504020202020204" pitchFamily="34" charset="77"/>
            </a:rPr>
            <a:t>Marketing: $200,000.</a:t>
          </a:r>
        </a:p>
        <a:p>
          <a:pPr marL="0" lvl="0" indent="0" algn="l" defTabSz="533400">
            <a:lnSpc>
              <a:spcPct val="90000"/>
            </a:lnSpc>
            <a:spcBef>
              <a:spcPct val="0"/>
            </a:spcBef>
            <a:spcAft>
              <a:spcPct val="35000"/>
            </a:spcAft>
            <a:buNone/>
          </a:pPr>
          <a:r>
            <a:rPr lang="en-US" sz="1200" kern="1200" dirty="0">
              <a:latin typeface="Avenir Next LT Pro" panose="020B0504020202020204" pitchFamily="34" charset="77"/>
            </a:rPr>
            <a:t>Operational Expenses: $1,000,000.</a:t>
          </a:r>
        </a:p>
        <a:p>
          <a:pPr marL="0" lvl="0" indent="0" algn="l" defTabSz="533400">
            <a:lnSpc>
              <a:spcPct val="90000"/>
            </a:lnSpc>
            <a:spcBef>
              <a:spcPct val="0"/>
            </a:spcBef>
            <a:spcAft>
              <a:spcPct val="35000"/>
            </a:spcAft>
            <a:buNone/>
          </a:pPr>
          <a:endParaRPr lang="en-US" sz="1200" kern="1200">
            <a:latin typeface="Avenir Next LT Pro" panose="020B0504020202020204" pitchFamily="34" charset="77"/>
          </a:endParaRPr>
        </a:p>
        <a:p>
          <a:pPr marL="0" lvl="0" indent="0" algn="l" defTabSz="533400">
            <a:lnSpc>
              <a:spcPct val="90000"/>
            </a:lnSpc>
            <a:spcBef>
              <a:spcPct val="0"/>
            </a:spcBef>
            <a:spcAft>
              <a:spcPct val="35000"/>
            </a:spcAft>
            <a:buNone/>
          </a:pPr>
          <a:endParaRPr lang="en-US" sz="1200" kern="1200">
            <a:latin typeface="Avenir Next LT Pro" panose="020B0504020202020204" pitchFamily="34" charset="77"/>
          </a:endParaRPr>
        </a:p>
      </dsp:txBody>
      <dsp:txXfrm>
        <a:off x="8928" y="1110400"/>
        <a:ext cx="2488650" cy="2896625"/>
      </dsp:txXfrm>
    </dsp:sp>
    <dsp:sp modelId="{90DEBCB4-9AB9-4227-B8BC-A4CCD3658B45}">
      <dsp:nvSpPr>
        <dsp:cNvPr id="0" name=""/>
        <dsp:cNvSpPr/>
      </dsp:nvSpPr>
      <dsp:spPr>
        <a:xfrm>
          <a:off x="2605473" y="363805"/>
          <a:ext cx="2488650" cy="74659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96659" tIns="196659" rIns="196659" bIns="196659" numCol="1" spcCol="1270" anchor="ctr" anchorCtr="0">
          <a:noAutofit/>
        </a:bodyPr>
        <a:lstStyle/>
        <a:p>
          <a:pPr marL="0" lvl="0" indent="0" algn="ctr" defTabSz="1155700">
            <a:lnSpc>
              <a:spcPct val="90000"/>
            </a:lnSpc>
            <a:spcBef>
              <a:spcPct val="0"/>
            </a:spcBef>
            <a:spcAft>
              <a:spcPct val="35000"/>
            </a:spcAft>
            <a:buNone/>
          </a:pPr>
          <a:r>
            <a:rPr lang="en-US" sz="2600" b="1" kern="1200">
              <a:latin typeface="Bodoni MT Condensed" panose="02070606080606020203" pitchFamily="18" charset="77"/>
              <a:ea typeface="+mn-ea"/>
              <a:cs typeface="+mn-cs"/>
            </a:rPr>
            <a:t>Total Budget</a:t>
          </a:r>
        </a:p>
      </dsp:txBody>
      <dsp:txXfrm>
        <a:off x="2605473" y="363805"/>
        <a:ext cx="2488650" cy="746595"/>
      </dsp:txXfrm>
    </dsp:sp>
    <dsp:sp modelId="{FB891343-F9CF-4483-AFDC-4457CC626317}">
      <dsp:nvSpPr>
        <dsp:cNvPr id="0" name=""/>
        <dsp:cNvSpPr/>
      </dsp:nvSpPr>
      <dsp:spPr>
        <a:xfrm>
          <a:off x="2605473" y="1110400"/>
          <a:ext cx="2488650" cy="2896625"/>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5823" tIns="245823" rIns="245823" bIns="245823" numCol="1" spcCol="1270" anchor="t" anchorCtr="0">
          <a:noAutofit/>
        </a:bodyPr>
        <a:lstStyle/>
        <a:p>
          <a:pPr marL="0" lvl="0" indent="0" algn="l" defTabSz="533400">
            <a:lnSpc>
              <a:spcPct val="90000"/>
            </a:lnSpc>
            <a:spcBef>
              <a:spcPct val="0"/>
            </a:spcBef>
            <a:spcAft>
              <a:spcPct val="35000"/>
            </a:spcAft>
            <a:buNone/>
          </a:pPr>
          <a:r>
            <a:rPr lang="en-US" sz="1200" kern="1200" dirty="0">
              <a:latin typeface="Avenir Next LT Pro" panose="020B0504020202020204" pitchFamily="34" charset="77"/>
            </a:rPr>
            <a:t>Total budget is: $3,000,000</a:t>
          </a:r>
        </a:p>
        <a:p>
          <a:pPr marL="0" lvl="0" indent="0" algn="l" defTabSz="533400">
            <a:lnSpc>
              <a:spcPct val="90000"/>
            </a:lnSpc>
            <a:spcBef>
              <a:spcPct val="0"/>
            </a:spcBef>
            <a:spcAft>
              <a:spcPct val="35000"/>
            </a:spcAft>
            <a:buNone/>
          </a:pPr>
          <a:endParaRPr lang="en-US" sz="1200" kern="1200">
            <a:latin typeface="Avenir Next LT Pro" panose="020B0504020202020204" pitchFamily="34" charset="77"/>
          </a:endParaRPr>
        </a:p>
      </dsp:txBody>
      <dsp:txXfrm>
        <a:off x="2605473" y="1110400"/>
        <a:ext cx="2488650" cy="2896625"/>
      </dsp:txXfrm>
    </dsp:sp>
    <dsp:sp modelId="{3731E04C-DCF8-4979-83AE-117125A80A04}">
      <dsp:nvSpPr>
        <dsp:cNvPr id="0" name=""/>
        <dsp:cNvSpPr/>
      </dsp:nvSpPr>
      <dsp:spPr>
        <a:xfrm>
          <a:off x="5202019" y="363805"/>
          <a:ext cx="2488650" cy="74659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96659" tIns="196659" rIns="196659" bIns="196659" numCol="1" spcCol="1270" anchor="ctr" anchorCtr="0">
          <a:noAutofit/>
        </a:bodyPr>
        <a:lstStyle/>
        <a:p>
          <a:pPr marL="0" lvl="0" indent="0" algn="ctr" defTabSz="1155700">
            <a:lnSpc>
              <a:spcPct val="90000"/>
            </a:lnSpc>
            <a:spcBef>
              <a:spcPct val="0"/>
            </a:spcBef>
            <a:spcAft>
              <a:spcPct val="35000"/>
            </a:spcAft>
            <a:buNone/>
          </a:pPr>
          <a:r>
            <a:rPr lang="en-US" sz="2600" b="1" kern="1200">
              <a:latin typeface="Bodoni MT Condensed" panose="02070606080606020203" pitchFamily="18" charset="77"/>
              <a:ea typeface="+mn-ea"/>
              <a:cs typeface="+mn-cs"/>
            </a:rPr>
            <a:t>Funding Sources</a:t>
          </a:r>
        </a:p>
      </dsp:txBody>
      <dsp:txXfrm>
        <a:off x="5202019" y="363805"/>
        <a:ext cx="2488650" cy="746595"/>
      </dsp:txXfrm>
    </dsp:sp>
    <dsp:sp modelId="{5F116188-7FC3-49A4-9E8D-99228583E37D}">
      <dsp:nvSpPr>
        <dsp:cNvPr id="0" name=""/>
        <dsp:cNvSpPr/>
      </dsp:nvSpPr>
      <dsp:spPr>
        <a:xfrm>
          <a:off x="5202019" y="1110400"/>
          <a:ext cx="2488650" cy="2896625"/>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5823" tIns="245823" rIns="245823" bIns="245823" numCol="1" spcCol="1270" anchor="t" anchorCtr="0">
          <a:noAutofit/>
        </a:bodyPr>
        <a:lstStyle/>
        <a:p>
          <a:pPr marL="0" lvl="0" indent="0" algn="l" defTabSz="533400">
            <a:lnSpc>
              <a:spcPct val="90000"/>
            </a:lnSpc>
            <a:spcBef>
              <a:spcPct val="0"/>
            </a:spcBef>
            <a:spcAft>
              <a:spcPct val="35000"/>
            </a:spcAft>
            <a:buNone/>
          </a:pPr>
          <a:r>
            <a:rPr lang="en-US" sz="1200" kern="1200" dirty="0">
              <a:latin typeface="Avenir Next LT Pro" panose="020B0504020202020204" pitchFamily="34" charset="77"/>
            </a:rPr>
            <a:t>Private Investors</a:t>
          </a:r>
        </a:p>
        <a:p>
          <a:pPr marL="0" lvl="0" indent="0" algn="l" defTabSz="533400">
            <a:lnSpc>
              <a:spcPct val="90000"/>
            </a:lnSpc>
            <a:spcBef>
              <a:spcPct val="0"/>
            </a:spcBef>
            <a:spcAft>
              <a:spcPct val="35000"/>
            </a:spcAft>
            <a:buNone/>
          </a:pPr>
          <a:r>
            <a:rPr lang="en-US" sz="1200" kern="1200" dirty="0">
              <a:latin typeface="Avenir Next LT Pro" panose="020B0504020202020204" pitchFamily="34" charset="77"/>
            </a:rPr>
            <a:t>Bank Loans</a:t>
          </a:r>
        </a:p>
        <a:p>
          <a:pPr marL="0" lvl="0" indent="0" algn="l" defTabSz="533400">
            <a:lnSpc>
              <a:spcPct val="90000"/>
            </a:lnSpc>
            <a:spcBef>
              <a:spcPct val="0"/>
            </a:spcBef>
            <a:spcAft>
              <a:spcPct val="35000"/>
            </a:spcAft>
            <a:buNone/>
          </a:pPr>
          <a:r>
            <a:rPr lang="en-US" sz="1200" kern="1200" dirty="0">
              <a:latin typeface="Avenir Next LT Pro" panose="020B0504020202020204" pitchFamily="34" charset="77"/>
            </a:rPr>
            <a:t>Government Grants</a:t>
          </a:r>
        </a:p>
        <a:p>
          <a:pPr marL="0" lvl="0" indent="0" algn="l" defTabSz="533400">
            <a:lnSpc>
              <a:spcPct val="90000"/>
            </a:lnSpc>
            <a:spcBef>
              <a:spcPct val="0"/>
            </a:spcBef>
            <a:spcAft>
              <a:spcPct val="35000"/>
            </a:spcAft>
            <a:buNone/>
          </a:pPr>
          <a:r>
            <a:rPr lang="en-US" sz="1200" kern="1200" dirty="0">
              <a:latin typeface="Avenir Next LT Pro" panose="020B0504020202020204" pitchFamily="34" charset="77"/>
            </a:rPr>
            <a:t>Crowdfunding (Hu et al., 2015)</a:t>
          </a:r>
        </a:p>
        <a:p>
          <a:pPr marL="0" lvl="0" indent="0" algn="l" defTabSz="533400">
            <a:lnSpc>
              <a:spcPct val="90000"/>
            </a:lnSpc>
            <a:spcBef>
              <a:spcPct val="0"/>
            </a:spcBef>
            <a:spcAft>
              <a:spcPct val="35000"/>
            </a:spcAft>
            <a:buNone/>
          </a:pPr>
          <a:endParaRPr lang="en-US" sz="1200" kern="1200">
            <a:latin typeface="Avenir Next LT Pro" panose="020B0504020202020204" pitchFamily="34" charset="77"/>
          </a:endParaRPr>
        </a:p>
      </dsp:txBody>
      <dsp:txXfrm>
        <a:off x="5202019" y="1110400"/>
        <a:ext cx="2488650" cy="2896625"/>
      </dsp:txXfrm>
    </dsp:sp>
    <dsp:sp modelId="{463AD6A2-5C73-4692-A62F-1992F66D3D2F}">
      <dsp:nvSpPr>
        <dsp:cNvPr id="0" name=""/>
        <dsp:cNvSpPr/>
      </dsp:nvSpPr>
      <dsp:spPr>
        <a:xfrm>
          <a:off x="7798564" y="363805"/>
          <a:ext cx="2488650" cy="74659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96659" tIns="196659" rIns="196659" bIns="196659" numCol="1" spcCol="1270" anchor="ctr" anchorCtr="0">
          <a:noAutofit/>
        </a:bodyPr>
        <a:lstStyle/>
        <a:p>
          <a:pPr marL="0" lvl="0" indent="0" algn="ctr" defTabSz="1155700">
            <a:lnSpc>
              <a:spcPct val="90000"/>
            </a:lnSpc>
            <a:spcBef>
              <a:spcPct val="0"/>
            </a:spcBef>
            <a:spcAft>
              <a:spcPct val="35000"/>
            </a:spcAft>
            <a:buNone/>
          </a:pPr>
          <a:r>
            <a:rPr lang="en-US" sz="2600" b="1" kern="1200" dirty="0">
              <a:latin typeface="Bodoni MT Condensed" panose="02070606080606020203" pitchFamily="18" charset="77"/>
              <a:ea typeface="+mn-ea"/>
              <a:cs typeface="+mn-cs"/>
            </a:rPr>
            <a:t>Justification</a:t>
          </a:r>
        </a:p>
      </dsp:txBody>
      <dsp:txXfrm>
        <a:off x="7798564" y="363805"/>
        <a:ext cx="2488650" cy="746595"/>
      </dsp:txXfrm>
    </dsp:sp>
    <dsp:sp modelId="{5AC93700-BEF7-471C-BC7B-99738492B1FB}">
      <dsp:nvSpPr>
        <dsp:cNvPr id="0" name=""/>
        <dsp:cNvSpPr/>
      </dsp:nvSpPr>
      <dsp:spPr>
        <a:xfrm>
          <a:off x="7798564" y="1110400"/>
          <a:ext cx="2488650" cy="2896625"/>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5823" tIns="245823" rIns="245823" bIns="245823" numCol="1" spcCol="1270" anchor="t" anchorCtr="0">
          <a:noAutofit/>
        </a:bodyPr>
        <a:lstStyle/>
        <a:p>
          <a:pPr marL="0" lvl="0" indent="0" algn="l" defTabSz="533400" rtl="0">
            <a:lnSpc>
              <a:spcPct val="90000"/>
            </a:lnSpc>
            <a:spcBef>
              <a:spcPct val="0"/>
            </a:spcBef>
            <a:spcAft>
              <a:spcPct val="35000"/>
            </a:spcAft>
            <a:buNone/>
          </a:pPr>
          <a:r>
            <a:rPr lang="en-US" sz="1200" kern="1200" dirty="0">
              <a:latin typeface="Avenir Next LT Pro" panose="020B0504020202020204" pitchFamily="34" charset="77"/>
            </a:rPr>
            <a:t>Private Investors bring expertise and networking for growth. Bank Loans ensure financial stability and expansion. Government Grants reduce burdens, validate mission, and incentivize adoption. Crowdfunding fosters community engagement and widespread public support, enhancing credibility and outreach.</a:t>
          </a:r>
        </a:p>
        <a:p>
          <a:pPr marL="0" lvl="0" indent="0" algn="l" defTabSz="533400" rtl="0">
            <a:lnSpc>
              <a:spcPct val="90000"/>
            </a:lnSpc>
            <a:spcBef>
              <a:spcPct val="0"/>
            </a:spcBef>
            <a:spcAft>
              <a:spcPct val="35000"/>
            </a:spcAft>
            <a:buNone/>
          </a:pPr>
          <a:endParaRPr lang="en-US" sz="1200" kern="1200">
            <a:latin typeface="Avenir Next LT Pro" panose="020B0504020202020204" pitchFamily="34" charset="77"/>
          </a:endParaRPr>
        </a:p>
      </dsp:txBody>
      <dsp:txXfrm>
        <a:off x="7798564" y="1110400"/>
        <a:ext cx="2488650" cy="28966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376E7F-A317-420D-9FF3-5BE4C6E43C73}">
      <dsp:nvSpPr>
        <dsp:cNvPr id="0" name=""/>
        <dsp:cNvSpPr/>
      </dsp:nvSpPr>
      <dsp:spPr>
        <a:xfrm>
          <a:off x="0" y="710260"/>
          <a:ext cx="10296144" cy="131124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D1677-D5CD-471C-B879-B078C4457615}">
      <dsp:nvSpPr>
        <dsp:cNvPr id="0" name=""/>
        <dsp:cNvSpPr/>
      </dsp:nvSpPr>
      <dsp:spPr>
        <a:xfrm>
          <a:off x="396653" y="1005291"/>
          <a:ext cx="721187" cy="721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E03EBC-094D-4064-95BE-CD2AF4E1BD0E}">
      <dsp:nvSpPr>
        <dsp:cNvPr id="0" name=""/>
        <dsp:cNvSpPr/>
      </dsp:nvSpPr>
      <dsp:spPr>
        <a:xfrm>
          <a:off x="1514493" y="710260"/>
          <a:ext cx="8781650" cy="1311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774" tIns="138774" rIns="138774" bIns="138774" numCol="1" spcCol="1270" anchor="ctr" anchorCtr="0">
          <a:noAutofit/>
        </a:bodyPr>
        <a:lstStyle/>
        <a:p>
          <a:pPr marL="0" lvl="0" indent="0" algn="l" defTabSz="800100">
            <a:lnSpc>
              <a:spcPct val="90000"/>
            </a:lnSpc>
            <a:spcBef>
              <a:spcPct val="0"/>
            </a:spcBef>
            <a:spcAft>
              <a:spcPct val="35000"/>
            </a:spcAft>
            <a:buNone/>
          </a:pPr>
          <a:r>
            <a:rPr lang="en-US" sz="1800" b="1" kern="1200" dirty="0"/>
            <a:t>Geographic Expansion: </a:t>
          </a:r>
          <a:r>
            <a:rPr lang="en-US" sz="1800" kern="1200" dirty="0"/>
            <a:t>SolarEcoTech aims to expand its operations into new regions, bringing sustainable energy solutions to a broader customer base and contributing to a greener planet (International Renewable Energy Agency, 2020).</a:t>
          </a:r>
        </a:p>
      </dsp:txBody>
      <dsp:txXfrm>
        <a:off x="1514493" y="710260"/>
        <a:ext cx="8781650" cy="1311249"/>
      </dsp:txXfrm>
    </dsp:sp>
    <dsp:sp modelId="{759F5D90-5C2B-459C-899C-9D62EAC578B1}">
      <dsp:nvSpPr>
        <dsp:cNvPr id="0" name=""/>
        <dsp:cNvSpPr/>
      </dsp:nvSpPr>
      <dsp:spPr>
        <a:xfrm>
          <a:off x="0" y="2349322"/>
          <a:ext cx="10296144" cy="131124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B34BB5-8D6F-4B5E-9BF6-7EB3F22FD7E7}">
      <dsp:nvSpPr>
        <dsp:cNvPr id="0" name=""/>
        <dsp:cNvSpPr/>
      </dsp:nvSpPr>
      <dsp:spPr>
        <a:xfrm>
          <a:off x="396653" y="2644353"/>
          <a:ext cx="721187" cy="721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D19392-1611-4F52-9999-FF6FA1D18704}">
      <dsp:nvSpPr>
        <dsp:cNvPr id="0" name=""/>
        <dsp:cNvSpPr/>
      </dsp:nvSpPr>
      <dsp:spPr>
        <a:xfrm>
          <a:off x="1514493" y="2349322"/>
          <a:ext cx="8781650" cy="1311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774" tIns="138774" rIns="138774" bIns="138774" numCol="1" spcCol="1270" anchor="ctr" anchorCtr="0">
          <a:noAutofit/>
        </a:bodyPr>
        <a:lstStyle/>
        <a:p>
          <a:pPr marL="0" lvl="0" indent="0" algn="l" defTabSz="800100">
            <a:lnSpc>
              <a:spcPct val="90000"/>
            </a:lnSpc>
            <a:spcBef>
              <a:spcPct val="0"/>
            </a:spcBef>
            <a:spcAft>
              <a:spcPct val="35000"/>
            </a:spcAft>
            <a:buNone/>
          </a:pPr>
          <a:r>
            <a:rPr lang="en-US" sz="1800" b="1" kern="1200" dirty="0"/>
            <a:t>Product Diversification: </a:t>
          </a:r>
          <a:r>
            <a:rPr lang="en-US" sz="1800" kern="1200" dirty="0"/>
            <a:t>Continued innovation and development of a diverse range of renewable energy products, addressing evolving market needs and enhancing our competitive edge.</a:t>
          </a:r>
        </a:p>
      </dsp:txBody>
      <dsp:txXfrm>
        <a:off x="1514493" y="2349322"/>
        <a:ext cx="8781650" cy="13112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C1576-4392-44C9-B56E-A026A74771AA}">
      <dsp:nvSpPr>
        <dsp:cNvPr id="0" name=""/>
        <dsp:cNvSpPr/>
      </dsp:nvSpPr>
      <dsp:spPr>
        <a:xfrm>
          <a:off x="0" y="594"/>
          <a:ext cx="61721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F3CC329-6CCD-4A6A-B944-434C1605DE9E}">
      <dsp:nvSpPr>
        <dsp:cNvPr id="0" name=""/>
        <dsp:cNvSpPr/>
      </dsp:nvSpPr>
      <dsp:spPr>
        <a:xfrm>
          <a:off x="0" y="594"/>
          <a:ext cx="6172199" cy="97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Aslani, A., &amp; Mohaghar, A. (2013). Business structure in renewable energy industry: Key areas. </a:t>
          </a:r>
          <a:r>
            <a:rPr lang="en-US" sz="1400" i="1" kern="1200"/>
            <a:t>Renewable and Sustainable Energy Reviews</a:t>
          </a:r>
          <a:r>
            <a:rPr lang="en-US" sz="1400" kern="1200"/>
            <a:t>, </a:t>
          </a:r>
          <a:r>
            <a:rPr lang="en-US" sz="1400" i="1" kern="1200"/>
            <a:t>27</a:t>
          </a:r>
          <a:r>
            <a:rPr lang="en-US" sz="1400" kern="1200"/>
            <a:t>, 569–575. https://doi.org/10.1016/j.rser.2013.07.021</a:t>
          </a:r>
        </a:p>
      </dsp:txBody>
      <dsp:txXfrm>
        <a:off x="0" y="594"/>
        <a:ext cx="6172199" cy="974487"/>
      </dsp:txXfrm>
    </dsp:sp>
    <dsp:sp modelId="{070AA489-7442-4588-98FA-09E94D86C582}">
      <dsp:nvSpPr>
        <dsp:cNvPr id="0" name=""/>
        <dsp:cNvSpPr/>
      </dsp:nvSpPr>
      <dsp:spPr>
        <a:xfrm>
          <a:off x="0" y="975081"/>
          <a:ext cx="61721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B2B38B8-7B34-4080-9DD1-00FD2C37BC6A}">
      <dsp:nvSpPr>
        <dsp:cNvPr id="0" name=""/>
        <dsp:cNvSpPr/>
      </dsp:nvSpPr>
      <dsp:spPr>
        <a:xfrm>
          <a:off x="0" y="975081"/>
          <a:ext cx="6172199" cy="97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Gabriel, C.-A., &amp; Kirkwood, J. (2016). Business models for model businesses: Lessons from renewable energy entrepreneurs in developing countries. </a:t>
          </a:r>
          <a:r>
            <a:rPr lang="en-US" sz="1400" i="1" kern="1200"/>
            <a:t>Energy Policy</a:t>
          </a:r>
          <a:r>
            <a:rPr lang="en-US" sz="1400" kern="1200"/>
            <a:t>, </a:t>
          </a:r>
          <a:r>
            <a:rPr lang="en-US" sz="1400" i="1" kern="1200"/>
            <a:t>95</a:t>
          </a:r>
          <a:r>
            <a:rPr lang="en-US" sz="1400" kern="1200"/>
            <a:t>, 336–349. https://doi.org/10.1016/j.enpol.2016.05.006</a:t>
          </a:r>
        </a:p>
      </dsp:txBody>
      <dsp:txXfrm>
        <a:off x="0" y="975081"/>
        <a:ext cx="6172199" cy="974487"/>
      </dsp:txXfrm>
    </dsp:sp>
    <dsp:sp modelId="{CEC29DF5-6F1A-4C4C-AD94-10E91539234C}">
      <dsp:nvSpPr>
        <dsp:cNvPr id="0" name=""/>
        <dsp:cNvSpPr/>
      </dsp:nvSpPr>
      <dsp:spPr>
        <a:xfrm>
          <a:off x="0" y="1949568"/>
          <a:ext cx="61721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3B34FBC-35D8-402F-B217-A59D1E2C32DF}">
      <dsp:nvSpPr>
        <dsp:cNvPr id="0" name=""/>
        <dsp:cNvSpPr/>
      </dsp:nvSpPr>
      <dsp:spPr>
        <a:xfrm>
          <a:off x="0" y="1949568"/>
          <a:ext cx="6172199" cy="97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Glowik, M., Bhatti, W. A., &amp; Chwialkowska, A. (2022). A cluster analysis of the global wind power industry: Insights for renewable energy business stakeholders and environmental policy decision makers. </a:t>
          </a:r>
          <a:r>
            <a:rPr lang="en-US" sz="1400" i="1" kern="1200"/>
            <a:t>Business Strategy and the Environment</a:t>
          </a:r>
          <a:r>
            <a:rPr lang="en-US" sz="1400" kern="1200"/>
            <a:t>. https://doi.org/10.1002/bse.3268</a:t>
          </a:r>
        </a:p>
      </dsp:txBody>
      <dsp:txXfrm>
        <a:off x="0" y="1949568"/>
        <a:ext cx="6172199" cy="974487"/>
      </dsp:txXfrm>
    </dsp:sp>
    <dsp:sp modelId="{EAFBD250-E3EE-4F11-820A-DBED54826611}">
      <dsp:nvSpPr>
        <dsp:cNvPr id="0" name=""/>
        <dsp:cNvSpPr/>
      </dsp:nvSpPr>
      <dsp:spPr>
        <a:xfrm>
          <a:off x="0" y="2924056"/>
          <a:ext cx="61721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C387D39-7759-43C9-ADA5-CD6B78DD14FD}">
      <dsp:nvSpPr>
        <dsp:cNvPr id="0" name=""/>
        <dsp:cNvSpPr/>
      </dsp:nvSpPr>
      <dsp:spPr>
        <a:xfrm>
          <a:off x="0" y="2924056"/>
          <a:ext cx="6172199" cy="97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Hu, A., Levis, S., Meehl, Gerald A., Han, W., Washington, Warren M., Oleson, Keith W., van Ruijven, Bas J., He, M., &amp; Strand, Warren G. (2015). Impact of solar panels on global climate. </a:t>
          </a:r>
          <a:r>
            <a:rPr lang="en-US" sz="1400" i="1" kern="1200"/>
            <a:t>Nature Climate Change</a:t>
          </a:r>
          <a:r>
            <a:rPr lang="en-US" sz="1400" kern="1200"/>
            <a:t>, </a:t>
          </a:r>
          <a:r>
            <a:rPr lang="en-US" sz="1400" i="1" kern="1200"/>
            <a:t>6</a:t>
          </a:r>
          <a:r>
            <a:rPr lang="en-US" sz="1400" kern="1200"/>
            <a:t>(3), 290–294. https://doi.org/10.1038/nclimate2843</a:t>
          </a:r>
        </a:p>
      </dsp:txBody>
      <dsp:txXfrm>
        <a:off x="0" y="2924056"/>
        <a:ext cx="6172199" cy="974487"/>
      </dsp:txXfrm>
    </dsp:sp>
    <dsp:sp modelId="{CDBA2D10-F1B1-4FA1-9F7B-0E86F30C42F3}">
      <dsp:nvSpPr>
        <dsp:cNvPr id="0" name=""/>
        <dsp:cNvSpPr/>
      </dsp:nvSpPr>
      <dsp:spPr>
        <a:xfrm>
          <a:off x="0" y="3898543"/>
          <a:ext cx="61721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BF73B59-097B-4E92-86FA-1B417D5B3CFD}">
      <dsp:nvSpPr>
        <dsp:cNvPr id="0" name=""/>
        <dsp:cNvSpPr/>
      </dsp:nvSpPr>
      <dsp:spPr>
        <a:xfrm>
          <a:off x="0" y="3898543"/>
          <a:ext cx="6172199" cy="97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International Renewable Energy Agency IRENA. (2020). </a:t>
          </a:r>
          <a:r>
            <a:rPr lang="en-US" sz="1400" i="1" kern="1200"/>
            <a:t>Global Renewables Outlook: Energy Transformation 2050</a:t>
          </a:r>
          <a:r>
            <a:rPr lang="en-US" sz="1400" kern="1200"/>
            <a:t>. International Renewable Energy Agency (IRENA).</a:t>
          </a:r>
        </a:p>
      </dsp:txBody>
      <dsp:txXfrm>
        <a:off x="0" y="3898543"/>
        <a:ext cx="6172199" cy="9744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F6F78E-73F4-E74F-8679-362EAF9D71E0}" type="datetimeFigureOut">
              <a:rPr lang="en-US" smtClean="0"/>
              <a:t>11/13/23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A9F5B3-7604-9041-B751-11A08572E7E3}" type="slidenum">
              <a:rPr lang="en-US" smtClean="0"/>
              <a:t>‹#›</a:t>
            </a:fld>
            <a:endParaRPr lang="en-US" dirty="0"/>
          </a:p>
        </p:txBody>
      </p:sp>
    </p:spTree>
    <p:extLst>
      <p:ext uri="{BB962C8B-B14F-4D97-AF65-F5344CB8AC3E}">
        <p14:creationId xmlns:p14="http://schemas.microsoft.com/office/powerpoint/2010/main" val="2843744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t>In the face of the climate catastrophe, </a:t>
            </a:r>
            <a:r>
              <a:rPr lang="en-US" sz="1800" dirty="0" err="1"/>
              <a:t>SolarEcoTech</a:t>
            </a:r>
            <a:r>
              <a:rPr lang="en-US" sz="1800" dirty="0"/>
              <a:t> emerges as a beacon of hope, offering a visionary outlook grounded in innovation, environmental responsibility, and a profound commitment to creating a positive impact on our planet. Through extensive research and strategic planning, our business plan serves as the foundation for </a:t>
            </a:r>
            <a:r>
              <a:rPr lang="en-US" sz="1800" dirty="0" err="1"/>
              <a:t>SolarEcoTech</a:t>
            </a:r>
            <a:r>
              <a:rPr lang="en-US" sz="1800" dirty="0"/>
              <a:t>, a trailblazing renewable energy solutions company poised to revolutionize the energy landscape. We aspire to make clean energy available to residential, commercial, and industrial clients worldwide by focusing on offering innovative, cost-effective, and efficient solar energy products and services.</a:t>
            </a:r>
          </a:p>
        </p:txBody>
      </p:sp>
      <p:sp>
        <p:nvSpPr>
          <p:cNvPr id="4" name="Slide Number Placeholder 3"/>
          <p:cNvSpPr>
            <a:spLocks noGrp="1"/>
          </p:cNvSpPr>
          <p:nvPr>
            <p:ph type="sldNum" sz="quarter" idx="5"/>
          </p:nvPr>
        </p:nvSpPr>
        <p:spPr/>
        <p:txBody>
          <a:bodyPr/>
          <a:lstStyle/>
          <a:p>
            <a:fld id="{3EA9F5B3-7604-9041-B751-11A08572E7E3}" type="slidenum">
              <a:rPr lang="en-US" smtClean="0"/>
              <a:t>2</a:t>
            </a:fld>
            <a:endParaRPr lang="en-US" dirty="0"/>
          </a:p>
        </p:txBody>
      </p:sp>
    </p:spTree>
    <p:extLst>
      <p:ext uri="{BB962C8B-B14F-4D97-AF65-F5344CB8AC3E}">
        <p14:creationId xmlns:p14="http://schemas.microsoft.com/office/powerpoint/2010/main" val="4152776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suggested business idea is to start </a:t>
            </a:r>
            <a:r>
              <a:rPr lang="en-US" dirty="0" err="1"/>
              <a:t>SolarEcoTech</a:t>
            </a:r>
            <a:r>
              <a:rPr lang="en-US" dirty="0"/>
              <a:t>, a solar energy solutions firm that specializes in offering creative, cost-effective, and environmentally friendly solar energy solutions to residential, commercial, and industrial clients. There is an urgent need to shift to sustainable and renewable energy sources in a world coping with the implications of climate change. </a:t>
            </a:r>
            <a:r>
              <a:rPr lang="en-US" dirty="0" err="1"/>
              <a:t>SolarEcoTech</a:t>
            </a:r>
            <a:r>
              <a:rPr lang="en-US" dirty="0"/>
              <a:t> is ready to fulfil this demand by providing a full array of solar energy products and services tailored to our diversified customer base's specific energy requirements. Our mission is to redefine the way we harness and utilize the sun's power, paving the way for a sustainable future. Our mission encapsulates our dedication to fostering access to clean energy, promoting innovation, and ensuring affordability for a diverse range of clients. Our vision drives us to lead on a global scale, advocating environmental responsibility, and stimulating economic progress through the widespread adoption of renewable energy solutions.</a:t>
            </a:r>
          </a:p>
        </p:txBody>
      </p:sp>
      <p:sp>
        <p:nvSpPr>
          <p:cNvPr id="4" name="Slide Number Placeholder 3"/>
          <p:cNvSpPr>
            <a:spLocks noGrp="1"/>
          </p:cNvSpPr>
          <p:nvPr>
            <p:ph type="sldNum" sz="quarter" idx="5"/>
          </p:nvPr>
        </p:nvSpPr>
        <p:spPr/>
        <p:txBody>
          <a:bodyPr/>
          <a:lstStyle/>
          <a:p>
            <a:fld id="{3EA9F5B3-7604-9041-B751-11A08572E7E3}" type="slidenum">
              <a:rPr lang="en-US" smtClean="0"/>
              <a:t>3</a:t>
            </a:fld>
            <a:endParaRPr lang="en-US" dirty="0"/>
          </a:p>
        </p:txBody>
      </p:sp>
    </p:spTree>
    <p:extLst>
      <p:ext uri="{BB962C8B-B14F-4D97-AF65-F5344CB8AC3E}">
        <p14:creationId xmlns:p14="http://schemas.microsoft.com/office/powerpoint/2010/main" val="3757409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today's rapidly changing world, the demand for sustainable energy solutions has reached unprecedented levels, driven by growing environmental concerns and the need for eco-friendly alternatives. The global market for renewable energy solutions is experiencing a sharp rise, presenting substantial opportunities for businesses that innovate and address the pressing need for clean energy. </a:t>
            </a:r>
            <a:r>
              <a:rPr lang="en-US" dirty="0" err="1"/>
              <a:t>SolarEcoTech</a:t>
            </a:r>
            <a:r>
              <a:rPr lang="en-US" dirty="0"/>
              <a:t> identifies this market gap and stands at the forefront of revolutionizing the energy landscape with its unique selling propositions.</a:t>
            </a:r>
          </a:p>
          <a:p>
            <a:r>
              <a:rPr lang="en-US" dirty="0" err="1"/>
              <a:t>SolarEcoTech's</a:t>
            </a:r>
            <a:r>
              <a:rPr lang="en-US" dirty="0"/>
              <a:t> commitment to cutting-edge technology sets it apart in the renewable energy sector. We offer high-efficiency solar panels and advanced energy storage systems, ensuring our clients receive top-notch, reliable solutions. Our exceptional customer service further distinguishes us, as we provide personalized consultations, seamless installations, and continuous support, guaranteeing a superior experience for every client. </a:t>
            </a:r>
          </a:p>
          <a:p>
            <a:r>
              <a:rPr lang="en-US" dirty="0"/>
              <a:t>In addressing the market gap, </a:t>
            </a:r>
            <a:r>
              <a:rPr lang="en-US" dirty="0" err="1"/>
              <a:t>SolarEcoTech</a:t>
            </a:r>
            <a:r>
              <a:rPr lang="en-US" dirty="0"/>
              <a:t> places a strong emphasis on innovation and research. Our dedicated team invests in continuous research and development, driving the creation of innovative solar technologies. By staying ahead of the curve, we offer solutions that are not just advanced but also future-proof, meeting the evolving demands of our clients. Additionally, affordability and accessibility are at the core of our approach. We ensure competitive pricing, offer flexible financing options, and establish strategic partnerships, making renewable energy accessible to a broader audience. </a:t>
            </a:r>
          </a:p>
        </p:txBody>
      </p:sp>
      <p:sp>
        <p:nvSpPr>
          <p:cNvPr id="4" name="Slide Number Placeholder 3"/>
          <p:cNvSpPr>
            <a:spLocks noGrp="1"/>
          </p:cNvSpPr>
          <p:nvPr>
            <p:ph type="sldNum" sz="quarter" idx="5"/>
          </p:nvPr>
        </p:nvSpPr>
        <p:spPr/>
        <p:txBody>
          <a:bodyPr/>
          <a:lstStyle/>
          <a:p>
            <a:fld id="{3EA9F5B3-7604-9041-B751-11A08572E7E3}" type="slidenum">
              <a:rPr lang="en-US" smtClean="0"/>
              <a:t>4</a:t>
            </a:fld>
            <a:endParaRPr lang="en-US" dirty="0"/>
          </a:p>
        </p:txBody>
      </p:sp>
    </p:spTree>
    <p:extLst>
      <p:ext uri="{BB962C8B-B14F-4D97-AF65-F5344CB8AC3E}">
        <p14:creationId xmlns:p14="http://schemas.microsoft.com/office/powerpoint/2010/main" val="9483204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abundance of sunlight in the area not only ensures the effectiveness of our renewable energy solutions but also aligns with our commitment to environmental sustainability. Additionally, the chosen location offers easy accessibility and logistical efficiency, enabling us to provide swift installations and services to our clients, thereby enhancing customer satisfaction and project timelines. </a:t>
            </a:r>
            <a:r>
              <a:rPr lang="en-US" dirty="0" err="1"/>
              <a:t>SolarEcoTech</a:t>
            </a:r>
            <a:r>
              <a:rPr lang="en-US" dirty="0"/>
              <a:t> will operate as a Limited Liability Company (LLC), a decision rooted in its dedication to safeguarding the personal assets of its owners. The LLC structure provides a crucial layer of protection by separating personal assets from business debts, mitigating financial risks and ensuring the stability of the owners' personal finances. The benefits of adopting the LLC structure are multifaceted. Firstly, the concept of limited liability shields owners' personal assets, thereby reducing financial risks and promoting a sense of security among stakeholders. Secondly, the flexibility in management inherent to LLCs allows </a:t>
            </a:r>
            <a:r>
              <a:rPr lang="en-US" dirty="0" err="1"/>
              <a:t>SolarEcoTech</a:t>
            </a:r>
            <a:r>
              <a:rPr lang="en-US" dirty="0"/>
              <a:t> to embrace diverse ownership and management arrangements, fostering innovation and adaptability within the organization. Furthermore, the LLC structure offers tax advantages through pass-through taxation, preventing double taxation at both the corporate and individual levels. </a:t>
            </a:r>
          </a:p>
        </p:txBody>
      </p:sp>
      <p:sp>
        <p:nvSpPr>
          <p:cNvPr id="4" name="Slide Number Placeholder 3"/>
          <p:cNvSpPr>
            <a:spLocks noGrp="1"/>
          </p:cNvSpPr>
          <p:nvPr>
            <p:ph type="sldNum" sz="quarter" idx="5"/>
          </p:nvPr>
        </p:nvSpPr>
        <p:spPr/>
        <p:txBody>
          <a:bodyPr/>
          <a:lstStyle/>
          <a:p>
            <a:fld id="{3EA9F5B3-7604-9041-B751-11A08572E7E3}" type="slidenum">
              <a:rPr lang="en-US" smtClean="0"/>
              <a:t>5</a:t>
            </a:fld>
            <a:endParaRPr lang="en-US" dirty="0"/>
          </a:p>
        </p:txBody>
      </p:sp>
    </p:spTree>
    <p:extLst>
      <p:ext uri="{BB962C8B-B14F-4D97-AF65-F5344CB8AC3E}">
        <p14:creationId xmlns:p14="http://schemas.microsoft.com/office/powerpoint/2010/main" val="8930321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Strengths:</a:t>
            </a:r>
          </a:p>
          <a:p>
            <a:r>
              <a:rPr lang="en-US" dirty="0" err="1"/>
              <a:t>SolarEcoTech's</a:t>
            </a:r>
            <a:r>
              <a:rPr lang="en-US" dirty="0"/>
              <a:t> core strengths lie in its technological expertise, facilitating the development and implementation of cutting-edge solar energy solutions. This expertise enables the company to stay ahead of the curve, offering innovative and efficient products and services to its clients. Additionally, </a:t>
            </a:r>
            <a:r>
              <a:rPr lang="en-US" dirty="0" err="1"/>
              <a:t>SolarEcoTech</a:t>
            </a:r>
            <a:r>
              <a:rPr lang="en-US" dirty="0"/>
              <a:t> has fostered strong partnerships with industry leaders, enhancing its knowledge base, resources, and market presence. </a:t>
            </a:r>
          </a:p>
          <a:p>
            <a:r>
              <a:rPr lang="en-US" dirty="0"/>
              <a:t>Weaknesses:</a:t>
            </a:r>
          </a:p>
          <a:p>
            <a:r>
              <a:rPr lang="en-US" dirty="0"/>
              <a:t>While </a:t>
            </a:r>
            <a:r>
              <a:rPr lang="en-US" dirty="0" err="1"/>
              <a:t>SolarEcoTech</a:t>
            </a:r>
            <a:r>
              <a:rPr lang="en-US" dirty="0"/>
              <a:t> boasts significant strengths, it faces certain challenges. High initial setup costs represent a financial hurdle, demanding prudent financial management and allocation of resources to ensure sustainable growth. Additionally, the business is vulnerable to policy dependency, relying on government policies and subsidies to drive its operations. Changes in these policies can pose a threat, requiring adaptability and contingency planning.</a:t>
            </a:r>
          </a:p>
          <a:p>
            <a:r>
              <a:rPr lang="en-US" dirty="0"/>
              <a:t>Opportunities:</a:t>
            </a:r>
          </a:p>
          <a:p>
            <a:r>
              <a:rPr lang="en-US" dirty="0" err="1"/>
              <a:t>SolarEcoTech</a:t>
            </a:r>
            <a:r>
              <a:rPr lang="en-US" dirty="0"/>
              <a:t> is well-positioned to capitalize on several opportunities in the renewable energy market. Government incentives, such as subsidies and tax benefits, provide a conducive environment for business expansion and profitability. The growing market awareness and demand for sustainable energy solutions present an opportunity for </a:t>
            </a:r>
            <a:r>
              <a:rPr lang="en-US" dirty="0" err="1"/>
              <a:t>SolarEcoTech</a:t>
            </a:r>
            <a:r>
              <a:rPr lang="en-US" dirty="0"/>
              <a:t> to expand its customer base. By raising awareness and educating the market, the company can foster a deeper understanding of the benefits of renewable energy, driving increased adoption.</a:t>
            </a:r>
          </a:p>
          <a:p>
            <a:r>
              <a:rPr lang="en-US" dirty="0"/>
              <a:t>Threats:</a:t>
            </a:r>
          </a:p>
          <a:p>
            <a:r>
              <a:rPr lang="en-US" dirty="0" err="1"/>
              <a:t>SolarEcoTech</a:t>
            </a:r>
            <a:r>
              <a:rPr lang="en-US" dirty="0"/>
              <a:t> faces threats that require proactive management and strategic planning. Price fluctuations in solar panel components can impact profit margins, necessitating agile pricing strategies to maintain competitiveness. Regulatory changes, whether in environmental standards or government subsidies, pose a threat to the business's financial stability and operational methods. Adaptable policies and continuous monitoring of regulatory developments are essential to mitigate this risk. </a:t>
            </a:r>
          </a:p>
          <a:p>
            <a:endParaRPr lang="en-US" dirty="0"/>
          </a:p>
        </p:txBody>
      </p:sp>
      <p:sp>
        <p:nvSpPr>
          <p:cNvPr id="4" name="Slide Number Placeholder 3"/>
          <p:cNvSpPr>
            <a:spLocks noGrp="1"/>
          </p:cNvSpPr>
          <p:nvPr>
            <p:ph type="sldNum" sz="quarter" idx="5"/>
          </p:nvPr>
        </p:nvSpPr>
        <p:spPr/>
        <p:txBody>
          <a:bodyPr/>
          <a:lstStyle/>
          <a:p>
            <a:fld id="{3EA9F5B3-7604-9041-B751-11A08572E7E3}" type="slidenum">
              <a:rPr lang="en-US" smtClean="0"/>
              <a:t>6</a:t>
            </a:fld>
            <a:endParaRPr lang="en-US" dirty="0"/>
          </a:p>
        </p:txBody>
      </p:sp>
    </p:spTree>
    <p:extLst>
      <p:ext uri="{BB962C8B-B14F-4D97-AF65-F5344CB8AC3E}">
        <p14:creationId xmlns:p14="http://schemas.microsoft.com/office/powerpoint/2010/main" val="2761229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Primary Target Audience:</a:t>
            </a:r>
          </a:p>
          <a:p>
            <a:r>
              <a:rPr lang="en-US" dirty="0" err="1"/>
              <a:t>SolarEcoTech's</a:t>
            </a:r>
            <a:r>
              <a:rPr lang="en-US" dirty="0"/>
              <a:t> primary target audience encompasses a diverse spectrum, including homeowners, businesses, and industrial clients. By catering to these segments, </a:t>
            </a:r>
            <a:r>
              <a:rPr lang="en-US" dirty="0" err="1"/>
              <a:t>SolarEcoTech</a:t>
            </a:r>
            <a:r>
              <a:rPr lang="en-US" dirty="0"/>
              <a:t> aims to promote the widespread adoption of solar energy solutions, fostering sustainability at both individual and corporate levels.</a:t>
            </a:r>
          </a:p>
          <a:p>
            <a:r>
              <a:rPr lang="en-US" dirty="0"/>
              <a:t>Marketing Strategies:</a:t>
            </a:r>
          </a:p>
          <a:p>
            <a:r>
              <a:rPr lang="en-US" dirty="0" err="1"/>
              <a:t>SolarEcoTech</a:t>
            </a:r>
            <a:r>
              <a:rPr lang="en-US" dirty="0"/>
              <a:t> employs a multifaceted approach to capture its target market. Digital marketing initiatives play a pivotal role, leveraging online platforms and social media channels to reach a broader audience. These efforts include engaging content, educational resources, and interactive campaigns, enhancing brand visibility and attracting potential customers. Strategic partnerships with construction companies and other relevant businesses enable </a:t>
            </a:r>
            <a:r>
              <a:rPr lang="en-US" dirty="0" err="1"/>
              <a:t>SolarEcoTech</a:t>
            </a:r>
            <a:r>
              <a:rPr lang="en-US" dirty="0"/>
              <a:t> to tap into existing networks and leverage established relationships. Participation in local events, especially those focused on green energy, further enhances the company's outreach, providing opportunities for direct interaction with potential clients and stakeholders.</a:t>
            </a:r>
          </a:p>
          <a:p>
            <a:r>
              <a:rPr lang="en-US" dirty="0"/>
              <a:t>Customer Relationship Management:</a:t>
            </a:r>
          </a:p>
          <a:p>
            <a:r>
              <a:rPr lang="en-US" dirty="0"/>
              <a:t>Central to </a:t>
            </a:r>
            <a:r>
              <a:rPr lang="en-US" dirty="0" err="1"/>
              <a:t>SolarEcoTech's</a:t>
            </a:r>
            <a:r>
              <a:rPr lang="en-US" dirty="0"/>
              <a:t> success is its customer-centric approach to relationship management. The company provides tailored solutions to meet the unique energy needs of each client, acknowledging that every customer is distinct. This customization ensures that the solutions offered align perfectly with the specific requirements of homeowners, businesses, and industrial clients. Exceptional service is a hallmark of </a:t>
            </a:r>
            <a:r>
              <a:rPr lang="en-US" dirty="0" err="1"/>
              <a:t>SolarEcoTech's</a:t>
            </a:r>
            <a:r>
              <a:rPr lang="en-US" dirty="0"/>
              <a:t> approach, encompassing personalized consultations, seamless installations, and ongoing support. Transparency forms the foundation of customer interactions, fostering trust and credibility. By maintaining open communication and providing clear, honest information about products and services, </a:t>
            </a:r>
            <a:r>
              <a:rPr lang="en-US" dirty="0" err="1"/>
              <a:t>SolarEcoTech</a:t>
            </a:r>
            <a:r>
              <a:rPr lang="en-US" dirty="0"/>
              <a:t> builds strong and enduring relationships with its clients, ensuring satisfaction and loyalty.</a:t>
            </a:r>
          </a:p>
        </p:txBody>
      </p:sp>
      <p:sp>
        <p:nvSpPr>
          <p:cNvPr id="4" name="Slide Number Placeholder 3"/>
          <p:cNvSpPr>
            <a:spLocks noGrp="1"/>
          </p:cNvSpPr>
          <p:nvPr>
            <p:ph type="sldNum" sz="quarter" idx="5"/>
          </p:nvPr>
        </p:nvSpPr>
        <p:spPr/>
        <p:txBody>
          <a:bodyPr/>
          <a:lstStyle/>
          <a:p>
            <a:fld id="{3EA9F5B3-7604-9041-B751-11A08572E7E3}" type="slidenum">
              <a:rPr lang="en-US" smtClean="0"/>
              <a:t>7</a:t>
            </a:fld>
            <a:endParaRPr lang="en-US" dirty="0"/>
          </a:p>
        </p:txBody>
      </p:sp>
    </p:spTree>
    <p:extLst>
      <p:ext uri="{BB962C8B-B14F-4D97-AF65-F5344CB8AC3E}">
        <p14:creationId xmlns:p14="http://schemas.microsoft.com/office/powerpoint/2010/main" val="9177919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Budget Allocation:</a:t>
            </a:r>
          </a:p>
          <a:p>
            <a:r>
              <a:rPr lang="en-US" dirty="0" err="1"/>
              <a:t>SolarEcoTech's</a:t>
            </a:r>
            <a:r>
              <a:rPr lang="en-US" dirty="0"/>
              <a:t> financial plan outlines a prudent budget allocation strategy, with a total budget of $3,000,000. Within this budget, key categories include:</a:t>
            </a:r>
          </a:p>
          <a:p>
            <a:r>
              <a:rPr lang="en-US" dirty="0"/>
              <a:t>Setup: A significant investment of $1,500,000 has been earmarked for the initial infrastructure, office space, and procurement of essential equipment. This allocation ensures that </a:t>
            </a:r>
            <a:r>
              <a:rPr lang="en-US" dirty="0" err="1"/>
              <a:t>SolarEcoTech</a:t>
            </a:r>
            <a:r>
              <a:rPr lang="en-US" dirty="0"/>
              <a:t> starts with the necessary physical and operational infrastructure for its renewable energy solutions.</a:t>
            </a:r>
          </a:p>
          <a:p>
            <a:r>
              <a:rPr lang="en-US" dirty="0"/>
              <a:t>R&amp;D (Research and Development): A budget of $300,000 is dedicated to continuous innovation and technology enhancements. This investment supports ongoing research to develop cutting-edge solutions and stay at the forefront of the renewable energy sector.</a:t>
            </a:r>
          </a:p>
          <a:p>
            <a:r>
              <a:rPr lang="en-US" dirty="0"/>
              <a:t>Marketing: </a:t>
            </a:r>
            <a:r>
              <a:rPr lang="en-US" dirty="0" err="1"/>
              <a:t>SolarEcoTech</a:t>
            </a:r>
            <a:r>
              <a:rPr lang="en-US" dirty="0"/>
              <a:t> allocates $200,000 for comprehensive marketing strategies, which encompass digital campaigns and participation in local events. These initiatives are critical for brand visibility and customer engagement, ultimately driving business growth.</a:t>
            </a:r>
          </a:p>
          <a:p>
            <a:r>
              <a:rPr lang="en-US" dirty="0"/>
              <a:t>Operational Expenses (1st year): The company designates $1,000,000 to cover day-to-day operational costs, including employee salaries and other ongoing activities. This allocation ensures smooth operations during the critical first year.</a:t>
            </a:r>
          </a:p>
          <a:p>
            <a:r>
              <a:rPr lang="en-US" dirty="0"/>
              <a:t>Funding Sources:</a:t>
            </a:r>
          </a:p>
          <a:p>
            <a:r>
              <a:rPr lang="en-US" dirty="0"/>
              <a:t>To secure the required $3,000,000 in funding, </a:t>
            </a:r>
            <a:r>
              <a:rPr lang="en-US" dirty="0" err="1"/>
              <a:t>SolarEcoTech</a:t>
            </a:r>
            <a:r>
              <a:rPr lang="en-US" dirty="0"/>
              <a:t> plans to explore multiple sources, each offering unique advantages:</a:t>
            </a:r>
          </a:p>
          <a:p>
            <a:r>
              <a:rPr lang="en-US" dirty="0"/>
              <a:t>Private Investors: Engaging with angel investors and venture capitalists who are passionate about renewable energy initiatives. In addition to funding, private investors provide essential expertise and networking opportunities, ensuring the business's growth and development.</a:t>
            </a:r>
          </a:p>
          <a:p>
            <a:r>
              <a:rPr lang="en-US" dirty="0"/>
              <a:t>Bank Loans: </a:t>
            </a:r>
            <a:r>
              <a:rPr lang="en-US" dirty="0" err="1"/>
              <a:t>SolarEcoTech</a:t>
            </a:r>
            <a:r>
              <a:rPr lang="en-US" dirty="0"/>
              <a:t> intends to apply for business loans with favorable interest rates and terms to cover the initial setup costs. This source of funding offers financial stability with manageable repayment schedules, supporting the business's long-term sustainability and expansion.</a:t>
            </a:r>
          </a:p>
          <a:p>
            <a:r>
              <a:rPr lang="en-US" dirty="0"/>
              <a:t>Government Grants: The company aims to avail grants and subsidies offered by governmental bodies to promote renewable energy projects. These grants not only reduce the financial burden but also incentivize the adoption of solar energy, aligning with national environmental goals and validating </a:t>
            </a:r>
            <a:r>
              <a:rPr lang="en-US" dirty="0" err="1"/>
              <a:t>SolarEcoTech's</a:t>
            </a:r>
            <a:r>
              <a:rPr lang="en-US" dirty="0"/>
              <a:t> mission.</a:t>
            </a:r>
          </a:p>
          <a:p>
            <a:r>
              <a:rPr lang="en-US" dirty="0"/>
              <a:t>Crowdfunding: </a:t>
            </a:r>
            <a:r>
              <a:rPr lang="en-US" dirty="0" err="1"/>
              <a:t>SolarEcoTech</a:t>
            </a:r>
            <a:r>
              <a:rPr lang="en-US" dirty="0"/>
              <a:t> plans to initiate a crowdfunding campaign, involving the community and environmentally conscious individuals in supporting the venture. This approach fosters community engagement, creating a sense of ownership among supporters and showcasing widespread public interest and support for </a:t>
            </a:r>
            <a:r>
              <a:rPr lang="en-US" dirty="0" err="1"/>
              <a:t>SolarEcoTech's</a:t>
            </a:r>
            <a:r>
              <a:rPr lang="en-US" dirty="0"/>
              <a:t> initiative.</a:t>
            </a:r>
          </a:p>
          <a:p>
            <a:r>
              <a:rPr lang="en-US" dirty="0"/>
              <a:t>Justification for Funding Choices:</a:t>
            </a:r>
          </a:p>
          <a:p>
            <a:r>
              <a:rPr lang="en-US" dirty="0"/>
              <a:t>Private Investors provide expertise and networking opportunities, enhancing business growth and mentorship. Bank Loans offer financial stability with manageable repayment schedules, ensuring long-term sustainability and expansion. Government Grants reduce financial burdens, incentivize renewable energy adoption, and validate </a:t>
            </a:r>
            <a:r>
              <a:rPr lang="en-US" dirty="0" err="1"/>
              <a:t>SolarEcoTech's</a:t>
            </a:r>
            <a:r>
              <a:rPr lang="en-US" dirty="0"/>
              <a:t> alignment with national environmental goals. Crowdfunding fosters community engagement creates a sense of ownership, and showcases widespread public support for </a:t>
            </a:r>
            <a:r>
              <a:rPr lang="en-US" dirty="0" err="1"/>
              <a:t>SolarEcoTech's</a:t>
            </a:r>
            <a:r>
              <a:rPr lang="en-US" dirty="0"/>
              <a:t> initiative, enhancing credibility and outreach.</a:t>
            </a:r>
          </a:p>
          <a:p>
            <a:endParaRPr lang="en-US" dirty="0"/>
          </a:p>
        </p:txBody>
      </p:sp>
      <p:sp>
        <p:nvSpPr>
          <p:cNvPr id="4" name="Slide Number Placeholder 3"/>
          <p:cNvSpPr>
            <a:spLocks noGrp="1"/>
          </p:cNvSpPr>
          <p:nvPr>
            <p:ph type="sldNum" sz="quarter" idx="5"/>
          </p:nvPr>
        </p:nvSpPr>
        <p:spPr/>
        <p:txBody>
          <a:bodyPr/>
          <a:lstStyle/>
          <a:p>
            <a:fld id="{3EA9F5B3-7604-9041-B751-11A08572E7E3}" type="slidenum">
              <a:rPr lang="en-US" smtClean="0"/>
              <a:t>8</a:t>
            </a:fld>
            <a:endParaRPr lang="en-US" dirty="0"/>
          </a:p>
        </p:txBody>
      </p:sp>
    </p:spTree>
    <p:extLst>
      <p:ext uri="{BB962C8B-B14F-4D97-AF65-F5344CB8AC3E}">
        <p14:creationId xmlns:p14="http://schemas.microsoft.com/office/powerpoint/2010/main" val="1897239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SolarEcoTech</a:t>
            </a:r>
            <a:r>
              <a:rPr lang="en-US" dirty="0"/>
              <a:t> is committed to pushing the boundaries of renewable energy solutions through advanced technology:</a:t>
            </a:r>
          </a:p>
          <a:p>
            <a:r>
              <a:rPr lang="en-US" dirty="0"/>
              <a:t>Emphasize Technological Advancements:</a:t>
            </a:r>
          </a:p>
          <a:p>
            <a:r>
              <a:rPr lang="en-US" dirty="0"/>
              <a:t>Solar Panels: Our high-efficiency solar panels harness maximum energy from sunlight, ensuring optimal energy generation for our clients.</a:t>
            </a:r>
          </a:p>
          <a:p>
            <a:r>
              <a:rPr lang="en-US" dirty="0"/>
              <a:t>Energy Storage: Innovative storage solutions guarantee uninterrupted power supply, even during peak demand or low sunlight periods, enhancing reliability.</a:t>
            </a:r>
          </a:p>
          <a:p>
            <a:r>
              <a:rPr lang="en-US" dirty="0"/>
              <a:t>Solar Appliances: We offer energy-efficient appliances powered by solar energy, promoting sustainability in everyday life choices.</a:t>
            </a:r>
          </a:p>
          <a:p>
            <a:r>
              <a:rPr lang="en-US" dirty="0"/>
              <a:t>Environmental Impact:</a:t>
            </a:r>
          </a:p>
          <a:p>
            <a:r>
              <a:rPr lang="en-US" dirty="0"/>
              <a:t>Reduction in Carbon Emissions: </a:t>
            </a:r>
            <a:r>
              <a:rPr lang="en-US" dirty="0" err="1"/>
              <a:t>SolarEcoTech's</a:t>
            </a:r>
            <a:r>
              <a:rPr lang="en-US" dirty="0"/>
              <a:t> solutions significantly cut carbon emissions, contributing to a cleaner environment and combating climate change.</a:t>
            </a:r>
          </a:p>
          <a:p>
            <a:r>
              <a:rPr lang="en-US" dirty="0"/>
              <a:t>Energy Efficiency: Smart technologies optimize energy consumption, reducing waste and aligning with sustainable practices, fostering environmental stewardship.</a:t>
            </a:r>
          </a:p>
          <a:p>
            <a:r>
              <a:rPr lang="en-US" dirty="0"/>
              <a:t>Innovation in Renewable Energy Solutions:</a:t>
            </a:r>
          </a:p>
          <a:p>
            <a:r>
              <a:rPr lang="en-US" dirty="0"/>
              <a:t>Continuous Research: Our ongoing research ensures eco-friendly technologies, keeping </a:t>
            </a:r>
            <a:r>
              <a:rPr lang="en-US" dirty="0" err="1"/>
              <a:t>SolarEcoTech</a:t>
            </a:r>
            <a:r>
              <a:rPr lang="en-US" dirty="0"/>
              <a:t> ahead in the renewable energy sector.</a:t>
            </a:r>
          </a:p>
          <a:p>
            <a:r>
              <a:rPr lang="en-US" dirty="0"/>
              <a:t>Customized Solutions: Tailored solar solutions meet specific client needs, promoting widespread adoption of renewable energy and a more sustainable future.</a:t>
            </a:r>
          </a:p>
        </p:txBody>
      </p:sp>
      <p:sp>
        <p:nvSpPr>
          <p:cNvPr id="4" name="Slide Number Placeholder 3"/>
          <p:cNvSpPr>
            <a:spLocks noGrp="1"/>
          </p:cNvSpPr>
          <p:nvPr>
            <p:ph type="sldNum" sz="quarter" idx="5"/>
          </p:nvPr>
        </p:nvSpPr>
        <p:spPr/>
        <p:txBody>
          <a:bodyPr/>
          <a:lstStyle/>
          <a:p>
            <a:fld id="{3EA9F5B3-7604-9041-B751-11A08572E7E3}" type="slidenum">
              <a:rPr lang="en-US" smtClean="0"/>
              <a:t>9</a:t>
            </a:fld>
            <a:endParaRPr lang="en-US" dirty="0"/>
          </a:p>
        </p:txBody>
      </p:sp>
    </p:spTree>
    <p:extLst>
      <p:ext uri="{BB962C8B-B14F-4D97-AF65-F5344CB8AC3E}">
        <p14:creationId xmlns:p14="http://schemas.microsoft.com/office/powerpoint/2010/main" val="34739214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Looking ahead, </a:t>
            </a:r>
            <a:r>
              <a:rPr lang="en-US" dirty="0" err="1"/>
              <a:t>SolarEcoTech</a:t>
            </a:r>
            <a:r>
              <a:rPr lang="en-US" dirty="0"/>
              <a:t> has set ambitious expansion goals to ensure a sustainable and impactful future:</a:t>
            </a:r>
          </a:p>
          <a:p>
            <a:r>
              <a:rPr lang="en-US" dirty="0"/>
              <a:t>Geographic Expansion: </a:t>
            </a:r>
            <a:r>
              <a:rPr lang="en-US" dirty="0" err="1"/>
              <a:t>SolarEcoTech</a:t>
            </a:r>
            <a:r>
              <a:rPr lang="en-US" dirty="0"/>
              <a:t> envisions extending its operations into new regions, reaching a broader customer base. This expansion will bring sustainable energy solutions to more communities, fostering a greener and more environmentally responsible planet.</a:t>
            </a:r>
          </a:p>
          <a:p>
            <a:r>
              <a:rPr lang="en-US" dirty="0"/>
              <a:t>Product Diversification: To stay ahead in the renewable energy sector, </a:t>
            </a:r>
            <a:r>
              <a:rPr lang="en-US" dirty="0" err="1"/>
              <a:t>SolarEcoTech</a:t>
            </a:r>
            <a:r>
              <a:rPr lang="en-US" dirty="0"/>
              <a:t> remains dedicated to innovation and the development of a diverse range of renewable energy products. This approach addresses evolving market needs and enhances our competitive edge, ensuring our offerings remain at the forefront of sustainable technology.</a:t>
            </a:r>
          </a:p>
        </p:txBody>
      </p:sp>
      <p:sp>
        <p:nvSpPr>
          <p:cNvPr id="4" name="Slide Number Placeholder 3"/>
          <p:cNvSpPr>
            <a:spLocks noGrp="1"/>
          </p:cNvSpPr>
          <p:nvPr>
            <p:ph type="sldNum" sz="quarter" idx="5"/>
          </p:nvPr>
        </p:nvSpPr>
        <p:spPr/>
        <p:txBody>
          <a:bodyPr/>
          <a:lstStyle/>
          <a:p>
            <a:fld id="{3EA9F5B3-7604-9041-B751-11A08572E7E3}" type="slidenum">
              <a:rPr lang="en-US" smtClean="0"/>
              <a:t>10</a:t>
            </a:fld>
            <a:endParaRPr lang="en-US" dirty="0"/>
          </a:p>
        </p:txBody>
      </p:sp>
    </p:spTree>
    <p:extLst>
      <p:ext uri="{BB962C8B-B14F-4D97-AF65-F5344CB8AC3E}">
        <p14:creationId xmlns:p14="http://schemas.microsoft.com/office/powerpoint/2010/main" val="1678872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a:t>
            </a:r>
            <a:r>
              <a:rPr lang="en-US" dirty="0" err="1"/>
              <a:t>SolarEcoTech</a:t>
            </a:r>
            <a:r>
              <a:rPr lang="en-US" dirty="0"/>
              <a:t> is more than a business; it signifies our unshakable dedication to combating climate change and ushering in a sustainable energy future. We are ready to make a huge impact in the renewable energy market with innovative solar solutions, outstanding customer service, and a solid financial strategy. We will bridge the market gap by bringing dependable and economical solar energy solutions to households, companies, and industries through smart partnerships, cutting-edge technology, and a customer-centric attitude. Our success will be driven by our emphasis on openness, community participation, and environmental stewardship.</a:t>
            </a:r>
          </a:p>
        </p:txBody>
      </p:sp>
      <p:sp>
        <p:nvSpPr>
          <p:cNvPr id="4" name="Slide Number Placeholder 3"/>
          <p:cNvSpPr>
            <a:spLocks noGrp="1"/>
          </p:cNvSpPr>
          <p:nvPr>
            <p:ph type="sldNum" sz="quarter" idx="5"/>
          </p:nvPr>
        </p:nvSpPr>
        <p:spPr/>
        <p:txBody>
          <a:bodyPr/>
          <a:lstStyle/>
          <a:p>
            <a:fld id="{3EA9F5B3-7604-9041-B751-11A08572E7E3}" type="slidenum">
              <a:rPr lang="en-US" smtClean="0"/>
              <a:t>11</a:t>
            </a:fld>
            <a:endParaRPr lang="en-US" dirty="0"/>
          </a:p>
        </p:txBody>
      </p:sp>
    </p:spTree>
    <p:extLst>
      <p:ext uri="{BB962C8B-B14F-4D97-AF65-F5344CB8AC3E}">
        <p14:creationId xmlns:p14="http://schemas.microsoft.com/office/powerpoint/2010/main" val="1675838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4" name="Picture Placeholder 8">
            <a:extLst>
              <a:ext uri="{FF2B5EF4-FFF2-40B4-BE49-F238E27FC236}">
                <a16:creationId xmlns:a16="http://schemas.microsoft.com/office/drawing/2014/main" id="{F2E2D922-D22B-FE2D-233E-7C19C1063D80}"/>
              </a:ext>
            </a:extLst>
          </p:cNvPr>
          <p:cNvSpPr>
            <a:spLocks noGrp="1"/>
          </p:cNvSpPr>
          <p:nvPr>
            <p:ph type="pic" sz="quarter" idx="12"/>
          </p:nvPr>
        </p:nvSpPr>
        <p:spPr>
          <a:xfrm>
            <a:off x="7724781" y="2545444"/>
            <a:ext cx="3657600" cy="3657600"/>
          </a:xfrm>
          <a:solidFill>
            <a:schemeClr val="accent1">
              <a:lumMod val="90000"/>
            </a:schemeClr>
          </a:solidFill>
        </p:spPr>
        <p:txBody>
          <a:bodyPr anchor="ctr"/>
          <a:lstStyle>
            <a:lvl1pPr marL="0" indent="0" algn="ctr">
              <a:buNone/>
              <a:defRPr sz="1000"/>
            </a:lvl1pPr>
          </a:lstStyle>
          <a:p>
            <a:r>
              <a:rPr lang="en-US"/>
              <a:t>Click icon to add picture</a:t>
            </a:r>
            <a:endParaRPr lang="en-US" dirty="0"/>
          </a:p>
        </p:txBody>
      </p:sp>
      <p:sp>
        <p:nvSpPr>
          <p:cNvPr id="2" name="Title 1">
            <a:extLst>
              <a:ext uri="{FF2B5EF4-FFF2-40B4-BE49-F238E27FC236}">
                <a16:creationId xmlns:a16="http://schemas.microsoft.com/office/drawing/2014/main" id="{F5CE9608-82F8-5A3A-8F2B-B02328A17B1C}"/>
              </a:ext>
            </a:extLst>
          </p:cNvPr>
          <p:cNvSpPr>
            <a:spLocks noGrp="1"/>
          </p:cNvSpPr>
          <p:nvPr>
            <p:ph type="ctrTitle"/>
          </p:nvPr>
        </p:nvSpPr>
        <p:spPr>
          <a:xfrm>
            <a:off x="356616" y="850392"/>
            <a:ext cx="11347704" cy="1298448"/>
          </a:xfrm>
        </p:spPr>
        <p:txBody>
          <a:bodyPr anchor="ctr">
            <a:noAutofit/>
          </a:bodyPr>
          <a:lstStyle>
            <a:lvl1pPr algn="l">
              <a:defRPr sz="1380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4EF1E8-FA5F-A239-4078-9559136871D4}"/>
              </a:ext>
            </a:extLst>
          </p:cNvPr>
          <p:cNvSpPr>
            <a:spLocks noGrp="1"/>
          </p:cNvSpPr>
          <p:nvPr>
            <p:ph type="subTitle" idx="1"/>
          </p:nvPr>
        </p:nvSpPr>
        <p:spPr>
          <a:xfrm>
            <a:off x="356616" y="5138928"/>
            <a:ext cx="5477256" cy="61264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Picture Placeholder 8">
            <a:extLst>
              <a:ext uri="{FF2B5EF4-FFF2-40B4-BE49-F238E27FC236}">
                <a16:creationId xmlns:a16="http://schemas.microsoft.com/office/drawing/2014/main" id="{AA6C6E2D-7286-A78B-3254-6E7A370C6A6B}"/>
              </a:ext>
            </a:extLst>
          </p:cNvPr>
          <p:cNvSpPr>
            <a:spLocks noGrp="1"/>
          </p:cNvSpPr>
          <p:nvPr>
            <p:ph type="pic" sz="quarter" idx="10"/>
          </p:nvPr>
        </p:nvSpPr>
        <p:spPr>
          <a:xfrm>
            <a:off x="6876288" y="2880360"/>
            <a:ext cx="1892808" cy="2990088"/>
          </a:xfrm>
        </p:spPr>
        <p:txBody>
          <a:bodyPr anchor="ctr"/>
          <a:lstStyle>
            <a:lvl1pPr marL="0" indent="0" algn="ctr">
              <a:buNone/>
              <a:defRPr sz="1000"/>
            </a:lvl1pPr>
          </a:lstStyle>
          <a:p>
            <a:r>
              <a:rPr lang="en-US"/>
              <a:t>Click icon to add picture</a:t>
            </a:r>
            <a:endParaRPr lang="en-US" dirty="0"/>
          </a:p>
        </p:txBody>
      </p:sp>
      <p:sp>
        <p:nvSpPr>
          <p:cNvPr id="11" name="Text Placeholder 10">
            <a:extLst>
              <a:ext uri="{FF2B5EF4-FFF2-40B4-BE49-F238E27FC236}">
                <a16:creationId xmlns:a16="http://schemas.microsoft.com/office/drawing/2014/main" id="{FBFFEADD-5074-43DB-8F36-D0CB44E613C2}"/>
              </a:ext>
            </a:extLst>
          </p:cNvPr>
          <p:cNvSpPr>
            <a:spLocks noGrp="1"/>
          </p:cNvSpPr>
          <p:nvPr>
            <p:ph type="body" sz="quarter" idx="11" hasCustomPrompt="1"/>
          </p:nvPr>
        </p:nvSpPr>
        <p:spPr>
          <a:xfrm>
            <a:off x="357188" y="2432304"/>
            <a:ext cx="5738812" cy="1298448"/>
          </a:xfrm>
        </p:spPr>
        <p:txBody>
          <a:bodyPr anchor="ctr"/>
          <a:lstStyle>
            <a:lvl1pPr marL="0" indent="0">
              <a:buNone/>
              <a:defRPr sz="13800" b="1" i="1" cap="all" baseline="0">
                <a:solidFill>
                  <a:schemeClr val="tx1">
                    <a:lumMod val="75000"/>
                    <a:lumOff val="25000"/>
                  </a:schemeClr>
                </a:solidFill>
                <a:latin typeface="+mj-lt"/>
              </a:defRPr>
            </a:lvl1pPr>
          </a:lstStyle>
          <a:p>
            <a:pPr lvl="0"/>
            <a:r>
              <a:rPr lang="en-US" dirty="0"/>
              <a:t>Title</a:t>
            </a:r>
          </a:p>
        </p:txBody>
      </p:sp>
    </p:spTree>
    <p:extLst>
      <p:ext uri="{BB962C8B-B14F-4D97-AF65-F5344CB8AC3E}">
        <p14:creationId xmlns:p14="http://schemas.microsoft.com/office/powerpoint/2010/main" val="393347333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4AFC17C-12A7-399B-31AC-AE7A040EBBDA}"/>
              </a:ext>
            </a:extLst>
          </p:cNvPr>
          <p:cNvSpPr/>
          <p:nvPr userDrawn="1"/>
        </p:nvSpPr>
        <p:spPr>
          <a:xfrm>
            <a:off x="9129011" y="816964"/>
            <a:ext cx="3062990" cy="6041036"/>
          </a:xfrm>
          <a:prstGeom prst="rect">
            <a:avLst/>
          </a:prstGeom>
          <a:solidFill>
            <a:schemeClr val="accent2">
              <a:lumMod val="60000"/>
              <a:lumOff val="40000"/>
              <a:alpha val="4078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2">
                  <a:lumMod val="60000"/>
                  <a:lumOff val="40000"/>
                </a:schemeClr>
              </a:solidFill>
            </a:endParaRPr>
          </a:p>
        </p:txBody>
      </p:sp>
      <p:sp>
        <p:nvSpPr>
          <p:cNvPr id="2" name="Title 1">
            <a:extLst>
              <a:ext uri="{FF2B5EF4-FFF2-40B4-BE49-F238E27FC236}">
                <a16:creationId xmlns:a16="http://schemas.microsoft.com/office/drawing/2014/main" id="{23732606-8178-6E55-26AD-51AAFF50D284}"/>
              </a:ext>
            </a:extLst>
          </p:cNvPr>
          <p:cNvSpPr>
            <a:spLocks noGrp="1"/>
          </p:cNvSpPr>
          <p:nvPr>
            <p:ph type="title"/>
          </p:nvPr>
        </p:nvSpPr>
        <p:spPr>
          <a:xfrm>
            <a:off x="640080" y="457200"/>
            <a:ext cx="10936224" cy="1298448"/>
          </a:xfrm>
        </p:spPr>
        <p:txBody>
          <a:bodyPr>
            <a:noAutofit/>
          </a:body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CF00AE91-3B85-16DB-77F3-EDF2472DDB30}"/>
              </a:ext>
            </a:extLst>
          </p:cNvPr>
          <p:cNvSpPr>
            <a:spLocks noGrp="1"/>
          </p:cNvSpPr>
          <p:nvPr>
            <p:ph type="sldNum" sz="quarter" idx="10"/>
          </p:nvPr>
        </p:nvSpPr>
        <p:spPr>
          <a:xfrm>
            <a:off x="11356848" y="6400800"/>
            <a:ext cx="438912" cy="246888"/>
          </a:xfrm>
        </p:spPr>
        <p:txBody>
          <a:bodyPr>
            <a:noAutofit/>
          </a:bodyPr>
          <a:lstStyle/>
          <a:p>
            <a:fld id="{BC0F0449-EF10-3E4D-894D-3DE10CF4206D}" type="slidenum">
              <a:rPr lang="en-US" smtClean="0"/>
              <a:pPr/>
              <a:t>‹#›</a:t>
            </a:fld>
            <a:endParaRPr lang="en-US" dirty="0"/>
          </a:p>
        </p:txBody>
      </p:sp>
      <p:sp>
        <p:nvSpPr>
          <p:cNvPr id="4" name="Footer Placeholder 3">
            <a:extLst>
              <a:ext uri="{FF2B5EF4-FFF2-40B4-BE49-F238E27FC236}">
                <a16:creationId xmlns:a16="http://schemas.microsoft.com/office/drawing/2014/main" id="{959C2A85-E1A4-A097-5C3F-E9D9396F5753}"/>
              </a:ext>
            </a:extLst>
          </p:cNvPr>
          <p:cNvSpPr>
            <a:spLocks noGrp="1"/>
          </p:cNvSpPr>
          <p:nvPr>
            <p:ph type="ftr" sz="quarter" idx="11"/>
          </p:nvPr>
        </p:nvSpPr>
        <p:spPr>
          <a:xfrm>
            <a:off x="365760" y="6400800"/>
            <a:ext cx="2916936" cy="246888"/>
          </a:xfrm>
        </p:spPr>
        <p:txBody>
          <a:bodyPr>
            <a:noAutofit/>
          </a:bodyPr>
          <a:lstStyle>
            <a:lvl1pPr algn="l">
              <a:defRPr/>
            </a:lvl1pPr>
          </a:lstStyle>
          <a:p>
            <a:r>
              <a:rPr lang="en-US" dirty="0"/>
              <a:t>Presentation title</a:t>
            </a:r>
          </a:p>
        </p:txBody>
      </p:sp>
      <p:sp>
        <p:nvSpPr>
          <p:cNvPr id="7" name="Picture Placeholder 6">
            <a:extLst>
              <a:ext uri="{FF2B5EF4-FFF2-40B4-BE49-F238E27FC236}">
                <a16:creationId xmlns:a16="http://schemas.microsoft.com/office/drawing/2014/main" id="{8B376F0E-CDE4-F6FD-62E6-E202D97C9C87}"/>
              </a:ext>
            </a:extLst>
          </p:cNvPr>
          <p:cNvSpPr>
            <a:spLocks noGrp="1"/>
          </p:cNvSpPr>
          <p:nvPr>
            <p:ph type="pic" sz="quarter" idx="12"/>
          </p:nvPr>
        </p:nvSpPr>
        <p:spPr>
          <a:xfrm>
            <a:off x="8211312" y="2304288"/>
            <a:ext cx="3172968" cy="3172968"/>
          </a:xfrm>
        </p:spPr>
        <p:txBody>
          <a:bodyPr anchor="ctr">
            <a:noAutofit/>
          </a:bodyPr>
          <a:lstStyle>
            <a:lvl1pPr marL="0" indent="0" algn="ctr">
              <a:buNone/>
              <a:defRPr sz="1200"/>
            </a:lvl1pPr>
          </a:lstStyle>
          <a:p>
            <a:r>
              <a:rPr lang="en-US"/>
              <a:t>Click icon to add picture</a:t>
            </a:r>
            <a:endParaRPr lang="en-US" dirty="0"/>
          </a:p>
        </p:txBody>
      </p:sp>
      <p:sp>
        <p:nvSpPr>
          <p:cNvPr id="11" name="Text Placeholder 10">
            <a:extLst>
              <a:ext uri="{FF2B5EF4-FFF2-40B4-BE49-F238E27FC236}">
                <a16:creationId xmlns:a16="http://schemas.microsoft.com/office/drawing/2014/main" id="{5B2F2BA9-7FBD-D1B5-303E-B240F73D58E1}"/>
              </a:ext>
            </a:extLst>
          </p:cNvPr>
          <p:cNvSpPr>
            <a:spLocks noGrp="1"/>
          </p:cNvSpPr>
          <p:nvPr>
            <p:ph type="body" sz="quarter" idx="13"/>
          </p:nvPr>
        </p:nvSpPr>
        <p:spPr>
          <a:xfrm>
            <a:off x="3822192" y="2176272"/>
            <a:ext cx="3794760" cy="466344"/>
          </a:xfrm>
        </p:spPr>
        <p:txBody>
          <a:bodyPr anchor="ctr">
            <a:noAutofit/>
          </a:bodyPr>
          <a:lstStyle>
            <a:lvl1pPr marL="0" indent="0">
              <a:lnSpc>
                <a:spcPct val="100000"/>
              </a:lnSpc>
              <a:spcBef>
                <a:spcPts val="0"/>
              </a:spcBef>
              <a:buNone/>
              <a:defRPr sz="2400" cap="all" baseline="0"/>
            </a:lvl1pPr>
          </a:lstStyle>
          <a:p>
            <a:pPr lvl="0"/>
            <a:r>
              <a:rPr lang="en-US"/>
              <a:t>Click to edit Master text styles</a:t>
            </a:r>
          </a:p>
        </p:txBody>
      </p:sp>
      <p:sp>
        <p:nvSpPr>
          <p:cNvPr id="12" name="Text Placeholder 10">
            <a:extLst>
              <a:ext uri="{FF2B5EF4-FFF2-40B4-BE49-F238E27FC236}">
                <a16:creationId xmlns:a16="http://schemas.microsoft.com/office/drawing/2014/main" id="{F8FF02BC-C132-F5F7-4A13-D0E96037F19F}"/>
              </a:ext>
            </a:extLst>
          </p:cNvPr>
          <p:cNvSpPr>
            <a:spLocks noGrp="1"/>
          </p:cNvSpPr>
          <p:nvPr>
            <p:ph type="body" sz="quarter" idx="14"/>
          </p:nvPr>
        </p:nvSpPr>
        <p:spPr>
          <a:xfrm>
            <a:off x="3822192" y="2914650"/>
            <a:ext cx="3794760" cy="466344"/>
          </a:xfrm>
        </p:spPr>
        <p:txBody>
          <a:bodyPr anchor="ctr">
            <a:noAutofit/>
          </a:bodyPr>
          <a:lstStyle>
            <a:lvl1pPr marL="0" indent="0">
              <a:lnSpc>
                <a:spcPct val="100000"/>
              </a:lnSpc>
              <a:spcBef>
                <a:spcPts val="0"/>
              </a:spcBef>
              <a:buNone/>
              <a:defRPr sz="2400" cap="all" baseline="0"/>
            </a:lvl1pPr>
          </a:lstStyle>
          <a:p>
            <a:pPr lvl="0"/>
            <a:r>
              <a:rPr lang="en-US"/>
              <a:t>Click to edit Master text styles</a:t>
            </a:r>
          </a:p>
        </p:txBody>
      </p:sp>
      <p:sp>
        <p:nvSpPr>
          <p:cNvPr id="13" name="Text Placeholder 10">
            <a:extLst>
              <a:ext uri="{FF2B5EF4-FFF2-40B4-BE49-F238E27FC236}">
                <a16:creationId xmlns:a16="http://schemas.microsoft.com/office/drawing/2014/main" id="{FBE18830-001B-B82E-701F-2D308BC9849B}"/>
              </a:ext>
            </a:extLst>
          </p:cNvPr>
          <p:cNvSpPr>
            <a:spLocks noGrp="1"/>
          </p:cNvSpPr>
          <p:nvPr>
            <p:ph type="body" sz="quarter" idx="15"/>
          </p:nvPr>
        </p:nvSpPr>
        <p:spPr>
          <a:xfrm>
            <a:off x="3822192" y="3653028"/>
            <a:ext cx="3794760" cy="466344"/>
          </a:xfrm>
        </p:spPr>
        <p:txBody>
          <a:bodyPr anchor="ctr">
            <a:noAutofit/>
          </a:bodyPr>
          <a:lstStyle>
            <a:lvl1pPr marL="0" indent="0">
              <a:lnSpc>
                <a:spcPct val="100000"/>
              </a:lnSpc>
              <a:spcBef>
                <a:spcPts val="0"/>
              </a:spcBef>
              <a:buNone/>
              <a:defRPr sz="2400" cap="all" baseline="0"/>
            </a:lvl1pPr>
          </a:lstStyle>
          <a:p>
            <a:pPr lvl="0"/>
            <a:r>
              <a:rPr lang="en-US"/>
              <a:t>Click to edit Master text styles</a:t>
            </a:r>
          </a:p>
        </p:txBody>
      </p:sp>
      <p:sp>
        <p:nvSpPr>
          <p:cNvPr id="14" name="Text Placeholder 10">
            <a:extLst>
              <a:ext uri="{FF2B5EF4-FFF2-40B4-BE49-F238E27FC236}">
                <a16:creationId xmlns:a16="http://schemas.microsoft.com/office/drawing/2014/main" id="{EDB0F7C2-3561-BA83-5415-4B8330C5BFC0}"/>
              </a:ext>
            </a:extLst>
          </p:cNvPr>
          <p:cNvSpPr>
            <a:spLocks noGrp="1"/>
          </p:cNvSpPr>
          <p:nvPr>
            <p:ph type="body" sz="quarter" idx="16"/>
          </p:nvPr>
        </p:nvSpPr>
        <p:spPr>
          <a:xfrm>
            <a:off x="3822192" y="4391406"/>
            <a:ext cx="3794760" cy="466344"/>
          </a:xfrm>
        </p:spPr>
        <p:txBody>
          <a:bodyPr anchor="ctr">
            <a:noAutofit/>
          </a:bodyPr>
          <a:lstStyle>
            <a:lvl1pPr marL="0" indent="0">
              <a:lnSpc>
                <a:spcPct val="100000"/>
              </a:lnSpc>
              <a:spcBef>
                <a:spcPts val="0"/>
              </a:spcBef>
              <a:buNone/>
              <a:defRPr sz="2400" cap="all" baseline="0"/>
            </a:lvl1pPr>
          </a:lstStyle>
          <a:p>
            <a:pPr lvl="0"/>
            <a:r>
              <a:rPr lang="en-US"/>
              <a:t>Click to edit Master text styles</a:t>
            </a:r>
          </a:p>
        </p:txBody>
      </p:sp>
      <p:sp>
        <p:nvSpPr>
          <p:cNvPr id="15" name="Text Placeholder 10">
            <a:extLst>
              <a:ext uri="{FF2B5EF4-FFF2-40B4-BE49-F238E27FC236}">
                <a16:creationId xmlns:a16="http://schemas.microsoft.com/office/drawing/2014/main" id="{5CD45539-3B3A-464F-2480-A7235DE9D3E7}"/>
              </a:ext>
            </a:extLst>
          </p:cNvPr>
          <p:cNvSpPr>
            <a:spLocks noGrp="1"/>
          </p:cNvSpPr>
          <p:nvPr>
            <p:ph type="body" sz="quarter" idx="17"/>
          </p:nvPr>
        </p:nvSpPr>
        <p:spPr>
          <a:xfrm>
            <a:off x="3822192" y="5129784"/>
            <a:ext cx="3794760" cy="466344"/>
          </a:xfrm>
        </p:spPr>
        <p:txBody>
          <a:bodyPr anchor="ctr">
            <a:noAutofit/>
          </a:bodyPr>
          <a:lstStyle>
            <a:lvl1pPr marL="0" indent="0">
              <a:lnSpc>
                <a:spcPct val="100000"/>
              </a:lnSpc>
              <a:spcBef>
                <a:spcPts val="0"/>
              </a:spcBef>
              <a:buNone/>
              <a:defRPr sz="2400" cap="all" baseline="0"/>
            </a:lvl1pPr>
          </a:lstStyle>
          <a:p>
            <a:pPr lvl="0"/>
            <a:r>
              <a:rPr lang="en-US"/>
              <a:t>Click to edit Master text styles</a:t>
            </a:r>
          </a:p>
        </p:txBody>
      </p:sp>
    </p:spTree>
    <p:extLst>
      <p:ext uri="{BB962C8B-B14F-4D97-AF65-F5344CB8AC3E}">
        <p14:creationId xmlns:p14="http://schemas.microsoft.com/office/powerpoint/2010/main" val="1606428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15" name="Text Placeholder 10">
            <a:extLst>
              <a:ext uri="{FF2B5EF4-FFF2-40B4-BE49-F238E27FC236}">
                <a16:creationId xmlns:a16="http://schemas.microsoft.com/office/drawing/2014/main" id="{5CD45539-3B3A-464F-2480-A7235DE9D3E7}"/>
              </a:ext>
            </a:extLst>
          </p:cNvPr>
          <p:cNvSpPr>
            <a:spLocks noGrp="1"/>
          </p:cNvSpPr>
          <p:nvPr>
            <p:ph type="body" sz="quarter" idx="17"/>
          </p:nvPr>
        </p:nvSpPr>
        <p:spPr>
          <a:xfrm>
            <a:off x="0" y="3154680"/>
            <a:ext cx="12198096" cy="1709928"/>
          </a:xfrm>
        </p:spPr>
        <p:txBody>
          <a:bodyPr anchor="ctr">
            <a:noAutofit/>
          </a:bodyPr>
          <a:lstStyle>
            <a:lvl1pPr marL="0" indent="0" algn="ctr">
              <a:lnSpc>
                <a:spcPct val="90000"/>
              </a:lnSpc>
              <a:spcBef>
                <a:spcPts val="0"/>
              </a:spcBef>
              <a:buNone/>
              <a:defRPr sz="13800" b="1" cap="all" baseline="0">
                <a:solidFill>
                  <a:schemeClr val="tx1">
                    <a:lumMod val="75000"/>
                    <a:lumOff val="25000"/>
                  </a:schemeClr>
                </a:solidFill>
                <a:latin typeface="+mj-lt"/>
              </a:defRPr>
            </a:lvl1pPr>
          </a:lstStyle>
          <a:p>
            <a:pPr lvl="0"/>
            <a:r>
              <a:rPr lang="en-US"/>
              <a:t>Click to edit Master text styles</a:t>
            </a:r>
          </a:p>
        </p:txBody>
      </p:sp>
      <p:sp>
        <p:nvSpPr>
          <p:cNvPr id="2" name="Title 1">
            <a:extLst>
              <a:ext uri="{FF2B5EF4-FFF2-40B4-BE49-F238E27FC236}">
                <a16:creationId xmlns:a16="http://schemas.microsoft.com/office/drawing/2014/main" id="{23732606-8178-6E55-26AD-51AAFF50D284}"/>
              </a:ext>
            </a:extLst>
          </p:cNvPr>
          <p:cNvSpPr>
            <a:spLocks noGrp="1"/>
          </p:cNvSpPr>
          <p:nvPr>
            <p:ph type="title"/>
          </p:nvPr>
        </p:nvSpPr>
        <p:spPr>
          <a:xfrm>
            <a:off x="0" y="1828800"/>
            <a:ext cx="12198096" cy="1709928"/>
          </a:xfrm>
        </p:spPr>
        <p:txBody>
          <a:bodyPr>
            <a:noAutofit/>
          </a:bodyPr>
          <a:lstStyle>
            <a:lvl1pPr algn="ctr">
              <a:defRPr sz="13800" cap="all" baseline="0"/>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CF00AE91-3B85-16DB-77F3-EDF2472DDB30}"/>
              </a:ext>
            </a:extLst>
          </p:cNvPr>
          <p:cNvSpPr>
            <a:spLocks noGrp="1"/>
          </p:cNvSpPr>
          <p:nvPr>
            <p:ph type="sldNum" sz="quarter" idx="10"/>
          </p:nvPr>
        </p:nvSpPr>
        <p:spPr>
          <a:xfrm>
            <a:off x="11356848" y="6400800"/>
            <a:ext cx="438912" cy="246888"/>
          </a:xfrm>
        </p:spPr>
        <p:txBody>
          <a:bodyPr>
            <a:noAutofit/>
          </a:bodyPr>
          <a:lstStyle/>
          <a:p>
            <a:fld id="{BC0F0449-EF10-3E4D-894D-3DE10CF4206D}" type="slidenum">
              <a:rPr lang="en-US" smtClean="0"/>
              <a:pPr/>
              <a:t>‹#›</a:t>
            </a:fld>
            <a:endParaRPr lang="en-US" dirty="0"/>
          </a:p>
        </p:txBody>
      </p:sp>
      <p:sp>
        <p:nvSpPr>
          <p:cNvPr id="4" name="Footer Placeholder 3">
            <a:extLst>
              <a:ext uri="{FF2B5EF4-FFF2-40B4-BE49-F238E27FC236}">
                <a16:creationId xmlns:a16="http://schemas.microsoft.com/office/drawing/2014/main" id="{959C2A85-E1A4-A097-5C3F-E9D9396F5753}"/>
              </a:ext>
            </a:extLst>
          </p:cNvPr>
          <p:cNvSpPr>
            <a:spLocks noGrp="1"/>
          </p:cNvSpPr>
          <p:nvPr>
            <p:ph type="ftr" sz="quarter" idx="11"/>
          </p:nvPr>
        </p:nvSpPr>
        <p:spPr>
          <a:xfrm>
            <a:off x="365760" y="6400800"/>
            <a:ext cx="2916936" cy="246888"/>
          </a:xfrm>
        </p:spPr>
        <p:txBody>
          <a:bodyPr>
            <a:noAutofit/>
          </a:bodyPr>
          <a:lstStyle>
            <a:lvl1pPr algn="l">
              <a:defRPr/>
            </a:lvl1pPr>
          </a:lstStyle>
          <a:p>
            <a:r>
              <a:rPr lang="en-US" dirty="0"/>
              <a:t>Presentation title</a:t>
            </a:r>
          </a:p>
        </p:txBody>
      </p:sp>
      <p:sp>
        <p:nvSpPr>
          <p:cNvPr id="11" name="Text Placeholder 10">
            <a:extLst>
              <a:ext uri="{FF2B5EF4-FFF2-40B4-BE49-F238E27FC236}">
                <a16:creationId xmlns:a16="http://schemas.microsoft.com/office/drawing/2014/main" id="{5B2F2BA9-7FBD-D1B5-303E-B240F73D58E1}"/>
              </a:ext>
            </a:extLst>
          </p:cNvPr>
          <p:cNvSpPr>
            <a:spLocks noGrp="1"/>
          </p:cNvSpPr>
          <p:nvPr>
            <p:ph type="body" sz="quarter" idx="13"/>
          </p:nvPr>
        </p:nvSpPr>
        <p:spPr>
          <a:xfrm>
            <a:off x="0" y="2587752"/>
            <a:ext cx="12198096" cy="1508760"/>
          </a:xfrm>
          <a:solidFill>
            <a:schemeClr val="accent1"/>
          </a:solidFill>
        </p:spPr>
        <p:txBody>
          <a:bodyPr lIns="877824" rIns="877824" anchor="ctr">
            <a:noAutofit/>
          </a:bodyPr>
          <a:lstStyle>
            <a:lvl1pPr marL="0" indent="0" algn="ctr">
              <a:lnSpc>
                <a:spcPct val="100000"/>
              </a:lnSpc>
              <a:spcBef>
                <a:spcPts val="0"/>
              </a:spcBef>
              <a:buNone/>
              <a:defRPr sz="1800" cap="none" baseline="0"/>
            </a:lvl1pPr>
          </a:lstStyle>
          <a:p>
            <a:pPr lvl="0"/>
            <a:r>
              <a:rPr lang="en-US"/>
              <a:t>Click to edit Master text styles</a:t>
            </a:r>
          </a:p>
        </p:txBody>
      </p:sp>
    </p:spTree>
    <p:extLst>
      <p:ext uri="{BB962C8B-B14F-4D97-AF65-F5344CB8AC3E}">
        <p14:creationId xmlns:p14="http://schemas.microsoft.com/office/powerpoint/2010/main" val="1760725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accent3"/>
        </a:solidFill>
        <a:effectLst/>
      </p:bgPr>
    </p:bg>
    <p:spTree>
      <p:nvGrpSpPr>
        <p:cNvPr id="1" name=""/>
        <p:cNvGrpSpPr/>
        <p:nvPr/>
      </p:nvGrpSpPr>
      <p:grpSpPr>
        <a:xfrm>
          <a:off x="0" y="0"/>
          <a:ext cx="0" cy="0"/>
          <a:chOff x="0" y="0"/>
          <a:chExt cx="0" cy="0"/>
        </a:xfrm>
      </p:grpSpPr>
      <p:sp>
        <p:nvSpPr>
          <p:cNvPr id="2" name="Picture Placeholder 8">
            <a:extLst>
              <a:ext uri="{FF2B5EF4-FFF2-40B4-BE49-F238E27FC236}">
                <a16:creationId xmlns:a16="http://schemas.microsoft.com/office/drawing/2014/main" id="{7090B92F-B1E5-5257-95EF-9608691E72FA}"/>
              </a:ext>
            </a:extLst>
          </p:cNvPr>
          <p:cNvSpPr>
            <a:spLocks noGrp="1"/>
          </p:cNvSpPr>
          <p:nvPr>
            <p:ph type="pic" sz="quarter" idx="12"/>
          </p:nvPr>
        </p:nvSpPr>
        <p:spPr>
          <a:xfrm>
            <a:off x="7987762" y="850614"/>
            <a:ext cx="3392424" cy="3392424"/>
          </a:xfrm>
          <a:solidFill>
            <a:schemeClr val="accent1">
              <a:lumMod val="90000"/>
            </a:schemeClr>
          </a:solidFill>
        </p:spPr>
        <p:txBody>
          <a:bodyPr anchor="ctr"/>
          <a:lstStyle>
            <a:lvl1pPr marL="0" indent="0" algn="ctr">
              <a:buNone/>
              <a:defRPr sz="1000"/>
            </a:lvl1pPr>
          </a:lstStyle>
          <a:p>
            <a:r>
              <a:rPr lang="en-US"/>
              <a:t>Click icon to add picture</a:t>
            </a:r>
            <a:endParaRPr lang="en-US" dirty="0"/>
          </a:p>
        </p:txBody>
      </p:sp>
      <p:cxnSp>
        <p:nvCxnSpPr>
          <p:cNvPr id="11" name="Straight Connector 10">
            <a:extLst>
              <a:ext uri="{FF2B5EF4-FFF2-40B4-BE49-F238E27FC236}">
                <a16:creationId xmlns:a16="http://schemas.microsoft.com/office/drawing/2014/main" id="{A00590DB-1CC1-812C-5B3B-E798A1954E14}"/>
              </a:ext>
            </a:extLst>
          </p:cNvPr>
          <p:cNvCxnSpPr>
            <a:cxnSpLocks/>
          </p:cNvCxnSpPr>
          <p:nvPr userDrawn="1"/>
        </p:nvCxnSpPr>
        <p:spPr>
          <a:xfrm flipV="1">
            <a:off x="11031347" y="4545496"/>
            <a:ext cx="0" cy="2312504"/>
          </a:xfrm>
          <a:prstGeom prst="line">
            <a:avLst/>
          </a:prstGeom>
          <a:ln w="15875" cap="sq" cmpd="sng">
            <a:solidFill>
              <a:schemeClr val="tx1">
                <a:lumMod val="75000"/>
                <a:lumOff val="25000"/>
              </a:schemeClr>
            </a:solidFill>
            <a:tailEnd type="oval"/>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450C0AB6-9748-6CBD-93E7-334B0BA5ABEA}"/>
              </a:ext>
            </a:extLst>
          </p:cNvPr>
          <p:cNvSpPr>
            <a:spLocks noGrp="1"/>
          </p:cNvSpPr>
          <p:nvPr>
            <p:ph type="ctrTitle"/>
          </p:nvPr>
        </p:nvSpPr>
        <p:spPr>
          <a:xfrm>
            <a:off x="356616" y="850392"/>
            <a:ext cx="11347704" cy="1298448"/>
          </a:xfrm>
        </p:spPr>
        <p:txBody>
          <a:bodyPr anchor="ctr">
            <a:noAutofit/>
          </a:bodyPr>
          <a:lstStyle>
            <a:lvl1pPr algn="l">
              <a:defRPr sz="13800" cap="all" baseline="0"/>
            </a:lvl1pPr>
          </a:lstStyle>
          <a:p>
            <a:r>
              <a:rPr lang="en-US"/>
              <a:t>Click to edit Master title style</a:t>
            </a:r>
            <a:endParaRPr lang="en-US" dirty="0"/>
          </a:p>
        </p:txBody>
      </p:sp>
      <p:sp>
        <p:nvSpPr>
          <p:cNvPr id="8" name="Text Placeholder 10">
            <a:extLst>
              <a:ext uri="{FF2B5EF4-FFF2-40B4-BE49-F238E27FC236}">
                <a16:creationId xmlns:a16="http://schemas.microsoft.com/office/drawing/2014/main" id="{C2259711-7EFE-2148-F50E-25FD01E3263B}"/>
              </a:ext>
            </a:extLst>
          </p:cNvPr>
          <p:cNvSpPr>
            <a:spLocks noGrp="1"/>
          </p:cNvSpPr>
          <p:nvPr>
            <p:ph type="body" sz="quarter" idx="11" hasCustomPrompt="1"/>
          </p:nvPr>
        </p:nvSpPr>
        <p:spPr>
          <a:xfrm>
            <a:off x="357188" y="2432304"/>
            <a:ext cx="5738812" cy="1298448"/>
          </a:xfrm>
        </p:spPr>
        <p:txBody>
          <a:bodyPr anchor="ctr"/>
          <a:lstStyle>
            <a:lvl1pPr marL="0" indent="0">
              <a:buNone/>
              <a:defRPr sz="13800" b="1" i="1" cap="all" baseline="0">
                <a:solidFill>
                  <a:schemeClr val="tx1">
                    <a:lumMod val="75000"/>
                    <a:lumOff val="25000"/>
                  </a:schemeClr>
                </a:solidFill>
                <a:latin typeface="+mj-lt"/>
              </a:defRPr>
            </a:lvl1pPr>
          </a:lstStyle>
          <a:p>
            <a:pPr lvl="0"/>
            <a:r>
              <a:rPr lang="en-US" dirty="0"/>
              <a:t>Title</a:t>
            </a:r>
          </a:p>
        </p:txBody>
      </p:sp>
      <p:sp>
        <p:nvSpPr>
          <p:cNvPr id="9" name="Subtitle 2">
            <a:extLst>
              <a:ext uri="{FF2B5EF4-FFF2-40B4-BE49-F238E27FC236}">
                <a16:creationId xmlns:a16="http://schemas.microsoft.com/office/drawing/2014/main" id="{DA4EDA27-F4C5-CD0B-F971-E7FD300C4821}"/>
              </a:ext>
            </a:extLst>
          </p:cNvPr>
          <p:cNvSpPr>
            <a:spLocks noGrp="1"/>
          </p:cNvSpPr>
          <p:nvPr>
            <p:ph type="subTitle" idx="1"/>
          </p:nvPr>
        </p:nvSpPr>
        <p:spPr>
          <a:xfrm>
            <a:off x="356616" y="5138928"/>
            <a:ext cx="7123176" cy="61264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2" name="Picture Placeholder 8">
            <a:extLst>
              <a:ext uri="{FF2B5EF4-FFF2-40B4-BE49-F238E27FC236}">
                <a16:creationId xmlns:a16="http://schemas.microsoft.com/office/drawing/2014/main" id="{EAAF858D-31E9-7D8F-B203-45B2703EC37D}"/>
              </a:ext>
            </a:extLst>
          </p:cNvPr>
          <p:cNvSpPr>
            <a:spLocks noGrp="1"/>
          </p:cNvSpPr>
          <p:nvPr>
            <p:ph type="pic" sz="quarter" idx="10"/>
          </p:nvPr>
        </p:nvSpPr>
        <p:spPr>
          <a:xfrm>
            <a:off x="8686800" y="2286000"/>
            <a:ext cx="1993392" cy="3163824"/>
          </a:xfrm>
          <a:solidFill>
            <a:schemeClr val="bg2"/>
          </a:solidFill>
        </p:spPr>
        <p:txBody>
          <a:bodyPr anchor="ctr"/>
          <a:lstStyle>
            <a:lvl1pPr marL="0" indent="0" algn="ctr">
              <a:buNone/>
              <a:defRPr sz="1000">
                <a:solidFill>
                  <a:schemeClr val="tx1">
                    <a:lumMod val="75000"/>
                    <a:lumOff val="25000"/>
                  </a:schemeClr>
                </a:solidFill>
              </a:defRPr>
            </a:lvl1pPr>
          </a:lstStyle>
          <a:p>
            <a:r>
              <a:rPr lang="en-US"/>
              <a:t>Click icon to add picture</a:t>
            </a:r>
            <a:endParaRPr lang="en-US" dirty="0"/>
          </a:p>
        </p:txBody>
      </p:sp>
    </p:spTree>
    <p:extLst>
      <p:ext uri="{BB962C8B-B14F-4D97-AF65-F5344CB8AC3E}">
        <p14:creationId xmlns:p14="http://schemas.microsoft.com/office/powerpoint/2010/main" val="4034626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C8054-F9DF-2FE3-0142-D48931912FF6}"/>
              </a:ext>
            </a:extLst>
          </p:cNvPr>
          <p:cNvSpPr>
            <a:spLocks noGrp="1"/>
          </p:cNvSpPr>
          <p:nvPr>
            <p:ph type="title"/>
          </p:nvPr>
        </p:nvSpPr>
        <p:spPr>
          <a:xfrm>
            <a:off x="640080" y="457200"/>
            <a:ext cx="10936224"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0C55DDE-FFCC-5750-83A9-F88E2F74A1BC}"/>
              </a:ext>
            </a:extLst>
          </p:cNvPr>
          <p:cNvSpPr>
            <a:spLocks noGrp="1"/>
          </p:cNvSpPr>
          <p:nvPr>
            <p:ph idx="1"/>
          </p:nvPr>
        </p:nvSpPr>
        <p:spPr>
          <a:xfrm>
            <a:off x="969264" y="1947672"/>
            <a:ext cx="10296144" cy="43708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BDA0D14-310A-2EDC-99A1-FCFA29C787ED}"/>
              </a:ext>
            </a:extLst>
          </p:cNvPr>
          <p:cNvSpPr>
            <a:spLocks noGrp="1"/>
          </p:cNvSpPr>
          <p:nvPr>
            <p:ph type="ftr" sz="quarter" idx="11"/>
          </p:nvPr>
        </p:nvSpPr>
        <p:spPr>
          <a:xfrm rot="16200000">
            <a:off x="-531091" y="983633"/>
            <a:ext cx="1728216" cy="283464"/>
          </a:xfrm>
          <a:prstGeom prst="rect">
            <a:avLst/>
          </a:prstGeom>
        </p:spPr>
        <p:txBody>
          <a:bodyPr/>
          <a:lstStyle/>
          <a:p>
            <a:r>
              <a:rPr lang="en-US" dirty="0"/>
              <a:t>Presentation title</a:t>
            </a:r>
          </a:p>
        </p:txBody>
      </p:sp>
      <p:sp>
        <p:nvSpPr>
          <p:cNvPr id="6" name="Slide Number Placeholder 5">
            <a:extLst>
              <a:ext uri="{FF2B5EF4-FFF2-40B4-BE49-F238E27FC236}">
                <a16:creationId xmlns:a16="http://schemas.microsoft.com/office/drawing/2014/main" id="{5653FDCA-382D-537C-5751-191D136E9D17}"/>
              </a:ext>
            </a:extLst>
          </p:cNvPr>
          <p:cNvSpPr>
            <a:spLocks noGrp="1"/>
          </p:cNvSpPr>
          <p:nvPr>
            <p:ph type="sldNum" sz="quarter" idx="12"/>
          </p:nvPr>
        </p:nvSpPr>
        <p:spPr/>
        <p:txBody>
          <a:bodyPr/>
          <a:lstStyle/>
          <a:p>
            <a:fld id="{BC0F0449-EF10-3E4D-894D-3DE10CF4206D}" type="slidenum">
              <a:rPr lang="en-US" smtClean="0"/>
              <a:t>‹#›</a:t>
            </a:fld>
            <a:endParaRPr lang="en-US" dirty="0"/>
          </a:p>
        </p:txBody>
      </p:sp>
    </p:spTree>
    <p:extLst>
      <p:ext uri="{BB962C8B-B14F-4D97-AF65-F5344CB8AC3E}">
        <p14:creationId xmlns:p14="http://schemas.microsoft.com/office/powerpoint/2010/main" val="3798018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accent3"/>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50C0AB6-9748-6CBD-93E7-334B0BA5ABEA}"/>
              </a:ext>
            </a:extLst>
          </p:cNvPr>
          <p:cNvSpPr>
            <a:spLocks noGrp="1"/>
          </p:cNvSpPr>
          <p:nvPr>
            <p:ph type="ctrTitle"/>
          </p:nvPr>
        </p:nvSpPr>
        <p:spPr>
          <a:xfrm>
            <a:off x="1014984" y="932688"/>
            <a:ext cx="10552176" cy="4764024"/>
          </a:xfrm>
        </p:spPr>
        <p:txBody>
          <a:bodyPr anchor="ctr">
            <a:noAutofit/>
          </a:bodyPr>
          <a:lstStyle>
            <a:lvl1pPr algn="ctr">
              <a:defRPr sz="8200" cap="none" baseline="0"/>
            </a:lvl1pPr>
          </a:lstStyle>
          <a:p>
            <a:r>
              <a:rPr lang="en-US"/>
              <a:t>Click to edit Master title style</a:t>
            </a:r>
            <a:endParaRPr lang="en-US" dirty="0"/>
          </a:p>
        </p:txBody>
      </p:sp>
      <p:sp>
        <p:nvSpPr>
          <p:cNvPr id="9" name="Subtitle 2">
            <a:extLst>
              <a:ext uri="{FF2B5EF4-FFF2-40B4-BE49-F238E27FC236}">
                <a16:creationId xmlns:a16="http://schemas.microsoft.com/office/drawing/2014/main" id="{DA4EDA27-F4C5-CD0B-F971-E7FD300C4821}"/>
              </a:ext>
            </a:extLst>
          </p:cNvPr>
          <p:cNvSpPr>
            <a:spLocks noGrp="1"/>
          </p:cNvSpPr>
          <p:nvPr>
            <p:ph type="subTitle" idx="1"/>
          </p:nvPr>
        </p:nvSpPr>
        <p:spPr>
          <a:xfrm>
            <a:off x="6693408" y="5788152"/>
            <a:ext cx="2578608" cy="61264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2" name="Straight Connector 1">
            <a:extLst>
              <a:ext uri="{FF2B5EF4-FFF2-40B4-BE49-F238E27FC236}">
                <a16:creationId xmlns:a16="http://schemas.microsoft.com/office/drawing/2014/main" id="{4B215B41-53EF-7995-A29E-CF60C8A56CEF}"/>
              </a:ext>
            </a:extLst>
          </p:cNvPr>
          <p:cNvCxnSpPr>
            <a:cxnSpLocks/>
          </p:cNvCxnSpPr>
          <p:nvPr userDrawn="1"/>
        </p:nvCxnSpPr>
        <p:spPr>
          <a:xfrm>
            <a:off x="0" y="6009861"/>
            <a:ext cx="6446922" cy="0"/>
          </a:xfrm>
          <a:prstGeom prst="line">
            <a:avLst/>
          </a:prstGeom>
          <a:ln w="15875" cap="sq" cmpd="sng">
            <a:solidFill>
              <a:schemeClr val="tx1">
                <a:lumMod val="75000"/>
                <a:lumOff val="25000"/>
              </a:schemeClr>
            </a:solidFill>
            <a:tailEnd type="ova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6BE9C915-8D4C-5E75-F776-9CD4D8D7E53B}"/>
              </a:ext>
            </a:extLst>
          </p:cNvPr>
          <p:cNvSpPr>
            <a:spLocks noGrp="1"/>
          </p:cNvSpPr>
          <p:nvPr>
            <p:ph type="body" sz="quarter" idx="10" hasCustomPrompt="1"/>
          </p:nvPr>
        </p:nvSpPr>
        <p:spPr>
          <a:xfrm>
            <a:off x="0" y="-1143000"/>
            <a:ext cx="2752344" cy="2551176"/>
          </a:xfrm>
        </p:spPr>
        <p:txBody>
          <a:bodyPr/>
          <a:lstStyle>
            <a:lvl1pPr marL="0" indent="0" algn="ctr">
              <a:buNone/>
              <a:defRPr sz="40000" b="1">
                <a:solidFill>
                  <a:schemeClr val="accent2">
                    <a:lumMod val="40000"/>
                    <a:lumOff val="60000"/>
                  </a:schemeClr>
                </a:solidFill>
                <a:latin typeface="+mj-lt"/>
              </a:defRPr>
            </a:lvl1pPr>
          </a:lstStyle>
          <a:p>
            <a:pPr lvl="0"/>
            <a:r>
              <a:rPr lang="en-US" dirty="0"/>
              <a:t>“</a:t>
            </a:r>
          </a:p>
        </p:txBody>
      </p:sp>
      <p:sp>
        <p:nvSpPr>
          <p:cNvPr id="6" name="Text Placeholder 3">
            <a:extLst>
              <a:ext uri="{FF2B5EF4-FFF2-40B4-BE49-F238E27FC236}">
                <a16:creationId xmlns:a16="http://schemas.microsoft.com/office/drawing/2014/main" id="{E095A89F-EF79-78DD-BEDC-74C21F5D538D}"/>
              </a:ext>
            </a:extLst>
          </p:cNvPr>
          <p:cNvSpPr>
            <a:spLocks noGrp="1"/>
          </p:cNvSpPr>
          <p:nvPr>
            <p:ph type="body" sz="quarter" idx="11" hasCustomPrompt="1"/>
          </p:nvPr>
        </p:nvSpPr>
        <p:spPr>
          <a:xfrm>
            <a:off x="9491472" y="4745736"/>
            <a:ext cx="2752344" cy="2551176"/>
          </a:xfrm>
        </p:spPr>
        <p:txBody>
          <a:bodyPr/>
          <a:lstStyle>
            <a:lvl1pPr marL="0" indent="0" algn="ctr">
              <a:buNone/>
              <a:defRPr sz="40000" b="1">
                <a:solidFill>
                  <a:schemeClr val="accent2">
                    <a:lumMod val="40000"/>
                    <a:lumOff val="60000"/>
                  </a:schemeClr>
                </a:solidFill>
                <a:latin typeface="+mj-lt"/>
              </a:defRPr>
            </a:lvl1pPr>
          </a:lstStyle>
          <a:p>
            <a:pPr lvl="0"/>
            <a:r>
              <a:rPr lang="en-US" dirty="0"/>
              <a:t>”</a:t>
            </a:r>
          </a:p>
        </p:txBody>
      </p:sp>
    </p:spTree>
    <p:extLst>
      <p:ext uri="{BB962C8B-B14F-4D97-AF65-F5344CB8AC3E}">
        <p14:creationId xmlns:p14="http://schemas.microsoft.com/office/powerpoint/2010/main" val="833715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54DD8-0FD2-091E-4A43-D5285DD8A4F0}"/>
              </a:ext>
            </a:extLst>
          </p:cNvPr>
          <p:cNvSpPr>
            <a:spLocks noGrp="1"/>
          </p:cNvSpPr>
          <p:nvPr>
            <p:ph type="title"/>
          </p:nvPr>
        </p:nvSpPr>
        <p:spPr>
          <a:xfrm>
            <a:off x="640080" y="457200"/>
            <a:ext cx="10936224" cy="1298448"/>
          </a:xfrm>
        </p:spPr>
        <p:txBody>
          <a:bodyPr/>
          <a:lstStyle/>
          <a:p>
            <a:r>
              <a:rPr lang="en-US"/>
              <a:t>Click to edit Master title style</a:t>
            </a:r>
          </a:p>
        </p:txBody>
      </p:sp>
      <p:sp>
        <p:nvSpPr>
          <p:cNvPr id="5" name="Rectangle 4">
            <a:extLst>
              <a:ext uri="{FF2B5EF4-FFF2-40B4-BE49-F238E27FC236}">
                <a16:creationId xmlns:a16="http://schemas.microsoft.com/office/drawing/2014/main" id="{6AC009C9-3824-FABC-07B9-A4C9BC63627A}"/>
              </a:ext>
            </a:extLst>
          </p:cNvPr>
          <p:cNvSpPr/>
          <p:nvPr userDrawn="1"/>
        </p:nvSpPr>
        <p:spPr>
          <a:xfrm>
            <a:off x="976788" y="1933921"/>
            <a:ext cx="1959429" cy="493325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6" name="Rectangle 5">
            <a:extLst>
              <a:ext uri="{FF2B5EF4-FFF2-40B4-BE49-F238E27FC236}">
                <a16:creationId xmlns:a16="http://schemas.microsoft.com/office/drawing/2014/main" id="{E21023D4-A9ED-002F-0B45-019DB4997807}"/>
              </a:ext>
            </a:extLst>
          </p:cNvPr>
          <p:cNvSpPr/>
          <p:nvPr userDrawn="1"/>
        </p:nvSpPr>
        <p:spPr>
          <a:xfrm>
            <a:off x="6394674" y="1933921"/>
            <a:ext cx="1959429" cy="493325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cxnSp>
        <p:nvCxnSpPr>
          <p:cNvPr id="7" name="Straight Connector 6">
            <a:extLst>
              <a:ext uri="{FF2B5EF4-FFF2-40B4-BE49-F238E27FC236}">
                <a16:creationId xmlns:a16="http://schemas.microsoft.com/office/drawing/2014/main" id="{FD2C298F-D572-B084-FEE9-B3E572860979}"/>
              </a:ext>
            </a:extLst>
          </p:cNvPr>
          <p:cNvCxnSpPr>
            <a:cxnSpLocks/>
          </p:cNvCxnSpPr>
          <p:nvPr userDrawn="1"/>
        </p:nvCxnSpPr>
        <p:spPr>
          <a:xfrm>
            <a:off x="3078820" y="2982133"/>
            <a:ext cx="2948940" cy="0"/>
          </a:xfrm>
          <a:prstGeom prst="line">
            <a:avLst/>
          </a:prstGeom>
          <a:ln w="15875" cap="sq" cmpd="sng">
            <a:solidFill>
              <a:schemeClr val="tx1">
                <a:lumMod val="75000"/>
                <a:lumOff val="2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B1AC3B6-A5EE-CC6F-3D11-437B77131B2E}"/>
              </a:ext>
            </a:extLst>
          </p:cNvPr>
          <p:cNvCxnSpPr>
            <a:cxnSpLocks/>
          </p:cNvCxnSpPr>
          <p:nvPr userDrawn="1"/>
        </p:nvCxnSpPr>
        <p:spPr>
          <a:xfrm>
            <a:off x="3068653" y="5567880"/>
            <a:ext cx="2948940" cy="0"/>
          </a:xfrm>
          <a:prstGeom prst="line">
            <a:avLst/>
          </a:prstGeom>
          <a:ln w="15875" cap="sq" cmpd="sng">
            <a:solidFill>
              <a:schemeClr val="tx1">
                <a:lumMod val="75000"/>
                <a:lumOff val="2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60AF34A-9EAC-D22C-71D6-89C99B36221A}"/>
              </a:ext>
            </a:extLst>
          </p:cNvPr>
          <p:cNvCxnSpPr>
            <a:cxnSpLocks/>
          </p:cNvCxnSpPr>
          <p:nvPr userDrawn="1"/>
        </p:nvCxnSpPr>
        <p:spPr>
          <a:xfrm>
            <a:off x="8461423" y="2982133"/>
            <a:ext cx="2948940" cy="0"/>
          </a:xfrm>
          <a:prstGeom prst="line">
            <a:avLst/>
          </a:prstGeom>
          <a:ln w="15875" cap="sq" cmpd="sng">
            <a:solidFill>
              <a:schemeClr val="tx1">
                <a:lumMod val="75000"/>
                <a:lumOff val="2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90D898-E343-5199-7EA3-0DE4BD9767D8}"/>
              </a:ext>
            </a:extLst>
          </p:cNvPr>
          <p:cNvCxnSpPr>
            <a:cxnSpLocks/>
          </p:cNvCxnSpPr>
          <p:nvPr userDrawn="1"/>
        </p:nvCxnSpPr>
        <p:spPr>
          <a:xfrm>
            <a:off x="8461423" y="5566074"/>
            <a:ext cx="2948940" cy="0"/>
          </a:xfrm>
          <a:prstGeom prst="line">
            <a:avLst/>
          </a:prstGeom>
          <a:ln w="15875" cap="sq" cmpd="sng">
            <a:solidFill>
              <a:schemeClr val="tx1">
                <a:lumMod val="75000"/>
                <a:lumOff val="25000"/>
              </a:schemeClr>
            </a:solidFill>
            <a:tailEnd type="ova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C00B5647-2B6E-CFB8-05E2-D6D583A82607}"/>
              </a:ext>
            </a:extLst>
          </p:cNvPr>
          <p:cNvSpPr>
            <a:spLocks noGrp="1"/>
          </p:cNvSpPr>
          <p:nvPr>
            <p:ph type="pic" sz="quarter" idx="12"/>
          </p:nvPr>
        </p:nvSpPr>
        <p:spPr>
          <a:xfrm>
            <a:off x="1984248" y="2157984"/>
            <a:ext cx="1207008" cy="1709928"/>
          </a:xfrm>
          <a:solidFill>
            <a:schemeClr val="accent3">
              <a:lumMod val="40000"/>
              <a:lumOff val="60000"/>
            </a:schemeClr>
          </a:solidFill>
        </p:spPr>
        <p:txBody>
          <a:bodyPr anchor="ctr"/>
          <a:lstStyle>
            <a:lvl1pPr marL="0" indent="0" algn="ctr">
              <a:buNone/>
              <a:defRPr sz="1200"/>
            </a:lvl1pPr>
          </a:lstStyle>
          <a:p>
            <a:r>
              <a:rPr lang="en-US"/>
              <a:t>Click icon to add picture</a:t>
            </a:r>
            <a:endParaRPr lang="en-US" dirty="0"/>
          </a:p>
        </p:txBody>
      </p:sp>
      <p:sp>
        <p:nvSpPr>
          <p:cNvPr id="13" name="Picture Placeholder 11">
            <a:extLst>
              <a:ext uri="{FF2B5EF4-FFF2-40B4-BE49-F238E27FC236}">
                <a16:creationId xmlns:a16="http://schemas.microsoft.com/office/drawing/2014/main" id="{3909E6A2-2DD4-4F22-956D-1B5E586C4934}"/>
              </a:ext>
            </a:extLst>
          </p:cNvPr>
          <p:cNvSpPr>
            <a:spLocks noGrp="1"/>
          </p:cNvSpPr>
          <p:nvPr>
            <p:ph type="pic" sz="quarter" idx="13"/>
          </p:nvPr>
        </p:nvSpPr>
        <p:spPr>
          <a:xfrm>
            <a:off x="7379208" y="2157984"/>
            <a:ext cx="1207008" cy="1709928"/>
          </a:xfrm>
          <a:solidFill>
            <a:schemeClr val="accent3">
              <a:lumMod val="40000"/>
              <a:lumOff val="60000"/>
            </a:schemeClr>
          </a:solidFill>
        </p:spPr>
        <p:txBody>
          <a:bodyPr anchor="ctr"/>
          <a:lstStyle>
            <a:lvl1pPr marL="0" indent="0" algn="ctr">
              <a:buNone/>
              <a:defRPr sz="1200"/>
            </a:lvl1pPr>
          </a:lstStyle>
          <a:p>
            <a:r>
              <a:rPr lang="en-US"/>
              <a:t>Click icon to add picture</a:t>
            </a:r>
            <a:endParaRPr lang="en-US" dirty="0"/>
          </a:p>
        </p:txBody>
      </p:sp>
      <p:sp>
        <p:nvSpPr>
          <p:cNvPr id="14" name="Picture Placeholder 11">
            <a:extLst>
              <a:ext uri="{FF2B5EF4-FFF2-40B4-BE49-F238E27FC236}">
                <a16:creationId xmlns:a16="http://schemas.microsoft.com/office/drawing/2014/main" id="{430630E9-C15D-F5DD-A03B-EEE67E761D46}"/>
              </a:ext>
            </a:extLst>
          </p:cNvPr>
          <p:cNvSpPr>
            <a:spLocks noGrp="1"/>
          </p:cNvSpPr>
          <p:nvPr>
            <p:ph type="pic" sz="quarter" idx="14"/>
          </p:nvPr>
        </p:nvSpPr>
        <p:spPr>
          <a:xfrm>
            <a:off x="1983643" y="4736592"/>
            <a:ext cx="1207008" cy="1709928"/>
          </a:xfrm>
          <a:solidFill>
            <a:schemeClr val="accent3">
              <a:lumMod val="40000"/>
              <a:lumOff val="60000"/>
            </a:schemeClr>
          </a:solidFill>
        </p:spPr>
        <p:txBody>
          <a:bodyPr anchor="ctr"/>
          <a:lstStyle>
            <a:lvl1pPr marL="0" indent="0" algn="ctr">
              <a:buNone/>
              <a:defRPr sz="1200"/>
            </a:lvl1pPr>
          </a:lstStyle>
          <a:p>
            <a:r>
              <a:rPr lang="en-US"/>
              <a:t>Click icon to add picture</a:t>
            </a:r>
            <a:endParaRPr lang="en-US" dirty="0"/>
          </a:p>
        </p:txBody>
      </p:sp>
      <p:sp>
        <p:nvSpPr>
          <p:cNvPr id="15" name="Picture Placeholder 11">
            <a:extLst>
              <a:ext uri="{FF2B5EF4-FFF2-40B4-BE49-F238E27FC236}">
                <a16:creationId xmlns:a16="http://schemas.microsoft.com/office/drawing/2014/main" id="{693530D4-E207-8018-C54B-C19326257D3D}"/>
              </a:ext>
            </a:extLst>
          </p:cNvPr>
          <p:cNvSpPr>
            <a:spLocks noGrp="1"/>
          </p:cNvSpPr>
          <p:nvPr>
            <p:ph type="pic" sz="quarter" idx="15"/>
          </p:nvPr>
        </p:nvSpPr>
        <p:spPr>
          <a:xfrm>
            <a:off x="7378603" y="4736592"/>
            <a:ext cx="1207008" cy="1709928"/>
          </a:xfrm>
          <a:solidFill>
            <a:schemeClr val="accent3">
              <a:lumMod val="40000"/>
              <a:lumOff val="60000"/>
            </a:schemeClr>
          </a:solidFill>
        </p:spPr>
        <p:txBody>
          <a:bodyPr anchor="ctr"/>
          <a:lstStyle>
            <a:lvl1pPr marL="0" indent="0" algn="ctr">
              <a:buNone/>
              <a:defRPr sz="1200"/>
            </a:lvl1pPr>
          </a:lstStyle>
          <a:p>
            <a:r>
              <a:rPr lang="en-US"/>
              <a:t>Click icon to add picture</a:t>
            </a:r>
            <a:endParaRPr lang="en-US" dirty="0"/>
          </a:p>
        </p:txBody>
      </p:sp>
      <p:sp>
        <p:nvSpPr>
          <p:cNvPr id="17" name="Text Placeholder 16">
            <a:extLst>
              <a:ext uri="{FF2B5EF4-FFF2-40B4-BE49-F238E27FC236}">
                <a16:creationId xmlns:a16="http://schemas.microsoft.com/office/drawing/2014/main" id="{EE0D0207-76F2-C0FA-F313-F5D2F82656CE}"/>
              </a:ext>
            </a:extLst>
          </p:cNvPr>
          <p:cNvSpPr>
            <a:spLocks noGrp="1"/>
          </p:cNvSpPr>
          <p:nvPr>
            <p:ph type="body" sz="quarter" idx="16"/>
          </p:nvPr>
        </p:nvSpPr>
        <p:spPr>
          <a:xfrm>
            <a:off x="3557016" y="2395728"/>
            <a:ext cx="2459736" cy="365760"/>
          </a:xfrm>
        </p:spPr>
        <p:txBody>
          <a:bodyPr lIns="109728" tIns="109728" rIns="109728" bIns="91440" anchor="ctr"/>
          <a:lstStyle>
            <a:lvl1pPr marL="0" indent="0">
              <a:lnSpc>
                <a:spcPct val="100000"/>
              </a:lnSpc>
              <a:spcBef>
                <a:spcPts val="0"/>
              </a:spcBef>
              <a:buNone/>
              <a:defRPr sz="1800" cap="all" spc="20" baseline="0"/>
            </a:lvl1pPr>
          </a:lstStyle>
          <a:p>
            <a:pPr lvl="0"/>
            <a:r>
              <a:rPr lang="en-US"/>
              <a:t>Click to edit Master text styles</a:t>
            </a:r>
          </a:p>
        </p:txBody>
      </p:sp>
      <p:sp>
        <p:nvSpPr>
          <p:cNvPr id="18" name="Text Placeholder 16">
            <a:extLst>
              <a:ext uri="{FF2B5EF4-FFF2-40B4-BE49-F238E27FC236}">
                <a16:creationId xmlns:a16="http://schemas.microsoft.com/office/drawing/2014/main" id="{94050553-7D63-5588-8C42-A3985DF2909F}"/>
              </a:ext>
            </a:extLst>
          </p:cNvPr>
          <p:cNvSpPr>
            <a:spLocks noGrp="1"/>
          </p:cNvSpPr>
          <p:nvPr>
            <p:ph type="body" sz="quarter" idx="17"/>
          </p:nvPr>
        </p:nvSpPr>
        <p:spPr>
          <a:xfrm>
            <a:off x="8951976" y="2395728"/>
            <a:ext cx="2459736" cy="365760"/>
          </a:xfrm>
        </p:spPr>
        <p:txBody>
          <a:bodyPr lIns="109728" tIns="109728" rIns="109728" bIns="91440" anchor="ctr"/>
          <a:lstStyle>
            <a:lvl1pPr marL="0" indent="0">
              <a:lnSpc>
                <a:spcPct val="100000"/>
              </a:lnSpc>
              <a:spcBef>
                <a:spcPts val="0"/>
              </a:spcBef>
              <a:buNone/>
              <a:defRPr sz="1800" cap="all" spc="20" baseline="0"/>
            </a:lvl1pPr>
          </a:lstStyle>
          <a:p>
            <a:pPr lvl="0"/>
            <a:r>
              <a:rPr lang="en-US"/>
              <a:t>Click to edit Master text styles</a:t>
            </a:r>
          </a:p>
        </p:txBody>
      </p:sp>
      <p:sp>
        <p:nvSpPr>
          <p:cNvPr id="19" name="Text Placeholder 16">
            <a:extLst>
              <a:ext uri="{FF2B5EF4-FFF2-40B4-BE49-F238E27FC236}">
                <a16:creationId xmlns:a16="http://schemas.microsoft.com/office/drawing/2014/main" id="{C83E3C83-61EE-7F38-6617-297F33FDFC80}"/>
              </a:ext>
            </a:extLst>
          </p:cNvPr>
          <p:cNvSpPr>
            <a:spLocks noGrp="1"/>
          </p:cNvSpPr>
          <p:nvPr>
            <p:ph type="body" sz="quarter" idx="18"/>
          </p:nvPr>
        </p:nvSpPr>
        <p:spPr>
          <a:xfrm>
            <a:off x="3557016" y="4983480"/>
            <a:ext cx="2459736" cy="365760"/>
          </a:xfrm>
        </p:spPr>
        <p:txBody>
          <a:bodyPr lIns="109728" tIns="109728" rIns="109728" bIns="91440" anchor="ctr"/>
          <a:lstStyle>
            <a:lvl1pPr marL="0" indent="0">
              <a:lnSpc>
                <a:spcPct val="100000"/>
              </a:lnSpc>
              <a:spcBef>
                <a:spcPts val="0"/>
              </a:spcBef>
              <a:buNone/>
              <a:defRPr sz="1800" cap="all" spc="20" baseline="0"/>
            </a:lvl1pPr>
          </a:lstStyle>
          <a:p>
            <a:pPr lvl="0"/>
            <a:r>
              <a:rPr lang="en-US"/>
              <a:t>Click to edit Master text styles</a:t>
            </a:r>
          </a:p>
        </p:txBody>
      </p:sp>
      <p:sp>
        <p:nvSpPr>
          <p:cNvPr id="20" name="Text Placeholder 16">
            <a:extLst>
              <a:ext uri="{FF2B5EF4-FFF2-40B4-BE49-F238E27FC236}">
                <a16:creationId xmlns:a16="http://schemas.microsoft.com/office/drawing/2014/main" id="{E4F0C230-CEF2-4829-F9D9-4A9D8CC18F3C}"/>
              </a:ext>
            </a:extLst>
          </p:cNvPr>
          <p:cNvSpPr>
            <a:spLocks noGrp="1"/>
          </p:cNvSpPr>
          <p:nvPr>
            <p:ph type="body" sz="quarter" idx="19"/>
          </p:nvPr>
        </p:nvSpPr>
        <p:spPr>
          <a:xfrm>
            <a:off x="8951976" y="4983480"/>
            <a:ext cx="2459736" cy="365760"/>
          </a:xfrm>
        </p:spPr>
        <p:txBody>
          <a:bodyPr lIns="109728" tIns="109728" rIns="109728" bIns="91440" anchor="ctr"/>
          <a:lstStyle>
            <a:lvl1pPr marL="0" indent="0">
              <a:lnSpc>
                <a:spcPct val="100000"/>
              </a:lnSpc>
              <a:spcBef>
                <a:spcPts val="0"/>
              </a:spcBef>
              <a:buNone/>
              <a:defRPr sz="1800" cap="all" spc="20" baseline="0"/>
            </a:lvl1pPr>
          </a:lstStyle>
          <a:p>
            <a:pPr lvl="0"/>
            <a:r>
              <a:rPr lang="en-US"/>
              <a:t>Click to edit Master text styles</a:t>
            </a:r>
          </a:p>
        </p:txBody>
      </p:sp>
      <p:sp>
        <p:nvSpPr>
          <p:cNvPr id="21" name="Text Placeholder 16">
            <a:extLst>
              <a:ext uri="{FF2B5EF4-FFF2-40B4-BE49-F238E27FC236}">
                <a16:creationId xmlns:a16="http://schemas.microsoft.com/office/drawing/2014/main" id="{3C4BFE65-A254-A1B2-2B09-5BB8085A3396}"/>
              </a:ext>
            </a:extLst>
          </p:cNvPr>
          <p:cNvSpPr>
            <a:spLocks noGrp="1"/>
          </p:cNvSpPr>
          <p:nvPr>
            <p:ph type="body" sz="quarter" idx="20"/>
          </p:nvPr>
        </p:nvSpPr>
        <p:spPr>
          <a:xfrm>
            <a:off x="3568337" y="2816352"/>
            <a:ext cx="1810512" cy="256032"/>
          </a:xfrm>
          <a:solidFill>
            <a:schemeClr val="accent1"/>
          </a:solidFill>
        </p:spPr>
        <p:txBody>
          <a:bodyPr lIns="109728" tIns="109728" rIns="109728" bIns="91440" anchor="ctr"/>
          <a:lstStyle>
            <a:lvl1pPr marL="0" indent="0">
              <a:lnSpc>
                <a:spcPct val="100000"/>
              </a:lnSpc>
              <a:spcBef>
                <a:spcPts val="0"/>
              </a:spcBef>
              <a:buNone/>
              <a:defRPr sz="1600" b="1" cap="none" spc="20" baseline="0">
                <a:solidFill>
                  <a:schemeClr val="accent2">
                    <a:lumMod val="50000"/>
                  </a:schemeClr>
                </a:solidFill>
                <a:latin typeface="+mj-lt"/>
              </a:defRPr>
            </a:lvl1pPr>
          </a:lstStyle>
          <a:p>
            <a:pPr lvl="0"/>
            <a:r>
              <a:rPr lang="en-US"/>
              <a:t>Click to edit Master text styles</a:t>
            </a:r>
          </a:p>
        </p:txBody>
      </p:sp>
      <p:sp>
        <p:nvSpPr>
          <p:cNvPr id="22" name="Text Placeholder 16">
            <a:extLst>
              <a:ext uri="{FF2B5EF4-FFF2-40B4-BE49-F238E27FC236}">
                <a16:creationId xmlns:a16="http://schemas.microsoft.com/office/drawing/2014/main" id="{F0885B50-26EE-88F4-89DB-7736CBB248FD}"/>
              </a:ext>
            </a:extLst>
          </p:cNvPr>
          <p:cNvSpPr>
            <a:spLocks noGrp="1"/>
          </p:cNvSpPr>
          <p:nvPr>
            <p:ph type="body" sz="quarter" idx="21"/>
          </p:nvPr>
        </p:nvSpPr>
        <p:spPr>
          <a:xfrm>
            <a:off x="8951976" y="2816352"/>
            <a:ext cx="1810512" cy="256032"/>
          </a:xfrm>
          <a:solidFill>
            <a:schemeClr val="accent1"/>
          </a:solidFill>
        </p:spPr>
        <p:txBody>
          <a:bodyPr lIns="109728" tIns="109728" rIns="109728" bIns="91440" anchor="ctr"/>
          <a:lstStyle>
            <a:lvl1pPr marL="0" indent="0">
              <a:lnSpc>
                <a:spcPct val="100000"/>
              </a:lnSpc>
              <a:spcBef>
                <a:spcPts val="0"/>
              </a:spcBef>
              <a:buNone/>
              <a:defRPr sz="1600" b="1" cap="none" spc="20" baseline="0">
                <a:solidFill>
                  <a:schemeClr val="accent2">
                    <a:lumMod val="50000"/>
                  </a:schemeClr>
                </a:solidFill>
                <a:latin typeface="+mj-lt"/>
              </a:defRPr>
            </a:lvl1pPr>
          </a:lstStyle>
          <a:p>
            <a:pPr lvl="0"/>
            <a:r>
              <a:rPr lang="en-US"/>
              <a:t>Click to edit Master text styles</a:t>
            </a:r>
          </a:p>
        </p:txBody>
      </p:sp>
      <p:sp>
        <p:nvSpPr>
          <p:cNvPr id="23" name="Text Placeholder 16">
            <a:extLst>
              <a:ext uri="{FF2B5EF4-FFF2-40B4-BE49-F238E27FC236}">
                <a16:creationId xmlns:a16="http://schemas.microsoft.com/office/drawing/2014/main" id="{31CC9E02-F419-645B-186B-D3FDF688BE3D}"/>
              </a:ext>
            </a:extLst>
          </p:cNvPr>
          <p:cNvSpPr>
            <a:spLocks noGrp="1"/>
          </p:cNvSpPr>
          <p:nvPr>
            <p:ph type="body" sz="quarter" idx="22"/>
          </p:nvPr>
        </p:nvSpPr>
        <p:spPr>
          <a:xfrm>
            <a:off x="3568337" y="5349240"/>
            <a:ext cx="1810512" cy="365760"/>
          </a:xfrm>
          <a:solidFill>
            <a:schemeClr val="accent1"/>
          </a:solidFill>
        </p:spPr>
        <p:txBody>
          <a:bodyPr lIns="109728" tIns="109728" rIns="109728" bIns="91440" anchor="ctr"/>
          <a:lstStyle>
            <a:lvl1pPr marL="0" indent="0">
              <a:lnSpc>
                <a:spcPct val="100000"/>
              </a:lnSpc>
              <a:spcBef>
                <a:spcPts val="0"/>
              </a:spcBef>
              <a:buNone/>
              <a:defRPr sz="1600" b="1" cap="none" spc="20" baseline="0">
                <a:solidFill>
                  <a:schemeClr val="accent2">
                    <a:lumMod val="50000"/>
                  </a:schemeClr>
                </a:solidFill>
                <a:latin typeface="+mj-lt"/>
              </a:defRPr>
            </a:lvl1pPr>
          </a:lstStyle>
          <a:p>
            <a:pPr lvl="0"/>
            <a:r>
              <a:rPr lang="en-US"/>
              <a:t>Click to edit Master text styles</a:t>
            </a:r>
          </a:p>
        </p:txBody>
      </p:sp>
      <p:sp>
        <p:nvSpPr>
          <p:cNvPr id="24" name="Text Placeholder 16">
            <a:extLst>
              <a:ext uri="{FF2B5EF4-FFF2-40B4-BE49-F238E27FC236}">
                <a16:creationId xmlns:a16="http://schemas.microsoft.com/office/drawing/2014/main" id="{D6BFA8DA-6AF0-61F1-45B2-1FDCC246E63A}"/>
              </a:ext>
            </a:extLst>
          </p:cNvPr>
          <p:cNvSpPr>
            <a:spLocks noGrp="1"/>
          </p:cNvSpPr>
          <p:nvPr>
            <p:ph type="body" sz="quarter" idx="23"/>
          </p:nvPr>
        </p:nvSpPr>
        <p:spPr>
          <a:xfrm>
            <a:off x="8951976" y="5349240"/>
            <a:ext cx="1810512" cy="365760"/>
          </a:xfrm>
          <a:solidFill>
            <a:schemeClr val="accent1"/>
          </a:solidFill>
        </p:spPr>
        <p:txBody>
          <a:bodyPr lIns="109728" tIns="109728" rIns="109728" bIns="91440" anchor="ctr"/>
          <a:lstStyle>
            <a:lvl1pPr marL="0" indent="0">
              <a:lnSpc>
                <a:spcPct val="100000"/>
              </a:lnSpc>
              <a:spcBef>
                <a:spcPts val="0"/>
              </a:spcBef>
              <a:buNone/>
              <a:defRPr sz="1600" b="1" cap="none" spc="20" baseline="0">
                <a:solidFill>
                  <a:schemeClr val="accent2">
                    <a:lumMod val="50000"/>
                  </a:schemeClr>
                </a:solidFill>
                <a:latin typeface="+mj-lt"/>
              </a:defRPr>
            </a:lvl1pPr>
          </a:lstStyle>
          <a:p>
            <a:pPr lvl="0"/>
            <a:r>
              <a:rPr lang="en-US"/>
              <a:t>Click to edit Master text styles</a:t>
            </a:r>
          </a:p>
        </p:txBody>
      </p:sp>
      <p:sp>
        <p:nvSpPr>
          <p:cNvPr id="25" name="Slide Number Placeholder 2">
            <a:extLst>
              <a:ext uri="{FF2B5EF4-FFF2-40B4-BE49-F238E27FC236}">
                <a16:creationId xmlns:a16="http://schemas.microsoft.com/office/drawing/2014/main" id="{7C7F2D53-0EE2-0959-BEDE-668007CB0939}"/>
              </a:ext>
            </a:extLst>
          </p:cNvPr>
          <p:cNvSpPr>
            <a:spLocks noGrp="1"/>
          </p:cNvSpPr>
          <p:nvPr>
            <p:ph type="sldNum" sz="quarter" idx="10"/>
          </p:nvPr>
        </p:nvSpPr>
        <p:spPr>
          <a:xfrm>
            <a:off x="11356848" y="6400800"/>
            <a:ext cx="438912" cy="246888"/>
          </a:xfrm>
        </p:spPr>
        <p:txBody>
          <a:bodyPr>
            <a:noAutofit/>
          </a:bodyPr>
          <a:lstStyle/>
          <a:p>
            <a:fld id="{BC0F0449-EF10-3E4D-894D-3DE10CF4206D}" type="slidenum">
              <a:rPr lang="en-US" smtClean="0"/>
              <a:pPr/>
              <a:t>‹#›</a:t>
            </a:fld>
            <a:endParaRPr lang="en-US" dirty="0"/>
          </a:p>
        </p:txBody>
      </p:sp>
      <p:sp>
        <p:nvSpPr>
          <p:cNvPr id="26" name="Footer Placeholder 3">
            <a:extLst>
              <a:ext uri="{FF2B5EF4-FFF2-40B4-BE49-F238E27FC236}">
                <a16:creationId xmlns:a16="http://schemas.microsoft.com/office/drawing/2014/main" id="{0E7E5B21-86A3-5D02-E445-C1E9180469C2}"/>
              </a:ext>
            </a:extLst>
          </p:cNvPr>
          <p:cNvSpPr>
            <a:spLocks noGrp="1"/>
          </p:cNvSpPr>
          <p:nvPr>
            <p:ph type="ftr" sz="quarter" idx="11"/>
          </p:nvPr>
        </p:nvSpPr>
        <p:spPr>
          <a:xfrm>
            <a:off x="365760" y="6400800"/>
            <a:ext cx="2916936" cy="246888"/>
          </a:xfrm>
        </p:spPr>
        <p:txBody>
          <a:bodyPr>
            <a:noAutofit/>
          </a:bodyPr>
          <a:lstStyle>
            <a:lvl1pPr algn="l">
              <a:defRPr/>
            </a:lvl1pPr>
          </a:lstStyle>
          <a:p>
            <a:r>
              <a:rPr lang="en-US" dirty="0"/>
              <a:t>Presentation title</a:t>
            </a:r>
          </a:p>
        </p:txBody>
      </p:sp>
    </p:spTree>
    <p:extLst>
      <p:ext uri="{BB962C8B-B14F-4D97-AF65-F5344CB8AC3E}">
        <p14:creationId xmlns:p14="http://schemas.microsoft.com/office/powerpoint/2010/main" val="1210266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C99AD27-1F9E-2F81-1D38-74CDE4087F98}"/>
              </a:ext>
            </a:extLst>
          </p:cNvPr>
          <p:cNvSpPr/>
          <p:nvPr userDrawn="1"/>
        </p:nvSpPr>
        <p:spPr>
          <a:xfrm>
            <a:off x="0" y="2632933"/>
            <a:ext cx="12205251" cy="4321830"/>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2" name="Title 1">
            <a:extLst>
              <a:ext uri="{FF2B5EF4-FFF2-40B4-BE49-F238E27FC236}">
                <a16:creationId xmlns:a16="http://schemas.microsoft.com/office/drawing/2014/main" id="{D3154DD8-0FD2-091E-4A43-D5285DD8A4F0}"/>
              </a:ext>
            </a:extLst>
          </p:cNvPr>
          <p:cNvSpPr>
            <a:spLocks noGrp="1"/>
          </p:cNvSpPr>
          <p:nvPr>
            <p:ph type="title"/>
          </p:nvPr>
        </p:nvSpPr>
        <p:spPr>
          <a:xfrm>
            <a:off x="640080" y="457200"/>
            <a:ext cx="10936224" cy="1298448"/>
          </a:xfrm>
        </p:spPr>
        <p:txBody>
          <a:bodyPr/>
          <a:lstStyle/>
          <a:p>
            <a:r>
              <a:rPr lang="en-US"/>
              <a:t>Click to edit Master title style</a:t>
            </a:r>
          </a:p>
        </p:txBody>
      </p:sp>
      <p:sp>
        <p:nvSpPr>
          <p:cNvPr id="12" name="Picture Placeholder 11">
            <a:extLst>
              <a:ext uri="{FF2B5EF4-FFF2-40B4-BE49-F238E27FC236}">
                <a16:creationId xmlns:a16="http://schemas.microsoft.com/office/drawing/2014/main" id="{C00B5647-2B6E-CFB8-05E2-D6D583A82607}"/>
              </a:ext>
            </a:extLst>
          </p:cNvPr>
          <p:cNvSpPr>
            <a:spLocks noGrp="1"/>
          </p:cNvSpPr>
          <p:nvPr>
            <p:ph type="pic" sz="quarter" idx="12"/>
          </p:nvPr>
        </p:nvSpPr>
        <p:spPr>
          <a:xfrm>
            <a:off x="1069848" y="1947672"/>
            <a:ext cx="1609344" cy="1609344"/>
          </a:xfrm>
          <a:solidFill>
            <a:schemeClr val="accent3">
              <a:lumMod val="40000"/>
              <a:lumOff val="60000"/>
            </a:schemeClr>
          </a:solidFill>
        </p:spPr>
        <p:txBody>
          <a:bodyPr anchor="ctr"/>
          <a:lstStyle>
            <a:lvl1pPr marL="0" indent="0" algn="ctr">
              <a:buNone/>
              <a:defRPr sz="1200"/>
            </a:lvl1pPr>
          </a:lstStyle>
          <a:p>
            <a:r>
              <a:rPr lang="en-US"/>
              <a:t>Click icon to add picture</a:t>
            </a:r>
            <a:endParaRPr lang="en-US" dirty="0"/>
          </a:p>
        </p:txBody>
      </p:sp>
      <p:sp>
        <p:nvSpPr>
          <p:cNvPr id="13" name="Picture Placeholder 11">
            <a:extLst>
              <a:ext uri="{FF2B5EF4-FFF2-40B4-BE49-F238E27FC236}">
                <a16:creationId xmlns:a16="http://schemas.microsoft.com/office/drawing/2014/main" id="{3909E6A2-2DD4-4F22-956D-1B5E586C4934}"/>
              </a:ext>
            </a:extLst>
          </p:cNvPr>
          <p:cNvSpPr>
            <a:spLocks noGrp="1"/>
          </p:cNvSpPr>
          <p:nvPr>
            <p:ph type="pic" sz="quarter" idx="13"/>
          </p:nvPr>
        </p:nvSpPr>
        <p:spPr>
          <a:xfrm>
            <a:off x="3877056" y="1947672"/>
            <a:ext cx="1609344" cy="1609344"/>
          </a:xfrm>
          <a:solidFill>
            <a:schemeClr val="accent3">
              <a:lumMod val="40000"/>
              <a:lumOff val="60000"/>
            </a:schemeClr>
          </a:solidFill>
        </p:spPr>
        <p:txBody>
          <a:bodyPr anchor="ctr"/>
          <a:lstStyle>
            <a:lvl1pPr marL="0" indent="0" algn="ctr">
              <a:buNone/>
              <a:defRPr sz="1200"/>
            </a:lvl1pPr>
          </a:lstStyle>
          <a:p>
            <a:r>
              <a:rPr lang="en-US"/>
              <a:t>Click icon to add picture</a:t>
            </a:r>
            <a:endParaRPr lang="en-US" dirty="0"/>
          </a:p>
        </p:txBody>
      </p:sp>
      <p:sp>
        <p:nvSpPr>
          <p:cNvPr id="14" name="Picture Placeholder 11">
            <a:extLst>
              <a:ext uri="{FF2B5EF4-FFF2-40B4-BE49-F238E27FC236}">
                <a16:creationId xmlns:a16="http://schemas.microsoft.com/office/drawing/2014/main" id="{430630E9-C15D-F5DD-A03B-EEE67E761D46}"/>
              </a:ext>
            </a:extLst>
          </p:cNvPr>
          <p:cNvSpPr>
            <a:spLocks noGrp="1"/>
          </p:cNvSpPr>
          <p:nvPr>
            <p:ph type="pic" sz="quarter" idx="14"/>
          </p:nvPr>
        </p:nvSpPr>
        <p:spPr>
          <a:xfrm>
            <a:off x="6711696" y="1947672"/>
            <a:ext cx="1609344" cy="1609344"/>
          </a:xfrm>
          <a:solidFill>
            <a:schemeClr val="accent3">
              <a:lumMod val="40000"/>
              <a:lumOff val="60000"/>
            </a:schemeClr>
          </a:solidFill>
        </p:spPr>
        <p:txBody>
          <a:bodyPr anchor="ctr"/>
          <a:lstStyle>
            <a:lvl1pPr marL="0" indent="0" algn="ctr">
              <a:buNone/>
              <a:defRPr sz="1200"/>
            </a:lvl1pPr>
          </a:lstStyle>
          <a:p>
            <a:r>
              <a:rPr lang="en-US"/>
              <a:t>Click icon to add picture</a:t>
            </a:r>
            <a:endParaRPr lang="en-US" dirty="0"/>
          </a:p>
        </p:txBody>
      </p:sp>
      <p:sp>
        <p:nvSpPr>
          <p:cNvPr id="15" name="Picture Placeholder 11">
            <a:extLst>
              <a:ext uri="{FF2B5EF4-FFF2-40B4-BE49-F238E27FC236}">
                <a16:creationId xmlns:a16="http://schemas.microsoft.com/office/drawing/2014/main" id="{693530D4-E207-8018-C54B-C19326257D3D}"/>
              </a:ext>
            </a:extLst>
          </p:cNvPr>
          <p:cNvSpPr>
            <a:spLocks noGrp="1"/>
          </p:cNvSpPr>
          <p:nvPr>
            <p:ph type="pic" sz="quarter" idx="15"/>
          </p:nvPr>
        </p:nvSpPr>
        <p:spPr>
          <a:xfrm>
            <a:off x="9491472" y="1947672"/>
            <a:ext cx="1609344" cy="1609344"/>
          </a:xfrm>
          <a:solidFill>
            <a:schemeClr val="accent3">
              <a:lumMod val="40000"/>
              <a:lumOff val="60000"/>
            </a:schemeClr>
          </a:solidFill>
        </p:spPr>
        <p:txBody>
          <a:bodyPr anchor="ctr"/>
          <a:lstStyle>
            <a:lvl1pPr marL="0" indent="0" algn="ctr">
              <a:buNone/>
              <a:defRPr sz="1200"/>
            </a:lvl1pPr>
          </a:lstStyle>
          <a:p>
            <a:r>
              <a:rPr lang="en-US"/>
              <a:t>Click icon to add picture</a:t>
            </a:r>
            <a:endParaRPr lang="en-US" dirty="0"/>
          </a:p>
        </p:txBody>
      </p:sp>
      <p:sp>
        <p:nvSpPr>
          <p:cNvPr id="17" name="Text Placeholder 16">
            <a:extLst>
              <a:ext uri="{FF2B5EF4-FFF2-40B4-BE49-F238E27FC236}">
                <a16:creationId xmlns:a16="http://schemas.microsoft.com/office/drawing/2014/main" id="{EE0D0207-76F2-C0FA-F313-F5D2F82656CE}"/>
              </a:ext>
            </a:extLst>
          </p:cNvPr>
          <p:cNvSpPr>
            <a:spLocks noGrp="1"/>
          </p:cNvSpPr>
          <p:nvPr>
            <p:ph type="body" sz="quarter" idx="16"/>
          </p:nvPr>
        </p:nvSpPr>
        <p:spPr>
          <a:xfrm>
            <a:off x="941832" y="3593592"/>
            <a:ext cx="1901952" cy="347472"/>
          </a:xfrm>
        </p:spPr>
        <p:txBody>
          <a:bodyPr anchor="ctr"/>
          <a:lstStyle>
            <a:lvl1pPr marL="0" indent="0">
              <a:lnSpc>
                <a:spcPct val="100000"/>
              </a:lnSpc>
              <a:buNone/>
              <a:defRPr sz="1400" cap="all" spc="20" baseline="0"/>
            </a:lvl1pPr>
          </a:lstStyle>
          <a:p>
            <a:pPr lvl="0"/>
            <a:r>
              <a:rPr lang="en-US"/>
              <a:t>Click to edit Master text styles</a:t>
            </a:r>
          </a:p>
        </p:txBody>
      </p:sp>
      <p:sp>
        <p:nvSpPr>
          <p:cNvPr id="18" name="Text Placeholder 16">
            <a:extLst>
              <a:ext uri="{FF2B5EF4-FFF2-40B4-BE49-F238E27FC236}">
                <a16:creationId xmlns:a16="http://schemas.microsoft.com/office/drawing/2014/main" id="{94050553-7D63-5588-8C42-A3985DF2909F}"/>
              </a:ext>
            </a:extLst>
          </p:cNvPr>
          <p:cNvSpPr>
            <a:spLocks noGrp="1"/>
          </p:cNvSpPr>
          <p:nvPr>
            <p:ph type="body" sz="quarter" idx="17"/>
          </p:nvPr>
        </p:nvSpPr>
        <p:spPr>
          <a:xfrm>
            <a:off x="3758184" y="3593592"/>
            <a:ext cx="1901952" cy="347472"/>
          </a:xfrm>
        </p:spPr>
        <p:txBody>
          <a:bodyPr anchor="ctr"/>
          <a:lstStyle>
            <a:lvl1pPr marL="0" indent="0">
              <a:lnSpc>
                <a:spcPct val="100000"/>
              </a:lnSpc>
              <a:buNone/>
              <a:defRPr sz="1400" cap="all" spc="20" baseline="0"/>
            </a:lvl1pPr>
          </a:lstStyle>
          <a:p>
            <a:pPr lvl="0"/>
            <a:r>
              <a:rPr lang="en-US"/>
              <a:t>Click to edit Master text styles</a:t>
            </a:r>
          </a:p>
        </p:txBody>
      </p:sp>
      <p:sp>
        <p:nvSpPr>
          <p:cNvPr id="19" name="Text Placeholder 16">
            <a:extLst>
              <a:ext uri="{FF2B5EF4-FFF2-40B4-BE49-F238E27FC236}">
                <a16:creationId xmlns:a16="http://schemas.microsoft.com/office/drawing/2014/main" id="{C83E3C83-61EE-7F38-6617-297F33FDFC80}"/>
              </a:ext>
            </a:extLst>
          </p:cNvPr>
          <p:cNvSpPr>
            <a:spLocks noGrp="1"/>
          </p:cNvSpPr>
          <p:nvPr>
            <p:ph type="body" sz="quarter" idx="18"/>
          </p:nvPr>
        </p:nvSpPr>
        <p:spPr>
          <a:xfrm>
            <a:off x="6583680" y="3593592"/>
            <a:ext cx="1901952" cy="347472"/>
          </a:xfrm>
        </p:spPr>
        <p:txBody>
          <a:bodyPr anchor="ctr"/>
          <a:lstStyle>
            <a:lvl1pPr marL="0" indent="0">
              <a:lnSpc>
                <a:spcPct val="100000"/>
              </a:lnSpc>
              <a:buNone/>
              <a:defRPr sz="1400" cap="all" spc="20" baseline="0"/>
            </a:lvl1pPr>
          </a:lstStyle>
          <a:p>
            <a:pPr lvl="0"/>
            <a:r>
              <a:rPr lang="en-US"/>
              <a:t>Click to edit Master text styles</a:t>
            </a:r>
          </a:p>
        </p:txBody>
      </p:sp>
      <p:sp>
        <p:nvSpPr>
          <p:cNvPr id="20" name="Text Placeholder 16">
            <a:extLst>
              <a:ext uri="{FF2B5EF4-FFF2-40B4-BE49-F238E27FC236}">
                <a16:creationId xmlns:a16="http://schemas.microsoft.com/office/drawing/2014/main" id="{E4F0C230-CEF2-4829-F9D9-4A9D8CC18F3C}"/>
              </a:ext>
            </a:extLst>
          </p:cNvPr>
          <p:cNvSpPr>
            <a:spLocks noGrp="1"/>
          </p:cNvSpPr>
          <p:nvPr>
            <p:ph type="body" sz="quarter" idx="19"/>
          </p:nvPr>
        </p:nvSpPr>
        <p:spPr>
          <a:xfrm>
            <a:off x="9372600" y="3593592"/>
            <a:ext cx="1901952" cy="347472"/>
          </a:xfrm>
        </p:spPr>
        <p:txBody>
          <a:bodyPr anchor="ctr"/>
          <a:lstStyle>
            <a:lvl1pPr marL="0" indent="0">
              <a:lnSpc>
                <a:spcPct val="100000"/>
              </a:lnSpc>
              <a:buNone/>
              <a:defRPr sz="1400" cap="all" spc="20" baseline="0"/>
            </a:lvl1pPr>
          </a:lstStyle>
          <a:p>
            <a:pPr lvl="0"/>
            <a:r>
              <a:rPr lang="en-US"/>
              <a:t>Click to edit Master text styles</a:t>
            </a:r>
          </a:p>
        </p:txBody>
      </p:sp>
      <p:sp>
        <p:nvSpPr>
          <p:cNvPr id="21" name="Text Placeholder 16">
            <a:extLst>
              <a:ext uri="{FF2B5EF4-FFF2-40B4-BE49-F238E27FC236}">
                <a16:creationId xmlns:a16="http://schemas.microsoft.com/office/drawing/2014/main" id="{3C4BFE65-A254-A1B2-2B09-5BB8085A3396}"/>
              </a:ext>
            </a:extLst>
          </p:cNvPr>
          <p:cNvSpPr>
            <a:spLocks noGrp="1"/>
          </p:cNvSpPr>
          <p:nvPr>
            <p:ph type="body" sz="quarter" idx="20"/>
          </p:nvPr>
        </p:nvSpPr>
        <p:spPr>
          <a:xfrm>
            <a:off x="941832" y="3904488"/>
            <a:ext cx="1901952" cy="182880"/>
          </a:xfrm>
          <a:noFill/>
        </p:spPr>
        <p:txBody>
          <a:bodyPr anchor="ctr"/>
          <a:lstStyle>
            <a:lvl1pPr marL="0" indent="0">
              <a:lnSpc>
                <a:spcPct val="100000"/>
              </a:lnSpc>
              <a:buNone/>
              <a:defRPr sz="1400" b="1" cap="none" spc="20" baseline="0">
                <a:solidFill>
                  <a:schemeClr val="accent2">
                    <a:lumMod val="50000"/>
                  </a:schemeClr>
                </a:solidFill>
                <a:latin typeface="+mj-lt"/>
              </a:defRPr>
            </a:lvl1pPr>
          </a:lstStyle>
          <a:p>
            <a:pPr lvl="0"/>
            <a:r>
              <a:rPr lang="en-US"/>
              <a:t>Click to edit Master text styles</a:t>
            </a:r>
          </a:p>
        </p:txBody>
      </p:sp>
      <p:sp>
        <p:nvSpPr>
          <p:cNvPr id="22" name="Text Placeholder 16">
            <a:extLst>
              <a:ext uri="{FF2B5EF4-FFF2-40B4-BE49-F238E27FC236}">
                <a16:creationId xmlns:a16="http://schemas.microsoft.com/office/drawing/2014/main" id="{F0885B50-26EE-88F4-89DB-7736CBB248FD}"/>
              </a:ext>
            </a:extLst>
          </p:cNvPr>
          <p:cNvSpPr>
            <a:spLocks noGrp="1"/>
          </p:cNvSpPr>
          <p:nvPr>
            <p:ph type="body" sz="quarter" idx="21"/>
          </p:nvPr>
        </p:nvSpPr>
        <p:spPr>
          <a:xfrm>
            <a:off x="3758184" y="3904488"/>
            <a:ext cx="1901952" cy="182880"/>
          </a:xfrm>
          <a:noFill/>
        </p:spPr>
        <p:txBody>
          <a:bodyPr anchor="ctr"/>
          <a:lstStyle>
            <a:lvl1pPr marL="0" indent="0">
              <a:lnSpc>
                <a:spcPct val="100000"/>
              </a:lnSpc>
              <a:buNone/>
              <a:defRPr sz="1400" b="1" cap="none" spc="20" baseline="0">
                <a:solidFill>
                  <a:schemeClr val="accent2">
                    <a:lumMod val="50000"/>
                  </a:schemeClr>
                </a:solidFill>
                <a:latin typeface="+mj-lt"/>
              </a:defRPr>
            </a:lvl1pPr>
          </a:lstStyle>
          <a:p>
            <a:pPr lvl="0"/>
            <a:r>
              <a:rPr lang="en-US"/>
              <a:t>Click to edit Master text styles</a:t>
            </a:r>
          </a:p>
        </p:txBody>
      </p:sp>
      <p:sp>
        <p:nvSpPr>
          <p:cNvPr id="23" name="Text Placeholder 16">
            <a:extLst>
              <a:ext uri="{FF2B5EF4-FFF2-40B4-BE49-F238E27FC236}">
                <a16:creationId xmlns:a16="http://schemas.microsoft.com/office/drawing/2014/main" id="{31CC9E02-F419-645B-186B-D3FDF688BE3D}"/>
              </a:ext>
            </a:extLst>
          </p:cNvPr>
          <p:cNvSpPr>
            <a:spLocks noGrp="1"/>
          </p:cNvSpPr>
          <p:nvPr>
            <p:ph type="body" sz="quarter" idx="22"/>
          </p:nvPr>
        </p:nvSpPr>
        <p:spPr>
          <a:xfrm>
            <a:off x="6583680" y="3904488"/>
            <a:ext cx="1901952" cy="182880"/>
          </a:xfrm>
          <a:noFill/>
        </p:spPr>
        <p:txBody>
          <a:bodyPr anchor="ctr"/>
          <a:lstStyle>
            <a:lvl1pPr marL="0" indent="0">
              <a:lnSpc>
                <a:spcPct val="100000"/>
              </a:lnSpc>
              <a:buNone/>
              <a:defRPr sz="1400" b="1" cap="none" spc="20" baseline="0">
                <a:solidFill>
                  <a:schemeClr val="accent2">
                    <a:lumMod val="50000"/>
                  </a:schemeClr>
                </a:solidFill>
                <a:latin typeface="+mj-lt"/>
              </a:defRPr>
            </a:lvl1pPr>
          </a:lstStyle>
          <a:p>
            <a:pPr lvl="0"/>
            <a:r>
              <a:rPr lang="en-US"/>
              <a:t>Click to edit Master text styles</a:t>
            </a:r>
          </a:p>
        </p:txBody>
      </p:sp>
      <p:sp>
        <p:nvSpPr>
          <p:cNvPr id="24" name="Text Placeholder 16">
            <a:extLst>
              <a:ext uri="{FF2B5EF4-FFF2-40B4-BE49-F238E27FC236}">
                <a16:creationId xmlns:a16="http://schemas.microsoft.com/office/drawing/2014/main" id="{D6BFA8DA-6AF0-61F1-45B2-1FDCC246E63A}"/>
              </a:ext>
            </a:extLst>
          </p:cNvPr>
          <p:cNvSpPr>
            <a:spLocks noGrp="1"/>
          </p:cNvSpPr>
          <p:nvPr>
            <p:ph type="body" sz="quarter" idx="23"/>
          </p:nvPr>
        </p:nvSpPr>
        <p:spPr>
          <a:xfrm>
            <a:off x="9372600" y="3904488"/>
            <a:ext cx="1901952" cy="182880"/>
          </a:xfrm>
          <a:noFill/>
        </p:spPr>
        <p:txBody>
          <a:bodyPr anchor="ctr"/>
          <a:lstStyle>
            <a:lvl1pPr marL="0" indent="0">
              <a:lnSpc>
                <a:spcPct val="100000"/>
              </a:lnSpc>
              <a:buNone/>
              <a:defRPr sz="1400" b="1" cap="none" spc="20" baseline="0">
                <a:solidFill>
                  <a:schemeClr val="accent2">
                    <a:lumMod val="50000"/>
                  </a:schemeClr>
                </a:solidFill>
                <a:latin typeface="+mj-lt"/>
              </a:defRPr>
            </a:lvl1pPr>
          </a:lstStyle>
          <a:p>
            <a:pPr lvl="0"/>
            <a:r>
              <a:rPr lang="en-US"/>
              <a:t>Click to edit Master text styles</a:t>
            </a:r>
          </a:p>
        </p:txBody>
      </p:sp>
      <p:sp>
        <p:nvSpPr>
          <p:cNvPr id="4" name="Picture Placeholder 11">
            <a:extLst>
              <a:ext uri="{FF2B5EF4-FFF2-40B4-BE49-F238E27FC236}">
                <a16:creationId xmlns:a16="http://schemas.microsoft.com/office/drawing/2014/main" id="{A1A3BD0B-A18A-8787-8F97-D7570F2D8ED9}"/>
              </a:ext>
            </a:extLst>
          </p:cNvPr>
          <p:cNvSpPr>
            <a:spLocks noGrp="1"/>
          </p:cNvSpPr>
          <p:nvPr>
            <p:ph type="pic" sz="quarter" idx="24"/>
          </p:nvPr>
        </p:nvSpPr>
        <p:spPr>
          <a:xfrm>
            <a:off x="1069848" y="4398264"/>
            <a:ext cx="1609344" cy="1609344"/>
          </a:xfrm>
          <a:solidFill>
            <a:schemeClr val="accent3">
              <a:lumMod val="40000"/>
              <a:lumOff val="60000"/>
            </a:schemeClr>
          </a:solidFill>
        </p:spPr>
        <p:txBody>
          <a:bodyPr anchor="ctr"/>
          <a:lstStyle>
            <a:lvl1pPr marL="0" indent="0" algn="ctr">
              <a:buNone/>
              <a:defRPr sz="1200"/>
            </a:lvl1pPr>
          </a:lstStyle>
          <a:p>
            <a:r>
              <a:rPr lang="en-US"/>
              <a:t>Click icon to add picture</a:t>
            </a:r>
            <a:endParaRPr lang="en-US" dirty="0"/>
          </a:p>
        </p:txBody>
      </p:sp>
      <p:sp>
        <p:nvSpPr>
          <p:cNvPr id="11" name="Picture Placeholder 11">
            <a:extLst>
              <a:ext uri="{FF2B5EF4-FFF2-40B4-BE49-F238E27FC236}">
                <a16:creationId xmlns:a16="http://schemas.microsoft.com/office/drawing/2014/main" id="{0EE97C40-9EA8-1271-799B-861AADDA89C8}"/>
              </a:ext>
            </a:extLst>
          </p:cNvPr>
          <p:cNvSpPr>
            <a:spLocks noGrp="1"/>
          </p:cNvSpPr>
          <p:nvPr>
            <p:ph type="pic" sz="quarter" idx="25"/>
          </p:nvPr>
        </p:nvSpPr>
        <p:spPr>
          <a:xfrm>
            <a:off x="3877056" y="4398264"/>
            <a:ext cx="1609344" cy="1609344"/>
          </a:xfrm>
          <a:solidFill>
            <a:schemeClr val="accent3">
              <a:lumMod val="40000"/>
              <a:lumOff val="60000"/>
            </a:schemeClr>
          </a:solidFill>
        </p:spPr>
        <p:txBody>
          <a:bodyPr anchor="ctr"/>
          <a:lstStyle>
            <a:lvl1pPr marL="0" indent="0" algn="ctr">
              <a:buNone/>
              <a:defRPr sz="1200"/>
            </a:lvl1pPr>
          </a:lstStyle>
          <a:p>
            <a:r>
              <a:rPr lang="en-US"/>
              <a:t>Click icon to add picture</a:t>
            </a:r>
            <a:endParaRPr lang="en-US" dirty="0"/>
          </a:p>
        </p:txBody>
      </p:sp>
      <p:sp>
        <p:nvSpPr>
          <p:cNvPr id="16" name="Picture Placeholder 11">
            <a:extLst>
              <a:ext uri="{FF2B5EF4-FFF2-40B4-BE49-F238E27FC236}">
                <a16:creationId xmlns:a16="http://schemas.microsoft.com/office/drawing/2014/main" id="{9553C6EE-C9CA-36E2-FEA4-9279C954531A}"/>
              </a:ext>
            </a:extLst>
          </p:cNvPr>
          <p:cNvSpPr>
            <a:spLocks noGrp="1"/>
          </p:cNvSpPr>
          <p:nvPr>
            <p:ph type="pic" sz="quarter" idx="26"/>
          </p:nvPr>
        </p:nvSpPr>
        <p:spPr>
          <a:xfrm>
            <a:off x="6711696" y="4398264"/>
            <a:ext cx="1609344" cy="1609344"/>
          </a:xfrm>
          <a:solidFill>
            <a:schemeClr val="accent3">
              <a:lumMod val="40000"/>
              <a:lumOff val="60000"/>
            </a:schemeClr>
          </a:solidFill>
        </p:spPr>
        <p:txBody>
          <a:bodyPr anchor="ctr"/>
          <a:lstStyle>
            <a:lvl1pPr marL="0" indent="0" algn="ctr">
              <a:buNone/>
              <a:defRPr sz="1200"/>
            </a:lvl1pPr>
          </a:lstStyle>
          <a:p>
            <a:r>
              <a:rPr lang="en-US"/>
              <a:t>Click icon to add picture</a:t>
            </a:r>
            <a:endParaRPr lang="en-US" dirty="0"/>
          </a:p>
        </p:txBody>
      </p:sp>
      <p:sp>
        <p:nvSpPr>
          <p:cNvPr id="27" name="Picture Placeholder 11">
            <a:extLst>
              <a:ext uri="{FF2B5EF4-FFF2-40B4-BE49-F238E27FC236}">
                <a16:creationId xmlns:a16="http://schemas.microsoft.com/office/drawing/2014/main" id="{3E1E7EF7-6119-3B30-6256-741E415C098E}"/>
              </a:ext>
            </a:extLst>
          </p:cNvPr>
          <p:cNvSpPr>
            <a:spLocks noGrp="1"/>
          </p:cNvSpPr>
          <p:nvPr>
            <p:ph type="pic" sz="quarter" idx="27"/>
          </p:nvPr>
        </p:nvSpPr>
        <p:spPr>
          <a:xfrm>
            <a:off x="9491472" y="4398264"/>
            <a:ext cx="1609344" cy="1609344"/>
          </a:xfrm>
          <a:solidFill>
            <a:schemeClr val="accent3">
              <a:lumMod val="40000"/>
              <a:lumOff val="60000"/>
            </a:schemeClr>
          </a:solidFill>
        </p:spPr>
        <p:txBody>
          <a:bodyPr anchor="ctr"/>
          <a:lstStyle>
            <a:lvl1pPr marL="0" indent="0" algn="ctr">
              <a:buNone/>
              <a:defRPr sz="1200"/>
            </a:lvl1pPr>
          </a:lstStyle>
          <a:p>
            <a:r>
              <a:rPr lang="en-US"/>
              <a:t>Click icon to add picture</a:t>
            </a:r>
            <a:endParaRPr lang="en-US" dirty="0"/>
          </a:p>
        </p:txBody>
      </p:sp>
      <p:sp>
        <p:nvSpPr>
          <p:cNvPr id="28" name="Text Placeholder 16">
            <a:extLst>
              <a:ext uri="{FF2B5EF4-FFF2-40B4-BE49-F238E27FC236}">
                <a16:creationId xmlns:a16="http://schemas.microsoft.com/office/drawing/2014/main" id="{1B0A4A9F-4439-5B3D-FEA1-2EEAA3B1ED56}"/>
              </a:ext>
            </a:extLst>
          </p:cNvPr>
          <p:cNvSpPr>
            <a:spLocks noGrp="1"/>
          </p:cNvSpPr>
          <p:nvPr>
            <p:ph type="body" sz="quarter" idx="28"/>
          </p:nvPr>
        </p:nvSpPr>
        <p:spPr>
          <a:xfrm>
            <a:off x="941832" y="6080760"/>
            <a:ext cx="1901952" cy="347472"/>
          </a:xfrm>
        </p:spPr>
        <p:txBody>
          <a:bodyPr anchor="ctr"/>
          <a:lstStyle>
            <a:lvl1pPr marL="0" indent="0">
              <a:lnSpc>
                <a:spcPct val="100000"/>
              </a:lnSpc>
              <a:buNone/>
              <a:defRPr sz="1400" cap="all" spc="20" baseline="0"/>
            </a:lvl1pPr>
          </a:lstStyle>
          <a:p>
            <a:pPr lvl="0"/>
            <a:r>
              <a:rPr lang="en-US"/>
              <a:t>Click to edit Master text styles</a:t>
            </a:r>
          </a:p>
        </p:txBody>
      </p:sp>
      <p:sp>
        <p:nvSpPr>
          <p:cNvPr id="29" name="Text Placeholder 16">
            <a:extLst>
              <a:ext uri="{FF2B5EF4-FFF2-40B4-BE49-F238E27FC236}">
                <a16:creationId xmlns:a16="http://schemas.microsoft.com/office/drawing/2014/main" id="{5D11883B-FD87-FA9B-714F-5F02AE029111}"/>
              </a:ext>
            </a:extLst>
          </p:cNvPr>
          <p:cNvSpPr>
            <a:spLocks noGrp="1"/>
          </p:cNvSpPr>
          <p:nvPr>
            <p:ph type="body" sz="quarter" idx="29"/>
          </p:nvPr>
        </p:nvSpPr>
        <p:spPr>
          <a:xfrm>
            <a:off x="3758184" y="6080760"/>
            <a:ext cx="1901952" cy="347472"/>
          </a:xfrm>
        </p:spPr>
        <p:txBody>
          <a:bodyPr anchor="ctr"/>
          <a:lstStyle>
            <a:lvl1pPr marL="0" indent="0">
              <a:lnSpc>
                <a:spcPct val="100000"/>
              </a:lnSpc>
              <a:buNone/>
              <a:defRPr sz="1400" cap="all" spc="20" baseline="0"/>
            </a:lvl1pPr>
          </a:lstStyle>
          <a:p>
            <a:pPr lvl="0"/>
            <a:r>
              <a:rPr lang="en-US"/>
              <a:t>Click to edit Master text styles</a:t>
            </a:r>
          </a:p>
        </p:txBody>
      </p:sp>
      <p:sp>
        <p:nvSpPr>
          <p:cNvPr id="30" name="Text Placeholder 16">
            <a:extLst>
              <a:ext uri="{FF2B5EF4-FFF2-40B4-BE49-F238E27FC236}">
                <a16:creationId xmlns:a16="http://schemas.microsoft.com/office/drawing/2014/main" id="{15AFF5E4-27E8-EB92-B33F-CD49000CABE0}"/>
              </a:ext>
            </a:extLst>
          </p:cNvPr>
          <p:cNvSpPr>
            <a:spLocks noGrp="1"/>
          </p:cNvSpPr>
          <p:nvPr>
            <p:ph type="body" sz="quarter" idx="30"/>
          </p:nvPr>
        </p:nvSpPr>
        <p:spPr>
          <a:xfrm>
            <a:off x="6583680" y="6080760"/>
            <a:ext cx="1901952" cy="347472"/>
          </a:xfrm>
        </p:spPr>
        <p:txBody>
          <a:bodyPr anchor="ctr"/>
          <a:lstStyle>
            <a:lvl1pPr marL="0" indent="0">
              <a:lnSpc>
                <a:spcPct val="100000"/>
              </a:lnSpc>
              <a:buNone/>
              <a:defRPr sz="1400" cap="all" spc="20" baseline="0"/>
            </a:lvl1pPr>
          </a:lstStyle>
          <a:p>
            <a:pPr lvl="0"/>
            <a:r>
              <a:rPr lang="en-US"/>
              <a:t>Click to edit Master text styles</a:t>
            </a:r>
          </a:p>
        </p:txBody>
      </p:sp>
      <p:sp>
        <p:nvSpPr>
          <p:cNvPr id="31" name="Text Placeholder 16">
            <a:extLst>
              <a:ext uri="{FF2B5EF4-FFF2-40B4-BE49-F238E27FC236}">
                <a16:creationId xmlns:a16="http://schemas.microsoft.com/office/drawing/2014/main" id="{7DD26773-1C83-BF12-BAA8-AEC17A8B5236}"/>
              </a:ext>
            </a:extLst>
          </p:cNvPr>
          <p:cNvSpPr>
            <a:spLocks noGrp="1"/>
          </p:cNvSpPr>
          <p:nvPr>
            <p:ph type="body" sz="quarter" idx="31"/>
          </p:nvPr>
        </p:nvSpPr>
        <p:spPr>
          <a:xfrm>
            <a:off x="9372600" y="6080760"/>
            <a:ext cx="1901952" cy="347472"/>
          </a:xfrm>
        </p:spPr>
        <p:txBody>
          <a:bodyPr anchor="ctr"/>
          <a:lstStyle>
            <a:lvl1pPr marL="0" indent="0">
              <a:lnSpc>
                <a:spcPct val="100000"/>
              </a:lnSpc>
              <a:buNone/>
              <a:defRPr sz="1400" cap="all" spc="20" baseline="0"/>
            </a:lvl1pPr>
          </a:lstStyle>
          <a:p>
            <a:pPr lvl="0"/>
            <a:r>
              <a:rPr lang="en-US"/>
              <a:t>Click to edit Master text styles</a:t>
            </a:r>
          </a:p>
        </p:txBody>
      </p:sp>
      <p:sp>
        <p:nvSpPr>
          <p:cNvPr id="32" name="Text Placeholder 16">
            <a:extLst>
              <a:ext uri="{FF2B5EF4-FFF2-40B4-BE49-F238E27FC236}">
                <a16:creationId xmlns:a16="http://schemas.microsoft.com/office/drawing/2014/main" id="{504DD6A5-3D1E-AB04-C217-0F9ABAA852C9}"/>
              </a:ext>
            </a:extLst>
          </p:cNvPr>
          <p:cNvSpPr>
            <a:spLocks noGrp="1"/>
          </p:cNvSpPr>
          <p:nvPr>
            <p:ph type="body" sz="quarter" idx="32"/>
          </p:nvPr>
        </p:nvSpPr>
        <p:spPr>
          <a:xfrm>
            <a:off x="941832" y="6373368"/>
            <a:ext cx="1901952" cy="182880"/>
          </a:xfrm>
          <a:noFill/>
        </p:spPr>
        <p:txBody>
          <a:bodyPr anchor="ctr"/>
          <a:lstStyle>
            <a:lvl1pPr marL="0" indent="0">
              <a:lnSpc>
                <a:spcPct val="100000"/>
              </a:lnSpc>
              <a:buNone/>
              <a:defRPr sz="1400" b="1" cap="none" spc="20" baseline="0">
                <a:solidFill>
                  <a:schemeClr val="accent2">
                    <a:lumMod val="50000"/>
                  </a:schemeClr>
                </a:solidFill>
                <a:latin typeface="+mj-lt"/>
              </a:defRPr>
            </a:lvl1pPr>
          </a:lstStyle>
          <a:p>
            <a:pPr lvl="0"/>
            <a:r>
              <a:rPr lang="en-US"/>
              <a:t>Click to edit Master text styles</a:t>
            </a:r>
          </a:p>
        </p:txBody>
      </p:sp>
      <p:sp>
        <p:nvSpPr>
          <p:cNvPr id="33" name="Text Placeholder 16">
            <a:extLst>
              <a:ext uri="{FF2B5EF4-FFF2-40B4-BE49-F238E27FC236}">
                <a16:creationId xmlns:a16="http://schemas.microsoft.com/office/drawing/2014/main" id="{2860D1AB-1DEE-EA78-C939-96F7962D2588}"/>
              </a:ext>
            </a:extLst>
          </p:cNvPr>
          <p:cNvSpPr>
            <a:spLocks noGrp="1"/>
          </p:cNvSpPr>
          <p:nvPr>
            <p:ph type="body" sz="quarter" idx="33"/>
          </p:nvPr>
        </p:nvSpPr>
        <p:spPr>
          <a:xfrm>
            <a:off x="3758184" y="6373368"/>
            <a:ext cx="1901952" cy="182880"/>
          </a:xfrm>
          <a:noFill/>
        </p:spPr>
        <p:txBody>
          <a:bodyPr anchor="ctr"/>
          <a:lstStyle>
            <a:lvl1pPr marL="0" indent="0">
              <a:lnSpc>
                <a:spcPct val="100000"/>
              </a:lnSpc>
              <a:buNone/>
              <a:defRPr sz="1400" b="1" cap="none" spc="20" baseline="0">
                <a:solidFill>
                  <a:schemeClr val="accent2">
                    <a:lumMod val="50000"/>
                  </a:schemeClr>
                </a:solidFill>
                <a:latin typeface="+mj-lt"/>
              </a:defRPr>
            </a:lvl1pPr>
          </a:lstStyle>
          <a:p>
            <a:pPr lvl="0"/>
            <a:r>
              <a:rPr lang="en-US"/>
              <a:t>Click to edit Master text styles</a:t>
            </a:r>
          </a:p>
        </p:txBody>
      </p:sp>
      <p:sp>
        <p:nvSpPr>
          <p:cNvPr id="34" name="Text Placeholder 16">
            <a:extLst>
              <a:ext uri="{FF2B5EF4-FFF2-40B4-BE49-F238E27FC236}">
                <a16:creationId xmlns:a16="http://schemas.microsoft.com/office/drawing/2014/main" id="{46FAB9C9-9535-D927-5ED4-2A2039CD6394}"/>
              </a:ext>
            </a:extLst>
          </p:cNvPr>
          <p:cNvSpPr>
            <a:spLocks noGrp="1"/>
          </p:cNvSpPr>
          <p:nvPr>
            <p:ph type="body" sz="quarter" idx="34"/>
          </p:nvPr>
        </p:nvSpPr>
        <p:spPr>
          <a:xfrm>
            <a:off x="6583680" y="6373368"/>
            <a:ext cx="1901952" cy="182880"/>
          </a:xfrm>
          <a:noFill/>
        </p:spPr>
        <p:txBody>
          <a:bodyPr anchor="ctr"/>
          <a:lstStyle>
            <a:lvl1pPr marL="0" indent="0">
              <a:lnSpc>
                <a:spcPct val="100000"/>
              </a:lnSpc>
              <a:buNone/>
              <a:defRPr sz="1400" b="1" cap="none" spc="20" baseline="0">
                <a:solidFill>
                  <a:schemeClr val="accent2">
                    <a:lumMod val="50000"/>
                  </a:schemeClr>
                </a:solidFill>
                <a:latin typeface="+mj-lt"/>
              </a:defRPr>
            </a:lvl1pPr>
          </a:lstStyle>
          <a:p>
            <a:pPr lvl="0"/>
            <a:r>
              <a:rPr lang="en-US"/>
              <a:t>Click to edit Master text styles</a:t>
            </a:r>
          </a:p>
        </p:txBody>
      </p:sp>
      <p:sp>
        <p:nvSpPr>
          <p:cNvPr id="35" name="Text Placeholder 16">
            <a:extLst>
              <a:ext uri="{FF2B5EF4-FFF2-40B4-BE49-F238E27FC236}">
                <a16:creationId xmlns:a16="http://schemas.microsoft.com/office/drawing/2014/main" id="{27B80C8A-FB49-A852-F6DE-5C2A1223F2E0}"/>
              </a:ext>
            </a:extLst>
          </p:cNvPr>
          <p:cNvSpPr>
            <a:spLocks noGrp="1"/>
          </p:cNvSpPr>
          <p:nvPr>
            <p:ph type="body" sz="quarter" idx="35"/>
          </p:nvPr>
        </p:nvSpPr>
        <p:spPr>
          <a:xfrm>
            <a:off x="9372600" y="6373368"/>
            <a:ext cx="1901952" cy="182880"/>
          </a:xfrm>
          <a:noFill/>
        </p:spPr>
        <p:txBody>
          <a:bodyPr anchor="ctr"/>
          <a:lstStyle>
            <a:lvl1pPr marL="0" indent="0">
              <a:lnSpc>
                <a:spcPct val="100000"/>
              </a:lnSpc>
              <a:buNone/>
              <a:defRPr sz="1400" b="1" cap="none" spc="20" baseline="0">
                <a:solidFill>
                  <a:schemeClr val="accent2">
                    <a:lumMod val="50000"/>
                  </a:schemeClr>
                </a:solidFill>
                <a:latin typeface="+mj-lt"/>
              </a:defRPr>
            </a:lvl1pPr>
          </a:lstStyle>
          <a:p>
            <a:pPr lvl="0"/>
            <a:r>
              <a:rPr lang="en-US"/>
              <a:t>Click to edit Master text styles</a:t>
            </a:r>
          </a:p>
        </p:txBody>
      </p:sp>
    </p:spTree>
    <p:extLst>
      <p:ext uri="{BB962C8B-B14F-4D97-AF65-F5344CB8AC3E}">
        <p14:creationId xmlns:p14="http://schemas.microsoft.com/office/powerpoint/2010/main" val="344108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14" name="Text Placeholder 8">
            <a:extLst>
              <a:ext uri="{FF2B5EF4-FFF2-40B4-BE49-F238E27FC236}">
                <a16:creationId xmlns:a16="http://schemas.microsoft.com/office/drawing/2014/main" id="{B34BBA69-4DC3-B6B5-F4C1-6B25DDED5A2E}"/>
              </a:ext>
            </a:extLst>
          </p:cNvPr>
          <p:cNvSpPr>
            <a:spLocks noGrp="1"/>
          </p:cNvSpPr>
          <p:nvPr>
            <p:ph type="body" sz="quarter" idx="17" hasCustomPrompt="1"/>
          </p:nvPr>
        </p:nvSpPr>
        <p:spPr>
          <a:xfrm>
            <a:off x="2072739" y="1949428"/>
            <a:ext cx="685800" cy="3240088"/>
          </a:xfrm>
          <a:solidFill>
            <a:schemeClr val="accent2"/>
          </a:solidFill>
        </p:spPr>
        <p:txBody>
          <a:bodyPr anchor="ctr"/>
          <a:lstStyle>
            <a:lvl1pPr marL="0" indent="0" algn="ctr">
              <a:buNone/>
              <a:defRPr>
                <a:solidFill>
                  <a:schemeClr val="tx1">
                    <a:alpha val="0"/>
                  </a:schemeClr>
                </a:solidFill>
              </a:defRPr>
            </a:lvl1pPr>
          </a:lstStyle>
          <a:p>
            <a:pPr lvl="0"/>
            <a:r>
              <a:rPr lang="en-US" dirty="0"/>
              <a:t>x</a:t>
            </a:r>
          </a:p>
        </p:txBody>
      </p:sp>
      <p:sp>
        <p:nvSpPr>
          <p:cNvPr id="9" name="Text Placeholder 8">
            <a:extLst>
              <a:ext uri="{FF2B5EF4-FFF2-40B4-BE49-F238E27FC236}">
                <a16:creationId xmlns:a16="http://schemas.microsoft.com/office/drawing/2014/main" id="{713CF3E7-06EB-A521-4C56-E4CA3DD2BE1E}"/>
              </a:ext>
            </a:extLst>
          </p:cNvPr>
          <p:cNvSpPr>
            <a:spLocks noGrp="1"/>
          </p:cNvSpPr>
          <p:nvPr>
            <p:ph type="body" sz="quarter" idx="12" hasCustomPrompt="1"/>
          </p:nvPr>
        </p:nvSpPr>
        <p:spPr>
          <a:xfrm>
            <a:off x="3904488" y="1949450"/>
            <a:ext cx="685800" cy="3240088"/>
          </a:xfrm>
          <a:solidFill>
            <a:schemeClr val="accent3"/>
          </a:solidFill>
        </p:spPr>
        <p:txBody>
          <a:bodyPr anchor="ctr"/>
          <a:lstStyle>
            <a:lvl1pPr marL="0" indent="0" algn="ctr">
              <a:buNone/>
              <a:defRPr>
                <a:solidFill>
                  <a:schemeClr val="tx1">
                    <a:alpha val="0"/>
                  </a:schemeClr>
                </a:solidFill>
              </a:defRPr>
            </a:lvl1pPr>
          </a:lstStyle>
          <a:p>
            <a:pPr lvl="0"/>
            <a:r>
              <a:rPr lang="en-US" dirty="0"/>
              <a:t>x</a:t>
            </a:r>
          </a:p>
        </p:txBody>
      </p:sp>
      <p:sp>
        <p:nvSpPr>
          <p:cNvPr id="11" name="Text Placeholder 8">
            <a:extLst>
              <a:ext uri="{FF2B5EF4-FFF2-40B4-BE49-F238E27FC236}">
                <a16:creationId xmlns:a16="http://schemas.microsoft.com/office/drawing/2014/main" id="{F9BFAC58-F350-7AB0-04A2-D1284CA80F72}"/>
              </a:ext>
            </a:extLst>
          </p:cNvPr>
          <p:cNvSpPr>
            <a:spLocks noGrp="1"/>
          </p:cNvSpPr>
          <p:nvPr>
            <p:ph type="body" sz="quarter" idx="14" hasCustomPrompt="1"/>
          </p:nvPr>
        </p:nvSpPr>
        <p:spPr>
          <a:xfrm>
            <a:off x="5779008" y="1949428"/>
            <a:ext cx="685800" cy="3240088"/>
          </a:xfrm>
          <a:solidFill>
            <a:schemeClr val="accent4">
              <a:lumMod val="60000"/>
              <a:lumOff val="40000"/>
            </a:schemeClr>
          </a:solidFill>
        </p:spPr>
        <p:txBody>
          <a:bodyPr anchor="ctr"/>
          <a:lstStyle>
            <a:lvl1pPr marL="0" indent="0" algn="ctr">
              <a:buNone/>
              <a:defRPr>
                <a:solidFill>
                  <a:schemeClr val="tx1">
                    <a:alpha val="0"/>
                  </a:schemeClr>
                </a:solidFill>
              </a:defRPr>
            </a:lvl1pPr>
          </a:lstStyle>
          <a:p>
            <a:pPr lvl="0"/>
            <a:r>
              <a:rPr lang="en-US" dirty="0"/>
              <a:t>x</a:t>
            </a:r>
          </a:p>
        </p:txBody>
      </p:sp>
      <p:sp>
        <p:nvSpPr>
          <p:cNvPr id="12" name="Text Placeholder 8">
            <a:extLst>
              <a:ext uri="{FF2B5EF4-FFF2-40B4-BE49-F238E27FC236}">
                <a16:creationId xmlns:a16="http://schemas.microsoft.com/office/drawing/2014/main" id="{F7F9C969-6E6E-F416-8977-083F8F482F73}"/>
              </a:ext>
            </a:extLst>
          </p:cNvPr>
          <p:cNvSpPr>
            <a:spLocks noGrp="1"/>
          </p:cNvSpPr>
          <p:nvPr>
            <p:ph type="body" sz="quarter" idx="15" hasCustomPrompt="1"/>
          </p:nvPr>
        </p:nvSpPr>
        <p:spPr>
          <a:xfrm>
            <a:off x="7598664" y="1949428"/>
            <a:ext cx="685800" cy="3240088"/>
          </a:xfrm>
          <a:solidFill>
            <a:schemeClr val="accent5">
              <a:lumMod val="40000"/>
              <a:lumOff val="60000"/>
            </a:schemeClr>
          </a:solidFill>
        </p:spPr>
        <p:txBody>
          <a:bodyPr anchor="ctr"/>
          <a:lstStyle>
            <a:lvl1pPr marL="0" indent="0" algn="ctr">
              <a:buNone/>
              <a:defRPr>
                <a:solidFill>
                  <a:schemeClr val="tx1">
                    <a:alpha val="0"/>
                  </a:schemeClr>
                </a:solidFill>
              </a:defRPr>
            </a:lvl1pPr>
          </a:lstStyle>
          <a:p>
            <a:pPr lvl="0"/>
            <a:r>
              <a:rPr lang="en-US" dirty="0"/>
              <a:t>x</a:t>
            </a:r>
          </a:p>
        </p:txBody>
      </p:sp>
      <p:sp>
        <p:nvSpPr>
          <p:cNvPr id="13" name="Text Placeholder 8">
            <a:extLst>
              <a:ext uri="{FF2B5EF4-FFF2-40B4-BE49-F238E27FC236}">
                <a16:creationId xmlns:a16="http://schemas.microsoft.com/office/drawing/2014/main" id="{A5B06717-E8CC-113A-852F-ABF4C695249F}"/>
              </a:ext>
            </a:extLst>
          </p:cNvPr>
          <p:cNvSpPr>
            <a:spLocks noGrp="1"/>
          </p:cNvSpPr>
          <p:nvPr>
            <p:ph type="body" sz="quarter" idx="16" hasCustomPrompt="1"/>
          </p:nvPr>
        </p:nvSpPr>
        <p:spPr>
          <a:xfrm>
            <a:off x="9436608" y="1949428"/>
            <a:ext cx="685800" cy="3240088"/>
          </a:xfrm>
          <a:solidFill>
            <a:schemeClr val="accent3">
              <a:lumMod val="60000"/>
              <a:lumOff val="40000"/>
            </a:schemeClr>
          </a:solidFill>
        </p:spPr>
        <p:txBody>
          <a:bodyPr anchor="ctr"/>
          <a:lstStyle>
            <a:lvl1pPr marL="0" indent="0" algn="ctr">
              <a:buNone/>
              <a:defRPr>
                <a:solidFill>
                  <a:schemeClr val="tx1">
                    <a:alpha val="0"/>
                  </a:schemeClr>
                </a:solidFill>
              </a:defRPr>
            </a:lvl1pPr>
          </a:lstStyle>
          <a:p>
            <a:pPr lvl="0"/>
            <a:r>
              <a:rPr lang="en-US" dirty="0"/>
              <a:t>x</a:t>
            </a:r>
          </a:p>
        </p:txBody>
      </p:sp>
      <p:sp>
        <p:nvSpPr>
          <p:cNvPr id="15" name="Text Placeholder 16">
            <a:extLst>
              <a:ext uri="{FF2B5EF4-FFF2-40B4-BE49-F238E27FC236}">
                <a16:creationId xmlns:a16="http://schemas.microsoft.com/office/drawing/2014/main" id="{E14789EF-5CDE-6313-24AA-19D63DBA22C3}"/>
              </a:ext>
            </a:extLst>
          </p:cNvPr>
          <p:cNvSpPr>
            <a:spLocks noGrp="1"/>
          </p:cNvSpPr>
          <p:nvPr>
            <p:ph type="body" sz="quarter" idx="20"/>
          </p:nvPr>
        </p:nvSpPr>
        <p:spPr>
          <a:xfrm rot="16200000">
            <a:off x="676656" y="3785616"/>
            <a:ext cx="2359152" cy="466344"/>
          </a:xfrm>
          <a:noFill/>
        </p:spPr>
        <p:txBody>
          <a:bodyPr lIns="0" anchor="ctr"/>
          <a:lstStyle>
            <a:lvl1pPr marL="0" indent="0">
              <a:lnSpc>
                <a:spcPct val="90000"/>
              </a:lnSpc>
              <a:buNone/>
              <a:defRPr sz="2400" b="1" cap="all" spc="0" baseline="0">
                <a:solidFill>
                  <a:schemeClr val="tx1">
                    <a:lumMod val="75000"/>
                    <a:lumOff val="25000"/>
                  </a:schemeClr>
                </a:solidFill>
                <a:latin typeface="+mj-lt"/>
              </a:defRPr>
            </a:lvl1pPr>
          </a:lstStyle>
          <a:p>
            <a:pPr lvl="0"/>
            <a:r>
              <a:rPr lang="en-US"/>
              <a:t>Click to edit Master text styles</a:t>
            </a:r>
          </a:p>
        </p:txBody>
      </p:sp>
      <p:sp>
        <p:nvSpPr>
          <p:cNvPr id="16" name="Text Placeholder 16">
            <a:extLst>
              <a:ext uri="{FF2B5EF4-FFF2-40B4-BE49-F238E27FC236}">
                <a16:creationId xmlns:a16="http://schemas.microsoft.com/office/drawing/2014/main" id="{45183E19-6396-BC37-585D-3459E5A6F056}"/>
              </a:ext>
            </a:extLst>
          </p:cNvPr>
          <p:cNvSpPr>
            <a:spLocks noGrp="1"/>
          </p:cNvSpPr>
          <p:nvPr>
            <p:ph type="body" sz="quarter" idx="21"/>
          </p:nvPr>
        </p:nvSpPr>
        <p:spPr>
          <a:xfrm rot="16200000">
            <a:off x="2523744" y="3785616"/>
            <a:ext cx="2359152" cy="466344"/>
          </a:xfrm>
          <a:noFill/>
        </p:spPr>
        <p:txBody>
          <a:bodyPr lIns="0" anchor="ctr"/>
          <a:lstStyle>
            <a:lvl1pPr marL="0" indent="0">
              <a:lnSpc>
                <a:spcPct val="90000"/>
              </a:lnSpc>
              <a:buNone/>
              <a:defRPr sz="2400" b="1" cap="all" spc="0" baseline="0">
                <a:solidFill>
                  <a:schemeClr val="tx1">
                    <a:lumMod val="75000"/>
                    <a:lumOff val="25000"/>
                  </a:schemeClr>
                </a:solidFill>
                <a:latin typeface="+mj-lt"/>
              </a:defRPr>
            </a:lvl1pPr>
          </a:lstStyle>
          <a:p>
            <a:pPr lvl="0"/>
            <a:r>
              <a:rPr lang="en-US"/>
              <a:t>Click to edit Master text styles</a:t>
            </a:r>
          </a:p>
        </p:txBody>
      </p:sp>
      <p:sp>
        <p:nvSpPr>
          <p:cNvPr id="17" name="Text Placeholder 16">
            <a:extLst>
              <a:ext uri="{FF2B5EF4-FFF2-40B4-BE49-F238E27FC236}">
                <a16:creationId xmlns:a16="http://schemas.microsoft.com/office/drawing/2014/main" id="{BD93298C-7BDF-4FEB-9D50-9A70106605F9}"/>
              </a:ext>
            </a:extLst>
          </p:cNvPr>
          <p:cNvSpPr>
            <a:spLocks noGrp="1"/>
          </p:cNvSpPr>
          <p:nvPr>
            <p:ph type="body" sz="quarter" idx="22"/>
          </p:nvPr>
        </p:nvSpPr>
        <p:spPr>
          <a:xfrm rot="16200000">
            <a:off x="4389120" y="3785616"/>
            <a:ext cx="2359152" cy="466344"/>
          </a:xfrm>
          <a:noFill/>
        </p:spPr>
        <p:txBody>
          <a:bodyPr lIns="0" anchor="ctr"/>
          <a:lstStyle>
            <a:lvl1pPr marL="0" indent="0">
              <a:lnSpc>
                <a:spcPct val="90000"/>
              </a:lnSpc>
              <a:buNone/>
              <a:defRPr sz="2400" b="1" cap="all" spc="0" baseline="0">
                <a:solidFill>
                  <a:schemeClr val="tx1">
                    <a:lumMod val="75000"/>
                    <a:lumOff val="25000"/>
                  </a:schemeClr>
                </a:solidFill>
                <a:latin typeface="+mj-lt"/>
              </a:defRPr>
            </a:lvl1pPr>
          </a:lstStyle>
          <a:p>
            <a:pPr lvl="0"/>
            <a:r>
              <a:rPr lang="en-US"/>
              <a:t>Click to edit Master text styles</a:t>
            </a:r>
          </a:p>
        </p:txBody>
      </p:sp>
      <p:sp>
        <p:nvSpPr>
          <p:cNvPr id="18" name="Text Placeholder 16">
            <a:extLst>
              <a:ext uri="{FF2B5EF4-FFF2-40B4-BE49-F238E27FC236}">
                <a16:creationId xmlns:a16="http://schemas.microsoft.com/office/drawing/2014/main" id="{1C205F30-117C-F9B2-1DF1-4D808D72F07F}"/>
              </a:ext>
            </a:extLst>
          </p:cNvPr>
          <p:cNvSpPr>
            <a:spLocks noGrp="1"/>
          </p:cNvSpPr>
          <p:nvPr>
            <p:ph type="body" sz="quarter" idx="23"/>
          </p:nvPr>
        </p:nvSpPr>
        <p:spPr>
          <a:xfrm rot="16200000">
            <a:off x="8046720" y="3785616"/>
            <a:ext cx="2359152" cy="466344"/>
          </a:xfrm>
          <a:noFill/>
        </p:spPr>
        <p:txBody>
          <a:bodyPr lIns="0" anchor="ctr"/>
          <a:lstStyle>
            <a:lvl1pPr marL="0" indent="0">
              <a:lnSpc>
                <a:spcPct val="90000"/>
              </a:lnSpc>
              <a:buNone/>
              <a:defRPr sz="2400" b="1" cap="all" spc="0" baseline="0">
                <a:solidFill>
                  <a:schemeClr val="tx1">
                    <a:lumMod val="75000"/>
                    <a:lumOff val="25000"/>
                  </a:schemeClr>
                </a:solidFill>
                <a:latin typeface="+mj-lt"/>
              </a:defRPr>
            </a:lvl1pPr>
          </a:lstStyle>
          <a:p>
            <a:pPr lvl="0"/>
            <a:r>
              <a:rPr lang="en-US"/>
              <a:t>Click to edit Master text styles</a:t>
            </a:r>
          </a:p>
        </p:txBody>
      </p:sp>
      <p:sp>
        <p:nvSpPr>
          <p:cNvPr id="19" name="Text Placeholder 16">
            <a:extLst>
              <a:ext uri="{FF2B5EF4-FFF2-40B4-BE49-F238E27FC236}">
                <a16:creationId xmlns:a16="http://schemas.microsoft.com/office/drawing/2014/main" id="{D540A601-AB84-B187-127D-635BEAC7D2A5}"/>
              </a:ext>
            </a:extLst>
          </p:cNvPr>
          <p:cNvSpPr>
            <a:spLocks noGrp="1"/>
          </p:cNvSpPr>
          <p:nvPr>
            <p:ph type="body" sz="quarter" idx="34"/>
          </p:nvPr>
        </p:nvSpPr>
        <p:spPr>
          <a:xfrm rot="16200000">
            <a:off x="6199632" y="3785616"/>
            <a:ext cx="2359152" cy="466344"/>
          </a:xfrm>
          <a:noFill/>
        </p:spPr>
        <p:txBody>
          <a:bodyPr lIns="0" anchor="ctr"/>
          <a:lstStyle>
            <a:lvl1pPr marL="0" indent="0">
              <a:lnSpc>
                <a:spcPct val="90000"/>
              </a:lnSpc>
              <a:buNone/>
              <a:defRPr sz="2400" b="1" cap="all" spc="0" baseline="0">
                <a:solidFill>
                  <a:schemeClr val="tx1">
                    <a:lumMod val="75000"/>
                    <a:lumOff val="25000"/>
                  </a:schemeClr>
                </a:solidFill>
                <a:latin typeface="+mj-lt"/>
              </a:defRPr>
            </a:lvl1pPr>
          </a:lstStyle>
          <a:p>
            <a:pPr lvl="0"/>
            <a:r>
              <a:rPr lang="en-US"/>
              <a:t>Click to edit Master text styles</a:t>
            </a:r>
          </a:p>
        </p:txBody>
      </p:sp>
      <p:sp>
        <p:nvSpPr>
          <p:cNvPr id="20" name="Text Placeholder 16">
            <a:extLst>
              <a:ext uri="{FF2B5EF4-FFF2-40B4-BE49-F238E27FC236}">
                <a16:creationId xmlns:a16="http://schemas.microsoft.com/office/drawing/2014/main" id="{39FB08DE-7839-B706-A263-C826C48159CA}"/>
              </a:ext>
            </a:extLst>
          </p:cNvPr>
          <p:cNvSpPr>
            <a:spLocks noGrp="1"/>
          </p:cNvSpPr>
          <p:nvPr>
            <p:ph type="body" sz="quarter" idx="35"/>
          </p:nvPr>
        </p:nvSpPr>
        <p:spPr>
          <a:xfrm>
            <a:off x="2215750" y="2615184"/>
            <a:ext cx="1444752" cy="2231136"/>
          </a:xfrm>
        </p:spPr>
        <p:txBody>
          <a:bodyPr lIns="0" tIns="91440" bIns="146304" anchor="t"/>
          <a:lstStyle>
            <a:lvl1pPr marL="0" indent="0">
              <a:lnSpc>
                <a:spcPct val="90000"/>
              </a:lnSpc>
              <a:buNone/>
              <a:defRPr sz="1400" cap="none" spc="0" baseline="0"/>
            </a:lvl1pPr>
          </a:lstStyle>
          <a:p>
            <a:pPr lvl="0"/>
            <a:r>
              <a:rPr lang="en-US"/>
              <a:t>Click to edit Master text styles</a:t>
            </a:r>
          </a:p>
        </p:txBody>
      </p:sp>
      <p:sp>
        <p:nvSpPr>
          <p:cNvPr id="21" name="Text Placeholder 16">
            <a:extLst>
              <a:ext uri="{FF2B5EF4-FFF2-40B4-BE49-F238E27FC236}">
                <a16:creationId xmlns:a16="http://schemas.microsoft.com/office/drawing/2014/main" id="{A93934A6-FE95-C496-F14E-85DA799206A2}"/>
              </a:ext>
            </a:extLst>
          </p:cNvPr>
          <p:cNvSpPr>
            <a:spLocks noGrp="1"/>
          </p:cNvSpPr>
          <p:nvPr>
            <p:ph type="body" sz="quarter" idx="36"/>
          </p:nvPr>
        </p:nvSpPr>
        <p:spPr>
          <a:xfrm>
            <a:off x="4052969" y="2615184"/>
            <a:ext cx="1444752" cy="2231136"/>
          </a:xfrm>
        </p:spPr>
        <p:txBody>
          <a:bodyPr lIns="0" tIns="91440" bIns="146304" anchor="t"/>
          <a:lstStyle>
            <a:lvl1pPr marL="0" indent="0">
              <a:lnSpc>
                <a:spcPct val="90000"/>
              </a:lnSpc>
              <a:buNone/>
              <a:defRPr sz="1400" cap="none" spc="0" baseline="0"/>
            </a:lvl1pPr>
          </a:lstStyle>
          <a:p>
            <a:pPr lvl="0"/>
            <a:r>
              <a:rPr lang="en-US"/>
              <a:t>Click to edit Master text styles</a:t>
            </a:r>
          </a:p>
        </p:txBody>
      </p:sp>
      <p:sp>
        <p:nvSpPr>
          <p:cNvPr id="22" name="Text Placeholder 16">
            <a:extLst>
              <a:ext uri="{FF2B5EF4-FFF2-40B4-BE49-F238E27FC236}">
                <a16:creationId xmlns:a16="http://schemas.microsoft.com/office/drawing/2014/main" id="{5C30B205-E799-B533-0710-85E8A6AED6EA}"/>
              </a:ext>
            </a:extLst>
          </p:cNvPr>
          <p:cNvSpPr>
            <a:spLocks noGrp="1"/>
          </p:cNvSpPr>
          <p:nvPr>
            <p:ph type="body" sz="quarter" idx="18"/>
          </p:nvPr>
        </p:nvSpPr>
        <p:spPr>
          <a:xfrm>
            <a:off x="5890188" y="2615184"/>
            <a:ext cx="1444752" cy="2231136"/>
          </a:xfrm>
        </p:spPr>
        <p:txBody>
          <a:bodyPr lIns="0" tIns="91440" bIns="146304" anchor="t"/>
          <a:lstStyle>
            <a:lvl1pPr marL="0" indent="0">
              <a:lnSpc>
                <a:spcPct val="90000"/>
              </a:lnSpc>
              <a:buNone/>
              <a:defRPr sz="1400" cap="none" spc="0" baseline="0"/>
            </a:lvl1pPr>
          </a:lstStyle>
          <a:p>
            <a:pPr lvl="0"/>
            <a:r>
              <a:rPr lang="en-US"/>
              <a:t>Click to edit Master text styles</a:t>
            </a:r>
          </a:p>
        </p:txBody>
      </p:sp>
      <p:sp>
        <p:nvSpPr>
          <p:cNvPr id="23" name="Text Placeholder 16">
            <a:extLst>
              <a:ext uri="{FF2B5EF4-FFF2-40B4-BE49-F238E27FC236}">
                <a16:creationId xmlns:a16="http://schemas.microsoft.com/office/drawing/2014/main" id="{3AFE0358-280A-EB8E-E2C5-932F3BD9FEEB}"/>
              </a:ext>
            </a:extLst>
          </p:cNvPr>
          <p:cNvSpPr>
            <a:spLocks noGrp="1"/>
          </p:cNvSpPr>
          <p:nvPr>
            <p:ph type="body" sz="quarter" idx="19"/>
          </p:nvPr>
        </p:nvSpPr>
        <p:spPr>
          <a:xfrm>
            <a:off x="7727407" y="2615184"/>
            <a:ext cx="1444752" cy="2231136"/>
          </a:xfrm>
        </p:spPr>
        <p:txBody>
          <a:bodyPr lIns="0" tIns="91440" bIns="146304" anchor="t"/>
          <a:lstStyle>
            <a:lvl1pPr marL="0" indent="0">
              <a:lnSpc>
                <a:spcPct val="90000"/>
              </a:lnSpc>
              <a:buNone/>
              <a:defRPr sz="1400" cap="none" spc="0" baseline="0"/>
            </a:lvl1pPr>
          </a:lstStyle>
          <a:p>
            <a:pPr lvl="0"/>
            <a:r>
              <a:rPr lang="en-US"/>
              <a:t>Click to edit Master text styles</a:t>
            </a:r>
          </a:p>
        </p:txBody>
      </p:sp>
      <p:sp>
        <p:nvSpPr>
          <p:cNvPr id="24" name="Text Placeholder 16">
            <a:extLst>
              <a:ext uri="{FF2B5EF4-FFF2-40B4-BE49-F238E27FC236}">
                <a16:creationId xmlns:a16="http://schemas.microsoft.com/office/drawing/2014/main" id="{E7337DF9-BEE0-9960-3F78-987551585C7B}"/>
              </a:ext>
            </a:extLst>
          </p:cNvPr>
          <p:cNvSpPr>
            <a:spLocks noGrp="1"/>
          </p:cNvSpPr>
          <p:nvPr>
            <p:ph type="body" sz="quarter" idx="31"/>
          </p:nvPr>
        </p:nvSpPr>
        <p:spPr>
          <a:xfrm>
            <a:off x="9564624" y="2615184"/>
            <a:ext cx="1444752" cy="2231136"/>
          </a:xfrm>
        </p:spPr>
        <p:txBody>
          <a:bodyPr lIns="0" tIns="91440" bIns="146304" anchor="t"/>
          <a:lstStyle>
            <a:lvl1pPr marL="0" indent="0">
              <a:lnSpc>
                <a:spcPct val="90000"/>
              </a:lnSpc>
              <a:buNone/>
              <a:defRPr sz="1400" cap="none" spc="0" baseline="0"/>
            </a:lvl1pPr>
          </a:lstStyle>
          <a:p>
            <a:pPr lvl="0"/>
            <a:r>
              <a:rPr lang="en-US"/>
              <a:t>Click to edit Master text styles</a:t>
            </a:r>
          </a:p>
        </p:txBody>
      </p:sp>
      <p:sp>
        <p:nvSpPr>
          <p:cNvPr id="25" name="Title 1">
            <a:extLst>
              <a:ext uri="{FF2B5EF4-FFF2-40B4-BE49-F238E27FC236}">
                <a16:creationId xmlns:a16="http://schemas.microsoft.com/office/drawing/2014/main" id="{87474658-A5AD-9D5A-7FD0-7082AC30877D}"/>
              </a:ext>
            </a:extLst>
          </p:cNvPr>
          <p:cNvSpPr>
            <a:spLocks noGrp="1"/>
          </p:cNvSpPr>
          <p:nvPr>
            <p:ph type="title"/>
          </p:nvPr>
        </p:nvSpPr>
        <p:spPr>
          <a:xfrm>
            <a:off x="640080" y="457200"/>
            <a:ext cx="10936224" cy="1298448"/>
          </a:xfrm>
        </p:spPr>
        <p:txBody>
          <a:bodyPr/>
          <a:lstStyle>
            <a:lvl1pPr algn="ctr">
              <a:defRPr/>
            </a:lvl1pPr>
          </a:lstStyle>
          <a:p>
            <a:r>
              <a:rPr lang="en-US"/>
              <a:t>Click to edit Master title style</a:t>
            </a:r>
          </a:p>
        </p:txBody>
      </p:sp>
      <p:sp>
        <p:nvSpPr>
          <p:cNvPr id="26" name="Slide Number Placeholder 2">
            <a:extLst>
              <a:ext uri="{FF2B5EF4-FFF2-40B4-BE49-F238E27FC236}">
                <a16:creationId xmlns:a16="http://schemas.microsoft.com/office/drawing/2014/main" id="{3013595B-EBCE-B1FB-3943-6DD82772C090}"/>
              </a:ext>
            </a:extLst>
          </p:cNvPr>
          <p:cNvSpPr>
            <a:spLocks noGrp="1"/>
          </p:cNvSpPr>
          <p:nvPr>
            <p:ph type="sldNum" sz="quarter" idx="10"/>
          </p:nvPr>
        </p:nvSpPr>
        <p:spPr>
          <a:xfrm>
            <a:off x="11356848" y="6400800"/>
            <a:ext cx="438912" cy="246888"/>
          </a:xfrm>
        </p:spPr>
        <p:txBody>
          <a:bodyPr>
            <a:noAutofit/>
          </a:bodyPr>
          <a:lstStyle/>
          <a:p>
            <a:fld id="{BC0F0449-EF10-3E4D-894D-3DE10CF4206D}" type="slidenum">
              <a:rPr lang="en-US" smtClean="0"/>
              <a:pPr/>
              <a:t>‹#›</a:t>
            </a:fld>
            <a:endParaRPr lang="en-US" dirty="0"/>
          </a:p>
        </p:txBody>
      </p:sp>
      <p:sp>
        <p:nvSpPr>
          <p:cNvPr id="27" name="Footer Placeholder 3">
            <a:extLst>
              <a:ext uri="{FF2B5EF4-FFF2-40B4-BE49-F238E27FC236}">
                <a16:creationId xmlns:a16="http://schemas.microsoft.com/office/drawing/2014/main" id="{9398F5FD-521F-F335-268A-7300D9280BC6}"/>
              </a:ext>
            </a:extLst>
          </p:cNvPr>
          <p:cNvSpPr>
            <a:spLocks noGrp="1"/>
          </p:cNvSpPr>
          <p:nvPr>
            <p:ph type="ftr" sz="quarter" idx="11"/>
          </p:nvPr>
        </p:nvSpPr>
        <p:spPr>
          <a:xfrm>
            <a:off x="365760" y="6400800"/>
            <a:ext cx="2916936" cy="246888"/>
          </a:xfrm>
        </p:spPr>
        <p:txBody>
          <a:bodyPr>
            <a:noAutofit/>
          </a:bodyPr>
          <a:lstStyle>
            <a:lvl1pPr algn="l">
              <a:defRPr/>
            </a:lvl1pPr>
          </a:lstStyle>
          <a:p>
            <a:r>
              <a:rPr lang="en-US" dirty="0"/>
              <a:t>Presentation title</a:t>
            </a:r>
          </a:p>
        </p:txBody>
      </p:sp>
    </p:spTree>
    <p:extLst>
      <p:ext uri="{BB962C8B-B14F-4D97-AF65-F5344CB8AC3E}">
        <p14:creationId xmlns:p14="http://schemas.microsoft.com/office/powerpoint/2010/main" val="2997813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F4C9462-DD7C-E02D-1CDD-3A9BC288BE01}"/>
              </a:ext>
            </a:extLst>
          </p:cNvPr>
          <p:cNvSpPr/>
          <p:nvPr userDrawn="1"/>
        </p:nvSpPr>
        <p:spPr>
          <a:xfrm>
            <a:off x="6095999" y="0"/>
            <a:ext cx="6096000" cy="4762500"/>
          </a:xfrm>
          <a:prstGeom prst="rect">
            <a:avLst/>
          </a:prstGeom>
          <a:solidFill>
            <a:schemeClr val="accent4">
              <a:lumMod val="40000"/>
              <a:lumOff val="60000"/>
              <a:alpha val="4078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lumMod val="60000"/>
                  <a:lumOff val="40000"/>
                </a:schemeClr>
              </a:solidFill>
            </a:endParaRPr>
          </a:p>
        </p:txBody>
      </p:sp>
      <p:sp>
        <p:nvSpPr>
          <p:cNvPr id="3" name="Text Placeholder 2">
            <a:extLst>
              <a:ext uri="{FF2B5EF4-FFF2-40B4-BE49-F238E27FC236}">
                <a16:creationId xmlns:a16="http://schemas.microsoft.com/office/drawing/2014/main" id="{CF258996-D220-8B05-AE12-5AC4341BBFCF}"/>
              </a:ext>
            </a:extLst>
          </p:cNvPr>
          <p:cNvSpPr>
            <a:spLocks noGrp="1"/>
          </p:cNvSpPr>
          <p:nvPr>
            <p:ph type="body" idx="1"/>
          </p:nvPr>
        </p:nvSpPr>
        <p:spPr>
          <a:xfrm>
            <a:off x="4078224" y="2002536"/>
            <a:ext cx="7278624" cy="630936"/>
          </a:xfrm>
        </p:spPr>
        <p:txBody>
          <a:bodyPr lIns="0" anchor="ctr"/>
          <a:lstStyle>
            <a:lvl1pPr marL="0" indent="0">
              <a:buNone/>
              <a:defRPr sz="2400" b="1" cap="all"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4BC794-4A27-9A79-42A9-AFA939B20CB7}"/>
              </a:ext>
            </a:extLst>
          </p:cNvPr>
          <p:cNvSpPr>
            <a:spLocks noGrp="1"/>
          </p:cNvSpPr>
          <p:nvPr>
            <p:ph sz="half" idx="2"/>
          </p:nvPr>
        </p:nvSpPr>
        <p:spPr>
          <a:xfrm>
            <a:off x="4078224" y="2615184"/>
            <a:ext cx="7278624" cy="1179576"/>
          </a:xfrm>
        </p:spPr>
        <p:txBody>
          <a:bodyPr lIns="0"/>
          <a:lstStyle>
            <a:lvl1pPr>
              <a:defRPr sz="1400">
                <a:solidFill>
                  <a:schemeClr val="tx1">
                    <a:lumMod val="75000"/>
                    <a:lumOff val="25000"/>
                  </a:schemeClr>
                </a:solidFill>
              </a:defRPr>
            </a:lvl1pPr>
            <a:lvl2pPr>
              <a:defRPr sz="1200">
                <a:solidFill>
                  <a:schemeClr val="tx1">
                    <a:lumMod val="75000"/>
                    <a:lumOff val="25000"/>
                  </a:schemeClr>
                </a:solidFill>
              </a:defRPr>
            </a:lvl2pPr>
            <a:lvl3pPr>
              <a:defRPr sz="1100">
                <a:solidFill>
                  <a:schemeClr val="tx1">
                    <a:lumMod val="75000"/>
                    <a:lumOff val="25000"/>
                  </a:schemeClr>
                </a:solidFill>
              </a:defRPr>
            </a:lvl3pPr>
            <a:lvl4pPr>
              <a:defRPr sz="1050">
                <a:solidFill>
                  <a:schemeClr val="tx1">
                    <a:lumMod val="75000"/>
                    <a:lumOff val="25000"/>
                  </a:schemeClr>
                </a:solidFill>
              </a:defRPr>
            </a:lvl4pPr>
            <a:lvl5pPr>
              <a:defRPr sz="105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D5120D9-C6AF-17C8-8F32-1FEE6BFBC92A}"/>
              </a:ext>
            </a:extLst>
          </p:cNvPr>
          <p:cNvSpPr>
            <a:spLocks noGrp="1"/>
          </p:cNvSpPr>
          <p:nvPr>
            <p:ph type="body" sz="quarter" idx="3"/>
          </p:nvPr>
        </p:nvSpPr>
        <p:spPr>
          <a:xfrm>
            <a:off x="4078224" y="4352544"/>
            <a:ext cx="7278624" cy="630936"/>
          </a:xfrm>
        </p:spPr>
        <p:txBody>
          <a:bodyPr lIns="0" anchor="ctr"/>
          <a:lstStyle>
            <a:lvl1pPr marL="0" indent="0">
              <a:buNone/>
              <a:defRPr sz="2400" b="1" cap="all"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344281-6BA8-08CC-F27B-A84598690509}"/>
              </a:ext>
            </a:extLst>
          </p:cNvPr>
          <p:cNvSpPr>
            <a:spLocks noGrp="1"/>
          </p:cNvSpPr>
          <p:nvPr>
            <p:ph sz="quarter" idx="4"/>
          </p:nvPr>
        </p:nvSpPr>
        <p:spPr>
          <a:xfrm>
            <a:off x="4078224" y="4983480"/>
            <a:ext cx="7278624" cy="1179576"/>
          </a:xfrm>
        </p:spPr>
        <p:txBody>
          <a:bodyPr lIns="0"/>
          <a:lstStyle>
            <a:lvl1pPr>
              <a:defRPr sz="1400">
                <a:solidFill>
                  <a:schemeClr val="tx1">
                    <a:lumMod val="75000"/>
                    <a:lumOff val="25000"/>
                  </a:schemeClr>
                </a:solidFill>
              </a:defRPr>
            </a:lvl1pPr>
            <a:lvl2pPr>
              <a:defRPr sz="1200">
                <a:solidFill>
                  <a:schemeClr val="tx1">
                    <a:lumMod val="75000"/>
                    <a:lumOff val="25000"/>
                  </a:schemeClr>
                </a:solidFill>
              </a:defRPr>
            </a:lvl2pPr>
            <a:lvl3pPr>
              <a:defRPr sz="1100">
                <a:solidFill>
                  <a:schemeClr val="tx1">
                    <a:lumMod val="75000"/>
                    <a:lumOff val="25000"/>
                  </a:schemeClr>
                </a:solidFill>
              </a:defRPr>
            </a:lvl3pPr>
            <a:lvl4pPr>
              <a:defRPr sz="1050">
                <a:solidFill>
                  <a:schemeClr val="tx1">
                    <a:lumMod val="75000"/>
                    <a:lumOff val="25000"/>
                  </a:schemeClr>
                </a:solidFill>
              </a:defRPr>
            </a:lvl4pPr>
            <a:lvl5pPr>
              <a:defRPr sz="105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2">
            <a:extLst>
              <a:ext uri="{FF2B5EF4-FFF2-40B4-BE49-F238E27FC236}">
                <a16:creationId xmlns:a16="http://schemas.microsoft.com/office/drawing/2014/main" id="{D180249D-D2B0-9DE0-465A-6DA7FEB8A58C}"/>
              </a:ext>
            </a:extLst>
          </p:cNvPr>
          <p:cNvSpPr>
            <a:spLocks noGrp="1"/>
          </p:cNvSpPr>
          <p:nvPr>
            <p:ph type="sldNum" sz="quarter" idx="10"/>
          </p:nvPr>
        </p:nvSpPr>
        <p:spPr>
          <a:xfrm>
            <a:off x="11356848" y="6400800"/>
            <a:ext cx="438912" cy="246888"/>
          </a:xfrm>
        </p:spPr>
        <p:txBody>
          <a:bodyPr>
            <a:noAutofit/>
          </a:bodyPr>
          <a:lstStyle/>
          <a:p>
            <a:fld id="{BC0F0449-EF10-3E4D-894D-3DE10CF4206D}" type="slidenum">
              <a:rPr lang="en-US" smtClean="0"/>
              <a:pPr/>
              <a:t>‹#›</a:t>
            </a:fld>
            <a:endParaRPr lang="en-US" dirty="0"/>
          </a:p>
        </p:txBody>
      </p:sp>
      <p:sp>
        <p:nvSpPr>
          <p:cNvPr id="11" name="Footer Placeholder 3">
            <a:extLst>
              <a:ext uri="{FF2B5EF4-FFF2-40B4-BE49-F238E27FC236}">
                <a16:creationId xmlns:a16="http://schemas.microsoft.com/office/drawing/2014/main" id="{02B3893C-830A-CE74-7EA8-9BB69F636FD1}"/>
              </a:ext>
            </a:extLst>
          </p:cNvPr>
          <p:cNvSpPr>
            <a:spLocks noGrp="1"/>
          </p:cNvSpPr>
          <p:nvPr>
            <p:ph type="ftr" sz="quarter" idx="11"/>
          </p:nvPr>
        </p:nvSpPr>
        <p:spPr>
          <a:xfrm>
            <a:off x="365760" y="6400800"/>
            <a:ext cx="2916936" cy="246888"/>
          </a:xfrm>
        </p:spPr>
        <p:txBody>
          <a:bodyPr>
            <a:noAutofit/>
          </a:bodyPr>
          <a:lstStyle>
            <a:lvl1pPr algn="l">
              <a:defRPr/>
            </a:lvl1pPr>
          </a:lstStyle>
          <a:p>
            <a:r>
              <a:rPr lang="en-US" dirty="0"/>
              <a:t>Presentation title</a:t>
            </a:r>
          </a:p>
        </p:txBody>
      </p:sp>
      <p:cxnSp>
        <p:nvCxnSpPr>
          <p:cNvPr id="13" name="Straight Connector 12">
            <a:extLst>
              <a:ext uri="{FF2B5EF4-FFF2-40B4-BE49-F238E27FC236}">
                <a16:creationId xmlns:a16="http://schemas.microsoft.com/office/drawing/2014/main" id="{4FEB4121-C7B1-D448-DE15-4DFEA09D0655}"/>
              </a:ext>
            </a:extLst>
          </p:cNvPr>
          <p:cNvCxnSpPr>
            <a:cxnSpLocks/>
          </p:cNvCxnSpPr>
          <p:nvPr userDrawn="1"/>
        </p:nvCxnSpPr>
        <p:spPr>
          <a:xfrm>
            <a:off x="-2" y="2315959"/>
            <a:ext cx="3858207" cy="0"/>
          </a:xfrm>
          <a:prstGeom prst="line">
            <a:avLst/>
          </a:prstGeom>
          <a:ln w="15875" cap="sq" cmpd="sng">
            <a:solidFill>
              <a:schemeClr val="tx1">
                <a:lumMod val="75000"/>
                <a:lumOff val="2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6431E3-2BD2-4D62-E397-DC4A847C7F2A}"/>
              </a:ext>
            </a:extLst>
          </p:cNvPr>
          <p:cNvCxnSpPr>
            <a:cxnSpLocks/>
          </p:cNvCxnSpPr>
          <p:nvPr userDrawn="1"/>
        </p:nvCxnSpPr>
        <p:spPr>
          <a:xfrm>
            <a:off x="-2" y="4659109"/>
            <a:ext cx="3858207" cy="0"/>
          </a:xfrm>
          <a:prstGeom prst="line">
            <a:avLst/>
          </a:prstGeom>
          <a:ln w="15875" cap="sq" cmpd="sng">
            <a:solidFill>
              <a:schemeClr val="tx1">
                <a:lumMod val="75000"/>
                <a:lumOff val="25000"/>
              </a:schemeClr>
            </a:solidFill>
            <a:tailEnd type="oval"/>
          </a:ln>
        </p:spPr>
        <p:style>
          <a:lnRef idx="1">
            <a:schemeClr val="accent1"/>
          </a:lnRef>
          <a:fillRef idx="0">
            <a:schemeClr val="accent1"/>
          </a:fillRef>
          <a:effectRef idx="0">
            <a:schemeClr val="accent1"/>
          </a:effectRef>
          <a:fontRef idx="minor">
            <a:schemeClr val="tx1"/>
          </a:fontRef>
        </p:style>
      </p:cxnSp>
      <p:sp>
        <p:nvSpPr>
          <p:cNvPr id="15" name="Title 1">
            <a:extLst>
              <a:ext uri="{FF2B5EF4-FFF2-40B4-BE49-F238E27FC236}">
                <a16:creationId xmlns:a16="http://schemas.microsoft.com/office/drawing/2014/main" id="{09AB8F6B-6D48-A68F-FD44-35F659AF2AC3}"/>
              </a:ext>
            </a:extLst>
          </p:cNvPr>
          <p:cNvSpPr>
            <a:spLocks noGrp="1"/>
          </p:cNvSpPr>
          <p:nvPr>
            <p:ph type="title"/>
          </p:nvPr>
        </p:nvSpPr>
        <p:spPr>
          <a:xfrm>
            <a:off x="640080" y="457200"/>
            <a:ext cx="10936224" cy="1298448"/>
          </a:xfrm>
        </p:spPr>
        <p:txBody>
          <a:bodyPr/>
          <a:lstStyle/>
          <a:p>
            <a:r>
              <a:rPr lang="en-US"/>
              <a:t>Click to edit Master title style</a:t>
            </a:r>
          </a:p>
        </p:txBody>
      </p:sp>
    </p:spTree>
    <p:extLst>
      <p:ext uri="{BB962C8B-B14F-4D97-AF65-F5344CB8AC3E}">
        <p14:creationId xmlns:p14="http://schemas.microsoft.com/office/powerpoint/2010/main" val="3433736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hree Conten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E26A0C-E42F-6A2A-044B-8C817559CB87}"/>
              </a:ext>
            </a:extLst>
          </p:cNvPr>
          <p:cNvSpPr/>
          <p:nvPr userDrawn="1"/>
        </p:nvSpPr>
        <p:spPr>
          <a:xfrm>
            <a:off x="4377128" y="3560257"/>
            <a:ext cx="7814872" cy="3297743"/>
          </a:xfrm>
          <a:prstGeom prst="rect">
            <a:avLst/>
          </a:prstGeom>
          <a:solidFill>
            <a:schemeClr val="accent2">
              <a:lumMod val="40000"/>
              <a:lumOff val="60000"/>
              <a:alpha val="4078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lumMod val="60000"/>
                  <a:lumOff val="40000"/>
                </a:schemeClr>
              </a:solidFill>
            </a:endParaRPr>
          </a:p>
        </p:txBody>
      </p:sp>
      <p:cxnSp>
        <p:nvCxnSpPr>
          <p:cNvPr id="7" name="Straight Connector 6">
            <a:extLst>
              <a:ext uri="{FF2B5EF4-FFF2-40B4-BE49-F238E27FC236}">
                <a16:creationId xmlns:a16="http://schemas.microsoft.com/office/drawing/2014/main" id="{F156E3D2-16B0-AFFA-51A9-B37F5830B6D9}"/>
              </a:ext>
            </a:extLst>
          </p:cNvPr>
          <p:cNvCxnSpPr>
            <a:cxnSpLocks/>
          </p:cNvCxnSpPr>
          <p:nvPr userDrawn="1"/>
        </p:nvCxnSpPr>
        <p:spPr>
          <a:xfrm>
            <a:off x="0" y="2657582"/>
            <a:ext cx="10782300" cy="0"/>
          </a:xfrm>
          <a:prstGeom prst="line">
            <a:avLst/>
          </a:prstGeom>
          <a:ln w="15875" cap="sq" cmpd="sng">
            <a:solidFill>
              <a:schemeClr val="tx1">
                <a:lumMod val="75000"/>
                <a:lumOff val="25000"/>
              </a:schemeClr>
            </a:solidFill>
            <a:headEnd type="none"/>
            <a:tailEnd type="ova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CF258996-D220-8B05-AE12-5AC4341BBFCF}"/>
              </a:ext>
            </a:extLst>
          </p:cNvPr>
          <p:cNvSpPr>
            <a:spLocks noGrp="1"/>
          </p:cNvSpPr>
          <p:nvPr>
            <p:ph type="body" idx="1"/>
          </p:nvPr>
        </p:nvSpPr>
        <p:spPr>
          <a:xfrm>
            <a:off x="1664208" y="1929384"/>
            <a:ext cx="2432304" cy="630936"/>
          </a:xfrm>
        </p:spPr>
        <p:txBody>
          <a:bodyPr lIns="0" anchor="ctr"/>
          <a:lstStyle>
            <a:lvl1pPr marL="0" indent="0">
              <a:buNone/>
              <a:defRPr sz="2400" b="1" cap="all"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4BC794-4A27-9A79-42A9-AFA939B20CB7}"/>
              </a:ext>
            </a:extLst>
          </p:cNvPr>
          <p:cNvSpPr>
            <a:spLocks noGrp="1"/>
          </p:cNvSpPr>
          <p:nvPr>
            <p:ph sz="half" idx="2"/>
          </p:nvPr>
        </p:nvSpPr>
        <p:spPr>
          <a:xfrm>
            <a:off x="1664208" y="2926080"/>
            <a:ext cx="2569464" cy="2093976"/>
          </a:xfrm>
        </p:spPr>
        <p:txBody>
          <a:bodyPr lIns="0" rIns="182880"/>
          <a:lstStyle>
            <a:lvl1pPr>
              <a:defRPr sz="1400">
                <a:solidFill>
                  <a:schemeClr val="tx1">
                    <a:lumMod val="75000"/>
                    <a:lumOff val="25000"/>
                  </a:schemeClr>
                </a:solidFill>
              </a:defRPr>
            </a:lvl1pPr>
            <a:lvl2pPr>
              <a:defRPr sz="1200">
                <a:solidFill>
                  <a:schemeClr val="tx1">
                    <a:lumMod val="75000"/>
                    <a:lumOff val="25000"/>
                  </a:schemeClr>
                </a:solidFill>
              </a:defRPr>
            </a:lvl2pPr>
            <a:lvl3pPr>
              <a:defRPr sz="1100">
                <a:solidFill>
                  <a:schemeClr val="tx1">
                    <a:lumMod val="75000"/>
                    <a:lumOff val="25000"/>
                  </a:schemeClr>
                </a:solidFill>
              </a:defRPr>
            </a:lvl3pPr>
            <a:lvl4pPr>
              <a:defRPr sz="1050">
                <a:solidFill>
                  <a:schemeClr val="tx1">
                    <a:lumMod val="75000"/>
                    <a:lumOff val="25000"/>
                  </a:schemeClr>
                </a:solidFill>
              </a:defRPr>
            </a:lvl4pPr>
            <a:lvl5pPr>
              <a:defRPr sz="105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D5120D9-C6AF-17C8-8F32-1FEE6BFBC92A}"/>
              </a:ext>
            </a:extLst>
          </p:cNvPr>
          <p:cNvSpPr>
            <a:spLocks noGrp="1"/>
          </p:cNvSpPr>
          <p:nvPr>
            <p:ph type="body" sz="quarter" idx="3"/>
          </p:nvPr>
        </p:nvSpPr>
        <p:spPr>
          <a:xfrm>
            <a:off x="5010912" y="1929384"/>
            <a:ext cx="2432304" cy="630936"/>
          </a:xfrm>
        </p:spPr>
        <p:txBody>
          <a:bodyPr lIns="0" anchor="ctr"/>
          <a:lstStyle>
            <a:lvl1pPr marL="0" indent="0">
              <a:buNone/>
              <a:defRPr sz="2400" b="1" cap="all"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344281-6BA8-08CC-F27B-A84598690509}"/>
              </a:ext>
            </a:extLst>
          </p:cNvPr>
          <p:cNvSpPr>
            <a:spLocks noGrp="1"/>
          </p:cNvSpPr>
          <p:nvPr>
            <p:ph sz="quarter" idx="4"/>
          </p:nvPr>
        </p:nvSpPr>
        <p:spPr>
          <a:xfrm>
            <a:off x="5010912" y="2926080"/>
            <a:ext cx="2569464" cy="2093976"/>
          </a:xfrm>
        </p:spPr>
        <p:txBody>
          <a:bodyPr lIns="0" rIns="182880"/>
          <a:lstStyle>
            <a:lvl1pPr>
              <a:defRPr sz="1400">
                <a:solidFill>
                  <a:schemeClr val="tx1">
                    <a:lumMod val="75000"/>
                    <a:lumOff val="25000"/>
                  </a:schemeClr>
                </a:solidFill>
              </a:defRPr>
            </a:lvl1pPr>
            <a:lvl2pPr>
              <a:defRPr sz="1200">
                <a:solidFill>
                  <a:schemeClr val="tx1">
                    <a:lumMod val="75000"/>
                    <a:lumOff val="25000"/>
                  </a:schemeClr>
                </a:solidFill>
              </a:defRPr>
            </a:lvl2pPr>
            <a:lvl3pPr>
              <a:defRPr sz="1100">
                <a:solidFill>
                  <a:schemeClr val="tx1">
                    <a:lumMod val="75000"/>
                    <a:lumOff val="25000"/>
                  </a:schemeClr>
                </a:solidFill>
              </a:defRPr>
            </a:lvl3pPr>
            <a:lvl4pPr>
              <a:defRPr sz="1050">
                <a:solidFill>
                  <a:schemeClr val="tx1">
                    <a:lumMod val="75000"/>
                    <a:lumOff val="25000"/>
                  </a:schemeClr>
                </a:solidFill>
              </a:defRPr>
            </a:lvl4pPr>
            <a:lvl5pPr>
              <a:defRPr sz="105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2">
            <a:extLst>
              <a:ext uri="{FF2B5EF4-FFF2-40B4-BE49-F238E27FC236}">
                <a16:creationId xmlns:a16="http://schemas.microsoft.com/office/drawing/2014/main" id="{D180249D-D2B0-9DE0-465A-6DA7FEB8A58C}"/>
              </a:ext>
            </a:extLst>
          </p:cNvPr>
          <p:cNvSpPr>
            <a:spLocks noGrp="1"/>
          </p:cNvSpPr>
          <p:nvPr>
            <p:ph type="sldNum" sz="quarter" idx="10"/>
          </p:nvPr>
        </p:nvSpPr>
        <p:spPr>
          <a:xfrm>
            <a:off x="11356848" y="6400800"/>
            <a:ext cx="438912" cy="246888"/>
          </a:xfrm>
        </p:spPr>
        <p:txBody>
          <a:bodyPr>
            <a:noAutofit/>
          </a:bodyPr>
          <a:lstStyle/>
          <a:p>
            <a:fld id="{BC0F0449-EF10-3E4D-894D-3DE10CF4206D}" type="slidenum">
              <a:rPr lang="en-US" smtClean="0"/>
              <a:pPr/>
              <a:t>‹#›</a:t>
            </a:fld>
            <a:endParaRPr lang="en-US" dirty="0"/>
          </a:p>
        </p:txBody>
      </p:sp>
      <p:sp>
        <p:nvSpPr>
          <p:cNvPr id="11" name="Footer Placeholder 3">
            <a:extLst>
              <a:ext uri="{FF2B5EF4-FFF2-40B4-BE49-F238E27FC236}">
                <a16:creationId xmlns:a16="http://schemas.microsoft.com/office/drawing/2014/main" id="{02B3893C-830A-CE74-7EA8-9BB69F636FD1}"/>
              </a:ext>
            </a:extLst>
          </p:cNvPr>
          <p:cNvSpPr>
            <a:spLocks noGrp="1"/>
          </p:cNvSpPr>
          <p:nvPr>
            <p:ph type="ftr" sz="quarter" idx="11"/>
          </p:nvPr>
        </p:nvSpPr>
        <p:spPr>
          <a:xfrm>
            <a:off x="365760" y="6400800"/>
            <a:ext cx="2916936" cy="246888"/>
          </a:xfrm>
        </p:spPr>
        <p:txBody>
          <a:bodyPr>
            <a:noAutofit/>
          </a:bodyPr>
          <a:lstStyle>
            <a:lvl1pPr algn="l">
              <a:defRPr/>
            </a:lvl1pPr>
          </a:lstStyle>
          <a:p>
            <a:r>
              <a:rPr lang="en-US" dirty="0"/>
              <a:t>Presentation title</a:t>
            </a:r>
          </a:p>
        </p:txBody>
      </p:sp>
      <p:sp>
        <p:nvSpPr>
          <p:cNvPr id="15" name="Title 1">
            <a:extLst>
              <a:ext uri="{FF2B5EF4-FFF2-40B4-BE49-F238E27FC236}">
                <a16:creationId xmlns:a16="http://schemas.microsoft.com/office/drawing/2014/main" id="{09AB8F6B-6D48-A68F-FD44-35F659AF2AC3}"/>
              </a:ext>
            </a:extLst>
          </p:cNvPr>
          <p:cNvSpPr>
            <a:spLocks noGrp="1"/>
          </p:cNvSpPr>
          <p:nvPr>
            <p:ph type="title"/>
          </p:nvPr>
        </p:nvSpPr>
        <p:spPr>
          <a:xfrm>
            <a:off x="640080" y="457200"/>
            <a:ext cx="10936224" cy="1298448"/>
          </a:xfrm>
        </p:spPr>
        <p:txBody>
          <a:bodyPr/>
          <a:lstStyle/>
          <a:p>
            <a:r>
              <a:rPr lang="en-US"/>
              <a:t>Click to edit Master title style</a:t>
            </a:r>
          </a:p>
        </p:txBody>
      </p:sp>
      <p:sp>
        <p:nvSpPr>
          <p:cNvPr id="8" name="Text Placeholder 4">
            <a:extLst>
              <a:ext uri="{FF2B5EF4-FFF2-40B4-BE49-F238E27FC236}">
                <a16:creationId xmlns:a16="http://schemas.microsoft.com/office/drawing/2014/main" id="{9537EA5E-3E96-57B0-C639-22C290FCD5E8}"/>
              </a:ext>
            </a:extLst>
          </p:cNvPr>
          <p:cNvSpPr>
            <a:spLocks noGrp="1"/>
          </p:cNvSpPr>
          <p:nvPr>
            <p:ph type="body" sz="quarter" idx="12"/>
          </p:nvPr>
        </p:nvSpPr>
        <p:spPr>
          <a:xfrm>
            <a:off x="8348472" y="1929384"/>
            <a:ext cx="2432304" cy="630936"/>
          </a:xfrm>
        </p:spPr>
        <p:txBody>
          <a:bodyPr lIns="0" anchor="ctr"/>
          <a:lstStyle>
            <a:lvl1pPr marL="0" indent="0">
              <a:buNone/>
              <a:defRPr sz="2400" b="1" cap="all"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Content Placeholder 5">
            <a:extLst>
              <a:ext uri="{FF2B5EF4-FFF2-40B4-BE49-F238E27FC236}">
                <a16:creationId xmlns:a16="http://schemas.microsoft.com/office/drawing/2014/main" id="{C81D5F3B-60ED-CA80-3AE7-2EFC356E7748}"/>
              </a:ext>
            </a:extLst>
          </p:cNvPr>
          <p:cNvSpPr>
            <a:spLocks noGrp="1"/>
          </p:cNvSpPr>
          <p:nvPr>
            <p:ph sz="quarter" idx="13"/>
          </p:nvPr>
        </p:nvSpPr>
        <p:spPr>
          <a:xfrm>
            <a:off x="8348472" y="2926080"/>
            <a:ext cx="2569464" cy="2093976"/>
          </a:xfrm>
        </p:spPr>
        <p:txBody>
          <a:bodyPr lIns="0" rIns="182880"/>
          <a:lstStyle>
            <a:lvl1pPr>
              <a:defRPr sz="1400">
                <a:solidFill>
                  <a:schemeClr val="tx1">
                    <a:lumMod val="75000"/>
                    <a:lumOff val="25000"/>
                  </a:schemeClr>
                </a:solidFill>
              </a:defRPr>
            </a:lvl1pPr>
            <a:lvl2pPr>
              <a:defRPr sz="1200">
                <a:solidFill>
                  <a:schemeClr val="tx1">
                    <a:lumMod val="75000"/>
                    <a:lumOff val="25000"/>
                  </a:schemeClr>
                </a:solidFill>
              </a:defRPr>
            </a:lvl2pPr>
            <a:lvl3pPr>
              <a:defRPr sz="1100">
                <a:solidFill>
                  <a:schemeClr val="tx1">
                    <a:lumMod val="75000"/>
                    <a:lumOff val="25000"/>
                  </a:schemeClr>
                </a:solidFill>
              </a:defRPr>
            </a:lvl3pPr>
            <a:lvl4pPr>
              <a:defRPr sz="1050">
                <a:solidFill>
                  <a:schemeClr val="tx1">
                    <a:lumMod val="75000"/>
                    <a:lumOff val="25000"/>
                  </a:schemeClr>
                </a:solidFill>
              </a:defRPr>
            </a:lvl4pPr>
            <a:lvl5pPr>
              <a:defRPr sz="105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72237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Summary">
    <p:bg>
      <p:bgPr>
        <a:solidFill>
          <a:schemeClr val="accent3"/>
        </a:solidFill>
        <a:effectLst/>
      </p:bgPr>
    </p:bg>
    <p:spTree>
      <p:nvGrpSpPr>
        <p:cNvPr id="1" name=""/>
        <p:cNvGrpSpPr/>
        <p:nvPr/>
      </p:nvGrpSpPr>
      <p:grpSpPr>
        <a:xfrm>
          <a:off x="0" y="0"/>
          <a:ext cx="0" cy="0"/>
          <a:chOff x="0" y="0"/>
          <a:chExt cx="0" cy="0"/>
        </a:xfrm>
      </p:grpSpPr>
      <p:sp>
        <p:nvSpPr>
          <p:cNvPr id="15" name="Text Placeholder 10">
            <a:extLst>
              <a:ext uri="{FF2B5EF4-FFF2-40B4-BE49-F238E27FC236}">
                <a16:creationId xmlns:a16="http://schemas.microsoft.com/office/drawing/2014/main" id="{5CD45539-3B3A-464F-2480-A7235DE9D3E7}"/>
              </a:ext>
            </a:extLst>
          </p:cNvPr>
          <p:cNvSpPr>
            <a:spLocks noGrp="1"/>
          </p:cNvSpPr>
          <p:nvPr>
            <p:ph type="body" sz="quarter" idx="17"/>
          </p:nvPr>
        </p:nvSpPr>
        <p:spPr>
          <a:xfrm>
            <a:off x="0" y="3154680"/>
            <a:ext cx="12198096" cy="1709928"/>
          </a:xfrm>
        </p:spPr>
        <p:txBody>
          <a:bodyPr anchor="ctr">
            <a:noAutofit/>
          </a:bodyPr>
          <a:lstStyle>
            <a:lvl1pPr marL="0" indent="0" algn="ctr">
              <a:lnSpc>
                <a:spcPct val="90000"/>
              </a:lnSpc>
              <a:spcBef>
                <a:spcPts val="0"/>
              </a:spcBef>
              <a:buNone/>
              <a:defRPr sz="13800" b="1" cap="all" baseline="0">
                <a:solidFill>
                  <a:schemeClr val="accent4">
                    <a:lumMod val="75000"/>
                  </a:schemeClr>
                </a:solidFill>
                <a:latin typeface="+mj-lt"/>
              </a:defRPr>
            </a:lvl1pPr>
          </a:lstStyle>
          <a:p>
            <a:pPr lvl="0"/>
            <a:r>
              <a:rPr lang="en-US"/>
              <a:t>Click to edit Master text styles</a:t>
            </a:r>
          </a:p>
        </p:txBody>
      </p:sp>
      <p:sp>
        <p:nvSpPr>
          <p:cNvPr id="2" name="Title 1">
            <a:extLst>
              <a:ext uri="{FF2B5EF4-FFF2-40B4-BE49-F238E27FC236}">
                <a16:creationId xmlns:a16="http://schemas.microsoft.com/office/drawing/2014/main" id="{23732606-8178-6E55-26AD-51AAFF50D284}"/>
              </a:ext>
            </a:extLst>
          </p:cNvPr>
          <p:cNvSpPr>
            <a:spLocks noGrp="1"/>
          </p:cNvSpPr>
          <p:nvPr>
            <p:ph type="title"/>
          </p:nvPr>
        </p:nvSpPr>
        <p:spPr>
          <a:xfrm>
            <a:off x="0" y="1828800"/>
            <a:ext cx="12198096" cy="1709928"/>
          </a:xfrm>
        </p:spPr>
        <p:txBody>
          <a:bodyPr>
            <a:noAutofit/>
          </a:bodyPr>
          <a:lstStyle>
            <a:lvl1pPr algn="ctr">
              <a:defRPr sz="13800" cap="all" baseline="0">
                <a:solidFill>
                  <a:schemeClr val="accent4">
                    <a:lumMod val="75000"/>
                  </a:schemeClr>
                </a:solidFill>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CF00AE91-3B85-16DB-77F3-EDF2472DDB30}"/>
              </a:ext>
            </a:extLst>
          </p:cNvPr>
          <p:cNvSpPr>
            <a:spLocks noGrp="1"/>
          </p:cNvSpPr>
          <p:nvPr>
            <p:ph type="sldNum" sz="quarter" idx="10"/>
          </p:nvPr>
        </p:nvSpPr>
        <p:spPr>
          <a:xfrm>
            <a:off x="11356848" y="6400800"/>
            <a:ext cx="438912" cy="246888"/>
          </a:xfrm>
        </p:spPr>
        <p:txBody>
          <a:bodyPr>
            <a:noAutofit/>
          </a:bodyPr>
          <a:lstStyle/>
          <a:p>
            <a:fld id="{BC0F0449-EF10-3E4D-894D-3DE10CF4206D}" type="slidenum">
              <a:rPr lang="en-US" smtClean="0"/>
              <a:pPr/>
              <a:t>‹#›</a:t>
            </a:fld>
            <a:endParaRPr lang="en-US" dirty="0"/>
          </a:p>
        </p:txBody>
      </p:sp>
      <p:sp>
        <p:nvSpPr>
          <p:cNvPr id="4" name="Footer Placeholder 3">
            <a:extLst>
              <a:ext uri="{FF2B5EF4-FFF2-40B4-BE49-F238E27FC236}">
                <a16:creationId xmlns:a16="http://schemas.microsoft.com/office/drawing/2014/main" id="{959C2A85-E1A4-A097-5C3F-E9D9396F5753}"/>
              </a:ext>
            </a:extLst>
          </p:cNvPr>
          <p:cNvSpPr>
            <a:spLocks noGrp="1"/>
          </p:cNvSpPr>
          <p:nvPr>
            <p:ph type="ftr" sz="quarter" idx="11"/>
          </p:nvPr>
        </p:nvSpPr>
        <p:spPr>
          <a:xfrm>
            <a:off x="365760" y="6400800"/>
            <a:ext cx="2916936" cy="246888"/>
          </a:xfrm>
        </p:spPr>
        <p:txBody>
          <a:bodyPr>
            <a:noAutofit/>
          </a:bodyPr>
          <a:lstStyle>
            <a:lvl1pPr algn="l">
              <a:defRPr/>
            </a:lvl1pPr>
          </a:lstStyle>
          <a:p>
            <a:r>
              <a:rPr lang="en-US" dirty="0"/>
              <a:t>Presentation title</a:t>
            </a:r>
          </a:p>
        </p:txBody>
      </p:sp>
      <p:sp>
        <p:nvSpPr>
          <p:cNvPr id="11" name="Text Placeholder 10">
            <a:extLst>
              <a:ext uri="{FF2B5EF4-FFF2-40B4-BE49-F238E27FC236}">
                <a16:creationId xmlns:a16="http://schemas.microsoft.com/office/drawing/2014/main" id="{5B2F2BA9-7FBD-D1B5-303E-B240F73D58E1}"/>
              </a:ext>
            </a:extLst>
          </p:cNvPr>
          <p:cNvSpPr>
            <a:spLocks noGrp="1"/>
          </p:cNvSpPr>
          <p:nvPr>
            <p:ph type="body" sz="quarter" idx="13"/>
          </p:nvPr>
        </p:nvSpPr>
        <p:spPr>
          <a:xfrm>
            <a:off x="0" y="2587752"/>
            <a:ext cx="12198096" cy="1508760"/>
          </a:xfrm>
          <a:solidFill>
            <a:schemeClr val="accent3"/>
          </a:solidFill>
        </p:spPr>
        <p:txBody>
          <a:bodyPr lIns="877824" rIns="877824" anchor="ctr">
            <a:noAutofit/>
          </a:bodyPr>
          <a:lstStyle>
            <a:lvl1pPr marL="0" indent="0" algn="ctr">
              <a:lnSpc>
                <a:spcPct val="100000"/>
              </a:lnSpc>
              <a:spcBef>
                <a:spcPts val="0"/>
              </a:spcBef>
              <a:buNone/>
              <a:defRPr sz="1800" cap="none" baseline="0"/>
            </a:lvl1pPr>
          </a:lstStyle>
          <a:p>
            <a:pPr lvl="0"/>
            <a:r>
              <a:rPr lang="en-US"/>
              <a:t>Click to edit Master text styles</a:t>
            </a:r>
          </a:p>
        </p:txBody>
      </p:sp>
    </p:spTree>
    <p:extLst>
      <p:ext uri="{BB962C8B-B14F-4D97-AF65-F5344CB8AC3E}">
        <p14:creationId xmlns:p14="http://schemas.microsoft.com/office/powerpoint/2010/main" val="27728790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A6C6E2D-7286-A78B-3254-6E7A370C6A6B}"/>
              </a:ext>
            </a:extLst>
          </p:cNvPr>
          <p:cNvSpPr>
            <a:spLocks noGrp="1"/>
          </p:cNvSpPr>
          <p:nvPr>
            <p:ph type="pic" sz="quarter" idx="10"/>
          </p:nvPr>
        </p:nvSpPr>
        <p:spPr>
          <a:xfrm>
            <a:off x="7653528" y="2532888"/>
            <a:ext cx="3730752" cy="3721608"/>
          </a:xfrm>
          <a:solidFill>
            <a:schemeClr val="accent1">
              <a:lumMod val="90000"/>
            </a:schemeClr>
          </a:solidFill>
        </p:spPr>
        <p:txBody>
          <a:bodyPr anchor="ctr"/>
          <a:lstStyle>
            <a:lvl1pPr marL="0" indent="0" algn="ctr">
              <a:buNone/>
              <a:defRPr sz="1000"/>
            </a:lvl1pPr>
          </a:lstStyle>
          <a:p>
            <a:r>
              <a:rPr lang="en-US"/>
              <a:t>Click icon to add picture</a:t>
            </a:r>
            <a:endParaRPr lang="en-US" dirty="0"/>
          </a:p>
        </p:txBody>
      </p:sp>
      <p:sp>
        <p:nvSpPr>
          <p:cNvPr id="2" name="Title 1">
            <a:extLst>
              <a:ext uri="{FF2B5EF4-FFF2-40B4-BE49-F238E27FC236}">
                <a16:creationId xmlns:a16="http://schemas.microsoft.com/office/drawing/2014/main" id="{F5CE9608-82F8-5A3A-8F2B-B02328A17B1C}"/>
              </a:ext>
            </a:extLst>
          </p:cNvPr>
          <p:cNvSpPr>
            <a:spLocks noGrp="1"/>
          </p:cNvSpPr>
          <p:nvPr>
            <p:ph type="ctrTitle"/>
          </p:nvPr>
        </p:nvSpPr>
        <p:spPr>
          <a:xfrm>
            <a:off x="356616" y="850392"/>
            <a:ext cx="11347704" cy="1298448"/>
          </a:xfrm>
        </p:spPr>
        <p:txBody>
          <a:bodyPr anchor="ctr">
            <a:noAutofit/>
          </a:bodyPr>
          <a:lstStyle>
            <a:lvl1pPr algn="l">
              <a:defRPr sz="1380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4EF1E8-FA5F-A239-4078-9559136871D4}"/>
              </a:ext>
            </a:extLst>
          </p:cNvPr>
          <p:cNvSpPr>
            <a:spLocks noGrp="1"/>
          </p:cNvSpPr>
          <p:nvPr>
            <p:ph type="subTitle" idx="1"/>
          </p:nvPr>
        </p:nvSpPr>
        <p:spPr>
          <a:xfrm>
            <a:off x="356616" y="4187952"/>
            <a:ext cx="5376672" cy="1371600"/>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Text Placeholder 10">
            <a:extLst>
              <a:ext uri="{FF2B5EF4-FFF2-40B4-BE49-F238E27FC236}">
                <a16:creationId xmlns:a16="http://schemas.microsoft.com/office/drawing/2014/main" id="{FBFFEADD-5074-43DB-8F36-D0CB44E613C2}"/>
              </a:ext>
            </a:extLst>
          </p:cNvPr>
          <p:cNvSpPr>
            <a:spLocks noGrp="1"/>
          </p:cNvSpPr>
          <p:nvPr>
            <p:ph type="body" sz="quarter" idx="11" hasCustomPrompt="1"/>
          </p:nvPr>
        </p:nvSpPr>
        <p:spPr>
          <a:xfrm>
            <a:off x="357188" y="2432304"/>
            <a:ext cx="5738812" cy="1298448"/>
          </a:xfrm>
        </p:spPr>
        <p:txBody>
          <a:bodyPr anchor="ctr"/>
          <a:lstStyle>
            <a:lvl1pPr marL="0" indent="0">
              <a:buNone/>
              <a:defRPr sz="13800" b="1" i="1" cap="all" baseline="0">
                <a:solidFill>
                  <a:schemeClr val="tx1">
                    <a:lumMod val="75000"/>
                    <a:lumOff val="25000"/>
                  </a:schemeClr>
                </a:solidFill>
                <a:latin typeface="+mj-lt"/>
              </a:defRPr>
            </a:lvl1pPr>
          </a:lstStyle>
          <a:p>
            <a:pPr lvl="0"/>
            <a:r>
              <a:rPr lang="en-US" dirty="0"/>
              <a:t>Title</a:t>
            </a:r>
          </a:p>
        </p:txBody>
      </p:sp>
      <p:sp>
        <p:nvSpPr>
          <p:cNvPr id="6" name="Picture Placeholder 8">
            <a:extLst>
              <a:ext uri="{FF2B5EF4-FFF2-40B4-BE49-F238E27FC236}">
                <a16:creationId xmlns:a16="http://schemas.microsoft.com/office/drawing/2014/main" id="{343883A3-D444-AA65-322E-C4F2B66929CF}"/>
              </a:ext>
            </a:extLst>
          </p:cNvPr>
          <p:cNvSpPr>
            <a:spLocks noGrp="1"/>
          </p:cNvSpPr>
          <p:nvPr>
            <p:ph type="pic" sz="quarter" idx="12"/>
          </p:nvPr>
        </p:nvSpPr>
        <p:spPr>
          <a:xfrm>
            <a:off x="5632704" y="3593592"/>
            <a:ext cx="3410712" cy="1783080"/>
          </a:xfrm>
          <a:solidFill>
            <a:schemeClr val="accent5">
              <a:lumMod val="20000"/>
              <a:lumOff val="80000"/>
            </a:schemeClr>
          </a:solidFill>
        </p:spPr>
        <p:txBody>
          <a:bodyPr anchor="ctr"/>
          <a:lstStyle>
            <a:lvl1pPr marL="0" indent="0" algn="ctr">
              <a:buNone/>
              <a:defRPr sz="1000"/>
            </a:lvl1pPr>
          </a:lstStyle>
          <a:p>
            <a:r>
              <a:rPr lang="en-US"/>
              <a:t>Click icon to add picture</a:t>
            </a:r>
            <a:endParaRPr lang="en-US" dirty="0"/>
          </a:p>
        </p:txBody>
      </p:sp>
    </p:spTree>
    <p:extLst>
      <p:ext uri="{BB962C8B-B14F-4D97-AF65-F5344CB8AC3E}">
        <p14:creationId xmlns:p14="http://schemas.microsoft.com/office/powerpoint/2010/main" val="364790557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F4C9462-DD7C-E02D-1CDD-3A9BC288BE01}"/>
              </a:ext>
            </a:extLst>
          </p:cNvPr>
          <p:cNvSpPr/>
          <p:nvPr userDrawn="1"/>
        </p:nvSpPr>
        <p:spPr>
          <a:xfrm>
            <a:off x="6095999" y="0"/>
            <a:ext cx="6096000" cy="4762500"/>
          </a:xfrm>
          <a:prstGeom prst="rect">
            <a:avLst/>
          </a:prstGeom>
          <a:solidFill>
            <a:schemeClr val="accent4">
              <a:lumMod val="40000"/>
              <a:lumOff val="60000"/>
              <a:alpha val="4078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lumMod val="60000"/>
                  <a:lumOff val="40000"/>
                </a:schemeClr>
              </a:solidFill>
            </a:endParaRPr>
          </a:p>
        </p:txBody>
      </p:sp>
      <p:sp>
        <p:nvSpPr>
          <p:cNvPr id="4" name="Content Placeholder 3">
            <a:extLst>
              <a:ext uri="{FF2B5EF4-FFF2-40B4-BE49-F238E27FC236}">
                <a16:creationId xmlns:a16="http://schemas.microsoft.com/office/drawing/2014/main" id="{384BC794-4A27-9A79-42A9-AFA939B20CB7}"/>
              </a:ext>
            </a:extLst>
          </p:cNvPr>
          <p:cNvSpPr>
            <a:spLocks noGrp="1"/>
          </p:cNvSpPr>
          <p:nvPr>
            <p:ph sz="half" idx="2"/>
          </p:nvPr>
        </p:nvSpPr>
        <p:spPr>
          <a:xfrm>
            <a:off x="4078224" y="1984248"/>
            <a:ext cx="7278624" cy="1810512"/>
          </a:xfrm>
        </p:spPr>
        <p:txBody>
          <a:bodyPr lIns="0"/>
          <a:lstStyle>
            <a:lvl1pPr>
              <a:defRPr sz="1400">
                <a:solidFill>
                  <a:schemeClr val="tx1">
                    <a:lumMod val="75000"/>
                    <a:lumOff val="25000"/>
                  </a:schemeClr>
                </a:solidFill>
              </a:defRPr>
            </a:lvl1pPr>
            <a:lvl2pPr>
              <a:defRPr sz="1200">
                <a:solidFill>
                  <a:schemeClr val="tx1">
                    <a:lumMod val="75000"/>
                    <a:lumOff val="25000"/>
                  </a:schemeClr>
                </a:solidFill>
              </a:defRPr>
            </a:lvl2pPr>
            <a:lvl3pPr>
              <a:defRPr sz="1100">
                <a:solidFill>
                  <a:schemeClr val="tx1">
                    <a:lumMod val="75000"/>
                    <a:lumOff val="25000"/>
                  </a:schemeClr>
                </a:solidFill>
              </a:defRPr>
            </a:lvl3pPr>
            <a:lvl4pPr>
              <a:defRPr sz="1050">
                <a:solidFill>
                  <a:schemeClr val="tx1">
                    <a:lumMod val="75000"/>
                    <a:lumOff val="25000"/>
                  </a:schemeClr>
                </a:solidFill>
              </a:defRPr>
            </a:lvl4pPr>
            <a:lvl5pPr>
              <a:defRPr sz="105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D2344281-6BA8-08CC-F27B-A84598690509}"/>
              </a:ext>
            </a:extLst>
          </p:cNvPr>
          <p:cNvSpPr>
            <a:spLocks noGrp="1"/>
          </p:cNvSpPr>
          <p:nvPr>
            <p:ph sz="quarter" idx="4"/>
          </p:nvPr>
        </p:nvSpPr>
        <p:spPr>
          <a:xfrm>
            <a:off x="4078224" y="4352544"/>
            <a:ext cx="7278624" cy="1810512"/>
          </a:xfrm>
        </p:spPr>
        <p:txBody>
          <a:bodyPr lIns="0"/>
          <a:lstStyle>
            <a:lvl1pPr>
              <a:defRPr sz="1400">
                <a:solidFill>
                  <a:schemeClr val="tx1">
                    <a:lumMod val="75000"/>
                    <a:lumOff val="25000"/>
                  </a:schemeClr>
                </a:solidFill>
              </a:defRPr>
            </a:lvl1pPr>
            <a:lvl2pPr>
              <a:defRPr sz="1200">
                <a:solidFill>
                  <a:schemeClr val="tx1">
                    <a:lumMod val="75000"/>
                    <a:lumOff val="25000"/>
                  </a:schemeClr>
                </a:solidFill>
              </a:defRPr>
            </a:lvl2pPr>
            <a:lvl3pPr>
              <a:defRPr sz="1100">
                <a:solidFill>
                  <a:schemeClr val="tx1">
                    <a:lumMod val="75000"/>
                    <a:lumOff val="25000"/>
                  </a:schemeClr>
                </a:solidFill>
              </a:defRPr>
            </a:lvl3pPr>
            <a:lvl4pPr>
              <a:defRPr sz="1050">
                <a:solidFill>
                  <a:schemeClr val="tx1">
                    <a:lumMod val="75000"/>
                    <a:lumOff val="25000"/>
                  </a:schemeClr>
                </a:solidFill>
              </a:defRPr>
            </a:lvl4pPr>
            <a:lvl5pPr>
              <a:defRPr sz="105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2">
            <a:extLst>
              <a:ext uri="{FF2B5EF4-FFF2-40B4-BE49-F238E27FC236}">
                <a16:creationId xmlns:a16="http://schemas.microsoft.com/office/drawing/2014/main" id="{D180249D-D2B0-9DE0-465A-6DA7FEB8A58C}"/>
              </a:ext>
            </a:extLst>
          </p:cNvPr>
          <p:cNvSpPr>
            <a:spLocks noGrp="1"/>
          </p:cNvSpPr>
          <p:nvPr>
            <p:ph type="sldNum" sz="quarter" idx="10"/>
          </p:nvPr>
        </p:nvSpPr>
        <p:spPr>
          <a:xfrm>
            <a:off x="11356848" y="6400800"/>
            <a:ext cx="438912" cy="246888"/>
          </a:xfrm>
        </p:spPr>
        <p:txBody>
          <a:bodyPr>
            <a:noAutofit/>
          </a:bodyPr>
          <a:lstStyle/>
          <a:p>
            <a:fld id="{BC0F0449-EF10-3E4D-894D-3DE10CF4206D}" type="slidenum">
              <a:rPr lang="en-US" smtClean="0"/>
              <a:pPr/>
              <a:t>‹#›</a:t>
            </a:fld>
            <a:endParaRPr lang="en-US" dirty="0"/>
          </a:p>
        </p:txBody>
      </p:sp>
      <p:sp>
        <p:nvSpPr>
          <p:cNvPr id="11" name="Footer Placeholder 3">
            <a:extLst>
              <a:ext uri="{FF2B5EF4-FFF2-40B4-BE49-F238E27FC236}">
                <a16:creationId xmlns:a16="http://schemas.microsoft.com/office/drawing/2014/main" id="{02B3893C-830A-CE74-7EA8-9BB69F636FD1}"/>
              </a:ext>
            </a:extLst>
          </p:cNvPr>
          <p:cNvSpPr>
            <a:spLocks noGrp="1"/>
          </p:cNvSpPr>
          <p:nvPr>
            <p:ph type="ftr" sz="quarter" idx="11"/>
          </p:nvPr>
        </p:nvSpPr>
        <p:spPr>
          <a:xfrm>
            <a:off x="365760" y="6400800"/>
            <a:ext cx="2916936" cy="246888"/>
          </a:xfrm>
        </p:spPr>
        <p:txBody>
          <a:bodyPr>
            <a:noAutofit/>
          </a:bodyPr>
          <a:lstStyle>
            <a:lvl1pPr algn="l">
              <a:defRPr/>
            </a:lvl1pPr>
          </a:lstStyle>
          <a:p>
            <a:r>
              <a:rPr lang="en-US" dirty="0"/>
              <a:t>Presentation title</a:t>
            </a:r>
          </a:p>
        </p:txBody>
      </p:sp>
      <p:cxnSp>
        <p:nvCxnSpPr>
          <p:cNvPr id="13" name="Straight Connector 12">
            <a:extLst>
              <a:ext uri="{FF2B5EF4-FFF2-40B4-BE49-F238E27FC236}">
                <a16:creationId xmlns:a16="http://schemas.microsoft.com/office/drawing/2014/main" id="{4FEB4121-C7B1-D448-DE15-4DFEA09D0655}"/>
              </a:ext>
            </a:extLst>
          </p:cNvPr>
          <p:cNvCxnSpPr>
            <a:cxnSpLocks/>
          </p:cNvCxnSpPr>
          <p:nvPr userDrawn="1"/>
        </p:nvCxnSpPr>
        <p:spPr>
          <a:xfrm>
            <a:off x="-2" y="2315959"/>
            <a:ext cx="3858207" cy="0"/>
          </a:xfrm>
          <a:prstGeom prst="line">
            <a:avLst/>
          </a:prstGeom>
          <a:ln w="15875" cap="sq" cmpd="sng">
            <a:solidFill>
              <a:schemeClr val="tx1">
                <a:lumMod val="75000"/>
                <a:lumOff val="2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6431E3-2BD2-4D62-E397-DC4A847C7F2A}"/>
              </a:ext>
            </a:extLst>
          </p:cNvPr>
          <p:cNvCxnSpPr>
            <a:cxnSpLocks/>
          </p:cNvCxnSpPr>
          <p:nvPr userDrawn="1"/>
        </p:nvCxnSpPr>
        <p:spPr>
          <a:xfrm>
            <a:off x="-2" y="4659109"/>
            <a:ext cx="3858207" cy="0"/>
          </a:xfrm>
          <a:prstGeom prst="line">
            <a:avLst/>
          </a:prstGeom>
          <a:ln w="15875" cap="sq" cmpd="sng">
            <a:solidFill>
              <a:schemeClr val="tx1">
                <a:lumMod val="75000"/>
                <a:lumOff val="25000"/>
              </a:schemeClr>
            </a:solidFill>
            <a:tailEnd type="oval"/>
          </a:ln>
        </p:spPr>
        <p:style>
          <a:lnRef idx="1">
            <a:schemeClr val="accent1"/>
          </a:lnRef>
          <a:fillRef idx="0">
            <a:schemeClr val="accent1"/>
          </a:fillRef>
          <a:effectRef idx="0">
            <a:schemeClr val="accent1"/>
          </a:effectRef>
          <a:fontRef idx="minor">
            <a:schemeClr val="tx1"/>
          </a:fontRef>
        </p:style>
      </p:cxnSp>
      <p:sp>
        <p:nvSpPr>
          <p:cNvPr id="15" name="Title 1">
            <a:extLst>
              <a:ext uri="{FF2B5EF4-FFF2-40B4-BE49-F238E27FC236}">
                <a16:creationId xmlns:a16="http://schemas.microsoft.com/office/drawing/2014/main" id="{09AB8F6B-6D48-A68F-FD44-35F659AF2AC3}"/>
              </a:ext>
            </a:extLst>
          </p:cNvPr>
          <p:cNvSpPr>
            <a:spLocks noGrp="1"/>
          </p:cNvSpPr>
          <p:nvPr>
            <p:ph type="title"/>
          </p:nvPr>
        </p:nvSpPr>
        <p:spPr>
          <a:xfrm>
            <a:off x="640080" y="457200"/>
            <a:ext cx="10936224" cy="1298448"/>
          </a:xfrm>
        </p:spPr>
        <p:txBody>
          <a:bodyPr/>
          <a:lstStyle/>
          <a:p>
            <a:r>
              <a:rPr lang="en-US"/>
              <a:t>Click to edit Master title style</a:t>
            </a:r>
          </a:p>
        </p:txBody>
      </p:sp>
    </p:spTree>
    <p:extLst>
      <p:ext uri="{BB962C8B-B14F-4D97-AF65-F5344CB8AC3E}">
        <p14:creationId xmlns:p14="http://schemas.microsoft.com/office/powerpoint/2010/main" val="33779918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7BFC0-622D-78DB-4C7F-A2FA024C5956}"/>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74CFF80F-DCFA-670B-579E-37B302452052}"/>
              </a:ext>
            </a:extLst>
          </p:cNvPr>
          <p:cNvSpPr>
            <a:spLocks noGrp="1"/>
          </p:cNvSpPr>
          <p:nvPr>
            <p:ph type="ftr" sz="quarter" idx="11"/>
          </p:nvPr>
        </p:nvSpPr>
        <p:spPr>
          <a:xfrm rot="16200000">
            <a:off x="-531091" y="983633"/>
            <a:ext cx="1728216" cy="283464"/>
          </a:xfrm>
          <a:prstGeom prst="rect">
            <a:avLst/>
          </a:prstGeom>
        </p:spPr>
        <p:txBody>
          <a:bodyPr/>
          <a:lstStyle/>
          <a:p>
            <a:r>
              <a:rPr lang="en-US" dirty="0"/>
              <a:t>Presentation title</a:t>
            </a:r>
          </a:p>
        </p:txBody>
      </p:sp>
      <p:sp>
        <p:nvSpPr>
          <p:cNvPr id="5" name="Slide Number Placeholder 4">
            <a:extLst>
              <a:ext uri="{FF2B5EF4-FFF2-40B4-BE49-F238E27FC236}">
                <a16:creationId xmlns:a16="http://schemas.microsoft.com/office/drawing/2014/main" id="{9ED5F004-91A0-6002-ADBC-13D488B34C56}"/>
              </a:ext>
            </a:extLst>
          </p:cNvPr>
          <p:cNvSpPr>
            <a:spLocks noGrp="1"/>
          </p:cNvSpPr>
          <p:nvPr>
            <p:ph type="sldNum" sz="quarter" idx="12"/>
          </p:nvPr>
        </p:nvSpPr>
        <p:spPr/>
        <p:txBody>
          <a:bodyPr/>
          <a:lstStyle/>
          <a:p>
            <a:fld id="{BC0F0449-EF10-3E4D-894D-3DE10CF4206D}" type="slidenum">
              <a:rPr lang="en-US" smtClean="0"/>
              <a:t>‹#›</a:t>
            </a:fld>
            <a:endParaRPr lang="en-US" dirty="0"/>
          </a:p>
        </p:txBody>
      </p:sp>
    </p:spTree>
    <p:extLst>
      <p:ext uri="{BB962C8B-B14F-4D97-AF65-F5344CB8AC3E}">
        <p14:creationId xmlns:p14="http://schemas.microsoft.com/office/powerpoint/2010/main" val="19226726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B55F8A4-5F7C-D72D-3152-E32D36CB3821}"/>
              </a:ext>
            </a:extLst>
          </p:cNvPr>
          <p:cNvSpPr>
            <a:spLocks noGrp="1"/>
          </p:cNvSpPr>
          <p:nvPr>
            <p:ph type="ftr" sz="quarter" idx="11"/>
          </p:nvPr>
        </p:nvSpPr>
        <p:spPr>
          <a:xfrm rot="16200000">
            <a:off x="-531091" y="983633"/>
            <a:ext cx="1728216" cy="283464"/>
          </a:xfrm>
          <a:prstGeom prst="rect">
            <a:avLst/>
          </a:prstGeom>
        </p:spPr>
        <p:txBody>
          <a:bodyPr/>
          <a:lstStyle/>
          <a:p>
            <a:r>
              <a:rPr lang="en-US" dirty="0"/>
              <a:t>Presentation title</a:t>
            </a:r>
          </a:p>
        </p:txBody>
      </p:sp>
      <p:sp>
        <p:nvSpPr>
          <p:cNvPr id="4" name="Slide Number Placeholder 3">
            <a:extLst>
              <a:ext uri="{FF2B5EF4-FFF2-40B4-BE49-F238E27FC236}">
                <a16:creationId xmlns:a16="http://schemas.microsoft.com/office/drawing/2014/main" id="{F7C25242-09B4-0142-6671-8450905AA5DC}"/>
              </a:ext>
            </a:extLst>
          </p:cNvPr>
          <p:cNvSpPr>
            <a:spLocks noGrp="1"/>
          </p:cNvSpPr>
          <p:nvPr>
            <p:ph type="sldNum" sz="quarter" idx="12"/>
          </p:nvPr>
        </p:nvSpPr>
        <p:spPr/>
        <p:txBody>
          <a:bodyPr/>
          <a:lstStyle/>
          <a:p>
            <a:fld id="{BC0F0449-EF10-3E4D-894D-3DE10CF4206D}" type="slidenum">
              <a:rPr lang="en-US" smtClean="0"/>
              <a:t>‹#›</a:t>
            </a:fld>
            <a:endParaRPr lang="en-US" dirty="0"/>
          </a:p>
        </p:txBody>
      </p:sp>
    </p:spTree>
    <p:extLst>
      <p:ext uri="{BB962C8B-B14F-4D97-AF65-F5344CB8AC3E}">
        <p14:creationId xmlns:p14="http://schemas.microsoft.com/office/powerpoint/2010/main" val="12590753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C525B-C154-D20D-97A4-047C9CC983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5A1B8FF-2966-C2CF-BC8F-A322410A5A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1988CC0-E81C-D2FD-24CC-8D1179C58B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Slide Number Placeholder 2">
            <a:extLst>
              <a:ext uri="{FF2B5EF4-FFF2-40B4-BE49-F238E27FC236}">
                <a16:creationId xmlns:a16="http://schemas.microsoft.com/office/drawing/2014/main" id="{E7F841FD-D5EE-62EE-F649-30697BB81B06}"/>
              </a:ext>
            </a:extLst>
          </p:cNvPr>
          <p:cNvSpPr>
            <a:spLocks noGrp="1"/>
          </p:cNvSpPr>
          <p:nvPr>
            <p:ph type="sldNum" sz="quarter" idx="10"/>
          </p:nvPr>
        </p:nvSpPr>
        <p:spPr>
          <a:xfrm>
            <a:off x="11356848" y="6400800"/>
            <a:ext cx="438912" cy="246888"/>
          </a:xfrm>
        </p:spPr>
        <p:txBody>
          <a:bodyPr>
            <a:noAutofit/>
          </a:bodyPr>
          <a:lstStyle/>
          <a:p>
            <a:fld id="{BC0F0449-EF10-3E4D-894D-3DE10CF4206D}" type="slidenum">
              <a:rPr lang="en-US" smtClean="0"/>
              <a:pPr/>
              <a:t>‹#›</a:t>
            </a:fld>
            <a:endParaRPr lang="en-US" dirty="0"/>
          </a:p>
        </p:txBody>
      </p:sp>
      <p:sp>
        <p:nvSpPr>
          <p:cNvPr id="9" name="Footer Placeholder 3">
            <a:extLst>
              <a:ext uri="{FF2B5EF4-FFF2-40B4-BE49-F238E27FC236}">
                <a16:creationId xmlns:a16="http://schemas.microsoft.com/office/drawing/2014/main" id="{0533D4FA-41B7-3B85-9984-899340B9D595}"/>
              </a:ext>
            </a:extLst>
          </p:cNvPr>
          <p:cNvSpPr>
            <a:spLocks noGrp="1"/>
          </p:cNvSpPr>
          <p:nvPr>
            <p:ph type="ftr" sz="quarter" idx="11"/>
          </p:nvPr>
        </p:nvSpPr>
        <p:spPr>
          <a:xfrm>
            <a:off x="365760" y="6400800"/>
            <a:ext cx="2916936" cy="246888"/>
          </a:xfrm>
        </p:spPr>
        <p:txBody>
          <a:bodyPr>
            <a:noAutofit/>
          </a:bodyPr>
          <a:lstStyle>
            <a:lvl1pPr algn="l">
              <a:defRPr/>
            </a:lvl1pPr>
          </a:lstStyle>
          <a:p>
            <a:r>
              <a:rPr lang="en-US" dirty="0"/>
              <a:t>Presentation title</a:t>
            </a:r>
          </a:p>
        </p:txBody>
      </p:sp>
    </p:spTree>
    <p:extLst>
      <p:ext uri="{BB962C8B-B14F-4D97-AF65-F5344CB8AC3E}">
        <p14:creationId xmlns:p14="http://schemas.microsoft.com/office/powerpoint/2010/main" val="30469436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058E3-7897-8638-F0DE-3DDACC0009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AAE7686-00A6-DD15-45FE-E6663C21EA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C271584-1072-B88D-B424-16D9F75AC1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Slide Number Placeholder 2">
            <a:extLst>
              <a:ext uri="{FF2B5EF4-FFF2-40B4-BE49-F238E27FC236}">
                <a16:creationId xmlns:a16="http://schemas.microsoft.com/office/drawing/2014/main" id="{D4020094-C16F-1070-9F84-9CBF13F85F81}"/>
              </a:ext>
            </a:extLst>
          </p:cNvPr>
          <p:cNvSpPr>
            <a:spLocks noGrp="1"/>
          </p:cNvSpPr>
          <p:nvPr>
            <p:ph type="sldNum" sz="quarter" idx="10"/>
          </p:nvPr>
        </p:nvSpPr>
        <p:spPr>
          <a:xfrm>
            <a:off x="11356848" y="6400800"/>
            <a:ext cx="438912" cy="246888"/>
          </a:xfrm>
        </p:spPr>
        <p:txBody>
          <a:bodyPr>
            <a:noAutofit/>
          </a:bodyPr>
          <a:lstStyle/>
          <a:p>
            <a:fld id="{BC0F0449-EF10-3E4D-894D-3DE10CF4206D}" type="slidenum">
              <a:rPr lang="en-US" smtClean="0"/>
              <a:pPr/>
              <a:t>‹#›</a:t>
            </a:fld>
            <a:endParaRPr lang="en-US" dirty="0"/>
          </a:p>
        </p:txBody>
      </p:sp>
      <p:sp>
        <p:nvSpPr>
          <p:cNvPr id="9" name="Footer Placeholder 3">
            <a:extLst>
              <a:ext uri="{FF2B5EF4-FFF2-40B4-BE49-F238E27FC236}">
                <a16:creationId xmlns:a16="http://schemas.microsoft.com/office/drawing/2014/main" id="{C24EA55D-AFC4-F4F2-FB5D-EB20AFEA48B6}"/>
              </a:ext>
            </a:extLst>
          </p:cNvPr>
          <p:cNvSpPr>
            <a:spLocks noGrp="1"/>
          </p:cNvSpPr>
          <p:nvPr>
            <p:ph type="ftr" sz="quarter" idx="11"/>
          </p:nvPr>
        </p:nvSpPr>
        <p:spPr>
          <a:xfrm>
            <a:off x="365760" y="6400800"/>
            <a:ext cx="2916936" cy="246888"/>
          </a:xfrm>
        </p:spPr>
        <p:txBody>
          <a:bodyPr>
            <a:noAutofit/>
          </a:bodyPr>
          <a:lstStyle>
            <a:lvl1pPr algn="l">
              <a:defRPr/>
            </a:lvl1pPr>
          </a:lstStyle>
          <a:p>
            <a:r>
              <a:rPr lang="en-US" dirty="0"/>
              <a:t>Presentation title</a:t>
            </a:r>
          </a:p>
        </p:txBody>
      </p:sp>
    </p:spTree>
    <p:extLst>
      <p:ext uri="{BB962C8B-B14F-4D97-AF65-F5344CB8AC3E}">
        <p14:creationId xmlns:p14="http://schemas.microsoft.com/office/powerpoint/2010/main" val="2706105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11206C-54A4-0DD2-0DA0-0828D48AF8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9FA9B531-1C66-2F6C-4232-5ADD330DF70F}"/>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B064FE0-ADDF-F3C6-AEAB-A27E120C236F}"/>
              </a:ext>
            </a:extLst>
          </p:cNvPr>
          <p:cNvSpPr>
            <a:spLocks noGrp="1"/>
          </p:cNvSpPr>
          <p:nvPr>
            <p:ph type="sldNum" sz="quarter" idx="4"/>
          </p:nvPr>
        </p:nvSpPr>
        <p:spPr>
          <a:xfrm>
            <a:off x="135369" y="6428281"/>
            <a:ext cx="402336" cy="283464"/>
          </a:xfrm>
          <a:prstGeom prst="rect">
            <a:avLst/>
          </a:prstGeom>
        </p:spPr>
        <p:txBody>
          <a:bodyPr vert="horz" lIns="91440" tIns="45720" rIns="91440" bIns="45720" rtlCol="0" anchor="ctr">
            <a:noAutofit/>
          </a:bodyPr>
          <a:lstStyle>
            <a:lvl1pPr algn="ctr">
              <a:defRPr sz="1200">
                <a:solidFill>
                  <a:schemeClr val="tx1">
                    <a:lumMod val="75000"/>
                    <a:lumOff val="25000"/>
                  </a:schemeClr>
                </a:solidFill>
              </a:defRPr>
            </a:lvl1pPr>
          </a:lstStyle>
          <a:p>
            <a:fld id="{BC0F0449-EF10-3E4D-894D-3DE10CF4206D}" type="slidenum">
              <a:rPr lang="en-US" smtClean="0"/>
              <a:pPr/>
              <a:t>‹#›</a:t>
            </a:fld>
            <a:endParaRPr lang="en-US" dirty="0"/>
          </a:p>
        </p:txBody>
      </p:sp>
      <p:cxnSp>
        <p:nvCxnSpPr>
          <p:cNvPr id="8" name="Straight Connector 7">
            <a:extLst>
              <a:ext uri="{FF2B5EF4-FFF2-40B4-BE49-F238E27FC236}">
                <a16:creationId xmlns:a16="http://schemas.microsoft.com/office/drawing/2014/main" id="{78710315-F2E5-50AA-6E01-B56CA2A14274}"/>
              </a:ext>
            </a:extLst>
          </p:cNvPr>
          <p:cNvCxnSpPr>
            <a:cxnSpLocks/>
          </p:cNvCxnSpPr>
          <p:nvPr userDrawn="1"/>
        </p:nvCxnSpPr>
        <p:spPr>
          <a:xfrm>
            <a:off x="334058" y="1754908"/>
            <a:ext cx="0" cy="4562299"/>
          </a:xfrm>
          <a:prstGeom prst="line">
            <a:avLst/>
          </a:prstGeom>
          <a:ln w="12700" cap="sq" cmpd="sng">
            <a:solidFill>
              <a:schemeClr val="tx1">
                <a:lumMod val="75000"/>
                <a:lumOff val="2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10" name="Footer Placeholder 4">
            <a:extLst>
              <a:ext uri="{FF2B5EF4-FFF2-40B4-BE49-F238E27FC236}">
                <a16:creationId xmlns:a16="http://schemas.microsoft.com/office/drawing/2014/main" id="{C5CE6DBE-1597-24EC-79C6-1B2879B1667C}"/>
              </a:ext>
            </a:extLst>
          </p:cNvPr>
          <p:cNvSpPr>
            <a:spLocks noGrp="1"/>
          </p:cNvSpPr>
          <p:nvPr>
            <p:ph type="ftr" sz="quarter" idx="3"/>
          </p:nvPr>
        </p:nvSpPr>
        <p:spPr>
          <a:xfrm rot="16200000">
            <a:off x="-531091" y="983633"/>
            <a:ext cx="1728216" cy="283464"/>
          </a:xfrm>
          <a:prstGeom prst="rect">
            <a:avLst/>
          </a:prstGeom>
        </p:spPr>
        <p:txBody>
          <a:bodyPr vert="horz" lIns="91440" tIns="45720" rIns="91440" bIns="45720" rtlCol="0" anchor="ctr">
            <a:noAutofit/>
          </a:bodyPr>
          <a:lstStyle>
            <a:lvl1pPr algn="r">
              <a:defRPr sz="1200">
                <a:solidFill>
                  <a:schemeClr val="tx1">
                    <a:lumMod val="75000"/>
                    <a:lumOff val="25000"/>
                  </a:schemeClr>
                </a:solidFill>
              </a:defRPr>
            </a:lvl1pPr>
          </a:lstStyle>
          <a:p>
            <a:r>
              <a:rPr lang="en-US" dirty="0"/>
              <a:t>Presentation title</a:t>
            </a:r>
          </a:p>
        </p:txBody>
      </p:sp>
    </p:spTree>
    <p:extLst>
      <p:ext uri="{BB962C8B-B14F-4D97-AF65-F5344CB8AC3E}">
        <p14:creationId xmlns:p14="http://schemas.microsoft.com/office/powerpoint/2010/main" val="165795543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51" r:id="rId4"/>
    <p:sldLayoutId id="2147483650" r:id="rId5"/>
    <p:sldLayoutId id="2147483663" r:id="rId6"/>
    <p:sldLayoutId id="2147483664" r:id="rId7"/>
    <p:sldLayoutId id="2147483665" r:id="rId8"/>
    <p:sldLayoutId id="2147483666" r:id="rId9"/>
    <p:sldLayoutId id="2147483653" r:id="rId10"/>
    <p:sldLayoutId id="2147483667" r:id="rId11"/>
    <p:sldLayoutId id="2147483668" r:id="rId12"/>
    <p:sldLayoutId id="2147483669" r:id="rId13"/>
    <p:sldLayoutId id="2147483670" r:id="rId14"/>
    <p:sldLayoutId id="2147483654" r:id="rId15"/>
    <p:sldLayoutId id="2147483655" r:id="rId16"/>
    <p:sldLayoutId id="2147483656" r:id="rId17"/>
    <p:sldLayoutId id="2147483657" r:id="rId18"/>
  </p:sldLayoutIdLst>
  <p:hf hdr="0" dt="0"/>
  <p:txStyles>
    <p:titleStyle>
      <a:lvl1pPr algn="l" defTabSz="914400" rtl="0" eaLnBrk="1" latinLnBrk="0" hangingPunct="1">
        <a:lnSpc>
          <a:spcPct val="90000"/>
        </a:lnSpc>
        <a:spcBef>
          <a:spcPct val="0"/>
        </a:spcBef>
        <a:buNone/>
        <a:defRPr sz="8200" b="1" kern="1200">
          <a:solidFill>
            <a:schemeClr val="tx1">
              <a:lumMod val="75000"/>
              <a:lumOff val="2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312D-9F8D-45AE-D652-54AF78669CE3}"/>
              </a:ext>
            </a:extLst>
          </p:cNvPr>
          <p:cNvSpPr>
            <a:spLocks noGrp="1"/>
          </p:cNvSpPr>
          <p:nvPr>
            <p:ph type="ctrTitle"/>
          </p:nvPr>
        </p:nvSpPr>
        <p:spPr>
          <a:xfrm>
            <a:off x="356616" y="1076230"/>
            <a:ext cx="11347704" cy="1298448"/>
          </a:xfrm>
        </p:spPr>
        <p:txBody>
          <a:bodyPr/>
          <a:lstStyle/>
          <a:p>
            <a:r>
              <a:rPr lang="en-US" sz="7200" dirty="0"/>
              <a:t>SolarEcoTech: Revolutionizing Solar Energy Solutions</a:t>
            </a:r>
          </a:p>
        </p:txBody>
      </p:sp>
      <p:sp>
        <p:nvSpPr>
          <p:cNvPr id="3" name="Subtitle 2">
            <a:extLst>
              <a:ext uri="{FF2B5EF4-FFF2-40B4-BE49-F238E27FC236}">
                <a16:creationId xmlns:a16="http://schemas.microsoft.com/office/drawing/2014/main" id="{8C5924B5-15AC-3D2D-8B36-0947D8BE6C50}"/>
              </a:ext>
            </a:extLst>
          </p:cNvPr>
          <p:cNvSpPr>
            <a:spLocks noGrp="1"/>
          </p:cNvSpPr>
          <p:nvPr>
            <p:ph type="subTitle" idx="1"/>
          </p:nvPr>
        </p:nvSpPr>
        <p:spPr/>
        <p:txBody>
          <a:bodyPr/>
          <a:lstStyle/>
          <a:p>
            <a:r>
              <a:rPr lang="en-US" dirty="0"/>
              <a:t>Your Name</a:t>
            </a:r>
            <a:r>
              <a:rPr lang="en-IN" dirty="0"/>
              <a:t>- Yash Choudhary </a:t>
            </a:r>
          </a:p>
          <a:p>
            <a:r>
              <a:rPr lang="en-IN" dirty="0"/>
              <a:t>Student ID - 2240571</a:t>
            </a:r>
            <a:endParaRPr lang="en-US" dirty="0"/>
          </a:p>
          <a:p>
            <a:endParaRPr lang="en-US" dirty="0"/>
          </a:p>
        </p:txBody>
      </p:sp>
      <p:cxnSp>
        <p:nvCxnSpPr>
          <p:cNvPr id="5" name="Straight Connector 4">
            <a:extLst>
              <a:ext uri="{FF2B5EF4-FFF2-40B4-BE49-F238E27FC236}">
                <a16:creationId xmlns:a16="http://schemas.microsoft.com/office/drawing/2014/main" id="{55105C76-333F-CECF-8C54-AFF8F7E4B22B}"/>
              </a:ext>
              <a:ext uri="{C183D7F6-B498-43B3-948B-1728B52AA6E4}">
                <adec:decorative xmlns:adec="http://schemas.microsoft.com/office/drawing/2017/decorative" val="1"/>
              </a:ext>
            </a:extLst>
          </p:cNvPr>
          <p:cNvCxnSpPr>
            <a:cxnSpLocks/>
          </p:cNvCxnSpPr>
          <p:nvPr/>
        </p:nvCxnSpPr>
        <p:spPr>
          <a:xfrm>
            <a:off x="0" y="4401233"/>
            <a:ext cx="5833872" cy="0"/>
          </a:xfrm>
          <a:prstGeom prst="line">
            <a:avLst/>
          </a:prstGeom>
          <a:ln w="15875" cap="sq" cmpd="sng">
            <a:solidFill>
              <a:schemeClr val="tx1">
                <a:lumMod val="75000"/>
                <a:lumOff val="25000"/>
              </a:schemeClr>
            </a:solidFill>
            <a:tailEnd type="oval"/>
          </a:ln>
        </p:spPr>
        <p:style>
          <a:lnRef idx="1">
            <a:schemeClr val="accent1"/>
          </a:lnRef>
          <a:fillRef idx="0">
            <a:schemeClr val="accent1"/>
          </a:fillRef>
          <a:effectRef idx="0">
            <a:schemeClr val="accent1"/>
          </a:effectRef>
          <a:fontRef idx="minor">
            <a:schemeClr val="tx1"/>
          </a:fontRef>
        </p:style>
      </p:cxnSp>
      <p:pic>
        <p:nvPicPr>
          <p:cNvPr id="13" name="Picture Placeholder 12">
            <a:extLst>
              <a:ext uri="{FF2B5EF4-FFF2-40B4-BE49-F238E27FC236}">
                <a16:creationId xmlns:a16="http://schemas.microsoft.com/office/drawing/2014/main" id="{3A076EA3-7D33-F182-79E8-AE1CC0D63AC4}"/>
              </a:ext>
            </a:extLst>
          </p:cNvPr>
          <p:cNvPicPr>
            <a:picLocks noGrp="1" noChangeAspect="1"/>
          </p:cNvPicPr>
          <p:nvPr>
            <p:ph type="pic" sz="quarter" idx="12"/>
          </p:nvPr>
        </p:nvPicPr>
        <p:blipFill rotWithShape="1">
          <a:blip r:embed="rId2"/>
          <a:srcRect l="2709" r="3179"/>
          <a:stretch/>
        </p:blipFill>
        <p:spPr>
          <a:xfrm>
            <a:off x="6358128" y="2962663"/>
            <a:ext cx="5477256" cy="3271348"/>
          </a:xfrm>
          <a:prstGeom prst="rect">
            <a:avLst/>
          </a:prstGeom>
        </p:spPr>
      </p:pic>
    </p:spTree>
    <p:extLst>
      <p:ext uri="{BB962C8B-B14F-4D97-AF65-F5344CB8AC3E}">
        <p14:creationId xmlns:p14="http://schemas.microsoft.com/office/powerpoint/2010/main" val="1122777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E8284A0-26F1-3BE2-A26F-1A23C42AD16C}"/>
              </a:ext>
            </a:extLst>
          </p:cNvPr>
          <p:cNvSpPr>
            <a:spLocks noGrp="1"/>
          </p:cNvSpPr>
          <p:nvPr>
            <p:ph type="body" sz="quarter" idx="17"/>
          </p:nvPr>
        </p:nvSpPr>
        <p:spPr/>
        <p:txBody>
          <a:bodyPr/>
          <a:lstStyle/>
          <a:p>
            <a:r>
              <a:rPr lang="en-US" sz="13800" b="1" dirty="0">
                <a:solidFill>
                  <a:schemeClr val="tx1">
                    <a:lumMod val="75000"/>
                    <a:lumOff val="25000"/>
                  </a:schemeClr>
                </a:solidFill>
                <a:latin typeface="Bodoni MT Condensed" panose="02070606080606020203" pitchFamily="18" charset="77"/>
              </a:rPr>
              <a:t>INTRODUCTION</a:t>
            </a:r>
            <a:endParaRPr lang="en-US" dirty="0"/>
          </a:p>
        </p:txBody>
      </p:sp>
      <p:sp>
        <p:nvSpPr>
          <p:cNvPr id="3" name="Title 2">
            <a:extLst>
              <a:ext uri="{FF2B5EF4-FFF2-40B4-BE49-F238E27FC236}">
                <a16:creationId xmlns:a16="http://schemas.microsoft.com/office/drawing/2014/main" id="{D08878B2-B388-D02B-96F8-A8F92CBD264E}"/>
              </a:ext>
            </a:extLst>
          </p:cNvPr>
          <p:cNvSpPr>
            <a:spLocks noGrp="1"/>
          </p:cNvSpPr>
          <p:nvPr>
            <p:ph type="title"/>
          </p:nvPr>
        </p:nvSpPr>
        <p:spPr/>
        <p:txBody>
          <a:bodyPr/>
          <a:lstStyle/>
          <a:p>
            <a:r>
              <a:rPr lang="en-US" sz="13800" b="1" dirty="0">
                <a:solidFill>
                  <a:schemeClr val="tx1">
                    <a:lumMod val="75000"/>
                    <a:lumOff val="25000"/>
                  </a:schemeClr>
                </a:solidFill>
                <a:latin typeface="Bodoni MT Condensed" panose="02070606080606020203" pitchFamily="18" charset="77"/>
              </a:rPr>
              <a:t>INTRODUCTION</a:t>
            </a:r>
            <a:endParaRPr lang="en-US" dirty="0"/>
          </a:p>
        </p:txBody>
      </p:sp>
      <p:sp>
        <p:nvSpPr>
          <p:cNvPr id="4" name="Text Placeholder 3">
            <a:extLst>
              <a:ext uri="{FF2B5EF4-FFF2-40B4-BE49-F238E27FC236}">
                <a16:creationId xmlns:a16="http://schemas.microsoft.com/office/drawing/2014/main" id="{DBBF4507-43F2-CA5E-E122-7C096CEE21DD}"/>
              </a:ext>
            </a:extLst>
          </p:cNvPr>
          <p:cNvSpPr>
            <a:spLocks noGrp="1"/>
          </p:cNvSpPr>
          <p:nvPr>
            <p:ph type="body" sz="quarter" idx="13"/>
          </p:nvPr>
        </p:nvSpPr>
        <p:spPr/>
        <p:txBody>
          <a:bodyPr/>
          <a:lstStyle/>
          <a:p>
            <a:r>
              <a:rPr lang="en-US" dirty="0">
                <a:solidFill>
                  <a:schemeClr val="tx1">
                    <a:lumMod val="75000"/>
                    <a:lumOff val="25000"/>
                  </a:schemeClr>
                </a:solidFill>
                <a:effectLst/>
                <a:latin typeface="Avenir Next LT Pro" panose="020B0504020202020204" pitchFamily="34" charset="77"/>
              </a:rPr>
              <a:t>During the climate catastrophe, we provide a vision for the future, one founded on innovation, environmental responsibility, and a deep dedication to making a positive difference on our world (</a:t>
            </a:r>
            <a:r>
              <a:rPr lang="en-US" dirty="0" err="1">
                <a:solidFill>
                  <a:schemeClr val="tx1">
                    <a:lumMod val="75000"/>
                    <a:lumOff val="25000"/>
                  </a:schemeClr>
                </a:solidFill>
                <a:effectLst/>
                <a:latin typeface="Avenir Next LT Pro" panose="020B0504020202020204" pitchFamily="34" charset="77"/>
              </a:rPr>
              <a:t>Aslani</a:t>
            </a:r>
            <a:r>
              <a:rPr lang="en-US" dirty="0">
                <a:solidFill>
                  <a:schemeClr val="tx1">
                    <a:lumMod val="75000"/>
                    <a:lumOff val="25000"/>
                  </a:schemeClr>
                </a:solidFill>
                <a:effectLst/>
                <a:latin typeface="Avenir Next LT Pro" panose="020B0504020202020204" pitchFamily="34" charset="77"/>
              </a:rPr>
              <a:t> &amp; </a:t>
            </a:r>
            <a:r>
              <a:rPr lang="en-US" dirty="0" err="1">
                <a:solidFill>
                  <a:schemeClr val="tx1">
                    <a:lumMod val="75000"/>
                    <a:lumOff val="25000"/>
                  </a:schemeClr>
                </a:solidFill>
                <a:effectLst/>
                <a:latin typeface="Avenir Next LT Pro" panose="020B0504020202020204" pitchFamily="34" charset="77"/>
              </a:rPr>
              <a:t>Mohaghar</a:t>
            </a:r>
            <a:r>
              <a:rPr lang="en-US" dirty="0">
                <a:solidFill>
                  <a:schemeClr val="tx1">
                    <a:lumMod val="75000"/>
                    <a:lumOff val="25000"/>
                  </a:schemeClr>
                </a:solidFill>
                <a:effectLst/>
                <a:latin typeface="Avenir Next LT Pro" panose="020B0504020202020204" pitchFamily="34" charset="77"/>
              </a:rPr>
              <a:t>, 2013). Our business plan lays out the groundwork for SolarEcoTech, a renewable energy solutions firm that is going to revolutionize how we capture and use the power of the sun.</a:t>
            </a:r>
            <a:endParaRPr lang="en-US" dirty="0">
              <a:solidFill>
                <a:schemeClr val="tx1">
                  <a:lumMod val="75000"/>
                  <a:lumOff val="25000"/>
                </a:schemeClr>
              </a:solidFill>
              <a:latin typeface="Avenir Next LT Pro" panose="020B0504020202020204" pitchFamily="34" charset="77"/>
            </a:endParaRPr>
          </a:p>
        </p:txBody>
      </p:sp>
      <p:sp>
        <p:nvSpPr>
          <p:cNvPr id="6" name="Slide Number Placeholder 5">
            <a:extLst>
              <a:ext uri="{FF2B5EF4-FFF2-40B4-BE49-F238E27FC236}">
                <a16:creationId xmlns:a16="http://schemas.microsoft.com/office/drawing/2014/main" id="{2ED8BA28-85D7-DA88-6312-E1E1C423D4E8}"/>
              </a:ext>
            </a:extLst>
          </p:cNvPr>
          <p:cNvSpPr>
            <a:spLocks noGrp="1"/>
          </p:cNvSpPr>
          <p:nvPr>
            <p:ph type="sldNum" sz="quarter" idx="10"/>
          </p:nvPr>
        </p:nvSpPr>
        <p:spPr/>
        <p:txBody>
          <a:bodyPr/>
          <a:lstStyle/>
          <a:p>
            <a:fld id="{BC0F0449-EF10-3E4D-894D-3DE10CF4206D}" type="slidenum">
              <a:rPr lang="en-US" smtClean="0"/>
              <a:pPr/>
              <a:t>2</a:t>
            </a:fld>
            <a:endParaRPr lang="en-US" dirty="0"/>
          </a:p>
        </p:txBody>
      </p:sp>
    </p:spTree>
    <p:extLst>
      <p:ext uri="{BB962C8B-B14F-4D97-AF65-F5344CB8AC3E}">
        <p14:creationId xmlns:p14="http://schemas.microsoft.com/office/powerpoint/2010/main" val="1174648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4A6C93C-76AE-C343-90F4-6F5216D9DE0F}"/>
              </a:ext>
            </a:extLst>
          </p:cNvPr>
          <p:cNvSpPr>
            <a:spLocks noGrp="1"/>
          </p:cNvSpPr>
          <p:nvPr>
            <p:ph type="title"/>
          </p:nvPr>
        </p:nvSpPr>
        <p:spPr>
          <a:xfrm>
            <a:off x="640080" y="457200"/>
            <a:ext cx="10936224" cy="1325563"/>
          </a:xfrm>
        </p:spPr>
        <p:txBody>
          <a:bodyPr anchor="ctr">
            <a:normAutofit/>
          </a:bodyPr>
          <a:lstStyle/>
          <a:p>
            <a:r>
              <a:rPr lang="en-US" sz="7000"/>
              <a:t>Overview of Proposed Business Idea</a:t>
            </a:r>
          </a:p>
        </p:txBody>
      </p:sp>
      <p:sp>
        <p:nvSpPr>
          <p:cNvPr id="11" name="Slide Number Placeholder 4">
            <a:extLst>
              <a:ext uri="{FF2B5EF4-FFF2-40B4-BE49-F238E27FC236}">
                <a16:creationId xmlns:a16="http://schemas.microsoft.com/office/drawing/2014/main" id="{F939B5CF-332B-97ED-5263-25CB7CFD54DA}"/>
              </a:ext>
            </a:extLst>
          </p:cNvPr>
          <p:cNvSpPr>
            <a:spLocks noGrp="1"/>
          </p:cNvSpPr>
          <p:nvPr>
            <p:ph type="sldNum" sz="quarter" idx="12"/>
          </p:nvPr>
        </p:nvSpPr>
        <p:spPr>
          <a:xfrm>
            <a:off x="135369" y="6428281"/>
            <a:ext cx="402336" cy="283464"/>
          </a:xfrm>
        </p:spPr>
        <p:txBody>
          <a:bodyPr anchor="ctr">
            <a:normAutofit/>
          </a:bodyPr>
          <a:lstStyle/>
          <a:p>
            <a:pPr>
              <a:spcAft>
                <a:spcPts val="600"/>
              </a:spcAft>
            </a:pPr>
            <a:fld id="{BC0F0449-EF10-3E4D-894D-3DE10CF4206D}" type="slidenum">
              <a:rPr lang="en-US" smtClean="0"/>
              <a:pPr>
                <a:spcAft>
                  <a:spcPts val="600"/>
                </a:spcAft>
              </a:pPr>
              <a:t>3</a:t>
            </a:fld>
            <a:endParaRPr lang="en-US"/>
          </a:p>
        </p:txBody>
      </p:sp>
      <p:graphicFrame>
        <p:nvGraphicFramePr>
          <p:cNvPr id="13" name="Subtitle 3">
            <a:extLst>
              <a:ext uri="{FF2B5EF4-FFF2-40B4-BE49-F238E27FC236}">
                <a16:creationId xmlns:a16="http://schemas.microsoft.com/office/drawing/2014/main" id="{BE8798E5-5D6D-C30D-D1FB-AEFD4037F1ED}"/>
              </a:ext>
            </a:extLst>
          </p:cNvPr>
          <p:cNvGraphicFramePr>
            <a:graphicFrameLocks noGrp="1"/>
          </p:cNvGraphicFramePr>
          <p:nvPr>
            <p:ph idx="1"/>
            <p:extLst>
              <p:ext uri="{D42A27DB-BD31-4B8C-83A1-F6EECF244321}">
                <p14:modId xmlns:p14="http://schemas.microsoft.com/office/powerpoint/2010/main" val="1024837378"/>
              </p:ext>
            </p:extLst>
          </p:nvPr>
        </p:nvGraphicFramePr>
        <p:xfrm>
          <a:off x="969264" y="1947672"/>
          <a:ext cx="10296144" cy="4370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6997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26255F3-E3A3-16C3-BCA2-057D59FE44D6}"/>
              </a:ext>
            </a:extLst>
          </p:cNvPr>
          <p:cNvSpPr>
            <a:spLocks noGrp="1"/>
          </p:cNvSpPr>
          <p:nvPr>
            <p:ph type="body" idx="1"/>
          </p:nvPr>
        </p:nvSpPr>
        <p:spPr>
          <a:xfrm>
            <a:off x="1258349" y="1929384"/>
            <a:ext cx="2838163" cy="630936"/>
          </a:xfrm>
        </p:spPr>
        <p:txBody>
          <a:bodyPr/>
          <a:lstStyle/>
          <a:p>
            <a:r>
              <a:rPr lang="en-US" sz="2000" dirty="0"/>
              <a:t>Market Demand for Sustainable Energy Solutions</a:t>
            </a:r>
          </a:p>
        </p:txBody>
      </p:sp>
      <p:sp>
        <p:nvSpPr>
          <p:cNvPr id="3" name="Content Placeholder 2">
            <a:extLst>
              <a:ext uri="{FF2B5EF4-FFF2-40B4-BE49-F238E27FC236}">
                <a16:creationId xmlns:a16="http://schemas.microsoft.com/office/drawing/2014/main" id="{7E5C4411-7DF3-20FC-39EA-57751BE91869}"/>
              </a:ext>
            </a:extLst>
          </p:cNvPr>
          <p:cNvSpPr>
            <a:spLocks noGrp="1"/>
          </p:cNvSpPr>
          <p:nvPr>
            <p:ph sz="half" idx="2"/>
          </p:nvPr>
        </p:nvSpPr>
        <p:spPr>
          <a:xfrm>
            <a:off x="1258349" y="2926080"/>
            <a:ext cx="2975323" cy="2093976"/>
          </a:xfrm>
        </p:spPr>
        <p:txBody>
          <a:bodyPr/>
          <a:lstStyle/>
          <a:p>
            <a:r>
              <a:rPr lang="en-US" dirty="0"/>
              <a:t>Global demand for renewable energy solutions is rising sharply (</a:t>
            </a:r>
            <a:r>
              <a:rPr lang="en-US" dirty="0" err="1"/>
              <a:t>Glowik</a:t>
            </a:r>
            <a:r>
              <a:rPr lang="en-US" dirty="0"/>
              <a:t> et al., 2022).</a:t>
            </a:r>
          </a:p>
          <a:p>
            <a:r>
              <a:rPr lang="en-US" dirty="0"/>
              <a:t>Market growth projections indicate significant opportunities.</a:t>
            </a:r>
          </a:p>
        </p:txBody>
      </p:sp>
      <p:sp>
        <p:nvSpPr>
          <p:cNvPr id="4" name="Text Placeholder 3">
            <a:extLst>
              <a:ext uri="{FF2B5EF4-FFF2-40B4-BE49-F238E27FC236}">
                <a16:creationId xmlns:a16="http://schemas.microsoft.com/office/drawing/2014/main" id="{2509134A-B2FF-5726-7AFC-987A20168E6F}"/>
              </a:ext>
            </a:extLst>
          </p:cNvPr>
          <p:cNvSpPr>
            <a:spLocks noGrp="1"/>
          </p:cNvSpPr>
          <p:nvPr>
            <p:ph type="body" sz="quarter" idx="3"/>
          </p:nvPr>
        </p:nvSpPr>
        <p:spPr/>
        <p:txBody>
          <a:bodyPr/>
          <a:lstStyle/>
          <a:p>
            <a:r>
              <a:rPr lang="en-US" sz="2000" dirty="0"/>
              <a:t>SolarEcoTech's Unique Selling Proposition </a:t>
            </a:r>
          </a:p>
        </p:txBody>
      </p:sp>
      <p:sp>
        <p:nvSpPr>
          <p:cNvPr id="5" name="Content Placeholder 4">
            <a:extLst>
              <a:ext uri="{FF2B5EF4-FFF2-40B4-BE49-F238E27FC236}">
                <a16:creationId xmlns:a16="http://schemas.microsoft.com/office/drawing/2014/main" id="{AE1F7735-A208-2AB0-02DB-294C7A320211}"/>
              </a:ext>
            </a:extLst>
          </p:cNvPr>
          <p:cNvSpPr>
            <a:spLocks noGrp="1"/>
          </p:cNvSpPr>
          <p:nvPr>
            <p:ph sz="quarter" idx="4"/>
          </p:nvPr>
        </p:nvSpPr>
        <p:spPr/>
        <p:txBody>
          <a:bodyPr/>
          <a:lstStyle/>
          <a:p>
            <a:r>
              <a:rPr lang="en-US" dirty="0"/>
              <a:t>High-efficiency solar panels and energy storage systems.</a:t>
            </a:r>
          </a:p>
          <a:p>
            <a:r>
              <a:rPr lang="en-US" dirty="0"/>
              <a:t>Personalized consultations, seamless installations, and ongoing support.</a:t>
            </a:r>
          </a:p>
          <a:p>
            <a:r>
              <a:rPr lang="en-US" dirty="0"/>
              <a:t>Custom-designed solar energy systems based on individual needs.</a:t>
            </a:r>
          </a:p>
        </p:txBody>
      </p:sp>
      <p:sp>
        <p:nvSpPr>
          <p:cNvPr id="6" name="Slide Number Placeholder 5">
            <a:extLst>
              <a:ext uri="{FF2B5EF4-FFF2-40B4-BE49-F238E27FC236}">
                <a16:creationId xmlns:a16="http://schemas.microsoft.com/office/drawing/2014/main" id="{A95BCFF3-D333-3289-E68D-1BA8CB964313}"/>
              </a:ext>
            </a:extLst>
          </p:cNvPr>
          <p:cNvSpPr>
            <a:spLocks noGrp="1"/>
          </p:cNvSpPr>
          <p:nvPr>
            <p:ph type="sldNum" sz="quarter" idx="10"/>
          </p:nvPr>
        </p:nvSpPr>
        <p:spPr/>
        <p:txBody>
          <a:bodyPr/>
          <a:lstStyle/>
          <a:p>
            <a:fld id="{BC0F0449-EF10-3E4D-894D-3DE10CF4206D}" type="slidenum">
              <a:rPr lang="en-US" smtClean="0"/>
              <a:pPr/>
              <a:t>4</a:t>
            </a:fld>
            <a:endParaRPr lang="en-US" dirty="0"/>
          </a:p>
        </p:txBody>
      </p:sp>
      <p:sp>
        <p:nvSpPr>
          <p:cNvPr id="8" name="Title 7">
            <a:extLst>
              <a:ext uri="{FF2B5EF4-FFF2-40B4-BE49-F238E27FC236}">
                <a16:creationId xmlns:a16="http://schemas.microsoft.com/office/drawing/2014/main" id="{EECBC5D3-584F-C832-3D89-235890003ADB}"/>
              </a:ext>
            </a:extLst>
          </p:cNvPr>
          <p:cNvSpPr>
            <a:spLocks noGrp="1"/>
          </p:cNvSpPr>
          <p:nvPr>
            <p:ph type="title"/>
          </p:nvPr>
        </p:nvSpPr>
        <p:spPr/>
        <p:txBody>
          <a:bodyPr/>
          <a:lstStyle/>
          <a:p>
            <a:r>
              <a:rPr lang="en-US" dirty="0"/>
              <a:t>Identifying the Market Gap</a:t>
            </a:r>
          </a:p>
        </p:txBody>
      </p:sp>
      <p:sp>
        <p:nvSpPr>
          <p:cNvPr id="9" name="Text Placeholder 8">
            <a:extLst>
              <a:ext uri="{FF2B5EF4-FFF2-40B4-BE49-F238E27FC236}">
                <a16:creationId xmlns:a16="http://schemas.microsoft.com/office/drawing/2014/main" id="{6D7602BA-40A7-CB56-D7C5-5E28101BB4DF}"/>
              </a:ext>
            </a:extLst>
          </p:cNvPr>
          <p:cNvSpPr>
            <a:spLocks noGrp="1"/>
          </p:cNvSpPr>
          <p:nvPr>
            <p:ph type="body" sz="quarter" idx="12"/>
          </p:nvPr>
        </p:nvSpPr>
        <p:spPr>
          <a:xfrm>
            <a:off x="8211312" y="1929384"/>
            <a:ext cx="2569464" cy="630936"/>
          </a:xfrm>
        </p:spPr>
        <p:txBody>
          <a:bodyPr/>
          <a:lstStyle/>
          <a:p>
            <a:r>
              <a:rPr lang="en-US" sz="2000" dirty="0"/>
              <a:t>How SolarEcoTech Addresses the Market Gap</a:t>
            </a:r>
          </a:p>
        </p:txBody>
      </p:sp>
      <p:sp>
        <p:nvSpPr>
          <p:cNvPr id="10" name="Content Placeholder 9">
            <a:extLst>
              <a:ext uri="{FF2B5EF4-FFF2-40B4-BE49-F238E27FC236}">
                <a16:creationId xmlns:a16="http://schemas.microsoft.com/office/drawing/2014/main" id="{ACE35C35-5834-D185-2D7B-14E8F8982E70}"/>
              </a:ext>
            </a:extLst>
          </p:cNvPr>
          <p:cNvSpPr>
            <a:spLocks noGrp="1"/>
          </p:cNvSpPr>
          <p:nvPr>
            <p:ph sz="quarter" idx="13"/>
          </p:nvPr>
        </p:nvSpPr>
        <p:spPr/>
        <p:txBody>
          <a:bodyPr/>
          <a:lstStyle/>
          <a:p>
            <a:r>
              <a:rPr lang="en-US" dirty="0"/>
              <a:t>Continuous R&amp;D for innovative solar technologies.</a:t>
            </a:r>
          </a:p>
          <a:p>
            <a:r>
              <a:rPr lang="en-US" dirty="0"/>
              <a:t>Competitive pricing, flexible financing, and strategic partnerships.</a:t>
            </a:r>
          </a:p>
          <a:p>
            <a:r>
              <a:rPr lang="en-US" dirty="0"/>
              <a:t>Raising awareness, fostering environmental responsibility.</a:t>
            </a:r>
          </a:p>
        </p:txBody>
      </p:sp>
    </p:spTree>
    <p:extLst>
      <p:ext uri="{BB962C8B-B14F-4D97-AF65-F5344CB8AC3E}">
        <p14:creationId xmlns:p14="http://schemas.microsoft.com/office/powerpoint/2010/main" val="1456481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CB545E4-7960-C6D1-49CA-4D5F9C2C8177}"/>
              </a:ext>
            </a:extLst>
          </p:cNvPr>
          <p:cNvSpPr>
            <a:spLocks noGrp="1"/>
          </p:cNvSpPr>
          <p:nvPr>
            <p:ph type="title"/>
          </p:nvPr>
        </p:nvSpPr>
        <p:spPr>
          <a:xfrm>
            <a:off x="839788" y="457200"/>
            <a:ext cx="3932237" cy="1600200"/>
          </a:xfrm>
        </p:spPr>
        <p:txBody>
          <a:bodyPr/>
          <a:lstStyle/>
          <a:p>
            <a:r>
              <a:rPr lang="en-US" dirty="0"/>
              <a:t>Proposed Location and Legal Entity</a:t>
            </a:r>
          </a:p>
        </p:txBody>
      </p:sp>
      <p:pic>
        <p:nvPicPr>
          <p:cNvPr id="7" name="Content Placeholder 6">
            <a:extLst>
              <a:ext uri="{FF2B5EF4-FFF2-40B4-BE49-F238E27FC236}">
                <a16:creationId xmlns:a16="http://schemas.microsoft.com/office/drawing/2014/main" id="{AB9B83A7-9035-946D-35E7-FC5AE2AE590B}"/>
              </a:ext>
            </a:extLst>
          </p:cNvPr>
          <p:cNvPicPr>
            <a:picLocks noGrp="1" noChangeAspect="1"/>
          </p:cNvPicPr>
          <p:nvPr>
            <p:ph type="pic" idx="1"/>
          </p:nvPr>
        </p:nvPicPr>
        <p:blipFill>
          <a:blip r:embed="rId3"/>
          <a:stretch/>
        </p:blipFill>
        <p:spPr>
          <a:xfrm>
            <a:off x="5183188" y="1202245"/>
            <a:ext cx="6172200" cy="4443984"/>
          </a:xfrm>
          <a:prstGeom prst="rect">
            <a:avLst/>
          </a:prstGeom>
          <a:noFill/>
        </p:spPr>
      </p:pic>
      <p:sp>
        <p:nvSpPr>
          <p:cNvPr id="14" name="Text Placeholder 3">
            <a:extLst>
              <a:ext uri="{FF2B5EF4-FFF2-40B4-BE49-F238E27FC236}">
                <a16:creationId xmlns:a16="http://schemas.microsoft.com/office/drawing/2014/main" id="{8A39E35F-16E0-C192-B432-77E9B6A7A37A}"/>
              </a:ext>
            </a:extLst>
          </p:cNvPr>
          <p:cNvSpPr>
            <a:spLocks noGrp="1"/>
          </p:cNvSpPr>
          <p:nvPr>
            <p:ph type="body" sz="half" idx="2"/>
          </p:nvPr>
        </p:nvSpPr>
        <p:spPr>
          <a:xfrm>
            <a:off x="839788" y="2057400"/>
            <a:ext cx="3932237" cy="3811588"/>
          </a:xfrm>
        </p:spPr>
        <p:txBody>
          <a:bodyPr/>
          <a:lstStyle/>
          <a:p>
            <a:r>
              <a:rPr lang="en-US" dirty="0"/>
              <a:t>The location and legal structure of our firm are the cornerstones of SolarEcoTech's foundation, ensuring both operational efficiency and legal stability. </a:t>
            </a:r>
          </a:p>
          <a:p>
            <a:r>
              <a:rPr lang="en-US" b="1" dirty="0"/>
              <a:t>Legal Structure: </a:t>
            </a:r>
            <a:r>
              <a:rPr lang="en-US" dirty="0"/>
              <a:t>Limited Liability Company (LLC)</a:t>
            </a:r>
          </a:p>
          <a:p>
            <a:r>
              <a:rPr lang="en-US" b="1" dirty="0"/>
              <a:t>Benefits of LLC Structure:</a:t>
            </a:r>
          </a:p>
          <a:p>
            <a:pPr marL="285750" indent="-285750">
              <a:buFont typeface="Arial" panose="020B0604020202020204" pitchFamily="34" charset="0"/>
              <a:buChar char="•"/>
            </a:pPr>
            <a:r>
              <a:rPr lang="en-US" dirty="0"/>
              <a:t>Limited Liability</a:t>
            </a:r>
          </a:p>
          <a:p>
            <a:pPr marL="285750" indent="-285750">
              <a:buFont typeface="Arial" panose="020B0604020202020204" pitchFamily="34" charset="0"/>
              <a:buChar char="•"/>
            </a:pPr>
            <a:r>
              <a:rPr lang="en-US" dirty="0"/>
              <a:t>Flexibility in Management</a:t>
            </a:r>
          </a:p>
          <a:p>
            <a:pPr marL="285750" indent="-285750">
              <a:buFont typeface="Arial" panose="020B0604020202020204" pitchFamily="34" charset="0"/>
              <a:buChar char="•"/>
            </a:pPr>
            <a:r>
              <a:rPr lang="en-US" dirty="0"/>
              <a:t>Credibility and Confidence</a:t>
            </a:r>
          </a:p>
        </p:txBody>
      </p:sp>
      <p:sp>
        <p:nvSpPr>
          <p:cNvPr id="5" name="Slide Number Placeholder 4">
            <a:extLst>
              <a:ext uri="{FF2B5EF4-FFF2-40B4-BE49-F238E27FC236}">
                <a16:creationId xmlns:a16="http://schemas.microsoft.com/office/drawing/2014/main" id="{048FD166-3CDA-022C-214A-07C6CF5FE8C1}"/>
              </a:ext>
            </a:extLst>
          </p:cNvPr>
          <p:cNvSpPr>
            <a:spLocks noGrp="1"/>
          </p:cNvSpPr>
          <p:nvPr>
            <p:ph type="sldNum" sz="quarter" idx="10"/>
          </p:nvPr>
        </p:nvSpPr>
        <p:spPr>
          <a:xfrm>
            <a:off x="11356848" y="6400800"/>
            <a:ext cx="438912" cy="246888"/>
          </a:xfrm>
        </p:spPr>
        <p:txBody>
          <a:bodyPr anchor="ctr">
            <a:normAutofit/>
          </a:bodyPr>
          <a:lstStyle/>
          <a:p>
            <a:pPr>
              <a:lnSpc>
                <a:spcPct val="90000"/>
              </a:lnSpc>
              <a:spcAft>
                <a:spcPts val="600"/>
              </a:spcAft>
            </a:pPr>
            <a:fld id="{BC0F0449-EF10-3E4D-894D-3DE10CF4206D}" type="slidenum">
              <a:rPr lang="en-US" sz="1100" smtClean="0"/>
              <a:pPr>
                <a:lnSpc>
                  <a:spcPct val="90000"/>
                </a:lnSpc>
                <a:spcAft>
                  <a:spcPts val="600"/>
                </a:spcAft>
              </a:pPr>
              <a:t>5</a:t>
            </a:fld>
            <a:endParaRPr lang="en-US" sz="1100"/>
          </a:p>
        </p:txBody>
      </p:sp>
    </p:spTree>
    <p:extLst>
      <p:ext uri="{BB962C8B-B14F-4D97-AF65-F5344CB8AC3E}">
        <p14:creationId xmlns:p14="http://schemas.microsoft.com/office/powerpoint/2010/main" val="4044146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A39E0-1B12-4ED7-E6C8-67ACFEAE4BCA}"/>
              </a:ext>
            </a:extLst>
          </p:cNvPr>
          <p:cNvSpPr>
            <a:spLocks noGrp="1"/>
          </p:cNvSpPr>
          <p:nvPr>
            <p:ph type="title"/>
          </p:nvPr>
        </p:nvSpPr>
        <p:spPr/>
        <p:txBody>
          <a:bodyPr/>
          <a:lstStyle/>
          <a:p>
            <a:r>
              <a:rPr lang="en-US" dirty="0"/>
              <a:t>SWOT Analysis</a:t>
            </a:r>
          </a:p>
        </p:txBody>
      </p:sp>
      <p:pic>
        <p:nvPicPr>
          <p:cNvPr id="20" name="Picture Placeholder 19">
            <a:extLst>
              <a:ext uri="{FF2B5EF4-FFF2-40B4-BE49-F238E27FC236}">
                <a16:creationId xmlns:a16="http://schemas.microsoft.com/office/drawing/2014/main" id="{EFC9A1B9-F26C-3FA0-2EA6-1F0CFD39748D}"/>
              </a:ext>
            </a:extLst>
          </p:cNvPr>
          <p:cNvPicPr>
            <a:picLocks noGrp="1" noChangeAspect="1"/>
          </p:cNvPicPr>
          <p:nvPr>
            <p:ph type="pic" sz="quarter" idx="15"/>
          </p:nvPr>
        </p:nvPicPr>
        <p:blipFill>
          <a:blip r:embed="rId3"/>
          <a:srcRect l="27155" r="27155"/>
          <a:stretch>
            <a:fillRect/>
          </a:stretch>
        </p:blipFill>
        <p:spPr>
          <a:prstGeom prst="rect">
            <a:avLst/>
          </a:prstGeom>
        </p:spPr>
      </p:pic>
      <p:sp>
        <p:nvSpPr>
          <p:cNvPr id="7" name="Text Placeholder 6">
            <a:extLst>
              <a:ext uri="{FF2B5EF4-FFF2-40B4-BE49-F238E27FC236}">
                <a16:creationId xmlns:a16="http://schemas.microsoft.com/office/drawing/2014/main" id="{FEDAA9D3-EBF7-D63E-76A4-9CF9419F2A77}"/>
              </a:ext>
            </a:extLst>
          </p:cNvPr>
          <p:cNvSpPr>
            <a:spLocks noGrp="1"/>
          </p:cNvSpPr>
          <p:nvPr>
            <p:ph type="body" sz="quarter" idx="16"/>
          </p:nvPr>
        </p:nvSpPr>
        <p:spPr/>
        <p:txBody>
          <a:bodyPr/>
          <a:lstStyle/>
          <a:p>
            <a:r>
              <a:rPr lang="en-US" dirty="0"/>
              <a:t>Strengths</a:t>
            </a:r>
          </a:p>
        </p:txBody>
      </p:sp>
      <p:sp>
        <p:nvSpPr>
          <p:cNvPr id="8" name="Text Placeholder 7">
            <a:extLst>
              <a:ext uri="{FF2B5EF4-FFF2-40B4-BE49-F238E27FC236}">
                <a16:creationId xmlns:a16="http://schemas.microsoft.com/office/drawing/2014/main" id="{F6FF8DD3-40B7-F843-187B-BA6BED77A636}"/>
              </a:ext>
            </a:extLst>
          </p:cNvPr>
          <p:cNvSpPr>
            <a:spLocks noGrp="1"/>
          </p:cNvSpPr>
          <p:nvPr>
            <p:ph type="body" sz="quarter" idx="17"/>
          </p:nvPr>
        </p:nvSpPr>
        <p:spPr/>
        <p:txBody>
          <a:bodyPr/>
          <a:lstStyle/>
          <a:p>
            <a:r>
              <a:rPr lang="en-US" dirty="0"/>
              <a:t>Opportunities</a:t>
            </a:r>
          </a:p>
        </p:txBody>
      </p:sp>
      <p:sp>
        <p:nvSpPr>
          <p:cNvPr id="9" name="Text Placeholder 8">
            <a:extLst>
              <a:ext uri="{FF2B5EF4-FFF2-40B4-BE49-F238E27FC236}">
                <a16:creationId xmlns:a16="http://schemas.microsoft.com/office/drawing/2014/main" id="{6E802302-D7FD-D896-DB23-C1576B76AC25}"/>
              </a:ext>
            </a:extLst>
          </p:cNvPr>
          <p:cNvSpPr>
            <a:spLocks noGrp="1"/>
          </p:cNvSpPr>
          <p:nvPr>
            <p:ph type="body" sz="quarter" idx="18"/>
          </p:nvPr>
        </p:nvSpPr>
        <p:spPr/>
        <p:txBody>
          <a:bodyPr/>
          <a:lstStyle/>
          <a:p>
            <a:r>
              <a:rPr lang="en-US" dirty="0"/>
              <a:t>Weaknesses</a:t>
            </a:r>
          </a:p>
        </p:txBody>
      </p:sp>
      <p:sp>
        <p:nvSpPr>
          <p:cNvPr id="10" name="Text Placeholder 9">
            <a:extLst>
              <a:ext uri="{FF2B5EF4-FFF2-40B4-BE49-F238E27FC236}">
                <a16:creationId xmlns:a16="http://schemas.microsoft.com/office/drawing/2014/main" id="{8ED5E0C6-98B8-50B4-186F-EB09E5C5AC62}"/>
              </a:ext>
            </a:extLst>
          </p:cNvPr>
          <p:cNvSpPr>
            <a:spLocks noGrp="1"/>
          </p:cNvSpPr>
          <p:nvPr>
            <p:ph type="body" sz="quarter" idx="19"/>
          </p:nvPr>
        </p:nvSpPr>
        <p:spPr/>
        <p:txBody>
          <a:bodyPr/>
          <a:lstStyle/>
          <a:p>
            <a:r>
              <a:rPr lang="en-US" dirty="0"/>
              <a:t>Threats</a:t>
            </a:r>
          </a:p>
        </p:txBody>
      </p:sp>
      <p:sp>
        <p:nvSpPr>
          <p:cNvPr id="11" name="Text Placeholder 10">
            <a:extLst>
              <a:ext uri="{FF2B5EF4-FFF2-40B4-BE49-F238E27FC236}">
                <a16:creationId xmlns:a16="http://schemas.microsoft.com/office/drawing/2014/main" id="{EC4DF397-0942-0AB9-2489-EACCD41F2EE3}"/>
              </a:ext>
            </a:extLst>
          </p:cNvPr>
          <p:cNvSpPr>
            <a:spLocks noGrp="1"/>
          </p:cNvSpPr>
          <p:nvPr>
            <p:ph type="body" sz="quarter" idx="20"/>
          </p:nvPr>
        </p:nvSpPr>
        <p:spPr>
          <a:xfrm>
            <a:off x="3656723" y="2725500"/>
            <a:ext cx="1901285" cy="964146"/>
          </a:xfrm>
        </p:spPr>
        <p:txBody>
          <a:bodyPr/>
          <a:lstStyle/>
          <a:p>
            <a:r>
              <a:rPr lang="en-US" dirty="0"/>
              <a:t>Technological Expertise Partnerships </a:t>
            </a:r>
          </a:p>
          <a:p>
            <a:r>
              <a:rPr lang="en-US" dirty="0"/>
              <a:t>Customer Service</a:t>
            </a:r>
          </a:p>
        </p:txBody>
      </p:sp>
      <p:sp>
        <p:nvSpPr>
          <p:cNvPr id="12" name="Text Placeholder 11">
            <a:extLst>
              <a:ext uri="{FF2B5EF4-FFF2-40B4-BE49-F238E27FC236}">
                <a16:creationId xmlns:a16="http://schemas.microsoft.com/office/drawing/2014/main" id="{965ED3AE-5CFA-B767-4191-50B5C68F19C1}"/>
              </a:ext>
            </a:extLst>
          </p:cNvPr>
          <p:cNvSpPr>
            <a:spLocks noGrp="1"/>
          </p:cNvSpPr>
          <p:nvPr>
            <p:ph type="body" sz="quarter" idx="21"/>
          </p:nvPr>
        </p:nvSpPr>
        <p:spPr>
          <a:xfrm>
            <a:off x="9144922" y="2799364"/>
            <a:ext cx="1945323" cy="698845"/>
          </a:xfrm>
        </p:spPr>
        <p:txBody>
          <a:bodyPr/>
          <a:lstStyle/>
          <a:p>
            <a:r>
              <a:rPr lang="en-US" dirty="0"/>
              <a:t>Government Incentives</a:t>
            </a:r>
          </a:p>
          <a:p>
            <a:r>
              <a:rPr lang="en-US" dirty="0"/>
              <a:t>Market Awareness</a:t>
            </a:r>
          </a:p>
          <a:p>
            <a:r>
              <a:rPr lang="en-US" dirty="0"/>
              <a:t>Expansion</a:t>
            </a:r>
          </a:p>
        </p:txBody>
      </p:sp>
      <p:sp>
        <p:nvSpPr>
          <p:cNvPr id="13" name="Text Placeholder 12">
            <a:extLst>
              <a:ext uri="{FF2B5EF4-FFF2-40B4-BE49-F238E27FC236}">
                <a16:creationId xmlns:a16="http://schemas.microsoft.com/office/drawing/2014/main" id="{366A631B-9FBA-E4F3-32F8-322731A8249B}"/>
              </a:ext>
            </a:extLst>
          </p:cNvPr>
          <p:cNvSpPr>
            <a:spLocks noGrp="1"/>
          </p:cNvSpPr>
          <p:nvPr>
            <p:ph type="body" sz="quarter" idx="22"/>
          </p:nvPr>
        </p:nvSpPr>
        <p:spPr>
          <a:xfrm>
            <a:off x="3702110" y="5349240"/>
            <a:ext cx="1810512" cy="892169"/>
          </a:xfrm>
        </p:spPr>
        <p:txBody>
          <a:bodyPr/>
          <a:lstStyle/>
          <a:p>
            <a:r>
              <a:rPr lang="en-US" dirty="0"/>
              <a:t>Initial Setup Costs</a:t>
            </a:r>
          </a:p>
          <a:p>
            <a:r>
              <a:rPr lang="en-US" dirty="0"/>
              <a:t>Policy Dependency</a:t>
            </a:r>
          </a:p>
          <a:p>
            <a:r>
              <a:rPr lang="en-US" dirty="0"/>
              <a:t>Competition</a:t>
            </a:r>
          </a:p>
        </p:txBody>
      </p:sp>
      <p:sp>
        <p:nvSpPr>
          <p:cNvPr id="14" name="Text Placeholder 13">
            <a:extLst>
              <a:ext uri="{FF2B5EF4-FFF2-40B4-BE49-F238E27FC236}">
                <a16:creationId xmlns:a16="http://schemas.microsoft.com/office/drawing/2014/main" id="{0324AF4B-143F-61A5-E1A5-32557CF9F599}"/>
              </a:ext>
            </a:extLst>
          </p:cNvPr>
          <p:cNvSpPr>
            <a:spLocks noGrp="1"/>
          </p:cNvSpPr>
          <p:nvPr>
            <p:ph type="body" sz="quarter" idx="23"/>
          </p:nvPr>
        </p:nvSpPr>
        <p:spPr>
          <a:xfrm>
            <a:off x="8951976" y="5349239"/>
            <a:ext cx="1810512" cy="892169"/>
          </a:xfrm>
        </p:spPr>
        <p:txBody>
          <a:bodyPr/>
          <a:lstStyle/>
          <a:p>
            <a:r>
              <a:rPr lang="en-US" dirty="0"/>
              <a:t>Price Fluctuations</a:t>
            </a:r>
          </a:p>
          <a:p>
            <a:r>
              <a:rPr lang="en-US" dirty="0"/>
              <a:t>Regulatory Changes</a:t>
            </a:r>
          </a:p>
          <a:p>
            <a:r>
              <a:rPr lang="en-US" dirty="0"/>
              <a:t>Foreign Competition</a:t>
            </a:r>
          </a:p>
        </p:txBody>
      </p:sp>
      <p:sp>
        <p:nvSpPr>
          <p:cNvPr id="15" name="Slide Number Placeholder 14">
            <a:extLst>
              <a:ext uri="{FF2B5EF4-FFF2-40B4-BE49-F238E27FC236}">
                <a16:creationId xmlns:a16="http://schemas.microsoft.com/office/drawing/2014/main" id="{2B9ECBF2-FC3A-E227-2D3B-E84AC03C3E64}"/>
              </a:ext>
            </a:extLst>
          </p:cNvPr>
          <p:cNvSpPr>
            <a:spLocks noGrp="1"/>
          </p:cNvSpPr>
          <p:nvPr>
            <p:ph type="sldNum" sz="quarter" idx="10"/>
          </p:nvPr>
        </p:nvSpPr>
        <p:spPr/>
        <p:txBody>
          <a:bodyPr/>
          <a:lstStyle/>
          <a:p>
            <a:fld id="{BC0F0449-EF10-3E4D-894D-3DE10CF4206D}" type="slidenum">
              <a:rPr lang="en-US" smtClean="0"/>
              <a:pPr/>
              <a:t>6</a:t>
            </a:fld>
            <a:endParaRPr lang="en-US" dirty="0"/>
          </a:p>
        </p:txBody>
      </p:sp>
      <p:pic>
        <p:nvPicPr>
          <p:cNvPr id="2050" name="Picture 2" descr="Solar Thermal Water Heaters Industry Trends and Forecasts 2023-2031:  Staying Ahead of the Curve">
            <a:extLst>
              <a:ext uri="{FF2B5EF4-FFF2-40B4-BE49-F238E27FC236}">
                <a16:creationId xmlns:a16="http://schemas.microsoft.com/office/drawing/2014/main" id="{0CB44F24-9257-FA4C-0BC4-75F70DC5CF82}"/>
              </a:ext>
            </a:extLst>
          </p:cNvPr>
          <p:cNvPicPr>
            <a:picLocks noGrp="1" noChangeAspect="1" noChangeArrowheads="1"/>
          </p:cNvPicPr>
          <p:nvPr>
            <p:ph type="pic" sz="quarter" idx="12"/>
          </p:nvPr>
        </p:nvPicPr>
        <p:blipFill>
          <a:blip r:embed="rId4">
            <a:extLst>
              <a:ext uri="{28A0092B-C50C-407E-A947-70E740481C1C}">
                <a14:useLocalDpi xmlns:a14="http://schemas.microsoft.com/office/drawing/2010/main" val="0"/>
              </a:ext>
            </a:extLst>
          </a:blip>
          <a:srcRect l="26478" r="26478"/>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Low-Code Workflow Automation, Low-Code BPM, Low-Code Business Solutions">
            <a:extLst>
              <a:ext uri="{FF2B5EF4-FFF2-40B4-BE49-F238E27FC236}">
                <a16:creationId xmlns:a16="http://schemas.microsoft.com/office/drawing/2014/main" id="{949BA3E1-543C-7F58-BE24-CAE2D2DAA3A3}"/>
              </a:ext>
            </a:extLst>
          </p:cNvPr>
          <p:cNvPicPr>
            <a:picLocks noGrp="1" noChangeAspect="1" noChangeArrowheads="1"/>
          </p:cNvPicPr>
          <p:nvPr>
            <p:ph type="pic" sz="quarter" idx="13"/>
          </p:nvPr>
        </p:nvPicPr>
        <p:blipFill>
          <a:blip r:embed="rId5">
            <a:extLst>
              <a:ext uri="{28A0092B-C50C-407E-A947-70E740481C1C}">
                <a14:useLocalDpi xmlns:a14="http://schemas.microsoft.com/office/drawing/2010/main" val="0"/>
              </a:ext>
            </a:extLst>
          </a:blip>
          <a:srcRect l="31450" r="31450"/>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6 Top Tips For Selecting a Low Code Platform">
            <a:extLst>
              <a:ext uri="{FF2B5EF4-FFF2-40B4-BE49-F238E27FC236}">
                <a16:creationId xmlns:a16="http://schemas.microsoft.com/office/drawing/2014/main" id="{89BF783F-CA88-97E4-BC09-13E3C3899748}"/>
              </a:ext>
            </a:extLst>
          </p:cNvPr>
          <p:cNvPicPr>
            <a:picLocks noGrp="1" noChangeAspect="1" noChangeArrowheads="1"/>
          </p:cNvPicPr>
          <p:nvPr>
            <p:ph type="pic" sz="quarter" idx="14"/>
          </p:nvPr>
        </p:nvPicPr>
        <p:blipFill rotWithShape="1">
          <a:blip r:embed="rId6">
            <a:extLst>
              <a:ext uri="{28A0092B-C50C-407E-A947-70E740481C1C}">
                <a14:useLocalDpi xmlns:a14="http://schemas.microsoft.com/office/drawing/2010/main" val="0"/>
              </a:ext>
            </a:extLst>
          </a:blip>
          <a:srcRect l="34781" r="17364"/>
          <a:stretch/>
        </p:blipFill>
        <p:spPr bwMode="auto">
          <a:xfrm>
            <a:off x="1971439" y="4736592"/>
            <a:ext cx="1232625" cy="17099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00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AEDF3B-0813-7139-A79E-E116E7644661}"/>
              </a:ext>
            </a:extLst>
          </p:cNvPr>
          <p:cNvSpPr>
            <a:spLocks noGrp="1"/>
          </p:cNvSpPr>
          <p:nvPr>
            <p:ph type="title"/>
          </p:nvPr>
        </p:nvSpPr>
        <p:spPr>
          <a:xfrm>
            <a:off x="839788" y="457200"/>
            <a:ext cx="3932237" cy="1600200"/>
          </a:xfrm>
        </p:spPr>
        <p:txBody>
          <a:bodyPr anchor="b">
            <a:normAutofit/>
          </a:bodyPr>
          <a:lstStyle/>
          <a:p>
            <a:r>
              <a:rPr lang="en-US" dirty="0"/>
              <a:t>Target Market and Market Capture Strategies</a:t>
            </a:r>
          </a:p>
        </p:txBody>
      </p:sp>
      <p:pic>
        <p:nvPicPr>
          <p:cNvPr id="7" name="Picture 6">
            <a:extLst>
              <a:ext uri="{FF2B5EF4-FFF2-40B4-BE49-F238E27FC236}">
                <a16:creationId xmlns:a16="http://schemas.microsoft.com/office/drawing/2014/main" id="{9BFBA50A-0C61-D7E5-5100-8DD53013FB2B}"/>
              </a:ext>
            </a:extLst>
          </p:cNvPr>
          <p:cNvPicPr>
            <a:picLocks noChangeAspect="1"/>
          </p:cNvPicPr>
          <p:nvPr/>
        </p:nvPicPr>
        <p:blipFill>
          <a:blip r:embed="rId3"/>
          <a:stretch>
            <a:fillRect/>
          </a:stretch>
        </p:blipFill>
        <p:spPr>
          <a:xfrm>
            <a:off x="5183188" y="1425987"/>
            <a:ext cx="6172200" cy="3996500"/>
          </a:xfrm>
          <a:prstGeom prst="rect">
            <a:avLst/>
          </a:prstGeom>
          <a:noFill/>
        </p:spPr>
      </p:pic>
      <p:sp>
        <p:nvSpPr>
          <p:cNvPr id="4" name="Subtitle 3">
            <a:extLst>
              <a:ext uri="{FF2B5EF4-FFF2-40B4-BE49-F238E27FC236}">
                <a16:creationId xmlns:a16="http://schemas.microsoft.com/office/drawing/2014/main" id="{9EE70C73-B7B5-5894-4421-1CEA1AB32681}"/>
              </a:ext>
            </a:extLst>
          </p:cNvPr>
          <p:cNvSpPr>
            <a:spLocks noGrp="1"/>
          </p:cNvSpPr>
          <p:nvPr>
            <p:ph type="body" sz="half" idx="2"/>
          </p:nvPr>
        </p:nvSpPr>
        <p:spPr>
          <a:xfrm>
            <a:off x="836612" y="2299996"/>
            <a:ext cx="3932237" cy="3811588"/>
          </a:xfrm>
        </p:spPr>
        <p:txBody>
          <a:bodyPr>
            <a:normAutofit fontScale="92500" lnSpcReduction="10000"/>
          </a:bodyPr>
          <a:lstStyle/>
          <a:p>
            <a:r>
              <a:rPr lang="en-US" b="1" dirty="0"/>
              <a:t>Primary Target Audience:</a:t>
            </a:r>
          </a:p>
          <a:p>
            <a:pPr marL="285750" indent="-285750">
              <a:buFont typeface="Arial" panose="020B0604020202020204" pitchFamily="34" charset="0"/>
              <a:buChar char="•"/>
            </a:pPr>
            <a:r>
              <a:rPr lang="en-US" dirty="0"/>
              <a:t>Homeowners</a:t>
            </a:r>
          </a:p>
          <a:p>
            <a:pPr marL="285750" indent="-285750">
              <a:buFont typeface="Arial" panose="020B0604020202020204" pitchFamily="34" charset="0"/>
              <a:buChar char="•"/>
            </a:pPr>
            <a:r>
              <a:rPr lang="en-US" dirty="0"/>
              <a:t>Businesses</a:t>
            </a:r>
          </a:p>
          <a:p>
            <a:pPr marL="285750" indent="-285750">
              <a:buFont typeface="Arial" panose="020B0604020202020204" pitchFamily="34" charset="0"/>
              <a:buChar char="•"/>
            </a:pPr>
            <a:r>
              <a:rPr lang="en-US" dirty="0"/>
              <a:t>Industries </a:t>
            </a:r>
          </a:p>
          <a:p>
            <a:r>
              <a:rPr lang="en-US" b="1" dirty="0"/>
              <a:t>Marketing Strategies: </a:t>
            </a:r>
          </a:p>
          <a:p>
            <a:pPr marL="285750" indent="-285750">
              <a:buFont typeface="Arial" panose="020B0604020202020204" pitchFamily="34" charset="0"/>
              <a:buChar char="•"/>
            </a:pPr>
            <a:r>
              <a:rPr lang="en-US" dirty="0"/>
              <a:t>Digital Marketing</a:t>
            </a:r>
          </a:p>
          <a:p>
            <a:pPr marL="285750" indent="-285750">
              <a:buFont typeface="Arial" panose="020B0604020202020204" pitchFamily="34" charset="0"/>
              <a:buChar char="•"/>
            </a:pPr>
            <a:r>
              <a:rPr lang="en-US" dirty="0"/>
              <a:t>Partnerships</a:t>
            </a:r>
          </a:p>
          <a:p>
            <a:pPr marL="285750" indent="-285750">
              <a:buFont typeface="Arial" panose="020B0604020202020204" pitchFamily="34" charset="0"/>
              <a:buChar char="•"/>
            </a:pPr>
            <a:r>
              <a:rPr lang="en-US" dirty="0"/>
              <a:t>Local Events</a:t>
            </a:r>
          </a:p>
          <a:p>
            <a:r>
              <a:rPr lang="en-US" b="1" dirty="0"/>
              <a:t>Customer Relationship Management:</a:t>
            </a:r>
          </a:p>
          <a:p>
            <a:pPr marL="285750" indent="-285750">
              <a:buFont typeface="Arial" panose="020B0604020202020204" pitchFamily="34" charset="0"/>
              <a:buChar char="•"/>
            </a:pPr>
            <a:r>
              <a:rPr lang="en-US" dirty="0"/>
              <a:t>Tailored Solutions</a:t>
            </a:r>
          </a:p>
          <a:p>
            <a:pPr marL="285750" indent="-285750">
              <a:buFont typeface="Arial" panose="020B0604020202020204" pitchFamily="34" charset="0"/>
              <a:buChar char="•"/>
            </a:pPr>
            <a:r>
              <a:rPr lang="en-US" dirty="0"/>
              <a:t>Excellent Service</a:t>
            </a:r>
          </a:p>
          <a:p>
            <a:pPr marL="285750" indent="-285750">
              <a:buFont typeface="Arial" panose="020B0604020202020204" pitchFamily="34" charset="0"/>
              <a:buChar char="•"/>
            </a:pPr>
            <a:r>
              <a:rPr lang="en-US" dirty="0"/>
              <a:t>Transparency</a:t>
            </a:r>
          </a:p>
        </p:txBody>
      </p:sp>
      <p:sp>
        <p:nvSpPr>
          <p:cNvPr id="16" name="Slide Number Placeholder 4">
            <a:extLst>
              <a:ext uri="{FF2B5EF4-FFF2-40B4-BE49-F238E27FC236}">
                <a16:creationId xmlns:a16="http://schemas.microsoft.com/office/drawing/2014/main" id="{2AC18662-77F1-2168-457B-4E5CECF12FA8}"/>
              </a:ext>
            </a:extLst>
          </p:cNvPr>
          <p:cNvSpPr>
            <a:spLocks noGrp="1"/>
          </p:cNvSpPr>
          <p:nvPr>
            <p:ph type="sldNum" sz="quarter" idx="10"/>
          </p:nvPr>
        </p:nvSpPr>
        <p:spPr>
          <a:xfrm>
            <a:off x="11356848" y="6400800"/>
            <a:ext cx="438912" cy="246888"/>
          </a:xfrm>
        </p:spPr>
        <p:txBody>
          <a:bodyPr/>
          <a:lstStyle/>
          <a:p>
            <a:pPr>
              <a:spcAft>
                <a:spcPts val="600"/>
              </a:spcAft>
            </a:pPr>
            <a:fld id="{BC0F0449-EF10-3E4D-894D-3DE10CF4206D}" type="slidenum">
              <a:rPr lang="en-US" smtClean="0"/>
              <a:pPr>
                <a:spcAft>
                  <a:spcPts val="600"/>
                </a:spcAft>
              </a:pPr>
              <a:t>7</a:t>
            </a:fld>
            <a:endParaRPr lang="en-US"/>
          </a:p>
        </p:txBody>
      </p:sp>
    </p:spTree>
    <p:extLst>
      <p:ext uri="{BB962C8B-B14F-4D97-AF65-F5344CB8AC3E}">
        <p14:creationId xmlns:p14="http://schemas.microsoft.com/office/powerpoint/2010/main" val="245973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C52AF-76FA-4A58-FA92-4EFA918B6BEE}"/>
              </a:ext>
            </a:extLst>
          </p:cNvPr>
          <p:cNvSpPr>
            <a:spLocks noGrp="1"/>
          </p:cNvSpPr>
          <p:nvPr>
            <p:ph type="title"/>
          </p:nvPr>
        </p:nvSpPr>
        <p:spPr>
          <a:xfrm>
            <a:off x="640080" y="457200"/>
            <a:ext cx="10936224" cy="1325563"/>
          </a:xfrm>
        </p:spPr>
        <p:txBody>
          <a:bodyPr anchor="ctr">
            <a:normAutofit/>
          </a:bodyPr>
          <a:lstStyle/>
          <a:p>
            <a:r>
              <a:rPr lang="en-US" sz="5700" b="1"/>
              <a:t>Financial Plan and Funding Requirements</a:t>
            </a:r>
            <a:endParaRPr lang="en-US" sz="5700"/>
          </a:p>
        </p:txBody>
      </p:sp>
      <p:sp>
        <p:nvSpPr>
          <p:cNvPr id="5" name="Slide Number Placeholder 4">
            <a:extLst>
              <a:ext uri="{FF2B5EF4-FFF2-40B4-BE49-F238E27FC236}">
                <a16:creationId xmlns:a16="http://schemas.microsoft.com/office/drawing/2014/main" id="{3A79F181-21FC-EE62-3B2C-7E57458B4319}"/>
              </a:ext>
            </a:extLst>
          </p:cNvPr>
          <p:cNvSpPr>
            <a:spLocks noGrp="1"/>
          </p:cNvSpPr>
          <p:nvPr>
            <p:ph type="sldNum" sz="quarter" idx="12"/>
          </p:nvPr>
        </p:nvSpPr>
        <p:spPr>
          <a:xfrm>
            <a:off x="135369" y="6428281"/>
            <a:ext cx="402336" cy="283464"/>
          </a:xfrm>
        </p:spPr>
        <p:txBody>
          <a:bodyPr anchor="ctr">
            <a:normAutofit/>
          </a:bodyPr>
          <a:lstStyle/>
          <a:p>
            <a:pPr>
              <a:spcAft>
                <a:spcPts val="600"/>
              </a:spcAft>
            </a:pPr>
            <a:fld id="{BC0F0449-EF10-3E4D-894D-3DE10CF4206D}" type="slidenum">
              <a:rPr lang="en-US" smtClean="0"/>
              <a:pPr>
                <a:spcAft>
                  <a:spcPts val="600"/>
                </a:spcAft>
              </a:pPr>
              <a:t>8</a:t>
            </a:fld>
            <a:endParaRPr lang="en-US"/>
          </a:p>
        </p:txBody>
      </p:sp>
      <p:graphicFrame>
        <p:nvGraphicFramePr>
          <p:cNvPr id="4" name="Content Placeholder 3" descr="Horizontal Action List SmartArt graphic">
            <a:extLst>
              <a:ext uri="{FF2B5EF4-FFF2-40B4-BE49-F238E27FC236}">
                <a16:creationId xmlns:a16="http://schemas.microsoft.com/office/drawing/2014/main" id="{E1E34263-CC5A-1D77-34DE-4C612F0030B1}"/>
              </a:ext>
            </a:extLst>
          </p:cNvPr>
          <p:cNvGraphicFramePr>
            <a:graphicFrameLocks noGrp="1"/>
          </p:cNvGraphicFramePr>
          <p:nvPr>
            <p:ph idx="1"/>
            <p:extLst>
              <p:ext uri="{D42A27DB-BD31-4B8C-83A1-F6EECF244321}">
                <p14:modId xmlns:p14="http://schemas.microsoft.com/office/powerpoint/2010/main" val="2245803679"/>
              </p:ext>
            </p:extLst>
          </p:nvPr>
        </p:nvGraphicFramePr>
        <p:xfrm>
          <a:off x="969264" y="1947672"/>
          <a:ext cx="10296144" cy="4370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0053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3D716-38C2-4B52-4595-F3CB7AB1F60D}"/>
              </a:ext>
            </a:extLst>
          </p:cNvPr>
          <p:cNvSpPr>
            <a:spLocks noGrp="1"/>
          </p:cNvSpPr>
          <p:nvPr>
            <p:ph type="title"/>
          </p:nvPr>
        </p:nvSpPr>
        <p:spPr/>
        <p:txBody>
          <a:bodyPr/>
          <a:lstStyle/>
          <a:p>
            <a:r>
              <a:rPr lang="en-US" sz="5400" dirty="0"/>
              <a:t>Technological Innovation and Sustainability</a:t>
            </a:r>
          </a:p>
        </p:txBody>
      </p:sp>
      <p:sp>
        <p:nvSpPr>
          <p:cNvPr id="8" name="Text Placeholder 7">
            <a:extLst>
              <a:ext uri="{FF2B5EF4-FFF2-40B4-BE49-F238E27FC236}">
                <a16:creationId xmlns:a16="http://schemas.microsoft.com/office/drawing/2014/main" id="{314E9B28-7FE6-B429-330A-2341E57F1C44}"/>
              </a:ext>
            </a:extLst>
          </p:cNvPr>
          <p:cNvSpPr>
            <a:spLocks noGrp="1"/>
          </p:cNvSpPr>
          <p:nvPr>
            <p:ph type="body" idx="1"/>
          </p:nvPr>
        </p:nvSpPr>
        <p:spPr/>
        <p:txBody>
          <a:bodyPr/>
          <a:lstStyle/>
          <a:p>
            <a:r>
              <a:rPr lang="en-US" dirty="0"/>
              <a:t>Emphasize Technological Advancements</a:t>
            </a:r>
          </a:p>
        </p:txBody>
      </p:sp>
      <p:sp>
        <p:nvSpPr>
          <p:cNvPr id="9" name="Content Placeholder 8">
            <a:extLst>
              <a:ext uri="{FF2B5EF4-FFF2-40B4-BE49-F238E27FC236}">
                <a16:creationId xmlns:a16="http://schemas.microsoft.com/office/drawing/2014/main" id="{5F2AB59A-9C75-72C2-A712-0378A92C897F}"/>
              </a:ext>
            </a:extLst>
          </p:cNvPr>
          <p:cNvSpPr>
            <a:spLocks noGrp="1"/>
          </p:cNvSpPr>
          <p:nvPr>
            <p:ph sz="half" idx="2"/>
          </p:nvPr>
        </p:nvSpPr>
        <p:spPr/>
        <p:txBody>
          <a:bodyPr/>
          <a:lstStyle/>
          <a:p>
            <a:r>
              <a:rPr lang="en-US" dirty="0"/>
              <a:t>Solar Panels</a:t>
            </a:r>
          </a:p>
          <a:p>
            <a:r>
              <a:rPr lang="en-US" dirty="0"/>
              <a:t>Energy Storage </a:t>
            </a:r>
          </a:p>
          <a:p>
            <a:r>
              <a:rPr lang="en-US" dirty="0"/>
              <a:t>Solar Appliances</a:t>
            </a:r>
          </a:p>
        </p:txBody>
      </p:sp>
      <p:sp>
        <p:nvSpPr>
          <p:cNvPr id="10" name="Text Placeholder 9">
            <a:extLst>
              <a:ext uri="{FF2B5EF4-FFF2-40B4-BE49-F238E27FC236}">
                <a16:creationId xmlns:a16="http://schemas.microsoft.com/office/drawing/2014/main" id="{3D0831BA-17C0-FE05-F651-08DB1257FD44}"/>
              </a:ext>
            </a:extLst>
          </p:cNvPr>
          <p:cNvSpPr>
            <a:spLocks noGrp="1"/>
          </p:cNvSpPr>
          <p:nvPr>
            <p:ph type="body" sz="quarter" idx="3"/>
          </p:nvPr>
        </p:nvSpPr>
        <p:spPr/>
        <p:txBody>
          <a:bodyPr/>
          <a:lstStyle/>
          <a:p>
            <a:r>
              <a:rPr lang="en-US" dirty="0"/>
              <a:t>Environmental Impact </a:t>
            </a:r>
          </a:p>
        </p:txBody>
      </p:sp>
      <p:sp>
        <p:nvSpPr>
          <p:cNvPr id="11" name="Content Placeholder 10">
            <a:extLst>
              <a:ext uri="{FF2B5EF4-FFF2-40B4-BE49-F238E27FC236}">
                <a16:creationId xmlns:a16="http://schemas.microsoft.com/office/drawing/2014/main" id="{870CE918-6A89-4B47-D960-C117025FF6CB}"/>
              </a:ext>
            </a:extLst>
          </p:cNvPr>
          <p:cNvSpPr>
            <a:spLocks noGrp="1"/>
          </p:cNvSpPr>
          <p:nvPr>
            <p:ph sz="quarter" idx="4"/>
          </p:nvPr>
        </p:nvSpPr>
        <p:spPr/>
        <p:txBody>
          <a:bodyPr/>
          <a:lstStyle/>
          <a:p>
            <a:r>
              <a:rPr lang="en-US" dirty="0"/>
              <a:t>Reduction in Carbon Emissions</a:t>
            </a:r>
          </a:p>
          <a:p>
            <a:r>
              <a:rPr lang="en-US" dirty="0"/>
              <a:t>Energy Efficiency</a:t>
            </a:r>
          </a:p>
        </p:txBody>
      </p:sp>
      <p:sp>
        <p:nvSpPr>
          <p:cNvPr id="4" name="Slide Number Placeholder 3">
            <a:extLst>
              <a:ext uri="{FF2B5EF4-FFF2-40B4-BE49-F238E27FC236}">
                <a16:creationId xmlns:a16="http://schemas.microsoft.com/office/drawing/2014/main" id="{7DAA6B0B-6F70-0473-E59E-D53FA749FA29}"/>
              </a:ext>
            </a:extLst>
          </p:cNvPr>
          <p:cNvSpPr>
            <a:spLocks noGrp="1"/>
          </p:cNvSpPr>
          <p:nvPr>
            <p:ph type="sldNum" sz="quarter" idx="10"/>
          </p:nvPr>
        </p:nvSpPr>
        <p:spPr/>
        <p:txBody>
          <a:bodyPr/>
          <a:lstStyle/>
          <a:p>
            <a:fld id="{BC0F0449-EF10-3E4D-894D-3DE10CF4206D}" type="slidenum">
              <a:rPr lang="en-US" smtClean="0"/>
              <a:pPr/>
              <a:t>9</a:t>
            </a:fld>
            <a:endParaRPr lang="en-US" dirty="0"/>
          </a:p>
        </p:txBody>
      </p:sp>
    </p:spTree>
    <p:extLst>
      <p:ext uri="{BB962C8B-B14F-4D97-AF65-F5344CB8AC3E}">
        <p14:creationId xmlns:p14="http://schemas.microsoft.com/office/powerpoint/2010/main" val="1839590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FB4CAB2-F926-D8E0-4D5B-F58BDA6C9194}"/>
              </a:ext>
            </a:extLst>
          </p:cNvPr>
          <p:cNvSpPr>
            <a:spLocks noGrp="1"/>
          </p:cNvSpPr>
          <p:nvPr>
            <p:ph type="title"/>
          </p:nvPr>
        </p:nvSpPr>
        <p:spPr>
          <a:xfrm>
            <a:off x="640080" y="457200"/>
            <a:ext cx="10936224" cy="1325563"/>
          </a:xfrm>
        </p:spPr>
        <p:txBody>
          <a:bodyPr/>
          <a:lstStyle/>
          <a:p>
            <a:r>
              <a:rPr lang="en-US" dirty="0"/>
              <a:t>Future Outlook</a:t>
            </a:r>
          </a:p>
        </p:txBody>
      </p:sp>
      <p:sp>
        <p:nvSpPr>
          <p:cNvPr id="5" name="Slide Number Placeholder 4">
            <a:extLst>
              <a:ext uri="{FF2B5EF4-FFF2-40B4-BE49-F238E27FC236}">
                <a16:creationId xmlns:a16="http://schemas.microsoft.com/office/drawing/2014/main" id="{CFD7FDA6-551C-AD21-1226-E0C9966D73CC}"/>
              </a:ext>
            </a:extLst>
          </p:cNvPr>
          <p:cNvSpPr>
            <a:spLocks noGrp="1"/>
          </p:cNvSpPr>
          <p:nvPr>
            <p:ph type="sldNum" sz="quarter" idx="12"/>
          </p:nvPr>
        </p:nvSpPr>
        <p:spPr>
          <a:xfrm>
            <a:off x="135369" y="6428281"/>
            <a:ext cx="402336" cy="283464"/>
          </a:xfrm>
        </p:spPr>
        <p:txBody>
          <a:bodyPr anchor="ctr">
            <a:normAutofit/>
          </a:bodyPr>
          <a:lstStyle/>
          <a:p>
            <a:pPr>
              <a:spcAft>
                <a:spcPts val="600"/>
              </a:spcAft>
            </a:pPr>
            <a:fld id="{BC0F0449-EF10-3E4D-894D-3DE10CF4206D}" type="slidenum">
              <a:rPr lang="en-US" smtClean="0"/>
              <a:pPr>
                <a:spcAft>
                  <a:spcPts val="600"/>
                </a:spcAft>
              </a:pPr>
              <a:t>10</a:t>
            </a:fld>
            <a:endParaRPr lang="en-US"/>
          </a:p>
        </p:txBody>
      </p:sp>
      <p:graphicFrame>
        <p:nvGraphicFramePr>
          <p:cNvPr id="16" name="Content Placeholder 2">
            <a:extLst>
              <a:ext uri="{FF2B5EF4-FFF2-40B4-BE49-F238E27FC236}">
                <a16:creationId xmlns:a16="http://schemas.microsoft.com/office/drawing/2014/main" id="{CCB3F0F9-EB95-2CE4-C8AC-06DA64459209}"/>
              </a:ext>
            </a:extLst>
          </p:cNvPr>
          <p:cNvGraphicFramePr>
            <a:graphicFrameLocks noGrp="1"/>
          </p:cNvGraphicFramePr>
          <p:nvPr>
            <p:ph idx="1"/>
            <p:extLst>
              <p:ext uri="{D42A27DB-BD31-4B8C-83A1-F6EECF244321}">
                <p14:modId xmlns:p14="http://schemas.microsoft.com/office/powerpoint/2010/main" val="560115049"/>
              </p:ext>
            </p:extLst>
          </p:nvPr>
        </p:nvGraphicFramePr>
        <p:xfrm>
          <a:off x="969264" y="1947672"/>
          <a:ext cx="10296144" cy="4370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8952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09C3144-3F92-12F3-FE8C-028E8EB17163}"/>
              </a:ext>
            </a:extLst>
          </p:cNvPr>
          <p:cNvSpPr>
            <a:spLocks noGrp="1"/>
          </p:cNvSpPr>
          <p:nvPr>
            <p:ph type="body" sz="quarter" idx="17"/>
          </p:nvPr>
        </p:nvSpPr>
        <p:spPr/>
        <p:txBody>
          <a:bodyPr/>
          <a:lstStyle/>
          <a:p>
            <a:r>
              <a:rPr lang="en-US" sz="13800" b="1" dirty="0">
                <a:solidFill>
                  <a:schemeClr val="accent4">
                    <a:lumMod val="75000"/>
                  </a:schemeClr>
                </a:solidFill>
                <a:latin typeface="Bodoni MT Condensed" panose="02070606080606020203" pitchFamily="18" charset="77"/>
              </a:rPr>
              <a:t>SUMMARY</a:t>
            </a:r>
            <a:endParaRPr lang="en-US" dirty="0"/>
          </a:p>
        </p:txBody>
      </p:sp>
      <p:sp>
        <p:nvSpPr>
          <p:cNvPr id="3" name="Title 2">
            <a:extLst>
              <a:ext uri="{FF2B5EF4-FFF2-40B4-BE49-F238E27FC236}">
                <a16:creationId xmlns:a16="http://schemas.microsoft.com/office/drawing/2014/main" id="{EC1F0631-990B-017C-AD3F-BB24153274FE}"/>
              </a:ext>
            </a:extLst>
          </p:cNvPr>
          <p:cNvSpPr>
            <a:spLocks noGrp="1"/>
          </p:cNvSpPr>
          <p:nvPr>
            <p:ph type="title"/>
          </p:nvPr>
        </p:nvSpPr>
        <p:spPr/>
        <p:txBody>
          <a:bodyPr/>
          <a:lstStyle/>
          <a:p>
            <a:r>
              <a:rPr lang="en-US" sz="13800" b="1" dirty="0">
                <a:solidFill>
                  <a:schemeClr val="accent4">
                    <a:lumMod val="75000"/>
                  </a:schemeClr>
                </a:solidFill>
                <a:latin typeface="Bodoni MT Condensed" panose="02070606080606020203" pitchFamily="18" charset="77"/>
              </a:rPr>
              <a:t>SUMMARY</a:t>
            </a:r>
            <a:endParaRPr lang="en-US" dirty="0"/>
          </a:p>
        </p:txBody>
      </p:sp>
      <p:sp>
        <p:nvSpPr>
          <p:cNvPr id="4" name="Text Placeholder 3">
            <a:extLst>
              <a:ext uri="{FF2B5EF4-FFF2-40B4-BE49-F238E27FC236}">
                <a16:creationId xmlns:a16="http://schemas.microsoft.com/office/drawing/2014/main" id="{F0B17D85-16DB-4D91-5D38-795163E5A670}"/>
              </a:ext>
            </a:extLst>
          </p:cNvPr>
          <p:cNvSpPr>
            <a:spLocks noGrp="1"/>
          </p:cNvSpPr>
          <p:nvPr>
            <p:ph type="body" sz="quarter" idx="13"/>
          </p:nvPr>
        </p:nvSpPr>
        <p:spPr/>
        <p:txBody>
          <a:bodyPr/>
          <a:lstStyle/>
          <a:p>
            <a:r>
              <a:rPr lang="en-US" b="0" i="0" u="none" strike="noStrike" dirty="0">
                <a:solidFill>
                  <a:schemeClr val="tx1">
                    <a:lumMod val="75000"/>
                    <a:lumOff val="25000"/>
                  </a:schemeClr>
                </a:solidFill>
                <a:effectLst/>
                <a:latin typeface="Avenir Next LT Pro" panose="020B0504020202020204" pitchFamily="34" charset="77"/>
              </a:rPr>
              <a:t>SolarEcoTech remains committed to empowering communities with innovative and affordable solar solutions, striving for environmental sustainability and a brighter future. Join us in our mission to combat climate change. Partner with SolarEcoTech to embrace renewable energy, reduce your carbon footprint, and create a positive impact on the environment.</a:t>
            </a:r>
            <a:endParaRPr lang="en-US" b="0" i="0" dirty="0">
              <a:solidFill>
                <a:schemeClr val="tx1">
                  <a:lumMod val="75000"/>
                  <a:lumOff val="25000"/>
                </a:schemeClr>
              </a:solidFill>
              <a:effectLst/>
              <a:latin typeface="Avenir Next LT Pro" panose="020B0504020202020204" pitchFamily="34" charset="77"/>
            </a:endParaRPr>
          </a:p>
        </p:txBody>
      </p:sp>
      <p:sp>
        <p:nvSpPr>
          <p:cNvPr id="6" name="Slide Number Placeholder 5">
            <a:extLst>
              <a:ext uri="{FF2B5EF4-FFF2-40B4-BE49-F238E27FC236}">
                <a16:creationId xmlns:a16="http://schemas.microsoft.com/office/drawing/2014/main" id="{E9533AA5-C126-DFD3-EA44-A4744DDD59A0}"/>
              </a:ext>
            </a:extLst>
          </p:cNvPr>
          <p:cNvSpPr>
            <a:spLocks noGrp="1"/>
          </p:cNvSpPr>
          <p:nvPr>
            <p:ph type="sldNum" sz="quarter" idx="10"/>
          </p:nvPr>
        </p:nvSpPr>
        <p:spPr/>
        <p:txBody>
          <a:bodyPr/>
          <a:lstStyle/>
          <a:p>
            <a:fld id="{BC0F0449-EF10-3E4D-894D-3DE10CF4206D}" type="slidenum">
              <a:rPr lang="en-US" smtClean="0"/>
              <a:pPr/>
              <a:t>11</a:t>
            </a:fld>
            <a:endParaRPr lang="en-US" dirty="0"/>
          </a:p>
        </p:txBody>
      </p:sp>
    </p:spTree>
    <p:extLst>
      <p:ext uri="{BB962C8B-B14F-4D97-AF65-F5344CB8AC3E}">
        <p14:creationId xmlns:p14="http://schemas.microsoft.com/office/powerpoint/2010/main" val="819511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ED064-4286-0BBD-1D1A-3DDB581A2246}"/>
              </a:ext>
            </a:extLst>
          </p:cNvPr>
          <p:cNvSpPr>
            <a:spLocks noGrp="1"/>
          </p:cNvSpPr>
          <p:nvPr>
            <p:ph type="title"/>
          </p:nvPr>
        </p:nvSpPr>
        <p:spPr>
          <a:xfrm>
            <a:off x="839788" y="457200"/>
            <a:ext cx="3932237" cy="1600200"/>
          </a:xfrm>
        </p:spPr>
        <p:txBody>
          <a:bodyPr anchor="b">
            <a:normAutofit/>
          </a:bodyPr>
          <a:lstStyle/>
          <a:p>
            <a:r>
              <a:rPr lang="en-US" dirty="0"/>
              <a:t>References</a:t>
            </a:r>
          </a:p>
        </p:txBody>
      </p:sp>
      <p:sp>
        <p:nvSpPr>
          <p:cNvPr id="5" name="Slide Number Placeholder 4">
            <a:extLst>
              <a:ext uri="{FF2B5EF4-FFF2-40B4-BE49-F238E27FC236}">
                <a16:creationId xmlns:a16="http://schemas.microsoft.com/office/drawing/2014/main" id="{46C41C8A-9B21-1CD8-E07E-3FE514A13785}"/>
              </a:ext>
            </a:extLst>
          </p:cNvPr>
          <p:cNvSpPr>
            <a:spLocks noGrp="1"/>
          </p:cNvSpPr>
          <p:nvPr>
            <p:ph type="sldNum" sz="quarter" idx="10"/>
          </p:nvPr>
        </p:nvSpPr>
        <p:spPr>
          <a:xfrm>
            <a:off x="11356848" y="6400800"/>
            <a:ext cx="438912" cy="246888"/>
          </a:xfrm>
        </p:spPr>
        <p:txBody>
          <a:bodyPr anchor="ctr">
            <a:normAutofit/>
          </a:bodyPr>
          <a:lstStyle/>
          <a:p>
            <a:pPr>
              <a:lnSpc>
                <a:spcPct val="90000"/>
              </a:lnSpc>
              <a:spcAft>
                <a:spcPts val="600"/>
              </a:spcAft>
            </a:pPr>
            <a:fld id="{BC0F0449-EF10-3E4D-894D-3DE10CF4206D}" type="slidenum">
              <a:rPr lang="en-US" sz="1100" smtClean="0"/>
              <a:pPr>
                <a:lnSpc>
                  <a:spcPct val="90000"/>
                </a:lnSpc>
                <a:spcAft>
                  <a:spcPts val="600"/>
                </a:spcAft>
              </a:pPr>
              <a:t>12</a:t>
            </a:fld>
            <a:endParaRPr lang="en-US" sz="1100"/>
          </a:p>
        </p:txBody>
      </p:sp>
      <p:graphicFrame>
        <p:nvGraphicFramePr>
          <p:cNvPr id="14" name="Content Placeholder 2">
            <a:extLst>
              <a:ext uri="{FF2B5EF4-FFF2-40B4-BE49-F238E27FC236}">
                <a16:creationId xmlns:a16="http://schemas.microsoft.com/office/drawing/2014/main" id="{AE58AB69-1A3E-3B59-2805-74858314D1F3}"/>
              </a:ext>
            </a:extLst>
          </p:cNvPr>
          <p:cNvGraphicFramePr>
            <a:graphicFrameLocks noGrp="1"/>
          </p:cNvGraphicFramePr>
          <p:nvPr>
            <p:ph idx="1"/>
            <p:extLst>
              <p:ext uri="{D42A27DB-BD31-4B8C-83A1-F6EECF244321}">
                <p14:modId xmlns:p14="http://schemas.microsoft.com/office/powerpoint/2010/main" val="151533456"/>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3023156"/>
      </p:ext>
    </p:extLst>
  </p:cSld>
  <p:clrMapOvr>
    <a:masterClrMapping/>
  </p:clrMapOvr>
</p:sld>
</file>

<file path=ppt/theme/theme1.xml><?xml version="1.0" encoding="utf-8"?>
<a:theme xmlns:a="http://schemas.openxmlformats.org/drawingml/2006/main" name="Office Theme">
  <a:themeElements>
    <a:clrScheme name="Custom 51">
      <a:dk1>
        <a:srgbClr val="010101"/>
      </a:dk1>
      <a:lt1>
        <a:srgbClr val="FFFFFF"/>
      </a:lt1>
      <a:dk2>
        <a:srgbClr val="F9987F"/>
      </a:dk2>
      <a:lt2>
        <a:srgbClr val="E6E3E5"/>
      </a:lt2>
      <a:accent1>
        <a:srgbClr val="E4E1DB"/>
      </a:accent1>
      <a:accent2>
        <a:srgbClr val="C08D80"/>
      </a:accent2>
      <a:accent3>
        <a:srgbClr val="D3B9AA"/>
      </a:accent3>
      <a:accent4>
        <a:srgbClr val="C17250"/>
      </a:accent4>
      <a:accent5>
        <a:srgbClr val="6F4838"/>
      </a:accent5>
      <a:accent6>
        <a:srgbClr val="9F5700"/>
      </a:accent6>
      <a:hlink>
        <a:srgbClr val="9F5700"/>
      </a:hlink>
      <a:folHlink>
        <a:srgbClr val="BF8C7F"/>
      </a:folHlink>
    </a:clrScheme>
    <a:fontScheme name="Custom 42">
      <a:majorFont>
        <a:latin typeface="Bodoni MT Condense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_Design_Win32_SW_v9" id="{B31121F0-6D27-4AAB-94CF-F08E12A82DBD}" vid="{623FCD0B-812B-4150-A7A9-25F127C3B2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8593D3-5F6A-473B-90A5-E85AA18D3FDC}">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2031BF25-C44E-4E7A-A96E-EE412534B080}">
  <ds:schemaRefs>
    <ds:schemaRef ds:uri="http://schemas.microsoft.com/sharepoint/v3/contenttype/forms"/>
  </ds:schemaRefs>
</ds:datastoreItem>
</file>

<file path=customXml/itemProps3.xml><?xml version="1.0" encoding="utf-8"?>
<ds:datastoreItem xmlns:ds="http://schemas.openxmlformats.org/officeDocument/2006/customXml" ds:itemID="{6F61E8E1-A7FF-4FA8-9FDD-43EA268B04A2}">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Headlines design</Template>
  <TotalTime>201</TotalTime>
  <Words>3010</Words>
  <Application>Microsoft Office PowerPoint</Application>
  <PresentationFormat>Widescreen</PresentationFormat>
  <Paragraphs>162</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SolarEcoTech: Revolutionizing Solar Energy Solutions</vt:lpstr>
      <vt:lpstr>INTRODUCTION</vt:lpstr>
      <vt:lpstr>Overview of Proposed Business Idea</vt:lpstr>
      <vt:lpstr>Identifying the Market Gap</vt:lpstr>
      <vt:lpstr>Proposed Location and Legal Entity</vt:lpstr>
      <vt:lpstr>SWOT Analysis</vt:lpstr>
      <vt:lpstr>Target Market and Market Capture Strategies</vt:lpstr>
      <vt:lpstr>Financial Plan and Funding Requirements</vt:lpstr>
      <vt:lpstr>Technological Innovation and Sustainability</vt:lpstr>
      <vt:lpstr>Future Outlook</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SolarEcoTech: Revolutionizing Solar Energy Solutions</dc:title>
  <dc:creator>rabia kalsoom</dc:creator>
  <cp:lastModifiedBy>Yash Choudhary (2240571)</cp:lastModifiedBy>
  <cp:revision>3</cp:revision>
  <dcterms:created xsi:type="dcterms:W3CDTF">2023-11-09T05:24:13Z</dcterms:created>
  <dcterms:modified xsi:type="dcterms:W3CDTF">2023-11-13T12:14:59Z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