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5" r:id="rId2"/>
  </p:sldMasterIdLst>
  <p:sldIdLst>
    <p:sldId id="256" r:id="rId3"/>
    <p:sldId id="259" r:id="rId4"/>
    <p:sldId id="562" r:id="rId5"/>
    <p:sldId id="591" r:id="rId6"/>
    <p:sldId id="592" r:id="rId7"/>
    <p:sldId id="593" r:id="rId8"/>
    <p:sldId id="560" r:id="rId9"/>
    <p:sldId id="589" r:id="rId10"/>
    <p:sldId id="572" r:id="rId11"/>
    <p:sldId id="325" r:id="rId12"/>
    <p:sldId id="573" r:id="rId13"/>
    <p:sldId id="574" r:id="rId14"/>
    <p:sldId id="558" r:id="rId15"/>
    <p:sldId id="587" r:id="rId16"/>
    <p:sldId id="258" r:id="rId17"/>
    <p:sldId id="586" r:id="rId18"/>
    <p:sldId id="590" r:id="rId19"/>
    <p:sldId id="585" r:id="rId20"/>
    <p:sldId id="588" r:id="rId21"/>
    <p:sldId id="55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400E2C-453C-413C-AA58-720D03BE52FF}" v="10" dt="2026-10-21T08:50:45.1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iying Jiao" userId="dad89eff-c5db-47ef-b2c9-fb1a784356ef" providerId="ADAL" clId="{19110BB1-8C97-480C-80DA-BF92213E29C6}"/>
    <pc:docChg chg="undo custSel addSld modSld">
      <pc:chgData name="Yiying Jiao" userId="dad89eff-c5db-47ef-b2c9-fb1a784356ef" providerId="ADAL" clId="{19110BB1-8C97-480C-80DA-BF92213E29C6}" dt="2026-10-21T08:50:45.119" v="1995"/>
      <pc:docMkLst>
        <pc:docMk/>
      </pc:docMkLst>
      <pc:sldChg chg="modSp new mod modAnim">
        <pc:chgData name="Yiying Jiao" userId="dad89eff-c5db-47ef-b2c9-fb1a784356ef" providerId="ADAL" clId="{19110BB1-8C97-480C-80DA-BF92213E29C6}" dt="2026-10-21T08:50:45.119" v="1995"/>
        <pc:sldMkLst>
          <pc:docMk/>
          <pc:sldMk cId="1996232688" sldId="591"/>
        </pc:sldMkLst>
        <pc:spChg chg="mod">
          <ac:chgData name="Yiying Jiao" userId="dad89eff-c5db-47ef-b2c9-fb1a784356ef" providerId="ADAL" clId="{19110BB1-8C97-480C-80DA-BF92213E29C6}" dt="2026-10-21T08:27:44.598" v="47" actId="20577"/>
          <ac:spMkLst>
            <pc:docMk/>
            <pc:sldMk cId="1996232688" sldId="591"/>
            <ac:spMk id="2" creationId="{5E7FE64A-20A5-005C-AFB6-1D15F0B5CAF2}"/>
          </ac:spMkLst>
        </pc:spChg>
        <pc:spChg chg="mod">
          <ac:chgData name="Yiying Jiao" userId="dad89eff-c5db-47ef-b2c9-fb1a784356ef" providerId="ADAL" clId="{19110BB1-8C97-480C-80DA-BF92213E29C6}" dt="2026-10-21T08:42:00.888" v="944" actId="20577"/>
          <ac:spMkLst>
            <pc:docMk/>
            <pc:sldMk cId="1996232688" sldId="591"/>
            <ac:spMk id="3" creationId="{895BCC16-A21D-4055-1144-0E61029B75B7}"/>
          </ac:spMkLst>
        </pc:spChg>
      </pc:sldChg>
      <pc:sldChg chg="modSp new mod modAnim">
        <pc:chgData name="Yiying Jiao" userId="dad89eff-c5db-47ef-b2c9-fb1a784356ef" providerId="ADAL" clId="{19110BB1-8C97-480C-80DA-BF92213E29C6}" dt="2026-10-21T08:50:17.871" v="1991"/>
        <pc:sldMkLst>
          <pc:docMk/>
          <pc:sldMk cId="2589429605" sldId="592"/>
        </pc:sldMkLst>
        <pc:spChg chg="mod">
          <ac:chgData name="Yiying Jiao" userId="dad89eff-c5db-47ef-b2c9-fb1a784356ef" providerId="ADAL" clId="{19110BB1-8C97-480C-80DA-BF92213E29C6}" dt="2026-10-21T08:43:08.740" v="1019"/>
          <ac:spMkLst>
            <pc:docMk/>
            <pc:sldMk cId="2589429605" sldId="592"/>
            <ac:spMk id="2" creationId="{3ECD9EC5-755C-AB04-C2BE-D9A35AEA3A72}"/>
          </ac:spMkLst>
        </pc:spChg>
        <pc:spChg chg="mod">
          <ac:chgData name="Yiying Jiao" userId="dad89eff-c5db-47ef-b2c9-fb1a784356ef" providerId="ADAL" clId="{19110BB1-8C97-480C-80DA-BF92213E29C6}" dt="2026-10-21T08:47:57.922" v="1830" actId="20577"/>
          <ac:spMkLst>
            <pc:docMk/>
            <pc:sldMk cId="2589429605" sldId="592"/>
            <ac:spMk id="3" creationId="{AAE628FE-66A4-7859-BFE5-E3504E04F9D3}"/>
          </ac:spMkLst>
        </pc:spChg>
      </pc:sldChg>
      <pc:sldChg chg="modSp new mod modAnim">
        <pc:chgData name="Yiying Jiao" userId="dad89eff-c5db-47ef-b2c9-fb1a784356ef" providerId="ADAL" clId="{19110BB1-8C97-480C-80DA-BF92213E29C6}" dt="2026-10-21T08:50:27.484" v="1992"/>
        <pc:sldMkLst>
          <pc:docMk/>
          <pc:sldMk cId="1732518006" sldId="593"/>
        </pc:sldMkLst>
        <pc:spChg chg="mod">
          <ac:chgData name="Yiying Jiao" userId="dad89eff-c5db-47ef-b2c9-fb1a784356ef" providerId="ADAL" clId="{19110BB1-8C97-480C-80DA-BF92213E29C6}" dt="2026-10-21T08:48:29.753" v="1879" actId="20577"/>
          <ac:spMkLst>
            <pc:docMk/>
            <pc:sldMk cId="1732518006" sldId="593"/>
            <ac:spMk id="2" creationId="{7CEE0B41-E5F0-32F6-0E78-B92CE1F37572}"/>
          </ac:spMkLst>
        </pc:spChg>
        <pc:spChg chg="mod">
          <ac:chgData name="Yiying Jiao" userId="dad89eff-c5db-47ef-b2c9-fb1a784356ef" providerId="ADAL" clId="{19110BB1-8C97-480C-80DA-BF92213E29C6}" dt="2026-10-21T08:49:47.539" v="1989" actId="6549"/>
          <ac:spMkLst>
            <pc:docMk/>
            <pc:sldMk cId="1732518006" sldId="593"/>
            <ac:spMk id="3" creationId="{DE4B23D7-02D8-BFE2-AD2D-50BF308C159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357DC2-F689-46EE-9DF8-794873F1125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A3A3677-3F78-4C04-B1E3-0F9325BFEDFE}">
      <dgm:prSet/>
      <dgm:spPr/>
      <dgm:t>
        <a:bodyPr/>
        <a:lstStyle/>
        <a:p>
          <a:r>
            <a:rPr lang="en-GB" b="0" i="0"/>
            <a:t>What is the aim of your research project? </a:t>
          </a:r>
          <a:endParaRPr lang="en-US"/>
        </a:p>
      </dgm:t>
    </dgm:pt>
    <dgm:pt modelId="{8539FA0F-98F3-458D-87D2-D1E73ED1E80E}" type="parTrans" cxnId="{E9111B30-3D18-4D68-9100-9795A51C9940}">
      <dgm:prSet/>
      <dgm:spPr/>
      <dgm:t>
        <a:bodyPr/>
        <a:lstStyle/>
        <a:p>
          <a:endParaRPr lang="en-US"/>
        </a:p>
      </dgm:t>
    </dgm:pt>
    <dgm:pt modelId="{8B3E6DE8-71F0-412F-9624-09BA2F3F3668}" type="sibTrans" cxnId="{E9111B30-3D18-4D68-9100-9795A51C9940}">
      <dgm:prSet/>
      <dgm:spPr/>
      <dgm:t>
        <a:bodyPr/>
        <a:lstStyle/>
        <a:p>
          <a:endParaRPr lang="en-US"/>
        </a:p>
      </dgm:t>
    </dgm:pt>
    <dgm:pt modelId="{9BC5FAD9-35CF-4E33-AA49-4C2AD5302319}">
      <dgm:prSet/>
      <dgm:spPr/>
      <dgm:t>
        <a:bodyPr/>
        <a:lstStyle/>
        <a:p>
          <a:r>
            <a:rPr lang="en-GB" b="0" i="0"/>
            <a:t>Why is it important for you to explore? </a:t>
          </a:r>
          <a:endParaRPr lang="en-US"/>
        </a:p>
      </dgm:t>
    </dgm:pt>
    <dgm:pt modelId="{ED56A72B-4F64-4077-BA6E-EE8A01239722}" type="parTrans" cxnId="{C9A023AD-DC43-4199-BE47-1383EF9E35C9}">
      <dgm:prSet/>
      <dgm:spPr/>
      <dgm:t>
        <a:bodyPr/>
        <a:lstStyle/>
        <a:p>
          <a:endParaRPr lang="en-US"/>
        </a:p>
      </dgm:t>
    </dgm:pt>
    <dgm:pt modelId="{63B0A06C-5464-47CF-9F57-1FFCE329803C}" type="sibTrans" cxnId="{C9A023AD-DC43-4199-BE47-1383EF9E35C9}">
      <dgm:prSet/>
      <dgm:spPr/>
      <dgm:t>
        <a:bodyPr/>
        <a:lstStyle/>
        <a:p>
          <a:endParaRPr lang="en-US"/>
        </a:p>
      </dgm:t>
    </dgm:pt>
    <dgm:pt modelId="{1B335F6D-1E23-4525-95B2-2FB21CA5097A}">
      <dgm:prSet/>
      <dgm:spPr/>
      <dgm:t>
        <a:bodyPr/>
        <a:lstStyle/>
        <a:p>
          <a:r>
            <a:rPr lang="en-GB" b="0" i="0"/>
            <a:t>What will be the benefits – to you, </a:t>
          </a:r>
          <a:r>
            <a:rPr lang="en-GB"/>
            <a:t>students/ others, </a:t>
          </a:r>
          <a:r>
            <a:rPr lang="en-GB" b="0" i="0"/>
            <a:t>a school/ university/ other? </a:t>
          </a:r>
          <a:endParaRPr lang="en-US"/>
        </a:p>
      </dgm:t>
    </dgm:pt>
    <dgm:pt modelId="{1179E3E6-508B-40ED-A93C-4BCD159AE9E1}" type="parTrans" cxnId="{243CAC9A-3057-444A-98B9-56919F31E638}">
      <dgm:prSet/>
      <dgm:spPr/>
      <dgm:t>
        <a:bodyPr/>
        <a:lstStyle/>
        <a:p>
          <a:endParaRPr lang="en-US"/>
        </a:p>
      </dgm:t>
    </dgm:pt>
    <dgm:pt modelId="{90FC1E0A-3538-421E-B421-464EEC0D9740}" type="sibTrans" cxnId="{243CAC9A-3057-444A-98B9-56919F31E638}">
      <dgm:prSet/>
      <dgm:spPr/>
      <dgm:t>
        <a:bodyPr/>
        <a:lstStyle/>
        <a:p>
          <a:endParaRPr lang="en-US"/>
        </a:p>
      </dgm:t>
    </dgm:pt>
    <dgm:pt modelId="{CE8CF69D-8064-46CC-A7C2-E876E33BC399}">
      <dgm:prSet/>
      <dgm:spPr/>
      <dgm:t>
        <a:bodyPr/>
        <a:lstStyle/>
        <a:p>
          <a:r>
            <a:rPr lang="en-GB" b="0" i="0"/>
            <a:t>Who does your research involve? participants (number, who are they?)</a:t>
          </a:r>
          <a:endParaRPr lang="en-US"/>
        </a:p>
      </dgm:t>
    </dgm:pt>
    <dgm:pt modelId="{D07748CF-BED7-40FC-9BD3-193041723A27}" type="parTrans" cxnId="{CC2F2799-D4DB-4BF6-AD01-613EA2A93AF5}">
      <dgm:prSet/>
      <dgm:spPr/>
      <dgm:t>
        <a:bodyPr/>
        <a:lstStyle/>
        <a:p>
          <a:endParaRPr lang="en-US"/>
        </a:p>
      </dgm:t>
    </dgm:pt>
    <dgm:pt modelId="{6AFBB67C-6A7E-47D3-92BE-DA075AFCBE7D}" type="sibTrans" cxnId="{CC2F2799-D4DB-4BF6-AD01-613EA2A93AF5}">
      <dgm:prSet/>
      <dgm:spPr/>
      <dgm:t>
        <a:bodyPr/>
        <a:lstStyle/>
        <a:p>
          <a:endParaRPr lang="en-US"/>
        </a:p>
      </dgm:t>
    </dgm:pt>
    <dgm:pt modelId="{708610BD-B5A9-4221-AF92-B10947C05E13}">
      <dgm:prSet/>
      <dgm:spPr/>
      <dgm:t>
        <a:bodyPr/>
        <a:lstStyle/>
        <a:p>
          <a:r>
            <a:rPr lang="en-GB" b="0" i="0"/>
            <a:t>What is your research question? </a:t>
          </a:r>
          <a:endParaRPr lang="en-US"/>
        </a:p>
      </dgm:t>
    </dgm:pt>
    <dgm:pt modelId="{59915ECB-DD79-49F2-9119-6C7983588356}" type="parTrans" cxnId="{1416CF08-7899-4B04-A8D6-D9ED3CDC5FBA}">
      <dgm:prSet/>
      <dgm:spPr/>
      <dgm:t>
        <a:bodyPr/>
        <a:lstStyle/>
        <a:p>
          <a:endParaRPr lang="en-US"/>
        </a:p>
      </dgm:t>
    </dgm:pt>
    <dgm:pt modelId="{863CE8C6-F1F6-409E-A652-53F0F7BA6947}" type="sibTrans" cxnId="{1416CF08-7899-4B04-A8D6-D9ED3CDC5FBA}">
      <dgm:prSet/>
      <dgm:spPr/>
      <dgm:t>
        <a:bodyPr/>
        <a:lstStyle/>
        <a:p>
          <a:endParaRPr lang="en-US"/>
        </a:p>
      </dgm:t>
    </dgm:pt>
    <dgm:pt modelId="{3A513EAD-1DA0-4A15-B7E0-4CE41C641EE0}">
      <dgm:prSet/>
      <dgm:spPr/>
      <dgm:t>
        <a:bodyPr/>
        <a:lstStyle/>
        <a:p>
          <a:r>
            <a:rPr lang="en-GB" b="0" i="0"/>
            <a:t>What type of research study will it be?</a:t>
          </a:r>
          <a:endParaRPr lang="en-US"/>
        </a:p>
      </dgm:t>
    </dgm:pt>
    <dgm:pt modelId="{9E2CE844-05BC-4E1B-844B-FD7086E934D8}" type="parTrans" cxnId="{BAB592BC-BA2B-434B-B4CD-8028DD4FC1C2}">
      <dgm:prSet/>
      <dgm:spPr/>
      <dgm:t>
        <a:bodyPr/>
        <a:lstStyle/>
        <a:p>
          <a:endParaRPr lang="en-US"/>
        </a:p>
      </dgm:t>
    </dgm:pt>
    <dgm:pt modelId="{06399852-1925-4E33-AD4A-154B578A33F7}" type="sibTrans" cxnId="{BAB592BC-BA2B-434B-B4CD-8028DD4FC1C2}">
      <dgm:prSet/>
      <dgm:spPr/>
      <dgm:t>
        <a:bodyPr/>
        <a:lstStyle/>
        <a:p>
          <a:endParaRPr lang="en-US"/>
        </a:p>
      </dgm:t>
    </dgm:pt>
    <dgm:pt modelId="{14D51AEC-885D-40D3-B691-355819470F39}" type="pres">
      <dgm:prSet presAssocID="{AC357DC2-F689-46EE-9DF8-794873F1125A}" presName="root" presStyleCnt="0">
        <dgm:presLayoutVars>
          <dgm:dir/>
          <dgm:resizeHandles val="exact"/>
        </dgm:presLayoutVars>
      </dgm:prSet>
      <dgm:spPr/>
    </dgm:pt>
    <dgm:pt modelId="{59CC0ADD-90E2-4551-B529-14D6760DD268}" type="pres">
      <dgm:prSet presAssocID="{AC357DC2-F689-46EE-9DF8-794873F1125A}" presName="container" presStyleCnt="0">
        <dgm:presLayoutVars>
          <dgm:dir/>
          <dgm:resizeHandles val="exact"/>
        </dgm:presLayoutVars>
      </dgm:prSet>
      <dgm:spPr/>
    </dgm:pt>
    <dgm:pt modelId="{CA943C16-0F74-49D6-94F6-1D3291E11359}" type="pres">
      <dgm:prSet presAssocID="{5A3A3677-3F78-4C04-B1E3-0F9325BFEDFE}" presName="compNode" presStyleCnt="0"/>
      <dgm:spPr/>
    </dgm:pt>
    <dgm:pt modelId="{92A38760-51C7-457A-B460-19C4876346A6}" type="pres">
      <dgm:prSet presAssocID="{5A3A3677-3F78-4C04-B1E3-0F9325BFEDFE}" presName="iconBgRect" presStyleLbl="bgShp" presStyleIdx="0" presStyleCnt="6"/>
      <dgm:spPr/>
    </dgm:pt>
    <dgm:pt modelId="{2545C36D-F830-4E6B-9B64-915D75081B31}" type="pres">
      <dgm:prSet presAssocID="{5A3A3677-3F78-4C04-B1E3-0F9325BFEDFE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24E1881-F887-4C61-B251-A1BE0D1184F0}" type="pres">
      <dgm:prSet presAssocID="{5A3A3677-3F78-4C04-B1E3-0F9325BFEDFE}" presName="spaceRect" presStyleCnt="0"/>
      <dgm:spPr/>
    </dgm:pt>
    <dgm:pt modelId="{C8934299-5068-4EF6-8F47-ADF997F6A9DF}" type="pres">
      <dgm:prSet presAssocID="{5A3A3677-3F78-4C04-B1E3-0F9325BFEDFE}" presName="textRect" presStyleLbl="revTx" presStyleIdx="0" presStyleCnt="6">
        <dgm:presLayoutVars>
          <dgm:chMax val="1"/>
          <dgm:chPref val="1"/>
        </dgm:presLayoutVars>
      </dgm:prSet>
      <dgm:spPr/>
    </dgm:pt>
    <dgm:pt modelId="{AAE6E2B6-8051-4990-B1C6-04BEB91F4613}" type="pres">
      <dgm:prSet presAssocID="{8B3E6DE8-71F0-412F-9624-09BA2F3F3668}" presName="sibTrans" presStyleLbl="sibTrans2D1" presStyleIdx="0" presStyleCnt="0"/>
      <dgm:spPr/>
    </dgm:pt>
    <dgm:pt modelId="{37621DD9-31C5-413D-B2DE-EF7C001CB135}" type="pres">
      <dgm:prSet presAssocID="{9BC5FAD9-35CF-4E33-AA49-4C2AD5302319}" presName="compNode" presStyleCnt="0"/>
      <dgm:spPr/>
    </dgm:pt>
    <dgm:pt modelId="{5C1BE41B-AB61-4D7F-9C9C-43AF44B6E861}" type="pres">
      <dgm:prSet presAssocID="{9BC5FAD9-35CF-4E33-AA49-4C2AD5302319}" presName="iconBgRect" presStyleLbl="bgShp" presStyleIdx="1" presStyleCnt="6"/>
      <dgm:spPr/>
    </dgm:pt>
    <dgm:pt modelId="{4F7A9262-3C52-4528-BF93-8ADFC1C919ED}" type="pres">
      <dgm:prSet presAssocID="{9BC5FAD9-35CF-4E33-AA49-4C2AD5302319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694C3141-AD36-47E3-9919-6A71D86FF468}" type="pres">
      <dgm:prSet presAssocID="{9BC5FAD9-35CF-4E33-AA49-4C2AD5302319}" presName="spaceRect" presStyleCnt="0"/>
      <dgm:spPr/>
    </dgm:pt>
    <dgm:pt modelId="{F2845D3F-0BA2-46C2-B5EB-E5502318A838}" type="pres">
      <dgm:prSet presAssocID="{9BC5FAD9-35CF-4E33-AA49-4C2AD5302319}" presName="textRect" presStyleLbl="revTx" presStyleIdx="1" presStyleCnt="6">
        <dgm:presLayoutVars>
          <dgm:chMax val="1"/>
          <dgm:chPref val="1"/>
        </dgm:presLayoutVars>
      </dgm:prSet>
      <dgm:spPr/>
    </dgm:pt>
    <dgm:pt modelId="{8DC2BFE3-2C30-4C83-86F7-8CE12390F2B5}" type="pres">
      <dgm:prSet presAssocID="{63B0A06C-5464-47CF-9F57-1FFCE329803C}" presName="sibTrans" presStyleLbl="sibTrans2D1" presStyleIdx="0" presStyleCnt="0"/>
      <dgm:spPr/>
    </dgm:pt>
    <dgm:pt modelId="{08437B49-5C67-49BB-863C-869F23F26C23}" type="pres">
      <dgm:prSet presAssocID="{1B335F6D-1E23-4525-95B2-2FB21CA5097A}" presName="compNode" presStyleCnt="0"/>
      <dgm:spPr/>
    </dgm:pt>
    <dgm:pt modelId="{22947D4E-DA6E-4B3F-8832-827E1F8AEF6D}" type="pres">
      <dgm:prSet presAssocID="{1B335F6D-1E23-4525-95B2-2FB21CA5097A}" presName="iconBgRect" presStyleLbl="bgShp" presStyleIdx="2" presStyleCnt="6"/>
      <dgm:spPr/>
    </dgm:pt>
    <dgm:pt modelId="{87445B54-187A-47B2-957F-EBCC84372A0B}" type="pres">
      <dgm:prSet presAssocID="{1B335F6D-1E23-4525-95B2-2FB21CA5097A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83CB076-6D67-4475-8E51-F8814BE22505}" type="pres">
      <dgm:prSet presAssocID="{1B335F6D-1E23-4525-95B2-2FB21CA5097A}" presName="spaceRect" presStyleCnt="0"/>
      <dgm:spPr/>
    </dgm:pt>
    <dgm:pt modelId="{2A4697BC-F971-4215-8C61-22E29F01E1FF}" type="pres">
      <dgm:prSet presAssocID="{1B335F6D-1E23-4525-95B2-2FB21CA5097A}" presName="textRect" presStyleLbl="revTx" presStyleIdx="2" presStyleCnt="6">
        <dgm:presLayoutVars>
          <dgm:chMax val="1"/>
          <dgm:chPref val="1"/>
        </dgm:presLayoutVars>
      </dgm:prSet>
      <dgm:spPr/>
    </dgm:pt>
    <dgm:pt modelId="{4ABB5C2C-1B2E-4864-AB6D-9B5210048514}" type="pres">
      <dgm:prSet presAssocID="{90FC1E0A-3538-421E-B421-464EEC0D9740}" presName="sibTrans" presStyleLbl="sibTrans2D1" presStyleIdx="0" presStyleCnt="0"/>
      <dgm:spPr/>
    </dgm:pt>
    <dgm:pt modelId="{7248D044-CCFA-4AC3-80E9-33EE656D68AC}" type="pres">
      <dgm:prSet presAssocID="{CE8CF69D-8064-46CC-A7C2-E876E33BC399}" presName="compNode" presStyleCnt="0"/>
      <dgm:spPr/>
    </dgm:pt>
    <dgm:pt modelId="{6B1993E4-4DE0-4901-B6ED-45896330584B}" type="pres">
      <dgm:prSet presAssocID="{CE8CF69D-8064-46CC-A7C2-E876E33BC399}" presName="iconBgRect" presStyleLbl="bgShp" presStyleIdx="3" presStyleCnt="6"/>
      <dgm:spPr/>
    </dgm:pt>
    <dgm:pt modelId="{2F17ABAF-DB35-4B89-82AE-5488B3C0024A}" type="pres">
      <dgm:prSet presAssocID="{CE8CF69D-8064-46CC-A7C2-E876E33BC399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5D377933-9BD5-4BF7-A060-794C961962E2}" type="pres">
      <dgm:prSet presAssocID="{CE8CF69D-8064-46CC-A7C2-E876E33BC399}" presName="spaceRect" presStyleCnt="0"/>
      <dgm:spPr/>
    </dgm:pt>
    <dgm:pt modelId="{739764F0-B388-4210-8026-915300D2A8F2}" type="pres">
      <dgm:prSet presAssocID="{CE8CF69D-8064-46CC-A7C2-E876E33BC399}" presName="textRect" presStyleLbl="revTx" presStyleIdx="3" presStyleCnt="6">
        <dgm:presLayoutVars>
          <dgm:chMax val="1"/>
          <dgm:chPref val="1"/>
        </dgm:presLayoutVars>
      </dgm:prSet>
      <dgm:spPr/>
    </dgm:pt>
    <dgm:pt modelId="{B40EF704-495C-481F-977D-94644C6F4EB6}" type="pres">
      <dgm:prSet presAssocID="{6AFBB67C-6A7E-47D3-92BE-DA075AFCBE7D}" presName="sibTrans" presStyleLbl="sibTrans2D1" presStyleIdx="0" presStyleCnt="0"/>
      <dgm:spPr/>
    </dgm:pt>
    <dgm:pt modelId="{181B6D64-9D36-476C-BBFA-A94D733B89DD}" type="pres">
      <dgm:prSet presAssocID="{708610BD-B5A9-4221-AF92-B10947C05E13}" presName="compNode" presStyleCnt="0"/>
      <dgm:spPr/>
    </dgm:pt>
    <dgm:pt modelId="{0785F308-0CB7-4D10-8175-5C71670D28DF}" type="pres">
      <dgm:prSet presAssocID="{708610BD-B5A9-4221-AF92-B10947C05E13}" presName="iconBgRect" presStyleLbl="bgShp" presStyleIdx="4" presStyleCnt="6"/>
      <dgm:spPr/>
    </dgm:pt>
    <dgm:pt modelId="{D90E1AAD-EEFD-403B-A8F5-FEFE87A929F5}" type="pres">
      <dgm:prSet presAssocID="{708610BD-B5A9-4221-AF92-B10947C05E13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38A52B7-162B-40F7-A771-B895D0EF1358}" type="pres">
      <dgm:prSet presAssocID="{708610BD-B5A9-4221-AF92-B10947C05E13}" presName="spaceRect" presStyleCnt="0"/>
      <dgm:spPr/>
    </dgm:pt>
    <dgm:pt modelId="{4292EA01-A5EA-47A0-AEB8-3A1E38EB51DF}" type="pres">
      <dgm:prSet presAssocID="{708610BD-B5A9-4221-AF92-B10947C05E13}" presName="textRect" presStyleLbl="revTx" presStyleIdx="4" presStyleCnt="6">
        <dgm:presLayoutVars>
          <dgm:chMax val="1"/>
          <dgm:chPref val="1"/>
        </dgm:presLayoutVars>
      </dgm:prSet>
      <dgm:spPr/>
    </dgm:pt>
    <dgm:pt modelId="{410C46E9-BDA1-4396-B81E-255AF2DF61B4}" type="pres">
      <dgm:prSet presAssocID="{863CE8C6-F1F6-409E-A652-53F0F7BA6947}" presName="sibTrans" presStyleLbl="sibTrans2D1" presStyleIdx="0" presStyleCnt="0"/>
      <dgm:spPr/>
    </dgm:pt>
    <dgm:pt modelId="{DD3C89A7-72D7-4CF1-A5DC-6E03EDB1C9C5}" type="pres">
      <dgm:prSet presAssocID="{3A513EAD-1DA0-4A15-B7E0-4CE41C641EE0}" presName="compNode" presStyleCnt="0"/>
      <dgm:spPr/>
    </dgm:pt>
    <dgm:pt modelId="{5BEB0D28-E00B-4EE3-8B67-C157370C8295}" type="pres">
      <dgm:prSet presAssocID="{3A513EAD-1DA0-4A15-B7E0-4CE41C641EE0}" presName="iconBgRect" presStyleLbl="bgShp" presStyleIdx="5" presStyleCnt="6"/>
      <dgm:spPr/>
    </dgm:pt>
    <dgm:pt modelId="{2F9D9BC4-54F2-4FD5-957C-B8A3FB9EA0C4}" type="pres">
      <dgm:prSet presAssocID="{3A513EAD-1DA0-4A15-B7E0-4CE41C641EE0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BC4C8640-6049-4E49-A697-D8A155276798}" type="pres">
      <dgm:prSet presAssocID="{3A513EAD-1DA0-4A15-B7E0-4CE41C641EE0}" presName="spaceRect" presStyleCnt="0"/>
      <dgm:spPr/>
    </dgm:pt>
    <dgm:pt modelId="{50DDB290-FDEF-4765-8F25-7B191DB5C02B}" type="pres">
      <dgm:prSet presAssocID="{3A513EAD-1DA0-4A15-B7E0-4CE41C641EE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416CF08-7899-4B04-A8D6-D9ED3CDC5FBA}" srcId="{AC357DC2-F689-46EE-9DF8-794873F1125A}" destId="{708610BD-B5A9-4221-AF92-B10947C05E13}" srcOrd="4" destOrd="0" parTransId="{59915ECB-DD79-49F2-9119-6C7983588356}" sibTransId="{863CE8C6-F1F6-409E-A652-53F0F7BA6947}"/>
    <dgm:cxn modelId="{8BAC2010-9B66-4456-B714-701521F451EC}" type="presOf" srcId="{63B0A06C-5464-47CF-9F57-1FFCE329803C}" destId="{8DC2BFE3-2C30-4C83-86F7-8CE12390F2B5}" srcOrd="0" destOrd="0" presId="urn:microsoft.com/office/officeart/2018/2/layout/IconCircleList"/>
    <dgm:cxn modelId="{39D29C23-7691-47ED-9BE9-F3CA1587CF53}" type="presOf" srcId="{708610BD-B5A9-4221-AF92-B10947C05E13}" destId="{4292EA01-A5EA-47A0-AEB8-3A1E38EB51DF}" srcOrd="0" destOrd="0" presId="urn:microsoft.com/office/officeart/2018/2/layout/IconCircleList"/>
    <dgm:cxn modelId="{E9111B30-3D18-4D68-9100-9795A51C9940}" srcId="{AC357DC2-F689-46EE-9DF8-794873F1125A}" destId="{5A3A3677-3F78-4C04-B1E3-0F9325BFEDFE}" srcOrd="0" destOrd="0" parTransId="{8539FA0F-98F3-458D-87D2-D1E73ED1E80E}" sibTransId="{8B3E6DE8-71F0-412F-9624-09BA2F3F3668}"/>
    <dgm:cxn modelId="{82A46238-80B7-4287-8E33-877BC6862842}" type="presOf" srcId="{6AFBB67C-6A7E-47D3-92BE-DA075AFCBE7D}" destId="{B40EF704-495C-481F-977D-94644C6F4EB6}" srcOrd="0" destOrd="0" presId="urn:microsoft.com/office/officeart/2018/2/layout/IconCircleList"/>
    <dgm:cxn modelId="{3266C976-E840-47F0-BD2E-92F6C40706C3}" type="presOf" srcId="{90FC1E0A-3538-421E-B421-464EEC0D9740}" destId="{4ABB5C2C-1B2E-4864-AB6D-9B5210048514}" srcOrd="0" destOrd="0" presId="urn:microsoft.com/office/officeart/2018/2/layout/IconCircleList"/>
    <dgm:cxn modelId="{434E6457-5267-4C39-AE36-270E40F19465}" type="presOf" srcId="{8B3E6DE8-71F0-412F-9624-09BA2F3F3668}" destId="{AAE6E2B6-8051-4990-B1C6-04BEB91F4613}" srcOrd="0" destOrd="0" presId="urn:microsoft.com/office/officeart/2018/2/layout/IconCircleList"/>
    <dgm:cxn modelId="{921CD47E-07A9-48D6-9B15-DD2B87D925FD}" type="presOf" srcId="{3A513EAD-1DA0-4A15-B7E0-4CE41C641EE0}" destId="{50DDB290-FDEF-4765-8F25-7B191DB5C02B}" srcOrd="0" destOrd="0" presId="urn:microsoft.com/office/officeart/2018/2/layout/IconCircleList"/>
    <dgm:cxn modelId="{90347493-84A6-40D3-9B80-D41810AE1462}" type="presOf" srcId="{5A3A3677-3F78-4C04-B1E3-0F9325BFEDFE}" destId="{C8934299-5068-4EF6-8F47-ADF997F6A9DF}" srcOrd="0" destOrd="0" presId="urn:microsoft.com/office/officeart/2018/2/layout/IconCircleList"/>
    <dgm:cxn modelId="{CC2F2799-D4DB-4BF6-AD01-613EA2A93AF5}" srcId="{AC357DC2-F689-46EE-9DF8-794873F1125A}" destId="{CE8CF69D-8064-46CC-A7C2-E876E33BC399}" srcOrd="3" destOrd="0" parTransId="{D07748CF-BED7-40FC-9BD3-193041723A27}" sibTransId="{6AFBB67C-6A7E-47D3-92BE-DA075AFCBE7D}"/>
    <dgm:cxn modelId="{243CAC9A-3057-444A-98B9-56919F31E638}" srcId="{AC357DC2-F689-46EE-9DF8-794873F1125A}" destId="{1B335F6D-1E23-4525-95B2-2FB21CA5097A}" srcOrd="2" destOrd="0" parTransId="{1179E3E6-508B-40ED-A93C-4BCD159AE9E1}" sibTransId="{90FC1E0A-3538-421E-B421-464EEC0D9740}"/>
    <dgm:cxn modelId="{C9A023AD-DC43-4199-BE47-1383EF9E35C9}" srcId="{AC357DC2-F689-46EE-9DF8-794873F1125A}" destId="{9BC5FAD9-35CF-4E33-AA49-4C2AD5302319}" srcOrd="1" destOrd="0" parTransId="{ED56A72B-4F64-4077-BA6E-EE8A01239722}" sibTransId="{63B0A06C-5464-47CF-9F57-1FFCE329803C}"/>
    <dgm:cxn modelId="{F212C4AF-5660-4799-A205-760473707922}" type="presOf" srcId="{CE8CF69D-8064-46CC-A7C2-E876E33BC399}" destId="{739764F0-B388-4210-8026-915300D2A8F2}" srcOrd="0" destOrd="0" presId="urn:microsoft.com/office/officeart/2018/2/layout/IconCircleList"/>
    <dgm:cxn modelId="{BAB592BC-BA2B-434B-B4CD-8028DD4FC1C2}" srcId="{AC357DC2-F689-46EE-9DF8-794873F1125A}" destId="{3A513EAD-1DA0-4A15-B7E0-4CE41C641EE0}" srcOrd="5" destOrd="0" parTransId="{9E2CE844-05BC-4E1B-844B-FD7086E934D8}" sibTransId="{06399852-1925-4E33-AD4A-154B578A33F7}"/>
    <dgm:cxn modelId="{70DC93C9-703B-4D15-A154-5269A6A6C963}" type="presOf" srcId="{AC357DC2-F689-46EE-9DF8-794873F1125A}" destId="{14D51AEC-885D-40D3-B691-355819470F39}" srcOrd="0" destOrd="0" presId="urn:microsoft.com/office/officeart/2018/2/layout/IconCircleList"/>
    <dgm:cxn modelId="{C406C3CA-ACA5-46D4-BDF6-CED60C8AD987}" type="presOf" srcId="{1B335F6D-1E23-4525-95B2-2FB21CA5097A}" destId="{2A4697BC-F971-4215-8C61-22E29F01E1FF}" srcOrd="0" destOrd="0" presId="urn:microsoft.com/office/officeart/2018/2/layout/IconCircleList"/>
    <dgm:cxn modelId="{5FE65FEC-0C9B-46C2-A45D-443E7B7E23AB}" type="presOf" srcId="{863CE8C6-F1F6-409E-A652-53F0F7BA6947}" destId="{410C46E9-BDA1-4396-B81E-255AF2DF61B4}" srcOrd="0" destOrd="0" presId="urn:microsoft.com/office/officeart/2018/2/layout/IconCircleList"/>
    <dgm:cxn modelId="{9E1D15FE-D0DA-4E30-8A71-96CFB97019D4}" type="presOf" srcId="{9BC5FAD9-35CF-4E33-AA49-4C2AD5302319}" destId="{F2845D3F-0BA2-46C2-B5EB-E5502318A838}" srcOrd="0" destOrd="0" presId="urn:microsoft.com/office/officeart/2018/2/layout/IconCircleList"/>
    <dgm:cxn modelId="{B302DBDC-AD4B-48AB-B347-0AA6AD5462AD}" type="presParOf" srcId="{14D51AEC-885D-40D3-B691-355819470F39}" destId="{59CC0ADD-90E2-4551-B529-14D6760DD268}" srcOrd="0" destOrd="0" presId="urn:microsoft.com/office/officeart/2018/2/layout/IconCircleList"/>
    <dgm:cxn modelId="{F5DAA1B1-CAC4-496F-95D3-EFF550E0664D}" type="presParOf" srcId="{59CC0ADD-90E2-4551-B529-14D6760DD268}" destId="{CA943C16-0F74-49D6-94F6-1D3291E11359}" srcOrd="0" destOrd="0" presId="urn:microsoft.com/office/officeart/2018/2/layout/IconCircleList"/>
    <dgm:cxn modelId="{8ABCC69F-5960-4665-8C21-516D2F39A37C}" type="presParOf" srcId="{CA943C16-0F74-49D6-94F6-1D3291E11359}" destId="{92A38760-51C7-457A-B460-19C4876346A6}" srcOrd="0" destOrd="0" presId="urn:microsoft.com/office/officeart/2018/2/layout/IconCircleList"/>
    <dgm:cxn modelId="{0B7AA8EB-F444-43B5-A32B-5DE876C24938}" type="presParOf" srcId="{CA943C16-0F74-49D6-94F6-1D3291E11359}" destId="{2545C36D-F830-4E6B-9B64-915D75081B31}" srcOrd="1" destOrd="0" presId="urn:microsoft.com/office/officeart/2018/2/layout/IconCircleList"/>
    <dgm:cxn modelId="{F0AB9EB1-EBAB-4A04-A398-2F7F16B75662}" type="presParOf" srcId="{CA943C16-0F74-49D6-94F6-1D3291E11359}" destId="{A24E1881-F887-4C61-B251-A1BE0D1184F0}" srcOrd="2" destOrd="0" presId="urn:microsoft.com/office/officeart/2018/2/layout/IconCircleList"/>
    <dgm:cxn modelId="{6BF96C8B-C7CE-46D7-8D63-AC1F05924485}" type="presParOf" srcId="{CA943C16-0F74-49D6-94F6-1D3291E11359}" destId="{C8934299-5068-4EF6-8F47-ADF997F6A9DF}" srcOrd="3" destOrd="0" presId="urn:microsoft.com/office/officeart/2018/2/layout/IconCircleList"/>
    <dgm:cxn modelId="{76F31FCB-CA1C-46BE-865E-356C8B585F26}" type="presParOf" srcId="{59CC0ADD-90E2-4551-B529-14D6760DD268}" destId="{AAE6E2B6-8051-4990-B1C6-04BEB91F4613}" srcOrd="1" destOrd="0" presId="urn:microsoft.com/office/officeart/2018/2/layout/IconCircleList"/>
    <dgm:cxn modelId="{5705FBF5-B9DC-48AF-BA3B-559431B88E55}" type="presParOf" srcId="{59CC0ADD-90E2-4551-B529-14D6760DD268}" destId="{37621DD9-31C5-413D-B2DE-EF7C001CB135}" srcOrd="2" destOrd="0" presId="urn:microsoft.com/office/officeart/2018/2/layout/IconCircleList"/>
    <dgm:cxn modelId="{14B9DB8F-EC43-4B63-984C-44DDEC7DD7DD}" type="presParOf" srcId="{37621DD9-31C5-413D-B2DE-EF7C001CB135}" destId="{5C1BE41B-AB61-4D7F-9C9C-43AF44B6E861}" srcOrd="0" destOrd="0" presId="urn:microsoft.com/office/officeart/2018/2/layout/IconCircleList"/>
    <dgm:cxn modelId="{0400F9C7-7FAC-4D65-9620-920E2FDD97BB}" type="presParOf" srcId="{37621DD9-31C5-413D-B2DE-EF7C001CB135}" destId="{4F7A9262-3C52-4528-BF93-8ADFC1C919ED}" srcOrd="1" destOrd="0" presId="urn:microsoft.com/office/officeart/2018/2/layout/IconCircleList"/>
    <dgm:cxn modelId="{773F948B-A7B9-4304-B7AD-F30E70C9700A}" type="presParOf" srcId="{37621DD9-31C5-413D-B2DE-EF7C001CB135}" destId="{694C3141-AD36-47E3-9919-6A71D86FF468}" srcOrd="2" destOrd="0" presId="urn:microsoft.com/office/officeart/2018/2/layout/IconCircleList"/>
    <dgm:cxn modelId="{75E18F3E-5B4D-49B5-A139-85959B229015}" type="presParOf" srcId="{37621DD9-31C5-413D-B2DE-EF7C001CB135}" destId="{F2845D3F-0BA2-46C2-B5EB-E5502318A838}" srcOrd="3" destOrd="0" presId="urn:microsoft.com/office/officeart/2018/2/layout/IconCircleList"/>
    <dgm:cxn modelId="{107F9CC9-7EF5-4DEB-A19E-B3108624A12C}" type="presParOf" srcId="{59CC0ADD-90E2-4551-B529-14D6760DD268}" destId="{8DC2BFE3-2C30-4C83-86F7-8CE12390F2B5}" srcOrd="3" destOrd="0" presId="urn:microsoft.com/office/officeart/2018/2/layout/IconCircleList"/>
    <dgm:cxn modelId="{08E368E2-6FF9-4BB3-9602-67E95CDB17E6}" type="presParOf" srcId="{59CC0ADD-90E2-4551-B529-14D6760DD268}" destId="{08437B49-5C67-49BB-863C-869F23F26C23}" srcOrd="4" destOrd="0" presId="urn:microsoft.com/office/officeart/2018/2/layout/IconCircleList"/>
    <dgm:cxn modelId="{80F38EFF-DF92-4CA9-BED4-8D3645040AF8}" type="presParOf" srcId="{08437B49-5C67-49BB-863C-869F23F26C23}" destId="{22947D4E-DA6E-4B3F-8832-827E1F8AEF6D}" srcOrd="0" destOrd="0" presId="urn:microsoft.com/office/officeart/2018/2/layout/IconCircleList"/>
    <dgm:cxn modelId="{4EA1E6F8-4AD3-489A-9561-5CA920BBDA37}" type="presParOf" srcId="{08437B49-5C67-49BB-863C-869F23F26C23}" destId="{87445B54-187A-47B2-957F-EBCC84372A0B}" srcOrd="1" destOrd="0" presId="urn:microsoft.com/office/officeart/2018/2/layout/IconCircleList"/>
    <dgm:cxn modelId="{443BD992-C182-4892-9D6A-8E9F793B3FDC}" type="presParOf" srcId="{08437B49-5C67-49BB-863C-869F23F26C23}" destId="{483CB076-6D67-4475-8E51-F8814BE22505}" srcOrd="2" destOrd="0" presId="urn:microsoft.com/office/officeart/2018/2/layout/IconCircleList"/>
    <dgm:cxn modelId="{C3D24484-F1BD-40ED-A982-3A0E50C4B7FA}" type="presParOf" srcId="{08437B49-5C67-49BB-863C-869F23F26C23}" destId="{2A4697BC-F971-4215-8C61-22E29F01E1FF}" srcOrd="3" destOrd="0" presId="urn:microsoft.com/office/officeart/2018/2/layout/IconCircleList"/>
    <dgm:cxn modelId="{EAD5B313-FDC5-4670-B99D-2A0BB9676059}" type="presParOf" srcId="{59CC0ADD-90E2-4551-B529-14D6760DD268}" destId="{4ABB5C2C-1B2E-4864-AB6D-9B5210048514}" srcOrd="5" destOrd="0" presId="urn:microsoft.com/office/officeart/2018/2/layout/IconCircleList"/>
    <dgm:cxn modelId="{7C022FE5-2C9B-4517-A0CD-A7DA64CDC405}" type="presParOf" srcId="{59CC0ADD-90E2-4551-B529-14D6760DD268}" destId="{7248D044-CCFA-4AC3-80E9-33EE656D68AC}" srcOrd="6" destOrd="0" presId="urn:microsoft.com/office/officeart/2018/2/layout/IconCircleList"/>
    <dgm:cxn modelId="{AB11D717-369E-465D-80B6-37585608DE34}" type="presParOf" srcId="{7248D044-CCFA-4AC3-80E9-33EE656D68AC}" destId="{6B1993E4-4DE0-4901-B6ED-45896330584B}" srcOrd="0" destOrd="0" presId="urn:microsoft.com/office/officeart/2018/2/layout/IconCircleList"/>
    <dgm:cxn modelId="{84BC329B-7532-4C7E-8661-50CC410776B0}" type="presParOf" srcId="{7248D044-CCFA-4AC3-80E9-33EE656D68AC}" destId="{2F17ABAF-DB35-4B89-82AE-5488B3C0024A}" srcOrd="1" destOrd="0" presId="urn:microsoft.com/office/officeart/2018/2/layout/IconCircleList"/>
    <dgm:cxn modelId="{1DA84A0C-998D-4DD5-B374-ED911989A1C8}" type="presParOf" srcId="{7248D044-CCFA-4AC3-80E9-33EE656D68AC}" destId="{5D377933-9BD5-4BF7-A060-794C961962E2}" srcOrd="2" destOrd="0" presId="urn:microsoft.com/office/officeart/2018/2/layout/IconCircleList"/>
    <dgm:cxn modelId="{6528D18E-F383-468D-9865-D52A622509C2}" type="presParOf" srcId="{7248D044-CCFA-4AC3-80E9-33EE656D68AC}" destId="{739764F0-B388-4210-8026-915300D2A8F2}" srcOrd="3" destOrd="0" presId="urn:microsoft.com/office/officeart/2018/2/layout/IconCircleList"/>
    <dgm:cxn modelId="{05B8CF26-12E3-4FE8-A188-848E998BEAE4}" type="presParOf" srcId="{59CC0ADD-90E2-4551-B529-14D6760DD268}" destId="{B40EF704-495C-481F-977D-94644C6F4EB6}" srcOrd="7" destOrd="0" presId="urn:microsoft.com/office/officeart/2018/2/layout/IconCircleList"/>
    <dgm:cxn modelId="{AD0F6F0D-13B1-4BC3-AE05-11A9804C3021}" type="presParOf" srcId="{59CC0ADD-90E2-4551-B529-14D6760DD268}" destId="{181B6D64-9D36-476C-BBFA-A94D733B89DD}" srcOrd="8" destOrd="0" presId="urn:microsoft.com/office/officeart/2018/2/layout/IconCircleList"/>
    <dgm:cxn modelId="{CD9230E6-BF8F-4B66-9D8D-6EB5437D46C7}" type="presParOf" srcId="{181B6D64-9D36-476C-BBFA-A94D733B89DD}" destId="{0785F308-0CB7-4D10-8175-5C71670D28DF}" srcOrd="0" destOrd="0" presId="urn:microsoft.com/office/officeart/2018/2/layout/IconCircleList"/>
    <dgm:cxn modelId="{199D8D2F-B3D2-446F-B7A3-EBB389719C42}" type="presParOf" srcId="{181B6D64-9D36-476C-BBFA-A94D733B89DD}" destId="{D90E1AAD-EEFD-403B-A8F5-FEFE87A929F5}" srcOrd="1" destOrd="0" presId="urn:microsoft.com/office/officeart/2018/2/layout/IconCircleList"/>
    <dgm:cxn modelId="{8C0FA64F-2946-4FFD-B302-B24EE799E428}" type="presParOf" srcId="{181B6D64-9D36-476C-BBFA-A94D733B89DD}" destId="{B38A52B7-162B-40F7-A771-B895D0EF1358}" srcOrd="2" destOrd="0" presId="urn:microsoft.com/office/officeart/2018/2/layout/IconCircleList"/>
    <dgm:cxn modelId="{8263ACBD-F54B-4E26-B8B9-97C8028E5ADF}" type="presParOf" srcId="{181B6D64-9D36-476C-BBFA-A94D733B89DD}" destId="{4292EA01-A5EA-47A0-AEB8-3A1E38EB51DF}" srcOrd="3" destOrd="0" presId="urn:microsoft.com/office/officeart/2018/2/layout/IconCircleList"/>
    <dgm:cxn modelId="{2EB17C06-EDDA-4159-B779-67DF5076F06A}" type="presParOf" srcId="{59CC0ADD-90E2-4551-B529-14D6760DD268}" destId="{410C46E9-BDA1-4396-B81E-255AF2DF61B4}" srcOrd="9" destOrd="0" presId="urn:microsoft.com/office/officeart/2018/2/layout/IconCircleList"/>
    <dgm:cxn modelId="{8A9E0560-205A-450B-82FF-3F0467F0AF9D}" type="presParOf" srcId="{59CC0ADD-90E2-4551-B529-14D6760DD268}" destId="{DD3C89A7-72D7-4CF1-A5DC-6E03EDB1C9C5}" srcOrd="10" destOrd="0" presId="urn:microsoft.com/office/officeart/2018/2/layout/IconCircleList"/>
    <dgm:cxn modelId="{831B9A8C-7453-43DD-BCF9-FAADCC495542}" type="presParOf" srcId="{DD3C89A7-72D7-4CF1-A5DC-6E03EDB1C9C5}" destId="{5BEB0D28-E00B-4EE3-8B67-C157370C8295}" srcOrd="0" destOrd="0" presId="urn:microsoft.com/office/officeart/2018/2/layout/IconCircleList"/>
    <dgm:cxn modelId="{04FCA43E-1CEE-44B9-A853-7BB335C193DC}" type="presParOf" srcId="{DD3C89A7-72D7-4CF1-A5DC-6E03EDB1C9C5}" destId="{2F9D9BC4-54F2-4FD5-957C-B8A3FB9EA0C4}" srcOrd="1" destOrd="0" presId="urn:microsoft.com/office/officeart/2018/2/layout/IconCircleList"/>
    <dgm:cxn modelId="{39ECDECE-F302-40E7-B3D8-E45925F9167E}" type="presParOf" srcId="{DD3C89A7-72D7-4CF1-A5DC-6E03EDB1C9C5}" destId="{BC4C8640-6049-4E49-A697-D8A155276798}" srcOrd="2" destOrd="0" presId="urn:microsoft.com/office/officeart/2018/2/layout/IconCircleList"/>
    <dgm:cxn modelId="{069C8CAF-06F8-4E5E-99DA-698DFDC4043A}" type="presParOf" srcId="{DD3C89A7-72D7-4CF1-A5DC-6E03EDB1C9C5}" destId="{50DDB290-FDEF-4765-8F25-7B191DB5C02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A38760-51C7-457A-B460-19C4876346A6}">
      <dsp:nvSpPr>
        <dsp:cNvPr id="0" name=""/>
        <dsp:cNvSpPr/>
      </dsp:nvSpPr>
      <dsp:spPr>
        <a:xfrm>
          <a:off x="1643188" y="90527"/>
          <a:ext cx="976920" cy="97692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45C36D-F830-4E6B-9B64-915D75081B31}">
      <dsp:nvSpPr>
        <dsp:cNvPr id="0" name=""/>
        <dsp:cNvSpPr/>
      </dsp:nvSpPr>
      <dsp:spPr>
        <a:xfrm>
          <a:off x="1848342" y="295680"/>
          <a:ext cx="566614" cy="566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934299-5068-4EF6-8F47-ADF997F6A9DF}">
      <dsp:nvSpPr>
        <dsp:cNvPr id="0" name=""/>
        <dsp:cNvSpPr/>
      </dsp:nvSpPr>
      <dsp:spPr>
        <a:xfrm>
          <a:off x="2829449" y="90527"/>
          <a:ext cx="2302741" cy="976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What is the aim of your research project? </a:t>
          </a:r>
          <a:endParaRPr lang="en-US" sz="1700" kern="1200"/>
        </a:p>
      </dsp:txBody>
      <dsp:txXfrm>
        <a:off x="2829449" y="90527"/>
        <a:ext cx="2302741" cy="976920"/>
      </dsp:txXfrm>
    </dsp:sp>
    <dsp:sp modelId="{5C1BE41B-AB61-4D7F-9C9C-43AF44B6E861}">
      <dsp:nvSpPr>
        <dsp:cNvPr id="0" name=""/>
        <dsp:cNvSpPr/>
      </dsp:nvSpPr>
      <dsp:spPr>
        <a:xfrm>
          <a:off x="5533427" y="90527"/>
          <a:ext cx="976920" cy="97692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7A9262-3C52-4528-BF93-8ADFC1C919ED}">
      <dsp:nvSpPr>
        <dsp:cNvPr id="0" name=""/>
        <dsp:cNvSpPr/>
      </dsp:nvSpPr>
      <dsp:spPr>
        <a:xfrm>
          <a:off x="5738580" y="295680"/>
          <a:ext cx="566614" cy="566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45D3F-0BA2-46C2-B5EB-E5502318A838}">
      <dsp:nvSpPr>
        <dsp:cNvPr id="0" name=""/>
        <dsp:cNvSpPr/>
      </dsp:nvSpPr>
      <dsp:spPr>
        <a:xfrm>
          <a:off x="6719688" y="90527"/>
          <a:ext cx="2302741" cy="976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Why is it important for you to explore? </a:t>
          </a:r>
          <a:endParaRPr lang="en-US" sz="1700" kern="1200"/>
        </a:p>
      </dsp:txBody>
      <dsp:txXfrm>
        <a:off x="6719688" y="90527"/>
        <a:ext cx="2302741" cy="976920"/>
      </dsp:txXfrm>
    </dsp:sp>
    <dsp:sp modelId="{22947D4E-DA6E-4B3F-8832-827E1F8AEF6D}">
      <dsp:nvSpPr>
        <dsp:cNvPr id="0" name=""/>
        <dsp:cNvSpPr/>
      </dsp:nvSpPr>
      <dsp:spPr>
        <a:xfrm>
          <a:off x="1643188" y="1868976"/>
          <a:ext cx="976920" cy="97692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45B54-187A-47B2-957F-EBCC84372A0B}">
      <dsp:nvSpPr>
        <dsp:cNvPr id="0" name=""/>
        <dsp:cNvSpPr/>
      </dsp:nvSpPr>
      <dsp:spPr>
        <a:xfrm>
          <a:off x="1848342" y="2074129"/>
          <a:ext cx="566614" cy="566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697BC-F971-4215-8C61-22E29F01E1FF}">
      <dsp:nvSpPr>
        <dsp:cNvPr id="0" name=""/>
        <dsp:cNvSpPr/>
      </dsp:nvSpPr>
      <dsp:spPr>
        <a:xfrm>
          <a:off x="2829449" y="1868976"/>
          <a:ext cx="2302741" cy="976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What will be the benefits – to you, </a:t>
          </a:r>
          <a:r>
            <a:rPr lang="en-GB" sz="1700" kern="1200"/>
            <a:t>students/ others, </a:t>
          </a:r>
          <a:r>
            <a:rPr lang="en-GB" sz="1700" b="0" i="0" kern="1200"/>
            <a:t>a school/ university/ other? </a:t>
          </a:r>
          <a:endParaRPr lang="en-US" sz="1700" kern="1200"/>
        </a:p>
      </dsp:txBody>
      <dsp:txXfrm>
        <a:off x="2829449" y="1868976"/>
        <a:ext cx="2302741" cy="976920"/>
      </dsp:txXfrm>
    </dsp:sp>
    <dsp:sp modelId="{6B1993E4-4DE0-4901-B6ED-45896330584B}">
      <dsp:nvSpPr>
        <dsp:cNvPr id="0" name=""/>
        <dsp:cNvSpPr/>
      </dsp:nvSpPr>
      <dsp:spPr>
        <a:xfrm>
          <a:off x="5533427" y="1868976"/>
          <a:ext cx="976920" cy="97692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17ABAF-DB35-4B89-82AE-5488B3C0024A}">
      <dsp:nvSpPr>
        <dsp:cNvPr id="0" name=""/>
        <dsp:cNvSpPr/>
      </dsp:nvSpPr>
      <dsp:spPr>
        <a:xfrm>
          <a:off x="5738580" y="2074129"/>
          <a:ext cx="566614" cy="566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764F0-B388-4210-8026-915300D2A8F2}">
      <dsp:nvSpPr>
        <dsp:cNvPr id="0" name=""/>
        <dsp:cNvSpPr/>
      </dsp:nvSpPr>
      <dsp:spPr>
        <a:xfrm>
          <a:off x="6719688" y="1868976"/>
          <a:ext cx="2302741" cy="976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Who does your research involve? participants (number, who are they?)</a:t>
          </a:r>
          <a:endParaRPr lang="en-US" sz="1700" kern="1200"/>
        </a:p>
      </dsp:txBody>
      <dsp:txXfrm>
        <a:off x="6719688" y="1868976"/>
        <a:ext cx="2302741" cy="976920"/>
      </dsp:txXfrm>
    </dsp:sp>
    <dsp:sp modelId="{0785F308-0CB7-4D10-8175-5C71670D28DF}">
      <dsp:nvSpPr>
        <dsp:cNvPr id="0" name=""/>
        <dsp:cNvSpPr/>
      </dsp:nvSpPr>
      <dsp:spPr>
        <a:xfrm>
          <a:off x="1643188" y="3647425"/>
          <a:ext cx="976920" cy="97692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0E1AAD-EEFD-403B-A8F5-FEFE87A929F5}">
      <dsp:nvSpPr>
        <dsp:cNvPr id="0" name=""/>
        <dsp:cNvSpPr/>
      </dsp:nvSpPr>
      <dsp:spPr>
        <a:xfrm>
          <a:off x="1848342" y="3852579"/>
          <a:ext cx="566614" cy="566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92EA01-A5EA-47A0-AEB8-3A1E38EB51DF}">
      <dsp:nvSpPr>
        <dsp:cNvPr id="0" name=""/>
        <dsp:cNvSpPr/>
      </dsp:nvSpPr>
      <dsp:spPr>
        <a:xfrm>
          <a:off x="2829449" y="3647425"/>
          <a:ext cx="2302741" cy="976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What is your research question? </a:t>
          </a:r>
          <a:endParaRPr lang="en-US" sz="1700" kern="1200"/>
        </a:p>
      </dsp:txBody>
      <dsp:txXfrm>
        <a:off x="2829449" y="3647425"/>
        <a:ext cx="2302741" cy="976920"/>
      </dsp:txXfrm>
    </dsp:sp>
    <dsp:sp modelId="{5BEB0D28-E00B-4EE3-8B67-C157370C8295}">
      <dsp:nvSpPr>
        <dsp:cNvPr id="0" name=""/>
        <dsp:cNvSpPr/>
      </dsp:nvSpPr>
      <dsp:spPr>
        <a:xfrm>
          <a:off x="5533427" y="3647425"/>
          <a:ext cx="976920" cy="97692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9D9BC4-54F2-4FD5-957C-B8A3FB9EA0C4}">
      <dsp:nvSpPr>
        <dsp:cNvPr id="0" name=""/>
        <dsp:cNvSpPr/>
      </dsp:nvSpPr>
      <dsp:spPr>
        <a:xfrm>
          <a:off x="5738580" y="3852579"/>
          <a:ext cx="566614" cy="566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DDB290-FDEF-4765-8F25-7B191DB5C02B}">
      <dsp:nvSpPr>
        <dsp:cNvPr id="0" name=""/>
        <dsp:cNvSpPr/>
      </dsp:nvSpPr>
      <dsp:spPr>
        <a:xfrm>
          <a:off x="6719688" y="3647425"/>
          <a:ext cx="2302741" cy="976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What type of research study will it be?</a:t>
          </a:r>
          <a:endParaRPr lang="en-US" sz="1700" kern="1200"/>
        </a:p>
      </dsp:txBody>
      <dsp:txXfrm>
        <a:off x="6719688" y="3647425"/>
        <a:ext cx="2302741" cy="9769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68747-6987-8782-6783-45126F8A30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1CE96A-A5FE-6454-F90C-EACA7378E7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CCE8AC-9BD1-3003-E8C5-B27ED3FC7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A1D5B-0E92-4DD7-89A0-5CA5E2DADAD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2DCAAF-8B56-14C9-B9FF-0FAE8C50F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12CBA-FF52-1CF2-AC19-F1B982E77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D54E-BF5B-4C44-BF97-F4A41C8B5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559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C4469-B02D-C993-CF44-A0E7F7B56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9B62B-3AC4-D1A7-0FD8-998499ED38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72C06-AADD-869A-1435-B27679942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A1D5B-0E92-4DD7-89A0-5CA5E2DADAD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2C878-EB38-3E18-E2A9-0FEC7DD00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35BF1-A651-368A-245D-6C07403FE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D54E-BF5B-4C44-BF97-F4A41C8B5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924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408EB-02BF-2E9A-0C94-A919E6574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D810E7-8B8C-DCAF-99DA-86D0E1D5E3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091EE-D7FC-5E99-E221-F31F3347D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A1D5B-0E92-4DD7-89A0-5CA5E2DADAD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5F74A-CED1-1717-A642-CC7FE6F7E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33A3DA-07B1-7AB6-26C4-C1820711B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D54E-BF5B-4C44-BF97-F4A41C8B5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383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D03DA-4C75-E649-D9BF-FCE6D6E61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DDFA4-F961-7428-D39B-AB1CA8C495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4D033C-C80F-FD88-B818-E4709A242C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0D9BD1-1153-6DA5-841C-F2D342483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A1D5B-0E92-4DD7-89A0-5CA5E2DADAD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FF4393-12AB-0C35-681E-24FF186A4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1D0DD0-C9D3-5605-A0E8-E354CF441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D54E-BF5B-4C44-BF97-F4A41C8B5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233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43390-6749-5DC4-CEC4-D64E4F9E3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3B1690-0A9D-997F-E7A1-0B03B29A57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9C7D4D-F0D2-9EE3-BFF3-30FBE5E043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62DF42-4D34-955D-B420-F73CAB5E51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8F1022-8433-B7A3-BC77-5CD24D93A6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4D909E-E0FD-68BE-8F72-0FE24B018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A1D5B-0E92-4DD7-89A0-5CA5E2DADAD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BE09F4-01B9-17C1-D379-B45BBAF61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169181-B7F5-696F-545A-6203CDEE6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D54E-BF5B-4C44-BF97-F4A41C8B5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15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2C40E-F008-B283-ACE9-00E08424A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A9FA79-B1CA-FA53-B282-6B8F6645D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A1D5B-0E92-4DD7-89A0-5CA5E2DADAD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0A3EBB-8008-7EE1-3432-D25FB9CB4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0BDB99-B843-5C88-6900-EDF2102C6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D54E-BF5B-4C44-BF97-F4A41C8B5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029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039BC0-EEFB-DFA2-6B7A-38C46F3AE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A1D5B-0E92-4DD7-89A0-5CA5E2DADAD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9495AA-D67F-B3E7-AF98-04100927D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EAFAD1-11E2-7B09-B40A-50D821340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D54E-BF5B-4C44-BF97-F4A41C8B5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945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13F3A-942C-8FD4-70BB-95DEC97D1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11F4F-D399-A924-7891-7FB897FFC1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2A3D9A-1458-64CD-96C0-789F58E9FF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D27A3-F43A-D3AA-2362-388029FE7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A1D5B-0E92-4DD7-89A0-5CA5E2DADAD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39C247-50A3-ADE6-E144-1FDDE7343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17215B-4717-4D9E-F081-BC0F8D4E8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D54E-BF5B-4C44-BF97-F4A41C8B5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254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38FAD-0B5F-6514-0650-82F9E1CBE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44FEA8-D5F1-D837-8C7C-B5BEBC48B6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068683-43C7-756F-5D56-E5179C4676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EA7E69-65AC-AC8F-5A02-C1FE4DEFD6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A1D5B-0E92-4DD7-89A0-5CA5E2DADAD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8ACAF8-12DD-6BE2-78F8-84D552CE2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C339F4-851A-439F-47ED-793CFA58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D54E-BF5B-4C44-BF97-F4A41C8B5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420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1F64C-F11E-E92E-D194-8A1AC3F8D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11A213-84E4-66E5-0BE3-C1F929D9DE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C25D2E-3D87-D599-1E4B-D9D7F0C50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A1D5B-0E92-4DD7-89A0-5CA5E2DADAD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BD7C26-3A6F-4355-6837-D9B76C67D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0BE974-6238-43A2-84EA-81BE63C22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D54E-BF5B-4C44-BF97-F4A41C8B5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998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FE8396-96A3-4F6A-601D-AD23BD652C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AD887C-D05A-5225-02DB-8092B0662E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8DD88C-F9A8-C113-0DE3-5AE53CE1E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A1D5B-0E92-4DD7-89A0-5CA5E2DADAD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367E92-6E43-257E-008F-3DFB75915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BE77E3-C7DE-8370-732D-61D60A9BD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D54E-BF5B-4C44-BF97-F4A41C8B5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8938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7643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D74E-497E-42CD-921D-1DA7BDA2709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579DE-21CA-4F28-BF66-B57E1E9A15C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20438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D74E-497E-42CD-921D-1DA7BDA2709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579DE-21CA-4F28-BF66-B57E1E9A1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5299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D74E-497E-42CD-921D-1DA7BDA2709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579DE-21CA-4F28-BF66-B57E1E9A15C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56553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D74E-497E-42CD-921D-1DA7BDA2709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579DE-21CA-4F28-BF66-B57E1E9A1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88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D74E-497E-42CD-921D-1DA7BDA2709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579DE-21CA-4F28-BF66-B57E1E9A1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1893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D74E-497E-42CD-921D-1DA7BDA2709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579DE-21CA-4F28-BF66-B57E1E9A1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758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D74E-497E-42CD-921D-1DA7BDA2709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579DE-21CA-4F28-BF66-B57E1E9A1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6307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E313D74E-497E-42CD-921D-1DA7BDA2709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A579DE-21CA-4F28-BF66-B57E1E9A1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7756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D74E-497E-42CD-921D-1DA7BDA2709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579DE-21CA-4F28-BF66-B57E1E9A1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1363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D74E-497E-42CD-921D-1DA7BDA2709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579DE-21CA-4F28-BF66-B57E1E9A1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3589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3D74E-497E-42CD-921D-1DA7BDA2709B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579DE-21CA-4F28-BF66-B57E1E9A1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570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E17BB4-516B-91D2-4261-31A3339EB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4BE6AA-0351-0038-D7F7-F28A2A98BB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93D5D7-4CC4-D3EB-9FDA-CD3C537D1A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EA1D5B-0E92-4DD7-89A0-5CA5E2DADAD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B3ADB8-0C37-386A-24F0-CA0B68EBBD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742B19-1930-C534-5726-9B0FDCF1B9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ED54E-BF5B-4C44-BF97-F4A41C8B5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941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CEA1D5B-0E92-4DD7-89A0-5CA5E2DADAD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19ED54E-BF5B-4C44-BF97-F4A41C8B5B5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7065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y.jiao@uwtsd.ac.u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jisc.potential.ly/signin" TargetMode="External"/><Relationship Id="rId2" Type="http://schemas.openxmlformats.org/officeDocument/2006/relationships/hyperlink" Target="https://moodle.uwtsd.ac.uk/mod/page/view.php?id=475599" TargetMode="Externa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moodle.uwtsd.ac.uk/mod/page/view.php?id=475602" TargetMode="External"/><Relationship Id="rId4" Type="http://schemas.openxmlformats.org/officeDocument/2006/relationships/hyperlink" Target="https://moodle.uwtsd.ac.uk/mod/page/view.php?id=515758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" TargetMode="External"/><Relationship Id="rId2" Type="http://schemas.openxmlformats.org/officeDocument/2006/relationships/hyperlink" Target="https://intranet.uwtsd.ac.uk/media/279/download?attachment" TargetMode="Externa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scorm/player.php?a=7376&amp;currentorg=articulate_rise&amp;scoid=16122&amp;sesskey=lmHNnrTvlS&amp;display=popup&amp;mode=normal" TargetMode="External"/><Relationship Id="rId2" Type="http://schemas.openxmlformats.org/officeDocument/2006/relationships/hyperlink" Target="https://moodle.uwtsd.ac.uk/mod/page/view.php?id=515794" TargetMode="Externa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scorm/player.php?a=7736&amp;currentorg=articulate_rise&amp;scoid=17025&amp;sesskey=u7KUpwQeqC&amp;display=popup&amp;mode=normal" TargetMode="External"/><Relationship Id="rId2" Type="http://schemas.openxmlformats.org/officeDocument/2006/relationships/hyperlink" Target="https://moodle.uwtsd.ac.uk/mod/scorm/player.php?a=7735&amp;currentorg=articulate_rise&amp;scoid=17023&amp;sesskey=u7KUpwQeqC&amp;display=popup&amp;mode=normal" TargetMode="Externa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ree Books Book Pages photo and picture">
            <a:extLst>
              <a:ext uri="{FF2B5EF4-FFF2-40B4-BE49-F238E27FC236}">
                <a16:creationId xmlns:a16="http://schemas.microsoft.com/office/drawing/2014/main" id="{E5925350-8DFD-3595-FDF5-1C12A16AC9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87" r="-1" b="5186"/>
          <a:stretch/>
        </p:blipFill>
        <p:spPr bwMode="auto">
          <a:xfrm>
            <a:off x="20" y="10"/>
            <a:ext cx="1218893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47A3E2-037E-393D-C70A-037E827BF4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517904"/>
            <a:ext cx="9144000" cy="2670048"/>
          </a:xfrm>
        </p:spPr>
        <p:txBody>
          <a:bodyPr>
            <a:normAutofit/>
          </a:bodyPr>
          <a:lstStyle/>
          <a:p>
            <a:r>
              <a:rPr lang="en-GB" sz="5600" b="1" dirty="0">
                <a:solidFill>
                  <a:schemeClr val="bg1"/>
                </a:solidFill>
                <a:latin typeface="+mn-lt"/>
              </a:rPr>
              <a:t>ECGE7005P </a:t>
            </a:r>
            <a:br>
              <a:rPr lang="en-GB" sz="5600" b="1" dirty="0">
                <a:solidFill>
                  <a:schemeClr val="bg1"/>
                </a:solidFill>
                <a:latin typeface="+mn-lt"/>
              </a:rPr>
            </a:br>
            <a:r>
              <a:rPr lang="en-GB" sz="5600" b="1" dirty="0">
                <a:solidFill>
                  <a:schemeClr val="bg1"/>
                </a:solidFill>
                <a:latin typeface="+mn-lt"/>
              </a:rPr>
              <a:t>Finding and Using Information</a:t>
            </a:r>
            <a:br>
              <a:rPr lang="en-GB" sz="5600" b="1" dirty="0">
                <a:solidFill>
                  <a:schemeClr val="bg1"/>
                </a:solidFill>
                <a:latin typeface="+mn-lt"/>
              </a:rPr>
            </a:br>
            <a:r>
              <a:rPr lang="en-GB" sz="5600" b="1" dirty="0">
                <a:solidFill>
                  <a:schemeClr val="bg1"/>
                </a:solidFill>
                <a:latin typeface="+mn-lt"/>
              </a:rPr>
              <a:t>&amp; Referencing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ABC783-C8A8-E9AA-ADEF-5E1DA8D1BA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1"/>
            <a:ext cx="9144000" cy="129221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  <a:latin typeface="+mn-lt"/>
              </a:rPr>
              <a:t>Yiying </a:t>
            </a:r>
            <a:r>
              <a:rPr lang="en-GB" b="1" dirty="0">
                <a:solidFill>
                  <a:schemeClr val="bg1"/>
                </a:solidFill>
                <a:latin typeface="+mn-lt"/>
              </a:rPr>
              <a:t>Jiao </a:t>
            </a:r>
            <a:r>
              <a:rPr lang="en-GB" b="1" dirty="0">
                <a:solidFill>
                  <a:schemeClr val="bg1"/>
                </a:solidFill>
                <a:latin typeface="+mn-lt"/>
                <a:hlinkClick r:id="rId3"/>
              </a:rPr>
              <a:t>y.jiao@uwtsd.ac.uk</a:t>
            </a:r>
            <a:r>
              <a:rPr lang="en-GB" b="1" dirty="0">
                <a:solidFill>
                  <a:schemeClr val="bg1"/>
                </a:solidFill>
                <a:latin typeface="+mn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09234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38D1E-D706-4565-BF29-90BF426FC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Warm-up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7092A-DC2E-BC75-5E57-0D37CEA8BA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Discuss in group, how you can research the following topic: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500" b="1" dirty="0"/>
              <a:t>An investigation on the relationship between passionate teachers and students’ interest in the subject.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Consider:</a:t>
            </a:r>
          </a:p>
          <a:p>
            <a:r>
              <a:rPr lang="en-GB" dirty="0"/>
              <a:t>How do you research this topic?</a:t>
            </a:r>
          </a:p>
          <a:p>
            <a:r>
              <a:rPr lang="en-GB" dirty="0"/>
              <a:t>What kind of tools can you use to collect data?</a:t>
            </a:r>
          </a:p>
          <a:p>
            <a:r>
              <a:rPr lang="en-GB" dirty="0"/>
              <a:t>What approach can this research can this adopt? (Quantitative, qualitative or mixed)</a:t>
            </a:r>
          </a:p>
        </p:txBody>
      </p:sp>
    </p:spTree>
    <p:extLst>
      <p:ext uri="{BB962C8B-B14F-4D97-AF65-F5344CB8AC3E}">
        <p14:creationId xmlns:p14="http://schemas.microsoft.com/office/powerpoint/2010/main" val="3299513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A2B3B-8564-0074-42C5-43084AC6A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60AD1-4898-649D-C72E-18D1E61C5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/>
              <a:t>An investigation on the relationship between passionate teachers and students’ interest in the subject.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Is this a good research question?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How can you make it better?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How to set aims and objectives?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What do you know about this topic?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How do you start to research it?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8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FE64A-20A5-005C-AFB6-1D15F0B5C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a Strong 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BCC16-A21D-4055-1144-0E61029B75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strong research question should be:</a:t>
            </a:r>
          </a:p>
          <a:p>
            <a:r>
              <a:rPr lang="en-GB" b="1" dirty="0"/>
              <a:t>Focused and Feasible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Addresses specific issue rather than a broad subject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Can be answered using available evidence and academic sources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Can be explored thoroughly within the word count and the timeframe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Clarity in important terms key concepts</a:t>
            </a:r>
          </a:p>
          <a:p>
            <a:r>
              <a:rPr lang="en-GB" b="1" dirty="0"/>
              <a:t>Significant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Addresses an issue that contributes to broader understanding of a topic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Matters to scholars, practitioners, policy makers, stakeholders, or communities</a:t>
            </a:r>
          </a:p>
          <a:p>
            <a:r>
              <a:rPr lang="en-GB" b="1" dirty="0"/>
              <a:t>Analytical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Goes beyond describing the “what”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232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D9EC5-755C-AB04-C2BE-D9A35AEA3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a Strong 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628FE-66A4-7859-BFE5-E3504E04F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How do you test if a research question is narrow enough?</a:t>
            </a:r>
          </a:p>
          <a:p>
            <a:pPr marL="0" indent="0">
              <a:buNone/>
            </a:pP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One-Sentence Test – can you clearly explain your study in one sentence?</a:t>
            </a:r>
          </a:p>
          <a:p>
            <a:pPr marL="457200" indent="-457200">
              <a:buAutoNum type="arabicPeriod"/>
            </a:pPr>
            <a:r>
              <a:rPr lang="en-GB" dirty="0"/>
              <a:t>Literature Test – there should be enough sources to support the research</a:t>
            </a:r>
          </a:p>
          <a:p>
            <a:pPr marL="457200" indent="-457200">
              <a:buAutoNum type="arabicPeriod"/>
            </a:pPr>
            <a:r>
              <a:rPr lang="en-GB" dirty="0"/>
              <a:t>Scope Test – should be realistically answered within the word limit</a:t>
            </a:r>
          </a:p>
          <a:p>
            <a:pPr marL="457200" indent="-457200">
              <a:buAutoNum type="arabicPeriod"/>
            </a:pPr>
            <a:r>
              <a:rPr lang="en-GB" dirty="0"/>
              <a:t>Data Test – participants (who are they, numbers), documents, types of empirical/literary </a:t>
            </a:r>
            <a:r>
              <a:rPr lang="en-GB" dirty="0" err="1"/>
              <a:t>dat</a:t>
            </a: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Depth Test – are nuanced factors/aspects being revealed and interpreted?</a:t>
            </a:r>
          </a:p>
        </p:txBody>
      </p:sp>
    </p:spTree>
    <p:extLst>
      <p:ext uri="{BB962C8B-B14F-4D97-AF65-F5344CB8AC3E}">
        <p14:creationId xmlns:p14="http://schemas.microsoft.com/office/powerpoint/2010/main" val="2589429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E0B41-E5F0-32F6-0E78-B92CE1F37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Your 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B23D7-02D8-BFE2-AD2D-50BF308C1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Now go back to your research question and check:</a:t>
            </a:r>
          </a:p>
          <a:p>
            <a:r>
              <a:rPr lang="en-GB" dirty="0"/>
              <a:t>✓ Is it clear?</a:t>
            </a:r>
            <a:br>
              <a:rPr lang="en-GB" dirty="0"/>
            </a:br>
            <a:r>
              <a:rPr lang="en-GB" dirty="0"/>
              <a:t>✓ Is it specific?</a:t>
            </a:r>
            <a:br>
              <a:rPr lang="en-GB" dirty="0"/>
            </a:br>
            <a:r>
              <a:rPr lang="en-GB" dirty="0"/>
              <a:t>✓ Is it researchable with available sources/data?</a:t>
            </a:r>
            <a:br>
              <a:rPr lang="en-GB" dirty="0"/>
            </a:br>
            <a:r>
              <a:rPr lang="en-GB" dirty="0"/>
              <a:t>✓ Is it manageable within the assignment scope?</a:t>
            </a:r>
            <a:br>
              <a:rPr lang="en-GB" dirty="0"/>
            </a:br>
            <a:r>
              <a:rPr lang="en-GB" dirty="0"/>
              <a:t>✓ Does it require analysis rather than description?</a:t>
            </a:r>
            <a:br>
              <a:rPr lang="en-GB" dirty="0"/>
            </a:br>
            <a:r>
              <a:rPr lang="en-GB" dirty="0"/>
              <a:t>✓ Does it identify a population, context, or timeframe?</a:t>
            </a:r>
            <a:br>
              <a:rPr lang="en-GB" dirty="0"/>
            </a:br>
            <a:r>
              <a:rPr lang="en-GB" dirty="0"/>
              <a:t>✓ Can it be answered in depth rather than superficially?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3251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6A9CF9-82ED-2972-0DB2-4A30ADF99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0000" y="639098"/>
            <a:ext cx="4813072" cy="1628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Literature/Sources for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B5242-354F-9402-63A4-7D9ED1C6F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5053" y="3103546"/>
            <a:ext cx="4932857" cy="1238616"/>
          </a:xfr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3200" b="1" cap="all" spc="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What is a literature/ source? (In research terms</a:t>
            </a:r>
            <a:r>
              <a:rPr lang="en-US" sz="2400" cap="all" spc="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100" b="1" cap="all" spc="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Can you think about some examples?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D2B8BC-5EEB-4710-0531-9D44B5A013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22" r="27278"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343400"/>
            <a:ext cx="438912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7665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63BEC-2EB5-DDEC-AB86-122DEC3FF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Literature Review </a:t>
            </a:r>
            <a:r>
              <a:rPr lang="en-GB" sz="4800" dirty="0"/>
              <a:t>(Denscombe, 2021, pp.5-6)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3BDAC-055C-171E-0886-87283D9703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b="1" dirty="0"/>
              <a:t>Literature Review (an integral part of your Dissertation)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dirty="0"/>
              <a:t>A study of published sources related to a specific topic. It covers multiple types of literature (can include one or more: academic, professional and/or grey literature)</a:t>
            </a:r>
          </a:p>
          <a:p>
            <a:pPr marL="914400" lvl="1" indent="-457200">
              <a:buFont typeface="+mj-lt"/>
              <a:buAutoNum type="arabicPeriod"/>
            </a:pPr>
            <a:endParaRPr lang="en-GB" sz="2400" dirty="0"/>
          </a:p>
          <a:p>
            <a:pPr marL="914400" lvl="1" indent="-457200">
              <a:buFont typeface="+mj-lt"/>
              <a:buAutoNum type="arabicPeriod"/>
            </a:pPr>
            <a:r>
              <a:rPr lang="en-GB" sz="2400" dirty="0"/>
              <a:t>The Purpose:</a:t>
            </a:r>
          </a:p>
          <a:p>
            <a:pPr marL="1371600" lvl="2" indent="-457200">
              <a:buFont typeface="+mj-lt"/>
              <a:buAutoNum type="arabicParenR"/>
            </a:pPr>
            <a:r>
              <a:rPr lang="en-GB" sz="2400" dirty="0"/>
              <a:t>Evaluate the significant literature and summarise the state of current knowledge on a topic.</a:t>
            </a:r>
          </a:p>
          <a:p>
            <a:pPr marL="1371600" lvl="2" indent="-457200">
              <a:buFont typeface="+mj-lt"/>
              <a:buAutoNum type="arabicParenR"/>
            </a:pPr>
            <a:r>
              <a:rPr lang="en-GB" sz="2400" dirty="0"/>
              <a:t>Additionally, identify and address the research gap – linking your research question(s).</a:t>
            </a:r>
          </a:p>
          <a:p>
            <a:pPr lvl="1"/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492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inked document contains full text">
            <a:extLst>
              <a:ext uri="{FF2B5EF4-FFF2-40B4-BE49-F238E27FC236}">
                <a16:creationId xmlns:a16="http://schemas.microsoft.com/office/drawing/2014/main" id="{7D246A10-10A2-51B1-4103-A01B117070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5821" y="0"/>
            <a:ext cx="95167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4609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icture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775" y="420688"/>
            <a:ext cx="9166225" cy="601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5800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90B14-3142-0D26-628F-AD79ED97C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you search for literature?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C6C32-3655-0E10-08C7-1DEBDCB98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Library Catalogue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Google Scholar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Online Bibliographies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Database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Other authors’ reference lists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Wikipedia(?)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Generative AI tools (?)</a:t>
            </a:r>
          </a:p>
        </p:txBody>
      </p:sp>
    </p:spTree>
    <p:extLst>
      <p:ext uri="{BB962C8B-B14F-4D97-AF65-F5344CB8AC3E}">
        <p14:creationId xmlns:p14="http://schemas.microsoft.com/office/powerpoint/2010/main" val="179301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142D2-5339-25DC-99FF-2B7EA5D67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think about your topic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E0F3A-706D-FBC3-31D2-A76A29A31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Identify an educational issue/topic that interest you.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Consider why you are interested by it.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What questions are you asking yourself when you think about this issue/topic?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Form a research question.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Consider if this is researchable.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What is your stance on it? Do you have any hypotheses?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Aims?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Objective?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Relevant literature?</a:t>
            </a:r>
          </a:p>
        </p:txBody>
      </p:sp>
    </p:spTree>
    <p:extLst>
      <p:ext uri="{BB962C8B-B14F-4D97-AF65-F5344CB8AC3E}">
        <p14:creationId xmlns:p14="http://schemas.microsoft.com/office/powerpoint/2010/main" val="3686044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F06A0-B3EE-02ED-8F5A-480CF8A6C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643509"/>
            <a:ext cx="9720072" cy="1499616"/>
          </a:xfrm>
        </p:spPr>
        <p:txBody>
          <a:bodyPr>
            <a:normAutofit/>
          </a:bodyPr>
          <a:lstStyle/>
          <a:p>
            <a:r>
              <a:rPr lang="en-GB" sz="3500" i="0">
                <a:effectLst/>
              </a:rPr>
              <a:t>Can you answer the following questions?: </a:t>
            </a:r>
            <a:endParaRPr lang="en-GB" sz="35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1F6D11-642F-4CDB-62B6-D7EB93DF6D6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50093" y="1864520"/>
          <a:ext cx="10665619" cy="4714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153EDBC-843A-5E13-4F29-137546556139}"/>
              </a:ext>
            </a:extLst>
          </p:cNvPr>
          <p:cNvSpPr txBox="1"/>
          <p:nvPr/>
        </p:nvSpPr>
        <p:spPr>
          <a:xfrm>
            <a:off x="2184080" y="1811972"/>
            <a:ext cx="3898822" cy="134429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9895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AB267-C167-7CC4-85C0-1C0723772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and Using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9E434-DA10-C80F-EC27-73C4005589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Task 1:</a:t>
            </a:r>
          </a:p>
          <a:p>
            <a:r>
              <a:rPr lang="en-GB" sz="2400" dirty="0"/>
              <a:t>Choose two articles from the search result on the same topic, read the abstract only.</a:t>
            </a:r>
          </a:p>
          <a:p>
            <a:endParaRPr lang="en-GB" dirty="0"/>
          </a:p>
          <a:p>
            <a:r>
              <a:rPr lang="en-GB" sz="2400" b="1" dirty="0"/>
              <a:t>Consider:</a:t>
            </a:r>
          </a:p>
          <a:p>
            <a:endParaRPr lang="en-GB" b="1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How useful is it for your research topic?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What approach was their research? What was their chosen method(s)?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How can you use it in your essay?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dirty="0"/>
              <a:t>How similar/different are the views of these two articles? Any relationship between them?</a:t>
            </a:r>
          </a:p>
        </p:txBody>
      </p:sp>
    </p:spTree>
    <p:extLst>
      <p:ext uri="{BB962C8B-B14F-4D97-AF65-F5344CB8AC3E}">
        <p14:creationId xmlns:p14="http://schemas.microsoft.com/office/powerpoint/2010/main" val="2405788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B1B2F-1BC0-E2B9-1673-08B902F3D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Directed Tasks</a:t>
            </a:r>
            <a:r>
              <a:rPr lang="en-GB" dirty="0">
                <a:solidFill>
                  <a:srgbClr val="00B050"/>
                </a:solidFill>
              </a:rPr>
              <a:t>*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D7365-BEEB-3AEE-CF27-8A5104F505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Identifying Information</a:t>
            </a:r>
            <a:endParaRPr lang="en-GB" dirty="0"/>
          </a:p>
          <a:p>
            <a:r>
              <a:rPr lang="en-GB" dirty="0">
                <a:hlinkClick r:id="rId3"/>
              </a:rPr>
              <a:t>Digital Skills Questionnaire</a:t>
            </a:r>
            <a:endParaRPr lang="en-GB" dirty="0"/>
          </a:p>
          <a:p>
            <a:r>
              <a:rPr lang="en-GB" dirty="0">
                <a:hlinkClick r:id="rId4"/>
              </a:rPr>
              <a:t>Academic Integrity &amp; Avoiding Plagiarism</a:t>
            </a:r>
            <a:endParaRPr lang="en-GB" dirty="0"/>
          </a:p>
          <a:p>
            <a:r>
              <a:rPr lang="en-GB" dirty="0">
                <a:hlinkClick r:id="rId5"/>
              </a:rPr>
              <a:t>Evaluating Information</a:t>
            </a:r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00B050"/>
                </a:solidFill>
              </a:rPr>
              <a:t>*You need to log in to access the Library Learning Resources Moodle course.</a:t>
            </a:r>
          </a:p>
        </p:txBody>
      </p:sp>
    </p:spTree>
    <p:extLst>
      <p:ext uri="{BB962C8B-B14F-4D97-AF65-F5344CB8AC3E}">
        <p14:creationId xmlns:p14="http://schemas.microsoft.com/office/powerpoint/2010/main" val="32770702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B1955-7D4F-29AA-1144-3778115BE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17111-6D47-16A2-2E38-0F53F5123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Construct a short paragraph including both articles.</a:t>
            </a:r>
          </a:p>
          <a:p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Use </a:t>
            </a:r>
            <a:r>
              <a:rPr lang="en-GB" sz="2400" dirty="0">
                <a:hlinkClick r:id="rId2"/>
              </a:rPr>
              <a:t>Harvard Referencing Handbook</a:t>
            </a:r>
            <a:r>
              <a:rPr lang="en-GB" sz="2400" dirty="0"/>
              <a:t> or </a:t>
            </a:r>
            <a:r>
              <a:rPr lang="en-GB" sz="2400" dirty="0">
                <a:hlinkClick r:id="rId3"/>
              </a:rPr>
              <a:t>Cite Them Right 12</a:t>
            </a:r>
            <a:r>
              <a:rPr lang="en-GB" sz="2400" baseline="30000" dirty="0">
                <a:hlinkClick r:id="rId3"/>
              </a:rPr>
              <a:t>th</a:t>
            </a:r>
            <a:r>
              <a:rPr lang="en-GB" sz="2400" dirty="0">
                <a:hlinkClick r:id="rId3"/>
              </a:rPr>
              <a:t> Edition </a:t>
            </a:r>
            <a:r>
              <a:rPr lang="en-GB" sz="2400" dirty="0"/>
              <a:t>(access through the library, </a:t>
            </a:r>
            <a:r>
              <a:rPr lang="en-GB" sz="2400" dirty="0">
                <a:solidFill>
                  <a:srgbClr val="00B050"/>
                </a:solidFill>
              </a:rPr>
              <a:t>you need to log in using your student account</a:t>
            </a:r>
            <a:r>
              <a:rPr lang="en-GB" sz="2400" dirty="0"/>
              <a:t>)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Add In-text Citations to the paragraph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Create a reference list of these two articles.</a:t>
            </a:r>
          </a:p>
        </p:txBody>
      </p:sp>
    </p:spTree>
    <p:extLst>
      <p:ext uri="{BB962C8B-B14F-4D97-AF65-F5344CB8AC3E}">
        <p14:creationId xmlns:p14="http://schemas.microsoft.com/office/powerpoint/2010/main" val="15611634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24CBA-524E-56BD-E66A-74D2FEFAA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Directed Tasks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00B050"/>
                </a:solidFill>
              </a:rPr>
              <a:t>*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FF005-F1FC-E784-12BD-05C09DC79C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hlinkClick r:id="rId2"/>
              </a:rPr>
              <a:t>Referencing the Basics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hlinkClick r:id="rId3"/>
              </a:rPr>
              <a:t>Referencing: The Mechanics - Harvard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*You need to log in to access the Library Learning Resources Moodle course.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6105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97103-BCD5-6472-5A8B-E73EF6759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D8FAB-BF06-5368-D92B-41F467C03A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274409"/>
          </a:xfrm>
        </p:spPr>
        <p:txBody>
          <a:bodyPr>
            <a:normAutofit/>
          </a:bodyPr>
          <a:lstStyle/>
          <a:p>
            <a:r>
              <a:rPr lang="en-GB" dirty="0"/>
              <a:t>Choose 2-3 article from the selection that you have found. Read the abstract (only).</a:t>
            </a:r>
          </a:p>
          <a:p>
            <a:endParaRPr lang="en-GB" sz="2100" dirty="0"/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100" dirty="0"/>
              <a:t> </a:t>
            </a:r>
            <a:r>
              <a:rPr lang="en-GB" sz="21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For each article, ask yourself (and make notes about):</a:t>
            </a:r>
          </a:p>
          <a:p>
            <a:pPr marL="635508" lvl="1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19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question or problem is the author addressing?</a:t>
            </a:r>
          </a:p>
          <a:p>
            <a:pPr marL="635508" lvl="1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19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does the publication contribute to your understanding of the topic? What are its key insights and arguments?</a:t>
            </a:r>
          </a:p>
          <a:p>
            <a:pPr marL="635508" lvl="1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19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are the results and conclusions of the study?</a:t>
            </a:r>
          </a:p>
          <a:p>
            <a:pPr marL="635508" lvl="1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9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After you have followed this process for the </a:t>
            </a:r>
            <a:r>
              <a:rPr lang="en-GB" sz="19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selected </a:t>
            </a:r>
            <a:r>
              <a:rPr lang="en-GB" sz="19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publications, consider: Does each publication relate to the other?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60905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4718B-1B89-8476-9316-9BAC82559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Use Generative AI for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DE862-6991-F0B8-744A-E0FA8C1472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sz="2800" dirty="0"/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600" dirty="0"/>
              <a:t>In-class activities</a:t>
            </a:r>
          </a:p>
          <a:p>
            <a:pPr marL="201168" lvl="1" indent="0">
              <a:buNone/>
            </a:pPr>
            <a:endParaRPr lang="en-GB" sz="2600" dirty="0"/>
          </a:p>
          <a:p>
            <a:pPr marL="201168" lvl="1" indent="0">
              <a:buNone/>
            </a:pPr>
            <a:r>
              <a:rPr lang="en-GB" sz="2600" dirty="0"/>
              <a:t>Directed Tasks</a:t>
            </a:r>
            <a:r>
              <a:rPr lang="en-GB" sz="2600" dirty="0">
                <a:solidFill>
                  <a:srgbClr val="00B050"/>
                </a:solidFill>
              </a:rPr>
              <a:t>*</a:t>
            </a:r>
            <a:r>
              <a:rPr lang="en-GB" sz="2600" dirty="0"/>
              <a:t>:</a:t>
            </a:r>
          </a:p>
          <a:p>
            <a:pPr marL="201168" lvl="1" indent="0">
              <a:buNone/>
            </a:pPr>
            <a:endParaRPr lang="en-GB" sz="26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200" dirty="0">
                <a:hlinkClick r:id="rId2"/>
              </a:rPr>
              <a:t>Introduction to AI</a:t>
            </a:r>
            <a:endParaRPr lang="en-GB" sz="22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200" dirty="0">
                <a:hlinkClick r:id="rId3"/>
              </a:rPr>
              <a:t>Searching with AI</a:t>
            </a:r>
            <a:endParaRPr lang="en-GB" sz="2200" dirty="0"/>
          </a:p>
          <a:p>
            <a:pPr marL="201168" lvl="1" indent="0">
              <a:buNone/>
            </a:pPr>
            <a:endParaRPr lang="en-GB" sz="2600" dirty="0"/>
          </a:p>
          <a:p>
            <a:pPr marL="201168" lvl="1" indent="0">
              <a:buNone/>
            </a:pPr>
            <a:r>
              <a:rPr lang="en-GB" sz="2400" dirty="0">
                <a:solidFill>
                  <a:srgbClr val="00B050"/>
                </a:solidFill>
              </a:rPr>
              <a:t>*You need to log in to access the Library Learning Resources Moodle course.</a:t>
            </a:r>
          </a:p>
          <a:p>
            <a:pPr marL="201168" lvl="1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9745220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CDB7F-5776-5C9C-C737-142E2204A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Tips for a Superb Literature Review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DA89B-D417-C473-9B3D-F05FC34A73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7DD099-56D2-B3D3-2375-0BB19B99BA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45734"/>
            <a:ext cx="6026278" cy="38907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9C5B42-E7F3-A5E6-6E5C-5BC1E33B40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1832" y="1845734"/>
            <a:ext cx="6030168" cy="3890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48376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986</Words>
  <Application>Microsoft Office PowerPoint</Application>
  <PresentationFormat>Widescreen</PresentationFormat>
  <Paragraphs>126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Aptos</vt:lpstr>
      <vt:lpstr>Arial</vt:lpstr>
      <vt:lpstr>Calibri</vt:lpstr>
      <vt:lpstr>Calibri Light</vt:lpstr>
      <vt:lpstr>Symbol</vt:lpstr>
      <vt:lpstr>Wingdings</vt:lpstr>
      <vt:lpstr>1_Office Theme</vt:lpstr>
      <vt:lpstr>Retrospect</vt:lpstr>
      <vt:lpstr>ECGE7005P  Finding and Using Information &amp; Referencing</vt:lpstr>
      <vt:lpstr>Warm-up Exercise</vt:lpstr>
      <vt:lpstr>Consider…</vt:lpstr>
      <vt:lpstr>Developing a Strong Research Question</vt:lpstr>
      <vt:lpstr>Developing a Strong Research Question</vt:lpstr>
      <vt:lpstr>Check Your Research Design</vt:lpstr>
      <vt:lpstr>Literature/Sources for research</vt:lpstr>
      <vt:lpstr>Literature Review (Denscombe, 2021, pp.5-6)</vt:lpstr>
      <vt:lpstr>PowerPoint Presentation</vt:lpstr>
      <vt:lpstr>PowerPoint Presentation</vt:lpstr>
      <vt:lpstr>How can you search for literature?</vt:lpstr>
      <vt:lpstr>Now think about your topic</vt:lpstr>
      <vt:lpstr>Can you answer the following questions?: </vt:lpstr>
      <vt:lpstr>Finding and Using Information</vt:lpstr>
      <vt:lpstr>Directed Tasks*</vt:lpstr>
      <vt:lpstr>Harvard Referencing</vt:lpstr>
      <vt:lpstr>Directed Tasks *</vt:lpstr>
      <vt:lpstr>Using Information</vt:lpstr>
      <vt:lpstr>How to Use Generative AI for Research?</vt:lpstr>
      <vt:lpstr>Useful Tips for a Superb Literature Review Writing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Yiying Jiao</dc:creator>
  <cp:lastModifiedBy>Yiying Jiao</cp:lastModifiedBy>
  <cp:revision>1</cp:revision>
  <dcterms:created xsi:type="dcterms:W3CDTF">2024-10-21T00:05:45Z</dcterms:created>
  <dcterms:modified xsi:type="dcterms:W3CDTF">2026-10-21T08:50:54Z</dcterms:modified>
</cp:coreProperties>
</file>