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sldIdLst>
    <p:sldId id="257" r:id="rId2"/>
    <p:sldId id="256"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77722A-8285-76BB-1795-FF5C65426578}" v="105" dt="2024-12-23T16:22:22.9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1" autoAdjust="0"/>
    <p:restoredTop sz="94660"/>
  </p:normalViewPr>
  <p:slideViewPr>
    <p:cSldViewPr snapToGrid="0">
      <p:cViewPr varScale="1">
        <p:scale>
          <a:sx n="77" d="100"/>
          <a:sy n="77" d="100"/>
        </p:scale>
        <p:origin x="108"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Miggins (2405698)" userId="S::2405698@student.uwtsd.ac.uk::b5318855-6f5b-41c0-a5a7-d26281727d62" providerId="AD" clId="Web-{552F33E8-1791-D89D-4FF5-94A4E8A2C263}"/>
    <pc:docChg chg="addSld modSld sldOrd addMainMaster delMainMaster modMainMaster">
      <pc:chgData name="Lisa Miggins (2405698)" userId="S::2405698@student.uwtsd.ac.uk::b5318855-6f5b-41c0-a5a7-d26281727d62" providerId="AD" clId="Web-{552F33E8-1791-D89D-4FF5-94A4E8A2C263}" dt="2024-12-12T18:24:39.665" v="344" actId="1076"/>
      <pc:docMkLst>
        <pc:docMk/>
      </pc:docMkLst>
      <pc:sldChg chg="addSp delSp modSp mod setBg modClrScheme delDesignElem chgLayout">
        <pc:chgData name="Lisa Miggins (2405698)" userId="S::2405698@student.uwtsd.ac.uk::b5318855-6f5b-41c0-a5a7-d26281727d62" providerId="AD" clId="Web-{552F33E8-1791-D89D-4FF5-94A4E8A2C263}" dt="2024-12-12T18:16:06.004" v="332"/>
        <pc:sldMkLst>
          <pc:docMk/>
          <pc:sldMk cId="3856144342" sldId="256"/>
        </pc:sldMkLst>
        <pc:spChg chg="mod ord">
          <ac:chgData name="Lisa Miggins (2405698)" userId="S::2405698@student.uwtsd.ac.uk::b5318855-6f5b-41c0-a5a7-d26281727d62" providerId="AD" clId="Web-{552F33E8-1791-D89D-4FF5-94A4E8A2C263}" dt="2024-12-12T18:15:56.113" v="331"/>
          <ac:spMkLst>
            <pc:docMk/>
            <pc:sldMk cId="3856144342" sldId="256"/>
            <ac:spMk id="2" creationId="{00000000-0000-0000-0000-000000000000}"/>
          </ac:spMkLst>
        </pc:spChg>
        <pc:spChg chg="mod ord">
          <ac:chgData name="Lisa Miggins (2405698)" userId="S::2405698@student.uwtsd.ac.uk::b5318855-6f5b-41c0-a5a7-d26281727d62" providerId="AD" clId="Web-{552F33E8-1791-D89D-4FF5-94A4E8A2C263}" dt="2024-12-12T18:15:56.113" v="331"/>
          <ac:spMkLst>
            <pc:docMk/>
            <pc:sldMk cId="3856144342" sldId="256"/>
            <ac:spMk id="3" creationId="{00000000-0000-0000-0000-000000000000}"/>
          </ac:spMkLst>
        </pc:spChg>
        <pc:spChg chg="del">
          <ac:chgData name="Lisa Miggins (2405698)" userId="S::2405698@student.uwtsd.ac.uk::b5318855-6f5b-41c0-a5a7-d26281727d62" providerId="AD" clId="Web-{552F33E8-1791-D89D-4FF5-94A4E8A2C263}" dt="2024-12-12T17:58:32.539" v="177"/>
          <ac:spMkLst>
            <pc:docMk/>
            <pc:sldMk cId="3856144342" sldId="256"/>
            <ac:spMk id="26" creationId="{BB3B2C43-5E36-4768-8319-6752D24B47E9}"/>
          </ac:spMkLst>
        </pc:spChg>
        <pc:spChg chg="del">
          <ac:chgData name="Lisa Miggins (2405698)" userId="S::2405698@student.uwtsd.ac.uk::b5318855-6f5b-41c0-a5a7-d26281727d62" providerId="AD" clId="Web-{552F33E8-1791-D89D-4FF5-94A4E8A2C263}" dt="2024-12-12T17:58:32.539" v="177"/>
          <ac:spMkLst>
            <pc:docMk/>
            <pc:sldMk cId="3856144342" sldId="256"/>
            <ac:spMk id="27" creationId="{B044326E-7BB3-4929-BE33-05CA64DBB248}"/>
          </ac:spMkLst>
        </pc:spChg>
        <pc:spChg chg="del">
          <ac:chgData name="Lisa Miggins (2405698)" userId="S::2405698@student.uwtsd.ac.uk::b5318855-6f5b-41c0-a5a7-d26281727d62" providerId="AD" clId="Web-{552F33E8-1791-D89D-4FF5-94A4E8A2C263}" dt="2024-12-12T17:58:32.539" v="177"/>
          <ac:spMkLst>
            <pc:docMk/>
            <pc:sldMk cId="3856144342" sldId="256"/>
            <ac:spMk id="28" creationId="{731CF4E0-AA2D-43CA-A528-C52FB158244A}"/>
          </ac:spMkLst>
        </pc:spChg>
        <pc:spChg chg="del">
          <ac:chgData name="Lisa Miggins (2405698)" userId="S::2405698@student.uwtsd.ac.uk::b5318855-6f5b-41c0-a5a7-d26281727d62" providerId="AD" clId="Web-{552F33E8-1791-D89D-4FF5-94A4E8A2C263}" dt="2024-12-12T17:58:32.539" v="177"/>
          <ac:spMkLst>
            <pc:docMk/>
            <pc:sldMk cId="3856144342" sldId="256"/>
            <ac:spMk id="30" creationId="{3B083774-A903-4B1B-BC6A-94C1F048E82B}"/>
          </ac:spMkLst>
        </pc:spChg>
        <pc:spChg chg="add mod">
          <ac:chgData name="Lisa Miggins (2405698)" userId="S::2405698@student.uwtsd.ac.uk::b5318855-6f5b-41c0-a5a7-d26281727d62" providerId="AD" clId="Web-{552F33E8-1791-D89D-4FF5-94A4E8A2C263}" dt="2024-12-12T18:15:56.113" v="331"/>
          <ac:spMkLst>
            <pc:docMk/>
            <pc:sldMk cId="3856144342" sldId="256"/>
            <ac:spMk id="34" creationId="{626A33AC-467D-AB60-C5D2-37854513421B}"/>
          </ac:spMkLst>
        </pc:spChg>
        <pc:spChg chg="add mod">
          <ac:chgData name="Lisa Miggins (2405698)" userId="S::2405698@student.uwtsd.ac.uk::b5318855-6f5b-41c0-a5a7-d26281727d62" providerId="AD" clId="Web-{552F33E8-1791-D89D-4FF5-94A4E8A2C263}" dt="2024-12-12T18:15:56.113" v="331"/>
          <ac:spMkLst>
            <pc:docMk/>
            <pc:sldMk cId="3856144342" sldId="256"/>
            <ac:spMk id="36" creationId="{55F4BBF0-06CF-8781-07AD-9DCCE0A3E0CF}"/>
          </ac:spMkLst>
        </pc:spChg>
        <pc:spChg chg="add del">
          <ac:chgData name="Lisa Miggins (2405698)" userId="S::2405698@student.uwtsd.ac.uk::b5318855-6f5b-41c0-a5a7-d26281727d62" providerId="AD" clId="Web-{552F33E8-1791-D89D-4FF5-94A4E8A2C263}" dt="2024-12-12T18:00:22.812" v="182"/>
          <ac:spMkLst>
            <pc:docMk/>
            <pc:sldMk cId="3856144342" sldId="256"/>
            <ac:spMk id="37" creationId="{5E789A05-76D0-47F6-AD3C-AF9057326156}"/>
          </ac:spMkLst>
        </pc:spChg>
        <pc:spChg chg="add mod">
          <ac:chgData name="Lisa Miggins (2405698)" userId="S::2405698@student.uwtsd.ac.uk::b5318855-6f5b-41c0-a5a7-d26281727d62" providerId="AD" clId="Web-{552F33E8-1791-D89D-4FF5-94A4E8A2C263}" dt="2024-12-12T18:15:56.113" v="331"/>
          <ac:spMkLst>
            <pc:docMk/>
            <pc:sldMk cId="3856144342" sldId="256"/>
            <ac:spMk id="38" creationId="{A6435FA7-046D-678A-0FD5-A5931B8436DF}"/>
          </ac:spMkLst>
        </pc:spChg>
        <pc:spChg chg="add del">
          <ac:chgData name="Lisa Miggins (2405698)" userId="S::2405698@student.uwtsd.ac.uk::b5318855-6f5b-41c0-a5a7-d26281727d62" providerId="AD" clId="Web-{552F33E8-1791-D89D-4FF5-94A4E8A2C263}" dt="2024-12-12T18:00:22.812" v="182"/>
          <ac:spMkLst>
            <pc:docMk/>
            <pc:sldMk cId="3856144342" sldId="256"/>
            <ac:spMk id="39" creationId="{482F11BC-0096-4F9C-BAA6-E7D36C1E54A4}"/>
          </ac:spMkLst>
        </pc:spChg>
        <pc:spChg chg="add del">
          <ac:chgData name="Lisa Miggins (2405698)" userId="S::2405698@student.uwtsd.ac.uk::b5318855-6f5b-41c0-a5a7-d26281727d62" providerId="AD" clId="Web-{552F33E8-1791-D89D-4FF5-94A4E8A2C263}" dt="2024-12-12T18:00:22.812" v="182"/>
          <ac:spMkLst>
            <pc:docMk/>
            <pc:sldMk cId="3856144342" sldId="256"/>
            <ac:spMk id="41" creationId="{2FA1E615-6866-4975-BEB0-8A6DCCEFB64D}"/>
          </ac:spMkLst>
        </pc:spChg>
        <pc:spChg chg="add del">
          <ac:chgData name="Lisa Miggins (2405698)" userId="S::2405698@student.uwtsd.ac.uk::b5318855-6f5b-41c0-a5a7-d26281727d62" providerId="AD" clId="Web-{552F33E8-1791-D89D-4FF5-94A4E8A2C263}" dt="2024-12-12T18:00:22.812" v="182"/>
          <ac:spMkLst>
            <pc:docMk/>
            <pc:sldMk cId="3856144342" sldId="256"/>
            <ac:spMk id="43" creationId="{9F49980E-1F13-46BA-BFC3-59DA3D8610B7}"/>
          </ac:spMkLst>
        </pc:spChg>
        <pc:spChg chg="del">
          <ac:chgData name="Lisa Miggins (2405698)" userId="S::2405698@student.uwtsd.ac.uk::b5318855-6f5b-41c0-a5a7-d26281727d62" providerId="AD" clId="Web-{552F33E8-1791-D89D-4FF5-94A4E8A2C263}" dt="2024-12-12T18:00:22.812" v="182"/>
          <ac:spMkLst>
            <pc:docMk/>
            <pc:sldMk cId="3856144342" sldId="256"/>
            <ac:spMk id="45" creationId="{0E2E7D1F-2146-4351-B555-F7AD66F9171D}"/>
          </ac:spMkLst>
        </pc:spChg>
        <pc:picChg chg="mod">
          <ac:chgData name="Lisa Miggins (2405698)" userId="S::2405698@student.uwtsd.ac.uk::b5318855-6f5b-41c0-a5a7-d26281727d62" providerId="AD" clId="Web-{552F33E8-1791-D89D-4FF5-94A4E8A2C263}" dt="2024-12-12T18:15:56.113" v="331"/>
          <ac:picMkLst>
            <pc:docMk/>
            <pc:sldMk cId="3856144342" sldId="256"/>
            <ac:picMk id="29" creationId="{6960CB94-DD88-CDB9-709F-EFB583D53414}"/>
          </ac:picMkLst>
        </pc:picChg>
        <pc:cxnChg chg="del">
          <ac:chgData name="Lisa Miggins (2405698)" userId="S::2405698@student.uwtsd.ac.uk::b5318855-6f5b-41c0-a5a7-d26281727d62" providerId="AD" clId="Web-{552F33E8-1791-D89D-4FF5-94A4E8A2C263}" dt="2024-12-12T18:00:22.812" v="182"/>
          <ac:cxnSpMkLst>
            <pc:docMk/>
            <pc:sldMk cId="3856144342" sldId="256"/>
            <ac:cxnSpMk id="47" creationId="{CD8C7CAC-1828-45F3-9C70-DE1294FA20A8}"/>
          </ac:cxnSpMkLst>
        </pc:cxnChg>
        <pc:cxnChg chg="del">
          <ac:chgData name="Lisa Miggins (2405698)" userId="S::2405698@student.uwtsd.ac.uk::b5318855-6f5b-41c0-a5a7-d26281727d62" providerId="AD" clId="Web-{552F33E8-1791-D89D-4FF5-94A4E8A2C263}" dt="2024-12-12T18:00:22.812" v="182"/>
          <ac:cxnSpMkLst>
            <pc:docMk/>
            <pc:sldMk cId="3856144342" sldId="256"/>
            <ac:cxnSpMk id="49" creationId="{AC52D459-9D8C-45C6-9998-FE91890626FF}"/>
          </ac:cxnSpMkLst>
        </pc:cxnChg>
      </pc:sldChg>
      <pc:sldChg chg="addSp delSp modSp new mod ord modClrScheme chgLayout">
        <pc:chgData name="Lisa Miggins (2405698)" userId="S::2405698@student.uwtsd.ac.uk::b5318855-6f5b-41c0-a5a7-d26281727d62" providerId="AD" clId="Web-{552F33E8-1791-D89D-4FF5-94A4E8A2C263}" dt="2024-12-12T18:15:11.031" v="329"/>
        <pc:sldMkLst>
          <pc:docMk/>
          <pc:sldMk cId="1017411237" sldId="257"/>
        </pc:sldMkLst>
        <pc:spChg chg="mod ord">
          <ac:chgData name="Lisa Miggins (2405698)" userId="S::2405698@student.uwtsd.ac.uk::b5318855-6f5b-41c0-a5a7-d26281727d62" providerId="AD" clId="Web-{552F33E8-1791-D89D-4FF5-94A4E8A2C263}" dt="2024-12-12T18:15:11.031" v="329"/>
          <ac:spMkLst>
            <pc:docMk/>
            <pc:sldMk cId="1017411237" sldId="257"/>
            <ac:spMk id="2" creationId="{F1F69356-848E-937E-E6B6-BF93B7BEC0E0}"/>
          </ac:spMkLst>
        </pc:spChg>
        <pc:spChg chg="del">
          <ac:chgData name="Lisa Miggins (2405698)" userId="S::2405698@student.uwtsd.ac.uk::b5318855-6f5b-41c0-a5a7-d26281727d62" providerId="AD" clId="Web-{552F33E8-1791-D89D-4FF5-94A4E8A2C263}" dt="2024-12-12T17:50:21.505" v="105"/>
          <ac:spMkLst>
            <pc:docMk/>
            <pc:sldMk cId="1017411237" sldId="257"/>
            <ac:spMk id="3" creationId="{833798E4-14CD-9420-81A9-764BCD6BA4DF}"/>
          </ac:spMkLst>
        </pc:spChg>
        <pc:spChg chg="mod ord">
          <ac:chgData name="Lisa Miggins (2405698)" userId="S::2405698@student.uwtsd.ac.uk::b5318855-6f5b-41c0-a5a7-d26281727d62" providerId="AD" clId="Web-{552F33E8-1791-D89D-4FF5-94A4E8A2C263}" dt="2024-12-12T18:15:11.031" v="329"/>
          <ac:spMkLst>
            <pc:docMk/>
            <pc:sldMk cId="1017411237" sldId="257"/>
            <ac:spMk id="4" creationId="{30E078C8-05AC-1D9F-4EE7-3FBD50685753}"/>
          </ac:spMkLst>
        </pc:spChg>
        <pc:spChg chg="add del mod ord">
          <ac:chgData name="Lisa Miggins (2405698)" userId="S::2405698@student.uwtsd.ac.uk::b5318855-6f5b-41c0-a5a7-d26281727d62" providerId="AD" clId="Web-{552F33E8-1791-D89D-4FF5-94A4E8A2C263}" dt="2024-12-12T18:13:06.742" v="318"/>
          <ac:spMkLst>
            <pc:docMk/>
            <pc:sldMk cId="1017411237" sldId="257"/>
            <ac:spMk id="5" creationId="{E34F1AFE-E16B-E25B-EF83-CEA23449F5A5}"/>
          </ac:spMkLst>
        </pc:spChg>
        <pc:spChg chg="add del mod">
          <ac:chgData name="Lisa Miggins (2405698)" userId="S::2405698@student.uwtsd.ac.uk::b5318855-6f5b-41c0-a5a7-d26281727d62" providerId="AD" clId="Web-{552F33E8-1791-D89D-4FF5-94A4E8A2C263}" dt="2024-12-12T18:12:47.818" v="314"/>
          <ac:spMkLst>
            <pc:docMk/>
            <pc:sldMk cId="1017411237" sldId="257"/>
            <ac:spMk id="10" creationId="{D0619F0D-38DE-A1D5-1021-F9A830824BED}"/>
          </ac:spMkLst>
        </pc:spChg>
        <pc:spChg chg="add mod ord">
          <ac:chgData name="Lisa Miggins (2405698)" userId="S::2405698@student.uwtsd.ac.uk::b5318855-6f5b-41c0-a5a7-d26281727d62" providerId="AD" clId="Web-{552F33E8-1791-D89D-4FF5-94A4E8A2C263}" dt="2024-12-12T18:15:11.031" v="329"/>
          <ac:spMkLst>
            <pc:docMk/>
            <pc:sldMk cId="1017411237" sldId="257"/>
            <ac:spMk id="12" creationId="{C81FBB33-D48C-4B34-AFFF-BB8CC99D3ECA}"/>
          </ac:spMkLst>
        </pc:spChg>
        <pc:spChg chg="add del mod">
          <ac:chgData name="Lisa Miggins (2405698)" userId="S::2405698@student.uwtsd.ac.uk::b5318855-6f5b-41c0-a5a7-d26281727d62" providerId="AD" clId="Web-{552F33E8-1791-D89D-4FF5-94A4E8A2C263}" dt="2024-12-12T18:13:09.898" v="319"/>
          <ac:spMkLst>
            <pc:docMk/>
            <pc:sldMk cId="1017411237" sldId="257"/>
            <ac:spMk id="13" creationId="{D84E30C4-B78D-174D-CE25-0B3E054149E9}"/>
          </ac:spMkLst>
        </pc:spChg>
        <pc:spChg chg="add mod ord">
          <ac:chgData name="Lisa Miggins (2405698)" userId="S::2405698@student.uwtsd.ac.uk::b5318855-6f5b-41c0-a5a7-d26281727d62" providerId="AD" clId="Web-{552F33E8-1791-D89D-4FF5-94A4E8A2C263}" dt="2024-12-12T18:15:11.031" v="329"/>
          <ac:spMkLst>
            <pc:docMk/>
            <pc:sldMk cId="1017411237" sldId="257"/>
            <ac:spMk id="14" creationId="{B8E51D15-BA49-0EA1-E091-3C686E752C2D}"/>
          </ac:spMkLst>
        </pc:spChg>
      </pc:sldChg>
      <pc:sldChg chg="addSp delSp modSp new mod setBg modClrScheme chgLayout">
        <pc:chgData name="Lisa Miggins (2405698)" userId="S::2405698@student.uwtsd.ac.uk::b5318855-6f5b-41c0-a5a7-d26281727d62" providerId="AD" clId="Web-{552F33E8-1791-D89D-4FF5-94A4E8A2C263}" dt="2024-12-12T18:15:11.031" v="329"/>
        <pc:sldMkLst>
          <pc:docMk/>
          <pc:sldMk cId="2145990508" sldId="258"/>
        </pc:sldMkLst>
        <pc:spChg chg="del">
          <ac:chgData name="Lisa Miggins (2405698)" userId="S::2405698@student.uwtsd.ac.uk::b5318855-6f5b-41c0-a5a7-d26281727d62" providerId="AD" clId="Web-{552F33E8-1791-D89D-4FF5-94A4E8A2C263}" dt="2024-12-12T17:49:07.968" v="99"/>
          <ac:spMkLst>
            <pc:docMk/>
            <pc:sldMk cId="2145990508" sldId="258"/>
            <ac:spMk id="2" creationId="{1B5EB297-4FE0-1001-3EBF-9982108FF8A4}"/>
          </ac:spMkLst>
        </pc:spChg>
        <pc:spChg chg="del">
          <ac:chgData name="Lisa Miggins (2405698)" userId="S::2405698@student.uwtsd.ac.uk::b5318855-6f5b-41c0-a5a7-d26281727d62" providerId="AD" clId="Web-{552F33E8-1791-D89D-4FF5-94A4E8A2C263}" dt="2024-12-12T17:48:37.779" v="95"/>
          <ac:spMkLst>
            <pc:docMk/>
            <pc:sldMk cId="2145990508" sldId="258"/>
            <ac:spMk id="3" creationId="{0B0A4A63-AE7C-1F06-4420-DBFBD38DD86B}"/>
          </ac:spMkLst>
        </pc:spChg>
        <pc:spChg chg="mod ord">
          <ac:chgData name="Lisa Miggins (2405698)" userId="S::2405698@student.uwtsd.ac.uk::b5318855-6f5b-41c0-a5a7-d26281727d62" providerId="AD" clId="Web-{552F33E8-1791-D89D-4FF5-94A4E8A2C263}" dt="2024-12-12T18:15:11.031" v="329"/>
          <ac:spMkLst>
            <pc:docMk/>
            <pc:sldMk cId="2145990508" sldId="258"/>
            <ac:spMk id="4" creationId="{0E69BBAD-5A54-6364-7527-72165A3780F8}"/>
          </ac:spMkLst>
        </pc:spChg>
        <pc:spChg chg="del mod">
          <ac:chgData name="Lisa Miggins (2405698)" userId="S::2405698@student.uwtsd.ac.uk::b5318855-6f5b-41c0-a5a7-d26281727d62" providerId="AD" clId="Web-{552F33E8-1791-D89D-4FF5-94A4E8A2C263}" dt="2024-12-12T17:51:25.337" v="136"/>
          <ac:spMkLst>
            <pc:docMk/>
            <pc:sldMk cId="2145990508" sldId="258"/>
            <ac:spMk id="5" creationId="{A33E2B88-A232-EE0E-2A27-83494CC3A063}"/>
          </ac:spMkLst>
        </pc:spChg>
        <pc:spChg chg="mod ord">
          <ac:chgData name="Lisa Miggins (2405698)" userId="S::2405698@student.uwtsd.ac.uk::b5318855-6f5b-41c0-a5a7-d26281727d62" providerId="AD" clId="Web-{552F33E8-1791-D89D-4FF5-94A4E8A2C263}" dt="2024-12-12T18:15:11.031" v="329"/>
          <ac:spMkLst>
            <pc:docMk/>
            <pc:sldMk cId="2145990508" sldId="258"/>
            <ac:spMk id="6" creationId="{5FF0C562-1A47-01CF-DD29-6B3905E94FEF}"/>
          </ac:spMkLst>
        </pc:spChg>
        <pc:spChg chg="add mod">
          <ac:chgData name="Lisa Miggins (2405698)" userId="S::2405698@student.uwtsd.ac.uk::b5318855-6f5b-41c0-a5a7-d26281727d62" providerId="AD" clId="Web-{552F33E8-1791-D89D-4FF5-94A4E8A2C263}" dt="2024-12-12T17:48:49.905" v="98" actId="14100"/>
          <ac:spMkLst>
            <pc:docMk/>
            <pc:sldMk cId="2145990508" sldId="258"/>
            <ac:spMk id="9" creationId="{F63E7519-8F51-351C-46EC-3A780F560827}"/>
          </ac:spMkLst>
        </pc:spChg>
        <pc:graphicFrameChg chg="add mod ord modGraphic">
          <ac:chgData name="Lisa Miggins (2405698)" userId="S::2405698@student.uwtsd.ac.uk::b5318855-6f5b-41c0-a5a7-d26281727d62" providerId="AD" clId="Web-{552F33E8-1791-D89D-4FF5-94A4E8A2C263}" dt="2024-12-12T18:15:11.031" v="329"/>
          <ac:graphicFrameMkLst>
            <pc:docMk/>
            <pc:sldMk cId="2145990508" sldId="258"/>
            <ac:graphicFrameMk id="8" creationId="{58473596-9E56-EC8B-36F3-9F272DA06C4D}"/>
          </ac:graphicFrameMkLst>
        </pc:graphicFrameChg>
      </pc:sldChg>
      <pc:sldChg chg="addSp delSp modSp new mod setBg modClrScheme chgLayout">
        <pc:chgData name="Lisa Miggins (2405698)" userId="S::2405698@student.uwtsd.ac.uk::b5318855-6f5b-41c0-a5a7-d26281727d62" providerId="AD" clId="Web-{552F33E8-1791-D89D-4FF5-94A4E8A2C263}" dt="2024-12-12T18:15:11.031" v="329"/>
        <pc:sldMkLst>
          <pc:docMk/>
          <pc:sldMk cId="1251173932" sldId="259"/>
        </pc:sldMkLst>
        <pc:spChg chg="mod ord">
          <ac:chgData name="Lisa Miggins (2405698)" userId="S::2405698@student.uwtsd.ac.uk::b5318855-6f5b-41c0-a5a7-d26281727d62" providerId="AD" clId="Web-{552F33E8-1791-D89D-4FF5-94A4E8A2C263}" dt="2024-12-12T18:15:11.031" v="329"/>
          <ac:spMkLst>
            <pc:docMk/>
            <pc:sldMk cId="1251173932" sldId="259"/>
            <ac:spMk id="2" creationId="{219EDBE0-8B56-9461-FBC5-61793ECD78A8}"/>
          </ac:spMkLst>
        </pc:spChg>
        <pc:spChg chg="mod ord">
          <ac:chgData name="Lisa Miggins (2405698)" userId="S::2405698@student.uwtsd.ac.uk::b5318855-6f5b-41c0-a5a7-d26281727d62" providerId="AD" clId="Web-{552F33E8-1791-D89D-4FF5-94A4E8A2C263}" dt="2024-12-12T18:15:11.031" v="329"/>
          <ac:spMkLst>
            <pc:docMk/>
            <pc:sldMk cId="1251173932" sldId="259"/>
            <ac:spMk id="3" creationId="{7EEA1DA6-9EDE-8171-77F5-AD39B563C386}"/>
          </ac:spMkLst>
        </pc:spChg>
        <pc:spChg chg="mod ord">
          <ac:chgData name="Lisa Miggins (2405698)" userId="S::2405698@student.uwtsd.ac.uk::b5318855-6f5b-41c0-a5a7-d26281727d62" providerId="AD" clId="Web-{552F33E8-1791-D89D-4FF5-94A4E8A2C263}" dt="2024-12-12T18:15:11.031" v="329"/>
          <ac:spMkLst>
            <pc:docMk/>
            <pc:sldMk cId="1251173932" sldId="259"/>
            <ac:spMk id="4" creationId="{F5519E65-E77F-75E1-26DE-CA7E5E124252}"/>
          </ac:spMkLst>
        </pc:spChg>
        <pc:spChg chg="add mod">
          <ac:chgData name="Lisa Miggins (2405698)" userId="S::2405698@student.uwtsd.ac.uk::b5318855-6f5b-41c0-a5a7-d26281727d62" providerId="AD" clId="Web-{552F33E8-1791-D89D-4FF5-94A4E8A2C263}" dt="2024-12-12T18:06:04.023" v="275" actId="20577"/>
          <ac:spMkLst>
            <pc:docMk/>
            <pc:sldMk cId="1251173932" sldId="259"/>
            <ac:spMk id="7" creationId="{40BF463D-83D5-9BFA-4A99-439C80D5081A}"/>
          </ac:spMkLst>
        </pc:spChg>
        <pc:picChg chg="add mod">
          <ac:chgData name="Lisa Miggins (2405698)" userId="S::2405698@student.uwtsd.ac.uk::b5318855-6f5b-41c0-a5a7-d26281727d62" providerId="AD" clId="Web-{552F33E8-1791-D89D-4FF5-94A4E8A2C263}" dt="2024-12-12T17:57:16.315" v="176" actId="1076"/>
          <ac:picMkLst>
            <pc:docMk/>
            <pc:sldMk cId="1251173932" sldId="259"/>
            <ac:picMk id="5" creationId="{64117B40-C439-44A0-69A3-C106F8842051}"/>
          </ac:picMkLst>
        </pc:picChg>
        <pc:picChg chg="add del mod">
          <ac:chgData name="Lisa Miggins (2405698)" userId="S::2405698@student.uwtsd.ac.uk::b5318855-6f5b-41c0-a5a7-d26281727d62" providerId="AD" clId="Web-{552F33E8-1791-D89D-4FF5-94A4E8A2C263}" dt="2024-12-12T17:55:33.120" v="171"/>
          <ac:picMkLst>
            <pc:docMk/>
            <pc:sldMk cId="1251173932" sldId="259"/>
            <ac:picMk id="6" creationId="{0A997EF4-D10C-8595-88B8-E99F0004F10D}"/>
          </ac:picMkLst>
        </pc:picChg>
      </pc:sldChg>
      <pc:sldChg chg="addSp modSp new mod setBg modClrScheme chgLayout">
        <pc:chgData name="Lisa Miggins (2405698)" userId="S::2405698@student.uwtsd.ac.uk::b5318855-6f5b-41c0-a5a7-d26281727d62" providerId="AD" clId="Web-{552F33E8-1791-D89D-4FF5-94A4E8A2C263}" dt="2024-12-12T18:17:29.994" v="341" actId="14100"/>
        <pc:sldMkLst>
          <pc:docMk/>
          <pc:sldMk cId="856330018" sldId="260"/>
        </pc:sldMkLst>
        <pc:spChg chg="mod ord">
          <ac:chgData name="Lisa Miggins (2405698)" userId="S::2405698@student.uwtsd.ac.uk::b5318855-6f5b-41c0-a5a7-d26281727d62" providerId="AD" clId="Web-{552F33E8-1791-D89D-4FF5-94A4E8A2C263}" dt="2024-12-12T18:15:11.031" v="329"/>
          <ac:spMkLst>
            <pc:docMk/>
            <pc:sldMk cId="856330018" sldId="260"/>
            <ac:spMk id="2" creationId="{EF5CE19D-AE62-0915-ED2E-76BFF82B03DF}"/>
          </ac:spMkLst>
        </pc:spChg>
        <pc:spChg chg="mod ord">
          <ac:chgData name="Lisa Miggins (2405698)" userId="S::2405698@student.uwtsd.ac.uk::b5318855-6f5b-41c0-a5a7-d26281727d62" providerId="AD" clId="Web-{552F33E8-1791-D89D-4FF5-94A4E8A2C263}" dt="2024-12-12T18:15:11.031" v="329"/>
          <ac:spMkLst>
            <pc:docMk/>
            <pc:sldMk cId="856330018" sldId="260"/>
            <ac:spMk id="3" creationId="{AD5553B1-FD5F-AD00-1169-89CDA8E05D53}"/>
          </ac:spMkLst>
        </pc:spChg>
        <pc:spChg chg="mod ord">
          <ac:chgData name="Lisa Miggins (2405698)" userId="S::2405698@student.uwtsd.ac.uk::b5318855-6f5b-41c0-a5a7-d26281727d62" providerId="AD" clId="Web-{552F33E8-1791-D89D-4FF5-94A4E8A2C263}" dt="2024-12-12T18:15:11.031" v="329"/>
          <ac:spMkLst>
            <pc:docMk/>
            <pc:sldMk cId="856330018" sldId="260"/>
            <ac:spMk id="4" creationId="{AF4FF07B-1264-255D-FA6C-FB4625681761}"/>
          </ac:spMkLst>
        </pc:spChg>
        <pc:spChg chg="add mod">
          <ac:chgData name="Lisa Miggins (2405698)" userId="S::2405698@student.uwtsd.ac.uk::b5318855-6f5b-41c0-a5a7-d26281727d62" providerId="AD" clId="Web-{552F33E8-1791-D89D-4FF5-94A4E8A2C263}" dt="2024-12-12T18:17:29.994" v="341" actId="14100"/>
          <ac:spMkLst>
            <pc:docMk/>
            <pc:sldMk cId="856330018" sldId="260"/>
            <ac:spMk id="5" creationId="{27E31082-8DFF-10F5-57F8-A1A5C099716C}"/>
          </ac:spMkLst>
        </pc:spChg>
      </pc:sldChg>
      <pc:sldChg chg="addSp modSp new mod modClrScheme chgLayout">
        <pc:chgData name="Lisa Miggins (2405698)" userId="S::2405698@student.uwtsd.ac.uk::b5318855-6f5b-41c0-a5a7-d26281727d62" providerId="AD" clId="Web-{552F33E8-1791-D89D-4FF5-94A4E8A2C263}" dt="2024-12-12T18:24:39.665" v="344" actId="1076"/>
        <pc:sldMkLst>
          <pc:docMk/>
          <pc:sldMk cId="2744393426" sldId="261"/>
        </pc:sldMkLst>
        <pc:spChg chg="mod ord">
          <ac:chgData name="Lisa Miggins (2405698)" userId="S::2405698@student.uwtsd.ac.uk::b5318855-6f5b-41c0-a5a7-d26281727d62" providerId="AD" clId="Web-{552F33E8-1791-D89D-4FF5-94A4E8A2C263}" dt="2024-12-12T18:15:11.031" v="329"/>
          <ac:spMkLst>
            <pc:docMk/>
            <pc:sldMk cId="2744393426" sldId="261"/>
            <ac:spMk id="2" creationId="{8E95351B-A969-384E-C452-2E10D1ECB273}"/>
          </ac:spMkLst>
        </pc:spChg>
        <pc:spChg chg="mod ord">
          <ac:chgData name="Lisa Miggins (2405698)" userId="S::2405698@student.uwtsd.ac.uk::b5318855-6f5b-41c0-a5a7-d26281727d62" providerId="AD" clId="Web-{552F33E8-1791-D89D-4FF5-94A4E8A2C263}" dt="2024-12-12T18:15:11.031" v="329"/>
          <ac:spMkLst>
            <pc:docMk/>
            <pc:sldMk cId="2744393426" sldId="261"/>
            <ac:spMk id="3" creationId="{AD50E23D-78C0-F576-F79D-99E9C2C1138D}"/>
          </ac:spMkLst>
        </pc:spChg>
        <pc:spChg chg="mod ord">
          <ac:chgData name="Lisa Miggins (2405698)" userId="S::2405698@student.uwtsd.ac.uk::b5318855-6f5b-41c0-a5a7-d26281727d62" providerId="AD" clId="Web-{552F33E8-1791-D89D-4FF5-94A4E8A2C263}" dt="2024-12-12T18:15:11.031" v="329"/>
          <ac:spMkLst>
            <pc:docMk/>
            <pc:sldMk cId="2744393426" sldId="261"/>
            <ac:spMk id="4" creationId="{D1CFF464-1F50-7925-414E-EF1C085FC33B}"/>
          </ac:spMkLst>
        </pc:spChg>
        <pc:picChg chg="add mod">
          <ac:chgData name="Lisa Miggins (2405698)" userId="S::2405698@student.uwtsd.ac.uk::b5318855-6f5b-41c0-a5a7-d26281727d62" providerId="AD" clId="Web-{552F33E8-1791-D89D-4FF5-94A4E8A2C263}" dt="2024-12-12T18:24:39.665" v="344" actId="1076"/>
          <ac:picMkLst>
            <pc:docMk/>
            <pc:sldMk cId="2744393426" sldId="261"/>
            <ac:picMk id="5" creationId="{F28FDB78-B0DA-8617-8FC3-51C8A549B5FE}"/>
          </ac:picMkLst>
        </pc:picChg>
      </pc:sldChg>
      <pc:sldChg chg="modSp new mod modClrScheme chgLayout">
        <pc:chgData name="Lisa Miggins (2405698)" userId="S::2405698@student.uwtsd.ac.uk::b5318855-6f5b-41c0-a5a7-d26281727d62" providerId="AD" clId="Web-{552F33E8-1791-D89D-4FF5-94A4E8A2C263}" dt="2024-12-12T18:15:11.031" v="329"/>
        <pc:sldMkLst>
          <pc:docMk/>
          <pc:sldMk cId="166906881" sldId="262"/>
        </pc:sldMkLst>
        <pc:spChg chg="mod ord">
          <ac:chgData name="Lisa Miggins (2405698)" userId="S::2405698@student.uwtsd.ac.uk::b5318855-6f5b-41c0-a5a7-d26281727d62" providerId="AD" clId="Web-{552F33E8-1791-D89D-4FF5-94A4E8A2C263}" dt="2024-12-12T18:15:11.031" v="329"/>
          <ac:spMkLst>
            <pc:docMk/>
            <pc:sldMk cId="166906881" sldId="262"/>
            <ac:spMk id="2" creationId="{61A14322-2D12-222F-CAB1-EEB8F3F9A4B7}"/>
          </ac:spMkLst>
        </pc:spChg>
        <pc:spChg chg="mod ord">
          <ac:chgData name="Lisa Miggins (2405698)" userId="S::2405698@student.uwtsd.ac.uk::b5318855-6f5b-41c0-a5a7-d26281727d62" providerId="AD" clId="Web-{552F33E8-1791-D89D-4FF5-94A4E8A2C263}" dt="2024-12-12T18:15:11.031" v="329"/>
          <ac:spMkLst>
            <pc:docMk/>
            <pc:sldMk cId="166906881" sldId="262"/>
            <ac:spMk id="3" creationId="{07FFC55F-A4E0-C4A7-648E-A20CFDEF0661}"/>
          </ac:spMkLst>
        </pc:spChg>
        <pc:spChg chg="mod ord">
          <ac:chgData name="Lisa Miggins (2405698)" userId="S::2405698@student.uwtsd.ac.uk::b5318855-6f5b-41c0-a5a7-d26281727d62" providerId="AD" clId="Web-{552F33E8-1791-D89D-4FF5-94A4E8A2C263}" dt="2024-12-12T18:15:11.031" v="329"/>
          <ac:spMkLst>
            <pc:docMk/>
            <pc:sldMk cId="166906881" sldId="262"/>
            <ac:spMk id="4" creationId="{CB0692F2-7668-7A54-1414-AC792C9700AB}"/>
          </ac:spMkLst>
        </pc:spChg>
      </pc:sldChg>
      <pc:sldChg chg="modSp new mod modClrScheme chgLayout">
        <pc:chgData name="Lisa Miggins (2405698)" userId="S::2405698@student.uwtsd.ac.uk::b5318855-6f5b-41c0-a5a7-d26281727d62" providerId="AD" clId="Web-{552F33E8-1791-D89D-4FF5-94A4E8A2C263}" dt="2024-12-12T18:15:11.031" v="329"/>
        <pc:sldMkLst>
          <pc:docMk/>
          <pc:sldMk cId="3499738283" sldId="263"/>
        </pc:sldMkLst>
        <pc:spChg chg="mod ord">
          <ac:chgData name="Lisa Miggins (2405698)" userId="S::2405698@student.uwtsd.ac.uk::b5318855-6f5b-41c0-a5a7-d26281727d62" providerId="AD" clId="Web-{552F33E8-1791-D89D-4FF5-94A4E8A2C263}" dt="2024-12-12T18:15:11.031" v="329"/>
          <ac:spMkLst>
            <pc:docMk/>
            <pc:sldMk cId="3499738283" sldId="263"/>
            <ac:spMk id="2" creationId="{1A85A8E3-F69C-7A8C-D323-243C9566A8E2}"/>
          </ac:spMkLst>
        </pc:spChg>
        <pc:spChg chg="mod ord">
          <ac:chgData name="Lisa Miggins (2405698)" userId="S::2405698@student.uwtsd.ac.uk::b5318855-6f5b-41c0-a5a7-d26281727d62" providerId="AD" clId="Web-{552F33E8-1791-D89D-4FF5-94A4E8A2C263}" dt="2024-12-12T18:15:11.031" v="329"/>
          <ac:spMkLst>
            <pc:docMk/>
            <pc:sldMk cId="3499738283" sldId="263"/>
            <ac:spMk id="3" creationId="{9DAEE36D-4B49-BDC9-46A7-F6E5834BF070}"/>
          </ac:spMkLst>
        </pc:spChg>
        <pc:spChg chg="mod ord">
          <ac:chgData name="Lisa Miggins (2405698)" userId="S::2405698@student.uwtsd.ac.uk::b5318855-6f5b-41c0-a5a7-d26281727d62" providerId="AD" clId="Web-{552F33E8-1791-D89D-4FF5-94A4E8A2C263}" dt="2024-12-12T18:15:11.031" v="329"/>
          <ac:spMkLst>
            <pc:docMk/>
            <pc:sldMk cId="3499738283" sldId="263"/>
            <ac:spMk id="4" creationId="{DFDDA708-B1D9-79EB-DD01-39602B157CA4}"/>
          </ac:spMkLst>
        </pc:spChg>
      </pc:sldChg>
      <pc:sldMasterChg chg="del mod setBg delSldLayout modSldLayout">
        <pc:chgData name="Lisa Miggins (2405698)" userId="S::2405698@student.uwtsd.ac.uk::b5318855-6f5b-41c0-a5a7-d26281727d62" providerId="AD" clId="Web-{552F33E8-1791-D89D-4FF5-94A4E8A2C263}" dt="2024-12-12T18:00:22.812" v="182"/>
        <pc:sldMasterMkLst>
          <pc:docMk/>
          <pc:sldMasterMk cId="3288189310" sldId="2147483669"/>
        </pc:sldMasterMkLst>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1860960984" sldId="2147483670"/>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1649518600" sldId="2147483671"/>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2361519172" sldId="2147483672"/>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2809646163" sldId="2147483673"/>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2741504736" sldId="2147483674"/>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2611796417" sldId="2147483675"/>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466846943" sldId="2147483676"/>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1153089385" sldId="2147483677"/>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1136903163" sldId="2147483678"/>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3250160688" sldId="2147483679"/>
          </pc:sldLayoutMkLst>
        </pc:sldLayoutChg>
        <pc:sldLayoutChg chg="del mod">
          <pc:chgData name="Lisa Miggins (2405698)" userId="S::2405698@student.uwtsd.ac.uk::b5318855-6f5b-41c0-a5a7-d26281727d62" providerId="AD" clId="Web-{552F33E8-1791-D89D-4FF5-94A4E8A2C263}" dt="2024-12-12T18:00:22.812" v="182"/>
          <pc:sldLayoutMkLst>
            <pc:docMk/>
            <pc:sldMasterMk cId="3288189310" sldId="2147483669"/>
            <pc:sldLayoutMk cId="484533424" sldId="2147483680"/>
          </pc:sldLayoutMkLst>
        </pc:sldLayoutChg>
      </pc:sldMasterChg>
      <pc:sldMasterChg chg="add del addSldLayout delSldLayout modSldLayout">
        <pc:chgData name="Lisa Miggins (2405698)" userId="S::2405698@student.uwtsd.ac.uk::b5318855-6f5b-41c0-a5a7-d26281727d62" providerId="AD" clId="Web-{552F33E8-1791-D89D-4FF5-94A4E8A2C263}" dt="2024-12-12T18:00:57.799" v="183"/>
        <pc:sldMasterMkLst>
          <pc:docMk/>
          <pc:sldMasterMk cId="2705213950" sldId="2147483681"/>
        </pc:sldMasterMkLst>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916762361" sldId="2147483682"/>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3739419750" sldId="2147483683"/>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3000766627" sldId="2147483684"/>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1771211329" sldId="2147483685"/>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2862000913" sldId="2147483686"/>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3930731685" sldId="2147483687"/>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1059367276" sldId="2147483688"/>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3432943494" sldId="2147483689"/>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2004196002" sldId="2147483690"/>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3906677746" sldId="2147483691"/>
          </pc:sldLayoutMkLst>
        </pc:sldLayoutChg>
        <pc:sldLayoutChg chg="add del mod replId">
          <pc:chgData name="Lisa Miggins (2405698)" userId="S::2405698@student.uwtsd.ac.uk::b5318855-6f5b-41c0-a5a7-d26281727d62" providerId="AD" clId="Web-{552F33E8-1791-D89D-4FF5-94A4E8A2C263}" dt="2024-12-12T18:00:57.799" v="183"/>
          <pc:sldLayoutMkLst>
            <pc:docMk/>
            <pc:sldMasterMk cId="2705213950" sldId="2147483681"/>
            <pc:sldLayoutMk cId="1560715690" sldId="2147483692"/>
          </pc:sldLayoutMkLst>
        </pc:sldLayoutChg>
      </pc:sldMasterChg>
      <pc:sldMasterChg chg="add del addSldLayout delSldLayout modSldLayout">
        <pc:chgData name="Lisa Miggins (2405698)" userId="S::2405698@student.uwtsd.ac.uk::b5318855-6f5b-41c0-a5a7-d26281727d62" providerId="AD" clId="Web-{552F33E8-1791-D89D-4FF5-94A4E8A2C263}" dt="2024-12-12T18:06:52.074" v="276"/>
        <pc:sldMasterMkLst>
          <pc:docMk/>
          <pc:sldMasterMk cId="621883992" sldId="2147483693"/>
        </pc:sldMasterMkLst>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3991568148" sldId="2147483694"/>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3754275648" sldId="2147483695"/>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3442608100" sldId="2147483696"/>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2901804885" sldId="2147483697"/>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3856476356" sldId="2147483698"/>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4037632171" sldId="2147483699"/>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3444378130" sldId="2147483700"/>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1186247723" sldId="2147483701"/>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2683357787" sldId="2147483702"/>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2705247556" sldId="2147483703"/>
          </pc:sldLayoutMkLst>
        </pc:sldLayoutChg>
        <pc:sldLayoutChg chg="add del mod replId">
          <pc:chgData name="Lisa Miggins (2405698)" userId="S::2405698@student.uwtsd.ac.uk::b5318855-6f5b-41c0-a5a7-d26281727d62" providerId="AD" clId="Web-{552F33E8-1791-D89D-4FF5-94A4E8A2C263}" dt="2024-12-12T18:06:52.074" v="276"/>
          <pc:sldLayoutMkLst>
            <pc:docMk/>
            <pc:sldMasterMk cId="621883992" sldId="2147483693"/>
            <pc:sldLayoutMk cId="205254218" sldId="2147483704"/>
          </pc:sldLayoutMkLst>
        </pc:sldLayoutChg>
      </pc:sldMasterChg>
      <pc:sldMasterChg chg="add del mod setBg addSldLayout delSldLayout modSldLayout">
        <pc:chgData name="Lisa Miggins (2405698)" userId="S::2405698@student.uwtsd.ac.uk::b5318855-6f5b-41c0-a5a7-d26281727d62" providerId="AD" clId="Web-{552F33E8-1791-D89D-4FF5-94A4E8A2C263}" dt="2024-12-12T18:15:11.031" v="329"/>
        <pc:sldMasterMkLst>
          <pc:docMk/>
          <pc:sldMasterMk cId="2617469948" sldId="2147483705"/>
        </pc:sldMasterMkLst>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2322995104" sldId="2147483706"/>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617469948" sldId="2147483705"/>
            <pc:sldLayoutMk cId="927767670" sldId="2147483707"/>
          </pc:sldLayoutMkLst>
        </pc:sldLayoutChg>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1294762459" sldId="2147483708"/>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617469948" sldId="2147483705"/>
            <pc:sldLayoutMk cId="2784536297" sldId="2147483709"/>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617469948" sldId="2147483705"/>
            <pc:sldLayoutMk cId="2710334196" sldId="2147483710"/>
          </pc:sldLayoutMkLst>
        </pc:sldLayoutChg>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757082668" sldId="2147483711"/>
          </pc:sldLayoutMkLst>
        </pc:sldLayoutChg>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2690311904" sldId="2147483712"/>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617469948" sldId="2147483705"/>
            <pc:sldLayoutMk cId="2639341196" sldId="2147483713"/>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617469948" sldId="2147483705"/>
            <pc:sldLayoutMk cId="3177902061" sldId="2147483714"/>
          </pc:sldLayoutMkLst>
        </pc:sldLayoutChg>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3677013040" sldId="2147483715"/>
          </pc:sldLayoutMkLst>
        </pc:sldLayoutChg>
        <pc:sldLayoutChg chg="add del mod replId setFolMasterObjs">
          <pc:chgData name="Lisa Miggins (2405698)" userId="S::2405698@student.uwtsd.ac.uk::b5318855-6f5b-41c0-a5a7-d26281727d62" providerId="AD" clId="Web-{552F33E8-1791-D89D-4FF5-94A4E8A2C263}" dt="2024-12-12T18:15:11.031" v="329"/>
          <pc:sldLayoutMkLst>
            <pc:docMk/>
            <pc:sldMasterMk cId="2617469948" sldId="2147483705"/>
            <pc:sldLayoutMk cId="2654226266" sldId="2147483716"/>
          </pc:sldLayoutMkLst>
        </pc:sldLayoutChg>
      </pc:sldMasterChg>
      <pc:sldMasterChg chg="add del addSldLayout delSldLayout modSldLayout">
        <pc:chgData name="Lisa Miggins (2405698)" userId="S::2405698@student.uwtsd.ac.uk::b5318855-6f5b-41c0-a5a7-d26281727d62" providerId="AD" clId="Web-{552F33E8-1791-D89D-4FF5-94A4E8A2C263}" dt="2024-12-12T18:15:11.031" v="329"/>
        <pc:sldMasterMkLst>
          <pc:docMk/>
          <pc:sldMasterMk cId="2563616915" sldId="2147483717"/>
        </pc:sldMasterMkLst>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4277208171" sldId="2147483718"/>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712739560" sldId="2147483719"/>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3517506857" sldId="2147483720"/>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811550604" sldId="2147483721"/>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823401676" sldId="2147483722"/>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866326274" sldId="2147483723"/>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2077273713" sldId="2147483724"/>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2177842286" sldId="2147483725"/>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3575245661" sldId="2147483726"/>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3405183535" sldId="2147483727"/>
          </pc:sldLayoutMkLst>
        </pc:sldLayoutChg>
        <pc:sldLayoutChg chg="add del mod replId">
          <pc:chgData name="Lisa Miggins (2405698)" userId="S::2405698@student.uwtsd.ac.uk::b5318855-6f5b-41c0-a5a7-d26281727d62" providerId="AD" clId="Web-{552F33E8-1791-D89D-4FF5-94A4E8A2C263}" dt="2024-12-12T18:15:11.031" v="329"/>
          <pc:sldLayoutMkLst>
            <pc:docMk/>
            <pc:sldMasterMk cId="2563616915" sldId="2147483717"/>
            <pc:sldLayoutMk cId="1879140846" sldId="2147483728"/>
          </pc:sldLayoutMkLst>
        </pc:sldLayoutChg>
      </pc:sldMasterChg>
    </pc:docChg>
  </pc:docChgLst>
  <pc:docChgLst>
    <pc:chgData name="Lisa Miggins (2405698)" userId="S::2405698@student.uwtsd.ac.uk::b5318855-6f5b-41c0-a5a7-d26281727d62" providerId="AD" clId="Web-{4E0B1ADB-A5C0-AEA1-E403-547D05042F56}"/>
    <pc:docChg chg="modSld addMainMaster delMainMaster">
      <pc:chgData name="Lisa Miggins (2405698)" userId="S::2405698@student.uwtsd.ac.uk::b5318855-6f5b-41c0-a5a7-d26281727d62" providerId="AD" clId="Web-{4E0B1ADB-A5C0-AEA1-E403-547D05042F56}" dt="2024-12-02T15:55:11.744" v="4"/>
      <pc:docMkLst>
        <pc:docMk/>
      </pc:docMkLst>
      <pc:sldChg chg="addSp delSp modSp mod setBg modClrScheme chgLayout">
        <pc:chgData name="Lisa Miggins (2405698)" userId="S::2405698@student.uwtsd.ac.uk::b5318855-6f5b-41c0-a5a7-d26281727d62" providerId="AD" clId="Web-{4E0B1ADB-A5C0-AEA1-E403-547D05042F56}" dt="2024-12-02T15:55:11.744" v="4"/>
        <pc:sldMkLst>
          <pc:docMk/>
          <pc:sldMk cId="3856144342" sldId="256"/>
        </pc:sldMkLst>
        <pc:spChg chg="mod">
          <ac:chgData name="Lisa Miggins (2405698)" userId="S::2405698@student.uwtsd.ac.uk::b5318855-6f5b-41c0-a5a7-d26281727d62" providerId="AD" clId="Web-{4E0B1ADB-A5C0-AEA1-E403-547D05042F56}" dt="2024-12-02T15:55:11.744" v="4"/>
          <ac:spMkLst>
            <pc:docMk/>
            <pc:sldMk cId="3856144342" sldId="256"/>
            <ac:spMk id="2" creationId="{00000000-0000-0000-0000-000000000000}"/>
          </ac:spMkLst>
        </pc:spChg>
        <pc:spChg chg="mod">
          <ac:chgData name="Lisa Miggins (2405698)" userId="S::2405698@student.uwtsd.ac.uk::b5318855-6f5b-41c0-a5a7-d26281727d62" providerId="AD" clId="Web-{4E0B1ADB-A5C0-AEA1-E403-547D05042F56}" dt="2024-12-02T15:55:11.744" v="4"/>
          <ac:spMkLst>
            <pc:docMk/>
            <pc:sldMk cId="3856144342" sldId="256"/>
            <ac:spMk id="3" creationId="{00000000-0000-0000-0000-000000000000}"/>
          </ac:spMkLst>
        </pc:spChg>
        <pc:spChg chg="add del">
          <ac:chgData name="Lisa Miggins (2405698)" userId="S::2405698@student.uwtsd.ac.uk::b5318855-6f5b-41c0-a5a7-d26281727d62" providerId="AD" clId="Web-{4E0B1ADB-A5C0-AEA1-E403-547D05042F56}" dt="2024-12-02T15:54:52.571" v="1"/>
          <ac:spMkLst>
            <pc:docMk/>
            <pc:sldMk cId="3856144342" sldId="256"/>
            <ac:spMk id="9" creationId="{BB3B2C43-5E36-4768-8319-6752D24B47E9}"/>
          </ac:spMkLst>
        </pc:spChg>
        <pc:spChg chg="add del">
          <ac:chgData name="Lisa Miggins (2405698)" userId="S::2405698@student.uwtsd.ac.uk::b5318855-6f5b-41c0-a5a7-d26281727d62" providerId="AD" clId="Web-{4E0B1ADB-A5C0-AEA1-E403-547D05042F56}" dt="2024-12-02T15:54:52.571" v="1"/>
          <ac:spMkLst>
            <pc:docMk/>
            <pc:sldMk cId="3856144342" sldId="256"/>
            <ac:spMk id="11" creationId="{B044326E-7BB3-4929-BE33-05CA64DBB248}"/>
          </ac:spMkLst>
        </pc:spChg>
        <pc:spChg chg="add del">
          <ac:chgData name="Lisa Miggins (2405698)" userId="S::2405698@student.uwtsd.ac.uk::b5318855-6f5b-41c0-a5a7-d26281727d62" providerId="AD" clId="Web-{4E0B1ADB-A5C0-AEA1-E403-547D05042F56}" dt="2024-12-02T15:54:52.571" v="1"/>
          <ac:spMkLst>
            <pc:docMk/>
            <pc:sldMk cId="3856144342" sldId="256"/>
            <ac:spMk id="13" creationId="{731CF4E0-AA2D-43CA-A528-C52FB158244A}"/>
          </ac:spMkLst>
        </pc:spChg>
        <pc:spChg chg="add del">
          <ac:chgData name="Lisa Miggins (2405698)" userId="S::2405698@student.uwtsd.ac.uk::b5318855-6f5b-41c0-a5a7-d26281727d62" providerId="AD" clId="Web-{4E0B1ADB-A5C0-AEA1-E403-547D05042F56}" dt="2024-12-02T15:54:52.571" v="1"/>
          <ac:spMkLst>
            <pc:docMk/>
            <pc:sldMk cId="3856144342" sldId="256"/>
            <ac:spMk id="15" creationId="{3B083774-A903-4B1B-BC6A-94C1F048E82B}"/>
          </ac:spMkLst>
        </pc:spChg>
        <pc:spChg chg="add del">
          <ac:chgData name="Lisa Miggins (2405698)" userId="S::2405698@student.uwtsd.ac.uk::b5318855-6f5b-41c0-a5a7-d26281727d62" providerId="AD" clId="Web-{4E0B1ADB-A5C0-AEA1-E403-547D05042F56}" dt="2024-12-02T15:55:11.619" v="3"/>
          <ac:spMkLst>
            <pc:docMk/>
            <pc:sldMk cId="3856144342" sldId="256"/>
            <ac:spMk id="21" creationId="{33E93247-6229-44AB-A550-739E971E690B}"/>
          </ac:spMkLst>
        </pc:spChg>
        <pc:spChg chg="add">
          <ac:chgData name="Lisa Miggins (2405698)" userId="S::2405698@student.uwtsd.ac.uk::b5318855-6f5b-41c0-a5a7-d26281727d62" providerId="AD" clId="Web-{4E0B1ADB-A5C0-AEA1-E403-547D05042F56}" dt="2024-12-02T15:55:11.744" v="4"/>
          <ac:spMkLst>
            <pc:docMk/>
            <pc:sldMk cId="3856144342" sldId="256"/>
            <ac:spMk id="26" creationId="{BB3B2C43-5E36-4768-8319-6752D24B47E9}"/>
          </ac:spMkLst>
        </pc:spChg>
        <pc:spChg chg="add">
          <ac:chgData name="Lisa Miggins (2405698)" userId="S::2405698@student.uwtsd.ac.uk::b5318855-6f5b-41c0-a5a7-d26281727d62" providerId="AD" clId="Web-{4E0B1ADB-A5C0-AEA1-E403-547D05042F56}" dt="2024-12-02T15:55:11.744" v="4"/>
          <ac:spMkLst>
            <pc:docMk/>
            <pc:sldMk cId="3856144342" sldId="256"/>
            <ac:spMk id="27" creationId="{B044326E-7BB3-4929-BE33-05CA64DBB248}"/>
          </ac:spMkLst>
        </pc:spChg>
        <pc:spChg chg="add">
          <ac:chgData name="Lisa Miggins (2405698)" userId="S::2405698@student.uwtsd.ac.uk::b5318855-6f5b-41c0-a5a7-d26281727d62" providerId="AD" clId="Web-{4E0B1ADB-A5C0-AEA1-E403-547D05042F56}" dt="2024-12-02T15:55:11.744" v="4"/>
          <ac:spMkLst>
            <pc:docMk/>
            <pc:sldMk cId="3856144342" sldId="256"/>
            <ac:spMk id="28" creationId="{731CF4E0-AA2D-43CA-A528-C52FB158244A}"/>
          </ac:spMkLst>
        </pc:spChg>
        <pc:spChg chg="add">
          <ac:chgData name="Lisa Miggins (2405698)" userId="S::2405698@student.uwtsd.ac.uk::b5318855-6f5b-41c0-a5a7-d26281727d62" providerId="AD" clId="Web-{4E0B1ADB-A5C0-AEA1-E403-547D05042F56}" dt="2024-12-02T15:55:11.744" v="4"/>
          <ac:spMkLst>
            <pc:docMk/>
            <pc:sldMk cId="3856144342" sldId="256"/>
            <ac:spMk id="30" creationId="{3B083774-A903-4B1B-BC6A-94C1F048E82B}"/>
          </ac:spMkLst>
        </pc:spChg>
        <pc:picChg chg="add del">
          <ac:chgData name="Lisa Miggins (2405698)" userId="S::2405698@student.uwtsd.ac.uk::b5318855-6f5b-41c0-a5a7-d26281727d62" providerId="AD" clId="Web-{4E0B1ADB-A5C0-AEA1-E403-547D05042F56}" dt="2024-12-02T15:54:52.571" v="1"/>
          <ac:picMkLst>
            <pc:docMk/>
            <pc:sldMk cId="3856144342" sldId="256"/>
            <ac:picMk id="4" creationId="{6960CB94-DD88-CDB9-709F-EFB583D53414}"/>
          </ac:picMkLst>
        </pc:picChg>
        <pc:picChg chg="add del">
          <ac:chgData name="Lisa Miggins (2405698)" userId="S::2405698@student.uwtsd.ac.uk::b5318855-6f5b-41c0-a5a7-d26281727d62" providerId="AD" clId="Web-{4E0B1ADB-A5C0-AEA1-E403-547D05042F56}" dt="2024-12-02T15:55:11.619" v="3"/>
          <ac:picMkLst>
            <pc:docMk/>
            <pc:sldMk cId="3856144342" sldId="256"/>
            <ac:picMk id="22" creationId="{252A7DCE-01A8-F95C-35D6-D49FE45DE936}"/>
          </ac:picMkLst>
        </pc:picChg>
        <pc:picChg chg="add">
          <ac:chgData name="Lisa Miggins (2405698)" userId="S::2405698@student.uwtsd.ac.uk::b5318855-6f5b-41c0-a5a7-d26281727d62" providerId="AD" clId="Web-{4E0B1ADB-A5C0-AEA1-E403-547D05042F56}" dt="2024-12-02T15:55:11.744" v="4"/>
          <ac:picMkLst>
            <pc:docMk/>
            <pc:sldMk cId="3856144342" sldId="256"/>
            <ac:picMk id="29" creationId="{6960CB94-DD88-CDB9-709F-EFB583D53414}"/>
          </ac:picMkLst>
        </pc:picChg>
        <pc:cxnChg chg="add del">
          <ac:chgData name="Lisa Miggins (2405698)" userId="S::2405698@student.uwtsd.ac.uk::b5318855-6f5b-41c0-a5a7-d26281727d62" providerId="AD" clId="Web-{4E0B1ADB-A5C0-AEA1-E403-547D05042F56}" dt="2024-12-02T15:54:52.571" v="1"/>
          <ac:cxnSpMkLst>
            <pc:docMk/>
            <pc:sldMk cId="3856144342" sldId="256"/>
            <ac:cxnSpMk id="17" creationId="{5D5FB189-1F48-4A47-B036-6AF7E11A8E7B}"/>
          </ac:cxnSpMkLst>
        </pc:cxnChg>
        <pc:cxnChg chg="add del">
          <ac:chgData name="Lisa Miggins (2405698)" userId="S::2405698@student.uwtsd.ac.uk::b5318855-6f5b-41c0-a5a7-d26281727d62" providerId="AD" clId="Web-{4E0B1ADB-A5C0-AEA1-E403-547D05042F56}" dt="2024-12-02T15:54:52.571" v="1"/>
          <ac:cxnSpMkLst>
            <pc:docMk/>
            <pc:sldMk cId="3856144342" sldId="256"/>
            <ac:cxnSpMk id="19" creationId="{C5B335DD-3163-4EC5-8B6B-2AB53E64D11A}"/>
          </ac:cxnSpMkLst>
        </pc:cxnChg>
        <pc:cxnChg chg="add del">
          <ac:chgData name="Lisa Miggins (2405698)" userId="S::2405698@student.uwtsd.ac.uk::b5318855-6f5b-41c0-a5a7-d26281727d62" providerId="AD" clId="Web-{4E0B1ADB-A5C0-AEA1-E403-547D05042F56}" dt="2024-12-02T15:55:11.619" v="3"/>
          <ac:cxnSpMkLst>
            <pc:docMk/>
            <pc:sldMk cId="3856144342" sldId="256"/>
            <ac:cxnSpMk id="23" creationId="{EE2E603F-4A95-4FE8-BB06-211DFD75DBEF}"/>
          </ac:cxnSpMkLst>
        </pc:cxnChg>
        <pc:cxnChg chg="add del">
          <ac:chgData name="Lisa Miggins (2405698)" userId="S::2405698@student.uwtsd.ac.uk::b5318855-6f5b-41c0-a5a7-d26281727d62" providerId="AD" clId="Web-{4E0B1ADB-A5C0-AEA1-E403-547D05042F56}" dt="2024-12-02T15:55:11.619" v="3"/>
          <ac:cxnSpMkLst>
            <pc:docMk/>
            <pc:sldMk cId="3856144342" sldId="256"/>
            <ac:cxnSpMk id="24" creationId="{D7CC41EB-2D81-4303-9171-6401B388BA35}"/>
          </ac:cxnSpMkLst>
        </pc:cxnChg>
        <pc:cxnChg chg="add">
          <ac:chgData name="Lisa Miggins (2405698)" userId="S::2405698@student.uwtsd.ac.uk::b5318855-6f5b-41c0-a5a7-d26281727d62" providerId="AD" clId="Web-{4E0B1ADB-A5C0-AEA1-E403-547D05042F56}" dt="2024-12-02T15:55:11.744" v="4"/>
          <ac:cxnSpMkLst>
            <pc:docMk/>
            <pc:sldMk cId="3856144342" sldId="256"/>
            <ac:cxnSpMk id="31" creationId="{5D5FB189-1F48-4A47-B036-6AF7E11A8E7B}"/>
          </ac:cxnSpMkLst>
        </pc:cxnChg>
        <pc:cxnChg chg="add">
          <ac:chgData name="Lisa Miggins (2405698)" userId="S::2405698@student.uwtsd.ac.uk::b5318855-6f5b-41c0-a5a7-d26281727d62" providerId="AD" clId="Web-{4E0B1ADB-A5C0-AEA1-E403-547D05042F56}" dt="2024-12-02T15:55:11.744" v="4"/>
          <ac:cxnSpMkLst>
            <pc:docMk/>
            <pc:sldMk cId="3856144342" sldId="256"/>
            <ac:cxnSpMk id="32" creationId="{C5B335DD-3163-4EC5-8B6B-2AB53E64D11A}"/>
          </ac:cxnSpMkLst>
        </pc:cxnChg>
      </pc:sldChg>
      <pc:sldMasterChg chg="add del addSldLayout delSldLayout">
        <pc:chgData name="Lisa Miggins (2405698)" userId="S::2405698@student.uwtsd.ac.uk::b5318855-6f5b-41c0-a5a7-d26281727d62" providerId="AD" clId="Web-{4E0B1ADB-A5C0-AEA1-E403-547D05042F56}" dt="2024-12-02T15:55:11.744" v="4"/>
        <pc:sldMasterMkLst>
          <pc:docMk/>
          <pc:sldMasterMk cId="0" sldId="2147483648"/>
        </pc:sldMasterMkLst>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49"/>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0"/>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1"/>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2"/>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3"/>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4"/>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5"/>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6"/>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7"/>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8"/>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59"/>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0"/>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1"/>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3"/>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6"/>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7"/>
          </pc:sldLayoutMkLst>
        </pc:sldLayoutChg>
        <pc:sldLayoutChg chg="add del">
          <pc:chgData name="Lisa Miggins (2405698)" userId="S::2405698@student.uwtsd.ac.uk::b5318855-6f5b-41c0-a5a7-d26281727d62" providerId="AD" clId="Web-{4E0B1ADB-A5C0-AEA1-E403-547D05042F56}" dt="2024-12-02T15:55:11.744" v="4"/>
          <pc:sldLayoutMkLst>
            <pc:docMk/>
            <pc:sldMasterMk cId="0" sldId="2147483648"/>
            <pc:sldLayoutMk cId="0" sldId="2147483668"/>
          </pc:sldLayoutMkLst>
        </pc:sldLayoutChg>
      </pc:sldMasterChg>
      <pc:sldMasterChg chg="add replId addSldLayout">
        <pc:chgData name="Lisa Miggins (2405698)" userId="S::2405698@student.uwtsd.ac.uk::b5318855-6f5b-41c0-a5a7-d26281727d62" providerId="AD" clId="Web-{4E0B1ADB-A5C0-AEA1-E403-547D05042F56}" dt="2024-12-02T15:55:11.744" v="4"/>
        <pc:sldMasterMkLst>
          <pc:docMk/>
          <pc:sldMasterMk cId="3288189310" sldId="2147483669"/>
        </pc:sldMasterMkLst>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1860960984" sldId="2147483670"/>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1649518600" sldId="2147483671"/>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2361519172" sldId="2147483672"/>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2809646163" sldId="2147483673"/>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2741504736" sldId="2147483674"/>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2611796417" sldId="2147483675"/>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466846943" sldId="2147483676"/>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1153089385" sldId="2147483677"/>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1136903163" sldId="2147483678"/>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3250160688" sldId="2147483679"/>
          </pc:sldLayoutMkLst>
        </pc:sldLayoutChg>
        <pc:sldLayoutChg chg="add replId">
          <pc:chgData name="Lisa Miggins (2405698)" userId="S::2405698@student.uwtsd.ac.uk::b5318855-6f5b-41c0-a5a7-d26281727d62" providerId="AD" clId="Web-{4E0B1ADB-A5C0-AEA1-E403-547D05042F56}" dt="2024-12-02T15:55:11.744" v="4"/>
          <pc:sldLayoutMkLst>
            <pc:docMk/>
            <pc:sldMasterMk cId="3288189310" sldId="2147483669"/>
            <pc:sldLayoutMk cId="484533424" sldId="2147483680"/>
          </pc:sldLayoutMkLst>
        </pc:sldLayoutChg>
      </pc:sldMasterChg>
      <pc:sldMasterChg chg="add del addSldLayout delSldLayout">
        <pc:chgData name="Lisa Miggins (2405698)" userId="S::2405698@student.uwtsd.ac.uk::b5318855-6f5b-41c0-a5a7-d26281727d62" providerId="AD" clId="Web-{4E0B1ADB-A5C0-AEA1-E403-547D05042F56}" dt="2024-12-02T15:55:11.619" v="3"/>
        <pc:sldMasterMkLst>
          <pc:docMk/>
          <pc:sldMasterMk cId="1991291170" sldId="2147483686"/>
        </pc:sldMasterMkLst>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2527841535" sldId="2147483675"/>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3299475998" sldId="2147483676"/>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1897291226" sldId="2147483677"/>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2316235683" sldId="2147483678"/>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4143798868" sldId="2147483679"/>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3540066951" sldId="2147483680"/>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4080114561" sldId="2147483681"/>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2391845006" sldId="2147483682"/>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3755117013" sldId="2147483683"/>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2523757462" sldId="2147483684"/>
          </pc:sldLayoutMkLst>
        </pc:sldLayoutChg>
        <pc:sldLayoutChg chg="add del">
          <pc:chgData name="Lisa Miggins (2405698)" userId="S::2405698@student.uwtsd.ac.uk::b5318855-6f5b-41c0-a5a7-d26281727d62" providerId="AD" clId="Web-{4E0B1ADB-A5C0-AEA1-E403-547D05042F56}" dt="2024-12-02T15:55:11.619" v="3"/>
          <pc:sldLayoutMkLst>
            <pc:docMk/>
            <pc:sldMasterMk cId="1991291170" sldId="2147483686"/>
            <pc:sldLayoutMk cId="1651594691" sldId="2147483685"/>
          </pc:sldLayoutMkLst>
        </pc:sldLayoutChg>
      </pc:sldMasterChg>
    </pc:docChg>
  </pc:docChgLst>
  <pc:docChgLst>
    <pc:chgData clId="Web-{70C7BE5D-1253-BEA6-AED6-1EF535EBE4A8}"/>
    <pc:docChg chg="modSld">
      <pc:chgData name="" userId="" providerId="" clId="Web-{70C7BE5D-1253-BEA6-AED6-1EF535EBE4A8}" dt="2024-12-17T13:03:48.643" v="5"/>
      <pc:docMkLst>
        <pc:docMk/>
      </pc:docMkLst>
      <pc:sldChg chg="modSp">
        <pc:chgData name="" userId="" providerId="" clId="Web-{70C7BE5D-1253-BEA6-AED6-1EF535EBE4A8}" dt="2024-12-17T13:03:48.643" v="5"/>
        <pc:sldMkLst>
          <pc:docMk/>
          <pc:sldMk cId="2145990508" sldId="258"/>
        </pc:sldMkLst>
        <pc:graphicFrameChg chg="mod modGraphic">
          <ac:chgData name="" userId="" providerId="" clId="Web-{70C7BE5D-1253-BEA6-AED6-1EF535EBE4A8}" dt="2024-12-17T13:03:48.643" v="5"/>
          <ac:graphicFrameMkLst>
            <pc:docMk/>
            <pc:sldMk cId="2145990508" sldId="258"/>
            <ac:graphicFrameMk id="8" creationId="{58473596-9E56-EC8B-36F3-9F272DA06C4D}"/>
          </ac:graphicFrameMkLst>
        </pc:graphicFrameChg>
      </pc:sldChg>
    </pc:docChg>
  </pc:docChgLst>
  <pc:docChgLst>
    <pc:chgData name="Lisa Miggins (2405698)" userId="S::2405698@student.uwtsd.ac.uk::b5318855-6f5b-41c0-a5a7-d26281727d62" providerId="AD" clId="Web-{70C7BE5D-1253-BEA6-AED6-1EF535EBE4A8}"/>
    <pc:docChg chg="modSld">
      <pc:chgData name="Lisa Miggins (2405698)" userId="S::2405698@student.uwtsd.ac.uk::b5318855-6f5b-41c0-a5a7-d26281727d62" providerId="AD" clId="Web-{70C7BE5D-1253-BEA6-AED6-1EF535EBE4A8}" dt="2024-12-17T18:22:47.829" v="429"/>
      <pc:docMkLst>
        <pc:docMk/>
      </pc:docMkLst>
      <pc:sldChg chg="modSp">
        <pc:chgData name="Lisa Miggins (2405698)" userId="S::2405698@student.uwtsd.ac.uk::b5318855-6f5b-41c0-a5a7-d26281727d62" providerId="AD" clId="Web-{70C7BE5D-1253-BEA6-AED6-1EF535EBE4A8}" dt="2024-12-17T13:14:00.487" v="372"/>
        <pc:sldMkLst>
          <pc:docMk/>
          <pc:sldMk cId="2145990508" sldId="258"/>
        </pc:sldMkLst>
        <pc:graphicFrameChg chg="mod modGraphic">
          <ac:chgData name="Lisa Miggins (2405698)" userId="S::2405698@student.uwtsd.ac.uk::b5318855-6f5b-41c0-a5a7-d26281727d62" providerId="AD" clId="Web-{70C7BE5D-1253-BEA6-AED6-1EF535EBE4A8}" dt="2024-12-17T13:14:00.487" v="372"/>
          <ac:graphicFrameMkLst>
            <pc:docMk/>
            <pc:sldMk cId="2145990508" sldId="258"/>
            <ac:graphicFrameMk id="8" creationId="{58473596-9E56-EC8B-36F3-9F272DA06C4D}"/>
          </ac:graphicFrameMkLst>
        </pc:graphicFrameChg>
      </pc:sldChg>
      <pc:sldChg chg="addSp delSp modSp addAnim delAnim">
        <pc:chgData name="Lisa Miggins (2405698)" userId="S::2405698@student.uwtsd.ac.uk::b5318855-6f5b-41c0-a5a7-d26281727d62" providerId="AD" clId="Web-{70C7BE5D-1253-BEA6-AED6-1EF535EBE4A8}" dt="2024-12-17T18:22:47.829" v="429"/>
        <pc:sldMkLst>
          <pc:docMk/>
          <pc:sldMk cId="1251173932" sldId="259"/>
        </pc:sldMkLst>
        <pc:picChg chg="add del mod">
          <ac:chgData name="Lisa Miggins (2405698)" userId="S::2405698@student.uwtsd.ac.uk::b5318855-6f5b-41c0-a5a7-d26281727d62" providerId="AD" clId="Web-{70C7BE5D-1253-BEA6-AED6-1EF535EBE4A8}" dt="2024-12-17T18:22:47.829" v="429"/>
          <ac:picMkLst>
            <pc:docMk/>
            <pc:sldMk cId="1251173932" sldId="259"/>
            <ac:picMk id="6" creationId="{DD15A0E3-E54B-48CA-0C17-B9D6DA70005B}"/>
          </ac:picMkLst>
        </pc:picChg>
      </pc:sldChg>
      <pc:sldChg chg="addSp delSp modSp addAnim delAnim">
        <pc:chgData name="Lisa Miggins (2405698)" userId="S::2405698@student.uwtsd.ac.uk::b5318855-6f5b-41c0-a5a7-d26281727d62" providerId="AD" clId="Web-{70C7BE5D-1253-BEA6-AED6-1EF535EBE4A8}" dt="2024-12-17T17:54:07.968" v="423"/>
        <pc:sldMkLst>
          <pc:docMk/>
          <pc:sldMk cId="2744393426" sldId="261"/>
        </pc:sldMkLst>
        <pc:picChg chg="add del mod">
          <ac:chgData name="Lisa Miggins (2405698)" userId="S::2405698@student.uwtsd.ac.uk::b5318855-6f5b-41c0-a5a7-d26281727d62" providerId="AD" clId="Web-{70C7BE5D-1253-BEA6-AED6-1EF535EBE4A8}" dt="2024-12-17T17:49:12.194" v="413"/>
          <ac:picMkLst>
            <pc:docMk/>
            <pc:sldMk cId="2744393426" sldId="261"/>
            <ac:picMk id="6" creationId="{8C242353-C035-4CAD-6B6B-588B02D91ABD}"/>
          </ac:picMkLst>
        </pc:picChg>
        <pc:picChg chg="add del mod">
          <ac:chgData name="Lisa Miggins (2405698)" userId="S::2405698@student.uwtsd.ac.uk::b5318855-6f5b-41c0-a5a7-d26281727d62" providerId="AD" clId="Web-{70C7BE5D-1253-BEA6-AED6-1EF535EBE4A8}" dt="2024-12-17T17:54:07.968" v="423"/>
          <ac:picMkLst>
            <pc:docMk/>
            <pc:sldMk cId="2744393426" sldId="261"/>
            <ac:picMk id="7" creationId="{3D4B292C-5EDE-6461-4612-9B8F32DC87E4}"/>
          </ac:picMkLst>
        </pc:picChg>
        <pc:picChg chg="add del mod">
          <ac:chgData name="Lisa Miggins (2405698)" userId="S::2405698@student.uwtsd.ac.uk::b5318855-6f5b-41c0-a5a7-d26281727d62" providerId="AD" clId="Web-{70C7BE5D-1253-BEA6-AED6-1EF535EBE4A8}" dt="2024-12-17T17:54:02.905" v="421"/>
          <ac:picMkLst>
            <pc:docMk/>
            <pc:sldMk cId="2744393426" sldId="261"/>
            <ac:picMk id="8" creationId="{E05BD15D-8B2C-5D5C-A402-3D217D6BEE92}"/>
          </ac:picMkLst>
        </pc:picChg>
      </pc:sldChg>
      <pc:sldChg chg="addSp modSp">
        <pc:chgData name="Lisa Miggins (2405698)" userId="S::2405698@student.uwtsd.ac.uk::b5318855-6f5b-41c0-a5a7-d26281727d62" providerId="AD" clId="Web-{70C7BE5D-1253-BEA6-AED6-1EF535EBE4A8}" dt="2024-12-17T13:50:26.123" v="404" actId="20577"/>
        <pc:sldMkLst>
          <pc:docMk/>
          <pc:sldMk cId="166906881" sldId="262"/>
        </pc:sldMkLst>
        <pc:spChg chg="add mod">
          <ac:chgData name="Lisa Miggins (2405698)" userId="S::2405698@student.uwtsd.ac.uk::b5318855-6f5b-41c0-a5a7-d26281727d62" providerId="AD" clId="Web-{70C7BE5D-1253-BEA6-AED6-1EF535EBE4A8}" dt="2024-12-17T13:50:26.123" v="404" actId="20577"/>
          <ac:spMkLst>
            <pc:docMk/>
            <pc:sldMk cId="166906881" sldId="262"/>
            <ac:spMk id="5" creationId="{D112DC53-B735-2031-A3D4-D5CF6FCD41F0}"/>
          </ac:spMkLst>
        </pc:spChg>
      </pc:sldChg>
    </pc:docChg>
  </pc:docChgLst>
  <pc:docChgLst>
    <pc:chgData name="Lisa Miggins (2405698)" userId="S::2405698@student.uwtsd.ac.uk::b5318855-6f5b-41c0-a5a7-d26281727d62" providerId="AD" clId="Web-{6A77722A-8285-76BB-1795-FF5C65426578}"/>
    <pc:docChg chg="modSld sldOrd">
      <pc:chgData name="Lisa Miggins (2405698)" userId="S::2405698@student.uwtsd.ac.uk::b5318855-6f5b-41c0-a5a7-d26281727d62" providerId="AD" clId="Web-{6A77722A-8285-76BB-1795-FF5C65426578}" dt="2024-12-23T16:22:22.949" v="70" actId="20577"/>
      <pc:docMkLst>
        <pc:docMk/>
      </pc:docMkLst>
      <pc:sldChg chg="modSp">
        <pc:chgData name="Lisa Miggins (2405698)" userId="S::2405698@student.uwtsd.ac.uk::b5318855-6f5b-41c0-a5a7-d26281727d62" providerId="AD" clId="Web-{6A77722A-8285-76BB-1795-FF5C65426578}" dt="2024-12-23T16:22:22.949" v="70" actId="20577"/>
        <pc:sldMkLst>
          <pc:docMk/>
          <pc:sldMk cId="3856144342" sldId="256"/>
        </pc:sldMkLst>
        <pc:spChg chg="mod">
          <ac:chgData name="Lisa Miggins (2405698)" userId="S::2405698@student.uwtsd.ac.uk::b5318855-6f5b-41c0-a5a7-d26281727d62" providerId="AD" clId="Web-{6A77722A-8285-76BB-1795-FF5C65426578}" dt="2024-12-23T16:22:22.949" v="70" actId="20577"/>
          <ac:spMkLst>
            <pc:docMk/>
            <pc:sldMk cId="3856144342" sldId="256"/>
            <ac:spMk id="3" creationId="{00000000-0000-0000-0000-000000000000}"/>
          </ac:spMkLst>
        </pc:spChg>
      </pc:sldChg>
      <pc:sldChg chg="modSp">
        <pc:chgData name="Lisa Miggins (2405698)" userId="S::2405698@student.uwtsd.ac.uk::b5318855-6f5b-41c0-a5a7-d26281727d62" providerId="AD" clId="Web-{6A77722A-8285-76BB-1795-FF5C65426578}" dt="2024-12-23T16:13:13.790" v="68" actId="20577"/>
        <pc:sldMkLst>
          <pc:docMk/>
          <pc:sldMk cId="1251173932" sldId="259"/>
        </pc:sldMkLst>
        <pc:spChg chg="mod">
          <ac:chgData name="Lisa Miggins (2405698)" userId="S::2405698@student.uwtsd.ac.uk::b5318855-6f5b-41c0-a5a7-d26281727d62" providerId="AD" clId="Web-{6A77722A-8285-76BB-1795-FF5C65426578}" dt="2024-12-23T16:13:13.790" v="68" actId="20577"/>
          <ac:spMkLst>
            <pc:docMk/>
            <pc:sldMk cId="1251173932" sldId="259"/>
            <ac:spMk id="7" creationId="{40BF463D-83D5-9BFA-4A99-439C80D5081A}"/>
          </ac:spMkLst>
        </pc:spChg>
      </pc:sldChg>
      <pc:sldChg chg="modSp">
        <pc:chgData name="Lisa Miggins (2405698)" userId="S::2405698@student.uwtsd.ac.uk::b5318855-6f5b-41c0-a5a7-d26281727d62" providerId="AD" clId="Web-{6A77722A-8285-76BB-1795-FF5C65426578}" dt="2024-12-23T16:01:42.045" v="3" actId="1076"/>
        <pc:sldMkLst>
          <pc:docMk/>
          <pc:sldMk cId="856330018" sldId="260"/>
        </pc:sldMkLst>
        <pc:spChg chg="mod">
          <ac:chgData name="Lisa Miggins (2405698)" userId="S::2405698@student.uwtsd.ac.uk::b5318855-6f5b-41c0-a5a7-d26281727d62" providerId="AD" clId="Web-{6A77722A-8285-76BB-1795-FF5C65426578}" dt="2024-12-23T16:01:42.045" v="3" actId="1076"/>
          <ac:spMkLst>
            <pc:docMk/>
            <pc:sldMk cId="856330018" sldId="260"/>
            <ac:spMk id="5" creationId="{27E31082-8DFF-10F5-57F8-A1A5C099716C}"/>
          </ac:spMkLst>
        </pc:spChg>
      </pc:sldChg>
      <pc:sldChg chg="addSp modSp ord">
        <pc:chgData name="Lisa Miggins (2405698)" userId="S::2405698@student.uwtsd.ac.uk::b5318855-6f5b-41c0-a5a7-d26281727d62" providerId="AD" clId="Web-{6A77722A-8285-76BB-1795-FF5C65426578}" dt="2024-12-23T16:12:53.118" v="56" actId="20577"/>
        <pc:sldMkLst>
          <pc:docMk/>
          <pc:sldMk cId="2744393426" sldId="261"/>
        </pc:sldMkLst>
        <pc:spChg chg="add mod">
          <ac:chgData name="Lisa Miggins (2405698)" userId="S::2405698@student.uwtsd.ac.uk::b5318855-6f5b-41c0-a5a7-d26281727d62" providerId="AD" clId="Web-{6A77722A-8285-76BB-1795-FF5C65426578}" dt="2024-12-23T16:12:53.118" v="56" actId="20577"/>
          <ac:spMkLst>
            <pc:docMk/>
            <pc:sldMk cId="2744393426" sldId="261"/>
            <ac:spMk id="6" creationId="{68DAC6CC-8971-B503-71C0-220236ADC819}"/>
          </ac:spMkLst>
        </pc:spChg>
      </pc:sldChg>
      <pc:sldChg chg="modSp">
        <pc:chgData name="Lisa Miggins (2405698)" userId="S::2405698@student.uwtsd.ac.uk::b5318855-6f5b-41c0-a5a7-d26281727d62" providerId="AD" clId="Web-{6A77722A-8285-76BB-1795-FF5C65426578}" dt="2024-12-23T16:02:36.062" v="19" actId="20577"/>
        <pc:sldMkLst>
          <pc:docMk/>
          <pc:sldMk cId="166906881" sldId="262"/>
        </pc:sldMkLst>
        <pc:spChg chg="mod">
          <ac:chgData name="Lisa Miggins (2405698)" userId="S::2405698@student.uwtsd.ac.uk::b5318855-6f5b-41c0-a5a7-d26281727d62" providerId="AD" clId="Web-{6A77722A-8285-76BB-1795-FF5C65426578}" dt="2024-12-23T16:02:36.062" v="19" actId="20577"/>
          <ac:spMkLst>
            <pc:docMk/>
            <pc:sldMk cId="166906881" sldId="262"/>
            <ac:spMk id="5" creationId="{D112DC53-B735-2031-A3D4-D5CF6FCD41F0}"/>
          </ac:spMkLst>
        </pc:spChg>
      </pc:sldChg>
      <pc:sldChg chg="addSp modSp ord">
        <pc:chgData name="Lisa Miggins (2405698)" userId="S::2405698@student.uwtsd.ac.uk::b5318855-6f5b-41c0-a5a7-d26281727d62" providerId="AD" clId="Web-{6A77722A-8285-76BB-1795-FF5C65426578}" dt="2024-12-23T16:06:28.865" v="27" actId="20577"/>
        <pc:sldMkLst>
          <pc:docMk/>
          <pc:sldMk cId="3499738283" sldId="263"/>
        </pc:sldMkLst>
        <pc:spChg chg="add mod">
          <ac:chgData name="Lisa Miggins (2405698)" userId="S::2405698@student.uwtsd.ac.uk::b5318855-6f5b-41c0-a5a7-d26281727d62" providerId="AD" clId="Web-{6A77722A-8285-76BB-1795-FF5C65426578}" dt="2024-12-23T16:06:28.865" v="27" actId="20577"/>
          <ac:spMkLst>
            <pc:docMk/>
            <pc:sldMk cId="3499738283" sldId="263"/>
            <ac:spMk id="5" creationId="{EA23E563-3167-72C5-993D-E769447AE794}"/>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dirty="0"/>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12/23/2024</a:t>
            </a:fld>
            <a:endParaRPr lang="en-US" dirty="0"/>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322995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12/23/2024</a:t>
            </a:fld>
            <a:endParaRPr lang="en-US" dirty="0"/>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92776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12/23/2024</a:t>
            </a:fld>
            <a:endParaRPr lang="en-US" dirty="0"/>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294762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12/23/2024</a:t>
            </a:fld>
            <a:endParaRPr lang="en-US" dirty="0"/>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784536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12/23/2024</a:t>
            </a:fld>
            <a:endParaRPr lang="en-US" dirty="0"/>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710334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dirty="0"/>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12/23/2024</a:t>
            </a:fld>
            <a:endParaRPr lang="en-US" dirty="0"/>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757082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12/23/2024</a:t>
            </a:fld>
            <a:endParaRPr lang="en-US" dirty="0"/>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690311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12/23/2024</a:t>
            </a:fld>
            <a:endParaRPr lang="en-US" dirty="0"/>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639341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12/23/2024</a:t>
            </a:fld>
            <a:endParaRPr lang="en-US" dirty="0"/>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17790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12/23/2024</a:t>
            </a:fld>
            <a:endParaRPr lang="en-US" dirty="0"/>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677013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12/23/2024</a:t>
            </a:fld>
            <a:endParaRPr lang="en-US" dirty="0"/>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654226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l="-6000" r="-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12/23/2024</a:t>
            </a:fld>
            <a:endParaRPr lang="en-US" dirty="0"/>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14">
                <a:extLst>
                  <a:ext uri="{96DAC541-7B7A-43D3-8B79-37D633B846F1}">
                    <asvg:svgBlip xmlns:asvg="http://schemas.microsoft.com/office/drawing/2016/SVG/main" r:embed="rId15"/>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617469948"/>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https://uowtsd-my.sharepoint.com/:p:/r/personal/2405698_student_uwtsd_ac_uk/Documents/PDP%20video1.pptx?d=w70b723a3d79c4d6fad0f71a052b421e0&amp;csf=1&amp;web=1&amp;e=NcSxXI"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doi.org/10.1093/occmed/kqad037"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C81FBB33-D48C-4B34-AFFF-BB8CC99D3ECA}"/>
              </a:ext>
            </a:extLst>
          </p:cNvPr>
          <p:cNvSpPr>
            <a:spLocks noGrp="1"/>
          </p:cNvSpPr>
          <p:nvPr>
            <p:ph sz="half" idx="2"/>
          </p:nvPr>
        </p:nvSpPr>
        <p:spPr>
          <a:xfrm>
            <a:off x="6293718" y="2019299"/>
            <a:ext cx="5027954" cy="4157663"/>
          </a:xfrm>
        </p:spPr>
        <p:txBody>
          <a:bodyPr vert="horz" lIns="91440" tIns="45720" rIns="91440" bIns="45720" rtlCol="0" anchor="t">
            <a:normAutofit/>
          </a:bodyPr>
          <a:lstStyle/>
          <a:p>
            <a:pPr>
              <a:buFont typeface="Arial,Sans-Serif" panose="020B0604020202020204" pitchFamily="34" charset="0"/>
            </a:pPr>
            <a:r>
              <a:rPr lang="en-US">
                <a:solidFill>
                  <a:schemeClr val="bg1"/>
                </a:solidFill>
              </a:rPr>
              <a:t>I confirm that I have not used any AI tools in the research and creation of this assignment. I confirm that I have not presented any AI generated materials as my own work. I confirm that I have copies of my drafts, notes, and other resources I used, which I may be asked to provide as evidence.   </a:t>
            </a:r>
            <a:endParaRPr lang="en-US" dirty="0">
              <a:solidFill>
                <a:schemeClr val="bg1"/>
              </a:solidFill>
            </a:endParaRPr>
          </a:p>
          <a:p>
            <a:endParaRPr lang="en-US" dirty="0">
              <a:solidFill>
                <a:schemeClr val="bg1"/>
              </a:solidFill>
            </a:endParaRPr>
          </a:p>
        </p:txBody>
      </p:sp>
      <p:sp>
        <p:nvSpPr>
          <p:cNvPr id="2" name="Date Placeholder 1">
            <a:extLst>
              <a:ext uri="{FF2B5EF4-FFF2-40B4-BE49-F238E27FC236}">
                <a16:creationId xmlns:a16="http://schemas.microsoft.com/office/drawing/2014/main" id="{F1F69356-848E-937E-E6B6-BF93B7BEC0E0}"/>
              </a:ext>
            </a:extLst>
          </p:cNvPr>
          <p:cNvSpPr>
            <a:spLocks noGrp="1"/>
          </p:cNvSpPr>
          <p:nvPr>
            <p:ph type="dt" sz="half" idx="10"/>
          </p:nvPr>
        </p:nvSpPr>
        <p:spPr>
          <a:xfrm>
            <a:off x="795014" y="6342042"/>
            <a:ext cx="2743200" cy="365125"/>
          </a:xfrm>
        </p:spPr>
        <p:txBody>
          <a:bodyPr vert="horz" lIns="91440" tIns="45720" rIns="91440" bIns="45720" rtlCol="0" anchor="ctr">
            <a:normAutofit/>
          </a:bodyPr>
          <a:lstStyle/>
          <a:p>
            <a:pPr>
              <a:spcAft>
                <a:spcPts val="600"/>
              </a:spcAft>
            </a:pPr>
            <a:fld id="{4EE98B79-F222-4FD1-8713-07459E1B5004}" type="datetime2">
              <a:rPr lang="en-US" smtClean="0"/>
              <a:pPr>
                <a:spcAft>
                  <a:spcPts val="600"/>
                </a:spcAft>
              </a:pPr>
              <a:t>Monday, December 23, 2024</a:t>
            </a:fld>
            <a:endParaRPr lang="en-US"/>
          </a:p>
        </p:txBody>
      </p:sp>
      <p:sp>
        <p:nvSpPr>
          <p:cNvPr id="14" name="Footer Placeholder 5">
            <a:extLst>
              <a:ext uri="{FF2B5EF4-FFF2-40B4-BE49-F238E27FC236}">
                <a16:creationId xmlns:a16="http://schemas.microsoft.com/office/drawing/2014/main" id="{B8E51D15-BA49-0EA1-E091-3C686E752C2D}"/>
              </a:ext>
            </a:extLst>
          </p:cNvPr>
          <p:cNvSpPr>
            <a:spLocks noGrp="1"/>
          </p:cNvSpPr>
          <p:nvPr>
            <p:ph type="ftr" sz="quarter" idx="11"/>
          </p:nvPr>
        </p:nvSpPr>
        <p:spPr>
          <a:xfrm>
            <a:off x="7696200" y="6342042"/>
            <a:ext cx="3470128" cy="365125"/>
          </a:xfrm>
        </p:spPr>
        <p:txBody>
          <a:bodyPr/>
          <a:lstStyle/>
          <a:p>
            <a:pPr>
              <a:spcAft>
                <a:spcPts val="600"/>
              </a:spcAft>
            </a:pPr>
            <a:r>
              <a:rPr lang="en-US"/>
              <a:t>
              </a:t>
            </a:r>
          </a:p>
        </p:txBody>
      </p:sp>
      <p:sp>
        <p:nvSpPr>
          <p:cNvPr id="4" name="Slide Number Placeholder 3">
            <a:extLst>
              <a:ext uri="{FF2B5EF4-FFF2-40B4-BE49-F238E27FC236}">
                <a16:creationId xmlns:a16="http://schemas.microsoft.com/office/drawing/2014/main" id="{30E078C8-05AC-1D9F-4EE7-3FBD50685753}"/>
              </a:ext>
            </a:extLst>
          </p:cNvPr>
          <p:cNvSpPr>
            <a:spLocks noGrp="1"/>
          </p:cNvSpPr>
          <p:nvPr>
            <p:ph type="sldNum" sz="quarter" idx="12"/>
          </p:nvPr>
        </p:nvSpPr>
        <p:spPr>
          <a:xfrm>
            <a:off x="11166329" y="6342042"/>
            <a:ext cx="526228" cy="365125"/>
          </a:xfrm>
        </p:spPr>
        <p:txBody>
          <a:bodyPr vert="horz" lIns="91440" tIns="45720" rIns="91440" bIns="45720" rtlCol="0" anchor="ctr">
            <a:normAutofit/>
          </a:bodyPr>
          <a:lstStyle/>
          <a:p>
            <a:pPr>
              <a:spcAft>
                <a:spcPts val="600"/>
              </a:spcAft>
            </a:pPr>
            <a:fld id="{7BE69E03-4804-4553-A1EC-F089884EF50F}" type="slidenum">
              <a:rPr lang="en-US" smtClean="0"/>
              <a:pPr>
                <a:spcAft>
                  <a:spcPts val="600"/>
                </a:spcAft>
              </a:pPr>
              <a:t>1</a:t>
            </a:fld>
            <a:endParaRPr lang="en-US"/>
          </a:p>
        </p:txBody>
      </p:sp>
    </p:spTree>
    <p:extLst>
      <p:ext uri="{BB962C8B-B14F-4D97-AF65-F5344CB8AC3E}">
        <p14:creationId xmlns:p14="http://schemas.microsoft.com/office/powerpoint/2010/main" val="1017411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8661" y="365125"/>
            <a:ext cx="10357666" cy="1438450"/>
          </a:xfrm>
        </p:spPr>
        <p:txBody>
          <a:bodyPr vert="horz" lIns="91440" tIns="45720" rIns="91440" bIns="45720" rtlCol="0" anchor="b">
            <a:normAutofit/>
          </a:bodyPr>
          <a:lstStyle/>
          <a:p>
            <a:r>
              <a:rPr lang="en-US"/>
              <a:t>Component two: Individual video Presenting your PDP</a:t>
            </a:r>
          </a:p>
        </p:txBody>
      </p:sp>
      <p:pic>
        <p:nvPicPr>
          <p:cNvPr id="29" name="Picture 28" descr="Neon 3D circle art">
            <a:extLst>
              <a:ext uri="{FF2B5EF4-FFF2-40B4-BE49-F238E27FC236}">
                <a16:creationId xmlns:a16="http://schemas.microsoft.com/office/drawing/2014/main" id="{6960CB94-DD88-CDB9-709F-EFB583D53414}"/>
              </a:ext>
            </a:extLst>
          </p:cNvPr>
          <p:cNvPicPr>
            <a:picLocks noChangeAspect="1"/>
          </p:cNvPicPr>
          <p:nvPr/>
        </p:nvPicPr>
        <p:blipFill>
          <a:blip r:embed="rId2"/>
          <a:srcRect l="15391" r="13108" b="-1"/>
          <a:stretch/>
        </p:blipFill>
        <p:spPr>
          <a:xfrm>
            <a:off x="1231646" y="2019299"/>
            <a:ext cx="4157679" cy="4157663"/>
          </a:xfrm>
          <a:prstGeom prst="rect">
            <a:avLst/>
          </a:prstGeom>
          <a:noFill/>
        </p:spPr>
      </p:pic>
      <p:sp>
        <p:nvSpPr>
          <p:cNvPr id="3" name="Subtitle 2"/>
          <p:cNvSpPr>
            <a:spLocks noGrp="1"/>
          </p:cNvSpPr>
          <p:nvPr>
            <p:ph sz="half" idx="2"/>
          </p:nvPr>
        </p:nvSpPr>
        <p:spPr>
          <a:xfrm>
            <a:off x="6293718" y="2019299"/>
            <a:ext cx="5027954" cy="4157663"/>
          </a:xfrm>
        </p:spPr>
        <p:txBody>
          <a:bodyPr vert="horz" lIns="91440" tIns="45720" rIns="91440" bIns="45720" rtlCol="0" anchor="t">
            <a:normAutofit/>
          </a:bodyPr>
          <a:lstStyle/>
          <a:p>
            <a:pPr indent="-228600">
              <a:buFont typeface="Wingdings 2" panose="05020102010507070707" pitchFamily="18" charset="2"/>
              <a:buChar char=""/>
            </a:pPr>
            <a:r>
              <a:rPr lang="en-US"/>
              <a:t>Study skills for psychology </a:t>
            </a:r>
          </a:p>
          <a:p>
            <a:pPr indent="-228600">
              <a:buFont typeface="Wingdings 2" panose="05020102010507070707" pitchFamily="18" charset="2"/>
              <a:buChar char=""/>
            </a:pPr>
            <a:r>
              <a:rPr lang="en-US"/>
              <a:t>ECPS4018</a:t>
            </a:r>
          </a:p>
          <a:p>
            <a:pPr indent="-228600">
              <a:buFont typeface="Wingdings 2" panose="05020102010507070707" pitchFamily="18" charset="2"/>
              <a:buChar char=""/>
            </a:pPr>
            <a:r>
              <a:rPr lang="en-US"/>
              <a:t>Lisa Miggins</a:t>
            </a:r>
          </a:p>
          <a:p>
            <a:pPr indent="-228600">
              <a:buFont typeface="Wingdings 2" panose="05020102010507070707" pitchFamily="18" charset="2"/>
              <a:buChar char=""/>
            </a:pPr>
            <a:r>
              <a:rPr lang="en-US" dirty="0"/>
              <a:t>Student ID: 2405698</a:t>
            </a:r>
          </a:p>
          <a:p>
            <a:pPr>
              <a:buFont typeface="Wingdings 2" panose="05020102010507070707" pitchFamily="18" charset="2"/>
              <a:buChar char=""/>
            </a:pPr>
            <a:r>
              <a:rPr lang="en-US" dirty="0">
                <a:ea typeface="+mj-lt"/>
                <a:cs typeface="+mj-lt"/>
                <a:hlinkClick r:id="rId3"/>
              </a:rPr>
              <a:t>PDP video1</a:t>
            </a:r>
            <a:endParaRPr lang="en-US" dirty="0"/>
          </a:p>
        </p:txBody>
      </p:sp>
      <p:sp>
        <p:nvSpPr>
          <p:cNvPr id="34" name="Date Placeholder 4">
            <a:extLst>
              <a:ext uri="{FF2B5EF4-FFF2-40B4-BE49-F238E27FC236}">
                <a16:creationId xmlns:a16="http://schemas.microsoft.com/office/drawing/2014/main" id="{626A33AC-467D-AB60-C5D2-37854513421B}"/>
              </a:ext>
            </a:extLst>
          </p:cNvPr>
          <p:cNvSpPr>
            <a:spLocks noGrp="1"/>
          </p:cNvSpPr>
          <p:nvPr>
            <p:ph type="dt" sz="half" idx="10"/>
          </p:nvPr>
        </p:nvSpPr>
        <p:spPr>
          <a:xfrm>
            <a:off x="795014" y="6342042"/>
            <a:ext cx="2743200" cy="365125"/>
          </a:xfrm>
        </p:spPr>
        <p:txBody>
          <a:bodyPr/>
          <a:lstStyle/>
          <a:p>
            <a:pPr>
              <a:spcAft>
                <a:spcPts val="600"/>
              </a:spcAft>
            </a:pPr>
            <a:fld id="{8328C3B8-A764-4AA7-860B-D59ED54C3322}" type="datetime1">
              <a:pPr>
                <a:spcAft>
                  <a:spcPts val="600"/>
                </a:spcAft>
              </a:pPr>
              <a:t>12/23/2024</a:t>
            </a:fld>
            <a:endParaRPr lang="en-US"/>
          </a:p>
        </p:txBody>
      </p:sp>
      <p:sp>
        <p:nvSpPr>
          <p:cNvPr id="36" name="Footer Placeholder 5">
            <a:extLst>
              <a:ext uri="{FF2B5EF4-FFF2-40B4-BE49-F238E27FC236}">
                <a16:creationId xmlns:a16="http://schemas.microsoft.com/office/drawing/2014/main" id="{55F4BBF0-06CF-8781-07AD-9DCCE0A3E0CF}"/>
              </a:ext>
            </a:extLst>
          </p:cNvPr>
          <p:cNvSpPr>
            <a:spLocks noGrp="1"/>
          </p:cNvSpPr>
          <p:nvPr>
            <p:ph type="ftr" sz="quarter" idx="11"/>
          </p:nvPr>
        </p:nvSpPr>
        <p:spPr>
          <a:xfrm>
            <a:off x="7696200" y="6342042"/>
            <a:ext cx="3470128" cy="365125"/>
          </a:xfrm>
        </p:spPr>
        <p:txBody>
          <a:bodyPr/>
          <a:lstStyle/>
          <a:p>
            <a:pPr>
              <a:spcAft>
                <a:spcPts val="600"/>
              </a:spcAft>
            </a:pPr>
            <a:r>
              <a:rPr lang="en-US"/>
              <a:t>
              </a:t>
            </a:r>
          </a:p>
        </p:txBody>
      </p:sp>
      <p:sp>
        <p:nvSpPr>
          <p:cNvPr id="38" name="Slide Number Placeholder 6">
            <a:extLst>
              <a:ext uri="{FF2B5EF4-FFF2-40B4-BE49-F238E27FC236}">
                <a16:creationId xmlns:a16="http://schemas.microsoft.com/office/drawing/2014/main" id="{A6435FA7-046D-678A-0FD5-A5931B8436DF}"/>
              </a:ext>
            </a:extLst>
          </p:cNvPr>
          <p:cNvSpPr>
            <a:spLocks noGrp="1"/>
          </p:cNvSpPr>
          <p:nvPr>
            <p:ph type="sldNum" sz="quarter" idx="12"/>
          </p:nvPr>
        </p:nvSpPr>
        <p:spPr>
          <a:xfrm>
            <a:off x="11166329" y="6342042"/>
            <a:ext cx="526228" cy="365125"/>
          </a:xfrm>
        </p:spPr>
        <p:txBody>
          <a:bodyPr/>
          <a:lstStyle/>
          <a:p>
            <a:pPr>
              <a:spcAft>
                <a:spcPts val="600"/>
              </a:spcAft>
            </a:pPr>
            <a:fld id="{8DFDE724-0293-4953-AE9D-4D814FA589B0}" type="slidenum">
              <a:rPr lang="en-US" dirty="0"/>
              <a:pPr>
                <a:spcAft>
                  <a:spcPts val="600"/>
                </a:spcAft>
              </a:pPr>
              <a:t>2</a:t>
            </a:fld>
            <a:endParaRPr lang="en-US"/>
          </a:p>
        </p:txBody>
      </p:sp>
    </p:spTree>
    <p:extLst>
      <p:ext uri="{BB962C8B-B14F-4D97-AF65-F5344CB8AC3E}">
        <p14:creationId xmlns:p14="http://schemas.microsoft.com/office/powerpoint/2010/main" val="3856144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58473596-9E56-EC8B-36F3-9F272DA06C4D}"/>
              </a:ext>
            </a:extLst>
          </p:cNvPr>
          <p:cNvGraphicFramePr>
            <a:graphicFrameLocks noGrp="1"/>
          </p:cNvGraphicFramePr>
          <p:nvPr>
            <p:ph idx="1"/>
            <p:extLst>
              <p:ext uri="{D42A27DB-BD31-4B8C-83A1-F6EECF244321}">
                <p14:modId xmlns:p14="http://schemas.microsoft.com/office/powerpoint/2010/main" val="3556514851"/>
              </p:ext>
            </p:extLst>
          </p:nvPr>
        </p:nvGraphicFramePr>
        <p:xfrm>
          <a:off x="887260" y="939452"/>
          <a:ext cx="10431462" cy="5770986"/>
        </p:xfrm>
        <a:graphic>
          <a:graphicData uri="http://schemas.openxmlformats.org/drawingml/2006/table">
            <a:tbl>
              <a:tblPr bandRow="1">
                <a:tableStyleId>{5C22544A-7EE6-4342-B048-85BDC9FD1C3A}</a:tableStyleId>
              </a:tblPr>
              <a:tblGrid>
                <a:gridCol w="1738577">
                  <a:extLst>
                    <a:ext uri="{9D8B030D-6E8A-4147-A177-3AD203B41FA5}">
                      <a16:colId xmlns:a16="http://schemas.microsoft.com/office/drawing/2014/main" val="896742428"/>
                    </a:ext>
                  </a:extLst>
                </a:gridCol>
                <a:gridCol w="1738577">
                  <a:extLst>
                    <a:ext uri="{9D8B030D-6E8A-4147-A177-3AD203B41FA5}">
                      <a16:colId xmlns:a16="http://schemas.microsoft.com/office/drawing/2014/main" val="1229007406"/>
                    </a:ext>
                  </a:extLst>
                </a:gridCol>
                <a:gridCol w="1738577">
                  <a:extLst>
                    <a:ext uri="{9D8B030D-6E8A-4147-A177-3AD203B41FA5}">
                      <a16:colId xmlns:a16="http://schemas.microsoft.com/office/drawing/2014/main" val="2002025114"/>
                    </a:ext>
                  </a:extLst>
                </a:gridCol>
                <a:gridCol w="1738577">
                  <a:extLst>
                    <a:ext uri="{9D8B030D-6E8A-4147-A177-3AD203B41FA5}">
                      <a16:colId xmlns:a16="http://schemas.microsoft.com/office/drawing/2014/main" val="4038499572"/>
                    </a:ext>
                  </a:extLst>
                </a:gridCol>
                <a:gridCol w="1738577">
                  <a:extLst>
                    <a:ext uri="{9D8B030D-6E8A-4147-A177-3AD203B41FA5}">
                      <a16:colId xmlns:a16="http://schemas.microsoft.com/office/drawing/2014/main" val="3456125488"/>
                    </a:ext>
                  </a:extLst>
                </a:gridCol>
                <a:gridCol w="1738577">
                  <a:extLst>
                    <a:ext uri="{9D8B030D-6E8A-4147-A177-3AD203B41FA5}">
                      <a16:colId xmlns:a16="http://schemas.microsoft.com/office/drawing/2014/main" val="413452527"/>
                    </a:ext>
                  </a:extLst>
                </a:gridCol>
              </a:tblGrid>
              <a:tr h="1039058">
                <a:tc>
                  <a:txBody>
                    <a:bodyPr/>
                    <a:lstStyle/>
                    <a:p>
                      <a:pPr rtl="0" fontAlgn="t"/>
                      <a:r>
                        <a:rPr lang="en-US" sz="1100" b="0" i="0" u="none" strike="noStrike" dirty="0">
                          <a:solidFill>
                            <a:srgbClr val="000000"/>
                          </a:solidFill>
                          <a:effectLst/>
                          <a:latin typeface="Calibri"/>
                        </a:rPr>
                        <a:t>What are your long-term goals? </a:t>
                      </a:r>
                      <a:endParaRPr lang="en-US" dirty="0">
                        <a:effectLst/>
                        <a:latin typeface="Calibri"/>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rtl="0" fontAlgn="t"/>
                      <a:r>
                        <a:rPr lang="en-US" sz="1100" b="0" i="0" u="none" strike="noStrike" dirty="0">
                          <a:solidFill>
                            <a:srgbClr val="000000"/>
                          </a:solidFill>
                          <a:effectLst/>
                          <a:latin typeface="Calibri"/>
                        </a:rPr>
                        <a:t>What are your specific career goals? </a:t>
                      </a:r>
                      <a:endParaRPr lang="en-US" dirty="0">
                        <a:effectLst/>
                        <a:latin typeface="Calibri"/>
                      </a:endParaRPr>
                    </a:p>
                    <a:p>
                      <a:pPr rtl="0" fontAlgn="t"/>
                      <a:r>
                        <a:rPr lang="en-US" sz="900" b="0" i="0" u="none" strike="noStrike" dirty="0">
                          <a:solidFill>
                            <a:srgbClr val="000000"/>
                          </a:solidFill>
                          <a:effectLst/>
                          <a:latin typeface="Calibri"/>
                        </a:rPr>
                        <a:t>(Divide them down into individual, more manageable steps)</a:t>
                      </a:r>
                      <a:endParaRPr lang="en-US" dirty="0">
                        <a:effectLst/>
                        <a:latin typeface="Calibri"/>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rtl="0" fontAlgn="t"/>
                      <a:r>
                        <a:rPr lang="en-US" sz="1100" b="0" i="0" u="none" strike="noStrike" dirty="0">
                          <a:solidFill>
                            <a:srgbClr val="000000"/>
                          </a:solidFill>
                          <a:effectLst/>
                          <a:latin typeface="Calibri"/>
                        </a:rPr>
                        <a:t>What are the key skills needed for each one of your goals?</a:t>
                      </a:r>
                      <a:endParaRPr lang="en-US" dirty="0">
                        <a:effectLst/>
                        <a:latin typeface="Calibri"/>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rtl="0" fontAlgn="t"/>
                      <a:r>
                        <a:rPr lang="en-US" sz="1100" b="0" i="0" u="none" strike="noStrike" dirty="0">
                          <a:solidFill>
                            <a:srgbClr val="000000"/>
                          </a:solidFill>
                          <a:effectLst/>
                          <a:latin typeface="Calibri"/>
                        </a:rPr>
                        <a:t>What skills do you need to work on?</a:t>
                      </a:r>
                      <a:endParaRPr lang="en-US" dirty="0">
                        <a:effectLst/>
                        <a:latin typeface="Calibri"/>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rtl="0" fontAlgn="t"/>
                      <a:r>
                        <a:rPr lang="en-US" sz="1100" b="0" i="0" u="none" strike="noStrike" dirty="0">
                          <a:solidFill>
                            <a:srgbClr val="000000"/>
                          </a:solidFill>
                          <a:effectLst/>
                          <a:latin typeface="Calibri"/>
                        </a:rPr>
                        <a:t>What actions are you going to take?</a:t>
                      </a:r>
                      <a:endParaRPr lang="en-US" dirty="0">
                        <a:effectLst/>
                        <a:latin typeface="Calibri"/>
                      </a:endParaRPr>
                    </a:p>
                    <a:p>
                      <a:pPr fontAlgn="t"/>
                      <a:br>
                        <a:rPr lang="en-US" dirty="0">
                          <a:effectLst/>
                        </a:rPr>
                      </a:b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rtl="0" fontAlgn="t"/>
                      <a:r>
                        <a:rPr lang="en-US" sz="1100" b="0" i="0" u="none" strike="noStrike" dirty="0">
                          <a:solidFill>
                            <a:srgbClr val="000000"/>
                          </a:solidFill>
                          <a:effectLst/>
                          <a:latin typeface="Calibri"/>
                        </a:rPr>
                        <a:t>When are you going to complete your goal</a:t>
                      </a:r>
                      <a:endParaRPr lang="en-US" dirty="0">
                        <a:effectLst/>
                        <a:latin typeface="Calibri"/>
                      </a:endParaRPr>
                    </a:p>
                    <a:p>
                      <a:pPr fontAlgn="t"/>
                      <a:br>
                        <a:rPr lang="en-US" dirty="0">
                          <a:effectLst/>
                        </a:rPr>
                      </a:b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3225868935"/>
                  </a:ext>
                </a:extLst>
              </a:tr>
              <a:tr h="1333925">
                <a:tc>
                  <a:txBody>
                    <a:bodyPr/>
                    <a:lstStyle/>
                    <a:p>
                      <a:pPr algn="ctr" rtl="0" fontAlgn="t"/>
                      <a:br>
                        <a:rPr lang="en-US" dirty="0">
                          <a:effectLst/>
                        </a:rPr>
                      </a:br>
                      <a:r>
                        <a:rPr lang="en-US" sz="1100" b="0" i="0" u="none" strike="noStrike" dirty="0">
                          <a:solidFill>
                            <a:srgbClr val="000000"/>
                          </a:solidFill>
                          <a:effectLst/>
                          <a:latin typeface="FS Albert Pro"/>
                        </a:rPr>
                        <a:t>successfully</a:t>
                      </a:r>
                      <a:endParaRPr lang="en-US" dirty="0">
                        <a:effectLst/>
                      </a:endParaRPr>
                    </a:p>
                    <a:p>
                      <a:pPr algn="ctr" rtl="0" fontAlgn="t"/>
                      <a:r>
                        <a:rPr lang="en-US" sz="1100" b="0" i="0" u="none" strike="noStrike" dirty="0">
                          <a:solidFill>
                            <a:srgbClr val="000000"/>
                          </a:solidFill>
                          <a:effectLst/>
                          <a:latin typeface="FS Albert Pro"/>
                        </a:rPr>
                        <a:t>complete level four</a:t>
                      </a:r>
                      <a:endParaRPr lang="en-US" dirty="0">
                        <a:effectLst/>
                      </a:endParaRPr>
                    </a:p>
                    <a:p>
                      <a:pPr fontAlgn="t"/>
                      <a:br>
                        <a:rPr lang="en-US" dirty="0">
                          <a:effectLst/>
                        </a:rPr>
                      </a:b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t"/>
                      <a:endParaRPr lang="en-US" dirty="0">
                        <a:effectLst/>
                      </a:endParaRPr>
                    </a:p>
                    <a:p>
                      <a:pPr lvl="0">
                        <a:buNone/>
                      </a:pPr>
                      <a:r>
                        <a:rPr lang="en-US" sz="1100" b="0" dirty="0">
                          <a:effectLst/>
                          <a:latin typeface="FS Albert Pro"/>
                        </a:rPr>
                        <a:t>Start level five</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-Read core materials, -Attend lectures</a:t>
                      </a:r>
                      <a:endParaRPr lang="en-US" dirty="0">
                        <a:effectLst/>
                      </a:endParaRPr>
                    </a:p>
                    <a:p>
                      <a:pPr algn="ctr" rtl="0" fontAlgn="t"/>
                      <a:r>
                        <a:rPr lang="en-US" sz="1100" b="0" i="0" u="none" strike="noStrike" dirty="0">
                          <a:solidFill>
                            <a:srgbClr val="000000"/>
                          </a:solidFill>
                          <a:effectLst/>
                          <a:latin typeface="FS Albert Pro"/>
                        </a:rPr>
                        <a:t>-make study plan</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-Time management</a:t>
                      </a:r>
                      <a:endParaRPr lang="en-US" dirty="0">
                        <a:effectLst/>
                      </a:endParaRPr>
                    </a:p>
                    <a:p>
                      <a:pPr algn="ctr" rtl="0" fontAlgn="t"/>
                      <a:r>
                        <a:rPr lang="en-US" sz="1100" b="0" i="0" u="none" strike="noStrike" dirty="0">
                          <a:solidFill>
                            <a:srgbClr val="000000"/>
                          </a:solidFill>
                          <a:effectLst/>
                          <a:latin typeface="FS Albert Pro"/>
                        </a:rPr>
                        <a:t>-keep to study plan</a:t>
                      </a:r>
                      <a:endParaRPr lang="en-US" dirty="0">
                        <a:effectLst/>
                      </a:endParaRPr>
                    </a:p>
                    <a:p>
                      <a:pPr algn="ctr" rtl="0" fontAlgn="t"/>
                      <a:r>
                        <a:rPr lang="en-US" sz="1100" b="0" i="0" u="none" strike="noStrike" dirty="0">
                          <a:solidFill>
                            <a:srgbClr val="000000"/>
                          </a:solidFill>
                          <a:effectLst/>
                          <a:latin typeface="FS Albert Pro"/>
                        </a:rPr>
                        <a:t>-Make more time for reading</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 Complete assignments on time</a:t>
                      </a:r>
                      <a:endParaRPr lang="en-US" dirty="0">
                        <a:effectLst/>
                      </a:endParaRPr>
                    </a:p>
                    <a:p>
                      <a:pPr algn="ctr" rtl="0" fontAlgn="t"/>
                      <a:r>
                        <a:rPr lang="en-US" sz="1100" b="0" i="0" u="none" strike="noStrike" dirty="0">
                          <a:solidFill>
                            <a:srgbClr val="000000"/>
                          </a:solidFill>
                          <a:effectLst/>
                          <a:latin typeface="FS Albert Pro"/>
                        </a:rPr>
                        <a:t>- Set aside time for reading</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June 2025</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38083936"/>
                  </a:ext>
                </a:extLst>
              </a:tr>
              <a:tr h="2007912">
                <a:tc>
                  <a:txBody>
                    <a:bodyPr/>
                    <a:lstStyle/>
                    <a:p>
                      <a:pPr algn="ctr" rtl="0" fontAlgn="t"/>
                      <a:br>
                        <a:rPr lang="en-US" dirty="0">
                          <a:effectLst/>
                        </a:rPr>
                      </a:br>
                      <a:r>
                        <a:rPr lang="en-US" sz="1100" b="0" i="0" u="none" strike="noStrike" dirty="0">
                          <a:solidFill>
                            <a:srgbClr val="000000"/>
                          </a:solidFill>
                          <a:effectLst/>
                          <a:latin typeface="FS Albert Pro"/>
                        </a:rPr>
                        <a:t>successfully complete level five</a:t>
                      </a:r>
                      <a:endParaRPr lang="en-US" dirty="0">
                        <a:effectLst/>
                      </a:endParaRPr>
                    </a:p>
                    <a:p>
                      <a:pPr fontAlgn="t"/>
                      <a:br>
                        <a:rPr lang="en-US" dirty="0">
                          <a:effectLst/>
                        </a:rPr>
                      </a:br>
                      <a:br>
                        <a:rPr lang="en-US" dirty="0">
                          <a:effectLst/>
                        </a:rPr>
                      </a:b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t"/>
                      <a:endParaRPr lang="en-US" dirty="0">
                        <a:effectLst/>
                      </a:endParaRPr>
                    </a:p>
                    <a:p>
                      <a:pPr lvl="0">
                        <a:buNone/>
                      </a:pPr>
                      <a:r>
                        <a:rPr lang="en-US" sz="1100" dirty="0">
                          <a:effectLst/>
                        </a:rPr>
                        <a:t>Start level six</a:t>
                      </a:r>
                      <a:br>
                        <a:rPr lang="en-US" dirty="0">
                          <a:effectLst/>
                        </a:rPr>
                      </a:br>
                      <a:endParaRPr lang="en-US" sz="1100">
                        <a:effectLst/>
                        <a:latin typeface="FS Albert Pro"/>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-Read </a:t>
                      </a:r>
                      <a:endParaRPr lang="en-US" dirty="0">
                        <a:effectLst/>
                      </a:endParaRPr>
                    </a:p>
                    <a:p>
                      <a:pPr algn="ctr" rtl="0" fontAlgn="t"/>
                      <a:r>
                        <a:rPr lang="en-US" sz="1100" b="0" i="0" u="none" strike="noStrike" dirty="0">
                          <a:solidFill>
                            <a:srgbClr val="000000"/>
                          </a:solidFill>
                          <a:effectLst/>
                          <a:latin typeface="FS Albert Pro"/>
                        </a:rPr>
                        <a:t>-Reassess study plan and adjust to timetable</a:t>
                      </a:r>
                      <a:endParaRPr lang="en-US" dirty="0">
                        <a:effectLst/>
                      </a:endParaRPr>
                    </a:p>
                    <a:p>
                      <a:pPr algn="ctr" rtl="0" fontAlgn="t"/>
                      <a:r>
                        <a:rPr lang="en-US" sz="1100" b="0" i="0" u="none" strike="noStrike" dirty="0">
                          <a:solidFill>
                            <a:srgbClr val="000000"/>
                          </a:solidFill>
                          <a:effectLst/>
                          <a:latin typeface="FS Albert Pro"/>
                        </a:rPr>
                        <a:t>-Attend lessons</a:t>
                      </a:r>
                      <a:endParaRPr lang="en-US" dirty="0">
                        <a:effectLst/>
                      </a:endParaRPr>
                    </a:p>
                    <a:p>
                      <a:pPr fontAlgn="t"/>
                      <a:br>
                        <a:rPr lang="en-US" dirty="0">
                          <a:effectLst/>
                        </a:rPr>
                      </a:b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lvl="0" algn="ctr">
                        <a:buNone/>
                      </a:pPr>
                      <a:endParaRPr lang="en-US" sz="1100" b="0" i="0" u="none" strike="noStrike" noProof="0" dirty="0">
                        <a:solidFill>
                          <a:srgbClr val="000000"/>
                        </a:solidFill>
                        <a:effectLst/>
                        <a:latin typeface="FS Albert Pro"/>
                      </a:endParaRPr>
                    </a:p>
                    <a:p>
                      <a:pPr lvl="0" algn="ctr">
                        <a:buNone/>
                      </a:pPr>
                      <a:r>
                        <a:rPr lang="en-US" sz="1100" b="0" i="0" u="none" strike="noStrike" noProof="0" dirty="0">
                          <a:solidFill>
                            <a:srgbClr val="000000"/>
                          </a:solidFill>
                          <a:effectLst/>
                          <a:latin typeface="FS Albert Pro"/>
                        </a:rPr>
                        <a:t>-Time management</a:t>
                      </a:r>
                      <a:endParaRPr lang="en-US" dirty="0"/>
                    </a:p>
                    <a:p>
                      <a:pPr lvl="0" algn="ctr">
                        <a:buNone/>
                      </a:pPr>
                      <a:r>
                        <a:rPr lang="en-US" sz="1100" b="0" i="0" u="none" strike="noStrike" noProof="0" dirty="0">
                          <a:solidFill>
                            <a:srgbClr val="000000"/>
                          </a:solidFill>
                          <a:effectLst/>
                          <a:latin typeface="FS Albert Pro"/>
                        </a:rPr>
                        <a:t>-keep to study plan</a:t>
                      </a:r>
                    </a:p>
                    <a:p>
                      <a:pPr lvl="0" algn="ctr">
                        <a:buNone/>
                      </a:pPr>
                      <a:r>
                        <a:rPr lang="en-US" sz="1100" b="0" i="0" u="none" strike="noStrike" noProof="0" dirty="0">
                          <a:solidFill>
                            <a:srgbClr val="000000"/>
                          </a:solidFill>
                          <a:effectLst/>
                          <a:latin typeface="FS Albert Pro"/>
                        </a:rPr>
                        <a:t>-Make more time for reading</a:t>
                      </a:r>
                    </a:p>
                    <a:p>
                      <a:pPr lvl="0" algn="ctr">
                        <a:buNone/>
                      </a:pPr>
                      <a:endParaRPr lang="en-US" sz="1100" b="0" i="0" u="none" strike="noStrike" dirty="0">
                        <a:solidFill>
                          <a:srgbClr val="000000"/>
                        </a:solidFill>
                        <a:effectLst/>
                        <a:latin typeface="FS Albert Pro"/>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lvl="0" algn="ctr">
                        <a:buNone/>
                      </a:pPr>
                      <a:r>
                        <a:rPr lang="en-US" sz="1100" b="0" i="0" u="none" strike="noStrike" noProof="0" dirty="0">
                          <a:solidFill>
                            <a:srgbClr val="000000"/>
                          </a:solidFill>
                          <a:effectLst/>
                          <a:latin typeface="FS Albert Pro"/>
                        </a:rPr>
                        <a:t>- Complete assignments on time</a:t>
                      </a:r>
                    </a:p>
                    <a:p>
                      <a:pPr lvl="0" algn="ctr">
                        <a:buNone/>
                      </a:pPr>
                      <a:r>
                        <a:rPr lang="en-US" sz="1100" b="0" i="0" u="none" strike="noStrike" noProof="0" dirty="0">
                          <a:solidFill>
                            <a:srgbClr val="000000"/>
                          </a:solidFill>
                          <a:effectLst/>
                          <a:latin typeface="FS Albert Pro"/>
                        </a:rPr>
                        <a:t>- Set aside time for reading</a:t>
                      </a:r>
                    </a:p>
                    <a:p>
                      <a:pPr lvl="0" algn="ctr">
                        <a:buNone/>
                      </a:pPr>
                      <a:r>
                        <a:rPr lang="en-US" sz="1100" b="0" i="0" u="none" strike="noStrike" noProof="0" dirty="0">
                          <a:solidFill>
                            <a:srgbClr val="000000"/>
                          </a:solidFill>
                          <a:effectLst/>
                          <a:latin typeface="FS Albert Pro"/>
                        </a:rPr>
                        <a:t>-Evaluate previous feed- back from lecturers</a:t>
                      </a:r>
                    </a:p>
                    <a:p>
                      <a:pPr lvl="0" algn="ctr">
                        <a:buNone/>
                      </a:pPr>
                      <a:r>
                        <a:rPr lang="en-US" sz="1100" b="0" i="0" u="none" strike="noStrike" noProof="0" dirty="0">
                          <a:solidFill>
                            <a:srgbClr val="000000"/>
                          </a:solidFill>
                          <a:effectLst/>
                          <a:latin typeface="FS Albert Pro"/>
                        </a:rPr>
                        <a:t>-keep on track with my study plan</a:t>
                      </a:r>
                    </a:p>
                    <a:p>
                      <a:pPr lvl="0">
                        <a:buNone/>
                      </a:pP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June 2026</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01440015"/>
                  </a:ext>
                </a:extLst>
              </a:tr>
              <a:tr h="1390091">
                <a:tc>
                  <a:txBody>
                    <a:bodyPr/>
                    <a:lstStyle/>
                    <a:p>
                      <a:pPr algn="ctr" rtl="0" fontAlgn="t"/>
                      <a:br>
                        <a:rPr lang="en-US" dirty="0">
                          <a:effectLst/>
                        </a:rPr>
                      </a:br>
                      <a:r>
                        <a:rPr lang="en-US" sz="1100" b="0" i="0" u="none" strike="noStrike" dirty="0">
                          <a:solidFill>
                            <a:srgbClr val="000000"/>
                          </a:solidFill>
                          <a:effectLst/>
                          <a:latin typeface="FS Albert Pro"/>
                        </a:rPr>
                        <a:t>successfully complete year six and graduate</a:t>
                      </a:r>
                      <a:endParaRPr lang="en-US" dirty="0">
                        <a:effectLst/>
                      </a:endParaRPr>
                    </a:p>
                    <a:p>
                      <a:pPr fontAlgn="t"/>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br>
                        <a:rPr lang="en-US" dirty="0">
                          <a:effectLst/>
                        </a:rPr>
                      </a:br>
                      <a:r>
                        <a:rPr lang="en-US" sz="1100" b="0" i="0" u="none" strike="noStrike" dirty="0">
                          <a:solidFill>
                            <a:srgbClr val="000000"/>
                          </a:solidFill>
                          <a:effectLst/>
                          <a:latin typeface="FS Albert Pro"/>
                        </a:rPr>
                        <a:t>Become a counsellor</a:t>
                      </a:r>
                      <a:endParaRPr lang="en-US" dirty="0">
                        <a:effectLst/>
                      </a:endParaRPr>
                    </a:p>
                    <a:p>
                      <a:pPr algn="ctr" rtl="0" fontAlgn="t"/>
                      <a:r>
                        <a:rPr lang="en-US" sz="1100" b="0" i="0" u="none" strike="noStrike" dirty="0">
                          <a:solidFill>
                            <a:srgbClr val="000000"/>
                          </a:solidFill>
                          <a:effectLst/>
                          <a:latin typeface="FS Albert Pro"/>
                        </a:rPr>
                        <a:t>or move on to level 7</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r>
                        <a:rPr lang="en-US" sz="1100" b="0" i="0" u="none" strike="noStrike" dirty="0">
                          <a:solidFill>
                            <a:srgbClr val="000000"/>
                          </a:solidFill>
                          <a:effectLst/>
                          <a:latin typeface="FS Albert Pro"/>
                        </a:rPr>
                        <a:t>-Read</a:t>
                      </a:r>
                      <a:endParaRPr lang="en-US" dirty="0">
                        <a:effectLst/>
                      </a:endParaRPr>
                    </a:p>
                    <a:p>
                      <a:pPr algn="ctr" rtl="0" fontAlgn="t"/>
                      <a:r>
                        <a:rPr lang="en-US" sz="1100" b="0" i="0" u="none" strike="noStrike" dirty="0">
                          <a:solidFill>
                            <a:srgbClr val="000000"/>
                          </a:solidFill>
                          <a:effectLst/>
                          <a:latin typeface="FS Albert Pro"/>
                        </a:rPr>
                        <a:t>-Attend lessons</a:t>
                      </a:r>
                      <a:endParaRPr lang="en-US" dirty="0">
                        <a:effectLst/>
                      </a:endParaRPr>
                    </a:p>
                    <a:p>
                      <a:pPr algn="ctr" rtl="0" fontAlgn="t"/>
                      <a:r>
                        <a:rPr lang="en-US" sz="1100" b="0" i="0" u="none" strike="noStrike" dirty="0">
                          <a:solidFill>
                            <a:srgbClr val="000000"/>
                          </a:solidFill>
                          <a:effectLst/>
                          <a:latin typeface="FS Albert Pro"/>
                        </a:rPr>
                        <a:t>-Make new study plan</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r>
                        <a:rPr lang="en-US" dirty="0">
                          <a:effectLst/>
                        </a:rPr>
                      </a:br>
                      <a:r>
                        <a:rPr lang="en-US" sz="1100" b="0" i="0" u="none" strike="noStrike" noProof="0" dirty="0">
                          <a:solidFill>
                            <a:srgbClr val="000000"/>
                          </a:solidFill>
                          <a:effectLst/>
                          <a:latin typeface="FS Albert Pro"/>
                        </a:rPr>
                        <a:t>-Time management</a:t>
                      </a:r>
                    </a:p>
                    <a:p>
                      <a:pPr lvl="0" algn="ctr">
                        <a:buNone/>
                      </a:pPr>
                      <a:r>
                        <a:rPr lang="en-US" sz="1100" b="0" i="0" u="none" strike="noStrike" noProof="0" dirty="0">
                          <a:solidFill>
                            <a:srgbClr val="000000"/>
                          </a:solidFill>
                          <a:effectLst/>
                          <a:latin typeface="FS Albert Pro"/>
                        </a:rPr>
                        <a:t>-keep to study plan</a:t>
                      </a:r>
                    </a:p>
                    <a:p>
                      <a:pPr lvl="0" algn="ctr">
                        <a:buNone/>
                      </a:pPr>
                      <a:r>
                        <a:rPr lang="en-US" sz="1100" b="0" i="0" u="none" strike="noStrike" noProof="0" dirty="0">
                          <a:solidFill>
                            <a:srgbClr val="000000"/>
                          </a:solidFill>
                          <a:effectLst/>
                          <a:latin typeface="FS Albert Pro"/>
                        </a:rPr>
                        <a:t>-Make more time for reading</a:t>
                      </a:r>
                    </a:p>
                    <a:p>
                      <a:pPr lvl="0">
                        <a:buNone/>
                      </a:pP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lvl="0" algn="ctr">
                        <a:buNone/>
                      </a:pPr>
                      <a:r>
                        <a:rPr lang="en-US" sz="1100" b="0" i="0" u="none" strike="noStrike" noProof="0" dirty="0">
                          <a:solidFill>
                            <a:srgbClr val="000000"/>
                          </a:solidFill>
                          <a:effectLst/>
                          <a:latin typeface="FS Albert Pro"/>
                        </a:rPr>
                        <a:t>- Complete assignments on time</a:t>
                      </a:r>
                      <a:br>
                        <a:rPr lang="en-US" dirty="0">
                          <a:effectLst/>
                        </a:rPr>
                      </a:br>
                      <a:r>
                        <a:rPr lang="en-US" sz="1100" b="0" i="0" u="none" strike="noStrike" noProof="0" dirty="0">
                          <a:solidFill>
                            <a:srgbClr val="000000"/>
                          </a:solidFill>
                          <a:effectLst/>
                          <a:latin typeface="FS Albert Pro"/>
                        </a:rPr>
                        <a:t>-Evaluate previous feed- back from lecturers</a:t>
                      </a:r>
                      <a:endParaRPr lang="en-US"/>
                    </a:p>
                    <a:p>
                      <a:pPr lvl="0" algn="ctr">
                        <a:buNone/>
                      </a:pPr>
                      <a:r>
                        <a:rPr lang="en-US" sz="1100" b="0" i="0" u="none" strike="noStrike" noProof="0" dirty="0">
                          <a:solidFill>
                            <a:srgbClr val="000000"/>
                          </a:solidFill>
                          <a:effectLst/>
                          <a:latin typeface="FS Albert Pro"/>
                        </a:rPr>
                        <a:t>-keep on track with my study plan</a:t>
                      </a:r>
                    </a:p>
                    <a:p>
                      <a:pPr lvl="0" algn="ctr">
                        <a:buNone/>
                      </a:pP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indent="457200" algn="ctr" rtl="0" fontAlgn="t"/>
                      <a:br>
                        <a:rPr lang="en-US" dirty="0">
                          <a:effectLst/>
                        </a:rPr>
                      </a:br>
                      <a:br>
                        <a:rPr lang="en-US" dirty="0">
                          <a:effectLst/>
                        </a:rPr>
                      </a:br>
                      <a:r>
                        <a:rPr lang="en-US" sz="1100" b="0" i="0" u="none" strike="noStrike" dirty="0">
                          <a:solidFill>
                            <a:srgbClr val="000000"/>
                          </a:solidFill>
                          <a:effectLst/>
                          <a:latin typeface="FS Albert Pro"/>
                        </a:rPr>
                        <a:t>June 2027</a:t>
                      </a:r>
                      <a:endParaRPr lang="en-US"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3683990"/>
                  </a:ext>
                </a:extLst>
              </a:tr>
            </a:tbl>
          </a:graphicData>
        </a:graphic>
      </p:graphicFrame>
      <p:sp>
        <p:nvSpPr>
          <p:cNvPr id="4" name="Date Placeholder 3">
            <a:extLst>
              <a:ext uri="{FF2B5EF4-FFF2-40B4-BE49-F238E27FC236}">
                <a16:creationId xmlns:a16="http://schemas.microsoft.com/office/drawing/2014/main" id="{0E69BBAD-5A54-6364-7527-72165A3780F8}"/>
              </a:ext>
            </a:extLst>
          </p:cNvPr>
          <p:cNvSpPr>
            <a:spLocks noGrp="1"/>
          </p:cNvSpPr>
          <p:nvPr>
            <p:ph type="dt" sz="half" idx="10"/>
          </p:nvPr>
        </p:nvSpPr>
        <p:spPr/>
        <p:txBody>
          <a:bodyPr/>
          <a:lstStyle/>
          <a:p>
            <a:fld id="{57997BA6-BEF8-495F-ACCD-8D19769E4FC6}" type="datetime2">
              <a:rPr lang="en-US" smtClean="0"/>
              <a:t>Monday, December 23, 2024</a:t>
            </a:fld>
            <a:endParaRPr lang="en-US" dirty="0"/>
          </a:p>
        </p:txBody>
      </p:sp>
      <p:sp>
        <p:nvSpPr>
          <p:cNvPr id="6" name="Slide Number Placeholder 5">
            <a:extLst>
              <a:ext uri="{FF2B5EF4-FFF2-40B4-BE49-F238E27FC236}">
                <a16:creationId xmlns:a16="http://schemas.microsoft.com/office/drawing/2014/main" id="{5FF0C562-1A47-01CF-DD29-6B3905E94FEF}"/>
              </a:ext>
            </a:extLst>
          </p:cNvPr>
          <p:cNvSpPr>
            <a:spLocks noGrp="1"/>
          </p:cNvSpPr>
          <p:nvPr>
            <p:ph type="sldNum" sz="quarter" idx="12"/>
          </p:nvPr>
        </p:nvSpPr>
        <p:spPr/>
        <p:txBody>
          <a:bodyPr/>
          <a:lstStyle/>
          <a:p>
            <a:fld id="{7BE69E03-4804-4553-A1EC-F089884EF50F}" type="slidenum">
              <a:rPr lang="en-US" smtClean="0"/>
              <a:t>3</a:t>
            </a:fld>
            <a:endParaRPr lang="en-US"/>
          </a:p>
        </p:txBody>
      </p:sp>
      <p:sp>
        <p:nvSpPr>
          <p:cNvPr id="9" name="TextBox 8">
            <a:extLst>
              <a:ext uri="{FF2B5EF4-FFF2-40B4-BE49-F238E27FC236}">
                <a16:creationId xmlns:a16="http://schemas.microsoft.com/office/drawing/2014/main" id="{F63E7519-8F51-351C-46EC-3A780F560827}"/>
              </a:ext>
            </a:extLst>
          </p:cNvPr>
          <p:cNvSpPr txBox="1"/>
          <p:nvPr/>
        </p:nvSpPr>
        <p:spPr>
          <a:xfrm>
            <a:off x="4181606" y="663880"/>
            <a:ext cx="328599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u="sng">
                <a:latin typeface="Calibri"/>
                <a:ea typeface="Calibri"/>
                <a:cs typeface="Calibri"/>
              </a:rPr>
              <a:t>Personal Development Plan </a:t>
            </a:r>
          </a:p>
          <a:p>
            <a:endParaRPr lang="en-US"/>
          </a:p>
          <a:p>
            <a:endParaRPr lang="en-US"/>
          </a:p>
        </p:txBody>
      </p:sp>
    </p:spTree>
    <p:extLst>
      <p:ext uri="{BB962C8B-B14F-4D97-AF65-F5344CB8AC3E}">
        <p14:creationId xmlns:p14="http://schemas.microsoft.com/office/powerpoint/2010/main" val="2145990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9EDBE0-8B56-9461-FBC5-61793ECD78A8}"/>
              </a:ext>
            </a:extLst>
          </p:cNvPr>
          <p:cNvSpPr>
            <a:spLocks noGrp="1"/>
          </p:cNvSpPr>
          <p:nvPr>
            <p:ph type="dt" sz="half" idx="10"/>
          </p:nvPr>
        </p:nvSpPr>
        <p:spPr/>
        <p:txBody>
          <a:bodyPr/>
          <a:lstStyle/>
          <a:p>
            <a:fld id="{4EE98B79-F222-4FD1-8713-07459E1B5004}" type="datetime2">
              <a:rPr lang="en-US" smtClean="0"/>
              <a:t>Monday, December 23, 2024</a:t>
            </a:fld>
            <a:endParaRPr lang="en-US"/>
          </a:p>
        </p:txBody>
      </p:sp>
      <p:sp>
        <p:nvSpPr>
          <p:cNvPr id="3" name="Footer Placeholder 2">
            <a:extLst>
              <a:ext uri="{FF2B5EF4-FFF2-40B4-BE49-F238E27FC236}">
                <a16:creationId xmlns:a16="http://schemas.microsoft.com/office/drawing/2014/main" id="{7EEA1DA6-9EDE-8171-77F5-AD39B563C38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F5519E65-E77F-75E1-26DE-CA7E5E124252}"/>
              </a:ext>
            </a:extLst>
          </p:cNvPr>
          <p:cNvSpPr>
            <a:spLocks noGrp="1"/>
          </p:cNvSpPr>
          <p:nvPr>
            <p:ph type="sldNum" sz="quarter" idx="12"/>
          </p:nvPr>
        </p:nvSpPr>
        <p:spPr/>
        <p:txBody>
          <a:bodyPr/>
          <a:lstStyle/>
          <a:p>
            <a:fld id="{7BE69E03-4804-4553-A1EC-F089884EF50F}" type="slidenum">
              <a:rPr lang="en-US" smtClean="0"/>
              <a:t>4</a:t>
            </a:fld>
            <a:endParaRPr lang="en-US"/>
          </a:p>
        </p:txBody>
      </p:sp>
      <p:pic>
        <p:nvPicPr>
          <p:cNvPr id="5" name="Picture 4" descr="Patient and counselor">
            <a:extLst>
              <a:ext uri="{FF2B5EF4-FFF2-40B4-BE49-F238E27FC236}">
                <a16:creationId xmlns:a16="http://schemas.microsoft.com/office/drawing/2014/main" id="{64117B40-C439-44A0-69A3-C106F8842051}"/>
              </a:ext>
            </a:extLst>
          </p:cNvPr>
          <p:cNvPicPr>
            <a:picLocks noChangeAspect="1"/>
          </p:cNvPicPr>
          <p:nvPr/>
        </p:nvPicPr>
        <p:blipFill>
          <a:blip r:embed="rId2"/>
          <a:stretch>
            <a:fillRect/>
          </a:stretch>
        </p:blipFill>
        <p:spPr>
          <a:xfrm>
            <a:off x="7922711" y="203547"/>
            <a:ext cx="4018768" cy="2724411"/>
          </a:xfrm>
          <a:prstGeom prst="rect">
            <a:avLst/>
          </a:prstGeom>
        </p:spPr>
      </p:pic>
      <p:sp>
        <p:nvSpPr>
          <p:cNvPr id="7" name="TextBox 6">
            <a:extLst>
              <a:ext uri="{FF2B5EF4-FFF2-40B4-BE49-F238E27FC236}">
                <a16:creationId xmlns:a16="http://schemas.microsoft.com/office/drawing/2014/main" id="{40BF463D-83D5-9BFA-4A99-439C80D5081A}"/>
              </a:ext>
            </a:extLst>
          </p:cNvPr>
          <p:cNvSpPr txBox="1"/>
          <p:nvPr/>
        </p:nvSpPr>
        <p:spPr>
          <a:xfrm>
            <a:off x="4519979" y="3721428"/>
            <a:ext cx="634241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accent6"/>
                </a:solidFill>
              </a:rPr>
              <a:t>S</a:t>
            </a:r>
            <a:r>
              <a:rPr lang="en-US" sz="2400" dirty="0">
                <a:solidFill>
                  <a:schemeClr val="bg1"/>
                </a:solidFill>
              </a:rPr>
              <a:t>pecific</a:t>
            </a:r>
          </a:p>
          <a:p>
            <a:r>
              <a:rPr lang="en-US" sz="2400" dirty="0" err="1">
                <a:solidFill>
                  <a:schemeClr val="accent6"/>
                </a:solidFill>
              </a:rPr>
              <a:t>M</a:t>
            </a:r>
            <a:r>
              <a:rPr lang="en-US" sz="2400" dirty="0" err="1">
                <a:solidFill>
                  <a:schemeClr val="bg1"/>
                </a:solidFill>
              </a:rPr>
              <a:t>esurable</a:t>
            </a:r>
            <a:endParaRPr lang="en-US" sz="2400">
              <a:solidFill>
                <a:schemeClr val="bg1"/>
              </a:solidFill>
            </a:endParaRPr>
          </a:p>
          <a:p>
            <a:r>
              <a:rPr lang="en-US" sz="2400" dirty="0" err="1">
                <a:solidFill>
                  <a:schemeClr val="accent6"/>
                </a:solidFill>
              </a:rPr>
              <a:t>A</a:t>
            </a:r>
            <a:r>
              <a:rPr lang="en-US" sz="2400" dirty="0" err="1">
                <a:solidFill>
                  <a:schemeClr val="bg1"/>
                </a:solidFill>
              </a:rPr>
              <a:t>cheavable</a:t>
            </a:r>
            <a:endParaRPr lang="en-US" sz="2400">
              <a:solidFill>
                <a:schemeClr val="bg1"/>
              </a:solidFill>
            </a:endParaRPr>
          </a:p>
          <a:p>
            <a:r>
              <a:rPr lang="en-US" sz="2400" dirty="0" err="1">
                <a:solidFill>
                  <a:schemeClr val="accent6"/>
                </a:solidFill>
              </a:rPr>
              <a:t>R</a:t>
            </a:r>
            <a:r>
              <a:rPr lang="en-US" sz="2400" dirty="0" err="1">
                <a:solidFill>
                  <a:schemeClr val="bg1"/>
                </a:solidFill>
              </a:rPr>
              <a:t>elivent</a:t>
            </a:r>
            <a:endParaRPr lang="en-US" sz="2400">
              <a:solidFill>
                <a:schemeClr val="bg1"/>
              </a:solidFill>
            </a:endParaRPr>
          </a:p>
          <a:p>
            <a:r>
              <a:rPr lang="en-US" sz="2400" dirty="0">
                <a:solidFill>
                  <a:schemeClr val="accent6"/>
                </a:solidFill>
              </a:rPr>
              <a:t>T</a:t>
            </a:r>
            <a:r>
              <a:rPr lang="en-US" sz="2400" dirty="0">
                <a:solidFill>
                  <a:schemeClr val="bg1"/>
                </a:solidFill>
              </a:rPr>
              <a:t>ime-based  </a:t>
            </a:r>
          </a:p>
          <a:p>
            <a:r>
              <a:rPr lang="en-US" sz="2400" dirty="0">
                <a:solidFill>
                  <a:schemeClr val="bg1"/>
                </a:solidFill>
              </a:rPr>
              <a:t>(Williams, 2023)</a:t>
            </a:r>
          </a:p>
        </p:txBody>
      </p:sp>
    </p:spTree>
    <p:extLst>
      <p:ext uri="{BB962C8B-B14F-4D97-AF65-F5344CB8AC3E}">
        <p14:creationId xmlns:p14="http://schemas.microsoft.com/office/powerpoint/2010/main" val="1251173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5CE19D-AE62-0915-ED2E-76BFF82B03DF}"/>
              </a:ext>
            </a:extLst>
          </p:cNvPr>
          <p:cNvSpPr>
            <a:spLocks noGrp="1"/>
          </p:cNvSpPr>
          <p:nvPr>
            <p:ph type="dt" sz="half" idx="10"/>
          </p:nvPr>
        </p:nvSpPr>
        <p:spPr/>
        <p:txBody>
          <a:bodyPr/>
          <a:lstStyle/>
          <a:p>
            <a:fld id="{4EE98B79-F222-4FD1-8713-07459E1B5004}" type="datetime2">
              <a:rPr lang="en-US" smtClean="0"/>
              <a:t>Monday, December 23, 2024</a:t>
            </a:fld>
            <a:endParaRPr lang="en-US"/>
          </a:p>
        </p:txBody>
      </p:sp>
      <p:sp>
        <p:nvSpPr>
          <p:cNvPr id="3" name="Footer Placeholder 2">
            <a:extLst>
              <a:ext uri="{FF2B5EF4-FFF2-40B4-BE49-F238E27FC236}">
                <a16:creationId xmlns:a16="http://schemas.microsoft.com/office/drawing/2014/main" id="{AD5553B1-FD5F-AD00-1169-89CDA8E05D53}"/>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AF4FF07B-1264-255D-FA6C-FB4625681761}"/>
              </a:ext>
            </a:extLst>
          </p:cNvPr>
          <p:cNvSpPr>
            <a:spLocks noGrp="1"/>
          </p:cNvSpPr>
          <p:nvPr>
            <p:ph type="sldNum" sz="quarter" idx="12"/>
          </p:nvPr>
        </p:nvSpPr>
        <p:spPr/>
        <p:txBody>
          <a:bodyPr/>
          <a:lstStyle/>
          <a:p>
            <a:fld id="{7BE69E03-4804-4553-A1EC-F089884EF50F}" type="slidenum">
              <a:rPr lang="en-US" smtClean="0"/>
              <a:t>5</a:t>
            </a:fld>
            <a:endParaRPr lang="en-US"/>
          </a:p>
        </p:txBody>
      </p:sp>
      <p:sp>
        <p:nvSpPr>
          <p:cNvPr id="5" name="TextBox 4">
            <a:extLst>
              <a:ext uri="{FF2B5EF4-FFF2-40B4-BE49-F238E27FC236}">
                <a16:creationId xmlns:a16="http://schemas.microsoft.com/office/drawing/2014/main" id="{27E31082-8DFF-10F5-57F8-A1A5C099716C}"/>
              </a:ext>
            </a:extLst>
          </p:cNvPr>
          <p:cNvSpPr txBox="1"/>
          <p:nvPr/>
        </p:nvSpPr>
        <p:spPr>
          <a:xfrm rot="10800000" flipH="1" flipV="1">
            <a:off x="6099694" y="2827818"/>
            <a:ext cx="385254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t>Make lists</a:t>
            </a:r>
            <a:endParaRPr lang="en-US" sz="2400" dirty="0"/>
          </a:p>
          <a:p>
            <a:pPr marL="285750" indent="-285750">
              <a:buFont typeface="Arial"/>
              <a:buChar char="•"/>
            </a:pPr>
            <a:r>
              <a:rPr lang="en-US" sz="2400"/>
              <a:t>Follow plans</a:t>
            </a:r>
            <a:endParaRPr lang="en-US" sz="2400" dirty="0"/>
          </a:p>
          <a:p>
            <a:pPr marL="285750" indent="-285750">
              <a:buFont typeface="Arial"/>
              <a:buChar char="•"/>
            </a:pPr>
            <a:r>
              <a:rPr lang="en-US" sz="2400"/>
              <a:t>Keep on track</a:t>
            </a:r>
            <a:endParaRPr lang="en-US" sz="2400" dirty="0"/>
          </a:p>
        </p:txBody>
      </p:sp>
    </p:spTree>
    <p:extLst>
      <p:ext uri="{BB962C8B-B14F-4D97-AF65-F5344CB8AC3E}">
        <p14:creationId xmlns:p14="http://schemas.microsoft.com/office/powerpoint/2010/main" val="856330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A14322-2D12-222F-CAB1-EEB8F3F9A4B7}"/>
              </a:ext>
            </a:extLst>
          </p:cNvPr>
          <p:cNvSpPr>
            <a:spLocks noGrp="1"/>
          </p:cNvSpPr>
          <p:nvPr>
            <p:ph type="dt" sz="half" idx="10"/>
          </p:nvPr>
        </p:nvSpPr>
        <p:spPr/>
        <p:txBody>
          <a:bodyPr/>
          <a:lstStyle/>
          <a:p>
            <a:fld id="{4EE98B79-F222-4FD1-8713-07459E1B5004}" type="datetime2">
              <a:rPr lang="en-US" smtClean="0"/>
              <a:t>Monday, December 23, 2024</a:t>
            </a:fld>
            <a:endParaRPr lang="en-US"/>
          </a:p>
        </p:txBody>
      </p:sp>
      <p:sp>
        <p:nvSpPr>
          <p:cNvPr id="3" name="Footer Placeholder 2">
            <a:extLst>
              <a:ext uri="{FF2B5EF4-FFF2-40B4-BE49-F238E27FC236}">
                <a16:creationId xmlns:a16="http://schemas.microsoft.com/office/drawing/2014/main" id="{07FFC55F-A4E0-C4A7-648E-A20CFDEF0661}"/>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B0692F2-7668-7A54-1414-AC792C9700AB}"/>
              </a:ext>
            </a:extLst>
          </p:cNvPr>
          <p:cNvSpPr>
            <a:spLocks noGrp="1"/>
          </p:cNvSpPr>
          <p:nvPr>
            <p:ph type="sldNum" sz="quarter" idx="12"/>
          </p:nvPr>
        </p:nvSpPr>
        <p:spPr/>
        <p:txBody>
          <a:bodyPr/>
          <a:lstStyle/>
          <a:p>
            <a:fld id="{7BE69E03-4804-4553-A1EC-F089884EF50F}" type="slidenum">
              <a:rPr lang="en-US" smtClean="0"/>
              <a:t>6</a:t>
            </a:fld>
            <a:endParaRPr lang="en-US"/>
          </a:p>
        </p:txBody>
      </p:sp>
      <p:sp>
        <p:nvSpPr>
          <p:cNvPr id="5" name="TextBox 4">
            <a:extLst>
              <a:ext uri="{FF2B5EF4-FFF2-40B4-BE49-F238E27FC236}">
                <a16:creationId xmlns:a16="http://schemas.microsoft.com/office/drawing/2014/main" id="{D112DC53-B735-2031-A3D4-D5CF6FCD41F0}"/>
              </a:ext>
            </a:extLst>
          </p:cNvPr>
          <p:cNvSpPr txBox="1"/>
          <p:nvPr/>
        </p:nvSpPr>
        <p:spPr>
          <a:xfrm>
            <a:off x="5474357" y="2324151"/>
            <a:ext cx="5740375"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bg1"/>
                </a:solidFill>
              </a:rPr>
              <a:t>Remember why you are doing this and what is important.</a:t>
            </a:r>
          </a:p>
          <a:p>
            <a:endParaRPr lang="en-US" sz="2400" dirty="0">
              <a:solidFill>
                <a:schemeClr val="bg1"/>
              </a:solidFill>
            </a:endParaRPr>
          </a:p>
          <a:p>
            <a:endParaRPr lang="en-US" sz="2400" dirty="0">
              <a:solidFill>
                <a:schemeClr val="bg1"/>
              </a:solidFill>
            </a:endParaRPr>
          </a:p>
          <a:p>
            <a:pPr marL="285750" indent="-285750">
              <a:buFont typeface="Arial,Sans-Serif"/>
              <a:buChar char="•"/>
            </a:pPr>
            <a:r>
              <a:rPr lang="en-US" sz="2400" dirty="0">
                <a:solidFill>
                  <a:srgbClr val="000000"/>
                </a:solidFill>
              </a:rPr>
              <a:t>Make lists</a:t>
            </a:r>
          </a:p>
          <a:p>
            <a:pPr marL="285750" indent="-285750">
              <a:buFont typeface="Arial,Sans-Serif"/>
              <a:buChar char="•"/>
            </a:pPr>
            <a:r>
              <a:rPr lang="en-US" sz="2400" dirty="0">
                <a:solidFill>
                  <a:srgbClr val="000000"/>
                </a:solidFill>
              </a:rPr>
              <a:t>Follow plans</a:t>
            </a:r>
          </a:p>
          <a:p>
            <a:pPr marL="285750" indent="-285750">
              <a:buFont typeface="Arial,Sans-Serif"/>
              <a:buChar char="•"/>
            </a:pPr>
            <a:r>
              <a:rPr lang="en-US" sz="2400" dirty="0">
                <a:solidFill>
                  <a:srgbClr val="000000"/>
                </a:solidFill>
              </a:rPr>
              <a:t>Keep on track</a:t>
            </a:r>
          </a:p>
          <a:p>
            <a:endParaRPr lang="en-US" sz="2400" dirty="0">
              <a:solidFill>
                <a:schemeClr val="bg1"/>
              </a:solidFill>
            </a:endParaRPr>
          </a:p>
          <a:p>
            <a:endParaRPr lang="en-US" sz="2400" dirty="0">
              <a:solidFill>
                <a:schemeClr val="bg1"/>
              </a:solidFill>
            </a:endParaRPr>
          </a:p>
          <a:p>
            <a:endParaRPr lang="en-US" sz="2400" dirty="0">
              <a:solidFill>
                <a:schemeClr val="bg1"/>
              </a:solidFill>
            </a:endParaRPr>
          </a:p>
          <a:p>
            <a:endParaRPr lang="en-US" sz="2400" dirty="0">
              <a:solidFill>
                <a:schemeClr val="bg1"/>
              </a:solidFill>
            </a:endParaRPr>
          </a:p>
          <a:p>
            <a:endParaRPr lang="en-US" sz="2400" dirty="0">
              <a:solidFill>
                <a:schemeClr val="bg1"/>
              </a:solidFill>
            </a:endParaRPr>
          </a:p>
        </p:txBody>
      </p:sp>
    </p:spTree>
    <p:extLst>
      <p:ext uri="{BB962C8B-B14F-4D97-AF65-F5344CB8AC3E}">
        <p14:creationId xmlns:p14="http://schemas.microsoft.com/office/powerpoint/2010/main" val="166906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95351B-A969-384E-C452-2E10D1ECB273}"/>
              </a:ext>
            </a:extLst>
          </p:cNvPr>
          <p:cNvSpPr>
            <a:spLocks noGrp="1"/>
          </p:cNvSpPr>
          <p:nvPr>
            <p:ph type="dt" sz="half" idx="10"/>
          </p:nvPr>
        </p:nvSpPr>
        <p:spPr/>
        <p:txBody>
          <a:bodyPr/>
          <a:lstStyle/>
          <a:p>
            <a:fld id="{4EE98B79-F222-4FD1-8713-07459E1B5004}" type="datetime2">
              <a:rPr lang="en-US" smtClean="0"/>
              <a:t>Monday, December 23, 2024</a:t>
            </a:fld>
            <a:endParaRPr lang="en-US"/>
          </a:p>
        </p:txBody>
      </p:sp>
      <p:sp>
        <p:nvSpPr>
          <p:cNvPr id="3" name="Footer Placeholder 2">
            <a:extLst>
              <a:ext uri="{FF2B5EF4-FFF2-40B4-BE49-F238E27FC236}">
                <a16:creationId xmlns:a16="http://schemas.microsoft.com/office/drawing/2014/main" id="{AD50E23D-78C0-F576-F79D-99E9C2C1138D}"/>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D1CFF464-1F50-7925-414E-EF1C085FC33B}"/>
              </a:ext>
            </a:extLst>
          </p:cNvPr>
          <p:cNvSpPr>
            <a:spLocks noGrp="1"/>
          </p:cNvSpPr>
          <p:nvPr>
            <p:ph type="sldNum" sz="quarter" idx="12"/>
          </p:nvPr>
        </p:nvSpPr>
        <p:spPr/>
        <p:txBody>
          <a:bodyPr/>
          <a:lstStyle/>
          <a:p>
            <a:fld id="{7BE69E03-4804-4553-A1EC-F089884EF50F}" type="slidenum">
              <a:rPr lang="en-US" smtClean="0"/>
              <a:t>7</a:t>
            </a:fld>
            <a:endParaRPr lang="en-US"/>
          </a:p>
        </p:txBody>
      </p:sp>
      <p:pic>
        <p:nvPicPr>
          <p:cNvPr id="5" name="Picture 4" descr="Calendar flipping">
            <a:extLst>
              <a:ext uri="{FF2B5EF4-FFF2-40B4-BE49-F238E27FC236}">
                <a16:creationId xmlns:a16="http://schemas.microsoft.com/office/drawing/2014/main" id="{F28FDB78-B0DA-8617-8FC3-51C8A549B5FE}"/>
              </a:ext>
            </a:extLst>
          </p:cNvPr>
          <p:cNvPicPr>
            <a:picLocks noChangeAspect="1"/>
          </p:cNvPicPr>
          <p:nvPr/>
        </p:nvPicPr>
        <p:blipFill>
          <a:blip r:embed="rId2"/>
          <a:stretch>
            <a:fillRect/>
          </a:stretch>
        </p:blipFill>
        <p:spPr>
          <a:xfrm>
            <a:off x="8204547" y="4166810"/>
            <a:ext cx="3987453" cy="2689284"/>
          </a:xfrm>
          <a:prstGeom prst="rect">
            <a:avLst/>
          </a:prstGeom>
        </p:spPr>
      </p:pic>
      <p:sp>
        <p:nvSpPr>
          <p:cNvPr id="6" name="TextBox 5">
            <a:extLst>
              <a:ext uri="{FF2B5EF4-FFF2-40B4-BE49-F238E27FC236}">
                <a16:creationId xmlns:a16="http://schemas.microsoft.com/office/drawing/2014/main" id="{68DAC6CC-8971-B503-71C0-220236ADC819}"/>
              </a:ext>
            </a:extLst>
          </p:cNvPr>
          <p:cNvSpPr txBox="1"/>
          <p:nvPr/>
        </p:nvSpPr>
        <p:spPr>
          <a:xfrm>
            <a:off x="2170141" y="1022066"/>
            <a:ext cx="754649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rPr>
              <a:t>References :</a:t>
            </a:r>
          </a:p>
          <a:p>
            <a:r>
              <a:rPr lang="en-US" dirty="0">
                <a:solidFill>
                  <a:schemeClr val="bg1"/>
                </a:solidFill>
                <a:latin typeface="Source Sans Pro"/>
                <a:ea typeface="Source Sans Pro"/>
              </a:rPr>
              <a:t>Nerys Williams, Writing a Personal Development Plan, </a:t>
            </a:r>
            <a:r>
              <a:rPr lang="en-US" i="1" dirty="0">
                <a:solidFill>
                  <a:schemeClr val="bg1"/>
                </a:solidFill>
                <a:latin typeface="Source Sans Pro"/>
                <a:ea typeface="Source Sans Pro"/>
              </a:rPr>
              <a:t>Occupational Medicine</a:t>
            </a:r>
            <a:r>
              <a:rPr lang="en-US" dirty="0">
                <a:solidFill>
                  <a:schemeClr val="bg1"/>
                </a:solidFill>
                <a:latin typeface="Source Sans Pro"/>
                <a:ea typeface="Source Sans Pro"/>
              </a:rPr>
              <a:t>, Volume 73, Issue 6, August 2023, Page 381, </a:t>
            </a:r>
            <a:r>
              <a:rPr lang="en-US" dirty="0">
                <a:solidFill>
                  <a:schemeClr val="bg1"/>
                </a:solidFill>
                <a:latin typeface="Source Sans Pro"/>
                <a:ea typeface="Source Sans Pro"/>
                <a:hlinkClick r:id="rId3">
                  <a:extLst>
                    <a:ext uri="{A12FA001-AC4F-418D-AE19-62706E023703}">
                      <ahyp:hlinkClr xmlns:ahyp="http://schemas.microsoft.com/office/drawing/2018/hyperlinkcolor" val="tx"/>
                    </a:ext>
                  </a:extLst>
                </a:hlinkClick>
              </a:rPr>
              <a:t>https://doi.org/10.1093/occmed/kqad037</a:t>
            </a:r>
            <a:endParaRPr lang="en-US">
              <a:solidFill>
                <a:schemeClr val="bg1"/>
              </a:solidFill>
              <a:hlinkClick r:id="rId3">
                <a:extLst>
                  <a:ext uri="{A12FA001-AC4F-418D-AE19-62706E023703}">
                    <ahyp:hlinkClr xmlns:ahyp="http://schemas.microsoft.com/office/drawing/2018/hyperlinkcolor" val="tx"/>
                  </a:ext>
                </a:extLst>
              </a:hlinkClick>
            </a:endParaRPr>
          </a:p>
          <a:p>
            <a:endParaRPr lang="en-US" dirty="0">
              <a:solidFill>
                <a:schemeClr val="bg1"/>
              </a:solidFill>
            </a:endParaRPr>
          </a:p>
        </p:txBody>
      </p:sp>
    </p:spTree>
    <p:extLst>
      <p:ext uri="{BB962C8B-B14F-4D97-AF65-F5344CB8AC3E}">
        <p14:creationId xmlns:p14="http://schemas.microsoft.com/office/powerpoint/2010/main" val="2744393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85A8E3-F69C-7A8C-D323-243C9566A8E2}"/>
              </a:ext>
            </a:extLst>
          </p:cNvPr>
          <p:cNvSpPr>
            <a:spLocks noGrp="1"/>
          </p:cNvSpPr>
          <p:nvPr>
            <p:ph type="dt" sz="half" idx="10"/>
          </p:nvPr>
        </p:nvSpPr>
        <p:spPr/>
        <p:txBody>
          <a:bodyPr/>
          <a:lstStyle/>
          <a:p>
            <a:fld id="{4EE98B79-F222-4FD1-8713-07459E1B5004}" type="datetime2">
              <a:rPr lang="en-US" smtClean="0"/>
              <a:t>Monday, December 23, 2024</a:t>
            </a:fld>
            <a:endParaRPr lang="en-US"/>
          </a:p>
        </p:txBody>
      </p:sp>
      <p:sp>
        <p:nvSpPr>
          <p:cNvPr id="3" name="Footer Placeholder 2">
            <a:extLst>
              <a:ext uri="{FF2B5EF4-FFF2-40B4-BE49-F238E27FC236}">
                <a16:creationId xmlns:a16="http://schemas.microsoft.com/office/drawing/2014/main" id="{9DAEE36D-4B49-BDC9-46A7-F6E5834BF070}"/>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DFDDA708-B1D9-79EB-DD01-39602B157CA4}"/>
              </a:ext>
            </a:extLst>
          </p:cNvPr>
          <p:cNvSpPr>
            <a:spLocks noGrp="1"/>
          </p:cNvSpPr>
          <p:nvPr>
            <p:ph type="sldNum" sz="quarter" idx="12"/>
          </p:nvPr>
        </p:nvSpPr>
        <p:spPr/>
        <p:txBody>
          <a:bodyPr/>
          <a:lstStyle/>
          <a:p>
            <a:fld id="{7BE69E03-4804-4553-A1EC-F089884EF50F}" type="slidenum">
              <a:rPr lang="en-US" smtClean="0"/>
              <a:t>8</a:t>
            </a:fld>
            <a:endParaRPr lang="en-US"/>
          </a:p>
        </p:txBody>
      </p:sp>
      <p:sp>
        <p:nvSpPr>
          <p:cNvPr id="5" name="TextBox 4">
            <a:extLst>
              <a:ext uri="{FF2B5EF4-FFF2-40B4-BE49-F238E27FC236}">
                <a16:creationId xmlns:a16="http://schemas.microsoft.com/office/drawing/2014/main" id="{EA23E563-3167-72C5-993D-E769447AE794}"/>
              </a:ext>
            </a:extLst>
          </p:cNvPr>
          <p:cNvSpPr txBox="1"/>
          <p:nvPr/>
        </p:nvSpPr>
        <p:spPr>
          <a:xfrm>
            <a:off x="308020" y="224015"/>
            <a:ext cx="11606758"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solidFill>
                  <a:schemeClr val="bg1"/>
                </a:solidFill>
                <a:latin typeface="Times New Roman"/>
                <a:cs typeface="Times New Roman"/>
              </a:rPr>
              <a:t>Hi, my name is Lisa Miggins, and I am going to talk about my personal development plan that I have created to help me in completing the next three years in university. This will enable me to either progress onto level seven in my studies or to become a counsellor. I have used SMART goals to help me create my plan to make sure it is Specific to my needs, Measurable, Achievable, and realistic, Relevant and Time based. </a:t>
            </a:r>
            <a:endParaRPr lang="en-US" sz="1600" dirty="0">
              <a:solidFill>
                <a:schemeClr val="bg1"/>
              </a:solidFill>
              <a:latin typeface="Times New Roman"/>
              <a:cs typeface="Times New Roman"/>
            </a:endParaRPr>
          </a:p>
          <a:p>
            <a:r>
              <a:rPr lang="en-GB" sz="1600">
                <a:solidFill>
                  <a:schemeClr val="bg1"/>
                </a:solidFill>
                <a:latin typeface="Times New Roman"/>
                <a:cs typeface="Times New Roman"/>
              </a:rPr>
              <a:t>My PDP is based on me successfully and to the best of my ability completing my BSc in counselling and psychology. To do this I have made a list of the things that I need to achieve and a list of the things that I need to improve on that will help me achieve them. Things such as; I need to make sure I have done the relevant reading before each lecture, attend all lectures, and follow the study plan that I set out at the beginning of the year. I know one of my downfalls is time management and distractions. This is something I need to work on and keep on track of if I wish to succeed in university. </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To help me manage my time better I have set myself a timetable around university, work, and social activities. I have done this with the understanding that at times this timetable will need to be adjusted for both unexpected changes in life outside of university and for when deadlines for assignments are getting closer. </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When I set out my PDP, I have made sure it is specific in both my needs to succeed and to have a healthy balance with any other commitments I have.</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It is measurable as the goals I have set out have specific deadlines, such as; reading the relevant materials before a lecture and then attending the lecture. I will need to make sure that my goals are kept on track for me to achieve them.</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If I put in the effort needed, then the goals in my PDP are both achievable and relevant to help me progress throughout university. </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The goals I have set out for myself are relevant, as I know that throughout the year, I will keep needing to remind myself that it is important not to slip back into unhealthy habits that will only make things harder on myself. </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My PDP is time-based as all my assignments have deadlines and if I miss these deadlines from not following my plan, it could cause me to get lower grades or even result in me having to resist assignments or worst-case the entire year. </a:t>
            </a:r>
            <a:endParaRPr lang="en-US" sz="1600" dirty="0">
              <a:solidFill>
                <a:schemeClr val="bg1"/>
              </a:solidFill>
              <a:latin typeface="Times New Roman"/>
              <a:cs typeface="Times New Roman"/>
            </a:endParaRPr>
          </a:p>
          <a:p>
            <a:r>
              <a:rPr lang="en-GB" sz="1600" dirty="0">
                <a:solidFill>
                  <a:schemeClr val="bg1"/>
                </a:solidFill>
                <a:latin typeface="Times New Roman"/>
                <a:cs typeface="Times New Roman"/>
              </a:rPr>
              <a:t> Each year I plan to evaluate my PDP as even though my final goal is not going to change, the things I need to achieve and work on could, and I need to adjust this if it is necessary to help me either progress onto level seven in education or to become a counsellor. </a:t>
            </a:r>
            <a:endParaRPr lang="en-US" sz="1600" dirty="0">
              <a:solidFill>
                <a:schemeClr val="bg1"/>
              </a:solidFill>
              <a:latin typeface="Times New Roman"/>
              <a:cs typeface="Times New Roman"/>
            </a:endParaRPr>
          </a:p>
          <a:p>
            <a:endParaRPr lang="en-US" sz="1600" dirty="0">
              <a:solidFill>
                <a:schemeClr val="bg1"/>
              </a:solidFill>
              <a:latin typeface="Times New Roman"/>
              <a:cs typeface="Times New Roman"/>
            </a:endParaRPr>
          </a:p>
          <a:p>
            <a:pPr algn="l"/>
            <a:endParaRPr lang="en-US" sz="1600" dirty="0">
              <a:solidFill>
                <a:schemeClr val="bg1"/>
              </a:solidFill>
            </a:endParaRPr>
          </a:p>
        </p:txBody>
      </p:sp>
    </p:spTree>
    <p:extLst>
      <p:ext uri="{BB962C8B-B14F-4D97-AF65-F5344CB8AC3E}">
        <p14:creationId xmlns:p14="http://schemas.microsoft.com/office/powerpoint/2010/main" val="3499738283"/>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docProps/app.xml><?xml version="1.0" encoding="utf-8"?>
<Properties xmlns="http://schemas.openxmlformats.org/officeDocument/2006/extended-properties" xmlns:vt="http://schemas.openxmlformats.org/officeDocument/2006/docPropsVTypes">
  <Template>Circuit</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VeniceBeachVTI</vt:lpstr>
      <vt:lpstr>PowerPoint Presentation</vt:lpstr>
      <vt:lpstr>Component two: Individual video Presenting your PDP</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249</cp:revision>
  <dcterms:created xsi:type="dcterms:W3CDTF">2024-12-02T15:53:40Z</dcterms:created>
  <dcterms:modified xsi:type="dcterms:W3CDTF">2024-12-23T16:22:23Z</dcterms:modified>
</cp:coreProperties>
</file>