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6" r:id="rId4"/>
  </p:sldMasterIdLst>
  <p:sldIdLst>
    <p:sldId id="256" r:id="rId5"/>
    <p:sldId id="257" r:id="rId6"/>
    <p:sldId id="258" r:id="rId7"/>
    <p:sldId id="259" r:id="rId8"/>
    <p:sldId id="260" r:id="rId9"/>
    <p:sldId id="261" r:id="rId1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5DC1C33B-B846-43DD-8F70-0FE0E82C6CE5}" v="5" dt="2021-02-22T19:26:57.557"/>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44" autoAdjust="0"/>
    <p:restoredTop sz="94660"/>
  </p:normalViewPr>
  <p:slideViewPr>
    <p:cSldViewPr snapToGrid="0">
      <p:cViewPr varScale="1">
        <p:scale>
          <a:sx n="72" d="100"/>
          <a:sy n="72" d="100"/>
        </p:scale>
        <p:origin x="654"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theme" Target="theme/theme1.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viewProps" Target="viewProp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presProps" Target="presProps.xml"/><Relationship Id="rId5" Type="http://schemas.openxmlformats.org/officeDocument/2006/relationships/slide" Target="slides/slide1.xml"/><Relationship Id="rId15" Type="http://schemas.microsoft.com/office/2015/10/relationships/revisionInfo" Target="revisionInfo.xml"/><Relationship Id="rId10" Type="http://schemas.openxmlformats.org/officeDocument/2006/relationships/slide" Target="slides/slide6.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7A21818-E75A-458F-AC5B-0E9A2C76B835}"/>
              </a:ext>
            </a:extLst>
          </p:cNvPr>
          <p:cNvSpPr>
            <a:spLocks noGrp="1"/>
          </p:cNvSpPr>
          <p:nvPr>
            <p:ph type="ctrTitle"/>
          </p:nvPr>
        </p:nvSpPr>
        <p:spPr>
          <a:xfrm>
            <a:off x="448056" y="448056"/>
            <a:ext cx="11292840" cy="3401568"/>
          </a:xfrm>
        </p:spPr>
        <p:txBody>
          <a:bodyPr anchor="b">
            <a:normAutofit/>
          </a:bodyPr>
          <a:lstStyle>
            <a:lvl1pPr algn="l">
              <a:defRPr sz="6400">
                <a:solidFill>
                  <a:schemeClr val="tx2"/>
                </a:solidFill>
              </a:defRPr>
            </a:lvl1pPr>
          </a:lstStyle>
          <a:p>
            <a:r>
              <a:rPr lang="en-US"/>
              <a:t>Click to edit Master title style</a:t>
            </a:r>
            <a:endParaRPr lang="en-US" dirty="0"/>
          </a:p>
        </p:txBody>
      </p:sp>
      <p:sp>
        <p:nvSpPr>
          <p:cNvPr id="3" name="Subtitle 2">
            <a:extLst>
              <a:ext uri="{FF2B5EF4-FFF2-40B4-BE49-F238E27FC236}">
                <a16:creationId xmlns:a16="http://schemas.microsoft.com/office/drawing/2014/main" id="{C6EE64DE-978B-4F95-BB3C-D027D8008748}"/>
              </a:ext>
            </a:extLst>
          </p:cNvPr>
          <p:cNvSpPr>
            <a:spLocks noGrp="1"/>
          </p:cNvSpPr>
          <p:nvPr>
            <p:ph type="subTitle" idx="1"/>
          </p:nvPr>
        </p:nvSpPr>
        <p:spPr>
          <a:xfrm>
            <a:off x="448056" y="4471416"/>
            <a:ext cx="11292840" cy="1481328"/>
          </a:xfrm>
        </p:spPr>
        <p:txBody>
          <a:bodyPr/>
          <a:lstStyle>
            <a:lvl1pPr marL="0" indent="0" algn="l">
              <a:lnSpc>
                <a:spcPct val="120000"/>
              </a:lnSpc>
              <a:buNone/>
              <a:defRPr sz="2400">
                <a:solidFill>
                  <a:schemeClr val="tx2">
                    <a:alpha val="55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cxnSp>
        <p:nvCxnSpPr>
          <p:cNvPr id="8" name="Straight Connector 7">
            <a:extLst>
              <a:ext uri="{FF2B5EF4-FFF2-40B4-BE49-F238E27FC236}">
                <a16:creationId xmlns:a16="http://schemas.microsoft.com/office/drawing/2014/main" id="{C66CC717-08C5-4F3E-B8AA-BA93C8755982}"/>
              </a:ext>
            </a:extLst>
          </p:cNvPr>
          <p:cNvCxnSpPr>
            <a:cxnSpLocks/>
          </p:cNvCxnSpPr>
          <p:nvPr/>
        </p:nvCxnSpPr>
        <p:spPr>
          <a:xfrm>
            <a:off x="449400" y="4122000"/>
            <a:ext cx="11293200" cy="0"/>
          </a:xfrm>
          <a:prstGeom prst="line">
            <a:avLst/>
          </a:prstGeom>
          <a:ln w="6350">
            <a:solidFill>
              <a:schemeClr val="tx2"/>
            </a:solidFill>
          </a:ln>
        </p:spPr>
        <p:style>
          <a:lnRef idx="1">
            <a:schemeClr val="accent1"/>
          </a:lnRef>
          <a:fillRef idx="0">
            <a:schemeClr val="accent1"/>
          </a:fillRef>
          <a:effectRef idx="0">
            <a:schemeClr val="accent1"/>
          </a:effectRef>
          <a:fontRef idx="minor">
            <a:schemeClr val="tx1"/>
          </a:fontRef>
        </p:style>
      </p:cxnSp>
      <p:sp>
        <p:nvSpPr>
          <p:cNvPr id="9" name="Footer Placeholder 4">
            <a:extLst>
              <a:ext uri="{FF2B5EF4-FFF2-40B4-BE49-F238E27FC236}">
                <a16:creationId xmlns:a16="http://schemas.microsoft.com/office/drawing/2014/main" id="{896B5700-AA45-4E20-8BE5-27620411303F}"/>
              </a:ext>
            </a:extLst>
          </p:cNvPr>
          <p:cNvSpPr>
            <a:spLocks noGrp="1"/>
          </p:cNvSpPr>
          <p:nvPr>
            <p:ph type="ftr" sz="quarter" idx="3"/>
          </p:nvPr>
        </p:nvSpPr>
        <p:spPr>
          <a:xfrm>
            <a:off x="4370832" y="6153912"/>
            <a:ext cx="5397056" cy="502920"/>
          </a:xfrm>
          <a:prstGeom prst="rect">
            <a:avLst/>
          </a:prstGeom>
        </p:spPr>
        <p:txBody>
          <a:bodyPr vert="horz" lIns="0" tIns="0" rIns="91440" bIns="0" rtlCol="0" anchor="ctr"/>
          <a:lstStyle>
            <a:lvl1pPr algn="l">
              <a:defRPr sz="900" cap="all" spc="200" baseline="0">
                <a:solidFill>
                  <a:schemeClr val="tx2">
                    <a:alpha val="55000"/>
                  </a:schemeClr>
                </a:solidFill>
              </a:defRPr>
            </a:lvl1pPr>
          </a:lstStyle>
          <a:p>
            <a:r>
              <a:rPr lang="en-US" spc="200" dirty="0"/>
              <a:t>Sample Footer Text</a:t>
            </a:r>
          </a:p>
        </p:txBody>
      </p:sp>
      <p:sp>
        <p:nvSpPr>
          <p:cNvPr id="10" name="Slide Number Placeholder 5">
            <a:extLst>
              <a:ext uri="{FF2B5EF4-FFF2-40B4-BE49-F238E27FC236}">
                <a16:creationId xmlns:a16="http://schemas.microsoft.com/office/drawing/2014/main" id="{7C5B7199-CC00-4D38-8B48-F8A539112985}"/>
              </a:ext>
            </a:extLst>
          </p:cNvPr>
          <p:cNvSpPr>
            <a:spLocks noGrp="1"/>
          </p:cNvSpPr>
          <p:nvPr>
            <p:ph type="sldNum" sz="quarter" idx="4"/>
          </p:nvPr>
        </p:nvSpPr>
        <p:spPr>
          <a:xfrm>
            <a:off x="10238232" y="6153912"/>
            <a:ext cx="1510856" cy="502920"/>
          </a:xfrm>
          <a:prstGeom prst="rect">
            <a:avLst/>
          </a:prstGeom>
        </p:spPr>
        <p:txBody>
          <a:bodyPr vert="horz" lIns="0" tIns="0" rIns="0" bIns="0" rtlCol="0" anchor="ctr"/>
          <a:lstStyle>
            <a:lvl1pPr algn="r">
              <a:defRPr sz="900">
                <a:solidFill>
                  <a:schemeClr val="tx2">
                    <a:alpha val="55000"/>
                  </a:schemeClr>
                </a:solidFill>
              </a:defRPr>
            </a:lvl1pPr>
          </a:lstStyle>
          <a:p>
            <a:fld id="{0D309695-DEC3-40DA-9DF5-330280C9D0E8}" type="slidenum">
              <a:rPr lang="en-US" smtClean="0"/>
              <a:pPr/>
              <a:t>‹#›</a:t>
            </a:fld>
            <a:endParaRPr lang="en-US" dirty="0"/>
          </a:p>
        </p:txBody>
      </p:sp>
      <p:sp>
        <p:nvSpPr>
          <p:cNvPr id="11" name="Date Placeholder 3">
            <a:extLst>
              <a:ext uri="{FF2B5EF4-FFF2-40B4-BE49-F238E27FC236}">
                <a16:creationId xmlns:a16="http://schemas.microsoft.com/office/drawing/2014/main" id="{16BC76EC-3453-4CE0-A71D-BD21940757B4}"/>
              </a:ext>
            </a:extLst>
          </p:cNvPr>
          <p:cNvSpPr>
            <a:spLocks noGrp="1"/>
          </p:cNvSpPr>
          <p:nvPr>
            <p:ph type="dt" sz="half" idx="2"/>
          </p:nvPr>
        </p:nvSpPr>
        <p:spPr>
          <a:xfrm>
            <a:off x="442912" y="6152968"/>
            <a:ext cx="3457576" cy="502920"/>
          </a:xfrm>
          <a:prstGeom prst="rect">
            <a:avLst/>
          </a:prstGeom>
        </p:spPr>
        <p:txBody>
          <a:bodyPr wrap="square" lIns="0" tIns="0" rIns="0" bIns="0" anchor="ctr" anchorCtr="0">
            <a:normAutofit/>
          </a:bodyPr>
          <a:lstStyle>
            <a:lvl1pPr>
              <a:defRPr sz="900" cap="all" spc="200" baseline="0">
                <a:solidFill>
                  <a:schemeClr val="tx1">
                    <a:alpha val="55000"/>
                  </a:schemeClr>
                </a:solidFill>
              </a:defRPr>
            </a:lvl1pPr>
          </a:lstStyle>
          <a:p>
            <a:fld id="{8256C2ED-54A4-480D-B5C8-65C0D62359B9}" type="datetime2">
              <a:rPr lang="en-US" smtClean="0"/>
              <a:pPr/>
              <a:t>Monday, February 22, 2021</a:t>
            </a:fld>
            <a:endParaRPr lang="en-US" dirty="0"/>
          </a:p>
        </p:txBody>
      </p:sp>
    </p:spTree>
    <p:extLst>
      <p:ext uri="{BB962C8B-B14F-4D97-AF65-F5344CB8AC3E}">
        <p14:creationId xmlns:p14="http://schemas.microsoft.com/office/powerpoint/2010/main" val="196402752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69B7685-BDD9-488F-B082-33592E0F1364}"/>
              </a:ext>
            </a:extLst>
          </p:cNvPr>
          <p:cNvSpPr>
            <a:spLocks noGrp="1"/>
          </p:cNvSpPr>
          <p:nvPr>
            <p:ph type="title"/>
          </p:nvPr>
        </p:nvSpPr>
        <p:spPr/>
        <p:txBody>
          <a:bodyPr wrap="square"/>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3E9CB5FF-7FB5-4B8A-BF1C-48765D40B4C0}"/>
              </a:ext>
            </a:extLst>
          </p:cNvPr>
          <p:cNvSpPr>
            <a:spLocks noGrp="1"/>
          </p:cNvSpPr>
          <p:nvPr>
            <p:ph idx="1"/>
          </p:nvPr>
        </p:nvSpPr>
        <p:spPr>
          <a:xfrm>
            <a:off x="448056" y="1735200"/>
            <a:ext cx="11293200" cy="3783013"/>
          </a:xfrm>
        </p:spPr>
        <p:txBody>
          <a:bodyPr wrap="square"/>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Footer Placeholder 4">
            <a:extLst>
              <a:ext uri="{FF2B5EF4-FFF2-40B4-BE49-F238E27FC236}">
                <a16:creationId xmlns:a16="http://schemas.microsoft.com/office/drawing/2014/main" id="{BDA03860-F8F0-4186-B5D0-72C935B2C2A9}"/>
              </a:ext>
            </a:extLst>
          </p:cNvPr>
          <p:cNvSpPr>
            <a:spLocks noGrp="1"/>
          </p:cNvSpPr>
          <p:nvPr>
            <p:ph type="ftr" sz="quarter" idx="3"/>
          </p:nvPr>
        </p:nvSpPr>
        <p:spPr>
          <a:xfrm>
            <a:off x="4370832" y="6153912"/>
            <a:ext cx="5397056" cy="502920"/>
          </a:xfrm>
          <a:prstGeom prst="rect">
            <a:avLst/>
          </a:prstGeom>
        </p:spPr>
        <p:txBody>
          <a:bodyPr vert="horz" lIns="0" tIns="0" rIns="91440" bIns="0" rtlCol="0" anchor="ctr"/>
          <a:lstStyle>
            <a:lvl1pPr algn="l">
              <a:defRPr sz="900" cap="all" spc="200" baseline="0">
                <a:solidFill>
                  <a:schemeClr val="tx2">
                    <a:alpha val="55000"/>
                  </a:schemeClr>
                </a:solidFill>
              </a:defRPr>
            </a:lvl1pPr>
          </a:lstStyle>
          <a:p>
            <a:r>
              <a:rPr lang="en-US" spc="200" dirty="0"/>
              <a:t>Sample Footer Text</a:t>
            </a:r>
          </a:p>
        </p:txBody>
      </p:sp>
      <p:sp>
        <p:nvSpPr>
          <p:cNvPr id="8" name="Slide Number Placeholder 5">
            <a:extLst>
              <a:ext uri="{FF2B5EF4-FFF2-40B4-BE49-F238E27FC236}">
                <a16:creationId xmlns:a16="http://schemas.microsoft.com/office/drawing/2014/main" id="{60B9D802-9E36-42DA-B6CA-6C937CBE8A94}"/>
              </a:ext>
            </a:extLst>
          </p:cNvPr>
          <p:cNvSpPr>
            <a:spLocks noGrp="1"/>
          </p:cNvSpPr>
          <p:nvPr>
            <p:ph type="sldNum" sz="quarter" idx="4"/>
          </p:nvPr>
        </p:nvSpPr>
        <p:spPr>
          <a:xfrm>
            <a:off x="10238232" y="6153912"/>
            <a:ext cx="1510856" cy="502920"/>
          </a:xfrm>
          <a:prstGeom prst="rect">
            <a:avLst/>
          </a:prstGeom>
        </p:spPr>
        <p:txBody>
          <a:bodyPr vert="horz" lIns="0" tIns="0" rIns="0" bIns="0" rtlCol="0" anchor="ctr"/>
          <a:lstStyle>
            <a:lvl1pPr algn="r">
              <a:defRPr sz="900">
                <a:solidFill>
                  <a:schemeClr val="tx2">
                    <a:alpha val="55000"/>
                  </a:schemeClr>
                </a:solidFill>
              </a:defRPr>
            </a:lvl1pPr>
          </a:lstStyle>
          <a:p>
            <a:fld id="{0D309695-DEC3-40DA-9DF5-330280C9D0E8}" type="slidenum">
              <a:rPr lang="en-US" smtClean="0"/>
              <a:pPr/>
              <a:t>‹#›</a:t>
            </a:fld>
            <a:endParaRPr lang="en-US" dirty="0"/>
          </a:p>
        </p:txBody>
      </p:sp>
      <p:sp>
        <p:nvSpPr>
          <p:cNvPr id="9" name="Date Placeholder 3">
            <a:extLst>
              <a:ext uri="{FF2B5EF4-FFF2-40B4-BE49-F238E27FC236}">
                <a16:creationId xmlns:a16="http://schemas.microsoft.com/office/drawing/2014/main" id="{C227B5A7-BF66-4C50-9DAD-A24070310B83}"/>
              </a:ext>
            </a:extLst>
          </p:cNvPr>
          <p:cNvSpPr>
            <a:spLocks noGrp="1"/>
          </p:cNvSpPr>
          <p:nvPr>
            <p:ph type="dt" sz="half" idx="2"/>
          </p:nvPr>
        </p:nvSpPr>
        <p:spPr>
          <a:xfrm>
            <a:off x="442912" y="6152968"/>
            <a:ext cx="3457576" cy="502920"/>
          </a:xfrm>
          <a:prstGeom prst="rect">
            <a:avLst/>
          </a:prstGeom>
        </p:spPr>
        <p:txBody>
          <a:bodyPr wrap="square" lIns="0" tIns="0" rIns="0" bIns="0" anchor="ctr" anchorCtr="0">
            <a:normAutofit/>
          </a:bodyPr>
          <a:lstStyle>
            <a:lvl1pPr>
              <a:defRPr sz="900" cap="all" spc="200" baseline="0">
                <a:solidFill>
                  <a:schemeClr val="tx1">
                    <a:alpha val="55000"/>
                  </a:schemeClr>
                </a:solidFill>
              </a:defRPr>
            </a:lvl1pPr>
          </a:lstStyle>
          <a:p>
            <a:fld id="{8256C2ED-54A4-480D-B5C8-65C0D62359B9}" type="datetime2">
              <a:rPr lang="en-US" smtClean="0"/>
              <a:pPr/>
              <a:t>Monday, February 22, 2021</a:t>
            </a:fld>
            <a:endParaRPr lang="en-US" dirty="0"/>
          </a:p>
        </p:txBody>
      </p:sp>
    </p:spTree>
    <p:extLst>
      <p:ext uri="{BB962C8B-B14F-4D97-AF65-F5344CB8AC3E}">
        <p14:creationId xmlns:p14="http://schemas.microsoft.com/office/powerpoint/2010/main" val="407918687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76E2B8D-DB20-44D1-84BC-F76685913380}"/>
              </a:ext>
            </a:extLst>
          </p:cNvPr>
          <p:cNvSpPr>
            <a:spLocks noGrp="1"/>
          </p:cNvSpPr>
          <p:nvPr>
            <p:ph type="title"/>
          </p:nvPr>
        </p:nvSpPr>
        <p:spPr>
          <a:xfrm>
            <a:off x="448056" y="448056"/>
            <a:ext cx="11311128" cy="3401568"/>
          </a:xfrm>
        </p:spPr>
        <p:txBody>
          <a:bodyPr anchor="b">
            <a:normAutofit/>
          </a:bodyPr>
          <a:lstStyle>
            <a:lvl1pPr>
              <a:defRPr sz="6400"/>
            </a:lvl1p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E594C298-618E-4642-8F2B-8DD253ED5C06}"/>
              </a:ext>
            </a:extLst>
          </p:cNvPr>
          <p:cNvSpPr>
            <a:spLocks noGrp="1"/>
          </p:cNvSpPr>
          <p:nvPr>
            <p:ph type="body" idx="1"/>
          </p:nvPr>
        </p:nvSpPr>
        <p:spPr>
          <a:xfrm>
            <a:off x="448056" y="4471416"/>
            <a:ext cx="11292840" cy="1481328"/>
          </a:xfrm>
        </p:spPr>
        <p:txBody>
          <a:bodyPr/>
          <a:lstStyle>
            <a:lvl1pPr marL="0" indent="0">
              <a:lnSpc>
                <a:spcPct val="120000"/>
              </a:lnSpc>
              <a:buNone/>
              <a:defRPr sz="2400">
                <a:solidFill>
                  <a:schemeClr val="tx2">
                    <a:alpha val="5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E2B3ECD5-2EEA-457B-9C93-36F8AF368EC7}"/>
              </a:ext>
            </a:extLst>
          </p:cNvPr>
          <p:cNvSpPr>
            <a:spLocks noGrp="1"/>
          </p:cNvSpPr>
          <p:nvPr>
            <p:ph type="dt" sz="half" idx="10"/>
          </p:nvPr>
        </p:nvSpPr>
        <p:spPr>
          <a:xfrm>
            <a:off x="438912" y="6153912"/>
            <a:ext cx="3456432" cy="502920"/>
          </a:xfrm>
          <a:prstGeom prst="rect">
            <a:avLst/>
          </a:prstGeom>
        </p:spPr>
        <p:txBody>
          <a:bodyPr/>
          <a:lstStyle/>
          <a:p>
            <a:fld id="{10EDCA73-0A86-4195-A787-75037827079D}" type="datetime2">
              <a:rPr lang="en-US" smtClean="0"/>
              <a:t>Monday, February 22, 2021</a:t>
            </a:fld>
            <a:endParaRPr lang="en-US"/>
          </a:p>
        </p:txBody>
      </p:sp>
      <p:sp>
        <p:nvSpPr>
          <p:cNvPr id="5" name="Footer Placeholder 4">
            <a:extLst>
              <a:ext uri="{FF2B5EF4-FFF2-40B4-BE49-F238E27FC236}">
                <a16:creationId xmlns:a16="http://schemas.microsoft.com/office/drawing/2014/main" id="{D79A15D4-F172-4025-9290-C8F5D419720E}"/>
              </a:ext>
            </a:extLst>
          </p:cNvPr>
          <p:cNvSpPr>
            <a:spLocks noGrp="1"/>
          </p:cNvSpPr>
          <p:nvPr>
            <p:ph type="ftr" sz="quarter" idx="11"/>
          </p:nvPr>
        </p:nvSpPr>
        <p:spPr/>
        <p:txBody>
          <a:bodyPr/>
          <a:lstStyle/>
          <a:p>
            <a:r>
              <a:rPr lang="en-US"/>
              <a:t>Sample Footer Text</a:t>
            </a:r>
          </a:p>
        </p:txBody>
      </p:sp>
      <p:sp>
        <p:nvSpPr>
          <p:cNvPr id="6" name="Slide Number Placeholder 5">
            <a:extLst>
              <a:ext uri="{FF2B5EF4-FFF2-40B4-BE49-F238E27FC236}">
                <a16:creationId xmlns:a16="http://schemas.microsoft.com/office/drawing/2014/main" id="{3926CD73-9984-4E1D-BD74-37115C1F4C57}"/>
              </a:ext>
            </a:extLst>
          </p:cNvPr>
          <p:cNvSpPr>
            <a:spLocks noGrp="1"/>
          </p:cNvSpPr>
          <p:nvPr>
            <p:ph type="sldNum" sz="quarter" idx="12"/>
          </p:nvPr>
        </p:nvSpPr>
        <p:spPr/>
        <p:txBody>
          <a:bodyPr rIns="219456"/>
          <a:lstStyle/>
          <a:p>
            <a:fld id="{0D309695-DEC3-40DA-9DF5-330280C9D0E8}" type="slidenum">
              <a:rPr lang="en-US" smtClean="0"/>
              <a:t>‹#›</a:t>
            </a:fld>
            <a:endParaRPr lang="en-US"/>
          </a:p>
        </p:txBody>
      </p:sp>
      <p:cxnSp>
        <p:nvCxnSpPr>
          <p:cNvPr id="8" name="Straight Connector 7">
            <a:extLst>
              <a:ext uri="{FF2B5EF4-FFF2-40B4-BE49-F238E27FC236}">
                <a16:creationId xmlns:a16="http://schemas.microsoft.com/office/drawing/2014/main" id="{E99FAD47-5E44-4EE5-A422-A77593F8F3A3}"/>
              </a:ext>
            </a:extLst>
          </p:cNvPr>
          <p:cNvCxnSpPr>
            <a:cxnSpLocks/>
          </p:cNvCxnSpPr>
          <p:nvPr/>
        </p:nvCxnSpPr>
        <p:spPr>
          <a:xfrm>
            <a:off x="449400" y="4122000"/>
            <a:ext cx="11293200" cy="0"/>
          </a:xfrm>
          <a:prstGeom prst="line">
            <a:avLst/>
          </a:prstGeom>
          <a:ln w="6350">
            <a:solidFill>
              <a:schemeClr val="tx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8314048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E974E41-AB27-418C-AA9E-8F863DDE3629}"/>
              </a:ext>
            </a:extLst>
          </p:cNvPr>
          <p:cNvSpPr>
            <a:spLocks noGrp="1"/>
          </p:cNvSpPr>
          <p:nvPr>
            <p:ph type="title"/>
          </p:nvPr>
        </p:nvSpPr>
        <p:spPr/>
        <p:txBody>
          <a:body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58B9E10A-E18D-4122-A71B-0A22F695E076}"/>
              </a:ext>
            </a:extLst>
          </p:cNvPr>
          <p:cNvSpPr>
            <a:spLocks noGrp="1"/>
          </p:cNvSpPr>
          <p:nvPr>
            <p:ph sz="half" idx="1"/>
          </p:nvPr>
        </p:nvSpPr>
        <p:spPr>
          <a:xfrm>
            <a:off x="448056" y="1735200"/>
            <a:ext cx="5431536" cy="4214750"/>
          </a:xfrm>
        </p:spPr>
        <p:txBody>
          <a:bodyPr/>
          <a:lstStyle>
            <a:lvl1pPr marL="450000">
              <a:defRPr/>
            </a:lvl1pPr>
            <a:lvl2pPr marL="900000">
              <a:defRPr/>
            </a:lvl2pPr>
            <a:lvl3pPr marL="1350000">
              <a:defRPr/>
            </a:lvl3pPr>
            <a:lvl4pPr marL="1800000">
              <a:defRPr/>
            </a:lvl4pPr>
            <a:lvl5pPr marL="225000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a:extLst>
              <a:ext uri="{FF2B5EF4-FFF2-40B4-BE49-F238E27FC236}">
                <a16:creationId xmlns:a16="http://schemas.microsoft.com/office/drawing/2014/main" id="{90CB980D-2720-431B-88C8-4D837023BBFF}"/>
              </a:ext>
            </a:extLst>
          </p:cNvPr>
          <p:cNvSpPr>
            <a:spLocks noGrp="1"/>
          </p:cNvSpPr>
          <p:nvPr>
            <p:ph sz="half" idx="2"/>
          </p:nvPr>
        </p:nvSpPr>
        <p:spPr>
          <a:xfrm>
            <a:off x="6309360" y="1735200"/>
            <a:ext cx="5431536" cy="4214750"/>
          </a:xfrm>
        </p:spPr>
        <p:txBody>
          <a:bodyPr/>
          <a:lstStyle>
            <a:lvl2pPr marL="900000">
              <a:defRPr/>
            </a:lvl2pPr>
            <a:lvl3pPr marL="1350000">
              <a:defRPr/>
            </a:lvl3pPr>
            <a:lvl4pPr marL="1800000">
              <a:defRPr/>
            </a:lvl4pPr>
            <a:lvl5pPr marL="243000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a:extLst>
              <a:ext uri="{FF2B5EF4-FFF2-40B4-BE49-F238E27FC236}">
                <a16:creationId xmlns:a16="http://schemas.microsoft.com/office/drawing/2014/main" id="{DE8EB211-F6F7-4C53-B25F-F1EBF7A8BF4E}"/>
              </a:ext>
            </a:extLst>
          </p:cNvPr>
          <p:cNvSpPr>
            <a:spLocks noGrp="1"/>
          </p:cNvSpPr>
          <p:nvPr>
            <p:ph type="dt" sz="half" idx="10"/>
          </p:nvPr>
        </p:nvSpPr>
        <p:spPr>
          <a:xfrm>
            <a:off x="438912" y="6153912"/>
            <a:ext cx="3456432" cy="502920"/>
          </a:xfrm>
          <a:prstGeom prst="rect">
            <a:avLst/>
          </a:prstGeom>
        </p:spPr>
        <p:txBody>
          <a:bodyPr/>
          <a:lstStyle/>
          <a:p>
            <a:fld id="{83C75374-B296-498E-A935-80631EA9020D}" type="datetime2">
              <a:rPr lang="en-US" smtClean="0"/>
              <a:t>Monday, February 22, 2021</a:t>
            </a:fld>
            <a:endParaRPr lang="en-US"/>
          </a:p>
        </p:txBody>
      </p:sp>
      <p:sp>
        <p:nvSpPr>
          <p:cNvPr id="6" name="Footer Placeholder 5">
            <a:extLst>
              <a:ext uri="{FF2B5EF4-FFF2-40B4-BE49-F238E27FC236}">
                <a16:creationId xmlns:a16="http://schemas.microsoft.com/office/drawing/2014/main" id="{D0AA830D-482E-415E-B855-D561B94BDC20}"/>
              </a:ext>
            </a:extLst>
          </p:cNvPr>
          <p:cNvSpPr>
            <a:spLocks noGrp="1"/>
          </p:cNvSpPr>
          <p:nvPr>
            <p:ph type="ftr" sz="quarter" idx="11"/>
          </p:nvPr>
        </p:nvSpPr>
        <p:spPr/>
        <p:txBody>
          <a:bodyPr/>
          <a:lstStyle/>
          <a:p>
            <a:r>
              <a:rPr lang="en-US"/>
              <a:t>Sample Footer Text</a:t>
            </a:r>
          </a:p>
        </p:txBody>
      </p:sp>
      <p:sp>
        <p:nvSpPr>
          <p:cNvPr id="7" name="Slide Number Placeholder 6">
            <a:extLst>
              <a:ext uri="{FF2B5EF4-FFF2-40B4-BE49-F238E27FC236}">
                <a16:creationId xmlns:a16="http://schemas.microsoft.com/office/drawing/2014/main" id="{2D7FB2AC-9F49-4D35-8C5E-ECECC6B13134}"/>
              </a:ext>
            </a:extLst>
          </p:cNvPr>
          <p:cNvSpPr>
            <a:spLocks noGrp="1"/>
          </p:cNvSpPr>
          <p:nvPr>
            <p:ph type="sldNum" sz="quarter" idx="12"/>
          </p:nvPr>
        </p:nvSpPr>
        <p:spPr/>
        <p:txBody>
          <a:bodyPr rIns="219456"/>
          <a:lstStyle/>
          <a:p>
            <a:fld id="{0D309695-DEC3-40DA-9DF5-330280C9D0E8}" type="slidenum">
              <a:rPr lang="en-US" smtClean="0"/>
              <a:t>‹#›</a:t>
            </a:fld>
            <a:endParaRPr lang="en-US"/>
          </a:p>
        </p:txBody>
      </p:sp>
    </p:spTree>
    <p:extLst>
      <p:ext uri="{BB962C8B-B14F-4D97-AF65-F5344CB8AC3E}">
        <p14:creationId xmlns:p14="http://schemas.microsoft.com/office/powerpoint/2010/main" val="283820357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025D59-DC0A-4295-8714-902B54B983AF}"/>
              </a:ext>
            </a:extLst>
          </p:cNvPr>
          <p:cNvSpPr>
            <a:spLocks noGrp="1"/>
          </p:cNvSpPr>
          <p:nvPr>
            <p:ph type="title"/>
          </p:nvPr>
        </p:nvSpPr>
        <p:spPr>
          <a:xfrm>
            <a:off x="448056" y="388800"/>
            <a:ext cx="11311128" cy="1141200"/>
          </a:xfrm>
        </p:spPr>
        <p:txBody>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667A33E2-E7AE-4E37-9DF1-69697E45D2A7}"/>
              </a:ext>
            </a:extLst>
          </p:cNvPr>
          <p:cNvSpPr>
            <a:spLocks noGrp="1"/>
          </p:cNvSpPr>
          <p:nvPr>
            <p:ph type="body" idx="1"/>
          </p:nvPr>
        </p:nvSpPr>
        <p:spPr>
          <a:xfrm>
            <a:off x="448056" y="1774952"/>
            <a:ext cx="5431536" cy="612648"/>
          </a:xfrm>
        </p:spPr>
        <p:txBody>
          <a:bodyPr anchor="t">
            <a:normAutofit/>
          </a:bodyPr>
          <a:lstStyle>
            <a:lvl1pPr marL="0" indent="0">
              <a:lnSpc>
                <a:spcPct val="100000"/>
              </a:lnSpc>
              <a:buNone/>
              <a:defRPr sz="2000" b="0" i="1">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7A2E79D5-E651-4B82-AFAA-DE6E16AC3EB8}"/>
              </a:ext>
            </a:extLst>
          </p:cNvPr>
          <p:cNvSpPr>
            <a:spLocks noGrp="1"/>
          </p:cNvSpPr>
          <p:nvPr>
            <p:ph sz="half" idx="2"/>
          </p:nvPr>
        </p:nvSpPr>
        <p:spPr>
          <a:xfrm>
            <a:off x="448056" y="2752344"/>
            <a:ext cx="5431536" cy="32004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a:extLst>
              <a:ext uri="{FF2B5EF4-FFF2-40B4-BE49-F238E27FC236}">
                <a16:creationId xmlns:a16="http://schemas.microsoft.com/office/drawing/2014/main" id="{C1A91196-F771-42C3-A726-A4ECF561FFF3}"/>
              </a:ext>
            </a:extLst>
          </p:cNvPr>
          <p:cNvSpPr>
            <a:spLocks noGrp="1"/>
          </p:cNvSpPr>
          <p:nvPr>
            <p:ph type="body" sz="quarter" idx="3"/>
          </p:nvPr>
        </p:nvSpPr>
        <p:spPr>
          <a:xfrm>
            <a:off x="6309360" y="1774952"/>
            <a:ext cx="5431536" cy="612648"/>
          </a:xfrm>
        </p:spPr>
        <p:txBody>
          <a:bodyPr anchor="t">
            <a:normAutofit/>
          </a:bodyPr>
          <a:lstStyle>
            <a:lvl1pPr marL="0" indent="0">
              <a:lnSpc>
                <a:spcPct val="100000"/>
              </a:lnSpc>
              <a:buNone/>
              <a:defRPr sz="2000" b="0" i="1">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A776BA18-D373-4B5F-B812-5D5E4C2378E7}"/>
              </a:ext>
            </a:extLst>
          </p:cNvPr>
          <p:cNvSpPr>
            <a:spLocks noGrp="1"/>
          </p:cNvSpPr>
          <p:nvPr>
            <p:ph sz="quarter" idx="4"/>
          </p:nvPr>
        </p:nvSpPr>
        <p:spPr>
          <a:xfrm>
            <a:off x="6309360" y="2752344"/>
            <a:ext cx="5431536" cy="32004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a:extLst>
              <a:ext uri="{FF2B5EF4-FFF2-40B4-BE49-F238E27FC236}">
                <a16:creationId xmlns:a16="http://schemas.microsoft.com/office/drawing/2014/main" id="{F395D0EB-9F99-4C95-ADA6-AC6B493CCA9D}"/>
              </a:ext>
            </a:extLst>
          </p:cNvPr>
          <p:cNvSpPr>
            <a:spLocks noGrp="1"/>
          </p:cNvSpPr>
          <p:nvPr>
            <p:ph type="dt" sz="half" idx="10"/>
          </p:nvPr>
        </p:nvSpPr>
        <p:spPr>
          <a:xfrm>
            <a:off x="438912" y="6153912"/>
            <a:ext cx="3456432" cy="502920"/>
          </a:xfrm>
          <a:prstGeom prst="rect">
            <a:avLst/>
          </a:prstGeom>
        </p:spPr>
        <p:txBody>
          <a:bodyPr/>
          <a:lstStyle/>
          <a:p>
            <a:fld id="{B098B728-214A-4ABC-8432-5B3A5A66A987}" type="datetime2">
              <a:rPr lang="en-US" smtClean="0"/>
              <a:t>Monday, February 22, 2021</a:t>
            </a:fld>
            <a:endParaRPr lang="en-US" dirty="0"/>
          </a:p>
        </p:txBody>
      </p:sp>
      <p:sp>
        <p:nvSpPr>
          <p:cNvPr id="8" name="Footer Placeholder 7">
            <a:extLst>
              <a:ext uri="{FF2B5EF4-FFF2-40B4-BE49-F238E27FC236}">
                <a16:creationId xmlns:a16="http://schemas.microsoft.com/office/drawing/2014/main" id="{27EB69A9-1E48-4683-8873-D888C39E6EEE}"/>
              </a:ext>
            </a:extLst>
          </p:cNvPr>
          <p:cNvSpPr>
            <a:spLocks noGrp="1"/>
          </p:cNvSpPr>
          <p:nvPr>
            <p:ph type="ftr" sz="quarter" idx="11"/>
          </p:nvPr>
        </p:nvSpPr>
        <p:spPr/>
        <p:txBody>
          <a:bodyPr/>
          <a:lstStyle/>
          <a:p>
            <a:r>
              <a:rPr lang="en-US"/>
              <a:t>Sample Footer Text</a:t>
            </a:r>
          </a:p>
        </p:txBody>
      </p:sp>
      <p:sp>
        <p:nvSpPr>
          <p:cNvPr id="9" name="Slide Number Placeholder 8">
            <a:extLst>
              <a:ext uri="{FF2B5EF4-FFF2-40B4-BE49-F238E27FC236}">
                <a16:creationId xmlns:a16="http://schemas.microsoft.com/office/drawing/2014/main" id="{F57E419C-3010-4562-BA4B-ECBC2DBE629E}"/>
              </a:ext>
            </a:extLst>
          </p:cNvPr>
          <p:cNvSpPr>
            <a:spLocks noGrp="1"/>
          </p:cNvSpPr>
          <p:nvPr>
            <p:ph type="sldNum" sz="quarter" idx="12"/>
          </p:nvPr>
        </p:nvSpPr>
        <p:spPr/>
        <p:txBody>
          <a:bodyPr rIns="219456"/>
          <a:lstStyle/>
          <a:p>
            <a:fld id="{0D309695-DEC3-40DA-9DF5-330280C9D0E8}" type="slidenum">
              <a:rPr lang="en-US" smtClean="0"/>
              <a:t>‹#›</a:t>
            </a:fld>
            <a:endParaRPr lang="en-US"/>
          </a:p>
        </p:txBody>
      </p:sp>
    </p:spTree>
    <p:extLst>
      <p:ext uri="{BB962C8B-B14F-4D97-AF65-F5344CB8AC3E}">
        <p14:creationId xmlns:p14="http://schemas.microsoft.com/office/powerpoint/2010/main" val="348278843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3D58066-A255-4886-A4B0-2AC829A768F3}"/>
              </a:ext>
            </a:extLst>
          </p:cNvPr>
          <p:cNvSpPr>
            <a:spLocks noGrp="1"/>
          </p:cNvSpPr>
          <p:nvPr>
            <p:ph type="title"/>
          </p:nvPr>
        </p:nvSpPr>
        <p:spPr>
          <a:xfrm>
            <a:off x="448056" y="388800"/>
            <a:ext cx="11311128" cy="5559552"/>
          </a:xfrm>
        </p:spPr>
        <p:txBody>
          <a:bodyPr wrap="square"/>
          <a:lstStyle/>
          <a:p>
            <a:r>
              <a:rPr lang="en-US"/>
              <a:t>Click to edit Master title style</a:t>
            </a:r>
            <a:endParaRPr lang="en-US" dirty="0"/>
          </a:p>
        </p:txBody>
      </p:sp>
      <p:sp>
        <p:nvSpPr>
          <p:cNvPr id="3" name="Date Placeholder 2">
            <a:extLst>
              <a:ext uri="{FF2B5EF4-FFF2-40B4-BE49-F238E27FC236}">
                <a16:creationId xmlns:a16="http://schemas.microsoft.com/office/drawing/2014/main" id="{2068D80A-6560-46E3-AF30-9CEC54EA747C}"/>
              </a:ext>
            </a:extLst>
          </p:cNvPr>
          <p:cNvSpPr>
            <a:spLocks noGrp="1"/>
          </p:cNvSpPr>
          <p:nvPr>
            <p:ph type="dt" sz="half" idx="10"/>
          </p:nvPr>
        </p:nvSpPr>
        <p:spPr>
          <a:xfrm>
            <a:off x="438912" y="6153912"/>
            <a:ext cx="3456432" cy="502920"/>
          </a:xfrm>
          <a:prstGeom prst="rect">
            <a:avLst/>
          </a:prstGeom>
        </p:spPr>
        <p:txBody>
          <a:bodyPr/>
          <a:lstStyle/>
          <a:p>
            <a:fld id="{015F02D0-6806-43AF-9888-2359BF40C204}" type="datetime2">
              <a:rPr lang="en-US" smtClean="0"/>
              <a:t>Monday, February 22, 2021</a:t>
            </a:fld>
            <a:endParaRPr lang="en-US"/>
          </a:p>
        </p:txBody>
      </p:sp>
      <p:sp>
        <p:nvSpPr>
          <p:cNvPr id="4" name="Footer Placeholder 3">
            <a:extLst>
              <a:ext uri="{FF2B5EF4-FFF2-40B4-BE49-F238E27FC236}">
                <a16:creationId xmlns:a16="http://schemas.microsoft.com/office/drawing/2014/main" id="{4AB673C2-FB1E-46F5-8CFB-93B9DB807075}"/>
              </a:ext>
            </a:extLst>
          </p:cNvPr>
          <p:cNvSpPr>
            <a:spLocks noGrp="1"/>
          </p:cNvSpPr>
          <p:nvPr>
            <p:ph type="ftr" sz="quarter" idx="11"/>
          </p:nvPr>
        </p:nvSpPr>
        <p:spPr/>
        <p:txBody>
          <a:bodyPr/>
          <a:lstStyle/>
          <a:p>
            <a:r>
              <a:rPr lang="en-US"/>
              <a:t>Sample Footer Text</a:t>
            </a:r>
          </a:p>
        </p:txBody>
      </p:sp>
      <p:sp>
        <p:nvSpPr>
          <p:cNvPr id="5" name="Slide Number Placeholder 4">
            <a:extLst>
              <a:ext uri="{FF2B5EF4-FFF2-40B4-BE49-F238E27FC236}">
                <a16:creationId xmlns:a16="http://schemas.microsoft.com/office/drawing/2014/main" id="{191E2120-410F-4382-81AB-37F161F72150}"/>
              </a:ext>
            </a:extLst>
          </p:cNvPr>
          <p:cNvSpPr>
            <a:spLocks noGrp="1"/>
          </p:cNvSpPr>
          <p:nvPr>
            <p:ph type="sldNum" sz="quarter" idx="12"/>
          </p:nvPr>
        </p:nvSpPr>
        <p:spPr/>
        <p:txBody>
          <a:bodyPr rIns="219456"/>
          <a:lstStyle/>
          <a:p>
            <a:fld id="{0D309695-DEC3-40DA-9DF5-330280C9D0E8}" type="slidenum">
              <a:rPr lang="en-US" smtClean="0"/>
              <a:t>‹#›</a:t>
            </a:fld>
            <a:endParaRPr lang="en-US"/>
          </a:p>
        </p:txBody>
      </p:sp>
    </p:spTree>
    <p:extLst>
      <p:ext uri="{BB962C8B-B14F-4D97-AF65-F5344CB8AC3E}">
        <p14:creationId xmlns:p14="http://schemas.microsoft.com/office/powerpoint/2010/main" val="100666411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A2802222-E41B-48E7-BF06-5C5509D621C0}"/>
              </a:ext>
            </a:extLst>
          </p:cNvPr>
          <p:cNvSpPr>
            <a:spLocks noGrp="1"/>
          </p:cNvSpPr>
          <p:nvPr>
            <p:ph type="dt" sz="half" idx="10"/>
          </p:nvPr>
        </p:nvSpPr>
        <p:spPr>
          <a:xfrm>
            <a:off x="438912" y="6153912"/>
            <a:ext cx="3456432" cy="502920"/>
          </a:xfrm>
          <a:prstGeom prst="rect">
            <a:avLst/>
          </a:prstGeom>
        </p:spPr>
        <p:txBody>
          <a:bodyPr/>
          <a:lstStyle/>
          <a:p>
            <a:fld id="{8EE14D2D-B1AF-4197-82D6-FC1F8BD05681}" type="datetime2">
              <a:rPr lang="en-US" smtClean="0"/>
              <a:t>Monday, February 22, 2021</a:t>
            </a:fld>
            <a:endParaRPr lang="en-US"/>
          </a:p>
        </p:txBody>
      </p:sp>
      <p:sp>
        <p:nvSpPr>
          <p:cNvPr id="3" name="Footer Placeholder 2">
            <a:extLst>
              <a:ext uri="{FF2B5EF4-FFF2-40B4-BE49-F238E27FC236}">
                <a16:creationId xmlns:a16="http://schemas.microsoft.com/office/drawing/2014/main" id="{17A636E3-B721-46E8-882F-C123530F0FEF}"/>
              </a:ext>
            </a:extLst>
          </p:cNvPr>
          <p:cNvSpPr>
            <a:spLocks noGrp="1"/>
          </p:cNvSpPr>
          <p:nvPr>
            <p:ph type="ftr" sz="quarter" idx="11"/>
          </p:nvPr>
        </p:nvSpPr>
        <p:spPr/>
        <p:txBody>
          <a:bodyPr/>
          <a:lstStyle/>
          <a:p>
            <a:r>
              <a:rPr lang="en-US"/>
              <a:t>Sample Footer Text</a:t>
            </a:r>
          </a:p>
        </p:txBody>
      </p:sp>
      <p:sp>
        <p:nvSpPr>
          <p:cNvPr id="4" name="Slide Number Placeholder 3">
            <a:extLst>
              <a:ext uri="{FF2B5EF4-FFF2-40B4-BE49-F238E27FC236}">
                <a16:creationId xmlns:a16="http://schemas.microsoft.com/office/drawing/2014/main" id="{C4FC1178-3E0E-449A-B799-009C04C069AF}"/>
              </a:ext>
            </a:extLst>
          </p:cNvPr>
          <p:cNvSpPr>
            <a:spLocks noGrp="1"/>
          </p:cNvSpPr>
          <p:nvPr>
            <p:ph type="sldNum" sz="quarter" idx="12"/>
          </p:nvPr>
        </p:nvSpPr>
        <p:spPr/>
        <p:txBody>
          <a:bodyPr/>
          <a:lstStyle/>
          <a:p>
            <a:fld id="{0D309695-DEC3-40DA-9DF5-330280C9D0E8}" type="slidenum">
              <a:rPr lang="en-US" smtClean="0"/>
              <a:t>‹#›</a:t>
            </a:fld>
            <a:endParaRPr lang="en-US"/>
          </a:p>
        </p:txBody>
      </p:sp>
    </p:spTree>
    <p:extLst>
      <p:ext uri="{BB962C8B-B14F-4D97-AF65-F5344CB8AC3E}">
        <p14:creationId xmlns:p14="http://schemas.microsoft.com/office/powerpoint/2010/main" val="1614300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C23392-4FF4-4922-A14E-8AA23A9BDD70}"/>
              </a:ext>
            </a:extLst>
          </p:cNvPr>
          <p:cNvSpPr>
            <a:spLocks noGrp="1"/>
          </p:cNvSpPr>
          <p:nvPr>
            <p:ph type="title"/>
          </p:nvPr>
        </p:nvSpPr>
        <p:spPr>
          <a:xfrm>
            <a:off x="448056" y="388800"/>
            <a:ext cx="3447288" cy="1069848"/>
          </a:xfrm>
        </p:spPr>
        <p:txBody>
          <a:bodyPr wrap="square" anchor="t">
            <a:normAutofit/>
          </a:bodyPr>
          <a:lstStyle>
            <a:lvl1pPr>
              <a:defRPr sz="2800"/>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104FB38E-5055-4C9B-9A3B-A7B3A4887944}"/>
              </a:ext>
            </a:extLst>
          </p:cNvPr>
          <p:cNvSpPr>
            <a:spLocks noGrp="1"/>
          </p:cNvSpPr>
          <p:nvPr>
            <p:ph idx="1"/>
          </p:nvPr>
        </p:nvSpPr>
        <p:spPr>
          <a:xfrm>
            <a:off x="4370832" y="393192"/>
            <a:ext cx="7379208" cy="5559552"/>
          </a:xfrm>
        </p:spPr>
        <p:txBody>
          <a:bodyPr/>
          <a:lstStyle>
            <a:lvl1pPr>
              <a:defRPr sz="1800"/>
            </a:lvl1pPr>
            <a:lvl2pPr>
              <a:defRPr sz="1800"/>
            </a:lvl2pPr>
            <a:lvl3pPr>
              <a:defRPr sz="1800"/>
            </a:lvl3pPr>
            <a:lvl4pPr>
              <a:defRPr sz="1800"/>
            </a:lvl4pPr>
            <a:lvl5pPr>
              <a:defRPr sz="18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a:extLst>
              <a:ext uri="{FF2B5EF4-FFF2-40B4-BE49-F238E27FC236}">
                <a16:creationId xmlns:a16="http://schemas.microsoft.com/office/drawing/2014/main" id="{9E2EC2DB-2ED3-408C-BFF2-F413C9D8F91E}"/>
              </a:ext>
            </a:extLst>
          </p:cNvPr>
          <p:cNvSpPr>
            <a:spLocks noGrp="1"/>
          </p:cNvSpPr>
          <p:nvPr>
            <p:ph type="body" sz="half" idx="2"/>
          </p:nvPr>
        </p:nvSpPr>
        <p:spPr>
          <a:xfrm>
            <a:off x="448056" y="1733550"/>
            <a:ext cx="3447288" cy="4219194"/>
          </a:xfrm>
        </p:spPr>
        <p:txBody>
          <a:bodyPr>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61374FDF-3000-4B2C-AC88-8CE34D680596}"/>
              </a:ext>
            </a:extLst>
          </p:cNvPr>
          <p:cNvSpPr>
            <a:spLocks noGrp="1"/>
          </p:cNvSpPr>
          <p:nvPr>
            <p:ph type="dt" sz="half" idx="10"/>
          </p:nvPr>
        </p:nvSpPr>
        <p:spPr>
          <a:xfrm>
            <a:off x="438912" y="6153912"/>
            <a:ext cx="3456432" cy="502920"/>
          </a:xfrm>
          <a:prstGeom prst="rect">
            <a:avLst/>
          </a:prstGeom>
        </p:spPr>
        <p:txBody>
          <a:bodyPr/>
          <a:lstStyle/>
          <a:p>
            <a:fld id="{98771CEB-9838-4245-91B8-EFBAFE2D8B44}" type="datetime2">
              <a:rPr lang="en-US" smtClean="0"/>
              <a:t>Monday, February 22, 2021</a:t>
            </a:fld>
            <a:endParaRPr lang="en-US"/>
          </a:p>
        </p:txBody>
      </p:sp>
      <p:sp>
        <p:nvSpPr>
          <p:cNvPr id="6" name="Footer Placeholder 5">
            <a:extLst>
              <a:ext uri="{FF2B5EF4-FFF2-40B4-BE49-F238E27FC236}">
                <a16:creationId xmlns:a16="http://schemas.microsoft.com/office/drawing/2014/main" id="{0DA0B7F4-5B8C-49BD-9BDA-FCBD13E24227}"/>
              </a:ext>
            </a:extLst>
          </p:cNvPr>
          <p:cNvSpPr>
            <a:spLocks noGrp="1"/>
          </p:cNvSpPr>
          <p:nvPr>
            <p:ph type="ftr" sz="quarter" idx="11"/>
          </p:nvPr>
        </p:nvSpPr>
        <p:spPr/>
        <p:txBody>
          <a:bodyPr/>
          <a:lstStyle/>
          <a:p>
            <a:r>
              <a:rPr lang="en-US"/>
              <a:t>Sample Footer Text</a:t>
            </a:r>
          </a:p>
        </p:txBody>
      </p:sp>
      <p:sp>
        <p:nvSpPr>
          <p:cNvPr id="7" name="Slide Number Placeholder 6">
            <a:extLst>
              <a:ext uri="{FF2B5EF4-FFF2-40B4-BE49-F238E27FC236}">
                <a16:creationId xmlns:a16="http://schemas.microsoft.com/office/drawing/2014/main" id="{3502BC00-0803-4A53-8657-91CE0DB80E54}"/>
              </a:ext>
            </a:extLst>
          </p:cNvPr>
          <p:cNvSpPr>
            <a:spLocks noGrp="1"/>
          </p:cNvSpPr>
          <p:nvPr>
            <p:ph type="sldNum" sz="quarter" idx="12"/>
          </p:nvPr>
        </p:nvSpPr>
        <p:spPr/>
        <p:txBody>
          <a:bodyPr/>
          <a:lstStyle/>
          <a:p>
            <a:fld id="{0D309695-DEC3-40DA-9DF5-330280C9D0E8}" type="slidenum">
              <a:rPr lang="en-US" smtClean="0"/>
              <a:t>‹#›</a:t>
            </a:fld>
            <a:endParaRPr lang="en-US"/>
          </a:p>
        </p:txBody>
      </p:sp>
    </p:spTree>
    <p:extLst>
      <p:ext uri="{BB962C8B-B14F-4D97-AF65-F5344CB8AC3E}">
        <p14:creationId xmlns:p14="http://schemas.microsoft.com/office/powerpoint/2010/main" val="356250541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05C2A98-C272-40D9-B75A-77A3D58678E0}"/>
              </a:ext>
            </a:extLst>
          </p:cNvPr>
          <p:cNvSpPr>
            <a:spLocks noGrp="1"/>
          </p:cNvSpPr>
          <p:nvPr>
            <p:ph type="title"/>
          </p:nvPr>
        </p:nvSpPr>
        <p:spPr>
          <a:xfrm>
            <a:off x="448056" y="388800"/>
            <a:ext cx="3447288" cy="1069848"/>
          </a:xfrm>
        </p:spPr>
        <p:txBody>
          <a:bodyPr wrap="square" anchor="t">
            <a:normAutofit/>
          </a:bodyPr>
          <a:lstStyle>
            <a:lvl1pPr>
              <a:defRPr sz="2800"/>
            </a:lvl1pPr>
          </a:lstStyle>
          <a:p>
            <a:r>
              <a:rPr lang="en-US"/>
              <a:t>Click to edit Master title style</a:t>
            </a:r>
            <a:endParaRPr lang="en-US" dirty="0"/>
          </a:p>
        </p:txBody>
      </p:sp>
      <p:sp>
        <p:nvSpPr>
          <p:cNvPr id="3" name="Picture Placeholder 2">
            <a:extLst>
              <a:ext uri="{FF2B5EF4-FFF2-40B4-BE49-F238E27FC236}">
                <a16:creationId xmlns:a16="http://schemas.microsoft.com/office/drawing/2014/main" id="{7AD50DAC-9AC3-4A9A-91B7-6C95E4362561}"/>
              </a:ext>
            </a:extLst>
          </p:cNvPr>
          <p:cNvSpPr>
            <a:spLocks noGrp="1"/>
          </p:cNvSpPr>
          <p:nvPr>
            <p:ph type="pic" idx="1"/>
          </p:nvPr>
        </p:nvSpPr>
        <p:spPr>
          <a:xfrm>
            <a:off x="4370832" y="441324"/>
            <a:ext cx="7373112" cy="5511419"/>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a:extLst>
              <a:ext uri="{FF2B5EF4-FFF2-40B4-BE49-F238E27FC236}">
                <a16:creationId xmlns:a16="http://schemas.microsoft.com/office/drawing/2014/main" id="{83721B04-C243-49A9-B5D3-483379290943}"/>
              </a:ext>
            </a:extLst>
          </p:cNvPr>
          <p:cNvSpPr>
            <a:spLocks noGrp="1"/>
          </p:cNvSpPr>
          <p:nvPr>
            <p:ph type="body" sz="half" idx="2"/>
          </p:nvPr>
        </p:nvSpPr>
        <p:spPr>
          <a:xfrm>
            <a:off x="448056" y="1735200"/>
            <a:ext cx="3447288" cy="4214750"/>
          </a:xfrm>
        </p:spPr>
        <p:txBody>
          <a:bodyPr>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838E949C-DD35-44F6-B45A-35134D7E1299}"/>
              </a:ext>
            </a:extLst>
          </p:cNvPr>
          <p:cNvSpPr>
            <a:spLocks noGrp="1"/>
          </p:cNvSpPr>
          <p:nvPr>
            <p:ph type="dt" sz="half" idx="10"/>
          </p:nvPr>
        </p:nvSpPr>
        <p:spPr>
          <a:xfrm>
            <a:off x="438912" y="6153912"/>
            <a:ext cx="3456432" cy="502920"/>
          </a:xfrm>
          <a:prstGeom prst="rect">
            <a:avLst/>
          </a:prstGeom>
        </p:spPr>
        <p:txBody>
          <a:bodyPr/>
          <a:lstStyle/>
          <a:p>
            <a:fld id="{51D3F6BF-A585-41F8-88DF-7E5D069F892A}" type="datetime2">
              <a:rPr lang="en-US" smtClean="0"/>
              <a:t>Monday, February 22, 2021</a:t>
            </a:fld>
            <a:endParaRPr lang="en-US"/>
          </a:p>
        </p:txBody>
      </p:sp>
      <p:sp>
        <p:nvSpPr>
          <p:cNvPr id="6" name="Footer Placeholder 5">
            <a:extLst>
              <a:ext uri="{FF2B5EF4-FFF2-40B4-BE49-F238E27FC236}">
                <a16:creationId xmlns:a16="http://schemas.microsoft.com/office/drawing/2014/main" id="{6BC70102-4B8E-4FEC-9BB7-97FDC1EABF86}"/>
              </a:ext>
            </a:extLst>
          </p:cNvPr>
          <p:cNvSpPr>
            <a:spLocks noGrp="1"/>
          </p:cNvSpPr>
          <p:nvPr>
            <p:ph type="ftr" sz="quarter" idx="11"/>
          </p:nvPr>
        </p:nvSpPr>
        <p:spPr/>
        <p:txBody>
          <a:bodyPr/>
          <a:lstStyle/>
          <a:p>
            <a:r>
              <a:rPr lang="en-US"/>
              <a:t>Sample Footer Text</a:t>
            </a:r>
          </a:p>
        </p:txBody>
      </p:sp>
      <p:sp>
        <p:nvSpPr>
          <p:cNvPr id="7" name="Slide Number Placeholder 6">
            <a:extLst>
              <a:ext uri="{FF2B5EF4-FFF2-40B4-BE49-F238E27FC236}">
                <a16:creationId xmlns:a16="http://schemas.microsoft.com/office/drawing/2014/main" id="{086693AF-08A9-4388-A9B8-174D53955998}"/>
              </a:ext>
            </a:extLst>
          </p:cNvPr>
          <p:cNvSpPr>
            <a:spLocks noGrp="1"/>
          </p:cNvSpPr>
          <p:nvPr>
            <p:ph type="sldNum" sz="quarter" idx="12"/>
          </p:nvPr>
        </p:nvSpPr>
        <p:spPr/>
        <p:txBody>
          <a:bodyPr/>
          <a:lstStyle/>
          <a:p>
            <a:fld id="{0D309695-DEC3-40DA-9DF5-330280C9D0E8}" type="slidenum">
              <a:rPr lang="en-US" smtClean="0"/>
              <a:t>‹#›</a:t>
            </a:fld>
            <a:endParaRPr lang="en-US"/>
          </a:p>
        </p:txBody>
      </p:sp>
    </p:spTree>
    <p:extLst>
      <p:ext uri="{BB962C8B-B14F-4D97-AF65-F5344CB8AC3E}">
        <p14:creationId xmlns:p14="http://schemas.microsoft.com/office/powerpoint/2010/main" val="255753261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71733FC-38A1-463C-BF3D-0D99784E027C}"/>
              </a:ext>
            </a:extLst>
          </p:cNvPr>
          <p:cNvSpPr>
            <a:spLocks noGrp="1"/>
          </p:cNvSpPr>
          <p:nvPr>
            <p:ph type="title"/>
          </p:nvPr>
        </p:nvSpPr>
        <p:spPr/>
        <p:txBody>
          <a:bodyPr/>
          <a:lstStyle/>
          <a:p>
            <a:r>
              <a:rPr lang="en-US"/>
              <a:t>Click to edit Master title style</a:t>
            </a:r>
            <a:endParaRPr lang="en-US" dirty="0"/>
          </a:p>
        </p:txBody>
      </p:sp>
      <p:sp>
        <p:nvSpPr>
          <p:cNvPr id="3" name="Vertical Text Placeholder 2">
            <a:extLst>
              <a:ext uri="{FF2B5EF4-FFF2-40B4-BE49-F238E27FC236}">
                <a16:creationId xmlns:a16="http://schemas.microsoft.com/office/drawing/2014/main" id="{2AFD076A-A004-4560-A43B-028624E20D17}"/>
              </a:ext>
            </a:extLst>
          </p:cNvPr>
          <p:cNvSpPr>
            <a:spLocks noGrp="1"/>
          </p:cNvSpPr>
          <p:nvPr>
            <p:ph type="body" orient="vert" idx="1"/>
          </p:nvPr>
        </p:nvSpPr>
        <p:spPr>
          <a:xfrm>
            <a:off x="448056" y="1956816"/>
            <a:ext cx="11301984" cy="399592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DFCFBA60-9309-4F2A-9FA9-305C4AFBECAF}"/>
              </a:ext>
            </a:extLst>
          </p:cNvPr>
          <p:cNvSpPr>
            <a:spLocks noGrp="1"/>
          </p:cNvSpPr>
          <p:nvPr>
            <p:ph type="dt" sz="half" idx="10"/>
          </p:nvPr>
        </p:nvSpPr>
        <p:spPr>
          <a:xfrm>
            <a:off x="438912" y="6153912"/>
            <a:ext cx="3456432" cy="502920"/>
          </a:xfrm>
          <a:prstGeom prst="rect">
            <a:avLst/>
          </a:prstGeom>
        </p:spPr>
        <p:txBody>
          <a:bodyPr/>
          <a:lstStyle/>
          <a:p>
            <a:fld id="{53CF612A-4CB0-4F57-9A87-F049CECB184D}" type="datetime2">
              <a:rPr lang="en-US" smtClean="0"/>
              <a:t>Monday, February 22, 2021</a:t>
            </a:fld>
            <a:endParaRPr lang="en-US"/>
          </a:p>
        </p:txBody>
      </p:sp>
      <p:sp>
        <p:nvSpPr>
          <p:cNvPr id="5" name="Footer Placeholder 4">
            <a:extLst>
              <a:ext uri="{FF2B5EF4-FFF2-40B4-BE49-F238E27FC236}">
                <a16:creationId xmlns:a16="http://schemas.microsoft.com/office/drawing/2014/main" id="{491BF451-928F-4E55-8A76-111D0E21121F}"/>
              </a:ext>
            </a:extLst>
          </p:cNvPr>
          <p:cNvSpPr>
            <a:spLocks noGrp="1"/>
          </p:cNvSpPr>
          <p:nvPr>
            <p:ph type="ftr" sz="quarter" idx="11"/>
          </p:nvPr>
        </p:nvSpPr>
        <p:spPr/>
        <p:txBody>
          <a:bodyPr/>
          <a:lstStyle/>
          <a:p>
            <a:r>
              <a:rPr lang="en-US"/>
              <a:t>Sample Footer Text</a:t>
            </a:r>
          </a:p>
        </p:txBody>
      </p:sp>
      <p:sp>
        <p:nvSpPr>
          <p:cNvPr id="6" name="Slide Number Placeholder 5">
            <a:extLst>
              <a:ext uri="{FF2B5EF4-FFF2-40B4-BE49-F238E27FC236}">
                <a16:creationId xmlns:a16="http://schemas.microsoft.com/office/drawing/2014/main" id="{AB5EC161-BA80-4E93-AEB1-B61E38C098BB}"/>
              </a:ext>
            </a:extLst>
          </p:cNvPr>
          <p:cNvSpPr>
            <a:spLocks noGrp="1"/>
          </p:cNvSpPr>
          <p:nvPr>
            <p:ph type="sldNum" sz="quarter" idx="12"/>
          </p:nvPr>
        </p:nvSpPr>
        <p:spPr/>
        <p:txBody>
          <a:bodyPr/>
          <a:lstStyle/>
          <a:p>
            <a:fld id="{0D309695-DEC3-40DA-9DF5-330280C9D0E8}" type="slidenum">
              <a:rPr lang="en-US" smtClean="0"/>
              <a:t>‹#›</a:t>
            </a:fld>
            <a:endParaRPr lang="en-US"/>
          </a:p>
        </p:txBody>
      </p:sp>
    </p:spTree>
    <p:extLst>
      <p:ext uri="{BB962C8B-B14F-4D97-AF65-F5344CB8AC3E}">
        <p14:creationId xmlns:p14="http://schemas.microsoft.com/office/powerpoint/2010/main" val="412965648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8EA44E3E-5EFE-4FCB-86A2-5E20CC6525EC}"/>
              </a:ext>
            </a:extLst>
          </p:cNvPr>
          <p:cNvSpPr>
            <a:spLocks noGrp="1"/>
          </p:cNvSpPr>
          <p:nvPr>
            <p:ph type="title" orient="vert"/>
          </p:nvPr>
        </p:nvSpPr>
        <p:spPr>
          <a:xfrm>
            <a:off x="10232136" y="448056"/>
            <a:ext cx="1581912" cy="5504688"/>
          </a:xfrm>
        </p:spPr>
        <p:txBody>
          <a:bodyPr vert="eaVert"/>
          <a:lstStyle/>
          <a:p>
            <a:r>
              <a:rPr lang="en-US"/>
              <a:t>Click to edit Master title style</a:t>
            </a:r>
            <a:endParaRPr lang="en-US" dirty="0"/>
          </a:p>
        </p:txBody>
      </p:sp>
      <p:sp>
        <p:nvSpPr>
          <p:cNvPr id="3" name="Vertical Text Placeholder 2">
            <a:extLst>
              <a:ext uri="{FF2B5EF4-FFF2-40B4-BE49-F238E27FC236}">
                <a16:creationId xmlns:a16="http://schemas.microsoft.com/office/drawing/2014/main" id="{7495005E-2E0C-4200-BF29-1135A35EE9B9}"/>
              </a:ext>
            </a:extLst>
          </p:cNvPr>
          <p:cNvSpPr>
            <a:spLocks noGrp="1"/>
          </p:cNvSpPr>
          <p:nvPr>
            <p:ph type="body" orient="vert" idx="1"/>
          </p:nvPr>
        </p:nvSpPr>
        <p:spPr>
          <a:xfrm>
            <a:off x="438912" y="438912"/>
            <a:ext cx="9436608" cy="550468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512BBBED-3B21-4271-BC0F-BBA258B59D48}"/>
              </a:ext>
            </a:extLst>
          </p:cNvPr>
          <p:cNvSpPr>
            <a:spLocks noGrp="1"/>
          </p:cNvSpPr>
          <p:nvPr>
            <p:ph type="dt" sz="half" idx="10"/>
          </p:nvPr>
        </p:nvSpPr>
        <p:spPr>
          <a:xfrm>
            <a:off x="438912" y="6153912"/>
            <a:ext cx="3456432" cy="502920"/>
          </a:xfrm>
          <a:prstGeom prst="rect">
            <a:avLst/>
          </a:prstGeom>
        </p:spPr>
        <p:txBody>
          <a:bodyPr/>
          <a:lstStyle/>
          <a:p>
            <a:fld id="{8F397F40-C8F7-4897-A6B8-241042F913A9}" type="datetime2">
              <a:rPr lang="en-US" smtClean="0"/>
              <a:t>Monday, February 22, 2021</a:t>
            </a:fld>
            <a:endParaRPr lang="en-US"/>
          </a:p>
        </p:txBody>
      </p:sp>
      <p:sp>
        <p:nvSpPr>
          <p:cNvPr id="5" name="Footer Placeholder 4">
            <a:extLst>
              <a:ext uri="{FF2B5EF4-FFF2-40B4-BE49-F238E27FC236}">
                <a16:creationId xmlns:a16="http://schemas.microsoft.com/office/drawing/2014/main" id="{2D89CED5-56F3-4943-8143-918F7A860CD4}"/>
              </a:ext>
            </a:extLst>
          </p:cNvPr>
          <p:cNvSpPr>
            <a:spLocks noGrp="1"/>
          </p:cNvSpPr>
          <p:nvPr>
            <p:ph type="ftr" sz="quarter" idx="11"/>
          </p:nvPr>
        </p:nvSpPr>
        <p:spPr/>
        <p:txBody>
          <a:bodyPr/>
          <a:lstStyle/>
          <a:p>
            <a:r>
              <a:rPr lang="en-US"/>
              <a:t>Sample Footer Text</a:t>
            </a:r>
          </a:p>
        </p:txBody>
      </p:sp>
      <p:sp>
        <p:nvSpPr>
          <p:cNvPr id="6" name="Slide Number Placeholder 5">
            <a:extLst>
              <a:ext uri="{FF2B5EF4-FFF2-40B4-BE49-F238E27FC236}">
                <a16:creationId xmlns:a16="http://schemas.microsoft.com/office/drawing/2014/main" id="{09C87180-7248-4741-8E3B-9AAFB414DD95}"/>
              </a:ext>
            </a:extLst>
          </p:cNvPr>
          <p:cNvSpPr>
            <a:spLocks noGrp="1"/>
          </p:cNvSpPr>
          <p:nvPr>
            <p:ph type="sldNum" sz="quarter" idx="12"/>
          </p:nvPr>
        </p:nvSpPr>
        <p:spPr/>
        <p:txBody>
          <a:bodyPr/>
          <a:lstStyle/>
          <a:p>
            <a:fld id="{0D309695-DEC3-40DA-9DF5-330280C9D0E8}" type="slidenum">
              <a:rPr lang="en-US" smtClean="0"/>
              <a:t>‹#›</a:t>
            </a:fld>
            <a:endParaRPr lang="en-US"/>
          </a:p>
        </p:txBody>
      </p:sp>
    </p:spTree>
    <p:extLst>
      <p:ext uri="{BB962C8B-B14F-4D97-AF65-F5344CB8AC3E}">
        <p14:creationId xmlns:p14="http://schemas.microsoft.com/office/powerpoint/2010/main" val="88629436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43DDBCE8-F60C-4E3A-83C0-BDE8DD2DE1FD}"/>
              </a:ext>
            </a:extLst>
          </p:cNvPr>
          <p:cNvSpPr>
            <a:spLocks noGrp="1"/>
          </p:cNvSpPr>
          <p:nvPr>
            <p:ph type="title"/>
          </p:nvPr>
        </p:nvSpPr>
        <p:spPr>
          <a:xfrm>
            <a:off x="448056" y="388800"/>
            <a:ext cx="11301984" cy="1141200"/>
          </a:xfrm>
          <a:prstGeom prst="rect">
            <a:avLst/>
          </a:prstGeom>
        </p:spPr>
        <p:txBody>
          <a:bodyPr vert="horz" lIns="0" tIns="0" rIns="0" bIns="0" rtlCol="0" anchor="t">
            <a:normAutofit/>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F4BBC57F-72F2-48BC-B1EE-1F2C6155D72E}"/>
              </a:ext>
            </a:extLst>
          </p:cNvPr>
          <p:cNvSpPr>
            <a:spLocks noGrp="1"/>
          </p:cNvSpPr>
          <p:nvPr>
            <p:ph type="body" idx="1"/>
          </p:nvPr>
        </p:nvSpPr>
        <p:spPr>
          <a:xfrm>
            <a:off x="448056" y="1733550"/>
            <a:ext cx="11293200" cy="3783013"/>
          </a:xfrm>
          <a:prstGeom prst="rect">
            <a:avLst/>
          </a:prstGeom>
        </p:spPr>
        <p:txBody>
          <a:bodyPr vert="horz" lIns="0" tIns="0" rIns="91440" bIns="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Footer Placeholder 4">
            <a:extLst>
              <a:ext uri="{FF2B5EF4-FFF2-40B4-BE49-F238E27FC236}">
                <a16:creationId xmlns:a16="http://schemas.microsoft.com/office/drawing/2014/main" id="{930FBC45-A4BC-4EE5-82B1-8BC79122559A}"/>
              </a:ext>
            </a:extLst>
          </p:cNvPr>
          <p:cNvSpPr>
            <a:spLocks noGrp="1"/>
          </p:cNvSpPr>
          <p:nvPr>
            <p:ph type="ftr" sz="quarter" idx="3"/>
          </p:nvPr>
        </p:nvSpPr>
        <p:spPr>
          <a:xfrm>
            <a:off x="4370832" y="6153912"/>
            <a:ext cx="5397056" cy="502920"/>
          </a:xfrm>
          <a:prstGeom prst="rect">
            <a:avLst/>
          </a:prstGeom>
        </p:spPr>
        <p:txBody>
          <a:bodyPr vert="horz" lIns="0" tIns="0" rIns="91440" bIns="0" rtlCol="0" anchor="ctr"/>
          <a:lstStyle>
            <a:lvl1pPr algn="l">
              <a:defRPr sz="900" cap="all" spc="200" baseline="0">
                <a:solidFill>
                  <a:schemeClr val="tx2">
                    <a:alpha val="55000"/>
                  </a:schemeClr>
                </a:solidFill>
              </a:defRPr>
            </a:lvl1pPr>
          </a:lstStyle>
          <a:p>
            <a:r>
              <a:rPr lang="en-US" spc="200" dirty="0"/>
              <a:t>Sample Footer Text</a:t>
            </a:r>
          </a:p>
        </p:txBody>
      </p:sp>
      <p:sp>
        <p:nvSpPr>
          <p:cNvPr id="6" name="Slide Number Placeholder 5">
            <a:extLst>
              <a:ext uri="{FF2B5EF4-FFF2-40B4-BE49-F238E27FC236}">
                <a16:creationId xmlns:a16="http://schemas.microsoft.com/office/drawing/2014/main" id="{725E1300-1995-409E-B058-59180872B694}"/>
              </a:ext>
            </a:extLst>
          </p:cNvPr>
          <p:cNvSpPr>
            <a:spLocks noGrp="1"/>
          </p:cNvSpPr>
          <p:nvPr>
            <p:ph type="sldNum" sz="quarter" idx="4"/>
          </p:nvPr>
        </p:nvSpPr>
        <p:spPr>
          <a:xfrm>
            <a:off x="10238232" y="6153912"/>
            <a:ext cx="1510856" cy="502920"/>
          </a:xfrm>
          <a:prstGeom prst="rect">
            <a:avLst/>
          </a:prstGeom>
        </p:spPr>
        <p:txBody>
          <a:bodyPr vert="horz" lIns="0" tIns="0" rIns="0" bIns="0" rtlCol="0" anchor="ctr"/>
          <a:lstStyle>
            <a:lvl1pPr algn="r">
              <a:defRPr sz="900">
                <a:solidFill>
                  <a:schemeClr val="tx2">
                    <a:alpha val="55000"/>
                  </a:schemeClr>
                </a:solidFill>
              </a:defRPr>
            </a:lvl1pPr>
          </a:lstStyle>
          <a:p>
            <a:fld id="{0D309695-DEC3-40DA-9DF5-330280C9D0E8}" type="slidenum">
              <a:rPr lang="en-US" smtClean="0"/>
              <a:pPr/>
              <a:t>‹#›</a:t>
            </a:fld>
            <a:endParaRPr lang="en-US" dirty="0"/>
          </a:p>
        </p:txBody>
      </p:sp>
      <p:sp>
        <p:nvSpPr>
          <p:cNvPr id="10" name="Date Placeholder 3">
            <a:extLst>
              <a:ext uri="{FF2B5EF4-FFF2-40B4-BE49-F238E27FC236}">
                <a16:creationId xmlns:a16="http://schemas.microsoft.com/office/drawing/2014/main" id="{639030E9-7F3B-403F-96B2-7C2C627C30A0}"/>
              </a:ext>
            </a:extLst>
          </p:cNvPr>
          <p:cNvSpPr>
            <a:spLocks noGrp="1"/>
          </p:cNvSpPr>
          <p:nvPr>
            <p:ph type="dt" sz="half" idx="2"/>
          </p:nvPr>
        </p:nvSpPr>
        <p:spPr>
          <a:xfrm>
            <a:off x="442912" y="6152968"/>
            <a:ext cx="3457576" cy="502920"/>
          </a:xfrm>
          <a:prstGeom prst="rect">
            <a:avLst/>
          </a:prstGeom>
        </p:spPr>
        <p:txBody>
          <a:bodyPr wrap="square" lIns="0" tIns="0" rIns="0" bIns="0" anchor="ctr" anchorCtr="0">
            <a:normAutofit/>
          </a:bodyPr>
          <a:lstStyle>
            <a:lvl1pPr>
              <a:defRPr sz="900" cap="all" spc="200" baseline="0">
                <a:solidFill>
                  <a:schemeClr val="tx1">
                    <a:alpha val="55000"/>
                  </a:schemeClr>
                </a:solidFill>
              </a:defRPr>
            </a:lvl1pPr>
          </a:lstStyle>
          <a:p>
            <a:fld id="{8256C2ED-54A4-480D-B5C8-65C0D62359B9}" type="datetime2">
              <a:rPr lang="en-US" smtClean="0"/>
              <a:pPr/>
              <a:t>Monday, February 22, 2021</a:t>
            </a:fld>
            <a:endParaRPr lang="en-US" dirty="0"/>
          </a:p>
        </p:txBody>
      </p:sp>
    </p:spTree>
    <p:extLst>
      <p:ext uri="{BB962C8B-B14F-4D97-AF65-F5344CB8AC3E}">
        <p14:creationId xmlns:p14="http://schemas.microsoft.com/office/powerpoint/2010/main" val="647336601"/>
      </p:ext>
    </p:extLst>
  </p:cSld>
  <p:clrMap bg1="dk1" tx1="lt1" bg2="dk2" tx2="lt2" accent1="accent1" accent2="accent2" accent3="accent3" accent4="accent4" accent5="accent5" accent6="accent6" hlink="hlink" folHlink="folHlink"/>
  <p:sldLayoutIdLst>
    <p:sldLayoutId id="2147483675" r:id="rId1"/>
    <p:sldLayoutId id="2147483676" r:id="rId2"/>
    <p:sldLayoutId id="2147483677" r:id="rId3"/>
    <p:sldLayoutId id="2147483678" r:id="rId4"/>
    <p:sldLayoutId id="2147483679" r:id="rId5"/>
    <p:sldLayoutId id="2147483680" r:id="rId6"/>
    <p:sldLayoutId id="2147483681" r:id="rId7"/>
    <p:sldLayoutId id="2147483682" r:id="rId8"/>
    <p:sldLayoutId id="2147483683" r:id="rId9"/>
    <p:sldLayoutId id="2147483684" r:id="rId10"/>
    <p:sldLayoutId id="2147483685" r:id="rId11"/>
  </p:sldLayoutIdLst>
  <p:hf sldNum="0" hdr="0" ftr="0" dt="0"/>
  <p:txStyles>
    <p:titleStyle>
      <a:lvl1pPr algn="l" defTabSz="914400" rtl="0" eaLnBrk="1" latinLnBrk="0" hangingPunct="1">
        <a:lnSpc>
          <a:spcPct val="90000"/>
        </a:lnSpc>
        <a:spcBef>
          <a:spcPct val="0"/>
        </a:spcBef>
        <a:buNone/>
        <a:defRPr sz="3200" i="1" kern="1200">
          <a:solidFill>
            <a:schemeClr val="tx2"/>
          </a:solidFill>
          <a:latin typeface="+mj-lt"/>
          <a:ea typeface="+mj-ea"/>
          <a:cs typeface="+mj-cs"/>
        </a:defRPr>
      </a:lvl1pPr>
    </p:titleStyle>
    <p:bodyStyle>
      <a:lvl1pPr marL="450000" indent="-448056" algn="l" defTabSz="914400" rtl="0" eaLnBrk="1" latinLnBrk="0" hangingPunct="1">
        <a:lnSpc>
          <a:spcPct val="120000"/>
        </a:lnSpc>
        <a:spcBef>
          <a:spcPts val="1000"/>
        </a:spcBef>
        <a:buFont typeface="Calibri Light" panose="020F0302020204030204" pitchFamily="34" charset="0"/>
        <a:buChar char="→"/>
        <a:defRPr sz="2200" kern="1200">
          <a:solidFill>
            <a:schemeClr val="tx2">
              <a:alpha val="55000"/>
            </a:schemeClr>
          </a:solidFill>
          <a:latin typeface="+mn-lt"/>
          <a:ea typeface="+mn-ea"/>
          <a:cs typeface="+mn-cs"/>
        </a:defRPr>
      </a:lvl1pPr>
      <a:lvl2pPr marL="900000" indent="-448056" algn="l" defTabSz="914400" rtl="0" eaLnBrk="1" latinLnBrk="0" hangingPunct="1">
        <a:lnSpc>
          <a:spcPct val="120000"/>
        </a:lnSpc>
        <a:spcBef>
          <a:spcPts val="500"/>
        </a:spcBef>
        <a:buFont typeface="Calibri Light" panose="020F0302020204030204" pitchFamily="34" charset="0"/>
        <a:buChar char="→"/>
        <a:defRPr sz="2200" kern="1200">
          <a:solidFill>
            <a:schemeClr val="tx2">
              <a:alpha val="55000"/>
            </a:schemeClr>
          </a:solidFill>
          <a:latin typeface="+mn-lt"/>
          <a:ea typeface="+mn-ea"/>
          <a:cs typeface="+mn-cs"/>
        </a:defRPr>
      </a:lvl2pPr>
      <a:lvl3pPr marL="1350000" indent="-448056" algn="l" defTabSz="914400" rtl="0" eaLnBrk="1" latinLnBrk="0" hangingPunct="1">
        <a:lnSpc>
          <a:spcPct val="120000"/>
        </a:lnSpc>
        <a:spcBef>
          <a:spcPts val="500"/>
        </a:spcBef>
        <a:buFont typeface="Calibri Light" panose="020F0302020204030204" pitchFamily="34" charset="0"/>
        <a:buChar char="→"/>
        <a:defRPr sz="2200" kern="1200">
          <a:solidFill>
            <a:schemeClr val="tx2">
              <a:alpha val="55000"/>
            </a:schemeClr>
          </a:solidFill>
          <a:latin typeface="+mn-lt"/>
          <a:ea typeface="+mn-ea"/>
          <a:cs typeface="+mn-cs"/>
        </a:defRPr>
      </a:lvl3pPr>
      <a:lvl4pPr marL="1800000" indent="-448056" algn="l" defTabSz="914400" rtl="0" eaLnBrk="1" latinLnBrk="0" hangingPunct="1">
        <a:lnSpc>
          <a:spcPct val="120000"/>
        </a:lnSpc>
        <a:spcBef>
          <a:spcPts val="500"/>
        </a:spcBef>
        <a:buFont typeface="Calibri Light" panose="020F0302020204030204" pitchFamily="34" charset="0"/>
        <a:buChar char="→"/>
        <a:defRPr sz="2200" kern="1200">
          <a:solidFill>
            <a:schemeClr val="tx2">
              <a:alpha val="55000"/>
            </a:schemeClr>
          </a:solidFill>
          <a:latin typeface="+mn-lt"/>
          <a:ea typeface="+mn-ea"/>
          <a:cs typeface="+mn-cs"/>
        </a:defRPr>
      </a:lvl4pPr>
      <a:lvl5pPr marL="2250000" indent="-448056" algn="l" defTabSz="914400" rtl="0" eaLnBrk="1" latinLnBrk="0" hangingPunct="1">
        <a:lnSpc>
          <a:spcPct val="120000"/>
        </a:lnSpc>
        <a:spcBef>
          <a:spcPts val="500"/>
        </a:spcBef>
        <a:buFont typeface="Calibri Light" panose="020F0302020204030204" pitchFamily="34" charset="0"/>
        <a:buChar char="→"/>
        <a:defRPr sz="2200" kern="1200">
          <a:solidFill>
            <a:schemeClr val="tx2">
              <a:alpha val="55000"/>
            </a:schemeClr>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32" name="Rectangle 8">
            <a:extLst>
              <a:ext uri="{FF2B5EF4-FFF2-40B4-BE49-F238E27FC236}">
                <a16:creationId xmlns:a16="http://schemas.microsoft.com/office/drawing/2014/main" id="{F2E5B6AE-5EFE-45F0-A2AE-ED771CA3D7D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5A14384-4E6B-4B35-99EC-E4435501D90B}"/>
              </a:ext>
            </a:extLst>
          </p:cNvPr>
          <p:cNvSpPr>
            <a:spLocks noGrp="1"/>
          </p:cNvSpPr>
          <p:nvPr>
            <p:ph type="ctrTitle"/>
          </p:nvPr>
        </p:nvSpPr>
        <p:spPr>
          <a:xfrm>
            <a:off x="448055" y="655200"/>
            <a:ext cx="5432045" cy="1969200"/>
          </a:xfrm>
        </p:spPr>
        <p:txBody>
          <a:bodyPr anchor="b">
            <a:normAutofit/>
          </a:bodyPr>
          <a:lstStyle/>
          <a:p>
            <a:r>
              <a:rPr lang="en-GB"/>
              <a:t>Living with care </a:t>
            </a:r>
            <a:endParaRPr lang="en-GB" dirty="0"/>
          </a:p>
        </p:txBody>
      </p:sp>
      <p:sp>
        <p:nvSpPr>
          <p:cNvPr id="3" name="Subtitle 2">
            <a:extLst>
              <a:ext uri="{FF2B5EF4-FFF2-40B4-BE49-F238E27FC236}">
                <a16:creationId xmlns:a16="http://schemas.microsoft.com/office/drawing/2014/main" id="{7384531C-F125-47C5-965D-C7D02E63BAC3}"/>
              </a:ext>
            </a:extLst>
          </p:cNvPr>
          <p:cNvSpPr>
            <a:spLocks noGrp="1"/>
          </p:cNvSpPr>
          <p:nvPr>
            <p:ph type="subTitle" idx="1"/>
          </p:nvPr>
        </p:nvSpPr>
        <p:spPr>
          <a:xfrm>
            <a:off x="448055" y="2624400"/>
            <a:ext cx="5432045" cy="3326456"/>
          </a:xfrm>
        </p:spPr>
        <p:txBody>
          <a:bodyPr>
            <a:normAutofit/>
          </a:bodyPr>
          <a:lstStyle/>
          <a:p>
            <a:pPr>
              <a:lnSpc>
                <a:spcPct val="110000"/>
              </a:lnSpc>
            </a:pPr>
            <a:r>
              <a:rPr lang="en-GB" sz="1600"/>
              <a:t>The older person</a:t>
            </a:r>
          </a:p>
          <a:p>
            <a:pPr>
              <a:lnSpc>
                <a:spcPct val="110000"/>
              </a:lnSpc>
            </a:pPr>
            <a:endParaRPr lang="en-GB" sz="1600"/>
          </a:p>
          <a:p>
            <a:pPr>
              <a:lnSpc>
                <a:spcPct val="110000"/>
              </a:lnSpc>
            </a:pPr>
            <a:endParaRPr lang="en-GB" sz="1600"/>
          </a:p>
          <a:p>
            <a:pPr>
              <a:lnSpc>
                <a:spcPct val="110000"/>
              </a:lnSpc>
            </a:pPr>
            <a:endParaRPr lang="en-GB" sz="1600"/>
          </a:p>
          <a:p>
            <a:pPr>
              <a:lnSpc>
                <a:spcPct val="110000"/>
              </a:lnSpc>
            </a:pPr>
            <a:endParaRPr lang="en-GB" sz="1600"/>
          </a:p>
          <a:p>
            <a:pPr>
              <a:lnSpc>
                <a:spcPct val="110000"/>
              </a:lnSpc>
            </a:pPr>
            <a:r>
              <a:rPr lang="en-GB" sz="1600"/>
              <a:t>Sophia Angus-Walcott 1808224</a:t>
            </a:r>
          </a:p>
          <a:p>
            <a:pPr>
              <a:lnSpc>
                <a:spcPct val="110000"/>
              </a:lnSpc>
            </a:pPr>
            <a:r>
              <a:rPr lang="en-GB" sz="1600"/>
              <a:t>Joanne Davies lecturer</a:t>
            </a:r>
          </a:p>
          <a:p>
            <a:pPr>
              <a:lnSpc>
                <a:spcPct val="110000"/>
              </a:lnSpc>
            </a:pPr>
            <a:r>
              <a:rPr lang="en-GB" sz="1600"/>
              <a:t>February 26,2021 </a:t>
            </a:r>
          </a:p>
        </p:txBody>
      </p:sp>
      <p:cxnSp>
        <p:nvCxnSpPr>
          <p:cNvPr id="33" name="Straight Connector 10">
            <a:extLst>
              <a:ext uri="{FF2B5EF4-FFF2-40B4-BE49-F238E27FC236}">
                <a16:creationId xmlns:a16="http://schemas.microsoft.com/office/drawing/2014/main" id="{D255B435-D9F3-4A31-B89E-36741390DB4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50000" y="450000"/>
            <a:ext cx="5432400" cy="0"/>
          </a:xfrm>
          <a:prstGeom prst="line">
            <a:avLst/>
          </a:prstGeom>
          <a:ln w="6350">
            <a:solidFill>
              <a:schemeClr val="tx2"/>
            </a:solidFill>
          </a:ln>
        </p:spPr>
        <p:style>
          <a:lnRef idx="1">
            <a:schemeClr val="accent1"/>
          </a:lnRef>
          <a:fillRef idx="0">
            <a:schemeClr val="accent1"/>
          </a:fillRef>
          <a:effectRef idx="0">
            <a:schemeClr val="accent1"/>
          </a:effectRef>
          <a:fontRef idx="minor">
            <a:schemeClr val="tx1"/>
          </a:fontRef>
        </p:style>
      </p:cxnSp>
      <p:pic>
        <p:nvPicPr>
          <p:cNvPr id="34" name="Picture 3" descr="Background pattern&#10;&#10;Description automatically generated">
            <a:extLst>
              <a:ext uri="{FF2B5EF4-FFF2-40B4-BE49-F238E27FC236}">
                <a16:creationId xmlns:a16="http://schemas.microsoft.com/office/drawing/2014/main" id="{2291A9BD-C682-4952-BF67-4AB77C9B3A3C}"/>
              </a:ext>
            </a:extLst>
          </p:cNvPr>
          <p:cNvPicPr>
            <a:picLocks noChangeAspect="1"/>
          </p:cNvPicPr>
          <p:nvPr/>
        </p:nvPicPr>
        <p:blipFill rotWithShape="1">
          <a:blip r:embed="rId2"/>
          <a:srcRect l="17711" r="21842"/>
          <a:stretch/>
        </p:blipFill>
        <p:spPr>
          <a:xfrm>
            <a:off x="6311900" y="10"/>
            <a:ext cx="5880100" cy="6857990"/>
          </a:xfrm>
          <a:prstGeom prst="rect">
            <a:avLst/>
          </a:prstGeom>
        </p:spPr>
      </p:pic>
    </p:spTree>
    <p:extLst>
      <p:ext uri="{BB962C8B-B14F-4D97-AF65-F5344CB8AC3E}">
        <p14:creationId xmlns:p14="http://schemas.microsoft.com/office/powerpoint/2010/main" val="201576553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3C71447-50E6-484B-A413-8B003BD19E3A}"/>
              </a:ext>
            </a:extLst>
          </p:cNvPr>
          <p:cNvSpPr>
            <a:spLocks noGrp="1"/>
          </p:cNvSpPr>
          <p:nvPr>
            <p:ph type="title"/>
          </p:nvPr>
        </p:nvSpPr>
        <p:spPr/>
        <p:txBody>
          <a:bodyPr/>
          <a:lstStyle/>
          <a:p>
            <a:r>
              <a:rPr lang="en-GB" dirty="0"/>
              <a:t>                          Careplan for Joan Emmerson </a:t>
            </a:r>
          </a:p>
        </p:txBody>
      </p:sp>
      <p:sp>
        <p:nvSpPr>
          <p:cNvPr id="3" name="Content Placeholder 2">
            <a:extLst>
              <a:ext uri="{FF2B5EF4-FFF2-40B4-BE49-F238E27FC236}">
                <a16:creationId xmlns:a16="http://schemas.microsoft.com/office/drawing/2014/main" id="{C4500040-F809-4598-BC7B-A1AB05704DE1}"/>
              </a:ext>
            </a:extLst>
          </p:cNvPr>
          <p:cNvSpPr>
            <a:spLocks noGrp="1"/>
          </p:cNvSpPr>
          <p:nvPr>
            <p:ph idx="1"/>
          </p:nvPr>
        </p:nvSpPr>
        <p:spPr>
          <a:xfrm>
            <a:off x="448055" y="1735201"/>
            <a:ext cx="11478901" cy="4586086"/>
          </a:xfrm>
        </p:spPr>
        <p:txBody>
          <a:bodyPr>
            <a:normAutofit/>
          </a:bodyPr>
          <a:lstStyle/>
          <a:p>
            <a:r>
              <a:rPr lang="en-GB" dirty="0"/>
              <a:t>Name : Joan Emmerson                   preferred name: Jo </a:t>
            </a:r>
          </a:p>
          <a:p>
            <a:r>
              <a:rPr lang="en-GB" dirty="0"/>
              <a:t>DOB: December 17,1932                   Age 80</a:t>
            </a:r>
          </a:p>
          <a:p>
            <a:r>
              <a:rPr lang="en-GB" dirty="0"/>
              <a:t>Current address:  Highcroft residential home         previous address: 32 Hamlet st </a:t>
            </a:r>
          </a:p>
          <a:p>
            <a:pPr marL="1944" indent="0">
              <a:buNone/>
            </a:pPr>
            <a:r>
              <a:rPr lang="en-GB" dirty="0"/>
              <a:t>                                    10 Edgemore rd.                                                      Birmingham b15 4dl</a:t>
            </a:r>
          </a:p>
          <a:p>
            <a:pPr marL="1944" indent="0">
              <a:buNone/>
            </a:pPr>
            <a:r>
              <a:rPr lang="en-GB" dirty="0"/>
              <a:t>                                    Birmingham b32 7dd                                                            </a:t>
            </a:r>
          </a:p>
          <a:p>
            <a:pPr marL="1944" indent="0">
              <a:buNone/>
            </a:pPr>
            <a:r>
              <a:rPr lang="en-GB" dirty="0"/>
              <a:t>       Next of kin: Kerry Emmerson (Daughter)             Jon Emmerson (Son)</a:t>
            </a:r>
          </a:p>
          <a:p>
            <a:r>
              <a:rPr lang="en-GB" dirty="0"/>
              <a:t>Contact: 07946679433                                                     07743627824         </a:t>
            </a:r>
          </a:p>
          <a:p>
            <a:r>
              <a:rPr lang="en-GB" dirty="0"/>
              <a:t>To be contact in case of emergency after 6am</a:t>
            </a:r>
          </a:p>
          <a:p>
            <a:pPr marL="1944" indent="0">
              <a:buNone/>
            </a:pPr>
            <a:endParaRPr lang="en-GB" dirty="0"/>
          </a:p>
          <a:p>
            <a:pPr marL="1944" indent="0">
              <a:buNone/>
            </a:pPr>
            <a:endParaRPr lang="en-GB" dirty="0"/>
          </a:p>
          <a:p>
            <a:endParaRPr lang="en-GB" dirty="0"/>
          </a:p>
          <a:p>
            <a:endParaRPr lang="en-GB" dirty="0"/>
          </a:p>
        </p:txBody>
      </p:sp>
    </p:spTree>
    <p:extLst>
      <p:ext uri="{BB962C8B-B14F-4D97-AF65-F5344CB8AC3E}">
        <p14:creationId xmlns:p14="http://schemas.microsoft.com/office/powerpoint/2010/main" val="40851074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DBB4326A-9F30-41D8-B87F-707A88FDF141}"/>
              </a:ext>
            </a:extLst>
          </p:cNvPr>
          <p:cNvSpPr>
            <a:spLocks noGrp="1"/>
          </p:cNvSpPr>
          <p:nvPr>
            <p:ph idx="1"/>
          </p:nvPr>
        </p:nvSpPr>
        <p:spPr>
          <a:xfrm>
            <a:off x="225287" y="251792"/>
            <a:ext cx="11781183" cy="6606208"/>
          </a:xfrm>
        </p:spPr>
        <p:txBody>
          <a:bodyPr/>
          <a:lstStyle/>
          <a:p>
            <a:r>
              <a:rPr lang="en-GB" dirty="0"/>
              <a:t>Religion : Catholic                    </a:t>
            </a:r>
            <a:endParaRPr lang="en-GB" sz="1100" dirty="0"/>
          </a:p>
          <a:p>
            <a:r>
              <a:rPr lang="en-GB" sz="2400" dirty="0"/>
              <a:t>Ethnicity: white British</a:t>
            </a:r>
          </a:p>
          <a:p>
            <a:r>
              <a:rPr lang="en-GB" sz="2400" dirty="0"/>
              <a:t>Allergies : fresh tomato and citrus fruit </a:t>
            </a:r>
          </a:p>
          <a:p>
            <a:r>
              <a:rPr lang="en-GB" sz="2400" dirty="0"/>
              <a:t>Health: Jo had all her vaccination as a child, but later in life Jo had a mini stroke in 1984 cause by high cholesterol which leads to other complications, in 1990 Jo also was diagnose with Alzheimer’s, arthritis in both knees type 2 diabetes. Because of these illnesses jo had to be placed on a strict diet and work with the physio because of a fall in 1992 due to slight loss of sight. Jo also has a do not resuscitate in place (DNR).</a:t>
            </a:r>
          </a:p>
          <a:p>
            <a:r>
              <a:rPr lang="en-GB" sz="2400" dirty="0"/>
              <a:t>Medication : Diclofenac</a:t>
            </a:r>
          </a:p>
          <a:p>
            <a:r>
              <a:rPr lang="en-GB" sz="2400" dirty="0"/>
              <a:t>                     Atorvastatin</a:t>
            </a:r>
          </a:p>
          <a:p>
            <a:r>
              <a:rPr lang="en-GB" sz="2400" dirty="0"/>
              <a:t>                     Donepezil</a:t>
            </a:r>
          </a:p>
          <a:p>
            <a:r>
              <a:rPr lang="en-GB" sz="2400" dirty="0"/>
              <a:t>                     Metformin</a:t>
            </a:r>
          </a:p>
          <a:p>
            <a:endParaRPr lang="en-GB" sz="2400" dirty="0"/>
          </a:p>
          <a:p>
            <a:endParaRPr lang="en-GB" sz="2400" dirty="0"/>
          </a:p>
        </p:txBody>
      </p:sp>
    </p:spTree>
    <p:extLst>
      <p:ext uri="{BB962C8B-B14F-4D97-AF65-F5344CB8AC3E}">
        <p14:creationId xmlns:p14="http://schemas.microsoft.com/office/powerpoint/2010/main" val="81013979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3EE5245D-6615-4183-86E9-B616C68B51A4}"/>
              </a:ext>
            </a:extLst>
          </p:cNvPr>
          <p:cNvSpPr>
            <a:spLocks noGrp="1"/>
          </p:cNvSpPr>
          <p:nvPr>
            <p:ph idx="1"/>
          </p:nvPr>
        </p:nvSpPr>
        <p:spPr>
          <a:xfrm>
            <a:off x="92766" y="212036"/>
            <a:ext cx="12099234" cy="6467060"/>
          </a:xfrm>
        </p:spPr>
        <p:txBody>
          <a:bodyPr/>
          <a:lstStyle/>
          <a:p>
            <a:pPr algn="just"/>
            <a:r>
              <a:rPr lang="en-GB" dirty="0"/>
              <a:t>Cognitive skills: Jo can forget time and date at times due to the Alzheimer so will for get her daughter and grand kids at times when they came to visit, but she is quiet good at remembering how she use to be at work with colleagues, when  she use to take her kids at the park for picnics and how she was with her husband before he passed. Jo also uses a wheel chair because of her knees and stand aid to get her in the wheel chair with all this she still likes to do things herself, and her left hearing is not so good as she suffer with wax build up.</a:t>
            </a:r>
          </a:p>
          <a:p>
            <a:pPr algn="just"/>
            <a:endParaRPr lang="en-GB" dirty="0"/>
          </a:p>
          <a:p>
            <a:pPr algn="just"/>
            <a:r>
              <a:rPr lang="en-GB" dirty="0"/>
              <a:t>Personal care: Jo is capable of arm movement so she showers every morning and have a wash every evening with the help of one carer, jo like to be clean so her denture are cleaned every morning and every evening at her request and hair brushed every morning after her shower and every evening before bed. </a:t>
            </a:r>
          </a:p>
          <a:p>
            <a:pPr algn="just"/>
            <a:r>
              <a:rPr lang="en-GB" dirty="0"/>
              <a:t>Hobbies : Jo likes to talk like to talk about all the important people she  met as she was high profiled lawyer, she also like gardening and outings with the other residents in the home and  she likes to watch the news on the television.</a:t>
            </a:r>
          </a:p>
        </p:txBody>
      </p:sp>
    </p:spTree>
    <p:extLst>
      <p:ext uri="{BB962C8B-B14F-4D97-AF65-F5344CB8AC3E}">
        <p14:creationId xmlns:p14="http://schemas.microsoft.com/office/powerpoint/2010/main" val="161195393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3766CBD2-544A-4A50-B7A1-413E962EDC19}"/>
              </a:ext>
            </a:extLst>
          </p:cNvPr>
          <p:cNvSpPr>
            <a:spLocks noGrp="1"/>
          </p:cNvSpPr>
          <p:nvPr>
            <p:ph idx="1"/>
          </p:nvPr>
        </p:nvSpPr>
        <p:spPr>
          <a:xfrm>
            <a:off x="302282" y="356973"/>
            <a:ext cx="11293200" cy="6149844"/>
          </a:xfrm>
        </p:spPr>
        <p:txBody>
          <a:bodyPr/>
          <a:lstStyle/>
          <a:p>
            <a:pPr algn="just"/>
            <a:r>
              <a:rPr lang="en-GB" dirty="0"/>
              <a:t>Daily  routine: Jo likes to have her meals on time always with a glass of wine or sherry, at breakfast she prefer to have the news paper ready so she can keep up to date with what is going on even though she doesn’t remember some times. Jo always goes to bed early so she can be up early and she like to have her sensor mat and fall mat by her bed and her pendant so she have easy access to at all times. Jo also looks forward to the daily activities the home puts on example, watching an old matinee, doing pub quiz and even exercises.</a:t>
            </a:r>
          </a:p>
          <a:p>
            <a:pPr algn="just"/>
            <a:r>
              <a:rPr lang="en-GB" dirty="0"/>
              <a:t>Risk assessment: Jo had fallen from her bed a couple time as there wasn’t a fall mat at here bedside so there is a risk assessment put in place for her so she does not have these problem. There is also risk assessment for when jo has a shower or </a:t>
            </a:r>
            <a:r>
              <a:rPr lang="en-GB"/>
              <a:t>a bath.</a:t>
            </a:r>
            <a:endParaRPr lang="en-GB" dirty="0"/>
          </a:p>
          <a:p>
            <a:pPr algn="just"/>
            <a:r>
              <a:rPr lang="en-GB" dirty="0"/>
              <a:t>Diet: Jo is type 2 diabetic so she has to be on a strict diet with no sugar, little to no salt and has to be careful of high cholesterol foods, she is also a vegetarian. Jo likes her egg well done, cauliflower rice, toast well done, vegetable lasagne and rice pudding with jam.</a:t>
            </a:r>
          </a:p>
          <a:p>
            <a:pPr algn="just"/>
            <a:r>
              <a:rPr lang="en-GB" dirty="0"/>
              <a:t>Dislikes: burnt toast, milky tea or coffee, spicy foods, white bread, mushroom and runny egg.</a:t>
            </a:r>
          </a:p>
        </p:txBody>
      </p:sp>
    </p:spTree>
    <p:extLst>
      <p:ext uri="{BB962C8B-B14F-4D97-AF65-F5344CB8AC3E}">
        <p14:creationId xmlns:p14="http://schemas.microsoft.com/office/powerpoint/2010/main" val="162204647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64D43667-302E-4BFD-A15C-6E9F7130F301}"/>
              </a:ext>
            </a:extLst>
          </p:cNvPr>
          <p:cNvSpPr>
            <a:spLocks noGrp="1"/>
          </p:cNvSpPr>
          <p:nvPr>
            <p:ph idx="1"/>
          </p:nvPr>
        </p:nvSpPr>
        <p:spPr>
          <a:xfrm>
            <a:off x="448056" y="424070"/>
            <a:ext cx="11293200" cy="6042991"/>
          </a:xfrm>
        </p:spPr>
        <p:txBody>
          <a:bodyPr/>
          <a:lstStyle/>
          <a:p>
            <a:endParaRPr lang="en-GB" dirty="0"/>
          </a:p>
        </p:txBody>
      </p:sp>
    </p:spTree>
    <p:extLst>
      <p:ext uri="{BB962C8B-B14F-4D97-AF65-F5344CB8AC3E}">
        <p14:creationId xmlns:p14="http://schemas.microsoft.com/office/powerpoint/2010/main" val="3977586248"/>
      </p:ext>
    </p:extLst>
  </p:cSld>
  <p:clrMapOvr>
    <a:masterClrMapping/>
  </p:clrMapOvr>
</p:sld>
</file>

<file path=ppt/theme/theme1.xml><?xml version="1.0" encoding="utf-8"?>
<a:theme xmlns:a="http://schemas.openxmlformats.org/drawingml/2006/main" name="ThinLineVTI">
  <a:themeElements>
    <a:clrScheme name="AnalogousFromLightSeedRightStep">
      <a:dk1>
        <a:srgbClr val="000000"/>
      </a:dk1>
      <a:lt1>
        <a:srgbClr val="FFFFFF"/>
      </a:lt1>
      <a:dk2>
        <a:srgbClr val="392441"/>
      </a:dk2>
      <a:lt2>
        <a:srgbClr val="E7E2E8"/>
      </a:lt2>
      <a:accent1>
        <a:srgbClr val="8BAA80"/>
      </a:accent1>
      <a:accent2>
        <a:srgbClr val="76AD7F"/>
      </a:accent2>
      <a:accent3>
        <a:srgbClr val="81AA99"/>
      </a:accent3>
      <a:accent4>
        <a:srgbClr val="73A9A9"/>
      </a:accent4>
      <a:accent5>
        <a:srgbClr val="85A5BD"/>
      </a:accent5>
      <a:accent6>
        <a:srgbClr val="7F89BA"/>
      </a:accent6>
      <a:hlink>
        <a:srgbClr val="9D69AE"/>
      </a:hlink>
      <a:folHlink>
        <a:srgbClr val="7F7F7F"/>
      </a:folHlink>
    </a:clrScheme>
    <a:fontScheme name="Custom 3">
      <a:majorFont>
        <a:latin typeface="Bell MT"/>
        <a:ea typeface=""/>
        <a:cs typeface=""/>
      </a:majorFont>
      <a:minorFont>
        <a:latin typeface="Bell MT"/>
        <a:ea typeface=""/>
        <a:cs typeface=""/>
      </a:minorFont>
    </a:fontScheme>
    <a:fmtScheme name="Subtle Solids">
      <a:fillStyleLst>
        <a:solidFill>
          <a:schemeClr val="phClr"/>
        </a:solidFill>
        <a:solidFill>
          <a:schemeClr val="phClr">
            <a:tint val="65000"/>
          </a:schemeClr>
        </a:solidFill>
        <a:solidFill>
          <a:schemeClr val="phClr">
            <a:shade val="80000"/>
            <a:satMod val="150000"/>
          </a:schemeClr>
        </a:solidFill>
      </a:fillStyleLst>
      <a:lnStyleLst>
        <a:ln w="9525" cap="flat" cmpd="sng" algn="ctr">
          <a:solidFill>
            <a:schemeClr val="phClr"/>
          </a:solidFill>
          <a:prstDash val="solid"/>
        </a:ln>
        <a:ln w="10795" cap="flat" cmpd="sng" algn="ctr">
          <a:solidFill>
            <a:schemeClr val="phClr"/>
          </a:solidFill>
          <a:prstDash val="solid"/>
        </a:ln>
        <a:ln w="17145" cap="flat" cmpd="sng" algn="ctr">
          <a:solidFill>
            <a:schemeClr val="phClr">
              <a:shade val="95000"/>
              <a:alpha val="50000"/>
              <a:satMod val="150000"/>
            </a:schemeClr>
          </a:solidFill>
          <a:prstDash val="solid"/>
        </a:ln>
      </a:lnStyleLst>
      <a:effectStyleLst>
        <a:effectStyle>
          <a:effectLst/>
        </a:effectStyle>
        <a:effectStyle>
          <a:effectLst/>
        </a:effectStyle>
        <a:effectStyle>
          <a:effectLst>
            <a:outerShdw blurRad="44450" dist="13970" dir="5400000" algn="ctr" rotWithShape="0">
              <a:srgbClr val="000000">
                <a:alpha val="45000"/>
              </a:srgbClr>
            </a:outerShdw>
          </a:effectLst>
          <a:scene3d>
            <a:camera prst="orthographicFront">
              <a:rot lat="0" lon="0" rev="0"/>
            </a:camera>
            <a:lightRig rig="twoPt" dir="tl"/>
          </a:scene3d>
          <a:sp3d prstMaterial="flat">
            <a:bevelT w="12700" h="25400" prst="coolSlant"/>
          </a:sp3d>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ThinLineVTI" id="{DA2A884B-D36C-4F63-9FE8-3C89F2B99A40}" vid="{62C1F77B-42AE-47B9-869B-5CE48C8ED844}"/>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BCBCC568AB4B924493790A5C97E2B48C" ma:contentTypeVersion="7" ma:contentTypeDescription="Create a new document." ma:contentTypeScope="" ma:versionID="0324e65c13516d13d413fc78371070eb">
  <xsd:schema xmlns:xsd="http://www.w3.org/2001/XMLSchema" xmlns:xs="http://www.w3.org/2001/XMLSchema" xmlns:p="http://schemas.microsoft.com/office/2006/metadata/properties" xmlns:ns3="6ce03418-4b85-46e6-9705-46dd5ee7fda4" xmlns:ns4="8e4cb740-4a10-46c5-90de-9cf76d8df684" targetNamespace="http://schemas.microsoft.com/office/2006/metadata/properties" ma:root="true" ma:fieldsID="2090c5d360a3c319bed46dd46e28e43d" ns3:_="" ns4:_="">
    <xsd:import namespace="6ce03418-4b85-46e6-9705-46dd5ee7fda4"/>
    <xsd:import namespace="8e4cb740-4a10-46c5-90de-9cf76d8df684"/>
    <xsd:element name="properties">
      <xsd:complexType>
        <xsd:sequence>
          <xsd:element name="documentManagement">
            <xsd:complexType>
              <xsd:all>
                <xsd:element ref="ns3:MediaServiceMetadata" minOccurs="0"/>
                <xsd:element ref="ns3:MediaServiceFastMetadata" minOccurs="0"/>
                <xsd:element ref="ns4:SharedWithUsers" minOccurs="0"/>
                <xsd:element ref="ns4:SharedWithDetails" minOccurs="0"/>
                <xsd:element ref="ns4:SharingHintHash" minOccurs="0"/>
                <xsd:element ref="ns3:MediaServiceAutoKeyPoints" minOccurs="0"/>
                <xsd:element ref="ns3:MediaServiceKeyPoint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6ce03418-4b85-46e6-9705-46dd5ee7fda4"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3" nillable="true" ma:displayName="MediaServiceAutoKeyPoints" ma:hidden="true" ma:internalName="MediaServiceAutoKeyPoints" ma:readOnly="true">
      <xsd:simpleType>
        <xsd:restriction base="dms:Note"/>
      </xsd:simpleType>
    </xsd:element>
    <xsd:element name="MediaServiceKeyPoints" ma:index="14" nillable="true" ma:displayName="KeyPoints" ma:internalName="MediaServiceKeyPoint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8e4cb740-4a10-46c5-90de-9cf76d8df684" elementFormDefault="qualified">
    <xsd:import namespace="http://schemas.microsoft.com/office/2006/documentManagement/types"/>
    <xsd:import namespace="http://schemas.microsoft.com/office/infopath/2007/PartnerControls"/>
    <xsd:element name="SharedWithUsers" ma:index="1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1" nillable="true" ma:displayName="Shared With Details" ma:internalName="SharedWithDetails" ma:readOnly="true">
      <xsd:simpleType>
        <xsd:restriction base="dms:Note">
          <xsd:maxLength value="255"/>
        </xsd:restriction>
      </xsd:simpleType>
    </xsd:element>
    <xsd:element name="SharingHintHash" ma:index="12"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EB789C32-6F18-4524-ABE5-58ECD1B40FEB}">
  <ds:schemaRefs>
    <ds:schemaRef ds:uri="6ce03418-4b85-46e6-9705-46dd5ee7fda4"/>
    <ds:schemaRef ds:uri="8e4cb740-4a10-46c5-90de-9cf76d8df684"/>
    <ds:schemaRef ds:uri="http://schemas.microsoft.com/office/2006/documentManagement/types"/>
    <ds:schemaRef ds:uri="http://schemas.openxmlformats.org/package/2006/metadata/core-properties"/>
    <ds:schemaRef ds:uri="http://schemas.microsoft.com/office/2006/metadata/properties"/>
    <ds:schemaRef ds:uri="http://purl.org/dc/terms/"/>
    <ds:schemaRef ds:uri="http://schemas.microsoft.com/office/infopath/2007/PartnerControls"/>
    <ds:schemaRef ds:uri="http://purl.org/dc/elements/1.1/"/>
    <ds:schemaRef ds:uri="http://www.w3.org/XML/1998/namespace"/>
    <ds:schemaRef ds:uri="http://purl.org/dc/dcmitype/"/>
  </ds:schemaRefs>
</ds:datastoreItem>
</file>

<file path=customXml/itemProps2.xml><?xml version="1.0" encoding="utf-8"?>
<ds:datastoreItem xmlns:ds="http://schemas.openxmlformats.org/officeDocument/2006/customXml" ds:itemID="{A4857A98-D919-4F76-8DAB-A9ECEC46B425}">
  <ds:schemaRefs>
    <ds:schemaRef ds:uri="http://schemas.microsoft.com/sharepoint/v3/contenttype/forms"/>
  </ds:schemaRefs>
</ds:datastoreItem>
</file>

<file path=customXml/itemProps3.xml><?xml version="1.0" encoding="utf-8"?>
<ds:datastoreItem xmlns:ds="http://schemas.openxmlformats.org/officeDocument/2006/customXml" ds:itemID="{B09810B7-87A4-4849-B35C-63033E9DED7D}">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6ce03418-4b85-46e6-9705-46dd5ee7fda4"/>
    <ds:schemaRef ds:uri="8e4cb740-4a10-46c5-90de-9cf76d8df68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186</TotalTime>
  <Words>678</Words>
  <Application>Microsoft Office PowerPoint</Application>
  <PresentationFormat>Widescreen</PresentationFormat>
  <Paragraphs>36</Paragraphs>
  <Slides>6</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6</vt:i4>
      </vt:variant>
    </vt:vector>
  </HeadingPairs>
  <TitlesOfParts>
    <vt:vector size="10" baseType="lpstr">
      <vt:lpstr>Arial</vt:lpstr>
      <vt:lpstr>Bell MT</vt:lpstr>
      <vt:lpstr>Calibri Light</vt:lpstr>
      <vt:lpstr>ThinLineVTI</vt:lpstr>
      <vt:lpstr>Living with care </vt:lpstr>
      <vt:lpstr>                          Careplan for Joan Emmerson </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Living with care </dc:title>
  <dc:creator>Sophia Onalee Angus Walcott (1808224)</dc:creator>
  <cp:lastModifiedBy>Sophia Onalee Angus Walcott (1808224)</cp:lastModifiedBy>
  <cp:revision>2</cp:revision>
  <dcterms:created xsi:type="dcterms:W3CDTF">2021-02-22T18:31:30Z</dcterms:created>
  <dcterms:modified xsi:type="dcterms:W3CDTF">2021-02-22T21:48:21Z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0x010100BCBCC568AB4B924493790A5C97E2B48C</vt:lpwstr>
  </property>
</Properties>
</file>