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1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56"/>
    <p:restoredTop sz="94691"/>
  </p:normalViewPr>
  <p:slideViewPr>
    <p:cSldViewPr snapToGrid="0">
      <p:cViewPr varScale="1">
        <p:scale>
          <a:sx n="53" d="100"/>
          <a:sy n="53" d="100"/>
        </p:scale>
        <p:origin x="200" y="1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72A41-7F1B-FA1D-7244-93C404D0E7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dirty="0"/>
              <a:t>Swot analysis: my development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AD1659-5AB2-F31A-10CD-4C2D74FC02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Nazish Zeb</a:t>
            </a:r>
          </a:p>
          <a:p>
            <a:r>
              <a:rPr lang="en-US" dirty="0"/>
              <a:t>2427071</a:t>
            </a:r>
          </a:p>
          <a:p>
            <a:r>
              <a:rPr lang="en-US" dirty="0"/>
              <a:t>20</a:t>
            </a:r>
            <a:r>
              <a:rPr lang="en-US" baseline="30000" dirty="0"/>
              <a:t>th</a:t>
            </a:r>
            <a:r>
              <a:rPr lang="en-US" dirty="0"/>
              <a:t> October 2025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83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CC3A3-490B-B7E3-63A4-3ED1C741A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E2AB-12EE-F6A9-8079-1A47C0D2C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38300"/>
            <a:ext cx="9601200" cy="3581400"/>
          </a:xfrm>
        </p:spPr>
        <p:txBody>
          <a:bodyPr>
            <a:normAutofit/>
          </a:bodyPr>
          <a:lstStyle/>
          <a:p>
            <a:r>
              <a:rPr lang="en-US" sz="2800" dirty="0"/>
              <a:t>A SWOT analysis is a tool used to identify personal Strengths, Weaknesses, Opportunities, and Threats (Gürel &amp; Tat, 2017).</a:t>
            </a:r>
          </a:p>
          <a:p>
            <a:r>
              <a:rPr lang="en-US" sz="2800" dirty="0"/>
              <a:t>It helps improve self-awareness and professional growth.</a:t>
            </a:r>
          </a:p>
          <a:p>
            <a:r>
              <a:rPr lang="en-US" sz="2800" dirty="0"/>
              <a:t>This presentation reflects on my own SWOT and how it supports my development in the Health and Social Care sector.</a:t>
            </a:r>
          </a:p>
        </p:txBody>
      </p:sp>
    </p:spTree>
    <p:extLst>
      <p:ext uri="{BB962C8B-B14F-4D97-AF65-F5344CB8AC3E}">
        <p14:creationId xmlns:p14="http://schemas.microsoft.com/office/powerpoint/2010/main" val="2462691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32A8E-5D6B-A04E-280A-F5A473CEC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9F4F6-A076-3821-DA97-4B530E50E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767" y="1508385"/>
            <a:ext cx="10820400" cy="4572000"/>
          </a:xfrm>
        </p:spPr>
        <p:txBody>
          <a:bodyPr>
            <a:normAutofit/>
          </a:bodyPr>
          <a:lstStyle/>
          <a:p>
            <a:r>
              <a:rPr lang="en-US" sz="2800" dirty="0"/>
              <a:t>Strong communication skills.</a:t>
            </a:r>
          </a:p>
          <a:p>
            <a:r>
              <a:rPr lang="en-US" sz="2800" dirty="0"/>
              <a:t>Empathy and understanding towards others.</a:t>
            </a:r>
          </a:p>
          <a:p>
            <a:r>
              <a:rPr lang="en-US" sz="2800" dirty="0"/>
              <a:t>Reliable and organised in my studies and tasks.</a:t>
            </a:r>
          </a:p>
          <a:p>
            <a:pPr marL="0" indent="0">
              <a:buNone/>
            </a:pPr>
            <a:r>
              <a:rPr lang="en-US" sz="2800" dirty="0"/>
              <a:t>These qualities help me build positive relationships and work effectively in a team.</a:t>
            </a:r>
          </a:p>
        </p:txBody>
      </p:sp>
    </p:spTree>
    <p:extLst>
      <p:ext uri="{BB962C8B-B14F-4D97-AF65-F5344CB8AC3E}">
        <p14:creationId xmlns:p14="http://schemas.microsoft.com/office/powerpoint/2010/main" val="4200295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82D1D-9832-3713-5F3B-9592CBE20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77671-30A6-2453-2C01-726DD8E28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28750"/>
            <a:ext cx="9601200" cy="3581400"/>
          </a:xfrm>
        </p:spPr>
        <p:txBody>
          <a:bodyPr>
            <a:normAutofit/>
          </a:bodyPr>
          <a:lstStyle/>
          <a:p>
            <a:r>
              <a:rPr lang="en-US" sz="2800" dirty="0"/>
              <a:t>Sometimes lack confidence when speaking in front of others.</a:t>
            </a:r>
          </a:p>
          <a:p>
            <a:r>
              <a:rPr lang="en-US" sz="2800" dirty="0"/>
              <a:t>Can find time management challenging during busy weeks.</a:t>
            </a:r>
          </a:p>
          <a:p>
            <a:pPr marL="0" indent="0">
              <a:buNone/>
            </a:pPr>
            <a:r>
              <a:rPr lang="en-US" sz="2800" dirty="0"/>
              <a:t>Working to improve through practice, planning, and feedback</a:t>
            </a:r>
          </a:p>
        </p:txBody>
      </p:sp>
    </p:spTree>
    <p:extLst>
      <p:ext uri="{BB962C8B-B14F-4D97-AF65-F5344CB8AC3E}">
        <p14:creationId xmlns:p14="http://schemas.microsoft.com/office/powerpoint/2010/main" val="3510295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A339E-4FFC-0E7D-F06E-BEBE44C38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244F3-CBD1-A449-108C-FA19EE23C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428750"/>
            <a:ext cx="9601200" cy="3581400"/>
          </a:xfrm>
        </p:spPr>
        <p:txBody>
          <a:bodyPr/>
          <a:lstStyle/>
          <a:p>
            <a:r>
              <a:rPr lang="en-US" sz="2800" dirty="0"/>
              <a:t> Gaining experience through future placements and volunteering</a:t>
            </a:r>
          </a:p>
          <a:p>
            <a:r>
              <a:rPr lang="en-US" sz="2800" dirty="0"/>
              <a:t>Attending workshops to build confidence and communication skills</a:t>
            </a:r>
          </a:p>
          <a:p>
            <a:r>
              <a:rPr lang="en-US" sz="2800" dirty="0"/>
              <a:t>Continuing studies to develop professional knowledge</a:t>
            </a:r>
          </a:p>
          <a:p>
            <a:r>
              <a:rPr lang="en-US" sz="2800" dirty="0"/>
              <a:t>Networking with tutors and peers in Health and Social Care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105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F0314-9E5C-577A-9E21-7838A3022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CCA50-5D23-DB89-79FF-20D274128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38300"/>
            <a:ext cx="9601200" cy="3581400"/>
          </a:xfrm>
        </p:spPr>
        <p:txBody>
          <a:bodyPr>
            <a:normAutofit/>
          </a:bodyPr>
          <a:lstStyle/>
          <a:p>
            <a:r>
              <a:rPr lang="en-US" sz="2800" dirty="0"/>
              <a:t>Balancing academic work with personal responsibilities.</a:t>
            </a:r>
          </a:p>
          <a:p>
            <a:r>
              <a:rPr lang="en-US" sz="2800" dirty="0"/>
              <a:t>Financial pressures that could affect study time.</a:t>
            </a:r>
          </a:p>
          <a:p>
            <a:r>
              <a:rPr lang="en-US" sz="2800" dirty="0"/>
              <a:t>High competition for placements or future jobs.</a:t>
            </a:r>
          </a:p>
          <a:p>
            <a:r>
              <a:rPr lang="en-US" sz="2800" dirty="0"/>
              <a:t>Risk of stress or burnout during busy periods.</a:t>
            </a:r>
          </a:p>
        </p:txBody>
      </p:sp>
    </p:spTree>
    <p:extLst>
      <p:ext uri="{BB962C8B-B14F-4D97-AF65-F5344CB8AC3E}">
        <p14:creationId xmlns:p14="http://schemas.microsoft.com/office/powerpoint/2010/main" val="1621208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F679-BF12-8BDF-B75F-5B915A57F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Connecting SWOT and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8AF59-1790-1A50-99A2-87B2C00DB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38300"/>
            <a:ext cx="9601200" cy="3581400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Using my strengths to overcome weaknesses and manage challenges.</a:t>
            </a:r>
          </a:p>
          <a:p>
            <a:r>
              <a:rPr lang="en-US" sz="2800" dirty="0"/>
              <a:t>Reflection helps improve self-awareness and professional development (Schön, 1983).</a:t>
            </a:r>
          </a:p>
          <a:p>
            <a:r>
              <a:rPr lang="en-US" sz="2800" dirty="0"/>
              <a:t>Reflective practice is required for safe, effective care and ongoing improvement (HCPC, 2024).</a:t>
            </a:r>
          </a:p>
          <a:p>
            <a:r>
              <a:rPr lang="en-US" sz="2800" dirty="0"/>
              <a:t>Taking advantage of opportunities for continued personal and professional growth.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130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E53C-649E-0CE2-8F24-CC48806BC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94A94-98B6-C796-5121-442379108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28750"/>
            <a:ext cx="9601200" cy="3581400"/>
          </a:xfrm>
        </p:spPr>
        <p:txBody>
          <a:bodyPr>
            <a:normAutofit/>
          </a:bodyPr>
          <a:lstStyle/>
          <a:p>
            <a:r>
              <a:rPr lang="en-US" sz="2800" dirty="0"/>
              <a:t>My SWOT analysis helped me understand my personal and professional development.</a:t>
            </a:r>
          </a:p>
          <a:p>
            <a:r>
              <a:rPr lang="en-US" sz="2800" dirty="0"/>
              <a:t>Reflection supports continuous learning and improvement.</a:t>
            </a:r>
          </a:p>
          <a:p>
            <a:r>
              <a:rPr lang="en-US" sz="2800" dirty="0"/>
              <a:t>I will build on my strengths and address my weaknesses.</a:t>
            </a:r>
          </a:p>
          <a:p>
            <a:r>
              <a:rPr lang="en-US" sz="2800" dirty="0"/>
              <a:t>My goal is to grow into a confident and skilled Health and Social Care professional.</a:t>
            </a:r>
          </a:p>
        </p:txBody>
      </p:sp>
    </p:spTree>
    <p:extLst>
      <p:ext uri="{BB962C8B-B14F-4D97-AF65-F5344CB8AC3E}">
        <p14:creationId xmlns:p14="http://schemas.microsoft.com/office/powerpoint/2010/main" val="2439741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058AB-FC2A-A374-BE0F-552D2E6C5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6E331-D1F6-6D0E-F236-4BAE3539F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Gürel, E. and Tat, M. (2017). SWOT Analysis: A Theoretical Review. The Journal of International Social Research, 10(51), pp.994–1006.</a:t>
            </a:r>
          </a:p>
          <a:p>
            <a:r>
              <a:rPr lang="en-US" dirty="0"/>
              <a:t>Health and Care Professions Council (HCPC) (2024). Reflection and meeting your standards. [online] Available at: https://</a:t>
            </a:r>
            <a:r>
              <a:rPr lang="en-US" dirty="0" err="1"/>
              <a:t>www.hcpc-uk.org</a:t>
            </a:r>
            <a:r>
              <a:rPr lang="en-US" dirty="0"/>
              <a:t>/standards/meeting-our-standards/reflective-practice/reflection-and-meeting-your-standards/ [Accessed 18 Oct. 2025].</a:t>
            </a:r>
          </a:p>
          <a:p>
            <a:r>
              <a:rPr lang="en-US" dirty="0"/>
              <a:t>Schön, D.A. (1983). The Reflective Practitioner: How Professionals Think in Action. New York: Basic Books.</a:t>
            </a:r>
          </a:p>
        </p:txBody>
      </p:sp>
    </p:spTree>
    <p:extLst>
      <p:ext uri="{BB962C8B-B14F-4D97-AF65-F5344CB8AC3E}">
        <p14:creationId xmlns:p14="http://schemas.microsoft.com/office/powerpoint/2010/main" val="3567424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0D9F6-540C-C9A4-106C-6571F6E8E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379887"/>
            <a:ext cx="8361229" cy="2098226"/>
          </a:xfrm>
        </p:spPr>
        <p:txBody>
          <a:bodyPr/>
          <a:lstStyle/>
          <a:p>
            <a:r>
              <a:rPr lang="en-US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10549552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66</TotalTime>
  <Words>414</Words>
  <Application>Microsoft Macintosh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Franklin Gothic Book</vt:lpstr>
      <vt:lpstr>Crop</vt:lpstr>
      <vt:lpstr>Swot analysis: my development in health and social care</vt:lpstr>
      <vt:lpstr>Introduction</vt:lpstr>
      <vt:lpstr>My Strengths</vt:lpstr>
      <vt:lpstr>My Weaknesses</vt:lpstr>
      <vt:lpstr>My Opportunities</vt:lpstr>
      <vt:lpstr>My Threats</vt:lpstr>
      <vt:lpstr>Connecting SWOT and Reflection</vt:lpstr>
      <vt:lpstr>Conclusion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Rania Zeb</dc:creator>
  <cp:lastModifiedBy>Rania Zeb</cp:lastModifiedBy>
  <cp:revision>6</cp:revision>
  <dcterms:created xsi:type="dcterms:W3CDTF">2025-10-17T21:34:40Z</dcterms:created>
  <dcterms:modified xsi:type="dcterms:W3CDTF">2025-10-18T15:35:45Z</dcterms:modified>
</cp:coreProperties>
</file>