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charts/chart3.xml" ContentType="application/vnd.openxmlformats-officedocument.drawingml.chart+xml"/>
  <Override PartName="/ppt/charts/chart4.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6"/>
  </p:notesMasterIdLst>
  <p:sldIdLst>
    <p:sldId id="276" r:id="rId2"/>
    <p:sldId id="273" r:id="rId3"/>
    <p:sldId id="268" r:id="rId4"/>
    <p:sldId id="271" r:id="rId5"/>
    <p:sldId id="269" r:id="rId6"/>
    <p:sldId id="262" r:id="rId7"/>
    <p:sldId id="272" r:id="rId8"/>
    <p:sldId id="261" r:id="rId9"/>
    <p:sldId id="258" r:id="rId10"/>
    <p:sldId id="270" r:id="rId11"/>
    <p:sldId id="274" r:id="rId12"/>
    <p:sldId id="275"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4BF0EB-DA81-43FA-A59C-2050C663BDDC}" v="6188" dt="2022-05-24T12:24:13.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588" autoAdjust="0"/>
    <p:restoredTop sz="84303" autoAdjust="0"/>
  </p:normalViewPr>
  <p:slideViewPr>
    <p:cSldViewPr snapToGrid="0">
      <p:cViewPr>
        <p:scale>
          <a:sx n="73" d="100"/>
          <a:sy n="73" d="100"/>
        </p:scale>
        <p:origin x="-600" y="138"/>
      </p:cViewPr>
      <p:guideLst>
        <p:guide orient="horz" pos="2160"/>
        <p:guide pos="3840"/>
      </p:guideLst>
    </p:cSldViewPr>
  </p:slideViewPr>
  <p:outlineViewPr>
    <p:cViewPr>
      <p:scale>
        <a:sx n="33" d="100"/>
        <a:sy n="33" d="100"/>
      </p:scale>
      <p:origin x="42" y="3264"/>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imishkumar Navadiya (2109787)" userId="S::2109787@student.uwtsd.ac.uk::b5ce3dd4-83c7-477e-9a48-9920ec04c8bf" providerId="AD" clId="Web-{AC195641-E5F9-3A2A-A448-473CAD8E1CA0}"/>
    <pc:docChg chg="modSld">
      <pc:chgData name="Jaimishkumar Navadiya (2109787)" userId="S::2109787@student.uwtsd.ac.uk::b5ce3dd4-83c7-477e-9a48-9920ec04c8bf" providerId="AD" clId="Web-{AC195641-E5F9-3A2A-A448-473CAD8E1CA0}" dt="2022-05-18T18:30:02.380" v="5"/>
      <pc:docMkLst>
        <pc:docMk/>
      </pc:docMkLst>
      <pc:sldChg chg="addSp delSp modSp mod modClrScheme chgLayout">
        <pc:chgData name="Jaimishkumar Navadiya (2109787)" userId="S::2109787@student.uwtsd.ac.uk::b5ce3dd4-83c7-477e-9a48-9920ec04c8bf" providerId="AD" clId="Web-{AC195641-E5F9-3A2A-A448-473CAD8E1CA0}" dt="2022-05-18T18:30:02.380" v="5"/>
        <pc:sldMkLst>
          <pc:docMk/>
          <pc:sldMk cId="950050081" sldId="257"/>
        </pc:sldMkLst>
        <pc:spChg chg="mod ord">
          <ac:chgData name="Jaimishkumar Navadiya (2109787)" userId="S::2109787@student.uwtsd.ac.uk::b5ce3dd4-83c7-477e-9a48-9920ec04c8bf" providerId="AD" clId="Web-{AC195641-E5F9-3A2A-A448-473CAD8E1CA0}" dt="2022-05-18T18:30:02.380" v="5"/>
          <ac:spMkLst>
            <pc:docMk/>
            <pc:sldMk cId="950050081" sldId="257"/>
            <ac:spMk id="2" creationId="{97B35127-9D9B-66A7-59C6-28EBA480393B}"/>
          </ac:spMkLst>
        </pc:spChg>
        <pc:spChg chg="mod ord">
          <ac:chgData name="Jaimishkumar Navadiya (2109787)" userId="S::2109787@student.uwtsd.ac.uk::b5ce3dd4-83c7-477e-9a48-9920ec04c8bf" providerId="AD" clId="Web-{AC195641-E5F9-3A2A-A448-473CAD8E1CA0}" dt="2022-05-18T18:30:02.380" v="5"/>
          <ac:spMkLst>
            <pc:docMk/>
            <pc:sldMk cId="950050081" sldId="257"/>
            <ac:spMk id="3" creationId="{F0FE596E-D5FE-D3F9-3B0E-24C97352377E}"/>
          </ac:spMkLst>
        </pc:spChg>
        <pc:spChg chg="add del mod ord">
          <ac:chgData name="Jaimishkumar Navadiya (2109787)" userId="S::2109787@student.uwtsd.ac.uk::b5ce3dd4-83c7-477e-9a48-9920ec04c8bf" providerId="AD" clId="Web-{AC195641-E5F9-3A2A-A448-473CAD8E1CA0}" dt="2022-05-18T18:30:02.380" v="5"/>
          <ac:spMkLst>
            <pc:docMk/>
            <pc:sldMk cId="950050081" sldId="257"/>
            <ac:spMk id="4" creationId="{29A4235D-7AAA-8B4E-E097-304928AE1229}"/>
          </ac:spMkLst>
        </pc:spChg>
        <pc:spChg chg="add del mod ord">
          <ac:chgData name="Jaimishkumar Navadiya (2109787)" userId="S::2109787@student.uwtsd.ac.uk::b5ce3dd4-83c7-477e-9a48-9920ec04c8bf" providerId="AD" clId="Web-{AC195641-E5F9-3A2A-A448-473CAD8E1CA0}" dt="2022-05-18T18:30:02.380" v="5"/>
          <ac:spMkLst>
            <pc:docMk/>
            <pc:sldMk cId="950050081" sldId="257"/>
            <ac:spMk id="6" creationId="{D0460CFB-B300-18CE-A05E-E59D3D1DB40D}"/>
          </ac:spMkLst>
        </pc:spChg>
        <pc:spChg chg="add del mod ord">
          <ac:chgData name="Jaimishkumar Navadiya (2109787)" userId="S::2109787@student.uwtsd.ac.uk::b5ce3dd4-83c7-477e-9a48-9920ec04c8bf" providerId="AD" clId="Web-{AC195641-E5F9-3A2A-A448-473CAD8E1CA0}" dt="2022-05-18T18:30:02.380" v="5"/>
          <ac:spMkLst>
            <pc:docMk/>
            <pc:sldMk cId="950050081" sldId="257"/>
            <ac:spMk id="8" creationId="{0BD67A9D-97DC-8C0D-72AC-BBFED412E851}"/>
          </ac:spMkLst>
        </pc:spChg>
        <pc:picChg chg="mod">
          <ac:chgData name="Jaimishkumar Navadiya (2109787)" userId="S::2109787@student.uwtsd.ac.uk::b5ce3dd4-83c7-477e-9a48-9920ec04c8bf" providerId="AD" clId="Web-{AC195641-E5F9-3A2A-A448-473CAD8E1CA0}" dt="2022-05-18T18:30:01.380" v="4" actId="1076"/>
          <ac:picMkLst>
            <pc:docMk/>
            <pc:sldMk cId="950050081" sldId="257"/>
            <ac:picMk id="7" creationId="{692B0FA7-A239-4BA7-BB8E-7C1A252CA8B3}"/>
          </ac:picMkLst>
        </pc:picChg>
      </pc:sldChg>
    </pc:docChg>
  </pc:docChgLst>
  <pc:docChgLst>
    <pc:chgData name="Jaimishkumar Navadiya (2109787)" userId="S::2109787@student.uwtsd.ac.uk::b5ce3dd4-83c7-477e-9a48-9920ec04c8bf" providerId="AD" clId="Web-{B2947E1A-62B0-4CF7-B0B1-437D029021C7}"/>
    <pc:docChg chg="addSld delSld modSld addMainMaster delMainMaster">
      <pc:chgData name="Jaimishkumar Navadiya (2109787)" userId="S::2109787@student.uwtsd.ac.uk::b5ce3dd4-83c7-477e-9a48-9920ec04c8bf" providerId="AD" clId="Web-{B2947E1A-62B0-4CF7-B0B1-437D029021C7}" dt="2022-05-18T17:17:43.405" v="101"/>
      <pc:docMkLst>
        <pc:docMk/>
      </pc:docMkLst>
      <pc:sldChg chg="addSp modSp del mod setBg modClrScheme setClrOvrMap chgLayout">
        <pc:chgData name="Jaimishkumar Navadiya (2109787)" userId="S::2109787@student.uwtsd.ac.uk::b5ce3dd4-83c7-477e-9a48-9920ec04c8bf" providerId="AD" clId="Web-{B2947E1A-62B0-4CF7-B0B1-437D029021C7}" dt="2022-05-18T16:53:31.396" v="55"/>
        <pc:sldMkLst>
          <pc:docMk/>
          <pc:sldMk cId="109857222" sldId="256"/>
        </pc:sldMkLst>
        <pc:spChg chg="mod">
          <ac:chgData name="Jaimishkumar Navadiya (2109787)" userId="S::2109787@student.uwtsd.ac.uk::b5ce3dd4-83c7-477e-9a48-9920ec04c8bf" providerId="AD" clId="Web-{B2947E1A-62B0-4CF7-B0B1-437D029021C7}" dt="2022-05-18T16:53:03.771" v="54" actId="20577"/>
          <ac:spMkLst>
            <pc:docMk/>
            <pc:sldMk cId="109857222" sldId="256"/>
            <ac:spMk id="2" creationId="{00000000-0000-0000-0000-000000000000}"/>
          </ac:spMkLst>
        </pc:spChg>
        <pc:spChg chg="mod">
          <ac:chgData name="Jaimishkumar Navadiya (2109787)" userId="S::2109787@student.uwtsd.ac.uk::b5ce3dd4-83c7-477e-9a48-9920ec04c8bf" providerId="AD" clId="Web-{B2947E1A-62B0-4CF7-B0B1-437D029021C7}" dt="2022-05-18T16:51:03.315" v="8"/>
          <ac:spMkLst>
            <pc:docMk/>
            <pc:sldMk cId="109857222" sldId="256"/>
            <ac:spMk id="3" creationId="{00000000-0000-0000-0000-000000000000}"/>
          </ac:spMkLst>
        </pc:spChg>
        <pc:spChg chg="add">
          <ac:chgData name="Jaimishkumar Navadiya (2109787)" userId="S::2109787@student.uwtsd.ac.uk::b5ce3dd4-83c7-477e-9a48-9920ec04c8bf" providerId="AD" clId="Web-{B2947E1A-62B0-4CF7-B0B1-437D029021C7}" dt="2022-05-18T16:51:03.315" v="8"/>
          <ac:spMkLst>
            <pc:docMk/>
            <pc:sldMk cId="109857222" sldId="256"/>
            <ac:spMk id="9" creationId="{14F048CC-17C9-B246-BF2A-29E51AD1C6EA}"/>
          </ac:spMkLst>
        </pc:spChg>
        <pc:spChg chg="add">
          <ac:chgData name="Jaimishkumar Navadiya (2109787)" userId="S::2109787@student.uwtsd.ac.uk::b5ce3dd4-83c7-477e-9a48-9920ec04c8bf" providerId="AD" clId="Web-{B2947E1A-62B0-4CF7-B0B1-437D029021C7}" dt="2022-05-18T16:51:03.315" v="8"/>
          <ac:spMkLst>
            <pc:docMk/>
            <pc:sldMk cId="109857222" sldId="256"/>
            <ac:spMk id="11" creationId="{53C4D10E-16D3-5D49-A995-1FD27619A96C}"/>
          </ac:spMkLst>
        </pc:spChg>
        <pc:spChg chg="add">
          <ac:chgData name="Jaimishkumar Navadiya (2109787)" userId="S::2109787@student.uwtsd.ac.uk::b5ce3dd4-83c7-477e-9a48-9920ec04c8bf" providerId="AD" clId="Web-{B2947E1A-62B0-4CF7-B0B1-437D029021C7}" dt="2022-05-18T16:51:03.315" v="8"/>
          <ac:spMkLst>
            <pc:docMk/>
            <pc:sldMk cId="109857222" sldId="256"/>
            <ac:spMk id="13" creationId="{24124FF1-775D-AC4A-81D0-73FC0F54A682}"/>
          </ac:spMkLst>
        </pc:spChg>
        <pc:spChg chg="add">
          <ac:chgData name="Jaimishkumar Navadiya (2109787)" userId="S::2109787@student.uwtsd.ac.uk::b5ce3dd4-83c7-477e-9a48-9920ec04c8bf" providerId="AD" clId="Web-{B2947E1A-62B0-4CF7-B0B1-437D029021C7}" dt="2022-05-18T16:51:03.315" v="8"/>
          <ac:spMkLst>
            <pc:docMk/>
            <pc:sldMk cId="109857222" sldId="256"/>
            <ac:spMk id="15" creationId="{C53E2C7F-F4FF-A94D-ACAE-82823EC88FEC}"/>
          </ac:spMkLst>
        </pc:spChg>
        <pc:picChg chg="add">
          <ac:chgData name="Jaimishkumar Navadiya (2109787)" userId="S::2109787@student.uwtsd.ac.uk::b5ce3dd4-83c7-477e-9a48-9920ec04c8bf" providerId="AD" clId="Web-{B2947E1A-62B0-4CF7-B0B1-437D029021C7}" dt="2022-05-18T16:51:03.315" v="8"/>
          <ac:picMkLst>
            <pc:docMk/>
            <pc:sldMk cId="109857222" sldId="256"/>
            <ac:picMk id="4" creationId="{58B1C963-E9DD-9AB1-2E44-EBF39593BA44}"/>
          </ac:picMkLst>
        </pc:picChg>
      </pc:sldChg>
      <pc:sldChg chg="new del">
        <pc:chgData name="Jaimishkumar Navadiya (2109787)" userId="S::2109787@student.uwtsd.ac.uk::b5ce3dd4-83c7-477e-9a48-9920ec04c8bf" providerId="AD" clId="Web-{B2947E1A-62B0-4CF7-B0B1-437D029021C7}" dt="2022-05-18T16:57:34.886" v="92"/>
        <pc:sldMkLst>
          <pc:docMk/>
          <pc:sldMk cId="1473990464" sldId="256"/>
        </pc:sldMkLst>
      </pc:sldChg>
      <pc:sldChg chg="addSp delSp modSp new mod setBg modClrScheme chgLayout">
        <pc:chgData name="Jaimishkumar Navadiya (2109787)" userId="S::2109787@student.uwtsd.ac.uk::b5ce3dd4-83c7-477e-9a48-9920ec04c8bf" providerId="AD" clId="Web-{B2947E1A-62B0-4CF7-B0B1-437D029021C7}" dt="2022-05-18T16:59:20.951" v="100"/>
        <pc:sldMkLst>
          <pc:docMk/>
          <pc:sldMk cId="1588937763" sldId="256"/>
        </pc:sldMkLst>
        <pc:spChg chg="mod ord">
          <ac:chgData name="Jaimishkumar Navadiya (2109787)" userId="S::2109787@student.uwtsd.ac.uk::b5ce3dd4-83c7-477e-9a48-9920ec04c8bf" providerId="AD" clId="Web-{B2947E1A-62B0-4CF7-B0B1-437D029021C7}" dt="2022-05-18T16:57:48.543" v="94"/>
          <ac:spMkLst>
            <pc:docMk/>
            <pc:sldMk cId="1588937763" sldId="256"/>
            <ac:spMk id="2" creationId="{E2855F0B-1C96-6F3C-EAA9-C6E7A8D9F52C}"/>
          </ac:spMkLst>
        </pc:spChg>
        <pc:spChg chg="mod ord">
          <ac:chgData name="Jaimishkumar Navadiya (2109787)" userId="S::2109787@student.uwtsd.ac.uk::b5ce3dd4-83c7-477e-9a48-9920ec04c8bf" providerId="AD" clId="Web-{B2947E1A-62B0-4CF7-B0B1-437D029021C7}" dt="2022-05-18T16:57:48.543" v="94"/>
          <ac:spMkLst>
            <pc:docMk/>
            <pc:sldMk cId="1588937763" sldId="256"/>
            <ac:spMk id="3" creationId="{05B03414-7D0E-D357-98AE-70296452D67B}"/>
          </ac:spMkLst>
        </pc:spChg>
        <pc:spChg chg="add del">
          <ac:chgData name="Jaimishkumar Navadiya (2109787)" userId="S::2109787@student.uwtsd.ac.uk::b5ce3dd4-83c7-477e-9a48-9920ec04c8bf" providerId="AD" clId="Web-{B2947E1A-62B0-4CF7-B0B1-437D029021C7}" dt="2022-05-18T16:59:20.951" v="100"/>
          <ac:spMkLst>
            <pc:docMk/>
            <pc:sldMk cId="1588937763" sldId="256"/>
            <ac:spMk id="4" creationId="{7C335AFF-F58B-FB90-F074-B5718B2C0B18}"/>
          </ac:spMkLst>
        </pc:spChg>
        <pc:spChg chg="add del mod">
          <ac:chgData name="Jaimishkumar Navadiya (2109787)" userId="S::2109787@student.uwtsd.ac.uk::b5ce3dd4-83c7-477e-9a48-9920ec04c8bf" providerId="AD" clId="Web-{B2947E1A-62B0-4CF7-B0B1-437D029021C7}" dt="2022-05-18T16:59:17.983" v="99"/>
          <ac:spMkLst>
            <pc:docMk/>
            <pc:sldMk cId="1588937763" sldId="256"/>
            <ac:spMk id="5" creationId="{82CC9829-3EC4-3600-8FDD-B20D0E79D8B4}"/>
          </ac:spMkLst>
        </pc:spChg>
      </pc:sldChg>
      <pc:sldChg chg="addSp delSp modSp new del mod setBg">
        <pc:chgData name="Jaimishkumar Navadiya (2109787)" userId="S::2109787@student.uwtsd.ac.uk::b5ce3dd4-83c7-477e-9a48-9920ec04c8bf" providerId="AD" clId="Web-{B2947E1A-62B0-4CF7-B0B1-437D029021C7}" dt="2022-05-18T16:57:25.996" v="90"/>
        <pc:sldMkLst>
          <pc:docMk/>
          <pc:sldMk cId="2248973891" sldId="256"/>
        </pc:sldMkLst>
        <pc:spChg chg="mod">
          <ac:chgData name="Jaimishkumar Navadiya (2109787)" userId="S::2109787@student.uwtsd.ac.uk::b5ce3dd4-83c7-477e-9a48-9920ec04c8bf" providerId="AD" clId="Web-{B2947E1A-62B0-4CF7-B0B1-437D029021C7}" dt="2022-05-18T16:56:06.791" v="86" actId="14100"/>
          <ac:spMkLst>
            <pc:docMk/>
            <pc:sldMk cId="2248973891" sldId="256"/>
            <ac:spMk id="2" creationId="{3D97C21C-7BFA-2B73-73E6-21A3304D1ECB}"/>
          </ac:spMkLst>
        </pc:spChg>
        <pc:spChg chg="add del">
          <ac:chgData name="Jaimishkumar Navadiya (2109787)" userId="S::2109787@student.uwtsd.ac.uk::b5ce3dd4-83c7-477e-9a48-9920ec04c8bf" providerId="AD" clId="Web-{B2947E1A-62B0-4CF7-B0B1-437D029021C7}" dt="2022-05-18T16:56:50.917" v="89"/>
          <ac:spMkLst>
            <pc:docMk/>
            <pc:sldMk cId="2248973891" sldId="256"/>
            <ac:spMk id="4" creationId="{515EB2AC-3C58-6EB6-0502-1627B5563DDA}"/>
          </ac:spMkLst>
        </pc:spChg>
      </pc:sldChg>
      <pc:sldChg chg="new">
        <pc:chgData name="Jaimishkumar Navadiya (2109787)" userId="S::2109787@student.uwtsd.ac.uk::b5ce3dd4-83c7-477e-9a48-9920ec04c8bf" providerId="AD" clId="Web-{B2947E1A-62B0-4CF7-B0B1-437D029021C7}" dt="2022-05-18T17:17:43.405" v="101"/>
        <pc:sldMkLst>
          <pc:docMk/>
          <pc:sldMk cId="950050081" sldId="257"/>
        </pc:sldMkLst>
      </pc:sldChg>
      <pc:sldMasterChg chg="del delSldLayout">
        <pc:chgData name="Jaimishkumar Navadiya (2109787)" userId="S::2109787@student.uwtsd.ac.uk::b5ce3dd4-83c7-477e-9a48-9920ec04c8bf" providerId="AD" clId="Web-{B2947E1A-62B0-4CF7-B0B1-437D029021C7}" dt="2022-05-18T16:51:03.315" v="8"/>
        <pc:sldMasterMkLst>
          <pc:docMk/>
          <pc:sldMasterMk cId="2460954070" sldId="2147483660"/>
        </pc:sldMasterMkLst>
        <pc:sldLayoutChg chg="del">
          <pc:chgData name="Jaimishkumar Navadiya (2109787)" userId="S::2109787@student.uwtsd.ac.uk::b5ce3dd4-83c7-477e-9a48-9920ec04c8bf" providerId="AD" clId="Web-{B2947E1A-62B0-4CF7-B0B1-437D029021C7}" dt="2022-05-18T16:51:03.315" v="8"/>
          <pc:sldLayoutMkLst>
            <pc:docMk/>
            <pc:sldMasterMk cId="2460954070" sldId="2147483660"/>
            <pc:sldLayoutMk cId="2385387890" sldId="2147483661"/>
          </pc:sldLayoutMkLst>
        </pc:sldLayoutChg>
        <pc:sldLayoutChg chg="del">
          <pc:chgData name="Jaimishkumar Navadiya (2109787)" userId="S::2109787@student.uwtsd.ac.uk::b5ce3dd4-83c7-477e-9a48-9920ec04c8bf" providerId="AD" clId="Web-{B2947E1A-62B0-4CF7-B0B1-437D029021C7}" dt="2022-05-18T16:51:03.315" v="8"/>
          <pc:sldLayoutMkLst>
            <pc:docMk/>
            <pc:sldMasterMk cId="2460954070" sldId="2147483660"/>
            <pc:sldLayoutMk cId="949138452" sldId="2147483662"/>
          </pc:sldLayoutMkLst>
        </pc:sldLayoutChg>
        <pc:sldLayoutChg chg="del">
          <pc:chgData name="Jaimishkumar Navadiya (2109787)" userId="S::2109787@student.uwtsd.ac.uk::b5ce3dd4-83c7-477e-9a48-9920ec04c8bf" providerId="AD" clId="Web-{B2947E1A-62B0-4CF7-B0B1-437D029021C7}" dt="2022-05-18T16:51:03.315" v="8"/>
          <pc:sldLayoutMkLst>
            <pc:docMk/>
            <pc:sldMasterMk cId="2460954070" sldId="2147483660"/>
            <pc:sldLayoutMk cId="2591524520" sldId="2147483663"/>
          </pc:sldLayoutMkLst>
        </pc:sldLayoutChg>
        <pc:sldLayoutChg chg="del">
          <pc:chgData name="Jaimishkumar Navadiya (2109787)" userId="S::2109787@student.uwtsd.ac.uk::b5ce3dd4-83c7-477e-9a48-9920ec04c8bf" providerId="AD" clId="Web-{B2947E1A-62B0-4CF7-B0B1-437D029021C7}" dt="2022-05-18T16:51:03.315" v="8"/>
          <pc:sldLayoutMkLst>
            <pc:docMk/>
            <pc:sldMasterMk cId="2460954070" sldId="2147483660"/>
            <pc:sldLayoutMk cId="1203092039" sldId="2147483664"/>
          </pc:sldLayoutMkLst>
        </pc:sldLayoutChg>
        <pc:sldLayoutChg chg="del">
          <pc:chgData name="Jaimishkumar Navadiya (2109787)" userId="S::2109787@student.uwtsd.ac.uk::b5ce3dd4-83c7-477e-9a48-9920ec04c8bf" providerId="AD" clId="Web-{B2947E1A-62B0-4CF7-B0B1-437D029021C7}" dt="2022-05-18T16:51:03.315" v="8"/>
          <pc:sldLayoutMkLst>
            <pc:docMk/>
            <pc:sldMasterMk cId="2460954070" sldId="2147483660"/>
            <pc:sldLayoutMk cId="3733172339" sldId="2147483665"/>
          </pc:sldLayoutMkLst>
        </pc:sldLayoutChg>
        <pc:sldLayoutChg chg="del">
          <pc:chgData name="Jaimishkumar Navadiya (2109787)" userId="S::2109787@student.uwtsd.ac.uk::b5ce3dd4-83c7-477e-9a48-9920ec04c8bf" providerId="AD" clId="Web-{B2947E1A-62B0-4CF7-B0B1-437D029021C7}" dt="2022-05-18T16:51:03.315" v="8"/>
          <pc:sldLayoutMkLst>
            <pc:docMk/>
            <pc:sldMasterMk cId="2460954070" sldId="2147483660"/>
            <pc:sldLayoutMk cId="3210312558" sldId="2147483666"/>
          </pc:sldLayoutMkLst>
        </pc:sldLayoutChg>
        <pc:sldLayoutChg chg="del">
          <pc:chgData name="Jaimishkumar Navadiya (2109787)" userId="S::2109787@student.uwtsd.ac.uk::b5ce3dd4-83c7-477e-9a48-9920ec04c8bf" providerId="AD" clId="Web-{B2947E1A-62B0-4CF7-B0B1-437D029021C7}" dt="2022-05-18T16:51:03.315" v="8"/>
          <pc:sldLayoutMkLst>
            <pc:docMk/>
            <pc:sldMasterMk cId="2460954070" sldId="2147483660"/>
            <pc:sldLayoutMk cId="3146388984" sldId="2147483667"/>
          </pc:sldLayoutMkLst>
        </pc:sldLayoutChg>
        <pc:sldLayoutChg chg="del">
          <pc:chgData name="Jaimishkumar Navadiya (2109787)" userId="S::2109787@student.uwtsd.ac.uk::b5ce3dd4-83c7-477e-9a48-9920ec04c8bf" providerId="AD" clId="Web-{B2947E1A-62B0-4CF7-B0B1-437D029021C7}" dt="2022-05-18T16:51:03.315" v="8"/>
          <pc:sldLayoutMkLst>
            <pc:docMk/>
            <pc:sldMasterMk cId="2460954070" sldId="2147483660"/>
            <pc:sldLayoutMk cId="3171841454" sldId="2147483668"/>
          </pc:sldLayoutMkLst>
        </pc:sldLayoutChg>
        <pc:sldLayoutChg chg="del">
          <pc:chgData name="Jaimishkumar Navadiya (2109787)" userId="S::2109787@student.uwtsd.ac.uk::b5ce3dd4-83c7-477e-9a48-9920ec04c8bf" providerId="AD" clId="Web-{B2947E1A-62B0-4CF7-B0B1-437D029021C7}" dt="2022-05-18T16:51:03.315" v="8"/>
          <pc:sldLayoutMkLst>
            <pc:docMk/>
            <pc:sldMasterMk cId="2460954070" sldId="2147483660"/>
            <pc:sldLayoutMk cId="1718958274" sldId="2147483669"/>
          </pc:sldLayoutMkLst>
        </pc:sldLayoutChg>
        <pc:sldLayoutChg chg="del">
          <pc:chgData name="Jaimishkumar Navadiya (2109787)" userId="S::2109787@student.uwtsd.ac.uk::b5ce3dd4-83c7-477e-9a48-9920ec04c8bf" providerId="AD" clId="Web-{B2947E1A-62B0-4CF7-B0B1-437D029021C7}" dt="2022-05-18T16:51:03.315" v="8"/>
          <pc:sldLayoutMkLst>
            <pc:docMk/>
            <pc:sldMasterMk cId="2460954070" sldId="2147483660"/>
            <pc:sldLayoutMk cId="2202905451" sldId="2147483670"/>
          </pc:sldLayoutMkLst>
        </pc:sldLayoutChg>
        <pc:sldLayoutChg chg="del">
          <pc:chgData name="Jaimishkumar Navadiya (2109787)" userId="S::2109787@student.uwtsd.ac.uk::b5ce3dd4-83c7-477e-9a48-9920ec04c8bf" providerId="AD" clId="Web-{B2947E1A-62B0-4CF7-B0B1-437D029021C7}" dt="2022-05-18T16:51:03.315" v="8"/>
          <pc:sldLayoutMkLst>
            <pc:docMk/>
            <pc:sldMasterMk cId="2460954070" sldId="2147483660"/>
            <pc:sldLayoutMk cId="3479445657" sldId="2147483671"/>
          </pc:sldLayoutMkLst>
        </pc:sldLayoutChg>
      </pc:sldMasterChg>
      <pc:sldMasterChg chg="add del replId addSldLayout delSldLayout">
        <pc:chgData name="Jaimishkumar Navadiya (2109787)" userId="S::2109787@student.uwtsd.ac.uk::b5ce3dd4-83c7-477e-9a48-9920ec04c8bf" providerId="AD" clId="Web-{B2947E1A-62B0-4CF7-B0B1-437D029021C7}" dt="2022-05-18T16:57:48.543" v="94"/>
        <pc:sldMasterMkLst>
          <pc:docMk/>
          <pc:sldMasterMk cId="1336792521" sldId="2147483672"/>
        </pc:sldMasterMkLst>
        <pc:sldLayoutChg chg="add del">
          <pc:chgData name="Jaimishkumar Navadiya (2109787)" userId="S::2109787@student.uwtsd.ac.uk::b5ce3dd4-83c7-477e-9a48-9920ec04c8bf" providerId="AD" clId="Web-{B2947E1A-62B0-4CF7-B0B1-437D029021C7}" dt="2022-05-18T16:57:48.543" v="94"/>
          <pc:sldLayoutMkLst>
            <pc:docMk/>
            <pc:sldMasterMk cId="1336792521" sldId="2147483672"/>
            <pc:sldLayoutMk cId="4191952681" sldId="2147483673"/>
          </pc:sldLayoutMkLst>
        </pc:sldLayoutChg>
        <pc:sldLayoutChg chg="add del replId">
          <pc:chgData name="Jaimishkumar Navadiya (2109787)" userId="S::2109787@student.uwtsd.ac.uk::b5ce3dd4-83c7-477e-9a48-9920ec04c8bf" providerId="AD" clId="Web-{B2947E1A-62B0-4CF7-B0B1-437D029021C7}" dt="2022-05-18T16:57:48.543" v="94"/>
          <pc:sldLayoutMkLst>
            <pc:docMk/>
            <pc:sldMasterMk cId="1336792521" sldId="2147483672"/>
            <pc:sldLayoutMk cId="3955431935" sldId="2147483674"/>
          </pc:sldLayoutMkLst>
        </pc:sldLayoutChg>
        <pc:sldLayoutChg chg="add del replId">
          <pc:chgData name="Jaimishkumar Navadiya (2109787)" userId="S::2109787@student.uwtsd.ac.uk::b5ce3dd4-83c7-477e-9a48-9920ec04c8bf" providerId="AD" clId="Web-{B2947E1A-62B0-4CF7-B0B1-437D029021C7}" dt="2022-05-18T16:57:48.543" v="94"/>
          <pc:sldLayoutMkLst>
            <pc:docMk/>
            <pc:sldMasterMk cId="1336792521" sldId="2147483672"/>
            <pc:sldLayoutMk cId="2459500278" sldId="2147483675"/>
          </pc:sldLayoutMkLst>
        </pc:sldLayoutChg>
        <pc:sldLayoutChg chg="add del replId">
          <pc:chgData name="Jaimishkumar Navadiya (2109787)" userId="S::2109787@student.uwtsd.ac.uk::b5ce3dd4-83c7-477e-9a48-9920ec04c8bf" providerId="AD" clId="Web-{B2947E1A-62B0-4CF7-B0B1-437D029021C7}" dt="2022-05-18T16:57:48.543" v="94"/>
          <pc:sldLayoutMkLst>
            <pc:docMk/>
            <pc:sldMasterMk cId="1336792521" sldId="2147483672"/>
            <pc:sldLayoutMk cId="788152088" sldId="2147483676"/>
          </pc:sldLayoutMkLst>
        </pc:sldLayoutChg>
        <pc:sldLayoutChg chg="add del replId">
          <pc:chgData name="Jaimishkumar Navadiya (2109787)" userId="S::2109787@student.uwtsd.ac.uk::b5ce3dd4-83c7-477e-9a48-9920ec04c8bf" providerId="AD" clId="Web-{B2947E1A-62B0-4CF7-B0B1-437D029021C7}" dt="2022-05-18T16:57:48.543" v="94"/>
          <pc:sldLayoutMkLst>
            <pc:docMk/>
            <pc:sldMasterMk cId="1336792521" sldId="2147483672"/>
            <pc:sldLayoutMk cId="3127117688" sldId="2147483677"/>
          </pc:sldLayoutMkLst>
        </pc:sldLayoutChg>
        <pc:sldLayoutChg chg="add del replId">
          <pc:chgData name="Jaimishkumar Navadiya (2109787)" userId="S::2109787@student.uwtsd.ac.uk::b5ce3dd4-83c7-477e-9a48-9920ec04c8bf" providerId="AD" clId="Web-{B2947E1A-62B0-4CF7-B0B1-437D029021C7}" dt="2022-05-18T16:57:48.543" v="94"/>
          <pc:sldLayoutMkLst>
            <pc:docMk/>
            <pc:sldMasterMk cId="1336792521" sldId="2147483672"/>
            <pc:sldLayoutMk cId="3764824101" sldId="2147483678"/>
          </pc:sldLayoutMkLst>
        </pc:sldLayoutChg>
        <pc:sldLayoutChg chg="add del replId">
          <pc:chgData name="Jaimishkumar Navadiya (2109787)" userId="S::2109787@student.uwtsd.ac.uk::b5ce3dd4-83c7-477e-9a48-9920ec04c8bf" providerId="AD" clId="Web-{B2947E1A-62B0-4CF7-B0B1-437D029021C7}" dt="2022-05-18T16:57:48.543" v="94"/>
          <pc:sldLayoutMkLst>
            <pc:docMk/>
            <pc:sldMasterMk cId="1336792521" sldId="2147483672"/>
            <pc:sldLayoutMk cId="3491811058" sldId="2147483679"/>
          </pc:sldLayoutMkLst>
        </pc:sldLayoutChg>
        <pc:sldLayoutChg chg="add del replId">
          <pc:chgData name="Jaimishkumar Navadiya (2109787)" userId="S::2109787@student.uwtsd.ac.uk::b5ce3dd4-83c7-477e-9a48-9920ec04c8bf" providerId="AD" clId="Web-{B2947E1A-62B0-4CF7-B0B1-437D029021C7}" dt="2022-05-18T16:57:48.543" v="94"/>
          <pc:sldLayoutMkLst>
            <pc:docMk/>
            <pc:sldMasterMk cId="1336792521" sldId="2147483672"/>
            <pc:sldLayoutMk cId="91595764" sldId="2147483680"/>
          </pc:sldLayoutMkLst>
        </pc:sldLayoutChg>
        <pc:sldLayoutChg chg="add del replId">
          <pc:chgData name="Jaimishkumar Navadiya (2109787)" userId="S::2109787@student.uwtsd.ac.uk::b5ce3dd4-83c7-477e-9a48-9920ec04c8bf" providerId="AD" clId="Web-{B2947E1A-62B0-4CF7-B0B1-437D029021C7}" dt="2022-05-18T16:57:48.543" v="94"/>
          <pc:sldLayoutMkLst>
            <pc:docMk/>
            <pc:sldMasterMk cId="1336792521" sldId="2147483672"/>
            <pc:sldLayoutMk cId="2684159125" sldId="2147483681"/>
          </pc:sldLayoutMkLst>
        </pc:sldLayoutChg>
        <pc:sldLayoutChg chg="add del replId">
          <pc:chgData name="Jaimishkumar Navadiya (2109787)" userId="S::2109787@student.uwtsd.ac.uk::b5ce3dd4-83c7-477e-9a48-9920ec04c8bf" providerId="AD" clId="Web-{B2947E1A-62B0-4CF7-B0B1-437D029021C7}" dt="2022-05-18T16:57:48.543" v="94"/>
          <pc:sldLayoutMkLst>
            <pc:docMk/>
            <pc:sldMasterMk cId="1336792521" sldId="2147483672"/>
            <pc:sldLayoutMk cId="2531416758" sldId="2147483682"/>
          </pc:sldLayoutMkLst>
        </pc:sldLayoutChg>
        <pc:sldLayoutChg chg="add del replId">
          <pc:chgData name="Jaimishkumar Navadiya (2109787)" userId="S::2109787@student.uwtsd.ac.uk::b5ce3dd4-83c7-477e-9a48-9920ec04c8bf" providerId="AD" clId="Web-{B2947E1A-62B0-4CF7-B0B1-437D029021C7}" dt="2022-05-18T16:57:48.543" v="94"/>
          <pc:sldLayoutMkLst>
            <pc:docMk/>
            <pc:sldMasterMk cId="1336792521" sldId="2147483672"/>
            <pc:sldLayoutMk cId="3957207366" sldId="2147483683"/>
          </pc:sldLayoutMkLst>
        </pc:sldLayoutChg>
      </pc:sldMasterChg>
      <pc:sldMasterChg chg="add addSldLayout modSldLayout">
        <pc:chgData name="Jaimishkumar Navadiya (2109787)" userId="S::2109787@student.uwtsd.ac.uk::b5ce3dd4-83c7-477e-9a48-9920ec04c8bf" providerId="AD" clId="Web-{B2947E1A-62B0-4CF7-B0B1-437D029021C7}" dt="2022-05-18T16:57:48.543" v="94"/>
        <pc:sldMasterMkLst>
          <pc:docMk/>
          <pc:sldMasterMk cId="1255780164" sldId="2147483684"/>
        </pc:sldMasterMkLst>
        <pc:sldLayoutChg chg="add mod replId">
          <pc:chgData name="Jaimishkumar Navadiya (2109787)" userId="S::2109787@student.uwtsd.ac.uk::b5ce3dd4-83c7-477e-9a48-9920ec04c8bf" providerId="AD" clId="Web-{B2947E1A-62B0-4CF7-B0B1-437D029021C7}" dt="2022-05-18T16:57:48.543" v="94"/>
          <pc:sldLayoutMkLst>
            <pc:docMk/>
            <pc:sldMasterMk cId="1255780164" sldId="2147483684"/>
            <pc:sldLayoutMk cId="2031819997" sldId="2147483685"/>
          </pc:sldLayoutMkLst>
        </pc:sldLayoutChg>
        <pc:sldLayoutChg chg="add mod replId">
          <pc:chgData name="Jaimishkumar Navadiya (2109787)" userId="S::2109787@student.uwtsd.ac.uk::b5ce3dd4-83c7-477e-9a48-9920ec04c8bf" providerId="AD" clId="Web-{B2947E1A-62B0-4CF7-B0B1-437D029021C7}" dt="2022-05-18T16:57:48.543" v="94"/>
          <pc:sldLayoutMkLst>
            <pc:docMk/>
            <pc:sldMasterMk cId="1255780164" sldId="2147483684"/>
            <pc:sldLayoutMk cId="2770965396" sldId="2147483686"/>
          </pc:sldLayoutMkLst>
        </pc:sldLayoutChg>
        <pc:sldLayoutChg chg="add mod replId">
          <pc:chgData name="Jaimishkumar Navadiya (2109787)" userId="S::2109787@student.uwtsd.ac.uk::b5ce3dd4-83c7-477e-9a48-9920ec04c8bf" providerId="AD" clId="Web-{B2947E1A-62B0-4CF7-B0B1-437D029021C7}" dt="2022-05-18T16:57:48.543" v="94"/>
          <pc:sldLayoutMkLst>
            <pc:docMk/>
            <pc:sldMasterMk cId="1255780164" sldId="2147483684"/>
            <pc:sldLayoutMk cId="261330819" sldId="2147483687"/>
          </pc:sldLayoutMkLst>
        </pc:sldLayoutChg>
        <pc:sldLayoutChg chg="add mod replId">
          <pc:chgData name="Jaimishkumar Navadiya (2109787)" userId="S::2109787@student.uwtsd.ac.uk::b5ce3dd4-83c7-477e-9a48-9920ec04c8bf" providerId="AD" clId="Web-{B2947E1A-62B0-4CF7-B0B1-437D029021C7}" dt="2022-05-18T16:57:48.543" v="94"/>
          <pc:sldLayoutMkLst>
            <pc:docMk/>
            <pc:sldMasterMk cId="1255780164" sldId="2147483684"/>
            <pc:sldLayoutMk cId="1758911233" sldId="2147483688"/>
          </pc:sldLayoutMkLst>
        </pc:sldLayoutChg>
        <pc:sldLayoutChg chg="add mod replId">
          <pc:chgData name="Jaimishkumar Navadiya (2109787)" userId="S::2109787@student.uwtsd.ac.uk::b5ce3dd4-83c7-477e-9a48-9920ec04c8bf" providerId="AD" clId="Web-{B2947E1A-62B0-4CF7-B0B1-437D029021C7}" dt="2022-05-18T16:57:48.543" v="94"/>
          <pc:sldLayoutMkLst>
            <pc:docMk/>
            <pc:sldMasterMk cId="1255780164" sldId="2147483684"/>
            <pc:sldLayoutMk cId="2241442175" sldId="2147483689"/>
          </pc:sldLayoutMkLst>
        </pc:sldLayoutChg>
        <pc:sldLayoutChg chg="add mod replId">
          <pc:chgData name="Jaimishkumar Navadiya (2109787)" userId="S::2109787@student.uwtsd.ac.uk::b5ce3dd4-83c7-477e-9a48-9920ec04c8bf" providerId="AD" clId="Web-{B2947E1A-62B0-4CF7-B0B1-437D029021C7}" dt="2022-05-18T16:57:48.543" v="94"/>
          <pc:sldLayoutMkLst>
            <pc:docMk/>
            <pc:sldMasterMk cId="1255780164" sldId="2147483684"/>
            <pc:sldLayoutMk cId="3869672243" sldId="2147483690"/>
          </pc:sldLayoutMkLst>
        </pc:sldLayoutChg>
        <pc:sldLayoutChg chg="add mod replId">
          <pc:chgData name="Jaimishkumar Navadiya (2109787)" userId="S::2109787@student.uwtsd.ac.uk::b5ce3dd4-83c7-477e-9a48-9920ec04c8bf" providerId="AD" clId="Web-{B2947E1A-62B0-4CF7-B0B1-437D029021C7}" dt="2022-05-18T16:57:48.543" v="94"/>
          <pc:sldLayoutMkLst>
            <pc:docMk/>
            <pc:sldMasterMk cId="1255780164" sldId="2147483684"/>
            <pc:sldLayoutMk cId="2529204546" sldId="2147483691"/>
          </pc:sldLayoutMkLst>
        </pc:sldLayoutChg>
        <pc:sldLayoutChg chg="add mod replId">
          <pc:chgData name="Jaimishkumar Navadiya (2109787)" userId="S::2109787@student.uwtsd.ac.uk::b5ce3dd4-83c7-477e-9a48-9920ec04c8bf" providerId="AD" clId="Web-{B2947E1A-62B0-4CF7-B0B1-437D029021C7}" dt="2022-05-18T16:57:48.543" v="94"/>
          <pc:sldLayoutMkLst>
            <pc:docMk/>
            <pc:sldMasterMk cId="1255780164" sldId="2147483684"/>
            <pc:sldLayoutMk cId="2178161487" sldId="2147483692"/>
          </pc:sldLayoutMkLst>
        </pc:sldLayoutChg>
        <pc:sldLayoutChg chg="add mod replId">
          <pc:chgData name="Jaimishkumar Navadiya (2109787)" userId="S::2109787@student.uwtsd.ac.uk::b5ce3dd4-83c7-477e-9a48-9920ec04c8bf" providerId="AD" clId="Web-{B2947E1A-62B0-4CF7-B0B1-437D029021C7}" dt="2022-05-18T16:57:48.543" v="94"/>
          <pc:sldLayoutMkLst>
            <pc:docMk/>
            <pc:sldMasterMk cId="1255780164" sldId="2147483684"/>
            <pc:sldLayoutMk cId="1904485171" sldId="2147483693"/>
          </pc:sldLayoutMkLst>
        </pc:sldLayoutChg>
        <pc:sldLayoutChg chg="add mod replId">
          <pc:chgData name="Jaimishkumar Navadiya (2109787)" userId="S::2109787@student.uwtsd.ac.uk::b5ce3dd4-83c7-477e-9a48-9920ec04c8bf" providerId="AD" clId="Web-{B2947E1A-62B0-4CF7-B0B1-437D029021C7}" dt="2022-05-18T16:57:48.543" v="94"/>
          <pc:sldLayoutMkLst>
            <pc:docMk/>
            <pc:sldMasterMk cId="1255780164" sldId="2147483684"/>
            <pc:sldLayoutMk cId="3908100153" sldId="2147483694"/>
          </pc:sldLayoutMkLst>
        </pc:sldLayoutChg>
        <pc:sldLayoutChg chg="add mod replId">
          <pc:chgData name="Jaimishkumar Navadiya (2109787)" userId="S::2109787@student.uwtsd.ac.uk::b5ce3dd4-83c7-477e-9a48-9920ec04c8bf" providerId="AD" clId="Web-{B2947E1A-62B0-4CF7-B0B1-437D029021C7}" dt="2022-05-18T16:57:48.543" v="94"/>
          <pc:sldLayoutMkLst>
            <pc:docMk/>
            <pc:sldMasterMk cId="1255780164" sldId="2147483684"/>
            <pc:sldLayoutMk cId="3811640923" sldId="2147483695"/>
          </pc:sldLayoutMkLst>
        </pc:sldLayoutChg>
      </pc:sldMasterChg>
    </pc:docChg>
  </pc:docChgLst>
  <pc:docChgLst>
    <pc:chgData name="Jaimishkumar Navadiya (2109787)" userId="S::2109787@student.uwtsd.ac.uk::b5ce3dd4-83c7-477e-9a48-9920ec04c8bf" providerId="AD" clId="Web-{6D856375-638F-D77E-2021-EBADD2047673}"/>
    <pc:docChg chg="addSld modSld">
      <pc:chgData name="Jaimishkumar Navadiya (2109787)" userId="S::2109787@student.uwtsd.ac.uk::b5ce3dd4-83c7-477e-9a48-9920ec04c8bf" providerId="AD" clId="Web-{6D856375-638F-D77E-2021-EBADD2047673}" dt="2022-05-23T02:01:27.570" v="246" actId="20577"/>
      <pc:docMkLst>
        <pc:docMk/>
      </pc:docMkLst>
      <pc:sldChg chg="modSp">
        <pc:chgData name="Jaimishkumar Navadiya (2109787)" userId="S::2109787@student.uwtsd.ac.uk::b5ce3dd4-83c7-477e-9a48-9920ec04c8bf" providerId="AD" clId="Web-{6D856375-638F-D77E-2021-EBADD2047673}" dt="2022-05-22T23:52:16.313" v="1" actId="20577"/>
        <pc:sldMkLst>
          <pc:docMk/>
          <pc:sldMk cId="1588937763" sldId="256"/>
        </pc:sldMkLst>
        <pc:spChg chg="mod">
          <ac:chgData name="Jaimishkumar Navadiya (2109787)" userId="S::2109787@student.uwtsd.ac.uk::b5ce3dd4-83c7-477e-9a48-9920ec04c8bf" providerId="AD" clId="Web-{6D856375-638F-D77E-2021-EBADD2047673}" dt="2022-05-22T23:52:16.313" v="1" actId="20577"/>
          <ac:spMkLst>
            <pc:docMk/>
            <pc:sldMk cId="1588937763" sldId="256"/>
            <ac:spMk id="3" creationId="{05B03414-7D0E-D357-98AE-70296452D67B}"/>
          </ac:spMkLst>
        </pc:spChg>
      </pc:sldChg>
      <pc:sldChg chg="modSp">
        <pc:chgData name="Jaimishkumar Navadiya (2109787)" userId="S::2109787@student.uwtsd.ac.uk::b5ce3dd4-83c7-477e-9a48-9920ec04c8bf" providerId="AD" clId="Web-{6D856375-638F-D77E-2021-EBADD2047673}" dt="2022-05-23T01:41:05.323" v="207" actId="20577"/>
        <pc:sldMkLst>
          <pc:docMk/>
          <pc:sldMk cId="950050081" sldId="257"/>
        </pc:sldMkLst>
        <pc:spChg chg="mod">
          <ac:chgData name="Jaimishkumar Navadiya (2109787)" userId="S::2109787@student.uwtsd.ac.uk::b5ce3dd4-83c7-477e-9a48-9920ec04c8bf" providerId="AD" clId="Web-{6D856375-638F-D77E-2021-EBADD2047673}" dt="2022-05-23T01:32:20.232" v="93" actId="20577"/>
          <ac:spMkLst>
            <pc:docMk/>
            <pc:sldMk cId="950050081" sldId="257"/>
            <ac:spMk id="2" creationId="{97B35127-9D9B-66A7-59C6-28EBA480393B}"/>
          </ac:spMkLst>
        </pc:spChg>
        <pc:spChg chg="mod">
          <ac:chgData name="Jaimishkumar Navadiya (2109787)" userId="S::2109787@student.uwtsd.ac.uk::b5ce3dd4-83c7-477e-9a48-9920ec04c8bf" providerId="AD" clId="Web-{6D856375-638F-D77E-2021-EBADD2047673}" dt="2022-05-23T01:41:05.323" v="207" actId="20577"/>
          <ac:spMkLst>
            <pc:docMk/>
            <pc:sldMk cId="950050081" sldId="257"/>
            <ac:spMk id="3" creationId="{F0FE596E-D5FE-D3F9-3B0E-24C97352377E}"/>
          </ac:spMkLst>
        </pc:spChg>
        <pc:picChg chg="mod">
          <ac:chgData name="Jaimishkumar Navadiya (2109787)" userId="S::2109787@student.uwtsd.ac.uk::b5ce3dd4-83c7-477e-9a48-9920ec04c8bf" providerId="AD" clId="Web-{6D856375-638F-D77E-2021-EBADD2047673}" dt="2022-05-23T01:38:13.928" v="169" actId="1076"/>
          <ac:picMkLst>
            <pc:docMk/>
            <pc:sldMk cId="950050081" sldId="257"/>
            <ac:picMk id="7" creationId="{692B0FA7-A239-4BA7-BB8E-7C1A252CA8B3}"/>
          </ac:picMkLst>
        </pc:picChg>
      </pc:sldChg>
      <pc:sldChg chg="modSp new">
        <pc:chgData name="Jaimishkumar Navadiya (2109787)" userId="S::2109787@student.uwtsd.ac.uk::b5ce3dd4-83c7-477e-9a48-9920ec04c8bf" providerId="AD" clId="Web-{6D856375-638F-D77E-2021-EBADD2047673}" dt="2022-05-23T02:01:27.570" v="246" actId="20577"/>
        <pc:sldMkLst>
          <pc:docMk/>
          <pc:sldMk cId="3725480707" sldId="258"/>
        </pc:sldMkLst>
        <pc:spChg chg="mod">
          <ac:chgData name="Jaimishkumar Navadiya (2109787)" userId="S::2109787@student.uwtsd.ac.uk::b5ce3dd4-83c7-477e-9a48-9920ec04c8bf" providerId="AD" clId="Web-{6D856375-638F-D77E-2021-EBADD2047673}" dt="2022-05-23T02:01:27.570" v="246" actId="20577"/>
          <ac:spMkLst>
            <pc:docMk/>
            <pc:sldMk cId="3725480707" sldId="258"/>
            <ac:spMk id="2" creationId="{2A86DA7E-9FE4-6676-C147-4AE00BD08660}"/>
          </ac:spMkLst>
        </pc:spChg>
      </pc:sldChg>
    </pc:docChg>
  </pc:docChgLst>
  <pc:docChgLst>
    <pc:chgData name="Jaimishkumar Navadiya (2109787)" userId="S::2109787@student.uwtsd.ac.uk::b5ce3dd4-83c7-477e-9a48-9920ec04c8bf" providerId="AD" clId="Web-{2662F209-7722-4473-BE4C-8EE07012C288}"/>
    <pc:docChg chg="modSld">
      <pc:chgData name="Jaimishkumar Navadiya (2109787)" userId="S::2109787@student.uwtsd.ac.uk::b5ce3dd4-83c7-477e-9a48-9920ec04c8bf" providerId="AD" clId="Web-{2662F209-7722-4473-BE4C-8EE07012C288}" dt="2022-05-21T10:23:17.021" v="48" actId="20577"/>
      <pc:docMkLst>
        <pc:docMk/>
      </pc:docMkLst>
      <pc:sldChg chg="addSp modSp">
        <pc:chgData name="Jaimishkumar Navadiya (2109787)" userId="S::2109787@student.uwtsd.ac.uk::b5ce3dd4-83c7-477e-9a48-9920ec04c8bf" providerId="AD" clId="Web-{2662F209-7722-4473-BE4C-8EE07012C288}" dt="2022-05-21T10:20:55.232" v="29" actId="1076"/>
        <pc:sldMkLst>
          <pc:docMk/>
          <pc:sldMk cId="1588937763" sldId="256"/>
        </pc:sldMkLst>
        <pc:spChg chg="add mod">
          <ac:chgData name="Jaimishkumar Navadiya (2109787)" userId="S::2109787@student.uwtsd.ac.uk::b5ce3dd4-83c7-477e-9a48-9920ec04c8bf" providerId="AD" clId="Web-{2662F209-7722-4473-BE4C-8EE07012C288}" dt="2022-05-21T10:20:55.232" v="29" actId="1076"/>
          <ac:spMkLst>
            <pc:docMk/>
            <pc:sldMk cId="1588937763" sldId="256"/>
            <ac:spMk id="4" creationId="{64F57E8B-2717-028F-08D4-C2743C788758}"/>
          </ac:spMkLst>
        </pc:spChg>
      </pc:sldChg>
      <pc:sldChg chg="modSp">
        <pc:chgData name="Jaimishkumar Navadiya (2109787)" userId="S::2109787@student.uwtsd.ac.uk::b5ce3dd4-83c7-477e-9a48-9920ec04c8bf" providerId="AD" clId="Web-{2662F209-7722-4473-BE4C-8EE07012C288}" dt="2022-05-21T10:23:17.021" v="48" actId="20577"/>
        <pc:sldMkLst>
          <pc:docMk/>
          <pc:sldMk cId="950050081" sldId="257"/>
        </pc:sldMkLst>
        <pc:spChg chg="mod">
          <ac:chgData name="Jaimishkumar Navadiya (2109787)" userId="S::2109787@student.uwtsd.ac.uk::b5ce3dd4-83c7-477e-9a48-9920ec04c8bf" providerId="AD" clId="Web-{2662F209-7722-4473-BE4C-8EE07012C288}" dt="2022-05-21T10:22:54.551" v="43" actId="20577"/>
          <ac:spMkLst>
            <pc:docMk/>
            <pc:sldMk cId="950050081" sldId="257"/>
            <ac:spMk id="2" creationId="{97B35127-9D9B-66A7-59C6-28EBA480393B}"/>
          </ac:spMkLst>
        </pc:spChg>
        <pc:spChg chg="mod">
          <ac:chgData name="Jaimishkumar Navadiya (2109787)" userId="S::2109787@student.uwtsd.ac.uk::b5ce3dd4-83c7-477e-9a48-9920ec04c8bf" providerId="AD" clId="Web-{2662F209-7722-4473-BE4C-8EE07012C288}" dt="2022-05-21T10:23:17.021" v="48" actId="20577"/>
          <ac:spMkLst>
            <pc:docMk/>
            <pc:sldMk cId="950050081" sldId="257"/>
            <ac:spMk id="3" creationId="{F0FE596E-D5FE-D3F9-3B0E-24C97352377E}"/>
          </ac:spMkLst>
        </pc:spChg>
        <pc:picChg chg="mod">
          <ac:chgData name="Jaimishkumar Navadiya (2109787)" userId="S::2109787@student.uwtsd.ac.uk::b5ce3dd4-83c7-477e-9a48-9920ec04c8bf" providerId="AD" clId="Web-{2662F209-7722-4473-BE4C-8EE07012C288}" dt="2022-05-21T10:21:27.015" v="34" actId="14100"/>
          <ac:picMkLst>
            <pc:docMk/>
            <pc:sldMk cId="950050081" sldId="257"/>
            <ac:picMk id="7" creationId="{692B0FA7-A239-4BA7-BB8E-7C1A252CA8B3}"/>
          </ac:picMkLst>
        </pc:picChg>
      </pc:sldChg>
    </pc:docChg>
  </pc:docChgLst>
  <pc:docChgLst>
    <pc:chgData name="Jaimishkumar Navadiya (2109787)" userId="b5ce3dd4-83c7-477e-9a48-9920ec04c8bf" providerId="ADAL" clId="{754BF0EB-DA81-43FA-A59C-2050C663BDDC}"/>
    <pc:docChg chg="undo redo custSel addSld delSld modSld">
      <pc:chgData name="Jaimishkumar Navadiya (2109787)" userId="b5ce3dd4-83c7-477e-9a48-9920ec04c8bf" providerId="ADAL" clId="{754BF0EB-DA81-43FA-A59C-2050C663BDDC}" dt="2022-05-24T12:29:12.760" v="7844" actId="47"/>
      <pc:docMkLst>
        <pc:docMk/>
      </pc:docMkLst>
      <pc:sldChg chg="addSp delSp modSp mod setBg modNotesTx">
        <pc:chgData name="Jaimishkumar Navadiya (2109787)" userId="b5ce3dd4-83c7-477e-9a48-9920ec04c8bf" providerId="ADAL" clId="{754BF0EB-DA81-43FA-A59C-2050C663BDDC}" dt="2022-05-23T11:43:52.279" v="4929" actId="14100"/>
        <pc:sldMkLst>
          <pc:docMk/>
          <pc:sldMk cId="950050081" sldId="257"/>
        </pc:sldMkLst>
        <pc:spChg chg="mod">
          <ac:chgData name="Jaimishkumar Navadiya (2109787)" userId="b5ce3dd4-83c7-477e-9a48-9920ec04c8bf" providerId="ADAL" clId="{754BF0EB-DA81-43FA-A59C-2050C663BDDC}" dt="2022-05-23T11:40:58.711" v="4901" actId="26606"/>
          <ac:spMkLst>
            <pc:docMk/>
            <pc:sldMk cId="950050081" sldId="257"/>
            <ac:spMk id="2" creationId="{97B35127-9D9B-66A7-59C6-28EBA480393B}"/>
          </ac:spMkLst>
        </pc:spChg>
        <pc:spChg chg="mod">
          <ac:chgData name="Jaimishkumar Navadiya (2109787)" userId="b5ce3dd4-83c7-477e-9a48-9920ec04c8bf" providerId="ADAL" clId="{754BF0EB-DA81-43FA-A59C-2050C663BDDC}" dt="2022-05-23T11:43:52.279" v="4929" actId="14100"/>
          <ac:spMkLst>
            <pc:docMk/>
            <pc:sldMk cId="950050081" sldId="257"/>
            <ac:spMk id="3" creationId="{F0FE596E-D5FE-D3F9-3B0E-24C97352377E}"/>
          </ac:spMkLst>
        </pc:spChg>
        <pc:spChg chg="add del">
          <ac:chgData name="Jaimishkumar Navadiya (2109787)" userId="b5ce3dd4-83c7-477e-9a48-9920ec04c8bf" providerId="ADAL" clId="{754BF0EB-DA81-43FA-A59C-2050C663BDDC}" dt="2022-05-23T11:40:58.711" v="4901" actId="26606"/>
          <ac:spMkLst>
            <pc:docMk/>
            <pc:sldMk cId="950050081" sldId="257"/>
            <ac:spMk id="9" creationId="{7CB4857B-ED7C-444D-9F04-2F885114A1C2}"/>
          </ac:spMkLst>
        </pc:spChg>
        <pc:spChg chg="add del">
          <ac:chgData name="Jaimishkumar Navadiya (2109787)" userId="b5ce3dd4-83c7-477e-9a48-9920ec04c8bf" providerId="ADAL" clId="{754BF0EB-DA81-43FA-A59C-2050C663BDDC}" dt="2022-05-23T11:40:58.711" v="4901" actId="26606"/>
          <ac:spMkLst>
            <pc:docMk/>
            <pc:sldMk cId="950050081" sldId="257"/>
            <ac:spMk id="10" creationId="{D18046FB-44EA-4FD8-A585-EA09A319B2D0}"/>
          </ac:spMkLst>
        </pc:spChg>
        <pc:spChg chg="add del">
          <ac:chgData name="Jaimishkumar Navadiya (2109787)" userId="b5ce3dd4-83c7-477e-9a48-9920ec04c8bf" providerId="ADAL" clId="{754BF0EB-DA81-43FA-A59C-2050C663BDDC}" dt="2022-05-23T11:40:58.711" v="4901" actId="26606"/>
          <ac:spMkLst>
            <pc:docMk/>
            <pc:sldMk cId="950050081" sldId="257"/>
            <ac:spMk id="12" creationId="{479F5F2B-8B58-4140-AE6A-51F6C67B18D9}"/>
          </ac:spMkLst>
        </pc:spChg>
        <pc:spChg chg="add">
          <ac:chgData name="Jaimishkumar Navadiya (2109787)" userId="b5ce3dd4-83c7-477e-9a48-9920ec04c8bf" providerId="ADAL" clId="{754BF0EB-DA81-43FA-A59C-2050C663BDDC}" dt="2022-05-23T11:40:58.711" v="4901" actId="26606"/>
          <ac:spMkLst>
            <pc:docMk/>
            <pc:sldMk cId="950050081" sldId="257"/>
            <ac:spMk id="17" creationId="{C9A36457-A5F4-4103-A443-02581C09185B}"/>
          </ac:spMkLst>
        </pc:spChg>
        <pc:spChg chg="add">
          <ac:chgData name="Jaimishkumar Navadiya (2109787)" userId="b5ce3dd4-83c7-477e-9a48-9920ec04c8bf" providerId="ADAL" clId="{754BF0EB-DA81-43FA-A59C-2050C663BDDC}" dt="2022-05-23T11:40:58.711" v="4901" actId="26606"/>
          <ac:spMkLst>
            <pc:docMk/>
            <pc:sldMk cId="950050081" sldId="257"/>
            <ac:spMk id="19" creationId="{DC5FB7E8-B636-40FA-BE8D-48145C0F5C57}"/>
          </ac:spMkLst>
        </pc:spChg>
        <pc:spChg chg="add">
          <ac:chgData name="Jaimishkumar Navadiya (2109787)" userId="b5ce3dd4-83c7-477e-9a48-9920ec04c8bf" providerId="ADAL" clId="{754BF0EB-DA81-43FA-A59C-2050C663BDDC}" dt="2022-05-23T11:40:58.711" v="4901" actId="26606"/>
          <ac:spMkLst>
            <pc:docMk/>
            <pc:sldMk cId="950050081" sldId="257"/>
            <ac:spMk id="21" creationId="{142DCE2C-2863-46FA-9BE7-24365A24D9BA}"/>
          </ac:spMkLst>
        </pc:spChg>
        <pc:picChg chg="add del mod">
          <ac:chgData name="Jaimishkumar Navadiya (2109787)" userId="b5ce3dd4-83c7-477e-9a48-9920ec04c8bf" providerId="ADAL" clId="{754BF0EB-DA81-43FA-A59C-2050C663BDDC}" dt="2022-05-23T09:42:38.966" v="891" actId="478"/>
          <ac:picMkLst>
            <pc:docMk/>
            <pc:sldMk cId="950050081" sldId="257"/>
            <ac:picMk id="5" creationId="{57D1EE28-5CEC-4CD6-A334-D714E178CAA9}"/>
          </ac:picMkLst>
        </pc:picChg>
        <pc:picChg chg="del mod">
          <ac:chgData name="Jaimishkumar Navadiya (2109787)" userId="b5ce3dd4-83c7-477e-9a48-9920ec04c8bf" providerId="ADAL" clId="{754BF0EB-DA81-43FA-A59C-2050C663BDDC}" dt="2022-05-23T11:30:46.934" v="4860" actId="21"/>
          <ac:picMkLst>
            <pc:docMk/>
            <pc:sldMk cId="950050081" sldId="257"/>
            <ac:picMk id="7" creationId="{692B0FA7-A239-4BA7-BB8E-7C1A252CA8B3}"/>
          </ac:picMkLst>
        </pc:picChg>
      </pc:sldChg>
      <pc:sldChg chg="addSp delSp modSp mod setBg modNotesTx">
        <pc:chgData name="Jaimishkumar Navadiya (2109787)" userId="b5ce3dd4-83c7-477e-9a48-9920ec04c8bf" providerId="ADAL" clId="{754BF0EB-DA81-43FA-A59C-2050C663BDDC}" dt="2022-05-23T11:46:43.904" v="4994" actId="1440"/>
        <pc:sldMkLst>
          <pc:docMk/>
          <pc:sldMk cId="3725480707" sldId="258"/>
        </pc:sldMkLst>
        <pc:spChg chg="mod">
          <ac:chgData name="Jaimishkumar Navadiya (2109787)" userId="b5ce3dd4-83c7-477e-9a48-9920ec04c8bf" providerId="ADAL" clId="{754BF0EB-DA81-43FA-A59C-2050C663BDDC}" dt="2022-05-23T11:42:35.639" v="4912" actId="14100"/>
          <ac:spMkLst>
            <pc:docMk/>
            <pc:sldMk cId="3725480707" sldId="258"/>
            <ac:spMk id="2" creationId="{2A86DA7E-9FE4-6676-C147-4AE00BD08660}"/>
          </ac:spMkLst>
        </pc:spChg>
        <pc:spChg chg="mod">
          <ac:chgData name="Jaimishkumar Navadiya (2109787)" userId="b5ce3dd4-83c7-477e-9a48-9920ec04c8bf" providerId="ADAL" clId="{754BF0EB-DA81-43FA-A59C-2050C663BDDC}" dt="2022-05-23T11:41:43.590" v="4906" actId="2711"/>
          <ac:spMkLst>
            <pc:docMk/>
            <pc:sldMk cId="3725480707" sldId="258"/>
            <ac:spMk id="3" creationId="{571AFFFC-7773-BD75-06BC-9BD1317F1BEA}"/>
          </ac:spMkLst>
        </pc:spChg>
        <pc:spChg chg="del mod">
          <ac:chgData name="Jaimishkumar Navadiya (2109787)" userId="b5ce3dd4-83c7-477e-9a48-9920ec04c8bf" providerId="ADAL" clId="{754BF0EB-DA81-43FA-A59C-2050C663BDDC}" dt="2022-05-23T10:21:06.074" v="2286" actId="931"/>
          <ac:spMkLst>
            <pc:docMk/>
            <pc:sldMk cId="3725480707" sldId="258"/>
            <ac:spMk id="4" creationId="{F685D885-BFE1-C842-D938-8CAE46E64850}"/>
          </ac:spMkLst>
        </pc:spChg>
        <pc:spChg chg="add">
          <ac:chgData name="Jaimishkumar Navadiya (2109787)" userId="b5ce3dd4-83c7-477e-9a48-9920ec04c8bf" providerId="ADAL" clId="{754BF0EB-DA81-43FA-A59C-2050C663BDDC}" dt="2022-05-23T11:40:50.856" v="4899" actId="26606"/>
          <ac:spMkLst>
            <pc:docMk/>
            <pc:sldMk cId="3725480707" sldId="258"/>
            <ac:spMk id="11" creationId="{7FF47CB7-972F-479F-A36D-9E72D26EC8DA}"/>
          </ac:spMkLst>
        </pc:spChg>
        <pc:spChg chg="add">
          <ac:chgData name="Jaimishkumar Navadiya (2109787)" userId="b5ce3dd4-83c7-477e-9a48-9920ec04c8bf" providerId="ADAL" clId="{754BF0EB-DA81-43FA-A59C-2050C663BDDC}" dt="2022-05-23T11:40:50.856" v="4899" actId="26606"/>
          <ac:spMkLst>
            <pc:docMk/>
            <pc:sldMk cId="3725480707" sldId="258"/>
            <ac:spMk id="13" creationId="{0D153B68-5844-490D-8E67-F616D6D721CA}"/>
          </ac:spMkLst>
        </pc:spChg>
        <pc:spChg chg="add">
          <ac:chgData name="Jaimishkumar Navadiya (2109787)" userId="b5ce3dd4-83c7-477e-9a48-9920ec04c8bf" providerId="ADAL" clId="{754BF0EB-DA81-43FA-A59C-2050C663BDDC}" dt="2022-05-23T11:40:50.856" v="4899" actId="26606"/>
          <ac:spMkLst>
            <pc:docMk/>
            <pc:sldMk cId="3725480707" sldId="258"/>
            <ac:spMk id="15" creationId="{9A0D773F-7A7D-4DBB-9DEA-86BB8B8F4BC8}"/>
          </ac:spMkLst>
        </pc:spChg>
        <pc:picChg chg="add mod">
          <ac:chgData name="Jaimishkumar Navadiya (2109787)" userId="b5ce3dd4-83c7-477e-9a48-9920ec04c8bf" providerId="ADAL" clId="{754BF0EB-DA81-43FA-A59C-2050C663BDDC}" dt="2022-05-23T11:46:43.904" v="4994" actId="1440"/>
          <ac:picMkLst>
            <pc:docMk/>
            <pc:sldMk cId="3725480707" sldId="258"/>
            <ac:picMk id="6" creationId="{3EA0206C-6120-46D8-8C60-6E4AF08545FC}"/>
          </ac:picMkLst>
        </pc:picChg>
      </pc:sldChg>
      <pc:sldChg chg="modSp new add del mod">
        <pc:chgData name="Jaimishkumar Navadiya (2109787)" userId="b5ce3dd4-83c7-477e-9a48-9920ec04c8bf" providerId="ADAL" clId="{754BF0EB-DA81-43FA-A59C-2050C663BDDC}" dt="2022-05-23T10:19:23.503" v="2283" actId="47"/>
        <pc:sldMkLst>
          <pc:docMk/>
          <pc:sldMk cId="2050660600" sldId="259"/>
        </pc:sldMkLst>
        <pc:spChg chg="mod">
          <ac:chgData name="Jaimishkumar Navadiya (2109787)" userId="b5ce3dd4-83c7-477e-9a48-9920ec04c8bf" providerId="ADAL" clId="{754BF0EB-DA81-43FA-A59C-2050C663BDDC}" dt="2022-05-23T09:44:54.690" v="951" actId="115"/>
          <ac:spMkLst>
            <pc:docMk/>
            <pc:sldMk cId="2050660600" sldId="259"/>
            <ac:spMk id="2" creationId="{24748652-556F-4E18-9460-689F5CDC54B0}"/>
          </ac:spMkLst>
        </pc:spChg>
        <pc:spChg chg="mod">
          <ac:chgData name="Jaimishkumar Navadiya (2109787)" userId="b5ce3dd4-83c7-477e-9a48-9920ec04c8bf" providerId="ADAL" clId="{754BF0EB-DA81-43FA-A59C-2050C663BDDC}" dt="2022-05-23T09:56:06.774" v="1513" actId="5793"/>
          <ac:spMkLst>
            <pc:docMk/>
            <pc:sldMk cId="2050660600" sldId="259"/>
            <ac:spMk id="3" creationId="{5C348770-4470-4C62-BDF7-EE0C3975A89A}"/>
          </ac:spMkLst>
        </pc:spChg>
        <pc:spChg chg="mod">
          <ac:chgData name="Jaimishkumar Navadiya (2109787)" userId="b5ce3dd4-83c7-477e-9a48-9920ec04c8bf" providerId="ADAL" clId="{754BF0EB-DA81-43FA-A59C-2050C663BDDC}" dt="2022-05-23T09:54:11.005" v="1475" actId="14100"/>
          <ac:spMkLst>
            <pc:docMk/>
            <pc:sldMk cId="2050660600" sldId="259"/>
            <ac:spMk id="4" creationId="{518C1B8F-6358-4A11-9F41-1A847C6B41A9}"/>
          </ac:spMkLst>
        </pc:spChg>
      </pc:sldChg>
      <pc:sldChg chg="modSp new del mod">
        <pc:chgData name="Jaimishkumar Navadiya (2109787)" userId="b5ce3dd4-83c7-477e-9a48-9920ec04c8bf" providerId="ADAL" clId="{754BF0EB-DA81-43FA-A59C-2050C663BDDC}" dt="2022-05-23T10:06:08.556" v="1858" actId="47"/>
        <pc:sldMkLst>
          <pc:docMk/>
          <pc:sldMk cId="331297847" sldId="260"/>
        </pc:sldMkLst>
        <pc:spChg chg="mod">
          <ac:chgData name="Jaimishkumar Navadiya (2109787)" userId="b5ce3dd4-83c7-477e-9a48-9920ec04c8bf" providerId="ADAL" clId="{754BF0EB-DA81-43FA-A59C-2050C663BDDC}" dt="2022-05-23T10:05:51.324" v="1856" actId="14100"/>
          <ac:spMkLst>
            <pc:docMk/>
            <pc:sldMk cId="331297847" sldId="260"/>
            <ac:spMk id="2" creationId="{EAA6E815-5FD6-40AC-B72E-9DEBF2E42179}"/>
          </ac:spMkLst>
        </pc:spChg>
        <pc:spChg chg="mod">
          <ac:chgData name="Jaimishkumar Navadiya (2109787)" userId="b5ce3dd4-83c7-477e-9a48-9920ec04c8bf" providerId="ADAL" clId="{754BF0EB-DA81-43FA-A59C-2050C663BDDC}" dt="2022-05-23T10:05:51.354" v="1857" actId="27636"/>
          <ac:spMkLst>
            <pc:docMk/>
            <pc:sldMk cId="331297847" sldId="260"/>
            <ac:spMk id="3" creationId="{F3458A3A-B355-4F8E-B8F8-4D467099CC4C}"/>
          </ac:spMkLst>
        </pc:spChg>
      </pc:sldChg>
      <pc:sldChg chg="modSp new del mod">
        <pc:chgData name="Jaimishkumar Navadiya (2109787)" userId="b5ce3dd4-83c7-477e-9a48-9920ec04c8bf" providerId="ADAL" clId="{754BF0EB-DA81-43FA-A59C-2050C663BDDC}" dt="2022-05-23T10:32:34.877" v="2910" actId="47"/>
        <pc:sldMkLst>
          <pc:docMk/>
          <pc:sldMk cId="3767683241" sldId="260"/>
        </pc:sldMkLst>
        <pc:spChg chg="mod">
          <ac:chgData name="Jaimishkumar Navadiya (2109787)" userId="b5ce3dd4-83c7-477e-9a48-9920ec04c8bf" providerId="ADAL" clId="{754BF0EB-DA81-43FA-A59C-2050C663BDDC}" dt="2022-05-23T10:06:48.126" v="1873" actId="115"/>
          <ac:spMkLst>
            <pc:docMk/>
            <pc:sldMk cId="3767683241" sldId="260"/>
            <ac:spMk id="3" creationId="{83AA8775-CAB0-4384-B1FB-30C7C6FDC2D6}"/>
          </ac:spMkLst>
        </pc:spChg>
        <pc:spChg chg="mod">
          <ac:chgData name="Jaimishkumar Navadiya (2109787)" userId="b5ce3dd4-83c7-477e-9a48-9920ec04c8bf" providerId="ADAL" clId="{754BF0EB-DA81-43FA-A59C-2050C663BDDC}" dt="2022-05-23T10:06:20.062" v="1862" actId="27636"/>
          <ac:spMkLst>
            <pc:docMk/>
            <pc:sldMk cId="3767683241" sldId="260"/>
            <ac:spMk id="4" creationId="{73D470BD-6C89-4BA3-A209-13B2120B0AA2}"/>
          </ac:spMkLst>
        </pc:spChg>
        <pc:spChg chg="mod">
          <ac:chgData name="Jaimishkumar Navadiya (2109787)" userId="b5ce3dd4-83c7-477e-9a48-9920ec04c8bf" providerId="ADAL" clId="{754BF0EB-DA81-43FA-A59C-2050C663BDDC}" dt="2022-05-23T10:07:34.185" v="1899" actId="20577"/>
          <ac:spMkLst>
            <pc:docMk/>
            <pc:sldMk cId="3767683241" sldId="260"/>
            <ac:spMk id="5" creationId="{29B33236-ABC2-42EF-BDEE-F0F6B1424C90}"/>
          </ac:spMkLst>
        </pc:spChg>
        <pc:spChg chg="mod">
          <ac:chgData name="Jaimishkumar Navadiya (2109787)" userId="b5ce3dd4-83c7-477e-9a48-9920ec04c8bf" providerId="ADAL" clId="{754BF0EB-DA81-43FA-A59C-2050C663BDDC}" dt="2022-05-23T10:06:20.061" v="1861" actId="27636"/>
          <ac:spMkLst>
            <pc:docMk/>
            <pc:sldMk cId="3767683241" sldId="260"/>
            <ac:spMk id="6" creationId="{772FFA9C-16C3-4CEB-9D9A-4E2E57F2C7CB}"/>
          </ac:spMkLst>
        </pc:spChg>
      </pc:sldChg>
      <pc:sldChg chg="addSp delSp modSp new mod setBg">
        <pc:chgData name="Jaimishkumar Navadiya (2109787)" userId="b5ce3dd4-83c7-477e-9a48-9920ec04c8bf" providerId="ADAL" clId="{754BF0EB-DA81-43FA-A59C-2050C663BDDC}" dt="2022-05-23T11:46:47.815" v="4995" actId="1440"/>
        <pc:sldMkLst>
          <pc:docMk/>
          <pc:sldMk cId="2228200910" sldId="261"/>
        </pc:sldMkLst>
        <pc:spChg chg="mod">
          <ac:chgData name="Jaimishkumar Navadiya (2109787)" userId="b5ce3dd4-83c7-477e-9a48-9920ec04c8bf" providerId="ADAL" clId="{754BF0EB-DA81-43FA-A59C-2050C663BDDC}" dt="2022-05-23T11:40:53.772" v="4900" actId="26606"/>
          <ac:spMkLst>
            <pc:docMk/>
            <pc:sldMk cId="2228200910" sldId="261"/>
            <ac:spMk id="2" creationId="{97F23EEE-EE1E-429F-8858-8A9C86F4ECAC}"/>
          </ac:spMkLst>
        </pc:spChg>
        <pc:spChg chg="mod ord">
          <ac:chgData name="Jaimishkumar Navadiya (2109787)" userId="b5ce3dd4-83c7-477e-9a48-9920ec04c8bf" providerId="ADAL" clId="{754BF0EB-DA81-43FA-A59C-2050C663BDDC}" dt="2022-05-23T11:42:49.862" v="4913" actId="14100"/>
          <ac:spMkLst>
            <pc:docMk/>
            <pc:sldMk cId="2228200910" sldId="261"/>
            <ac:spMk id="3" creationId="{D82B6CF4-C668-486E-8E9D-5E926EF9EA3F}"/>
          </ac:spMkLst>
        </pc:spChg>
        <pc:spChg chg="add del">
          <ac:chgData name="Jaimishkumar Navadiya (2109787)" userId="b5ce3dd4-83c7-477e-9a48-9920ec04c8bf" providerId="ADAL" clId="{754BF0EB-DA81-43FA-A59C-2050C663BDDC}" dt="2022-05-23T11:40:53.772" v="4900" actId="26606"/>
          <ac:spMkLst>
            <pc:docMk/>
            <pc:sldMk cId="2228200910" sldId="261"/>
            <ac:spMk id="8" creationId="{2B566528-1B12-4246-9431-5C2D7D081168}"/>
          </ac:spMkLst>
        </pc:spChg>
        <pc:spChg chg="add del">
          <ac:chgData name="Jaimishkumar Navadiya (2109787)" userId="b5ce3dd4-83c7-477e-9a48-9920ec04c8bf" providerId="ADAL" clId="{754BF0EB-DA81-43FA-A59C-2050C663BDDC}" dt="2022-05-23T11:31:22.311" v="4863" actId="26606"/>
          <ac:spMkLst>
            <pc:docMk/>
            <pc:sldMk cId="2228200910" sldId="261"/>
            <ac:spMk id="9" creationId="{5E39A796-BE83-48B1-B33F-35C4A32AAB57}"/>
          </ac:spMkLst>
        </pc:spChg>
        <pc:spChg chg="add del">
          <ac:chgData name="Jaimishkumar Navadiya (2109787)" userId="b5ce3dd4-83c7-477e-9a48-9920ec04c8bf" providerId="ADAL" clId="{754BF0EB-DA81-43FA-A59C-2050C663BDDC}" dt="2022-05-23T11:31:22.311" v="4863" actId="26606"/>
          <ac:spMkLst>
            <pc:docMk/>
            <pc:sldMk cId="2228200910" sldId="261"/>
            <ac:spMk id="11" creationId="{72F84B47-E267-4194-8194-831DB7B5547F}"/>
          </ac:spMkLst>
        </pc:spChg>
        <pc:spChg chg="add">
          <ac:chgData name="Jaimishkumar Navadiya (2109787)" userId="b5ce3dd4-83c7-477e-9a48-9920ec04c8bf" providerId="ADAL" clId="{754BF0EB-DA81-43FA-A59C-2050C663BDDC}" dt="2022-05-23T11:40:53.772" v="4900" actId="26606"/>
          <ac:spMkLst>
            <pc:docMk/>
            <pc:sldMk cId="2228200910" sldId="261"/>
            <ac:spMk id="24" creationId="{7FF47CB7-972F-479F-A36D-9E72D26EC8DA}"/>
          </ac:spMkLst>
        </pc:spChg>
        <pc:spChg chg="add">
          <ac:chgData name="Jaimishkumar Navadiya (2109787)" userId="b5ce3dd4-83c7-477e-9a48-9920ec04c8bf" providerId="ADAL" clId="{754BF0EB-DA81-43FA-A59C-2050C663BDDC}" dt="2022-05-23T11:40:53.772" v="4900" actId="26606"/>
          <ac:spMkLst>
            <pc:docMk/>
            <pc:sldMk cId="2228200910" sldId="261"/>
            <ac:spMk id="26" creationId="{0D153B68-5844-490D-8E67-F616D6D721CA}"/>
          </ac:spMkLst>
        </pc:spChg>
        <pc:spChg chg="add">
          <ac:chgData name="Jaimishkumar Navadiya (2109787)" userId="b5ce3dd4-83c7-477e-9a48-9920ec04c8bf" providerId="ADAL" clId="{754BF0EB-DA81-43FA-A59C-2050C663BDDC}" dt="2022-05-23T11:40:53.772" v="4900" actId="26606"/>
          <ac:spMkLst>
            <pc:docMk/>
            <pc:sldMk cId="2228200910" sldId="261"/>
            <ac:spMk id="28" creationId="{9A0D773F-7A7D-4DBB-9DEA-86BB8B8F4BC8}"/>
          </ac:spMkLst>
        </pc:spChg>
        <pc:grpChg chg="add del">
          <ac:chgData name="Jaimishkumar Navadiya (2109787)" userId="b5ce3dd4-83c7-477e-9a48-9920ec04c8bf" providerId="ADAL" clId="{754BF0EB-DA81-43FA-A59C-2050C663BDDC}" dt="2022-05-23T11:40:53.772" v="4900" actId="26606"/>
          <ac:grpSpMkLst>
            <pc:docMk/>
            <pc:sldMk cId="2228200910" sldId="261"/>
            <ac:grpSpMk id="13" creationId="{828A5161-06F1-46CF-8AD7-844680A59E13}"/>
          </ac:grpSpMkLst>
        </pc:grpChg>
        <pc:grpChg chg="add del">
          <ac:chgData name="Jaimishkumar Navadiya (2109787)" userId="b5ce3dd4-83c7-477e-9a48-9920ec04c8bf" providerId="ADAL" clId="{754BF0EB-DA81-43FA-A59C-2050C663BDDC}" dt="2022-05-23T11:40:53.772" v="4900" actId="26606"/>
          <ac:grpSpMkLst>
            <pc:docMk/>
            <pc:sldMk cId="2228200910" sldId="261"/>
            <ac:grpSpMk id="17" creationId="{5995D10D-E9C9-47DB-AE7E-801FEF38F5C9}"/>
          </ac:grpSpMkLst>
        </pc:grpChg>
        <pc:picChg chg="add mod ord">
          <ac:chgData name="Jaimishkumar Navadiya (2109787)" userId="b5ce3dd4-83c7-477e-9a48-9920ec04c8bf" providerId="ADAL" clId="{754BF0EB-DA81-43FA-A59C-2050C663BDDC}" dt="2022-05-23T11:46:47.815" v="4995" actId="1440"/>
          <ac:picMkLst>
            <pc:docMk/>
            <pc:sldMk cId="2228200910" sldId="261"/>
            <ac:picMk id="4" creationId="{EFA13B1F-440B-4B29-8BC8-993FE6D76221}"/>
          </ac:picMkLst>
        </pc:picChg>
        <pc:cxnChg chg="add del">
          <ac:chgData name="Jaimishkumar Navadiya (2109787)" userId="b5ce3dd4-83c7-477e-9a48-9920ec04c8bf" providerId="ADAL" clId="{754BF0EB-DA81-43FA-A59C-2050C663BDDC}" dt="2022-05-23T11:32:24.236" v="4869" actId="26606"/>
          <ac:cxnSpMkLst>
            <pc:docMk/>
            <pc:sldMk cId="2228200910" sldId="261"/>
            <ac:cxnSpMk id="6" creationId="{39B7FDC9-F0CE-43A7-9F2A-83DD09DC3453}"/>
          </ac:cxnSpMkLst>
        </pc:cxnChg>
      </pc:sldChg>
      <pc:sldChg chg="addSp delSp modSp new mod setBg modNotesTx">
        <pc:chgData name="Jaimishkumar Navadiya (2109787)" userId="b5ce3dd4-83c7-477e-9a48-9920ec04c8bf" providerId="ADAL" clId="{754BF0EB-DA81-43FA-A59C-2050C663BDDC}" dt="2022-05-23T11:42:21.327" v="4910" actId="1076"/>
        <pc:sldMkLst>
          <pc:docMk/>
          <pc:sldMk cId="110097817" sldId="262"/>
        </pc:sldMkLst>
        <pc:spChg chg="mod">
          <ac:chgData name="Jaimishkumar Navadiya (2109787)" userId="b5ce3dd4-83c7-477e-9a48-9920ec04c8bf" providerId="ADAL" clId="{754BF0EB-DA81-43FA-A59C-2050C663BDDC}" dt="2022-05-23T11:41:04.489" v="4902" actId="26606"/>
          <ac:spMkLst>
            <pc:docMk/>
            <pc:sldMk cId="110097817" sldId="262"/>
            <ac:spMk id="2" creationId="{24C9AB6E-8D4D-411E-BEC1-212EF4959B1B}"/>
          </ac:spMkLst>
        </pc:spChg>
        <pc:spChg chg="mod">
          <ac:chgData name="Jaimishkumar Navadiya (2109787)" userId="b5ce3dd4-83c7-477e-9a48-9920ec04c8bf" providerId="ADAL" clId="{754BF0EB-DA81-43FA-A59C-2050C663BDDC}" dt="2022-05-23T11:42:21.327" v="4910" actId="1076"/>
          <ac:spMkLst>
            <pc:docMk/>
            <pc:sldMk cId="110097817" sldId="262"/>
            <ac:spMk id="3" creationId="{0F4048BB-4EFE-46C3-B426-ACFDF2922A65}"/>
          </ac:spMkLst>
        </pc:spChg>
        <pc:spChg chg="add del">
          <ac:chgData name="Jaimishkumar Navadiya (2109787)" userId="b5ce3dd4-83c7-477e-9a48-9920ec04c8bf" providerId="ADAL" clId="{754BF0EB-DA81-43FA-A59C-2050C663BDDC}" dt="2022-05-23T11:41:04.489" v="4902" actId="26606"/>
          <ac:spMkLst>
            <pc:docMk/>
            <pc:sldMk cId="110097817" sldId="262"/>
            <ac:spMk id="8" creationId="{7CB4857B-ED7C-444D-9F04-2F885114A1C2}"/>
          </ac:spMkLst>
        </pc:spChg>
        <pc:spChg chg="add del">
          <ac:chgData name="Jaimishkumar Navadiya (2109787)" userId="b5ce3dd4-83c7-477e-9a48-9920ec04c8bf" providerId="ADAL" clId="{754BF0EB-DA81-43FA-A59C-2050C663BDDC}" dt="2022-05-23T11:41:04.489" v="4902" actId="26606"/>
          <ac:spMkLst>
            <pc:docMk/>
            <pc:sldMk cId="110097817" sldId="262"/>
            <ac:spMk id="10" creationId="{D18046FB-44EA-4FD8-A585-EA09A319B2D0}"/>
          </ac:spMkLst>
        </pc:spChg>
        <pc:spChg chg="add del">
          <ac:chgData name="Jaimishkumar Navadiya (2109787)" userId="b5ce3dd4-83c7-477e-9a48-9920ec04c8bf" providerId="ADAL" clId="{754BF0EB-DA81-43FA-A59C-2050C663BDDC}" dt="2022-05-23T11:41:04.489" v="4902" actId="26606"/>
          <ac:spMkLst>
            <pc:docMk/>
            <pc:sldMk cId="110097817" sldId="262"/>
            <ac:spMk id="12" creationId="{479F5F2B-8B58-4140-AE6A-51F6C67B18D9}"/>
          </ac:spMkLst>
        </pc:spChg>
        <pc:spChg chg="add">
          <ac:chgData name="Jaimishkumar Navadiya (2109787)" userId="b5ce3dd4-83c7-477e-9a48-9920ec04c8bf" providerId="ADAL" clId="{754BF0EB-DA81-43FA-A59C-2050C663BDDC}" dt="2022-05-23T11:41:04.489" v="4902" actId="26606"/>
          <ac:spMkLst>
            <pc:docMk/>
            <pc:sldMk cId="110097817" sldId="262"/>
            <ac:spMk id="17" creationId="{C9A36457-A5F4-4103-A443-02581C09185B}"/>
          </ac:spMkLst>
        </pc:spChg>
        <pc:spChg chg="add">
          <ac:chgData name="Jaimishkumar Navadiya (2109787)" userId="b5ce3dd4-83c7-477e-9a48-9920ec04c8bf" providerId="ADAL" clId="{754BF0EB-DA81-43FA-A59C-2050C663BDDC}" dt="2022-05-23T11:41:04.489" v="4902" actId="26606"/>
          <ac:spMkLst>
            <pc:docMk/>
            <pc:sldMk cId="110097817" sldId="262"/>
            <ac:spMk id="19" creationId="{DC5FB7E8-B636-40FA-BE8D-48145C0F5C57}"/>
          </ac:spMkLst>
        </pc:spChg>
        <pc:spChg chg="add">
          <ac:chgData name="Jaimishkumar Navadiya (2109787)" userId="b5ce3dd4-83c7-477e-9a48-9920ec04c8bf" providerId="ADAL" clId="{754BF0EB-DA81-43FA-A59C-2050C663BDDC}" dt="2022-05-23T11:41:04.489" v="4902" actId="26606"/>
          <ac:spMkLst>
            <pc:docMk/>
            <pc:sldMk cId="110097817" sldId="262"/>
            <ac:spMk id="21" creationId="{142DCE2C-2863-46FA-9BE7-24365A24D9BA}"/>
          </ac:spMkLst>
        </pc:spChg>
      </pc:sldChg>
      <pc:sldChg chg="addSp delSp modSp new mod setBg modNotesTx">
        <pc:chgData name="Jaimishkumar Navadiya (2109787)" userId="b5ce3dd4-83c7-477e-9a48-9920ec04c8bf" providerId="ADAL" clId="{754BF0EB-DA81-43FA-A59C-2050C663BDDC}" dt="2022-05-24T11:58:01.372" v="7695" actId="2711"/>
        <pc:sldMkLst>
          <pc:docMk/>
          <pc:sldMk cId="3374358865" sldId="263"/>
        </pc:sldMkLst>
        <pc:spChg chg="mod">
          <ac:chgData name="Jaimishkumar Navadiya (2109787)" userId="b5ce3dd4-83c7-477e-9a48-9920ec04c8bf" providerId="ADAL" clId="{754BF0EB-DA81-43FA-A59C-2050C663BDDC}" dt="2022-05-24T11:58:01.372" v="7695" actId="2711"/>
          <ac:spMkLst>
            <pc:docMk/>
            <pc:sldMk cId="3374358865" sldId="263"/>
            <ac:spMk id="2" creationId="{A4BCDEDB-22A8-45AA-B8DE-BE2950F3F448}"/>
          </ac:spMkLst>
        </pc:spChg>
        <pc:spChg chg="mod">
          <ac:chgData name="Jaimishkumar Navadiya (2109787)" userId="b5ce3dd4-83c7-477e-9a48-9920ec04c8bf" providerId="ADAL" clId="{754BF0EB-DA81-43FA-A59C-2050C663BDDC}" dt="2022-05-23T11:46:23.955" v="4992" actId="20577"/>
          <ac:spMkLst>
            <pc:docMk/>
            <pc:sldMk cId="3374358865" sldId="263"/>
            <ac:spMk id="3" creationId="{079E702E-7D7F-4872-9C04-C9F02326C350}"/>
          </ac:spMkLst>
        </pc:spChg>
        <pc:spChg chg="add del mod">
          <ac:chgData name="Jaimishkumar Navadiya (2109787)" userId="b5ce3dd4-83c7-477e-9a48-9920ec04c8bf" providerId="ADAL" clId="{754BF0EB-DA81-43FA-A59C-2050C663BDDC}" dt="2022-05-23T11:38:45.179" v="4872" actId="478"/>
          <ac:spMkLst>
            <pc:docMk/>
            <pc:sldMk cId="3374358865" sldId="263"/>
            <ac:spMk id="4" creationId="{3A974A70-E858-4A28-A942-93CD4B1E28D7}"/>
          </ac:spMkLst>
        </pc:spChg>
        <pc:spChg chg="add del mod">
          <ac:chgData name="Jaimishkumar Navadiya (2109787)" userId="b5ce3dd4-83c7-477e-9a48-9920ec04c8bf" providerId="ADAL" clId="{754BF0EB-DA81-43FA-A59C-2050C663BDDC}" dt="2022-05-23T11:38:52.785" v="4875" actId="478"/>
          <ac:spMkLst>
            <pc:docMk/>
            <pc:sldMk cId="3374358865" sldId="263"/>
            <ac:spMk id="5" creationId="{24C0C8FF-2639-4A94-A72D-FFCE59ADF8F9}"/>
          </ac:spMkLst>
        </pc:spChg>
        <pc:spChg chg="add del mod">
          <ac:chgData name="Jaimishkumar Navadiya (2109787)" userId="b5ce3dd4-83c7-477e-9a48-9920ec04c8bf" providerId="ADAL" clId="{754BF0EB-DA81-43FA-A59C-2050C663BDDC}" dt="2022-05-23T11:39:04.159" v="4880" actId="478"/>
          <ac:spMkLst>
            <pc:docMk/>
            <pc:sldMk cId="3374358865" sldId="263"/>
            <ac:spMk id="6" creationId="{DF36D15B-AC30-4A63-8C85-9638C37E8154}"/>
          </ac:spMkLst>
        </pc:spChg>
        <pc:spChg chg="add del mod">
          <ac:chgData name="Jaimishkumar Navadiya (2109787)" userId="b5ce3dd4-83c7-477e-9a48-9920ec04c8bf" providerId="ADAL" clId="{754BF0EB-DA81-43FA-A59C-2050C663BDDC}" dt="2022-05-23T11:38:43.385" v="4871" actId="478"/>
          <ac:spMkLst>
            <pc:docMk/>
            <pc:sldMk cId="3374358865" sldId="263"/>
            <ac:spMk id="7" creationId="{7006E01C-3F55-428F-B236-6935EB8A133C}"/>
          </ac:spMkLst>
        </pc:spChg>
        <pc:spChg chg="add del mod">
          <ac:chgData name="Jaimishkumar Navadiya (2109787)" userId="b5ce3dd4-83c7-477e-9a48-9920ec04c8bf" providerId="ADAL" clId="{754BF0EB-DA81-43FA-A59C-2050C663BDDC}" dt="2022-05-23T11:38:57.819" v="4877" actId="478"/>
          <ac:spMkLst>
            <pc:docMk/>
            <pc:sldMk cId="3374358865" sldId="263"/>
            <ac:spMk id="8" creationId="{A03C02B9-7CE0-49B9-AC83-39FDB65FBE92}"/>
          </ac:spMkLst>
        </pc:spChg>
        <pc:spChg chg="add del mod">
          <ac:chgData name="Jaimishkumar Navadiya (2109787)" userId="b5ce3dd4-83c7-477e-9a48-9920ec04c8bf" providerId="ADAL" clId="{754BF0EB-DA81-43FA-A59C-2050C663BDDC}" dt="2022-05-23T11:38:50.791" v="4874" actId="478"/>
          <ac:spMkLst>
            <pc:docMk/>
            <pc:sldMk cId="3374358865" sldId="263"/>
            <ac:spMk id="9" creationId="{DA16B41C-D180-41A3-9346-2A701A73AC85}"/>
          </ac:spMkLst>
        </pc:spChg>
        <pc:spChg chg="add del mod">
          <ac:chgData name="Jaimishkumar Navadiya (2109787)" userId="b5ce3dd4-83c7-477e-9a48-9920ec04c8bf" providerId="ADAL" clId="{754BF0EB-DA81-43FA-A59C-2050C663BDDC}" dt="2022-05-23T10:59:48.515" v="4502"/>
          <ac:spMkLst>
            <pc:docMk/>
            <pc:sldMk cId="3374358865" sldId="263"/>
            <ac:spMk id="10" creationId="{1EF3E348-A437-4773-AEF2-484C24EE3AB2}"/>
          </ac:spMkLst>
        </pc:spChg>
        <pc:spChg chg="add del mod">
          <ac:chgData name="Jaimishkumar Navadiya (2109787)" userId="b5ce3dd4-83c7-477e-9a48-9920ec04c8bf" providerId="ADAL" clId="{754BF0EB-DA81-43FA-A59C-2050C663BDDC}" dt="2022-05-23T11:39:20.159" v="4886" actId="478"/>
          <ac:spMkLst>
            <pc:docMk/>
            <pc:sldMk cId="3374358865" sldId="263"/>
            <ac:spMk id="11" creationId="{FE83FE6F-0740-4A4B-99BE-3AEA1538AB48}"/>
          </ac:spMkLst>
        </pc:spChg>
        <pc:spChg chg="add del mod">
          <ac:chgData name="Jaimishkumar Navadiya (2109787)" userId="b5ce3dd4-83c7-477e-9a48-9920ec04c8bf" providerId="ADAL" clId="{754BF0EB-DA81-43FA-A59C-2050C663BDDC}" dt="2022-05-23T11:39:17.682" v="4885" actId="478"/>
          <ac:spMkLst>
            <pc:docMk/>
            <pc:sldMk cId="3374358865" sldId="263"/>
            <ac:spMk id="12" creationId="{F1AA14CB-63D3-4F97-BCDF-9DFA15084812}"/>
          </ac:spMkLst>
        </pc:spChg>
        <pc:spChg chg="add del mod">
          <ac:chgData name="Jaimishkumar Navadiya (2109787)" userId="b5ce3dd4-83c7-477e-9a48-9920ec04c8bf" providerId="ADAL" clId="{754BF0EB-DA81-43FA-A59C-2050C663BDDC}" dt="2022-05-23T11:39:22.343" v="4887" actId="478"/>
          <ac:spMkLst>
            <pc:docMk/>
            <pc:sldMk cId="3374358865" sldId="263"/>
            <ac:spMk id="13" creationId="{40C7330B-185E-4A67-89D2-AF942EF2559F}"/>
          </ac:spMkLst>
        </pc:spChg>
        <pc:spChg chg="add del mod">
          <ac:chgData name="Jaimishkumar Navadiya (2109787)" userId="b5ce3dd4-83c7-477e-9a48-9920ec04c8bf" providerId="ADAL" clId="{754BF0EB-DA81-43FA-A59C-2050C663BDDC}" dt="2022-05-23T11:38:59.987" v="4878" actId="478"/>
          <ac:spMkLst>
            <pc:docMk/>
            <pc:sldMk cId="3374358865" sldId="263"/>
            <ac:spMk id="14" creationId="{956D9FCB-5D6D-44B6-AEAE-E84B9A3BBEAB}"/>
          </ac:spMkLst>
        </pc:spChg>
        <pc:spChg chg="add del mod">
          <ac:chgData name="Jaimishkumar Navadiya (2109787)" userId="b5ce3dd4-83c7-477e-9a48-9920ec04c8bf" providerId="ADAL" clId="{754BF0EB-DA81-43FA-A59C-2050C663BDDC}" dt="2022-05-23T11:39:14.865" v="4884" actId="478"/>
          <ac:spMkLst>
            <pc:docMk/>
            <pc:sldMk cId="3374358865" sldId="263"/>
            <ac:spMk id="15" creationId="{0FBA1082-DE10-493B-9074-F8D57276C649}"/>
          </ac:spMkLst>
        </pc:spChg>
        <pc:spChg chg="add del mod">
          <ac:chgData name="Jaimishkumar Navadiya (2109787)" userId="b5ce3dd4-83c7-477e-9a48-9920ec04c8bf" providerId="ADAL" clId="{754BF0EB-DA81-43FA-A59C-2050C663BDDC}" dt="2022-05-23T11:39:09.527" v="4882" actId="478"/>
          <ac:spMkLst>
            <pc:docMk/>
            <pc:sldMk cId="3374358865" sldId="263"/>
            <ac:spMk id="16" creationId="{D17257CE-A768-4255-B744-8C89531EF98A}"/>
          </ac:spMkLst>
        </pc:spChg>
        <pc:spChg chg="add del mod">
          <ac:chgData name="Jaimishkumar Navadiya (2109787)" userId="b5ce3dd4-83c7-477e-9a48-9920ec04c8bf" providerId="ADAL" clId="{754BF0EB-DA81-43FA-A59C-2050C663BDDC}" dt="2022-05-23T11:39:11.607" v="4883" actId="478"/>
          <ac:spMkLst>
            <pc:docMk/>
            <pc:sldMk cId="3374358865" sldId="263"/>
            <ac:spMk id="17" creationId="{944EFAAB-E087-4B71-8489-56155243D390}"/>
          </ac:spMkLst>
        </pc:spChg>
        <pc:spChg chg="add del mod">
          <ac:chgData name="Jaimishkumar Navadiya (2109787)" userId="b5ce3dd4-83c7-477e-9a48-9920ec04c8bf" providerId="ADAL" clId="{754BF0EB-DA81-43FA-A59C-2050C663BDDC}" dt="2022-05-23T11:39:02.807" v="4879" actId="478"/>
          <ac:spMkLst>
            <pc:docMk/>
            <pc:sldMk cId="3374358865" sldId="263"/>
            <ac:spMk id="18" creationId="{9A808FA7-CD3A-4D7D-8151-152DF02100ED}"/>
          </ac:spMkLst>
        </pc:spChg>
        <pc:spChg chg="add del mod">
          <ac:chgData name="Jaimishkumar Navadiya (2109787)" userId="b5ce3dd4-83c7-477e-9a48-9920ec04c8bf" providerId="ADAL" clId="{754BF0EB-DA81-43FA-A59C-2050C663BDDC}" dt="2022-05-23T11:20:54.696" v="4802" actId="478"/>
          <ac:spMkLst>
            <pc:docMk/>
            <pc:sldMk cId="3374358865" sldId="263"/>
            <ac:spMk id="19" creationId="{E356FB1D-BCCC-48B0-A8E8-3C447EEC81B8}"/>
          </ac:spMkLst>
        </pc:spChg>
        <pc:spChg chg="add">
          <ac:chgData name="Jaimishkumar Navadiya (2109787)" userId="b5ce3dd4-83c7-477e-9a48-9920ec04c8bf" providerId="ADAL" clId="{754BF0EB-DA81-43FA-A59C-2050C663BDDC}" dt="2022-05-23T11:40:40.474" v="4898" actId="26606"/>
          <ac:spMkLst>
            <pc:docMk/>
            <pc:sldMk cId="3374358865" sldId="263"/>
            <ac:spMk id="26" creationId="{7FF47CB7-972F-479F-A36D-9E72D26EC8DA}"/>
          </ac:spMkLst>
        </pc:spChg>
        <pc:spChg chg="add">
          <ac:chgData name="Jaimishkumar Navadiya (2109787)" userId="b5ce3dd4-83c7-477e-9a48-9920ec04c8bf" providerId="ADAL" clId="{754BF0EB-DA81-43FA-A59C-2050C663BDDC}" dt="2022-05-23T11:40:40.474" v="4898" actId="26606"/>
          <ac:spMkLst>
            <pc:docMk/>
            <pc:sldMk cId="3374358865" sldId="263"/>
            <ac:spMk id="28" creationId="{0D153B68-5844-490D-8E67-F616D6D721CA}"/>
          </ac:spMkLst>
        </pc:spChg>
        <pc:spChg chg="add">
          <ac:chgData name="Jaimishkumar Navadiya (2109787)" userId="b5ce3dd4-83c7-477e-9a48-9920ec04c8bf" providerId="ADAL" clId="{754BF0EB-DA81-43FA-A59C-2050C663BDDC}" dt="2022-05-23T11:40:40.474" v="4898" actId="26606"/>
          <ac:spMkLst>
            <pc:docMk/>
            <pc:sldMk cId="3374358865" sldId="263"/>
            <ac:spMk id="30" creationId="{9A0D773F-7A7D-4DBB-9DEA-86BB8B8F4BC8}"/>
          </ac:spMkLst>
        </pc:spChg>
        <pc:picChg chg="add mod modCrop">
          <ac:chgData name="Jaimishkumar Navadiya (2109787)" userId="b5ce3dd4-83c7-477e-9a48-9920ec04c8bf" providerId="ADAL" clId="{754BF0EB-DA81-43FA-A59C-2050C663BDDC}" dt="2022-05-23T11:46:37.551" v="4993" actId="1440"/>
          <ac:picMkLst>
            <pc:docMk/>
            <pc:sldMk cId="3374358865" sldId="263"/>
            <ac:picMk id="21" creationId="{9CFBE0AD-0B14-4C95-BD2B-06552DCA3782}"/>
          </ac:picMkLst>
        </pc:picChg>
      </pc:sldChg>
      <pc:sldChg chg="addSp delSp modSp new mod setBg modNotesTx">
        <pc:chgData name="Jaimishkumar Navadiya (2109787)" userId="b5ce3dd4-83c7-477e-9a48-9920ec04c8bf" providerId="ADAL" clId="{754BF0EB-DA81-43FA-A59C-2050C663BDDC}" dt="2022-05-24T11:55:56.653" v="7682" actId="20577"/>
        <pc:sldMkLst>
          <pc:docMk/>
          <pc:sldMk cId="2079388053" sldId="264"/>
        </pc:sldMkLst>
        <pc:spChg chg="mod">
          <ac:chgData name="Jaimishkumar Navadiya (2109787)" userId="b5ce3dd4-83c7-477e-9a48-9920ec04c8bf" providerId="ADAL" clId="{754BF0EB-DA81-43FA-A59C-2050C663BDDC}" dt="2022-05-23T12:25:47.730" v="5835" actId="26606"/>
          <ac:spMkLst>
            <pc:docMk/>
            <pc:sldMk cId="2079388053" sldId="264"/>
            <ac:spMk id="2" creationId="{FF17A558-7750-4E34-80AC-F09A2D8C00C2}"/>
          </ac:spMkLst>
        </pc:spChg>
        <pc:spChg chg="mod">
          <ac:chgData name="Jaimishkumar Navadiya (2109787)" userId="b5ce3dd4-83c7-477e-9a48-9920ec04c8bf" providerId="ADAL" clId="{754BF0EB-DA81-43FA-A59C-2050C663BDDC}" dt="2022-05-24T11:55:56.653" v="7682" actId="20577"/>
          <ac:spMkLst>
            <pc:docMk/>
            <pc:sldMk cId="2079388053" sldId="264"/>
            <ac:spMk id="3" creationId="{44F95BCE-8A7E-427D-8784-D66E768B3550}"/>
          </ac:spMkLst>
        </pc:spChg>
        <pc:picChg chg="add del">
          <ac:chgData name="Jaimishkumar Navadiya (2109787)" userId="b5ce3dd4-83c7-477e-9a48-9920ec04c8bf" providerId="ADAL" clId="{754BF0EB-DA81-43FA-A59C-2050C663BDDC}" dt="2022-05-23T12:25:47.730" v="5835" actId="26606"/>
          <ac:picMkLst>
            <pc:docMk/>
            <pc:sldMk cId="2079388053" sldId="264"/>
            <ac:picMk id="5" creationId="{A023EDFB-387F-DFEB-BE96-38574FC57F0A}"/>
          </ac:picMkLst>
        </pc:picChg>
        <pc:cxnChg chg="add del">
          <ac:chgData name="Jaimishkumar Navadiya (2109787)" userId="b5ce3dd4-83c7-477e-9a48-9920ec04c8bf" providerId="ADAL" clId="{754BF0EB-DA81-43FA-A59C-2050C663BDDC}" dt="2022-05-23T12:25:47.730" v="5835" actId="26606"/>
          <ac:cxnSpMkLst>
            <pc:docMk/>
            <pc:sldMk cId="2079388053" sldId="264"/>
            <ac:cxnSpMk id="9" creationId="{A7F400EE-A8A5-48AF-B4D6-291B52C6F0B0}"/>
          </ac:cxnSpMkLst>
        </pc:cxnChg>
      </pc:sldChg>
      <pc:sldChg chg="modSp new mod modNotesTx">
        <pc:chgData name="Jaimishkumar Navadiya (2109787)" userId="b5ce3dd4-83c7-477e-9a48-9920ec04c8bf" providerId="ADAL" clId="{754BF0EB-DA81-43FA-A59C-2050C663BDDC}" dt="2022-05-24T11:57:16.296" v="7693" actId="20577"/>
        <pc:sldMkLst>
          <pc:docMk/>
          <pc:sldMk cId="181829598" sldId="265"/>
        </pc:sldMkLst>
        <pc:spChg chg="mod">
          <ac:chgData name="Jaimishkumar Navadiya (2109787)" userId="b5ce3dd4-83c7-477e-9a48-9920ec04c8bf" providerId="ADAL" clId="{754BF0EB-DA81-43FA-A59C-2050C663BDDC}" dt="2022-05-23T12:28:36.483" v="5876" actId="115"/>
          <ac:spMkLst>
            <pc:docMk/>
            <pc:sldMk cId="181829598" sldId="265"/>
            <ac:spMk id="2" creationId="{9380E255-238D-4CE1-9F15-104C82746D44}"/>
          </ac:spMkLst>
        </pc:spChg>
        <pc:spChg chg="mod">
          <ac:chgData name="Jaimishkumar Navadiya (2109787)" userId="b5ce3dd4-83c7-477e-9a48-9920ec04c8bf" providerId="ADAL" clId="{754BF0EB-DA81-43FA-A59C-2050C663BDDC}" dt="2022-05-24T11:57:16.296" v="7693" actId="20577"/>
          <ac:spMkLst>
            <pc:docMk/>
            <pc:sldMk cId="181829598" sldId="265"/>
            <ac:spMk id="3" creationId="{7C03CBC2-8916-4BFC-8846-E57021CDB7FC}"/>
          </ac:spMkLst>
        </pc:spChg>
      </pc:sldChg>
      <pc:sldChg chg="modSp new mod">
        <pc:chgData name="Jaimishkumar Navadiya (2109787)" userId="b5ce3dd4-83c7-477e-9a48-9920ec04c8bf" providerId="ADAL" clId="{754BF0EB-DA81-43FA-A59C-2050C663BDDC}" dt="2022-05-23T13:08:28.179" v="7565" actId="313"/>
        <pc:sldMkLst>
          <pc:docMk/>
          <pc:sldMk cId="4149898832" sldId="266"/>
        </pc:sldMkLst>
        <pc:spChg chg="mod">
          <ac:chgData name="Jaimishkumar Navadiya (2109787)" userId="b5ce3dd4-83c7-477e-9a48-9920ec04c8bf" providerId="ADAL" clId="{754BF0EB-DA81-43FA-A59C-2050C663BDDC}" dt="2022-05-23T13:04:40.594" v="7158" actId="20577"/>
          <ac:spMkLst>
            <pc:docMk/>
            <pc:sldMk cId="4149898832" sldId="266"/>
            <ac:spMk id="2" creationId="{927FD5CB-56F8-4D44-95A2-074ECFBCD9FB}"/>
          </ac:spMkLst>
        </pc:spChg>
        <pc:spChg chg="mod">
          <ac:chgData name="Jaimishkumar Navadiya (2109787)" userId="b5ce3dd4-83c7-477e-9a48-9920ec04c8bf" providerId="ADAL" clId="{754BF0EB-DA81-43FA-A59C-2050C663BDDC}" dt="2022-05-23T13:08:28.179" v="7565" actId="313"/>
          <ac:spMkLst>
            <pc:docMk/>
            <pc:sldMk cId="4149898832" sldId="266"/>
            <ac:spMk id="3" creationId="{1CF0F955-0CFB-4689-8B48-69B1AE5670B3}"/>
          </ac:spMkLst>
        </pc:spChg>
      </pc:sldChg>
      <pc:sldChg chg="modSp new mod">
        <pc:chgData name="Jaimishkumar Navadiya (2109787)" userId="b5ce3dd4-83c7-477e-9a48-9920ec04c8bf" providerId="ADAL" clId="{754BF0EB-DA81-43FA-A59C-2050C663BDDC}" dt="2022-05-23T13:14:05.224" v="7661" actId="27636"/>
        <pc:sldMkLst>
          <pc:docMk/>
          <pc:sldMk cId="486604967" sldId="267"/>
        </pc:sldMkLst>
        <pc:spChg chg="mod">
          <ac:chgData name="Jaimishkumar Navadiya (2109787)" userId="b5ce3dd4-83c7-477e-9a48-9920ec04c8bf" providerId="ADAL" clId="{754BF0EB-DA81-43FA-A59C-2050C663BDDC}" dt="2022-05-23T13:08:49.788" v="7578" actId="20577"/>
          <ac:spMkLst>
            <pc:docMk/>
            <pc:sldMk cId="486604967" sldId="267"/>
            <ac:spMk id="2" creationId="{67EE2785-A69D-4C1F-81B6-5ECC8BFBAC15}"/>
          </ac:spMkLst>
        </pc:spChg>
        <pc:spChg chg="mod">
          <ac:chgData name="Jaimishkumar Navadiya (2109787)" userId="b5ce3dd4-83c7-477e-9a48-9920ec04c8bf" providerId="ADAL" clId="{754BF0EB-DA81-43FA-A59C-2050C663BDDC}" dt="2022-05-23T13:14:05.224" v="7661" actId="27636"/>
          <ac:spMkLst>
            <pc:docMk/>
            <pc:sldMk cId="486604967" sldId="267"/>
            <ac:spMk id="3" creationId="{318DF577-A46B-4094-831A-0573103A08EA}"/>
          </ac:spMkLst>
        </pc:spChg>
      </pc:sldChg>
      <pc:sldChg chg="modSp new del mod">
        <pc:chgData name="Jaimishkumar Navadiya (2109787)" userId="b5ce3dd4-83c7-477e-9a48-9920ec04c8bf" providerId="ADAL" clId="{754BF0EB-DA81-43FA-A59C-2050C663BDDC}" dt="2022-05-24T12:29:12.760" v="7844" actId="47"/>
        <pc:sldMkLst>
          <pc:docMk/>
          <pc:sldMk cId="1915113930" sldId="268"/>
        </pc:sldMkLst>
        <pc:spChg chg="mod">
          <ac:chgData name="Jaimishkumar Navadiya (2109787)" userId="b5ce3dd4-83c7-477e-9a48-9920ec04c8bf" providerId="ADAL" clId="{754BF0EB-DA81-43FA-A59C-2050C663BDDC}" dt="2022-05-24T12:11:59.160" v="7843" actId="20577"/>
          <ac:spMkLst>
            <pc:docMk/>
            <pc:sldMk cId="1915113930" sldId="268"/>
            <ac:spMk id="2" creationId="{9EA80EA3-633F-4A6C-B9A2-DCECA96A1F41}"/>
          </ac:spMkLst>
        </pc:spChg>
        <pc:spChg chg="mod">
          <ac:chgData name="Jaimishkumar Navadiya (2109787)" userId="b5ce3dd4-83c7-477e-9a48-9920ec04c8bf" providerId="ADAL" clId="{754BF0EB-DA81-43FA-A59C-2050C663BDDC}" dt="2022-05-24T12:11:55.728" v="7842" actId="20577"/>
          <ac:spMkLst>
            <pc:docMk/>
            <pc:sldMk cId="1915113930" sldId="268"/>
            <ac:spMk id="3" creationId="{0F3B70A5-2912-4F78-9DE9-1E31D215DCFF}"/>
          </ac:spMkLst>
        </pc:spChg>
      </pc:sldChg>
    </pc:docChg>
  </pc:docChgLst>
  <pc:docChgLst>
    <pc:chgData name="Jaimishkumar Navadiya (2109787)" userId="b5ce3dd4-83c7-477e-9a48-9920ec04c8bf" providerId="ADAL" clId="{1BD21217-40B3-4F94-B0E1-C68B0BE19BB4}"/>
    <pc:docChg chg="undo custSel modSld">
      <pc:chgData name="Jaimishkumar Navadiya (2109787)" userId="b5ce3dd4-83c7-477e-9a48-9920ec04c8bf" providerId="ADAL" clId="{1BD21217-40B3-4F94-B0E1-C68B0BE19BB4}" dt="2022-05-18T18:20:02.124" v="369" actId="1440"/>
      <pc:docMkLst>
        <pc:docMk/>
      </pc:docMkLst>
      <pc:sldChg chg="addSp delSp modSp mod setBg addAnim delAnim setClrOvrMap">
        <pc:chgData name="Jaimishkumar Navadiya (2109787)" userId="b5ce3dd4-83c7-477e-9a48-9920ec04c8bf" providerId="ADAL" clId="{1BD21217-40B3-4F94-B0E1-C68B0BE19BB4}" dt="2022-05-18T18:01:53.325" v="147" actId="1076"/>
        <pc:sldMkLst>
          <pc:docMk/>
          <pc:sldMk cId="1588937763" sldId="256"/>
        </pc:sldMkLst>
        <pc:spChg chg="mod">
          <ac:chgData name="Jaimishkumar Navadiya (2109787)" userId="b5ce3dd4-83c7-477e-9a48-9920ec04c8bf" providerId="ADAL" clId="{1BD21217-40B3-4F94-B0E1-C68B0BE19BB4}" dt="2022-05-18T17:56:28.030" v="74" actId="14100"/>
          <ac:spMkLst>
            <pc:docMk/>
            <pc:sldMk cId="1588937763" sldId="256"/>
            <ac:spMk id="2" creationId="{E2855F0B-1C96-6F3C-EAA9-C6E7A8D9F52C}"/>
          </ac:spMkLst>
        </pc:spChg>
        <pc:spChg chg="mod">
          <ac:chgData name="Jaimishkumar Navadiya (2109787)" userId="b5ce3dd4-83c7-477e-9a48-9920ec04c8bf" providerId="ADAL" clId="{1BD21217-40B3-4F94-B0E1-C68B0BE19BB4}" dt="2022-05-18T17:59:42.630" v="141" actId="1076"/>
          <ac:spMkLst>
            <pc:docMk/>
            <pc:sldMk cId="1588937763" sldId="256"/>
            <ac:spMk id="3" creationId="{05B03414-7D0E-D357-98AE-70296452D67B}"/>
          </ac:spMkLst>
        </pc:spChg>
        <pc:spChg chg="add del">
          <ac:chgData name="Jaimishkumar Navadiya (2109787)" userId="b5ce3dd4-83c7-477e-9a48-9920ec04c8bf" providerId="ADAL" clId="{1BD21217-40B3-4F94-B0E1-C68B0BE19BB4}" dt="2022-05-18T17:55:17.894" v="62" actId="26606"/>
          <ac:spMkLst>
            <pc:docMk/>
            <pc:sldMk cId="1588937763" sldId="256"/>
            <ac:spMk id="8" creationId="{787F4F1C-8D3D-4EC1-B72D-A0470A5A08B8}"/>
          </ac:spMkLst>
        </pc:spChg>
        <pc:spChg chg="add mod">
          <ac:chgData name="Jaimishkumar Navadiya (2109787)" userId="b5ce3dd4-83c7-477e-9a48-9920ec04c8bf" providerId="ADAL" clId="{1BD21217-40B3-4F94-B0E1-C68B0BE19BB4}" dt="2022-05-18T18:01:53.325" v="147" actId="1076"/>
          <ac:spMkLst>
            <pc:docMk/>
            <pc:sldMk cId="1588937763" sldId="256"/>
            <ac:spMk id="9" creationId="{65C43FFC-BB1A-4C53-9D73-CAAE1E665181}"/>
          </ac:spMkLst>
        </pc:spChg>
        <pc:spChg chg="add del">
          <ac:chgData name="Jaimishkumar Navadiya (2109787)" userId="b5ce3dd4-83c7-477e-9a48-9920ec04c8bf" providerId="ADAL" clId="{1BD21217-40B3-4F94-B0E1-C68B0BE19BB4}" dt="2022-05-18T17:55:17.885" v="61" actId="26606"/>
          <ac:spMkLst>
            <pc:docMk/>
            <pc:sldMk cId="1588937763" sldId="256"/>
            <ac:spMk id="21" creationId="{D776D29F-0A2C-4F75-8582-7C7DFCBD11D5}"/>
          </ac:spMkLst>
        </pc:spChg>
        <pc:spChg chg="add del">
          <ac:chgData name="Jaimishkumar Navadiya (2109787)" userId="b5ce3dd4-83c7-477e-9a48-9920ec04c8bf" providerId="ADAL" clId="{1BD21217-40B3-4F94-B0E1-C68B0BE19BB4}" dt="2022-05-18T17:55:17.885" v="61" actId="26606"/>
          <ac:spMkLst>
            <pc:docMk/>
            <pc:sldMk cId="1588937763" sldId="256"/>
            <ac:spMk id="23" creationId="{C4D41903-2C9D-4F9E-AA1F-6161F8A6FC01}"/>
          </ac:spMkLst>
        </pc:spChg>
        <pc:spChg chg="add del">
          <ac:chgData name="Jaimishkumar Navadiya (2109787)" userId="b5ce3dd4-83c7-477e-9a48-9920ec04c8bf" providerId="ADAL" clId="{1BD21217-40B3-4F94-B0E1-C68B0BE19BB4}" dt="2022-05-18T17:55:17.885" v="61" actId="26606"/>
          <ac:spMkLst>
            <pc:docMk/>
            <pc:sldMk cId="1588937763" sldId="256"/>
            <ac:spMk id="25" creationId="{9E4574B5-C90E-412D-BAB0-B9F483290C67}"/>
          </ac:spMkLst>
        </pc:spChg>
        <pc:spChg chg="add">
          <ac:chgData name="Jaimishkumar Navadiya (2109787)" userId="b5ce3dd4-83c7-477e-9a48-9920ec04c8bf" providerId="ADAL" clId="{1BD21217-40B3-4F94-B0E1-C68B0BE19BB4}" dt="2022-05-18T17:55:17.894" v="62" actId="26606"/>
          <ac:spMkLst>
            <pc:docMk/>
            <pc:sldMk cId="1588937763" sldId="256"/>
            <ac:spMk id="27" creationId="{08C9B587-E65E-4B52-B37C-ABEBB6E87928}"/>
          </ac:spMkLst>
        </pc:spChg>
        <pc:spChg chg="add">
          <ac:chgData name="Jaimishkumar Navadiya (2109787)" userId="b5ce3dd4-83c7-477e-9a48-9920ec04c8bf" providerId="ADAL" clId="{1BD21217-40B3-4F94-B0E1-C68B0BE19BB4}" dt="2022-05-18T17:55:17.894" v="62" actId="26606"/>
          <ac:spMkLst>
            <pc:docMk/>
            <pc:sldMk cId="1588937763" sldId="256"/>
            <ac:spMk id="28" creationId="{0671A8AE-40A1-4631-A6B8-581AFF065482}"/>
          </ac:spMkLst>
        </pc:spChg>
        <pc:spChg chg="add">
          <ac:chgData name="Jaimishkumar Navadiya (2109787)" userId="b5ce3dd4-83c7-477e-9a48-9920ec04c8bf" providerId="ADAL" clId="{1BD21217-40B3-4F94-B0E1-C68B0BE19BB4}" dt="2022-05-18T17:55:17.894" v="62" actId="26606"/>
          <ac:spMkLst>
            <pc:docMk/>
            <pc:sldMk cId="1588937763" sldId="256"/>
            <ac:spMk id="29" creationId="{AB58EF07-17C2-48CF-ABB0-EEF1F17CB8F0}"/>
          </ac:spMkLst>
        </pc:spChg>
        <pc:spChg chg="add">
          <ac:chgData name="Jaimishkumar Navadiya (2109787)" userId="b5ce3dd4-83c7-477e-9a48-9920ec04c8bf" providerId="ADAL" clId="{1BD21217-40B3-4F94-B0E1-C68B0BE19BB4}" dt="2022-05-18T17:55:17.894" v="62" actId="26606"/>
          <ac:spMkLst>
            <pc:docMk/>
            <pc:sldMk cId="1588937763" sldId="256"/>
            <ac:spMk id="30" creationId="{AF2F604E-43BE-4DC3-B983-E071523364F8}"/>
          </ac:spMkLst>
        </pc:spChg>
        <pc:grpChg chg="add del">
          <ac:chgData name="Jaimishkumar Navadiya (2109787)" userId="b5ce3dd4-83c7-477e-9a48-9920ec04c8bf" providerId="ADAL" clId="{1BD21217-40B3-4F94-B0E1-C68B0BE19BB4}" dt="2022-05-18T17:55:17.894" v="62" actId="26606"/>
          <ac:grpSpMkLst>
            <pc:docMk/>
            <pc:sldMk cId="1588937763" sldId="256"/>
            <ac:grpSpMk id="10" creationId="{D1E3DD61-64DB-46AD-B249-E273CD86B051}"/>
          </ac:grpSpMkLst>
        </pc:grpChg>
        <pc:picChg chg="add mod ord">
          <ac:chgData name="Jaimishkumar Navadiya (2109787)" userId="b5ce3dd4-83c7-477e-9a48-9920ec04c8bf" providerId="ADAL" clId="{1BD21217-40B3-4F94-B0E1-C68B0BE19BB4}" dt="2022-05-18T17:56:37.615" v="78" actId="14100"/>
          <ac:picMkLst>
            <pc:docMk/>
            <pc:sldMk cId="1588937763" sldId="256"/>
            <ac:picMk id="5" creationId="{CC520F67-AEAB-46F4-B5ED-7BE806F79A50}"/>
          </ac:picMkLst>
        </pc:picChg>
        <pc:picChg chg="add mod">
          <ac:chgData name="Jaimishkumar Navadiya (2109787)" userId="b5ce3dd4-83c7-477e-9a48-9920ec04c8bf" providerId="ADAL" clId="{1BD21217-40B3-4F94-B0E1-C68B0BE19BB4}" dt="2022-05-18T17:56:01.414" v="70" actId="1076"/>
          <ac:picMkLst>
            <pc:docMk/>
            <pc:sldMk cId="1588937763" sldId="256"/>
            <ac:picMk id="7" creationId="{0E480FBA-4564-4CFE-9F43-8749CC17B25F}"/>
          </ac:picMkLst>
        </pc:picChg>
      </pc:sldChg>
      <pc:sldChg chg="addSp delSp modSp mod">
        <pc:chgData name="Jaimishkumar Navadiya (2109787)" userId="b5ce3dd4-83c7-477e-9a48-9920ec04c8bf" providerId="ADAL" clId="{1BD21217-40B3-4F94-B0E1-C68B0BE19BB4}" dt="2022-05-18T18:20:02.124" v="369" actId="1440"/>
        <pc:sldMkLst>
          <pc:docMk/>
          <pc:sldMk cId="950050081" sldId="257"/>
        </pc:sldMkLst>
        <pc:spChg chg="mod">
          <ac:chgData name="Jaimishkumar Navadiya (2109787)" userId="b5ce3dd4-83c7-477e-9a48-9920ec04c8bf" providerId="ADAL" clId="{1BD21217-40B3-4F94-B0E1-C68B0BE19BB4}" dt="2022-05-18T18:06:21.669" v="350" actId="14100"/>
          <ac:spMkLst>
            <pc:docMk/>
            <pc:sldMk cId="950050081" sldId="257"/>
            <ac:spMk id="2" creationId="{97B35127-9D9B-66A7-59C6-28EBA480393B}"/>
          </ac:spMkLst>
        </pc:spChg>
        <pc:spChg chg="mod">
          <ac:chgData name="Jaimishkumar Navadiya (2109787)" userId="b5ce3dd4-83c7-477e-9a48-9920ec04c8bf" providerId="ADAL" clId="{1BD21217-40B3-4F94-B0E1-C68B0BE19BB4}" dt="2022-05-18T18:10:05.789" v="362" actId="20577"/>
          <ac:spMkLst>
            <pc:docMk/>
            <pc:sldMk cId="950050081" sldId="257"/>
            <ac:spMk id="3" creationId="{F0FE596E-D5FE-D3F9-3B0E-24C97352377E}"/>
          </ac:spMkLst>
        </pc:spChg>
        <pc:picChg chg="add del mod">
          <ac:chgData name="Jaimishkumar Navadiya (2109787)" userId="b5ce3dd4-83c7-477e-9a48-9920ec04c8bf" providerId="ADAL" clId="{1BD21217-40B3-4F94-B0E1-C68B0BE19BB4}" dt="2022-05-18T18:19:41.548" v="363" actId="478"/>
          <ac:picMkLst>
            <pc:docMk/>
            <pc:sldMk cId="950050081" sldId="257"/>
            <ac:picMk id="5" creationId="{C4ABCE42-2F86-4CA8-B54D-763F0D8AE0E5}"/>
          </ac:picMkLst>
        </pc:picChg>
        <pc:picChg chg="add mod">
          <ac:chgData name="Jaimishkumar Navadiya (2109787)" userId="b5ce3dd4-83c7-477e-9a48-9920ec04c8bf" providerId="ADAL" clId="{1BD21217-40B3-4F94-B0E1-C68B0BE19BB4}" dt="2022-05-18T18:20:02.124" v="369" actId="1440"/>
          <ac:picMkLst>
            <pc:docMk/>
            <pc:sldMk cId="950050081" sldId="257"/>
            <ac:picMk id="7" creationId="{692B0FA7-A239-4BA7-BB8E-7C1A252CA8B3}"/>
          </ac:picMkLst>
        </pc:pic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oleObject" Target="file:///C:\Users\Linux\Dropbox\My%20PC%20(DESKTOP-CATUQ4B)\Downloads\WLTP-for%20assignment%20(1).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C:\Users\Linux\Dropbox\My%20PC%20(DESKTOP-CATUQ4B)\Downloads\WLTP-for%20assignment%20(1).xlsx"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file:///C:\Users\Linux\Dropbox\My%20PC%20(DESKTOP-CATUQ4B)\Downloads\WLTP-for%20assignment%20(1).xlsx"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file:///C:\Users\Linux\Dropbox\My%20PC%20(DESKTOP-CATUQ4B)\Downloads\WLTP-for%20assignment%20(1).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en-US"/>
  <c:chart>
    <c:plotArea>
      <c:layout>
        <c:manualLayout>
          <c:layoutTarget val="inner"/>
          <c:xMode val="edge"/>
          <c:yMode val="edge"/>
          <c:x val="3.915089693587008E-2"/>
          <c:y val="4.5307435668792639E-2"/>
          <c:w val="0.94635593268311002"/>
          <c:h val="0.90318207014719054"/>
        </c:manualLayout>
      </c:layout>
      <c:scatterChart>
        <c:scatterStyle val="smoothMarker"/>
        <c:ser>
          <c:idx val="0"/>
          <c:order val="0"/>
          <c:tx>
            <c:v>Aero</c:v>
          </c:tx>
          <c:spPr>
            <a:ln w="3175" cap="rnd">
              <a:solidFill>
                <a:schemeClr val="accent1"/>
              </a:solidFill>
              <a:round/>
            </a:ln>
            <a:effectLst/>
          </c:spPr>
          <c:marker>
            <c:symbol val="none"/>
          </c:marker>
          <c:xVal>
            <c:numRef>
              <c:f>WLTC_class_3!$C$4:$C$1803</c:f>
              <c:numCache>
                <c:formatCode>General</c:formatCode>
                <c:ptCount val="180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pt idx="60">
                  <c:v>61</c:v>
                </c:pt>
                <c:pt idx="61">
                  <c:v>62</c:v>
                </c:pt>
                <c:pt idx="62">
                  <c:v>63</c:v>
                </c:pt>
                <c:pt idx="63">
                  <c:v>64</c:v>
                </c:pt>
                <c:pt idx="64">
                  <c:v>65</c:v>
                </c:pt>
                <c:pt idx="65">
                  <c:v>66</c:v>
                </c:pt>
                <c:pt idx="66">
                  <c:v>67</c:v>
                </c:pt>
                <c:pt idx="67">
                  <c:v>68</c:v>
                </c:pt>
                <c:pt idx="68">
                  <c:v>69</c:v>
                </c:pt>
                <c:pt idx="69">
                  <c:v>70</c:v>
                </c:pt>
                <c:pt idx="70">
                  <c:v>71</c:v>
                </c:pt>
                <c:pt idx="71">
                  <c:v>72</c:v>
                </c:pt>
                <c:pt idx="72">
                  <c:v>73</c:v>
                </c:pt>
                <c:pt idx="73">
                  <c:v>74</c:v>
                </c:pt>
                <c:pt idx="74">
                  <c:v>75</c:v>
                </c:pt>
                <c:pt idx="75">
                  <c:v>76</c:v>
                </c:pt>
                <c:pt idx="76">
                  <c:v>77</c:v>
                </c:pt>
                <c:pt idx="77">
                  <c:v>78</c:v>
                </c:pt>
                <c:pt idx="78">
                  <c:v>79</c:v>
                </c:pt>
                <c:pt idx="79">
                  <c:v>80</c:v>
                </c:pt>
                <c:pt idx="80">
                  <c:v>81</c:v>
                </c:pt>
                <c:pt idx="81">
                  <c:v>82</c:v>
                </c:pt>
                <c:pt idx="82">
                  <c:v>83</c:v>
                </c:pt>
                <c:pt idx="83">
                  <c:v>84</c:v>
                </c:pt>
                <c:pt idx="84">
                  <c:v>85</c:v>
                </c:pt>
                <c:pt idx="85">
                  <c:v>86</c:v>
                </c:pt>
                <c:pt idx="86">
                  <c:v>87</c:v>
                </c:pt>
                <c:pt idx="87">
                  <c:v>88</c:v>
                </c:pt>
                <c:pt idx="88">
                  <c:v>89</c:v>
                </c:pt>
                <c:pt idx="89">
                  <c:v>90</c:v>
                </c:pt>
                <c:pt idx="90">
                  <c:v>91</c:v>
                </c:pt>
                <c:pt idx="91">
                  <c:v>92</c:v>
                </c:pt>
                <c:pt idx="92">
                  <c:v>93</c:v>
                </c:pt>
                <c:pt idx="93">
                  <c:v>94</c:v>
                </c:pt>
                <c:pt idx="94">
                  <c:v>95</c:v>
                </c:pt>
                <c:pt idx="95">
                  <c:v>96</c:v>
                </c:pt>
                <c:pt idx="96">
                  <c:v>97</c:v>
                </c:pt>
                <c:pt idx="97">
                  <c:v>98</c:v>
                </c:pt>
                <c:pt idx="98">
                  <c:v>99</c:v>
                </c:pt>
                <c:pt idx="99">
                  <c:v>100</c:v>
                </c:pt>
                <c:pt idx="100">
                  <c:v>101</c:v>
                </c:pt>
                <c:pt idx="101">
                  <c:v>102</c:v>
                </c:pt>
                <c:pt idx="102">
                  <c:v>103</c:v>
                </c:pt>
                <c:pt idx="103">
                  <c:v>104</c:v>
                </c:pt>
                <c:pt idx="104">
                  <c:v>105</c:v>
                </c:pt>
                <c:pt idx="105">
                  <c:v>106</c:v>
                </c:pt>
                <c:pt idx="106">
                  <c:v>107</c:v>
                </c:pt>
                <c:pt idx="107">
                  <c:v>108</c:v>
                </c:pt>
                <c:pt idx="108">
                  <c:v>109</c:v>
                </c:pt>
                <c:pt idx="109">
                  <c:v>110</c:v>
                </c:pt>
                <c:pt idx="110">
                  <c:v>111</c:v>
                </c:pt>
                <c:pt idx="111">
                  <c:v>112</c:v>
                </c:pt>
                <c:pt idx="112">
                  <c:v>113</c:v>
                </c:pt>
                <c:pt idx="113">
                  <c:v>114</c:v>
                </c:pt>
                <c:pt idx="114">
                  <c:v>115</c:v>
                </c:pt>
                <c:pt idx="115">
                  <c:v>116</c:v>
                </c:pt>
                <c:pt idx="116">
                  <c:v>117</c:v>
                </c:pt>
                <c:pt idx="117">
                  <c:v>118</c:v>
                </c:pt>
                <c:pt idx="118">
                  <c:v>119</c:v>
                </c:pt>
                <c:pt idx="119">
                  <c:v>120</c:v>
                </c:pt>
                <c:pt idx="120">
                  <c:v>121</c:v>
                </c:pt>
                <c:pt idx="121">
                  <c:v>122</c:v>
                </c:pt>
                <c:pt idx="122">
                  <c:v>123</c:v>
                </c:pt>
                <c:pt idx="123">
                  <c:v>124</c:v>
                </c:pt>
                <c:pt idx="124">
                  <c:v>125</c:v>
                </c:pt>
                <c:pt idx="125">
                  <c:v>126</c:v>
                </c:pt>
                <c:pt idx="126">
                  <c:v>127</c:v>
                </c:pt>
                <c:pt idx="127">
                  <c:v>128</c:v>
                </c:pt>
                <c:pt idx="128">
                  <c:v>129</c:v>
                </c:pt>
                <c:pt idx="129">
                  <c:v>130</c:v>
                </c:pt>
                <c:pt idx="130">
                  <c:v>131</c:v>
                </c:pt>
                <c:pt idx="131">
                  <c:v>132</c:v>
                </c:pt>
                <c:pt idx="132">
                  <c:v>133</c:v>
                </c:pt>
                <c:pt idx="133">
                  <c:v>134</c:v>
                </c:pt>
                <c:pt idx="134">
                  <c:v>135</c:v>
                </c:pt>
                <c:pt idx="135">
                  <c:v>136</c:v>
                </c:pt>
                <c:pt idx="136">
                  <c:v>137</c:v>
                </c:pt>
                <c:pt idx="137">
                  <c:v>138</c:v>
                </c:pt>
                <c:pt idx="138">
                  <c:v>139</c:v>
                </c:pt>
                <c:pt idx="139">
                  <c:v>140</c:v>
                </c:pt>
                <c:pt idx="140">
                  <c:v>141</c:v>
                </c:pt>
                <c:pt idx="141">
                  <c:v>142</c:v>
                </c:pt>
                <c:pt idx="142">
                  <c:v>143</c:v>
                </c:pt>
                <c:pt idx="143">
                  <c:v>144</c:v>
                </c:pt>
                <c:pt idx="144">
                  <c:v>145</c:v>
                </c:pt>
                <c:pt idx="145">
                  <c:v>146</c:v>
                </c:pt>
                <c:pt idx="146">
                  <c:v>147</c:v>
                </c:pt>
                <c:pt idx="147">
                  <c:v>148</c:v>
                </c:pt>
                <c:pt idx="148">
                  <c:v>149</c:v>
                </c:pt>
                <c:pt idx="149">
                  <c:v>150</c:v>
                </c:pt>
                <c:pt idx="150">
                  <c:v>151</c:v>
                </c:pt>
                <c:pt idx="151">
                  <c:v>152</c:v>
                </c:pt>
                <c:pt idx="152">
                  <c:v>153</c:v>
                </c:pt>
                <c:pt idx="153">
                  <c:v>154</c:v>
                </c:pt>
                <c:pt idx="154">
                  <c:v>155</c:v>
                </c:pt>
                <c:pt idx="155">
                  <c:v>156</c:v>
                </c:pt>
                <c:pt idx="156">
                  <c:v>157</c:v>
                </c:pt>
                <c:pt idx="157">
                  <c:v>158</c:v>
                </c:pt>
                <c:pt idx="158">
                  <c:v>159</c:v>
                </c:pt>
                <c:pt idx="159">
                  <c:v>160</c:v>
                </c:pt>
                <c:pt idx="160">
                  <c:v>161</c:v>
                </c:pt>
                <c:pt idx="161">
                  <c:v>162</c:v>
                </c:pt>
                <c:pt idx="162">
                  <c:v>163</c:v>
                </c:pt>
                <c:pt idx="163">
                  <c:v>164</c:v>
                </c:pt>
                <c:pt idx="164">
                  <c:v>165</c:v>
                </c:pt>
                <c:pt idx="165">
                  <c:v>166</c:v>
                </c:pt>
                <c:pt idx="166">
                  <c:v>167</c:v>
                </c:pt>
                <c:pt idx="167">
                  <c:v>168</c:v>
                </c:pt>
                <c:pt idx="168">
                  <c:v>169</c:v>
                </c:pt>
                <c:pt idx="169">
                  <c:v>170</c:v>
                </c:pt>
                <c:pt idx="170">
                  <c:v>171</c:v>
                </c:pt>
                <c:pt idx="171">
                  <c:v>172</c:v>
                </c:pt>
                <c:pt idx="172">
                  <c:v>173</c:v>
                </c:pt>
                <c:pt idx="173">
                  <c:v>174</c:v>
                </c:pt>
                <c:pt idx="174">
                  <c:v>175</c:v>
                </c:pt>
                <c:pt idx="175">
                  <c:v>176</c:v>
                </c:pt>
                <c:pt idx="176">
                  <c:v>177</c:v>
                </c:pt>
                <c:pt idx="177">
                  <c:v>178</c:v>
                </c:pt>
                <c:pt idx="178">
                  <c:v>179</c:v>
                </c:pt>
                <c:pt idx="179">
                  <c:v>180</c:v>
                </c:pt>
                <c:pt idx="180">
                  <c:v>181</c:v>
                </c:pt>
                <c:pt idx="181">
                  <c:v>182</c:v>
                </c:pt>
                <c:pt idx="182">
                  <c:v>183</c:v>
                </c:pt>
                <c:pt idx="183">
                  <c:v>184</c:v>
                </c:pt>
                <c:pt idx="184">
                  <c:v>185</c:v>
                </c:pt>
                <c:pt idx="185">
                  <c:v>186</c:v>
                </c:pt>
                <c:pt idx="186">
                  <c:v>187</c:v>
                </c:pt>
                <c:pt idx="187">
                  <c:v>188</c:v>
                </c:pt>
                <c:pt idx="188">
                  <c:v>189</c:v>
                </c:pt>
                <c:pt idx="189">
                  <c:v>190</c:v>
                </c:pt>
                <c:pt idx="190">
                  <c:v>191</c:v>
                </c:pt>
                <c:pt idx="191">
                  <c:v>192</c:v>
                </c:pt>
                <c:pt idx="192">
                  <c:v>193</c:v>
                </c:pt>
                <c:pt idx="193">
                  <c:v>194</c:v>
                </c:pt>
                <c:pt idx="194">
                  <c:v>195</c:v>
                </c:pt>
                <c:pt idx="195">
                  <c:v>196</c:v>
                </c:pt>
                <c:pt idx="196">
                  <c:v>197</c:v>
                </c:pt>
                <c:pt idx="197">
                  <c:v>198</c:v>
                </c:pt>
                <c:pt idx="198">
                  <c:v>199</c:v>
                </c:pt>
                <c:pt idx="199">
                  <c:v>200</c:v>
                </c:pt>
                <c:pt idx="200">
                  <c:v>201</c:v>
                </c:pt>
                <c:pt idx="201">
                  <c:v>202</c:v>
                </c:pt>
                <c:pt idx="202">
                  <c:v>203</c:v>
                </c:pt>
                <c:pt idx="203">
                  <c:v>204</c:v>
                </c:pt>
                <c:pt idx="204">
                  <c:v>205</c:v>
                </c:pt>
                <c:pt idx="205">
                  <c:v>206</c:v>
                </c:pt>
                <c:pt idx="206">
                  <c:v>207</c:v>
                </c:pt>
                <c:pt idx="207">
                  <c:v>208</c:v>
                </c:pt>
                <c:pt idx="208">
                  <c:v>209</c:v>
                </c:pt>
                <c:pt idx="209">
                  <c:v>210</c:v>
                </c:pt>
                <c:pt idx="210">
                  <c:v>211</c:v>
                </c:pt>
                <c:pt idx="211">
                  <c:v>212</c:v>
                </c:pt>
                <c:pt idx="212">
                  <c:v>213</c:v>
                </c:pt>
                <c:pt idx="213">
                  <c:v>214</c:v>
                </c:pt>
                <c:pt idx="214">
                  <c:v>215</c:v>
                </c:pt>
                <c:pt idx="215">
                  <c:v>216</c:v>
                </c:pt>
                <c:pt idx="216">
                  <c:v>217</c:v>
                </c:pt>
                <c:pt idx="217">
                  <c:v>218</c:v>
                </c:pt>
                <c:pt idx="218">
                  <c:v>219</c:v>
                </c:pt>
                <c:pt idx="219">
                  <c:v>220</c:v>
                </c:pt>
                <c:pt idx="220">
                  <c:v>221</c:v>
                </c:pt>
                <c:pt idx="221">
                  <c:v>222</c:v>
                </c:pt>
                <c:pt idx="222">
                  <c:v>223</c:v>
                </c:pt>
                <c:pt idx="223">
                  <c:v>224</c:v>
                </c:pt>
                <c:pt idx="224">
                  <c:v>225</c:v>
                </c:pt>
                <c:pt idx="225">
                  <c:v>226</c:v>
                </c:pt>
                <c:pt idx="226">
                  <c:v>227</c:v>
                </c:pt>
                <c:pt idx="227">
                  <c:v>228</c:v>
                </c:pt>
                <c:pt idx="228">
                  <c:v>229</c:v>
                </c:pt>
                <c:pt idx="229">
                  <c:v>230</c:v>
                </c:pt>
                <c:pt idx="230">
                  <c:v>231</c:v>
                </c:pt>
                <c:pt idx="231">
                  <c:v>232</c:v>
                </c:pt>
                <c:pt idx="232">
                  <c:v>233</c:v>
                </c:pt>
                <c:pt idx="233">
                  <c:v>234</c:v>
                </c:pt>
                <c:pt idx="234">
                  <c:v>235</c:v>
                </c:pt>
                <c:pt idx="235">
                  <c:v>236</c:v>
                </c:pt>
                <c:pt idx="236">
                  <c:v>237</c:v>
                </c:pt>
                <c:pt idx="237">
                  <c:v>238</c:v>
                </c:pt>
                <c:pt idx="238">
                  <c:v>239</c:v>
                </c:pt>
                <c:pt idx="239">
                  <c:v>240</c:v>
                </c:pt>
                <c:pt idx="240">
                  <c:v>241</c:v>
                </c:pt>
                <c:pt idx="241">
                  <c:v>242</c:v>
                </c:pt>
                <c:pt idx="242">
                  <c:v>243</c:v>
                </c:pt>
                <c:pt idx="243">
                  <c:v>244</c:v>
                </c:pt>
                <c:pt idx="244">
                  <c:v>245</c:v>
                </c:pt>
                <c:pt idx="245">
                  <c:v>246</c:v>
                </c:pt>
                <c:pt idx="246">
                  <c:v>247</c:v>
                </c:pt>
                <c:pt idx="247">
                  <c:v>248</c:v>
                </c:pt>
                <c:pt idx="248">
                  <c:v>249</c:v>
                </c:pt>
                <c:pt idx="249">
                  <c:v>250</c:v>
                </c:pt>
                <c:pt idx="250">
                  <c:v>251</c:v>
                </c:pt>
                <c:pt idx="251">
                  <c:v>252</c:v>
                </c:pt>
                <c:pt idx="252">
                  <c:v>253</c:v>
                </c:pt>
                <c:pt idx="253">
                  <c:v>254</c:v>
                </c:pt>
                <c:pt idx="254">
                  <c:v>255</c:v>
                </c:pt>
                <c:pt idx="255">
                  <c:v>256</c:v>
                </c:pt>
                <c:pt idx="256">
                  <c:v>257</c:v>
                </c:pt>
                <c:pt idx="257">
                  <c:v>258</c:v>
                </c:pt>
                <c:pt idx="258">
                  <c:v>259</c:v>
                </c:pt>
                <c:pt idx="259">
                  <c:v>260</c:v>
                </c:pt>
                <c:pt idx="260">
                  <c:v>261</c:v>
                </c:pt>
                <c:pt idx="261">
                  <c:v>262</c:v>
                </c:pt>
                <c:pt idx="262">
                  <c:v>263</c:v>
                </c:pt>
                <c:pt idx="263">
                  <c:v>264</c:v>
                </c:pt>
                <c:pt idx="264">
                  <c:v>265</c:v>
                </c:pt>
                <c:pt idx="265">
                  <c:v>266</c:v>
                </c:pt>
                <c:pt idx="266">
                  <c:v>267</c:v>
                </c:pt>
                <c:pt idx="267">
                  <c:v>268</c:v>
                </c:pt>
                <c:pt idx="268">
                  <c:v>269</c:v>
                </c:pt>
                <c:pt idx="269">
                  <c:v>270</c:v>
                </c:pt>
                <c:pt idx="270">
                  <c:v>271</c:v>
                </c:pt>
                <c:pt idx="271">
                  <c:v>272</c:v>
                </c:pt>
                <c:pt idx="272">
                  <c:v>273</c:v>
                </c:pt>
                <c:pt idx="273">
                  <c:v>274</c:v>
                </c:pt>
                <c:pt idx="274">
                  <c:v>275</c:v>
                </c:pt>
                <c:pt idx="275">
                  <c:v>276</c:v>
                </c:pt>
                <c:pt idx="276">
                  <c:v>277</c:v>
                </c:pt>
                <c:pt idx="277">
                  <c:v>278</c:v>
                </c:pt>
                <c:pt idx="278">
                  <c:v>279</c:v>
                </c:pt>
                <c:pt idx="279">
                  <c:v>280</c:v>
                </c:pt>
                <c:pt idx="280">
                  <c:v>281</c:v>
                </c:pt>
                <c:pt idx="281">
                  <c:v>282</c:v>
                </c:pt>
                <c:pt idx="282">
                  <c:v>283</c:v>
                </c:pt>
                <c:pt idx="283">
                  <c:v>284</c:v>
                </c:pt>
                <c:pt idx="284">
                  <c:v>285</c:v>
                </c:pt>
                <c:pt idx="285">
                  <c:v>286</c:v>
                </c:pt>
                <c:pt idx="286">
                  <c:v>287</c:v>
                </c:pt>
                <c:pt idx="287">
                  <c:v>288</c:v>
                </c:pt>
                <c:pt idx="288">
                  <c:v>289</c:v>
                </c:pt>
                <c:pt idx="289">
                  <c:v>290</c:v>
                </c:pt>
                <c:pt idx="290">
                  <c:v>291</c:v>
                </c:pt>
                <c:pt idx="291">
                  <c:v>292</c:v>
                </c:pt>
                <c:pt idx="292">
                  <c:v>293</c:v>
                </c:pt>
                <c:pt idx="293">
                  <c:v>294</c:v>
                </c:pt>
                <c:pt idx="294">
                  <c:v>295</c:v>
                </c:pt>
                <c:pt idx="295">
                  <c:v>296</c:v>
                </c:pt>
                <c:pt idx="296">
                  <c:v>297</c:v>
                </c:pt>
                <c:pt idx="297">
                  <c:v>298</c:v>
                </c:pt>
                <c:pt idx="298">
                  <c:v>299</c:v>
                </c:pt>
                <c:pt idx="299">
                  <c:v>300</c:v>
                </c:pt>
                <c:pt idx="300">
                  <c:v>301</c:v>
                </c:pt>
                <c:pt idx="301">
                  <c:v>302</c:v>
                </c:pt>
                <c:pt idx="302">
                  <c:v>303</c:v>
                </c:pt>
                <c:pt idx="303">
                  <c:v>304</c:v>
                </c:pt>
                <c:pt idx="304">
                  <c:v>305</c:v>
                </c:pt>
                <c:pt idx="305">
                  <c:v>306</c:v>
                </c:pt>
                <c:pt idx="306">
                  <c:v>307</c:v>
                </c:pt>
                <c:pt idx="307">
                  <c:v>308</c:v>
                </c:pt>
                <c:pt idx="308">
                  <c:v>309</c:v>
                </c:pt>
                <c:pt idx="309">
                  <c:v>310</c:v>
                </c:pt>
                <c:pt idx="310">
                  <c:v>311</c:v>
                </c:pt>
                <c:pt idx="311">
                  <c:v>312</c:v>
                </c:pt>
                <c:pt idx="312">
                  <c:v>313</c:v>
                </c:pt>
                <c:pt idx="313">
                  <c:v>314</c:v>
                </c:pt>
                <c:pt idx="314">
                  <c:v>315</c:v>
                </c:pt>
                <c:pt idx="315">
                  <c:v>316</c:v>
                </c:pt>
                <c:pt idx="316">
                  <c:v>317</c:v>
                </c:pt>
                <c:pt idx="317">
                  <c:v>318</c:v>
                </c:pt>
                <c:pt idx="318">
                  <c:v>319</c:v>
                </c:pt>
                <c:pt idx="319">
                  <c:v>320</c:v>
                </c:pt>
                <c:pt idx="320">
                  <c:v>321</c:v>
                </c:pt>
                <c:pt idx="321">
                  <c:v>322</c:v>
                </c:pt>
                <c:pt idx="322">
                  <c:v>323</c:v>
                </c:pt>
                <c:pt idx="323">
                  <c:v>324</c:v>
                </c:pt>
                <c:pt idx="324">
                  <c:v>325</c:v>
                </c:pt>
                <c:pt idx="325">
                  <c:v>326</c:v>
                </c:pt>
                <c:pt idx="326">
                  <c:v>327</c:v>
                </c:pt>
                <c:pt idx="327">
                  <c:v>328</c:v>
                </c:pt>
                <c:pt idx="328">
                  <c:v>329</c:v>
                </c:pt>
                <c:pt idx="329">
                  <c:v>330</c:v>
                </c:pt>
                <c:pt idx="330">
                  <c:v>331</c:v>
                </c:pt>
                <c:pt idx="331">
                  <c:v>332</c:v>
                </c:pt>
                <c:pt idx="332">
                  <c:v>333</c:v>
                </c:pt>
                <c:pt idx="333">
                  <c:v>334</c:v>
                </c:pt>
                <c:pt idx="334">
                  <c:v>335</c:v>
                </c:pt>
                <c:pt idx="335">
                  <c:v>336</c:v>
                </c:pt>
                <c:pt idx="336">
                  <c:v>337</c:v>
                </c:pt>
                <c:pt idx="337">
                  <c:v>338</c:v>
                </c:pt>
                <c:pt idx="338">
                  <c:v>339</c:v>
                </c:pt>
                <c:pt idx="339">
                  <c:v>340</c:v>
                </c:pt>
                <c:pt idx="340">
                  <c:v>341</c:v>
                </c:pt>
                <c:pt idx="341">
                  <c:v>342</c:v>
                </c:pt>
                <c:pt idx="342">
                  <c:v>343</c:v>
                </c:pt>
                <c:pt idx="343">
                  <c:v>344</c:v>
                </c:pt>
                <c:pt idx="344">
                  <c:v>345</c:v>
                </c:pt>
                <c:pt idx="345">
                  <c:v>346</c:v>
                </c:pt>
                <c:pt idx="346">
                  <c:v>347</c:v>
                </c:pt>
                <c:pt idx="347">
                  <c:v>348</c:v>
                </c:pt>
                <c:pt idx="348">
                  <c:v>349</c:v>
                </c:pt>
                <c:pt idx="349">
                  <c:v>350</c:v>
                </c:pt>
                <c:pt idx="350">
                  <c:v>351</c:v>
                </c:pt>
                <c:pt idx="351">
                  <c:v>352</c:v>
                </c:pt>
                <c:pt idx="352">
                  <c:v>353</c:v>
                </c:pt>
                <c:pt idx="353">
                  <c:v>354</c:v>
                </c:pt>
                <c:pt idx="354">
                  <c:v>355</c:v>
                </c:pt>
                <c:pt idx="355">
                  <c:v>356</c:v>
                </c:pt>
                <c:pt idx="356">
                  <c:v>357</c:v>
                </c:pt>
                <c:pt idx="357">
                  <c:v>358</c:v>
                </c:pt>
                <c:pt idx="358">
                  <c:v>359</c:v>
                </c:pt>
                <c:pt idx="359">
                  <c:v>360</c:v>
                </c:pt>
                <c:pt idx="360">
                  <c:v>361</c:v>
                </c:pt>
                <c:pt idx="361">
                  <c:v>362</c:v>
                </c:pt>
                <c:pt idx="362">
                  <c:v>363</c:v>
                </c:pt>
                <c:pt idx="363">
                  <c:v>364</c:v>
                </c:pt>
                <c:pt idx="364">
                  <c:v>365</c:v>
                </c:pt>
                <c:pt idx="365">
                  <c:v>366</c:v>
                </c:pt>
                <c:pt idx="366">
                  <c:v>367</c:v>
                </c:pt>
                <c:pt idx="367">
                  <c:v>368</c:v>
                </c:pt>
                <c:pt idx="368">
                  <c:v>369</c:v>
                </c:pt>
                <c:pt idx="369">
                  <c:v>370</c:v>
                </c:pt>
                <c:pt idx="370">
                  <c:v>371</c:v>
                </c:pt>
                <c:pt idx="371">
                  <c:v>372</c:v>
                </c:pt>
                <c:pt idx="372">
                  <c:v>373</c:v>
                </c:pt>
                <c:pt idx="373">
                  <c:v>374</c:v>
                </c:pt>
                <c:pt idx="374">
                  <c:v>375</c:v>
                </c:pt>
                <c:pt idx="375">
                  <c:v>376</c:v>
                </c:pt>
                <c:pt idx="376">
                  <c:v>377</c:v>
                </c:pt>
                <c:pt idx="377">
                  <c:v>378</c:v>
                </c:pt>
                <c:pt idx="378">
                  <c:v>379</c:v>
                </c:pt>
                <c:pt idx="379">
                  <c:v>380</c:v>
                </c:pt>
                <c:pt idx="380">
                  <c:v>381</c:v>
                </c:pt>
                <c:pt idx="381">
                  <c:v>382</c:v>
                </c:pt>
                <c:pt idx="382">
                  <c:v>383</c:v>
                </c:pt>
                <c:pt idx="383">
                  <c:v>384</c:v>
                </c:pt>
                <c:pt idx="384">
                  <c:v>385</c:v>
                </c:pt>
                <c:pt idx="385">
                  <c:v>386</c:v>
                </c:pt>
                <c:pt idx="386">
                  <c:v>387</c:v>
                </c:pt>
                <c:pt idx="387">
                  <c:v>388</c:v>
                </c:pt>
                <c:pt idx="388">
                  <c:v>389</c:v>
                </c:pt>
                <c:pt idx="389">
                  <c:v>390</c:v>
                </c:pt>
                <c:pt idx="390">
                  <c:v>391</c:v>
                </c:pt>
                <c:pt idx="391">
                  <c:v>392</c:v>
                </c:pt>
                <c:pt idx="392">
                  <c:v>393</c:v>
                </c:pt>
                <c:pt idx="393">
                  <c:v>394</c:v>
                </c:pt>
                <c:pt idx="394">
                  <c:v>395</c:v>
                </c:pt>
                <c:pt idx="395">
                  <c:v>396</c:v>
                </c:pt>
                <c:pt idx="396">
                  <c:v>397</c:v>
                </c:pt>
                <c:pt idx="397">
                  <c:v>398</c:v>
                </c:pt>
                <c:pt idx="398">
                  <c:v>399</c:v>
                </c:pt>
                <c:pt idx="399">
                  <c:v>400</c:v>
                </c:pt>
                <c:pt idx="400">
                  <c:v>401</c:v>
                </c:pt>
                <c:pt idx="401">
                  <c:v>402</c:v>
                </c:pt>
                <c:pt idx="402">
                  <c:v>403</c:v>
                </c:pt>
                <c:pt idx="403">
                  <c:v>404</c:v>
                </c:pt>
                <c:pt idx="404">
                  <c:v>405</c:v>
                </c:pt>
                <c:pt idx="405">
                  <c:v>406</c:v>
                </c:pt>
                <c:pt idx="406">
                  <c:v>407</c:v>
                </c:pt>
                <c:pt idx="407">
                  <c:v>408</c:v>
                </c:pt>
                <c:pt idx="408">
                  <c:v>409</c:v>
                </c:pt>
                <c:pt idx="409">
                  <c:v>410</c:v>
                </c:pt>
                <c:pt idx="410">
                  <c:v>411</c:v>
                </c:pt>
                <c:pt idx="411">
                  <c:v>412</c:v>
                </c:pt>
                <c:pt idx="412">
                  <c:v>413</c:v>
                </c:pt>
                <c:pt idx="413">
                  <c:v>414</c:v>
                </c:pt>
                <c:pt idx="414">
                  <c:v>415</c:v>
                </c:pt>
                <c:pt idx="415">
                  <c:v>416</c:v>
                </c:pt>
                <c:pt idx="416">
                  <c:v>417</c:v>
                </c:pt>
                <c:pt idx="417">
                  <c:v>418</c:v>
                </c:pt>
                <c:pt idx="418">
                  <c:v>419</c:v>
                </c:pt>
                <c:pt idx="419">
                  <c:v>420</c:v>
                </c:pt>
                <c:pt idx="420">
                  <c:v>421</c:v>
                </c:pt>
                <c:pt idx="421">
                  <c:v>422</c:v>
                </c:pt>
                <c:pt idx="422">
                  <c:v>423</c:v>
                </c:pt>
                <c:pt idx="423">
                  <c:v>424</c:v>
                </c:pt>
                <c:pt idx="424">
                  <c:v>425</c:v>
                </c:pt>
                <c:pt idx="425">
                  <c:v>426</c:v>
                </c:pt>
                <c:pt idx="426">
                  <c:v>427</c:v>
                </c:pt>
                <c:pt idx="427">
                  <c:v>428</c:v>
                </c:pt>
                <c:pt idx="428">
                  <c:v>429</c:v>
                </c:pt>
                <c:pt idx="429">
                  <c:v>430</c:v>
                </c:pt>
                <c:pt idx="430">
                  <c:v>431</c:v>
                </c:pt>
                <c:pt idx="431">
                  <c:v>432</c:v>
                </c:pt>
                <c:pt idx="432">
                  <c:v>433</c:v>
                </c:pt>
                <c:pt idx="433">
                  <c:v>434</c:v>
                </c:pt>
                <c:pt idx="434">
                  <c:v>435</c:v>
                </c:pt>
                <c:pt idx="435">
                  <c:v>436</c:v>
                </c:pt>
                <c:pt idx="436">
                  <c:v>437</c:v>
                </c:pt>
                <c:pt idx="437">
                  <c:v>438</c:v>
                </c:pt>
                <c:pt idx="438">
                  <c:v>439</c:v>
                </c:pt>
                <c:pt idx="439">
                  <c:v>440</c:v>
                </c:pt>
                <c:pt idx="440">
                  <c:v>441</c:v>
                </c:pt>
                <c:pt idx="441">
                  <c:v>442</c:v>
                </c:pt>
                <c:pt idx="442">
                  <c:v>443</c:v>
                </c:pt>
                <c:pt idx="443">
                  <c:v>444</c:v>
                </c:pt>
                <c:pt idx="444">
                  <c:v>445</c:v>
                </c:pt>
                <c:pt idx="445">
                  <c:v>446</c:v>
                </c:pt>
                <c:pt idx="446">
                  <c:v>447</c:v>
                </c:pt>
                <c:pt idx="447">
                  <c:v>448</c:v>
                </c:pt>
                <c:pt idx="448">
                  <c:v>449</c:v>
                </c:pt>
                <c:pt idx="449">
                  <c:v>450</c:v>
                </c:pt>
                <c:pt idx="450">
                  <c:v>451</c:v>
                </c:pt>
                <c:pt idx="451">
                  <c:v>452</c:v>
                </c:pt>
                <c:pt idx="452">
                  <c:v>453</c:v>
                </c:pt>
                <c:pt idx="453">
                  <c:v>454</c:v>
                </c:pt>
                <c:pt idx="454">
                  <c:v>455</c:v>
                </c:pt>
                <c:pt idx="455">
                  <c:v>456</c:v>
                </c:pt>
                <c:pt idx="456">
                  <c:v>457</c:v>
                </c:pt>
                <c:pt idx="457">
                  <c:v>458</c:v>
                </c:pt>
                <c:pt idx="458">
                  <c:v>459</c:v>
                </c:pt>
                <c:pt idx="459">
                  <c:v>460</c:v>
                </c:pt>
                <c:pt idx="460">
                  <c:v>461</c:v>
                </c:pt>
                <c:pt idx="461">
                  <c:v>462</c:v>
                </c:pt>
                <c:pt idx="462">
                  <c:v>463</c:v>
                </c:pt>
                <c:pt idx="463">
                  <c:v>464</c:v>
                </c:pt>
                <c:pt idx="464">
                  <c:v>465</c:v>
                </c:pt>
                <c:pt idx="465">
                  <c:v>466</c:v>
                </c:pt>
                <c:pt idx="466">
                  <c:v>467</c:v>
                </c:pt>
                <c:pt idx="467">
                  <c:v>468</c:v>
                </c:pt>
                <c:pt idx="468">
                  <c:v>469</c:v>
                </c:pt>
                <c:pt idx="469">
                  <c:v>470</c:v>
                </c:pt>
                <c:pt idx="470">
                  <c:v>471</c:v>
                </c:pt>
                <c:pt idx="471">
                  <c:v>472</c:v>
                </c:pt>
                <c:pt idx="472">
                  <c:v>473</c:v>
                </c:pt>
                <c:pt idx="473">
                  <c:v>474</c:v>
                </c:pt>
                <c:pt idx="474">
                  <c:v>475</c:v>
                </c:pt>
                <c:pt idx="475">
                  <c:v>476</c:v>
                </c:pt>
                <c:pt idx="476">
                  <c:v>477</c:v>
                </c:pt>
                <c:pt idx="477">
                  <c:v>478</c:v>
                </c:pt>
                <c:pt idx="478">
                  <c:v>479</c:v>
                </c:pt>
                <c:pt idx="479">
                  <c:v>480</c:v>
                </c:pt>
                <c:pt idx="480">
                  <c:v>481</c:v>
                </c:pt>
                <c:pt idx="481">
                  <c:v>482</c:v>
                </c:pt>
                <c:pt idx="482">
                  <c:v>483</c:v>
                </c:pt>
                <c:pt idx="483">
                  <c:v>484</c:v>
                </c:pt>
                <c:pt idx="484">
                  <c:v>485</c:v>
                </c:pt>
                <c:pt idx="485">
                  <c:v>486</c:v>
                </c:pt>
                <c:pt idx="486">
                  <c:v>487</c:v>
                </c:pt>
                <c:pt idx="487">
                  <c:v>488</c:v>
                </c:pt>
                <c:pt idx="488">
                  <c:v>489</c:v>
                </c:pt>
                <c:pt idx="489">
                  <c:v>490</c:v>
                </c:pt>
                <c:pt idx="490">
                  <c:v>491</c:v>
                </c:pt>
                <c:pt idx="491">
                  <c:v>492</c:v>
                </c:pt>
                <c:pt idx="492">
                  <c:v>493</c:v>
                </c:pt>
                <c:pt idx="493">
                  <c:v>494</c:v>
                </c:pt>
                <c:pt idx="494">
                  <c:v>495</c:v>
                </c:pt>
                <c:pt idx="495">
                  <c:v>496</c:v>
                </c:pt>
                <c:pt idx="496">
                  <c:v>497</c:v>
                </c:pt>
                <c:pt idx="497">
                  <c:v>498</c:v>
                </c:pt>
                <c:pt idx="498">
                  <c:v>499</c:v>
                </c:pt>
                <c:pt idx="499">
                  <c:v>500</c:v>
                </c:pt>
                <c:pt idx="500">
                  <c:v>501</c:v>
                </c:pt>
                <c:pt idx="501">
                  <c:v>502</c:v>
                </c:pt>
                <c:pt idx="502">
                  <c:v>503</c:v>
                </c:pt>
                <c:pt idx="503">
                  <c:v>504</c:v>
                </c:pt>
                <c:pt idx="504">
                  <c:v>505</c:v>
                </c:pt>
                <c:pt idx="505">
                  <c:v>506</c:v>
                </c:pt>
                <c:pt idx="506">
                  <c:v>507</c:v>
                </c:pt>
                <c:pt idx="507">
                  <c:v>508</c:v>
                </c:pt>
                <c:pt idx="508">
                  <c:v>509</c:v>
                </c:pt>
                <c:pt idx="509">
                  <c:v>510</c:v>
                </c:pt>
                <c:pt idx="510">
                  <c:v>511</c:v>
                </c:pt>
                <c:pt idx="511">
                  <c:v>512</c:v>
                </c:pt>
                <c:pt idx="512">
                  <c:v>513</c:v>
                </c:pt>
                <c:pt idx="513">
                  <c:v>514</c:v>
                </c:pt>
                <c:pt idx="514">
                  <c:v>515</c:v>
                </c:pt>
                <c:pt idx="515">
                  <c:v>516</c:v>
                </c:pt>
                <c:pt idx="516">
                  <c:v>517</c:v>
                </c:pt>
                <c:pt idx="517">
                  <c:v>518</c:v>
                </c:pt>
                <c:pt idx="518">
                  <c:v>519</c:v>
                </c:pt>
                <c:pt idx="519">
                  <c:v>520</c:v>
                </c:pt>
                <c:pt idx="520">
                  <c:v>521</c:v>
                </c:pt>
                <c:pt idx="521">
                  <c:v>522</c:v>
                </c:pt>
                <c:pt idx="522">
                  <c:v>523</c:v>
                </c:pt>
                <c:pt idx="523">
                  <c:v>524</c:v>
                </c:pt>
                <c:pt idx="524">
                  <c:v>525</c:v>
                </c:pt>
                <c:pt idx="525">
                  <c:v>526</c:v>
                </c:pt>
                <c:pt idx="526">
                  <c:v>527</c:v>
                </c:pt>
                <c:pt idx="527">
                  <c:v>528</c:v>
                </c:pt>
                <c:pt idx="528">
                  <c:v>529</c:v>
                </c:pt>
                <c:pt idx="529">
                  <c:v>530</c:v>
                </c:pt>
                <c:pt idx="530">
                  <c:v>531</c:v>
                </c:pt>
                <c:pt idx="531">
                  <c:v>532</c:v>
                </c:pt>
                <c:pt idx="532">
                  <c:v>533</c:v>
                </c:pt>
                <c:pt idx="533">
                  <c:v>534</c:v>
                </c:pt>
                <c:pt idx="534">
                  <c:v>535</c:v>
                </c:pt>
                <c:pt idx="535">
                  <c:v>536</c:v>
                </c:pt>
                <c:pt idx="536">
                  <c:v>537</c:v>
                </c:pt>
                <c:pt idx="537">
                  <c:v>538</c:v>
                </c:pt>
                <c:pt idx="538">
                  <c:v>539</c:v>
                </c:pt>
                <c:pt idx="539">
                  <c:v>540</c:v>
                </c:pt>
                <c:pt idx="540">
                  <c:v>541</c:v>
                </c:pt>
                <c:pt idx="541">
                  <c:v>542</c:v>
                </c:pt>
                <c:pt idx="542">
                  <c:v>543</c:v>
                </c:pt>
                <c:pt idx="543">
                  <c:v>544</c:v>
                </c:pt>
                <c:pt idx="544">
                  <c:v>545</c:v>
                </c:pt>
                <c:pt idx="545">
                  <c:v>546</c:v>
                </c:pt>
                <c:pt idx="546">
                  <c:v>547</c:v>
                </c:pt>
                <c:pt idx="547">
                  <c:v>548</c:v>
                </c:pt>
                <c:pt idx="548">
                  <c:v>549</c:v>
                </c:pt>
                <c:pt idx="549">
                  <c:v>550</c:v>
                </c:pt>
                <c:pt idx="550">
                  <c:v>551</c:v>
                </c:pt>
                <c:pt idx="551">
                  <c:v>552</c:v>
                </c:pt>
                <c:pt idx="552">
                  <c:v>553</c:v>
                </c:pt>
                <c:pt idx="553">
                  <c:v>554</c:v>
                </c:pt>
                <c:pt idx="554">
                  <c:v>555</c:v>
                </c:pt>
                <c:pt idx="555">
                  <c:v>556</c:v>
                </c:pt>
                <c:pt idx="556">
                  <c:v>557</c:v>
                </c:pt>
                <c:pt idx="557">
                  <c:v>558</c:v>
                </c:pt>
                <c:pt idx="558">
                  <c:v>559</c:v>
                </c:pt>
                <c:pt idx="559">
                  <c:v>560</c:v>
                </c:pt>
                <c:pt idx="560">
                  <c:v>561</c:v>
                </c:pt>
                <c:pt idx="561">
                  <c:v>562</c:v>
                </c:pt>
                <c:pt idx="562">
                  <c:v>563</c:v>
                </c:pt>
                <c:pt idx="563">
                  <c:v>564</c:v>
                </c:pt>
                <c:pt idx="564">
                  <c:v>565</c:v>
                </c:pt>
                <c:pt idx="565">
                  <c:v>566</c:v>
                </c:pt>
                <c:pt idx="566">
                  <c:v>567</c:v>
                </c:pt>
                <c:pt idx="567">
                  <c:v>568</c:v>
                </c:pt>
                <c:pt idx="568">
                  <c:v>569</c:v>
                </c:pt>
                <c:pt idx="569">
                  <c:v>570</c:v>
                </c:pt>
                <c:pt idx="570">
                  <c:v>571</c:v>
                </c:pt>
                <c:pt idx="571">
                  <c:v>572</c:v>
                </c:pt>
                <c:pt idx="572">
                  <c:v>573</c:v>
                </c:pt>
                <c:pt idx="573">
                  <c:v>574</c:v>
                </c:pt>
                <c:pt idx="574">
                  <c:v>575</c:v>
                </c:pt>
                <c:pt idx="575">
                  <c:v>576</c:v>
                </c:pt>
                <c:pt idx="576">
                  <c:v>577</c:v>
                </c:pt>
                <c:pt idx="577">
                  <c:v>578</c:v>
                </c:pt>
                <c:pt idx="578">
                  <c:v>579</c:v>
                </c:pt>
                <c:pt idx="579">
                  <c:v>580</c:v>
                </c:pt>
                <c:pt idx="580">
                  <c:v>581</c:v>
                </c:pt>
                <c:pt idx="581">
                  <c:v>582</c:v>
                </c:pt>
                <c:pt idx="582">
                  <c:v>583</c:v>
                </c:pt>
                <c:pt idx="583">
                  <c:v>584</c:v>
                </c:pt>
                <c:pt idx="584">
                  <c:v>585</c:v>
                </c:pt>
                <c:pt idx="585">
                  <c:v>586</c:v>
                </c:pt>
                <c:pt idx="586">
                  <c:v>587</c:v>
                </c:pt>
                <c:pt idx="587">
                  <c:v>588</c:v>
                </c:pt>
                <c:pt idx="588">
                  <c:v>589</c:v>
                </c:pt>
                <c:pt idx="589">
                  <c:v>590</c:v>
                </c:pt>
                <c:pt idx="590">
                  <c:v>591</c:v>
                </c:pt>
                <c:pt idx="591">
                  <c:v>592</c:v>
                </c:pt>
                <c:pt idx="592">
                  <c:v>593</c:v>
                </c:pt>
                <c:pt idx="593">
                  <c:v>594</c:v>
                </c:pt>
                <c:pt idx="594">
                  <c:v>595</c:v>
                </c:pt>
                <c:pt idx="595">
                  <c:v>596</c:v>
                </c:pt>
                <c:pt idx="596">
                  <c:v>597</c:v>
                </c:pt>
                <c:pt idx="597">
                  <c:v>598</c:v>
                </c:pt>
                <c:pt idx="598">
                  <c:v>599</c:v>
                </c:pt>
                <c:pt idx="599">
                  <c:v>600</c:v>
                </c:pt>
                <c:pt idx="600">
                  <c:v>601</c:v>
                </c:pt>
                <c:pt idx="601">
                  <c:v>602</c:v>
                </c:pt>
                <c:pt idx="602">
                  <c:v>603</c:v>
                </c:pt>
                <c:pt idx="603">
                  <c:v>604</c:v>
                </c:pt>
                <c:pt idx="604">
                  <c:v>605</c:v>
                </c:pt>
                <c:pt idx="605">
                  <c:v>606</c:v>
                </c:pt>
                <c:pt idx="606">
                  <c:v>607</c:v>
                </c:pt>
                <c:pt idx="607">
                  <c:v>608</c:v>
                </c:pt>
                <c:pt idx="608">
                  <c:v>609</c:v>
                </c:pt>
                <c:pt idx="609">
                  <c:v>610</c:v>
                </c:pt>
                <c:pt idx="610">
                  <c:v>611</c:v>
                </c:pt>
                <c:pt idx="611">
                  <c:v>612</c:v>
                </c:pt>
                <c:pt idx="612">
                  <c:v>613</c:v>
                </c:pt>
                <c:pt idx="613">
                  <c:v>614</c:v>
                </c:pt>
                <c:pt idx="614">
                  <c:v>615</c:v>
                </c:pt>
                <c:pt idx="615">
                  <c:v>616</c:v>
                </c:pt>
                <c:pt idx="616">
                  <c:v>617</c:v>
                </c:pt>
                <c:pt idx="617">
                  <c:v>618</c:v>
                </c:pt>
                <c:pt idx="618">
                  <c:v>619</c:v>
                </c:pt>
                <c:pt idx="619">
                  <c:v>620</c:v>
                </c:pt>
                <c:pt idx="620">
                  <c:v>621</c:v>
                </c:pt>
                <c:pt idx="621">
                  <c:v>622</c:v>
                </c:pt>
                <c:pt idx="622">
                  <c:v>623</c:v>
                </c:pt>
                <c:pt idx="623">
                  <c:v>624</c:v>
                </c:pt>
                <c:pt idx="624">
                  <c:v>625</c:v>
                </c:pt>
                <c:pt idx="625">
                  <c:v>626</c:v>
                </c:pt>
                <c:pt idx="626">
                  <c:v>627</c:v>
                </c:pt>
                <c:pt idx="627">
                  <c:v>628</c:v>
                </c:pt>
                <c:pt idx="628">
                  <c:v>629</c:v>
                </c:pt>
                <c:pt idx="629">
                  <c:v>630</c:v>
                </c:pt>
                <c:pt idx="630">
                  <c:v>631</c:v>
                </c:pt>
                <c:pt idx="631">
                  <c:v>632</c:v>
                </c:pt>
                <c:pt idx="632">
                  <c:v>633</c:v>
                </c:pt>
                <c:pt idx="633">
                  <c:v>634</c:v>
                </c:pt>
                <c:pt idx="634">
                  <c:v>635</c:v>
                </c:pt>
                <c:pt idx="635">
                  <c:v>636</c:v>
                </c:pt>
                <c:pt idx="636">
                  <c:v>637</c:v>
                </c:pt>
                <c:pt idx="637">
                  <c:v>638</c:v>
                </c:pt>
                <c:pt idx="638">
                  <c:v>639</c:v>
                </c:pt>
                <c:pt idx="639">
                  <c:v>640</c:v>
                </c:pt>
                <c:pt idx="640">
                  <c:v>641</c:v>
                </c:pt>
                <c:pt idx="641">
                  <c:v>642</c:v>
                </c:pt>
                <c:pt idx="642">
                  <c:v>643</c:v>
                </c:pt>
                <c:pt idx="643">
                  <c:v>644</c:v>
                </c:pt>
                <c:pt idx="644">
                  <c:v>645</c:v>
                </c:pt>
                <c:pt idx="645">
                  <c:v>646</c:v>
                </c:pt>
                <c:pt idx="646">
                  <c:v>647</c:v>
                </c:pt>
                <c:pt idx="647">
                  <c:v>648</c:v>
                </c:pt>
                <c:pt idx="648">
                  <c:v>649</c:v>
                </c:pt>
                <c:pt idx="649">
                  <c:v>650</c:v>
                </c:pt>
                <c:pt idx="650">
                  <c:v>651</c:v>
                </c:pt>
                <c:pt idx="651">
                  <c:v>652</c:v>
                </c:pt>
                <c:pt idx="652">
                  <c:v>653</c:v>
                </c:pt>
                <c:pt idx="653">
                  <c:v>654</c:v>
                </c:pt>
                <c:pt idx="654">
                  <c:v>655</c:v>
                </c:pt>
                <c:pt idx="655">
                  <c:v>656</c:v>
                </c:pt>
                <c:pt idx="656">
                  <c:v>657</c:v>
                </c:pt>
                <c:pt idx="657">
                  <c:v>658</c:v>
                </c:pt>
                <c:pt idx="658">
                  <c:v>659</c:v>
                </c:pt>
                <c:pt idx="659">
                  <c:v>660</c:v>
                </c:pt>
                <c:pt idx="660">
                  <c:v>661</c:v>
                </c:pt>
                <c:pt idx="661">
                  <c:v>662</c:v>
                </c:pt>
                <c:pt idx="662">
                  <c:v>663</c:v>
                </c:pt>
                <c:pt idx="663">
                  <c:v>664</c:v>
                </c:pt>
                <c:pt idx="664">
                  <c:v>665</c:v>
                </c:pt>
                <c:pt idx="665">
                  <c:v>666</c:v>
                </c:pt>
                <c:pt idx="666">
                  <c:v>667</c:v>
                </c:pt>
                <c:pt idx="667">
                  <c:v>668</c:v>
                </c:pt>
                <c:pt idx="668">
                  <c:v>669</c:v>
                </c:pt>
                <c:pt idx="669">
                  <c:v>670</c:v>
                </c:pt>
                <c:pt idx="670">
                  <c:v>671</c:v>
                </c:pt>
                <c:pt idx="671">
                  <c:v>672</c:v>
                </c:pt>
                <c:pt idx="672">
                  <c:v>673</c:v>
                </c:pt>
                <c:pt idx="673">
                  <c:v>674</c:v>
                </c:pt>
                <c:pt idx="674">
                  <c:v>675</c:v>
                </c:pt>
                <c:pt idx="675">
                  <c:v>676</c:v>
                </c:pt>
                <c:pt idx="676">
                  <c:v>677</c:v>
                </c:pt>
                <c:pt idx="677">
                  <c:v>678</c:v>
                </c:pt>
                <c:pt idx="678">
                  <c:v>679</c:v>
                </c:pt>
                <c:pt idx="679">
                  <c:v>680</c:v>
                </c:pt>
                <c:pt idx="680">
                  <c:v>681</c:v>
                </c:pt>
                <c:pt idx="681">
                  <c:v>682</c:v>
                </c:pt>
                <c:pt idx="682">
                  <c:v>683</c:v>
                </c:pt>
                <c:pt idx="683">
                  <c:v>684</c:v>
                </c:pt>
                <c:pt idx="684">
                  <c:v>685</c:v>
                </c:pt>
                <c:pt idx="685">
                  <c:v>686</c:v>
                </c:pt>
                <c:pt idx="686">
                  <c:v>687</c:v>
                </c:pt>
                <c:pt idx="687">
                  <c:v>688</c:v>
                </c:pt>
                <c:pt idx="688">
                  <c:v>689</c:v>
                </c:pt>
                <c:pt idx="689">
                  <c:v>690</c:v>
                </c:pt>
                <c:pt idx="690">
                  <c:v>691</c:v>
                </c:pt>
                <c:pt idx="691">
                  <c:v>692</c:v>
                </c:pt>
                <c:pt idx="692">
                  <c:v>693</c:v>
                </c:pt>
                <c:pt idx="693">
                  <c:v>694</c:v>
                </c:pt>
                <c:pt idx="694">
                  <c:v>695</c:v>
                </c:pt>
                <c:pt idx="695">
                  <c:v>696</c:v>
                </c:pt>
                <c:pt idx="696">
                  <c:v>697</c:v>
                </c:pt>
                <c:pt idx="697">
                  <c:v>698</c:v>
                </c:pt>
                <c:pt idx="698">
                  <c:v>699</c:v>
                </c:pt>
                <c:pt idx="699">
                  <c:v>700</c:v>
                </c:pt>
                <c:pt idx="700">
                  <c:v>701</c:v>
                </c:pt>
                <c:pt idx="701">
                  <c:v>702</c:v>
                </c:pt>
                <c:pt idx="702">
                  <c:v>703</c:v>
                </c:pt>
                <c:pt idx="703">
                  <c:v>704</c:v>
                </c:pt>
                <c:pt idx="704">
                  <c:v>705</c:v>
                </c:pt>
                <c:pt idx="705">
                  <c:v>706</c:v>
                </c:pt>
                <c:pt idx="706">
                  <c:v>707</c:v>
                </c:pt>
                <c:pt idx="707">
                  <c:v>708</c:v>
                </c:pt>
                <c:pt idx="708">
                  <c:v>709</c:v>
                </c:pt>
                <c:pt idx="709">
                  <c:v>710</c:v>
                </c:pt>
                <c:pt idx="710">
                  <c:v>711</c:v>
                </c:pt>
                <c:pt idx="711">
                  <c:v>712</c:v>
                </c:pt>
                <c:pt idx="712">
                  <c:v>713</c:v>
                </c:pt>
                <c:pt idx="713">
                  <c:v>714</c:v>
                </c:pt>
                <c:pt idx="714">
                  <c:v>715</c:v>
                </c:pt>
                <c:pt idx="715">
                  <c:v>716</c:v>
                </c:pt>
                <c:pt idx="716">
                  <c:v>717</c:v>
                </c:pt>
                <c:pt idx="717">
                  <c:v>718</c:v>
                </c:pt>
                <c:pt idx="718">
                  <c:v>719</c:v>
                </c:pt>
                <c:pt idx="719">
                  <c:v>720</c:v>
                </c:pt>
                <c:pt idx="720">
                  <c:v>721</c:v>
                </c:pt>
                <c:pt idx="721">
                  <c:v>722</c:v>
                </c:pt>
                <c:pt idx="722">
                  <c:v>723</c:v>
                </c:pt>
                <c:pt idx="723">
                  <c:v>724</c:v>
                </c:pt>
                <c:pt idx="724">
                  <c:v>725</c:v>
                </c:pt>
                <c:pt idx="725">
                  <c:v>726</c:v>
                </c:pt>
                <c:pt idx="726">
                  <c:v>727</c:v>
                </c:pt>
                <c:pt idx="727">
                  <c:v>728</c:v>
                </c:pt>
                <c:pt idx="728">
                  <c:v>729</c:v>
                </c:pt>
                <c:pt idx="729">
                  <c:v>730</c:v>
                </c:pt>
                <c:pt idx="730">
                  <c:v>731</c:v>
                </c:pt>
                <c:pt idx="731">
                  <c:v>732</c:v>
                </c:pt>
                <c:pt idx="732">
                  <c:v>733</c:v>
                </c:pt>
                <c:pt idx="733">
                  <c:v>734</c:v>
                </c:pt>
                <c:pt idx="734">
                  <c:v>735</c:v>
                </c:pt>
                <c:pt idx="735">
                  <c:v>736</c:v>
                </c:pt>
                <c:pt idx="736">
                  <c:v>737</c:v>
                </c:pt>
                <c:pt idx="737">
                  <c:v>738</c:v>
                </c:pt>
                <c:pt idx="738">
                  <c:v>739</c:v>
                </c:pt>
                <c:pt idx="739">
                  <c:v>740</c:v>
                </c:pt>
                <c:pt idx="740">
                  <c:v>741</c:v>
                </c:pt>
                <c:pt idx="741">
                  <c:v>742</c:v>
                </c:pt>
                <c:pt idx="742">
                  <c:v>743</c:v>
                </c:pt>
                <c:pt idx="743">
                  <c:v>744</c:v>
                </c:pt>
                <c:pt idx="744">
                  <c:v>745</c:v>
                </c:pt>
                <c:pt idx="745">
                  <c:v>746</c:v>
                </c:pt>
                <c:pt idx="746">
                  <c:v>747</c:v>
                </c:pt>
                <c:pt idx="747">
                  <c:v>748</c:v>
                </c:pt>
                <c:pt idx="748">
                  <c:v>749</c:v>
                </c:pt>
                <c:pt idx="749">
                  <c:v>750</c:v>
                </c:pt>
                <c:pt idx="750">
                  <c:v>751</c:v>
                </c:pt>
                <c:pt idx="751">
                  <c:v>752</c:v>
                </c:pt>
                <c:pt idx="752">
                  <c:v>753</c:v>
                </c:pt>
                <c:pt idx="753">
                  <c:v>754</c:v>
                </c:pt>
                <c:pt idx="754">
                  <c:v>755</c:v>
                </c:pt>
                <c:pt idx="755">
                  <c:v>756</c:v>
                </c:pt>
                <c:pt idx="756">
                  <c:v>757</c:v>
                </c:pt>
                <c:pt idx="757">
                  <c:v>758</c:v>
                </c:pt>
                <c:pt idx="758">
                  <c:v>759</c:v>
                </c:pt>
                <c:pt idx="759">
                  <c:v>760</c:v>
                </c:pt>
                <c:pt idx="760">
                  <c:v>761</c:v>
                </c:pt>
                <c:pt idx="761">
                  <c:v>762</c:v>
                </c:pt>
                <c:pt idx="762">
                  <c:v>763</c:v>
                </c:pt>
                <c:pt idx="763">
                  <c:v>764</c:v>
                </c:pt>
                <c:pt idx="764">
                  <c:v>765</c:v>
                </c:pt>
                <c:pt idx="765">
                  <c:v>766</c:v>
                </c:pt>
                <c:pt idx="766">
                  <c:v>767</c:v>
                </c:pt>
                <c:pt idx="767">
                  <c:v>768</c:v>
                </c:pt>
                <c:pt idx="768">
                  <c:v>769</c:v>
                </c:pt>
                <c:pt idx="769">
                  <c:v>770</c:v>
                </c:pt>
                <c:pt idx="770">
                  <c:v>771</c:v>
                </c:pt>
                <c:pt idx="771">
                  <c:v>772</c:v>
                </c:pt>
                <c:pt idx="772">
                  <c:v>773</c:v>
                </c:pt>
                <c:pt idx="773">
                  <c:v>774</c:v>
                </c:pt>
                <c:pt idx="774">
                  <c:v>775</c:v>
                </c:pt>
                <c:pt idx="775">
                  <c:v>776</c:v>
                </c:pt>
                <c:pt idx="776">
                  <c:v>777</c:v>
                </c:pt>
                <c:pt idx="777">
                  <c:v>778</c:v>
                </c:pt>
                <c:pt idx="778">
                  <c:v>779</c:v>
                </c:pt>
                <c:pt idx="779">
                  <c:v>780</c:v>
                </c:pt>
                <c:pt idx="780">
                  <c:v>781</c:v>
                </c:pt>
                <c:pt idx="781">
                  <c:v>782</c:v>
                </c:pt>
                <c:pt idx="782">
                  <c:v>783</c:v>
                </c:pt>
                <c:pt idx="783">
                  <c:v>784</c:v>
                </c:pt>
                <c:pt idx="784">
                  <c:v>785</c:v>
                </c:pt>
                <c:pt idx="785">
                  <c:v>786</c:v>
                </c:pt>
                <c:pt idx="786">
                  <c:v>787</c:v>
                </c:pt>
                <c:pt idx="787">
                  <c:v>788</c:v>
                </c:pt>
                <c:pt idx="788">
                  <c:v>789</c:v>
                </c:pt>
                <c:pt idx="789">
                  <c:v>790</c:v>
                </c:pt>
                <c:pt idx="790">
                  <c:v>791</c:v>
                </c:pt>
                <c:pt idx="791">
                  <c:v>792</c:v>
                </c:pt>
                <c:pt idx="792">
                  <c:v>793</c:v>
                </c:pt>
                <c:pt idx="793">
                  <c:v>794</c:v>
                </c:pt>
                <c:pt idx="794">
                  <c:v>795</c:v>
                </c:pt>
                <c:pt idx="795">
                  <c:v>796</c:v>
                </c:pt>
                <c:pt idx="796">
                  <c:v>797</c:v>
                </c:pt>
                <c:pt idx="797">
                  <c:v>798</c:v>
                </c:pt>
                <c:pt idx="798">
                  <c:v>799</c:v>
                </c:pt>
                <c:pt idx="799">
                  <c:v>800</c:v>
                </c:pt>
                <c:pt idx="800">
                  <c:v>801</c:v>
                </c:pt>
                <c:pt idx="801">
                  <c:v>802</c:v>
                </c:pt>
                <c:pt idx="802">
                  <c:v>803</c:v>
                </c:pt>
                <c:pt idx="803">
                  <c:v>804</c:v>
                </c:pt>
                <c:pt idx="804">
                  <c:v>805</c:v>
                </c:pt>
                <c:pt idx="805">
                  <c:v>806</c:v>
                </c:pt>
                <c:pt idx="806">
                  <c:v>807</c:v>
                </c:pt>
                <c:pt idx="807">
                  <c:v>808</c:v>
                </c:pt>
                <c:pt idx="808">
                  <c:v>809</c:v>
                </c:pt>
                <c:pt idx="809">
                  <c:v>810</c:v>
                </c:pt>
                <c:pt idx="810">
                  <c:v>811</c:v>
                </c:pt>
                <c:pt idx="811">
                  <c:v>812</c:v>
                </c:pt>
                <c:pt idx="812">
                  <c:v>813</c:v>
                </c:pt>
                <c:pt idx="813">
                  <c:v>814</c:v>
                </c:pt>
                <c:pt idx="814">
                  <c:v>815</c:v>
                </c:pt>
                <c:pt idx="815">
                  <c:v>816</c:v>
                </c:pt>
                <c:pt idx="816">
                  <c:v>817</c:v>
                </c:pt>
                <c:pt idx="817">
                  <c:v>818</c:v>
                </c:pt>
                <c:pt idx="818">
                  <c:v>819</c:v>
                </c:pt>
                <c:pt idx="819">
                  <c:v>820</c:v>
                </c:pt>
                <c:pt idx="820">
                  <c:v>821</c:v>
                </c:pt>
                <c:pt idx="821">
                  <c:v>822</c:v>
                </c:pt>
                <c:pt idx="822">
                  <c:v>823</c:v>
                </c:pt>
                <c:pt idx="823">
                  <c:v>824</c:v>
                </c:pt>
                <c:pt idx="824">
                  <c:v>825</c:v>
                </c:pt>
                <c:pt idx="825">
                  <c:v>826</c:v>
                </c:pt>
                <c:pt idx="826">
                  <c:v>827</c:v>
                </c:pt>
                <c:pt idx="827">
                  <c:v>828</c:v>
                </c:pt>
                <c:pt idx="828">
                  <c:v>829</c:v>
                </c:pt>
                <c:pt idx="829">
                  <c:v>830</c:v>
                </c:pt>
                <c:pt idx="830">
                  <c:v>831</c:v>
                </c:pt>
                <c:pt idx="831">
                  <c:v>832</c:v>
                </c:pt>
                <c:pt idx="832">
                  <c:v>833</c:v>
                </c:pt>
                <c:pt idx="833">
                  <c:v>834</c:v>
                </c:pt>
                <c:pt idx="834">
                  <c:v>835</c:v>
                </c:pt>
                <c:pt idx="835">
                  <c:v>836</c:v>
                </c:pt>
                <c:pt idx="836">
                  <c:v>837</c:v>
                </c:pt>
                <c:pt idx="837">
                  <c:v>838</c:v>
                </c:pt>
                <c:pt idx="838">
                  <c:v>839</c:v>
                </c:pt>
                <c:pt idx="839">
                  <c:v>840</c:v>
                </c:pt>
                <c:pt idx="840">
                  <c:v>841</c:v>
                </c:pt>
                <c:pt idx="841">
                  <c:v>842</c:v>
                </c:pt>
                <c:pt idx="842">
                  <c:v>843</c:v>
                </c:pt>
                <c:pt idx="843">
                  <c:v>844</c:v>
                </c:pt>
                <c:pt idx="844">
                  <c:v>845</c:v>
                </c:pt>
                <c:pt idx="845">
                  <c:v>846</c:v>
                </c:pt>
                <c:pt idx="846">
                  <c:v>847</c:v>
                </c:pt>
                <c:pt idx="847">
                  <c:v>848</c:v>
                </c:pt>
                <c:pt idx="848">
                  <c:v>849</c:v>
                </c:pt>
                <c:pt idx="849">
                  <c:v>850</c:v>
                </c:pt>
                <c:pt idx="850">
                  <c:v>851</c:v>
                </c:pt>
                <c:pt idx="851">
                  <c:v>852</c:v>
                </c:pt>
                <c:pt idx="852">
                  <c:v>853</c:v>
                </c:pt>
                <c:pt idx="853">
                  <c:v>854</c:v>
                </c:pt>
                <c:pt idx="854">
                  <c:v>855</c:v>
                </c:pt>
                <c:pt idx="855">
                  <c:v>856</c:v>
                </c:pt>
                <c:pt idx="856">
                  <c:v>857</c:v>
                </c:pt>
                <c:pt idx="857">
                  <c:v>858</c:v>
                </c:pt>
                <c:pt idx="858">
                  <c:v>859</c:v>
                </c:pt>
                <c:pt idx="859">
                  <c:v>860</c:v>
                </c:pt>
                <c:pt idx="860">
                  <c:v>861</c:v>
                </c:pt>
                <c:pt idx="861">
                  <c:v>862</c:v>
                </c:pt>
                <c:pt idx="862">
                  <c:v>863</c:v>
                </c:pt>
                <c:pt idx="863">
                  <c:v>864</c:v>
                </c:pt>
                <c:pt idx="864">
                  <c:v>865</c:v>
                </c:pt>
                <c:pt idx="865">
                  <c:v>866</c:v>
                </c:pt>
                <c:pt idx="866">
                  <c:v>867</c:v>
                </c:pt>
                <c:pt idx="867">
                  <c:v>868</c:v>
                </c:pt>
                <c:pt idx="868">
                  <c:v>869</c:v>
                </c:pt>
                <c:pt idx="869">
                  <c:v>870</c:v>
                </c:pt>
                <c:pt idx="870">
                  <c:v>871</c:v>
                </c:pt>
                <c:pt idx="871">
                  <c:v>872</c:v>
                </c:pt>
                <c:pt idx="872">
                  <c:v>873</c:v>
                </c:pt>
                <c:pt idx="873">
                  <c:v>874</c:v>
                </c:pt>
                <c:pt idx="874">
                  <c:v>875</c:v>
                </c:pt>
                <c:pt idx="875">
                  <c:v>876</c:v>
                </c:pt>
                <c:pt idx="876">
                  <c:v>877</c:v>
                </c:pt>
                <c:pt idx="877">
                  <c:v>878</c:v>
                </c:pt>
                <c:pt idx="878">
                  <c:v>879</c:v>
                </c:pt>
                <c:pt idx="879">
                  <c:v>880</c:v>
                </c:pt>
                <c:pt idx="880">
                  <c:v>881</c:v>
                </c:pt>
                <c:pt idx="881">
                  <c:v>882</c:v>
                </c:pt>
                <c:pt idx="882">
                  <c:v>883</c:v>
                </c:pt>
                <c:pt idx="883">
                  <c:v>884</c:v>
                </c:pt>
                <c:pt idx="884">
                  <c:v>885</c:v>
                </c:pt>
                <c:pt idx="885">
                  <c:v>886</c:v>
                </c:pt>
                <c:pt idx="886">
                  <c:v>887</c:v>
                </c:pt>
                <c:pt idx="887">
                  <c:v>888</c:v>
                </c:pt>
                <c:pt idx="888">
                  <c:v>889</c:v>
                </c:pt>
                <c:pt idx="889">
                  <c:v>890</c:v>
                </c:pt>
                <c:pt idx="890">
                  <c:v>891</c:v>
                </c:pt>
                <c:pt idx="891">
                  <c:v>892</c:v>
                </c:pt>
                <c:pt idx="892">
                  <c:v>893</c:v>
                </c:pt>
                <c:pt idx="893">
                  <c:v>894</c:v>
                </c:pt>
                <c:pt idx="894">
                  <c:v>895</c:v>
                </c:pt>
                <c:pt idx="895">
                  <c:v>896</c:v>
                </c:pt>
                <c:pt idx="896">
                  <c:v>897</c:v>
                </c:pt>
                <c:pt idx="897">
                  <c:v>898</c:v>
                </c:pt>
                <c:pt idx="898">
                  <c:v>899</c:v>
                </c:pt>
                <c:pt idx="899">
                  <c:v>900</c:v>
                </c:pt>
                <c:pt idx="900">
                  <c:v>901</c:v>
                </c:pt>
                <c:pt idx="901">
                  <c:v>902</c:v>
                </c:pt>
                <c:pt idx="902">
                  <c:v>903</c:v>
                </c:pt>
                <c:pt idx="903">
                  <c:v>904</c:v>
                </c:pt>
                <c:pt idx="904">
                  <c:v>905</c:v>
                </c:pt>
                <c:pt idx="905">
                  <c:v>906</c:v>
                </c:pt>
                <c:pt idx="906">
                  <c:v>907</c:v>
                </c:pt>
                <c:pt idx="907">
                  <c:v>908</c:v>
                </c:pt>
                <c:pt idx="908">
                  <c:v>909</c:v>
                </c:pt>
                <c:pt idx="909">
                  <c:v>910</c:v>
                </c:pt>
                <c:pt idx="910">
                  <c:v>911</c:v>
                </c:pt>
                <c:pt idx="911">
                  <c:v>912</c:v>
                </c:pt>
                <c:pt idx="912">
                  <c:v>913</c:v>
                </c:pt>
                <c:pt idx="913">
                  <c:v>914</c:v>
                </c:pt>
                <c:pt idx="914">
                  <c:v>915</c:v>
                </c:pt>
                <c:pt idx="915">
                  <c:v>916</c:v>
                </c:pt>
                <c:pt idx="916">
                  <c:v>917</c:v>
                </c:pt>
                <c:pt idx="917">
                  <c:v>918</c:v>
                </c:pt>
                <c:pt idx="918">
                  <c:v>919</c:v>
                </c:pt>
                <c:pt idx="919">
                  <c:v>920</c:v>
                </c:pt>
                <c:pt idx="920">
                  <c:v>921</c:v>
                </c:pt>
                <c:pt idx="921">
                  <c:v>922</c:v>
                </c:pt>
                <c:pt idx="922">
                  <c:v>923</c:v>
                </c:pt>
                <c:pt idx="923">
                  <c:v>924</c:v>
                </c:pt>
                <c:pt idx="924">
                  <c:v>925</c:v>
                </c:pt>
                <c:pt idx="925">
                  <c:v>926</c:v>
                </c:pt>
                <c:pt idx="926">
                  <c:v>927</c:v>
                </c:pt>
                <c:pt idx="927">
                  <c:v>928</c:v>
                </c:pt>
                <c:pt idx="928">
                  <c:v>929</c:v>
                </c:pt>
                <c:pt idx="929">
                  <c:v>930</c:v>
                </c:pt>
                <c:pt idx="930">
                  <c:v>931</c:v>
                </c:pt>
                <c:pt idx="931">
                  <c:v>932</c:v>
                </c:pt>
                <c:pt idx="932">
                  <c:v>933</c:v>
                </c:pt>
                <c:pt idx="933">
                  <c:v>934</c:v>
                </c:pt>
                <c:pt idx="934">
                  <c:v>935</c:v>
                </c:pt>
                <c:pt idx="935">
                  <c:v>936</c:v>
                </c:pt>
                <c:pt idx="936">
                  <c:v>937</c:v>
                </c:pt>
                <c:pt idx="937">
                  <c:v>938</c:v>
                </c:pt>
                <c:pt idx="938">
                  <c:v>939</c:v>
                </c:pt>
                <c:pt idx="939">
                  <c:v>940</c:v>
                </c:pt>
                <c:pt idx="940">
                  <c:v>941</c:v>
                </c:pt>
                <c:pt idx="941">
                  <c:v>942</c:v>
                </c:pt>
                <c:pt idx="942">
                  <c:v>943</c:v>
                </c:pt>
                <c:pt idx="943">
                  <c:v>944</c:v>
                </c:pt>
                <c:pt idx="944">
                  <c:v>945</c:v>
                </c:pt>
                <c:pt idx="945">
                  <c:v>946</c:v>
                </c:pt>
                <c:pt idx="946">
                  <c:v>947</c:v>
                </c:pt>
                <c:pt idx="947">
                  <c:v>948</c:v>
                </c:pt>
                <c:pt idx="948">
                  <c:v>949</c:v>
                </c:pt>
                <c:pt idx="949">
                  <c:v>950</c:v>
                </c:pt>
                <c:pt idx="950">
                  <c:v>951</c:v>
                </c:pt>
                <c:pt idx="951">
                  <c:v>952</c:v>
                </c:pt>
                <c:pt idx="952">
                  <c:v>953</c:v>
                </c:pt>
                <c:pt idx="953">
                  <c:v>954</c:v>
                </c:pt>
                <c:pt idx="954">
                  <c:v>955</c:v>
                </c:pt>
                <c:pt idx="955">
                  <c:v>956</c:v>
                </c:pt>
                <c:pt idx="956">
                  <c:v>957</c:v>
                </c:pt>
                <c:pt idx="957">
                  <c:v>958</c:v>
                </c:pt>
                <c:pt idx="958">
                  <c:v>959</c:v>
                </c:pt>
                <c:pt idx="959">
                  <c:v>960</c:v>
                </c:pt>
                <c:pt idx="960">
                  <c:v>961</c:v>
                </c:pt>
                <c:pt idx="961">
                  <c:v>962</c:v>
                </c:pt>
                <c:pt idx="962">
                  <c:v>963</c:v>
                </c:pt>
                <c:pt idx="963">
                  <c:v>964</c:v>
                </c:pt>
                <c:pt idx="964">
                  <c:v>965</c:v>
                </c:pt>
                <c:pt idx="965">
                  <c:v>966</c:v>
                </c:pt>
                <c:pt idx="966">
                  <c:v>967</c:v>
                </c:pt>
                <c:pt idx="967">
                  <c:v>968</c:v>
                </c:pt>
                <c:pt idx="968">
                  <c:v>969</c:v>
                </c:pt>
                <c:pt idx="969">
                  <c:v>970</c:v>
                </c:pt>
                <c:pt idx="970">
                  <c:v>971</c:v>
                </c:pt>
                <c:pt idx="971">
                  <c:v>972</c:v>
                </c:pt>
                <c:pt idx="972">
                  <c:v>973</c:v>
                </c:pt>
                <c:pt idx="973">
                  <c:v>974</c:v>
                </c:pt>
                <c:pt idx="974">
                  <c:v>975</c:v>
                </c:pt>
                <c:pt idx="975">
                  <c:v>976</c:v>
                </c:pt>
                <c:pt idx="976">
                  <c:v>977</c:v>
                </c:pt>
                <c:pt idx="977">
                  <c:v>978</c:v>
                </c:pt>
                <c:pt idx="978">
                  <c:v>979</c:v>
                </c:pt>
                <c:pt idx="979">
                  <c:v>980</c:v>
                </c:pt>
                <c:pt idx="980">
                  <c:v>981</c:v>
                </c:pt>
                <c:pt idx="981">
                  <c:v>982</c:v>
                </c:pt>
                <c:pt idx="982">
                  <c:v>983</c:v>
                </c:pt>
                <c:pt idx="983">
                  <c:v>984</c:v>
                </c:pt>
                <c:pt idx="984">
                  <c:v>985</c:v>
                </c:pt>
                <c:pt idx="985">
                  <c:v>986</c:v>
                </c:pt>
                <c:pt idx="986">
                  <c:v>987</c:v>
                </c:pt>
                <c:pt idx="987">
                  <c:v>988</c:v>
                </c:pt>
                <c:pt idx="988">
                  <c:v>989</c:v>
                </c:pt>
                <c:pt idx="989">
                  <c:v>990</c:v>
                </c:pt>
                <c:pt idx="990">
                  <c:v>991</c:v>
                </c:pt>
                <c:pt idx="991">
                  <c:v>992</c:v>
                </c:pt>
                <c:pt idx="992">
                  <c:v>993</c:v>
                </c:pt>
                <c:pt idx="993">
                  <c:v>994</c:v>
                </c:pt>
                <c:pt idx="994">
                  <c:v>995</c:v>
                </c:pt>
                <c:pt idx="995">
                  <c:v>996</c:v>
                </c:pt>
                <c:pt idx="996">
                  <c:v>997</c:v>
                </c:pt>
                <c:pt idx="997">
                  <c:v>998</c:v>
                </c:pt>
                <c:pt idx="998">
                  <c:v>999</c:v>
                </c:pt>
                <c:pt idx="999">
                  <c:v>1000</c:v>
                </c:pt>
                <c:pt idx="1000">
                  <c:v>1001</c:v>
                </c:pt>
                <c:pt idx="1001">
                  <c:v>1002</c:v>
                </c:pt>
                <c:pt idx="1002">
                  <c:v>1003</c:v>
                </c:pt>
                <c:pt idx="1003">
                  <c:v>1004</c:v>
                </c:pt>
                <c:pt idx="1004">
                  <c:v>1005</c:v>
                </c:pt>
                <c:pt idx="1005">
                  <c:v>1006</c:v>
                </c:pt>
                <c:pt idx="1006">
                  <c:v>1007</c:v>
                </c:pt>
                <c:pt idx="1007">
                  <c:v>1008</c:v>
                </c:pt>
                <c:pt idx="1008">
                  <c:v>1009</c:v>
                </c:pt>
                <c:pt idx="1009">
                  <c:v>1010</c:v>
                </c:pt>
                <c:pt idx="1010">
                  <c:v>1011</c:v>
                </c:pt>
                <c:pt idx="1011">
                  <c:v>1012</c:v>
                </c:pt>
                <c:pt idx="1012">
                  <c:v>1013</c:v>
                </c:pt>
                <c:pt idx="1013">
                  <c:v>1014</c:v>
                </c:pt>
                <c:pt idx="1014">
                  <c:v>1015</c:v>
                </c:pt>
                <c:pt idx="1015">
                  <c:v>1016</c:v>
                </c:pt>
                <c:pt idx="1016">
                  <c:v>1017</c:v>
                </c:pt>
                <c:pt idx="1017">
                  <c:v>1018</c:v>
                </c:pt>
                <c:pt idx="1018">
                  <c:v>1019</c:v>
                </c:pt>
                <c:pt idx="1019">
                  <c:v>1020</c:v>
                </c:pt>
                <c:pt idx="1020">
                  <c:v>1021</c:v>
                </c:pt>
                <c:pt idx="1021">
                  <c:v>1022</c:v>
                </c:pt>
                <c:pt idx="1022">
                  <c:v>1023</c:v>
                </c:pt>
                <c:pt idx="1023">
                  <c:v>1024</c:v>
                </c:pt>
                <c:pt idx="1024">
                  <c:v>1025</c:v>
                </c:pt>
                <c:pt idx="1025">
                  <c:v>1026</c:v>
                </c:pt>
                <c:pt idx="1026">
                  <c:v>1027</c:v>
                </c:pt>
                <c:pt idx="1027">
                  <c:v>1028</c:v>
                </c:pt>
                <c:pt idx="1028">
                  <c:v>1029</c:v>
                </c:pt>
                <c:pt idx="1029">
                  <c:v>1030</c:v>
                </c:pt>
                <c:pt idx="1030">
                  <c:v>1031</c:v>
                </c:pt>
                <c:pt idx="1031">
                  <c:v>1032</c:v>
                </c:pt>
                <c:pt idx="1032">
                  <c:v>1033</c:v>
                </c:pt>
                <c:pt idx="1033">
                  <c:v>1034</c:v>
                </c:pt>
                <c:pt idx="1034">
                  <c:v>1035</c:v>
                </c:pt>
                <c:pt idx="1035">
                  <c:v>1036</c:v>
                </c:pt>
                <c:pt idx="1036">
                  <c:v>1037</c:v>
                </c:pt>
                <c:pt idx="1037">
                  <c:v>1038</c:v>
                </c:pt>
                <c:pt idx="1038">
                  <c:v>1039</c:v>
                </c:pt>
                <c:pt idx="1039">
                  <c:v>1040</c:v>
                </c:pt>
                <c:pt idx="1040">
                  <c:v>1041</c:v>
                </c:pt>
                <c:pt idx="1041">
                  <c:v>1042</c:v>
                </c:pt>
                <c:pt idx="1042">
                  <c:v>1043</c:v>
                </c:pt>
                <c:pt idx="1043">
                  <c:v>1044</c:v>
                </c:pt>
                <c:pt idx="1044">
                  <c:v>1045</c:v>
                </c:pt>
                <c:pt idx="1045">
                  <c:v>1046</c:v>
                </c:pt>
                <c:pt idx="1046">
                  <c:v>1047</c:v>
                </c:pt>
                <c:pt idx="1047">
                  <c:v>1048</c:v>
                </c:pt>
                <c:pt idx="1048">
                  <c:v>1049</c:v>
                </c:pt>
                <c:pt idx="1049">
                  <c:v>1050</c:v>
                </c:pt>
                <c:pt idx="1050">
                  <c:v>1051</c:v>
                </c:pt>
                <c:pt idx="1051">
                  <c:v>1052</c:v>
                </c:pt>
                <c:pt idx="1052">
                  <c:v>1053</c:v>
                </c:pt>
                <c:pt idx="1053">
                  <c:v>1054</c:v>
                </c:pt>
                <c:pt idx="1054">
                  <c:v>1055</c:v>
                </c:pt>
                <c:pt idx="1055">
                  <c:v>1056</c:v>
                </c:pt>
                <c:pt idx="1056">
                  <c:v>1057</c:v>
                </c:pt>
                <c:pt idx="1057">
                  <c:v>1058</c:v>
                </c:pt>
                <c:pt idx="1058">
                  <c:v>1059</c:v>
                </c:pt>
                <c:pt idx="1059">
                  <c:v>1060</c:v>
                </c:pt>
                <c:pt idx="1060">
                  <c:v>1061</c:v>
                </c:pt>
                <c:pt idx="1061">
                  <c:v>1062</c:v>
                </c:pt>
                <c:pt idx="1062">
                  <c:v>1063</c:v>
                </c:pt>
                <c:pt idx="1063">
                  <c:v>1064</c:v>
                </c:pt>
                <c:pt idx="1064">
                  <c:v>1065</c:v>
                </c:pt>
                <c:pt idx="1065">
                  <c:v>1066</c:v>
                </c:pt>
                <c:pt idx="1066">
                  <c:v>1067</c:v>
                </c:pt>
                <c:pt idx="1067">
                  <c:v>1068</c:v>
                </c:pt>
                <c:pt idx="1068">
                  <c:v>1069</c:v>
                </c:pt>
                <c:pt idx="1069">
                  <c:v>1070</c:v>
                </c:pt>
                <c:pt idx="1070">
                  <c:v>1071</c:v>
                </c:pt>
                <c:pt idx="1071">
                  <c:v>1072</c:v>
                </c:pt>
                <c:pt idx="1072">
                  <c:v>1073</c:v>
                </c:pt>
                <c:pt idx="1073">
                  <c:v>1074</c:v>
                </c:pt>
                <c:pt idx="1074">
                  <c:v>1075</c:v>
                </c:pt>
                <c:pt idx="1075">
                  <c:v>1076</c:v>
                </c:pt>
                <c:pt idx="1076">
                  <c:v>1077</c:v>
                </c:pt>
                <c:pt idx="1077">
                  <c:v>1078</c:v>
                </c:pt>
                <c:pt idx="1078">
                  <c:v>1079</c:v>
                </c:pt>
                <c:pt idx="1079">
                  <c:v>1080</c:v>
                </c:pt>
                <c:pt idx="1080">
                  <c:v>1081</c:v>
                </c:pt>
                <c:pt idx="1081">
                  <c:v>1082</c:v>
                </c:pt>
                <c:pt idx="1082">
                  <c:v>1083</c:v>
                </c:pt>
                <c:pt idx="1083">
                  <c:v>1084</c:v>
                </c:pt>
                <c:pt idx="1084">
                  <c:v>1085</c:v>
                </c:pt>
                <c:pt idx="1085">
                  <c:v>1086</c:v>
                </c:pt>
                <c:pt idx="1086">
                  <c:v>1087</c:v>
                </c:pt>
                <c:pt idx="1087">
                  <c:v>1088</c:v>
                </c:pt>
                <c:pt idx="1088">
                  <c:v>1089</c:v>
                </c:pt>
                <c:pt idx="1089">
                  <c:v>1090</c:v>
                </c:pt>
                <c:pt idx="1090">
                  <c:v>1091</c:v>
                </c:pt>
                <c:pt idx="1091">
                  <c:v>1092</c:v>
                </c:pt>
                <c:pt idx="1092">
                  <c:v>1093</c:v>
                </c:pt>
                <c:pt idx="1093">
                  <c:v>1094</c:v>
                </c:pt>
                <c:pt idx="1094">
                  <c:v>1095</c:v>
                </c:pt>
                <c:pt idx="1095">
                  <c:v>1096</c:v>
                </c:pt>
                <c:pt idx="1096">
                  <c:v>1097</c:v>
                </c:pt>
                <c:pt idx="1097">
                  <c:v>1098</c:v>
                </c:pt>
                <c:pt idx="1098">
                  <c:v>1099</c:v>
                </c:pt>
                <c:pt idx="1099">
                  <c:v>1100</c:v>
                </c:pt>
                <c:pt idx="1100">
                  <c:v>1101</c:v>
                </c:pt>
                <c:pt idx="1101">
                  <c:v>1102</c:v>
                </c:pt>
                <c:pt idx="1102">
                  <c:v>1103</c:v>
                </c:pt>
                <c:pt idx="1103">
                  <c:v>1104</c:v>
                </c:pt>
                <c:pt idx="1104">
                  <c:v>1105</c:v>
                </c:pt>
                <c:pt idx="1105">
                  <c:v>1106</c:v>
                </c:pt>
                <c:pt idx="1106">
                  <c:v>1107</c:v>
                </c:pt>
                <c:pt idx="1107">
                  <c:v>1108</c:v>
                </c:pt>
                <c:pt idx="1108">
                  <c:v>1109</c:v>
                </c:pt>
                <c:pt idx="1109">
                  <c:v>1110</c:v>
                </c:pt>
                <c:pt idx="1110">
                  <c:v>1111</c:v>
                </c:pt>
                <c:pt idx="1111">
                  <c:v>1112</c:v>
                </c:pt>
                <c:pt idx="1112">
                  <c:v>1113</c:v>
                </c:pt>
                <c:pt idx="1113">
                  <c:v>1114</c:v>
                </c:pt>
                <c:pt idx="1114">
                  <c:v>1115</c:v>
                </c:pt>
                <c:pt idx="1115">
                  <c:v>1116</c:v>
                </c:pt>
                <c:pt idx="1116">
                  <c:v>1117</c:v>
                </c:pt>
                <c:pt idx="1117">
                  <c:v>1118</c:v>
                </c:pt>
                <c:pt idx="1118">
                  <c:v>1119</c:v>
                </c:pt>
                <c:pt idx="1119">
                  <c:v>1120</c:v>
                </c:pt>
                <c:pt idx="1120">
                  <c:v>1121</c:v>
                </c:pt>
                <c:pt idx="1121">
                  <c:v>1122</c:v>
                </c:pt>
                <c:pt idx="1122">
                  <c:v>1123</c:v>
                </c:pt>
                <c:pt idx="1123">
                  <c:v>1124</c:v>
                </c:pt>
                <c:pt idx="1124">
                  <c:v>1125</c:v>
                </c:pt>
                <c:pt idx="1125">
                  <c:v>1126</c:v>
                </c:pt>
                <c:pt idx="1126">
                  <c:v>1127</c:v>
                </c:pt>
                <c:pt idx="1127">
                  <c:v>1128</c:v>
                </c:pt>
                <c:pt idx="1128">
                  <c:v>1129</c:v>
                </c:pt>
                <c:pt idx="1129">
                  <c:v>1130</c:v>
                </c:pt>
                <c:pt idx="1130">
                  <c:v>1131</c:v>
                </c:pt>
                <c:pt idx="1131">
                  <c:v>1132</c:v>
                </c:pt>
                <c:pt idx="1132">
                  <c:v>1133</c:v>
                </c:pt>
                <c:pt idx="1133">
                  <c:v>1134</c:v>
                </c:pt>
                <c:pt idx="1134">
                  <c:v>1135</c:v>
                </c:pt>
                <c:pt idx="1135">
                  <c:v>1136</c:v>
                </c:pt>
                <c:pt idx="1136">
                  <c:v>1137</c:v>
                </c:pt>
                <c:pt idx="1137">
                  <c:v>1138</c:v>
                </c:pt>
                <c:pt idx="1138">
                  <c:v>1139</c:v>
                </c:pt>
                <c:pt idx="1139">
                  <c:v>1140</c:v>
                </c:pt>
                <c:pt idx="1140">
                  <c:v>1141</c:v>
                </c:pt>
                <c:pt idx="1141">
                  <c:v>1142</c:v>
                </c:pt>
                <c:pt idx="1142">
                  <c:v>1143</c:v>
                </c:pt>
                <c:pt idx="1143">
                  <c:v>1144</c:v>
                </c:pt>
                <c:pt idx="1144">
                  <c:v>1145</c:v>
                </c:pt>
                <c:pt idx="1145">
                  <c:v>1146</c:v>
                </c:pt>
                <c:pt idx="1146">
                  <c:v>1147</c:v>
                </c:pt>
                <c:pt idx="1147">
                  <c:v>1148</c:v>
                </c:pt>
                <c:pt idx="1148">
                  <c:v>1149</c:v>
                </c:pt>
                <c:pt idx="1149">
                  <c:v>1150</c:v>
                </c:pt>
                <c:pt idx="1150">
                  <c:v>1151</c:v>
                </c:pt>
                <c:pt idx="1151">
                  <c:v>1152</c:v>
                </c:pt>
                <c:pt idx="1152">
                  <c:v>1153</c:v>
                </c:pt>
                <c:pt idx="1153">
                  <c:v>1154</c:v>
                </c:pt>
                <c:pt idx="1154">
                  <c:v>1155</c:v>
                </c:pt>
                <c:pt idx="1155">
                  <c:v>1156</c:v>
                </c:pt>
                <c:pt idx="1156">
                  <c:v>1157</c:v>
                </c:pt>
                <c:pt idx="1157">
                  <c:v>1158</c:v>
                </c:pt>
                <c:pt idx="1158">
                  <c:v>1159</c:v>
                </c:pt>
                <c:pt idx="1159">
                  <c:v>1160</c:v>
                </c:pt>
                <c:pt idx="1160">
                  <c:v>1161</c:v>
                </c:pt>
                <c:pt idx="1161">
                  <c:v>1162</c:v>
                </c:pt>
                <c:pt idx="1162">
                  <c:v>1163</c:v>
                </c:pt>
                <c:pt idx="1163">
                  <c:v>1164</c:v>
                </c:pt>
                <c:pt idx="1164">
                  <c:v>1165</c:v>
                </c:pt>
                <c:pt idx="1165">
                  <c:v>1166</c:v>
                </c:pt>
                <c:pt idx="1166">
                  <c:v>1167</c:v>
                </c:pt>
                <c:pt idx="1167">
                  <c:v>1168</c:v>
                </c:pt>
                <c:pt idx="1168">
                  <c:v>1169</c:v>
                </c:pt>
                <c:pt idx="1169">
                  <c:v>1170</c:v>
                </c:pt>
                <c:pt idx="1170">
                  <c:v>1171</c:v>
                </c:pt>
                <c:pt idx="1171">
                  <c:v>1172</c:v>
                </c:pt>
                <c:pt idx="1172">
                  <c:v>1173</c:v>
                </c:pt>
                <c:pt idx="1173">
                  <c:v>1174</c:v>
                </c:pt>
                <c:pt idx="1174">
                  <c:v>1175</c:v>
                </c:pt>
                <c:pt idx="1175">
                  <c:v>1176</c:v>
                </c:pt>
                <c:pt idx="1176">
                  <c:v>1177</c:v>
                </c:pt>
                <c:pt idx="1177">
                  <c:v>1178</c:v>
                </c:pt>
                <c:pt idx="1178">
                  <c:v>1179</c:v>
                </c:pt>
                <c:pt idx="1179">
                  <c:v>1180</c:v>
                </c:pt>
                <c:pt idx="1180">
                  <c:v>1181</c:v>
                </c:pt>
                <c:pt idx="1181">
                  <c:v>1182</c:v>
                </c:pt>
                <c:pt idx="1182">
                  <c:v>1183</c:v>
                </c:pt>
                <c:pt idx="1183">
                  <c:v>1184</c:v>
                </c:pt>
                <c:pt idx="1184">
                  <c:v>1185</c:v>
                </c:pt>
                <c:pt idx="1185">
                  <c:v>1186</c:v>
                </c:pt>
                <c:pt idx="1186">
                  <c:v>1187</c:v>
                </c:pt>
                <c:pt idx="1187">
                  <c:v>1188</c:v>
                </c:pt>
                <c:pt idx="1188">
                  <c:v>1189</c:v>
                </c:pt>
                <c:pt idx="1189">
                  <c:v>1190</c:v>
                </c:pt>
                <c:pt idx="1190">
                  <c:v>1191</c:v>
                </c:pt>
                <c:pt idx="1191">
                  <c:v>1192</c:v>
                </c:pt>
                <c:pt idx="1192">
                  <c:v>1193</c:v>
                </c:pt>
                <c:pt idx="1193">
                  <c:v>1194</c:v>
                </c:pt>
                <c:pt idx="1194">
                  <c:v>1195</c:v>
                </c:pt>
                <c:pt idx="1195">
                  <c:v>1196</c:v>
                </c:pt>
                <c:pt idx="1196">
                  <c:v>1197</c:v>
                </c:pt>
                <c:pt idx="1197">
                  <c:v>1198</c:v>
                </c:pt>
                <c:pt idx="1198">
                  <c:v>1199</c:v>
                </c:pt>
                <c:pt idx="1199">
                  <c:v>1200</c:v>
                </c:pt>
                <c:pt idx="1200">
                  <c:v>1201</c:v>
                </c:pt>
                <c:pt idx="1201">
                  <c:v>1202</c:v>
                </c:pt>
                <c:pt idx="1202">
                  <c:v>1203</c:v>
                </c:pt>
                <c:pt idx="1203">
                  <c:v>1204</c:v>
                </c:pt>
                <c:pt idx="1204">
                  <c:v>1205</c:v>
                </c:pt>
                <c:pt idx="1205">
                  <c:v>1206</c:v>
                </c:pt>
                <c:pt idx="1206">
                  <c:v>1207</c:v>
                </c:pt>
                <c:pt idx="1207">
                  <c:v>1208</c:v>
                </c:pt>
                <c:pt idx="1208">
                  <c:v>1209</c:v>
                </c:pt>
                <c:pt idx="1209">
                  <c:v>1210</c:v>
                </c:pt>
                <c:pt idx="1210">
                  <c:v>1211</c:v>
                </c:pt>
                <c:pt idx="1211">
                  <c:v>1212</c:v>
                </c:pt>
                <c:pt idx="1212">
                  <c:v>1213</c:v>
                </c:pt>
                <c:pt idx="1213">
                  <c:v>1214</c:v>
                </c:pt>
                <c:pt idx="1214">
                  <c:v>1215</c:v>
                </c:pt>
                <c:pt idx="1215">
                  <c:v>1216</c:v>
                </c:pt>
                <c:pt idx="1216">
                  <c:v>1217</c:v>
                </c:pt>
                <c:pt idx="1217">
                  <c:v>1218</c:v>
                </c:pt>
                <c:pt idx="1218">
                  <c:v>1219</c:v>
                </c:pt>
                <c:pt idx="1219">
                  <c:v>1220</c:v>
                </c:pt>
                <c:pt idx="1220">
                  <c:v>1221</c:v>
                </c:pt>
                <c:pt idx="1221">
                  <c:v>1222</c:v>
                </c:pt>
                <c:pt idx="1222">
                  <c:v>1223</c:v>
                </c:pt>
                <c:pt idx="1223">
                  <c:v>1224</c:v>
                </c:pt>
                <c:pt idx="1224">
                  <c:v>1225</c:v>
                </c:pt>
                <c:pt idx="1225">
                  <c:v>1226</c:v>
                </c:pt>
                <c:pt idx="1226">
                  <c:v>1227</c:v>
                </c:pt>
                <c:pt idx="1227">
                  <c:v>1228</c:v>
                </c:pt>
                <c:pt idx="1228">
                  <c:v>1229</c:v>
                </c:pt>
                <c:pt idx="1229">
                  <c:v>1230</c:v>
                </c:pt>
                <c:pt idx="1230">
                  <c:v>1231</c:v>
                </c:pt>
                <c:pt idx="1231">
                  <c:v>1232</c:v>
                </c:pt>
                <c:pt idx="1232">
                  <c:v>1233</c:v>
                </c:pt>
                <c:pt idx="1233">
                  <c:v>1234</c:v>
                </c:pt>
                <c:pt idx="1234">
                  <c:v>1235</c:v>
                </c:pt>
                <c:pt idx="1235">
                  <c:v>1236</c:v>
                </c:pt>
                <c:pt idx="1236">
                  <c:v>1237</c:v>
                </c:pt>
                <c:pt idx="1237">
                  <c:v>1238</c:v>
                </c:pt>
                <c:pt idx="1238">
                  <c:v>1239</c:v>
                </c:pt>
                <c:pt idx="1239">
                  <c:v>1240</c:v>
                </c:pt>
                <c:pt idx="1240">
                  <c:v>1241</c:v>
                </c:pt>
                <c:pt idx="1241">
                  <c:v>1242</c:v>
                </c:pt>
                <c:pt idx="1242">
                  <c:v>1243</c:v>
                </c:pt>
                <c:pt idx="1243">
                  <c:v>1244</c:v>
                </c:pt>
                <c:pt idx="1244">
                  <c:v>1245</c:v>
                </c:pt>
                <c:pt idx="1245">
                  <c:v>1246</c:v>
                </c:pt>
                <c:pt idx="1246">
                  <c:v>1247</c:v>
                </c:pt>
                <c:pt idx="1247">
                  <c:v>1248</c:v>
                </c:pt>
                <c:pt idx="1248">
                  <c:v>1249</c:v>
                </c:pt>
                <c:pt idx="1249">
                  <c:v>1250</c:v>
                </c:pt>
                <c:pt idx="1250">
                  <c:v>1251</c:v>
                </c:pt>
                <c:pt idx="1251">
                  <c:v>1252</c:v>
                </c:pt>
                <c:pt idx="1252">
                  <c:v>1253</c:v>
                </c:pt>
                <c:pt idx="1253">
                  <c:v>1254</c:v>
                </c:pt>
                <c:pt idx="1254">
                  <c:v>1255</c:v>
                </c:pt>
                <c:pt idx="1255">
                  <c:v>1256</c:v>
                </c:pt>
                <c:pt idx="1256">
                  <c:v>1257</c:v>
                </c:pt>
                <c:pt idx="1257">
                  <c:v>1258</c:v>
                </c:pt>
                <c:pt idx="1258">
                  <c:v>1259</c:v>
                </c:pt>
                <c:pt idx="1259">
                  <c:v>1260</c:v>
                </c:pt>
                <c:pt idx="1260">
                  <c:v>1261</c:v>
                </c:pt>
                <c:pt idx="1261">
                  <c:v>1262</c:v>
                </c:pt>
                <c:pt idx="1262">
                  <c:v>1263</c:v>
                </c:pt>
                <c:pt idx="1263">
                  <c:v>1264</c:v>
                </c:pt>
                <c:pt idx="1264">
                  <c:v>1265</c:v>
                </c:pt>
                <c:pt idx="1265">
                  <c:v>1266</c:v>
                </c:pt>
                <c:pt idx="1266">
                  <c:v>1267</c:v>
                </c:pt>
                <c:pt idx="1267">
                  <c:v>1268</c:v>
                </c:pt>
                <c:pt idx="1268">
                  <c:v>1269</c:v>
                </c:pt>
                <c:pt idx="1269">
                  <c:v>1270</c:v>
                </c:pt>
                <c:pt idx="1270">
                  <c:v>1271</c:v>
                </c:pt>
                <c:pt idx="1271">
                  <c:v>1272</c:v>
                </c:pt>
                <c:pt idx="1272">
                  <c:v>1273</c:v>
                </c:pt>
                <c:pt idx="1273">
                  <c:v>1274</c:v>
                </c:pt>
                <c:pt idx="1274">
                  <c:v>1275</c:v>
                </c:pt>
                <c:pt idx="1275">
                  <c:v>1276</c:v>
                </c:pt>
                <c:pt idx="1276">
                  <c:v>1277</c:v>
                </c:pt>
                <c:pt idx="1277">
                  <c:v>1278</c:v>
                </c:pt>
                <c:pt idx="1278">
                  <c:v>1279</c:v>
                </c:pt>
                <c:pt idx="1279">
                  <c:v>1280</c:v>
                </c:pt>
                <c:pt idx="1280">
                  <c:v>1281</c:v>
                </c:pt>
                <c:pt idx="1281">
                  <c:v>1282</c:v>
                </c:pt>
                <c:pt idx="1282">
                  <c:v>1283</c:v>
                </c:pt>
                <c:pt idx="1283">
                  <c:v>1284</c:v>
                </c:pt>
                <c:pt idx="1284">
                  <c:v>1285</c:v>
                </c:pt>
                <c:pt idx="1285">
                  <c:v>1286</c:v>
                </c:pt>
                <c:pt idx="1286">
                  <c:v>1287</c:v>
                </c:pt>
                <c:pt idx="1287">
                  <c:v>1288</c:v>
                </c:pt>
                <c:pt idx="1288">
                  <c:v>1289</c:v>
                </c:pt>
                <c:pt idx="1289">
                  <c:v>1290</c:v>
                </c:pt>
                <c:pt idx="1290">
                  <c:v>1291</c:v>
                </c:pt>
                <c:pt idx="1291">
                  <c:v>1292</c:v>
                </c:pt>
                <c:pt idx="1292">
                  <c:v>1293</c:v>
                </c:pt>
                <c:pt idx="1293">
                  <c:v>1294</c:v>
                </c:pt>
                <c:pt idx="1294">
                  <c:v>1295</c:v>
                </c:pt>
                <c:pt idx="1295">
                  <c:v>1296</c:v>
                </c:pt>
                <c:pt idx="1296">
                  <c:v>1297</c:v>
                </c:pt>
                <c:pt idx="1297">
                  <c:v>1298</c:v>
                </c:pt>
                <c:pt idx="1298">
                  <c:v>1299</c:v>
                </c:pt>
                <c:pt idx="1299">
                  <c:v>1300</c:v>
                </c:pt>
                <c:pt idx="1300">
                  <c:v>1301</c:v>
                </c:pt>
                <c:pt idx="1301">
                  <c:v>1302</c:v>
                </c:pt>
                <c:pt idx="1302">
                  <c:v>1303</c:v>
                </c:pt>
                <c:pt idx="1303">
                  <c:v>1304</c:v>
                </c:pt>
                <c:pt idx="1304">
                  <c:v>1305</c:v>
                </c:pt>
                <c:pt idx="1305">
                  <c:v>1306</c:v>
                </c:pt>
                <c:pt idx="1306">
                  <c:v>1307</c:v>
                </c:pt>
                <c:pt idx="1307">
                  <c:v>1308</c:v>
                </c:pt>
                <c:pt idx="1308">
                  <c:v>1309</c:v>
                </c:pt>
                <c:pt idx="1309">
                  <c:v>1310</c:v>
                </c:pt>
                <c:pt idx="1310">
                  <c:v>1311</c:v>
                </c:pt>
                <c:pt idx="1311">
                  <c:v>1312</c:v>
                </c:pt>
                <c:pt idx="1312">
                  <c:v>1313</c:v>
                </c:pt>
                <c:pt idx="1313">
                  <c:v>1314</c:v>
                </c:pt>
                <c:pt idx="1314">
                  <c:v>1315</c:v>
                </c:pt>
                <c:pt idx="1315">
                  <c:v>1316</c:v>
                </c:pt>
                <c:pt idx="1316">
                  <c:v>1317</c:v>
                </c:pt>
                <c:pt idx="1317">
                  <c:v>1318</c:v>
                </c:pt>
                <c:pt idx="1318">
                  <c:v>1319</c:v>
                </c:pt>
                <c:pt idx="1319">
                  <c:v>1320</c:v>
                </c:pt>
                <c:pt idx="1320">
                  <c:v>1321</c:v>
                </c:pt>
                <c:pt idx="1321">
                  <c:v>1322</c:v>
                </c:pt>
                <c:pt idx="1322">
                  <c:v>1323</c:v>
                </c:pt>
                <c:pt idx="1323">
                  <c:v>1324</c:v>
                </c:pt>
                <c:pt idx="1324">
                  <c:v>1325</c:v>
                </c:pt>
                <c:pt idx="1325">
                  <c:v>1326</c:v>
                </c:pt>
                <c:pt idx="1326">
                  <c:v>1327</c:v>
                </c:pt>
                <c:pt idx="1327">
                  <c:v>1328</c:v>
                </c:pt>
                <c:pt idx="1328">
                  <c:v>1329</c:v>
                </c:pt>
                <c:pt idx="1329">
                  <c:v>1330</c:v>
                </c:pt>
                <c:pt idx="1330">
                  <c:v>1331</c:v>
                </c:pt>
                <c:pt idx="1331">
                  <c:v>1332</c:v>
                </c:pt>
                <c:pt idx="1332">
                  <c:v>1333</c:v>
                </c:pt>
                <c:pt idx="1333">
                  <c:v>1334</c:v>
                </c:pt>
                <c:pt idx="1334">
                  <c:v>1335</c:v>
                </c:pt>
                <c:pt idx="1335">
                  <c:v>1336</c:v>
                </c:pt>
                <c:pt idx="1336">
                  <c:v>1337</c:v>
                </c:pt>
                <c:pt idx="1337">
                  <c:v>1338</c:v>
                </c:pt>
                <c:pt idx="1338">
                  <c:v>1339</c:v>
                </c:pt>
                <c:pt idx="1339">
                  <c:v>1340</c:v>
                </c:pt>
                <c:pt idx="1340">
                  <c:v>1341</c:v>
                </c:pt>
                <c:pt idx="1341">
                  <c:v>1342</c:v>
                </c:pt>
                <c:pt idx="1342">
                  <c:v>1343</c:v>
                </c:pt>
                <c:pt idx="1343">
                  <c:v>1344</c:v>
                </c:pt>
                <c:pt idx="1344">
                  <c:v>1345</c:v>
                </c:pt>
                <c:pt idx="1345">
                  <c:v>1346</c:v>
                </c:pt>
                <c:pt idx="1346">
                  <c:v>1347</c:v>
                </c:pt>
                <c:pt idx="1347">
                  <c:v>1348</c:v>
                </c:pt>
                <c:pt idx="1348">
                  <c:v>1349</c:v>
                </c:pt>
                <c:pt idx="1349">
                  <c:v>1350</c:v>
                </c:pt>
                <c:pt idx="1350">
                  <c:v>1351</c:v>
                </c:pt>
                <c:pt idx="1351">
                  <c:v>1352</c:v>
                </c:pt>
                <c:pt idx="1352">
                  <c:v>1353</c:v>
                </c:pt>
                <c:pt idx="1353">
                  <c:v>1354</c:v>
                </c:pt>
                <c:pt idx="1354">
                  <c:v>1355</c:v>
                </c:pt>
                <c:pt idx="1355">
                  <c:v>1356</c:v>
                </c:pt>
                <c:pt idx="1356">
                  <c:v>1357</c:v>
                </c:pt>
                <c:pt idx="1357">
                  <c:v>1358</c:v>
                </c:pt>
                <c:pt idx="1358">
                  <c:v>1359</c:v>
                </c:pt>
                <c:pt idx="1359">
                  <c:v>1360</c:v>
                </c:pt>
                <c:pt idx="1360">
                  <c:v>1361</c:v>
                </c:pt>
                <c:pt idx="1361">
                  <c:v>1362</c:v>
                </c:pt>
                <c:pt idx="1362">
                  <c:v>1363</c:v>
                </c:pt>
                <c:pt idx="1363">
                  <c:v>1364</c:v>
                </c:pt>
                <c:pt idx="1364">
                  <c:v>1365</c:v>
                </c:pt>
                <c:pt idx="1365">
                  <c:v>1366</c:v>
                </c:pt>
                <c:pt idx="1366">
                  <c:v>1367</c:v>
                </c:pt>
                <c:pt idx="1367">
                  <c:v>1368</c:v>
                </c:pt>
                <c:pt idx="1368">
                  <c:v>1369</c:v>
                </c:pt>
                <c:pt idx="1369">
                  <c:v>1370</c:v>
                </c:pt>
                <c:pt idx="1370">
                  <c:v>1371</c:v>
                </c:pt>
                <c:pt idx="1371">
                  <c:v>1372</c:v>
                </c:pt>
                <c:pt idx="1372">
                  <c:v>1373</c:v>
                </c:pt>
                <c:pt idx="1373">
                  <c:v>1374</c:v>
                </c:pt>
                <c:pt idx="1374">
                  <c:v>1375</c:v>
                </c:pt>
                <c:pt idx="1375">
                  <c:v>1376</c:v>
                </c:pt>
                <c:pt idx="1376">
                  <c:v>1377</c:v>
                </c:pt>
                <c:pt idx="1377">
                  <c:v>1378</c:v>
                </c:pt>
                <c:pt idx="1378">
                  <c:v>1379</c:v>
                </c:pt>
                <c:pt idx="1379">
                  <c:v>1380</c:v>
                </c:pt>
                <c:pt idx="1380">
                  <c:v>1381</c:v>
                </c:pt>
                <c:pt idx="1381">
                  <c:v>1382</c:v>
                </c:pt>
                <c:pt idx="1382">
                  <c:v>1383</c:v>
                </c:pt>
                <c:pt idx="1383">
                  <c:v>1384</c:v>
                </c:pt>
                <c:pt idx="1384">
                  <c:v>1385</c:v>
                </c:pt>
                <c:pt idx="1385">
                  <c:v>1386</c:v>
                </c:pt>
                <c:pt idx="1386">
                  <c:v>1387</c:v>
                </c:pt>
                <c:pt idx="1387">
                  <c:v>1388</c:v>
                </c:pt>
                <c:pt idx="1388">
                  <c:v>1389</c:v>
                </c:pt>
                <c:pt idx="1389">
                  <c:v>1390</c:v>
                </c:pt>
                <c:pt idx="1390">
                  <c:v>1391</c:v>
                </c:pt>
                <c:pt idx="1391">
                  <c:v>1392</c:v>
                </c:pt>
                <c:pt idx="1392">
                  <c:v>1393</c:v>
                </c:pt>
                <c:pt idx="1393">
                  <c:v>1394</c:v>
                </c:pt>
                <c:pt idx="1394">
                  <c:v>1395</c:v>
                </c:pt>
                <c:pt idx="1395">
                  <c:v>1396</c:v>
                </c:pt>
                <c:pt idx="1396">
                  <c:v>1397</c:v>
                </c:pt>
                <c:pt idx="1397">
                  <c:v>1398</c:v>
                </c:pt>
                <c:pt idx="1398">
                  <c:v>1399</c:v>
                </c:pt>
                <c:pt idx="1399">
                  <c:v>1400</c:v>
                </c:pt>
                <c:pt idx="1400">
                  <c:v>1401</c:v>
                </c:pt>
                <c:pt idx="1401">
                  <c:v>1402</c:v>
                </c:pt>
                <c:pt idx="1402">
                  <c:v>1403</c:v>
                </c:pt>
                <c:pt idx="1403">
                  <c:v>1404</c:v>
                </c:pt>
                <c:pt idx="1404">
                  <c:v>1405</c:v>
                </c:pt>
                <c:pt idx="1405">
                  <c:v>1406</c:v>
                </c:pt>
                <c:pt idx="1406">
                  <c:v>1407</c:v>
                </c:pt>
                <c:pt idx="1407">
                  <c:v>1408</c:v>
                </c:pt>
                <c:pt idx="1408">
                  <c:v>1409</c:v>
                </c:pt>
                <c:pt idx="1409">
                  <c:v>1410</c:v>
                </c:pt>
                <c:pt idx="1410">
                  <c:v>1411</c:v>
                </c:pt>
                <c:pt idx="1411">
                  <c:v>1412</c:v>
                </c:pt>
                <c:pt idx="1412">
                  <c:v>1413</c:v>
                </c:pt>
                <c:pt idx="1413">
                  <c:v>1414</c:v>
                </c:pt>
                <c:pt idx="1414">
                  <c:v>1415</c:v>
                </c:pt>
                <c:pt idx="1415">
                  <c:v>1416</c:v>
                </c:pt>
                <c:pt idx="1416">
                  <c:v>1417</c:v>
                </c:pt>
                <c:pt idx="1417">
                  <c:v>1418</c:v>
                </c:pt>
                <c:pt idx="1418">
                  <c:v>1419</c:v>
                </c:pt>
                <c:pt idx="1419">
                  <c:v>1420</c:v>
                </c:pt>
                <c:pt idx="1420">
                  <c:v>1421</c:v>
                </c:pt>
                <c:pt idx="1421">
                  <c:v>1422</c:v>
                </c:pt>
                <c:pt idx="1422">
                  <c:v>1423</c:v>
                </c:pt>
                <c:pt idx="1423">
                  <c:v>1424</c:v>
                </c:pt>
                <c:pt idx="1424">
                  <c:v>1425</c:v>
                </c:pt>
                <c:pt idx="1425">
                  <c:v>1426</c:v>
                </c:pt>
                <c:pt idx="1426">
                  <c:v>1427</c:v>
                </c:pt>
                <c:pt idx="1427">
                  <c:v>1428</c:v>
                </c:pt>
                <c:pt idx="1428">
                  <c:v>1429</c:v>
                </c:pt>
                <c:pt idx="1429">
                  <c:v>1430</c:v>
                </c:pt>
                <c:pt idx="1430">
                  <c:v>1431</c:v>
                </c:pt>
                <c:pt idx="1431">
                  <c:v>1432</c:v>
                </c:pt>
                <c:pt idx="1432">
                  <c:v>1433</c:v>
                </c:pt>
                <c:pt idx="1433">
                  <c:v>1434</c:v>
                </c:pt>
                <c:pt idx="1434">
                  <c:v>1435</c:v>
                </c:pt>
                <c:pt idx="1435">
                  <c:v>1436</c:v>
                </c:pt>
                <c:pt idx="1436">
                  <c:v>1437</c:v>
                </c:pt>
                <c:pt idx="1437">
                  <c:v>1438</c:v>
                </c:pt>
                <c:pt idx="1438">
                  <c:v>1439</c:v>
                </c:pt>
                <c:pt idx="1439">
                  <c:v>1440</c:v>
                </c:pt>
                <c:pt idx="1440">
                  <c:v>1441</c:v>
                </c:pt>
                <c:pt idx="1441">
                  <c:v>1442</c:v>
                </c:pt>
                <c:pt idx="1442">
                  <c:v>1443</c:v>
                </c:pt>
                <c:pt idx="1443">
                  <c:v>1444</c:v>
                </c:pt>
                <c:pt idx="1444">
                  <c:v>1445</c:v>
                </c:pt>
                <c:pt idx="1445">
                  <c:v>1446</c:v>
                </c:pt>
                <c:pt idx="1446">
                  <c:v>1447</c:v>
                </c:pt>
                <c:pt idx="1447">
                  <c:v>1448</c:v>
                </c:pt>
                <c:pt idx="1448">
                  <c:v>1449</c:v>
                </c:pt>
                <c:pt idx="1449">
                  <c:v>1450</c:v>
                </c:pt>
                <c:pt idx="1450">
                  <c:v>1451</c:v>
                </c:pt>
                <c:pt idx="1451">
                  <c:v>1452</c:v>
                </c:pt>
                <c:pt idx="1452">
                  <c:v>1453</c:v>
                </c:pt>
                <c:pt idx="1453">
                  <c:v>1454</c:v>
                </c:pt>
                <c:pt idx="1454">
                  <c:v>1455</c:v>
                </c:pt>
                <c:pt idx="1455">
                  <c:v>1456</c:v>
                </c:pt>
                <c:pt idx="1456">
                  <c:v>1457</c:v>
                </c:pt>
                <c:pt idx="1457">
                  <c:v>1458</c:v>
                </c:pt>
                <c:pt idx="1458">
                  <c:v>1459</c:v>
                </c:pt>
                <c:pt idx="1459">
                  <c:v>1460</c:v>
                </c:pt>
                <c:pt idx="1460">
                  <c:v>1461</c:v>
                </c:pt>
                <c:pt idx="1461">
                  <c:v>1462</c:v>
                </c:pt>
                <c:pt idx="1462">
                  <c:v>1463</c:v>
                </c:pt>
                <c:pt idx="1463">
                  <c:v>1464</c:v>
                </c:pt>
                <c:pt idx="1464">
                  <c:v>1465</c:v>
                </c:pt>
                <c:pt idx="1465">
                  <c:v>1466</c:v>
                </c:pt>
                <c:pt idx="1466">
                  <c:v>1467</c:v>
                </c:pt>
                <c:pt idx="1467">
                  <c:v>1468</c:v>
                </c:pt>
                <c:pt idx="1468">
                  <c:v>1469</c:v>
                </c:pt>
                <c:pt idx="1469">
                  <c:v>1470</c:v>
                </c:pt>
                <c:pt idx="1470">
                  <c:v>1471</c:v>
                </c:pt>
                <c:pt idx="1471">
                  <c:v>1472</c:v>
                </c:pt>
                <c:pt idx="1472">
                  <c:v>1473</c:v>
                </c:pt>
                <c:pt idx="1473">
                  <c:v>1474</c:v>
                </c:pt>
                <c:pt idx="1474">
                  <c:v>1475</c:v>
                </c:pt>
                <c:pt idx="1475">
                  <c:v>1476</c:v>
                </c:pt>
                <c:pt idx="1476">
                  <c:v>1477</c:v>
                </c:pt>
                <c:pt idx="1477">
                  <c:v>1478</c:v>
                </c:pt>
                <c:pt idx="1478">
                  <c:v>1479</c:v>
                </c:pt>
                <c:pt idx="1479">
                  <c:v>1480</c:v>
                </c:pt>
                <c:pt idx="1480">
                  <c:v>1481</c:v>
                </c:pt>
                <c:pt idx="1481">
                  <c:v>1482</c:v>
                </c:pt>
                <c:pt idx="1482">
                  <c:v>1483</c:v>
                </c:pt>
                <c:pt idx="1483">
                  <c:v>1484</c:v>
                </c:pt>
                <c:pt idx="1484">
                  <c:v>1485</c:v>
                </c:pt>
                <c:pt idx="1485">
                  <c:v>1486</c:v>
                </c:pt>
                <c:pt idx="1486">
                  <c:v>1487</c:v>
                </c:pt>
                <c:pt idx="1487">
                  <c:v>1488</c:v>
                </c:pt>
                <c:pt idx="1488">
                  <c:v>1489</c:v>
                </c:pt>
                <c:pt idx="1489">
                  <c:v>1490</c:v>
                </c:pt>
                <c:pt idx="1490">
                  <c:v>1491</c:v>
                </c:pt>
                <c:pt idx="1491">
                  <c:v>1492</c:v>
                </c:pt>
                <c:pt idx="1492">
                  <c:v>1493</c:v>
                </c:pt>
                <c:pt idx="1493">
                  <c:v>1494</c:v>
                </c:pt>
                <c:pt idx="1494">
                  <c:v>1495</c:v>
                </c:pt>
                <c:pt idx="1495">
                  <c:v>1496</c:v>
                </c:pt>
                <c:pt idx="1496">
                  <c:v>1497</c:v>
                </c:pt>
                <c:pt idx="1497">
                  <c:v>1498</c:v>
                </c:pt>
                <c:pt idx="1498">
                  <c:v>1499</c:v>
                </c:pt>
                <c:pt idx="1499">
                  <c:v>1500</c:v>
                </c:pt>
                <c:pt idx="1500">
                  <c:v>1501</c:v>
                </c:pt>
                <c:pt idx="1501">
                  <c:v>1502</c:v>
                </c:pt>
                <c:pt idx="1502">
                  <c:v>1503</c:v>
                </c:pt>
                <c:pt idx="1503">
                  <c:v>1504</c:v>
                </c:pt>
                <c:pt idx="1504">
                  <c:v>1505</c:v>
                </c:pt>
                <c:pt idx="1505">
                  <c:v>1506</c:v>
                </c:pt>
                <c:pt idx="1506">
                  <c:v>1507</c:v>
                </c:pt>
                <c:pt idx="1507">
                  <c:v>1508</c:v>
                </c:pt>
                <c:pt idx="1508">
                  <c:v>1509</c:v>
                </c:pt>
                <c:pt idx="1509">
                  <c:v>1510</c:v>
                </c:pt>
                <c:pt idx="1510">
                  <c:v>1511</c:v>
                </c:pt>
                <c:pt idx="1511">
                  <c:v>1512</c:v>
                </c:pt>
                <c:pt idx="1512">
                  <c:v>1513</c:v>
                </c:pt>
                <c:pt idx="1513">
                  <c:v>1514</c:v>
                </c:pt>
                <c:pt idx="1514">
                  <c:v>1515</c:v>
                </c:pt>
                <c:pt idx="1515">
                  <c:v>1516</c:v>
                </c:pt>
                <c:pt idx="1516">
                  <c:v>1517</c:v>
                </c:pt>
                <c:pt idx="1517">
                  <c:v>1518</c:v>
                </c:pt>
                <c:pt idx="1518">
                  <c:v>1519</c:v>
                </c:pt>
                <c:pt idx="1519">
                  <c:v>1520</c:v>
                </c:pt>
                <c:pt idx="1520">
                  <c:v>1521</c:v>
                </c:pt>
                <c:pt idx="1521">
                  <c:v>1522</c:v>
                </c:pt>
                <c:pt idx="1522">
                  <c:v>1523</c:v>
                </c:pt>
                <c:pt idx="1523">
                  <c:v>1524</c:v>
                </c:pt>
                <c:pt idx="1524">
                  <c:v>1525</c:v>
                </c:pt>
                <c:pt idx="1525">
                  <c:v>1526</c:v>
                </c:pt>
                <c:pt idx="1526">
                  <c:v>1527</c:v>
                </c:pt>
                <c:pt idx="1527">
                  <c:v>1528</c:v>
                </c:pt>
                <c:pt idx="1528">
                  <c:v>1529</c:v>
                </c:pt>
                <c:pt idx="1529">
                  <c:v>1530</c:v>
                </c:pt>
                <c:pt idx="1530">
                  <c:v>1531</c:v>
                </c:pt>
                <c:pt idx="1531">
                  <c:v>1532</c:v>
                </c:pt>
                <c:pt idx="1532">
                  <c:v>1533</c:v>
                </c:pt>
                <c:pt idx="1533">
                  <c:v>1534</c:v>
                </c:pt>
                <c:pt idx="1534">
                  <c:v>1535</c:v>
                </c:pt>
                <c:pt idx="1535">
                  <c:v>1536</c:v>
                </c:pt>
                <c:pt idx="1536">
                  <c:v>1537</c:v>
                </c:pt>
                <c:pt idx="1537">
                  <c:v>1538</c:v>
                </c:pt>
                <c:pt idx="1538">
                  <c:v>1539</c:v>
                </c:pt>
                <c:pt idx="1539">
                  <c:v>1540</c:v>
                </c:pt>
                <c:pt idx="1540">
                  <c:v>1541</c:v>
                </c:pt>
                <c:pt idx="1541">
                  <c:v>1542</c:v>
                </c:pt>
                <c:pt idx="1542">
                  <c:v>1543</c:v>
                </c:pt>
                <c:pt idx="1543">
                  <c:v>1544</c:v>
                </c:pt>
                <c:pt idx="1544">
                  <c:v>1545</c:v>
                </c:pt>
                <c:pt idx="1545">
                  <c:v>1546</c:v>
                </c:pt>
                <c:pt idx="1546">
                  <c:v>1547</c:v>
                </c:pt>
                <c:pt idx="1547">
                  <c:v>1548</c:v>
                </c:pt>
                <c:pt idx="1548">
                  <c:v>1549</c:v>
                </c:pt>
                <c:pt idx="1549">
                  <c:v>1550</c:v>
                </c:pt>
                <c:pt idx="1550">
                  <c:v>1551</c:v>
                </c:pt>
                <c:pt idx="1551">
                  <c:v>1552</c:v>
                </c:pt>
                <c:pt idx="1552">
                  <c:v>1553</c:v>
                </c:pt>
                <c:pt idx="1553">
                  <c:v>1554</c:v>
                </c:pt>
                <c:pt idx="1554">
                  <c:v>1555</c:v>
                </c:pt>
                <c:pt idx="1555">
                  <c:v>1556</c:v>
                </c:pt>
                <c:pt idx="1556">
                  <c:v>1557</c:v>
                </c:pt>
                <c:pt idx="1557">
                  <c:v>1558</c:v>
                </c:pt>
                <c:pt idx="1558">
                  <c:v>1559</c:v>
                </c:pt>
                <c:pt idx="1559">
                  <c:v>1560</c:v>
                </c:pt>
                <c:pt idx="1560">
                  <c:v>1561</c:v>
                </c:pt>
                <c:pt idx="1561">
                  <c:v>1562</c:v>
                </c:pt>
                <c:pt idx="1562">
                  <c:v>1563</c:v>
                </c:pt>
                <c:pt idx="1563">
                  <c:v>1564</c:v>
                </c:pt>
                <c:pt idx="1564">
                  <c:v>1565</c:v>
                </c:pt>
                <c:pt idx="1565">
                  <c:v>1566</c:v>
                </c:pt>
                <c:pt idx="1566">
                  <c:v>1567</c:v>
                </c:pt>
                <c:pt idx="1567">
                  <c:v>1568</c:v>
                </c:pt>
                <c:pt idx="1568">
                  <c:v>1569</c:v>
                </c:pt>
                <c:pt idx="1569">
                  <c:v>1570</c:v>
                </c:pt>
                <c:pt idx="1570">
                  <c:v>1571</c:v>
                </c:pt>
                <c:pt idx="1571">
                  <c:v>1572</c:v>
                </c:pt>
                <c:pt idx="1572">
                  <c:v>1573</c:v>
                </c:pt>
                <c:pt idx="1573">
                  <c:v>1574</c:v>
                </c:pt>
                <c:pt idx="1574">
                  <c:v>1575</c:v>
                </c:pt>
                <c:pt idx="1575">
                  <c:v>1576</c:v>
                </c:pt>
                <c:pt idx="1576">
                  <c:v>1577</c:v>
                </c:pt>
                <c:pt idx="1577">
                  <c:v>1578</c:v>
                </c:pt>
                <c:pt idx="1578">
                  <c:v>1579</c:v>
                </c:pt>
                <c:pt idx="1579">
                  <c:v>1580</c:v>
                </c:pt>
                <c:pt idx="1580">
                  <c:v>1581</c:v>
                </c:pt>
                <c:pt idx="1581">
                  <c:v>1582</c:v>
                </c:pt>
                <c:pt idx="1582">
                  <c:v>1583</c:v>
                </c:pt>
                <c:pt idx="1583">
                  <c:v>1584</c:v>
                </c:pt>
                <c:pt idx="1584">
                  <c:v>1585</c:v>
                </c:pt>
                <c:pt idx="1585">
                  <c:v>1586</c:v>
                </c:pt>
                <c:pt idx="1586">
                  <c:v>1587</c:v>
                </c:pt>
                <c:pt idx="1587">
                  <c:v>1588</c:v>
                </c:pt>
                <c:pt idx="1588">
                  <c:v>1589</c:v>
                </c:pt>
                <c:pt idx="1589">
                  <c:v>1590</c:v>
                </c:pt>
                <c:pt idx="1590">
                  <c:v>1591</c:v>
                </c:pt>
                <c:pt idx="1591">
                  <c:v>1592</c:v>
                </c:pt>
                <c:pt idx="1592">
                  <c:v>1593</c:v>
                </c:pt>
                <c:pt idx="1593">
                  <c:v>1594</c:v>
                </c:pt>
                <c:pt idx="1594">
                  <c:v>1595</c:v>
                </c:pt>
                <c:pt idx="1595">
                  <c:v>1596</c:v>
                </c:pt>
                <c:pt idx="1596">
                  <c:v>1597</c:v>
                </c:pt>
                <c:pt idx="1597">
                  <c:v>1598</c:v>
                </c:pt>
                <c:pt idx="1598">
                  <c:v>1599</c:v>
                </c:pt>
                <c:pt idx="1599">
                  <c:v>1600</c:v>
                </c:pt>
                <c:pt idx="1600">
                  <c:v>1601</c:v>
                </c:pt>
                <c:pt idx="1601">
                  <c:v>1602</c:v>
                </c:pt>
                <c:pt idx="1602">
                  <c:v>1603</c:v>
                </c:pt>
                <c:pt idx="1603">
                  <c:v>1604</c:v>
                </c:pt>
                <c:pt idx="1604">
                  <c:v>1605</c:v>
                </c:pt>
                <c:pt idx="1605">
                  <c:v>1606</c:v>
                </c:pt>
                <c:pt idx="1606">
                  <c:v>1607</c:v>
                </c:pt>
                <c:pt idx="1607">
                  <c:v>1608</c:v>
                </c:pt>
                <c:pt idx="1608">
                  <c:v>1609</c:v>
                </c:pt>
                <c:pt idx="1609">
                  <c:v>1610</c:v>
                </c:pt>
                <c:pt idx="1610">
                  <c:v>1611</c:v>
                </c:pt>
                <c:pt idx="1611">
                  <c:v>1612</c:v>
                </c:pt>
                <c:pt idx="1612">
                  <c:v>1613</c:v>
                </c:pt>
                <c:pt idx="1613">
                  <c:v>1614</c:v>
                </c:pt>
                <c:pt idx="1614">
                  <c:v>1615</c:v>
                </c:pt>
                <c:pt idx="1615">
                  <c:v>1616</c:v>
                </c:pt>
                <c:pt idx="1616">
                  <c:v>1617</c:v>
                </c:pt>
                <c:pt idx="1617">
                  <c:v>1618</c:v>
                </c:pt>
                <c:pt idx="1618">
                  <c:v>1619</c:v>
                </c:pt>
                <c:pt idx="1619">
                  <c:v>1620</c:v>
                </c:pt>
                <c:pt idx="1620">
                  <c:v>1621</c:v>
                </c:pt>
                <c:pt idx="1621">
                  <c:v>1622</c:v>
                </c:pt>
                <c:pt idx="1622">
                  <c:v>1623</c:v>
                </c:pt>
                <c:pt idx="1623">
                  <c:v>1624</c:v>
                </c:pt>
                <c:pt idx="1624">
                  <c:v>1625</c:v>
                </c:pt>
                <c:pt idx="1625">
                  <c:v>1626</c:v>
                </c:pt>
                <c:pt idx="1626">
                  <c:v>1627</c:v>
                </c:pt>
                <c:pt idx="1627">
                  <c:v>1628</c:v>
                </c:pt>
                <c:pt idx="1628">
                  <c:v>1629</c:v>
                </c:pt>
                <c:pt idx="1629">
                  <c:v>1630</c:v>
                </c:pt>
                <c:pt idx="1630">
                  <c:v>1631</c:v>
                </c:pt>
                <c:pt idx="1631">
                  <c:v>1632</c:v>
                </c:pt>
                <c:pt idx="1632">
                  <c:v>1633</c:v>
                </c:pt>
                <c:pt idx="1633">
                  <c:v>1634</c:v>
                </c:pt>
                <c:pt idx="1634">
                  <c:v>1635</c:v>
                </c:pt>
                <c:pt idx="1635">
                  <c:v>1636</c:v>
                </c:pt>
                <c:pt idx="1636">
                  <c:v>1637</c:v>
                </c:pt>
                <c:pt idx="1637">
                  <c:v>1638</c:v>
                </c:pt>
                <c:pt idx="1638">
                  <c:v>1639</c:v>
                </c:pt>
                <c:pt idx="1639">
                  <c:v>1640</c:v>
                </c:pt>
                <c:pt idx="1640">
                  <c:v>1641</c:v>
                </c:pt>
                <c:pt idx="1641">
                  <c:v>1642</c:v>
                </c:pt>
                <c:pt idx="1642">
                  <c:v>1643</c:v>
                </c:pt>
                <c:pt idx="1643">
                  <c:v>1644</c:v>
                </c:pt>
                <c:pt idx="1644">
                  <c:v>1645</c:v>
                </c:pt>
                <c:pt idx="1645">
                  <c:v>1646</c:v>
                </c:pt>
                <c:pt idx="1646">
                  <c:v>1647</c:v>
                </c:pt>
                <c:pt idx="1647">
                  <c:v>1648</c:v>
                </c:pt>
                <c:pt idx="1648">
                  <c:v>1649</c:v>
                </c:pt>
                <c:pt idx="1649">
                  <c:v>1650</c:v>
                </c:pt>
                <c:pt idx="1650">
                  <c:v>1651</c:v>
                </c:pt>
                <c:pt idx="1651">
                  <c:v>1652</c:v>
                </c:pt>
                <c:pt idx="1652">
                  <c:v>1653</c:v>
                </c:pt>
                <c:pt idx="1653">
                  <c:v>1654</c:v>
                </c:pt>
                <c:pt idx="1654">
                  <c:v>1655</c:v>
                </c:pt>
                <c:pt idx="1655">
                  <c:v>1656</c:v>
                </c:pt>
                <c:pt idx="1656">
                  <c:v>1657</c:v>
                </c:pt>
                <c:pt idx="1657">
                  <c:v>1658</c:v>
                </c:pt>
                <c:pt idx="1658">
                  <c:v>1659</c:v>
                </c:pt>
                <c:pt idx="1659">
                  <c:v>1660</c:v>
                </c:pt>
                <c:pt idx="1660">
                  <c:v>1661</c:v>
                </c:pt>
                <c:pt idx="1661">
                  <c:v>1662</c:v>
                </c:pt>
                <c:pt idx="1662">
                  <c:v>1663</c:v>
                </c:pt>
                <c:pt idx="1663">
                  <c:v>1664</c:v>
                </c:pt>
                <c:pt idx="1664">
                  <c:v>1665</c:v>
                </c:pt>
                <c:pt idx="1665">
                  <c:v>1666</c:v>
                </c:pt>
                <c:pt idx="1666">
                  <c:v>1667</c:v>
                </c:pt>
                <c:pt idx="1667">
                  <c:v>1668</c:v>
                </c:pt>
                <c:pt idx="1668">
                  <c:v>1669</c:v>
                </c:pt>
                <c:pt idx="1669">
                  <c:v>1670</c:v>
                </c:pt>
                <c:pt idx="1670">
                  <c:v>1671</c:v>
                </c:pt>
                <c:pt idx="1671">
                  <c:v>1672</c:v>
                </c:pt>
                <c:pt idx="1672">
                  <c:v>1673</c:v>
                </c:pt>
                <c:pt idx="1673">
                  <c:v>1674</c:v>
                </c:pt>
                <c:pt idx="1674">
                  <c:v>1675</c:v>
                </c:pt>
                <c:pt idx="1675">
                  <c:v>1676</c:v>
                </c:pt>
                <c:pt idx="1676">
                  <c:v>1677</c:v>
                </c:pt>
                <c:pt idx="1677">
                  <c:v>1678</c:v>
                </c:pt>
                <c:pt idx="1678">
                  <c:v>1679</c:v>
                </c:pt>
                <c:pt idx="1679">
                  <c:v>1680</c:v>
                </c:pt>
                <c:pt idx="1680">
                  <c:v>1681</c:v>
                </c:pt>
                <c:pt idx="1681">
                  <c:v>1682</c:v>
                </c:pt>
                <c:pt idx="1682">
                  <c:v>1683</c:v>
                </c:pt>
                <c:pt idx="1683">
                  <c:v>1684</c:v>
                </c:pt>
                <c:pt idx="1684">
                  <c:v>1685</c:v>
                </c:pt>
                <c:pt idx="1685">
                  <c:v>1686</c:v>
                </c:pt>
                <c:pt idx="1686">
                  <c:v>1687</c:v>
                </c:pt>
                <c:pt idx="1687">
                  <c:v>1688</c:v>
                </c:pt>
                <c:pt idx="1688">
                  <c:v>1689</c:v>
                </c:pt>
                <c:pt idx="1689">
                  <c:v>1690</c:v>
                </c:pt>
                <c:pt idx="1690">
                  <c:v>1691</c:v>
                </c:pt>
                <c:pt idx="1691">
                  <c:v>1692</c:v>
                </c:pt>
                <c:pt idx="1692">
                  <c:v>1693</c:v>
                </c:pt>
                <c:pt idx="1693">
                  <c:v>1694</c:v>
                </c:pt>
                <c:pt idx="1694">
                  <c:v>1695</c:v>
                </c:pt>
                <c:pt idx="1695">
                  <c:v>1696</c:v>
                </c:pt>
                <c:pt idx="1696">
                  <c:v>1697</c:v>
                </c:pt>
                <c:pt idx="1697">
                  <c:v>1698</c:v>
                </c:pt>
                <c:pt idx="1698">
                  <c:v>1699</c:v>
                </c:pt>
                <c:pt idx="1699">
                  <c:v>1700</c:v>
                </c:pt>
                <c:pt idx="1700">
                  <c:v>1701</c:v>
                </c:pt>
                <c:pt idx="1701">
                  <c:v>1702</c:v>
                </c:pt>
                <c:pt idx="1702">
                  <c:v>1703</c:v>
                </c:pt>
                <c:pt idx="1703">
                  <c:v>1704</c:v>
                </c:pt>
                <c:pt idx="1704">
                  <c:v>1705</c:v>
                </c:pt>
                <c:pt idx="1705">
                  <c:v>1706</c:v>
                </c:pt>
                <c:pt idx="1706">
                  <c:v>1707</c:v>
                </c:pt>
                <c:pt idx="1707">
                  <c:v>1708</c:v>
                </c:pt>
                <c:pt idx="1708">
                  <c:v>1709</c:v>
                </c:pt>
                <c:pt idx="1709">
                  <c:v>1710</c:v>
                </c:pt>
                <c:pt idx="1710">
                  <c:v>1711</c:v>
                </c:pt>
                <c:pt idx="1711">
                  <c:v>1712</c:v>
                </c:pt>
                <c:pt idx="1712">
                  <c:v>1713</c:v>
                </c:pt>
                <c:pt idx="1713">
                  <c:v>1714</c:v>
                </c:pt>
                <c:pt idx="1714">
                  <c:v>1715</c:v>
                </c:pt>
                <c:pt idx="1715">
                  <c:v>1716</c:v>
                </c:pt>
                <c:pt idx="1716">
                  <c:v>1717</c:v>
                </c:pt>
                <c:pt idx="1717">
                  <c:v>1718</c:v>
                </c:pt>
                <c:pt idx="1718">
                  <c:v>1719</c:v>
                </c:pt>
                <c:pt idx="1719">
                  <c:v>1720</c:v>
                </c:pt>
                <c:pt idx="1720">
                  <c:v>1721</c:v>
                </c:pt>
                <c:pt idx="1721">
                  <c:v>1722</c:v>
                </c:pt>
                <c:pt idx="1722">
                  <c:v>1723</c:v>
                </c:pt>
                <c:pt idx="1723">
                  <c:v>1724</c:v>
                </c:pt>
                <c:pt idx="1724">
                  <c:v>1725</c:v>
                </c:pt>
                <c:pt idx="1725">
                  <c:v>1726</c:v>
                </c:pt>
                <c:pt idx="1726">
                  <c:v>1727</c:v>
                </c:pt>
                <c:pt idx="1727">
                  <c:v>1728</c:v>
                </c:pt>
                <c:pt idx="1728">
                  <c:v>1729</c:v>
                </c:pt>
                <c:pt idx="1729">
                  <c:v>1730</c:v>
                </c:pt>
                <c:pt idx="1730">
                  <c:v>1731</c:v>
                </c:pt>
                <c:pt idx="1731">
                  <c:v>1732</c:v>
                </c:pt>
                <c:pt idx="1732">
                  <c:v>1733</c:v>
                </c:pt>
                <c:pt idx="1733">
                  <c:v>1734</c:v>
                </c:pt>
                <c:pt idx="1734">
                  <c:v>1735</c:v>
                </c:pt>
                <c:pt idx="1735">
                  <c:v>1736</c:v>
                </c:pt>
                <c:pt idx="1736">
                  <c:v>1737</c:v>
                </c:pt>
                <c:pt idx="1737">
                  <c:v>1738</c:v>
                </c:pt>
                <c:pt idx="1738">
                  <c:v>1739</c:v>
                </c:pt>
                <c:pt idx="1739">
                  <c:v>1740</c:v>
                </c:pt>
                <c:pt idx="1740">
                  <c:v>1741</c:v>
                </c:pt>
                <c:pt idx="1741">
                  <c:v>1742</c:v>
                </c:pt>
                <c:pt idx="1742">
                  <c:v>1743</c:v>
                </c:pt>
                <c:pt idx="1743">
                  <c:v>1744</c:v>
                </c:pt>
                <c:pt idx="1744">
                  <c:v>1745</c:v>
                </c:pt>
                <c:pt idx="1745">
                  <c:v>1746</c:v>
                </c:pt>
                <c:pt idx="1746">
                  <c:v>1747</c:v>
                </c:pt>
                <c:pt idx="1747">
                  <c:v>1748</c:v>
                </c:pt>
                <c:pt idx="1748">
                  <c:v>1749</c:v>
                </c:pt>
                <c:pt idx="1749">
                  <c:v>1750</c:v>
                </c:pt>
                <c:pt idx="1750">
                  <c:v>1751</c:v>
                </c:pt>
                <c:pt idx="1751">
                  <c:v>1752</c:v>
                </c:pt>
                <c:pt idx="1752">
                  <c:v>1753</c:v>
                </c:pt>
                <c:pt idx="1753">
                  <c:v>1754</c:v>
                </c:pt>
                <c:pt idx="1754">
                  <c:v>1755</c:v>
                </c:pt>
                <c:pt idx="1755">
                  <c:v>1756</c:v>
                </c:pt>
                <c:pt idx="1756">
                  <c:v>1757</c:v>
                </c:pt>
                <c:pt idx="1757">
                  <c:v>1758</c:v>
                </c:pt>
                <c:pt idx="1758">
                  <c:v>1759</c:v>
                </c:pt>
                <c:pt idx="1759">
                  <c:v>1760</c:v>
                </c:pt>
                <c:pt idx="1760">
                  <c:v>1761</c:v>
                </c:pt>
                <c:pt idx="1761">
                  <c:v>1762</c:v>
                </c:pt>
                <c:pt idx="1762">
                  <c:v>1763</c:v>
                </c:pt>
                <c:pt idx="1763">
                  <c:v>1764</c:v>
                </c:pt>
                <c:pt idx="1764">
                  <c:v>1765</c:v>
                </c:pt>
                <c:pt idx="1765">
                  <c:v>1766</c:v>
                </c:pt>
                <c:pt idx="1766">
                  <c:v>1767</c:v>
                </c:pt>
                <c:pt idx="1767">
                  <c:v>1768</c:v>
                </c:pt>
                <c:pt idx="1768">
                  <c:v>1769</c:v>
                </c:pt>
                <c:pt idx="1769">
                  <c:v>1770</c:v>
                </c:pt>
                <c:pt idx="1770">
                  <c:v>1771</c:v>
                </c:pt>
                <c:pt idx="1771">
                  <c:v>1772</c:v>
                </c:pt>
                <c:pt idx="1772">
                  <c:v>1773</c:v>
                </c:pt>
                <c:pt idx="1773">
                  <c:v>1774</c:v>
                </c:pt>
                <c:pt idx="1774">
                  <c:v>1775</c:v>
                </c:pt>
                <c:pt idx="1775">
                  <c:v>1776</c:v>
                </c:pt>
                <c:pt idx="1776">
                  <c:v>1777</c:v>
                </c:pt>
                <c:pt idx="1777">
                  <c:v>1778</c:v>
                </c:pt>
                <c:pt idx="1778">
                  <c:v>1779</c:v>
                </c:pt>
                <c:pt idx="1779">
                  <c:v>1780</c:v>
                </c:pt>
                <c:pt idx="1780">
                  <c:v>1781</c:v>
                </c:pt>
                <c:pt idx="1781">
                  <c:v>1782</c:v>
                </c:pt>
                <c:pt idx="1782">
                  <c:v>1783</c:v>
                </c:pt>
                <c:pt idx="1783">
                  <c:v>1784</c:v>
                </c:pt>
                <c:pt idx="1784">
                  <c:v>1785</c:v>
                </c:pt>
                <c:pt idx="1785">
                  <c:v>1786</c:v>
                </c:pt>
                <c:pt idx="1786">
                  <c:v>1787</c:v>
                </c:pt>
                <c:pt idx="1787">
                  <c:v>1788</c:v>
                </c:pt>
                <c:pt idx="1788">
                  <c:v>1789</c:v>
                </c:pt>
                <c:pt idx="1789">
                  <c:v>1790</c:v>
                </c:pt>
                <c:pt idx="1790">
                  <c:v>1791</c:v>
                </c:pt>
                <c:pt idx="1791">
                  <c:v>1792</c:v>
                </c:pt>
                <c:pt idx="1792">
                  <c:v>1793</c:v>
                </c:pt>
                <c:pt idx="1793">
                  <c:v>1794</c:v>
                </c:pt>
                <c:pt idx="1794">
                  <c:v>1795</c:v>
                </c:pt>
                <c:pt idx="1795">
                  <c:v>1796</c:v>
                </c:pt>
                <c:pt idx="1796">
                  <c:v>1797</c:v>
                </c:pt>
                <c:pt idx="1797">
                  <c:v>1798</c:v>
                </c:pt>
                <c:pt idx="1798">
                  <c:v>1799</c:v>
                </c:pt>
                <c:pt idx="1799">
                  <c:v>1800</c:v>
                </c:pt>
              </c:numCache>
            </c:numRef>
          </c:xVal>
          <c:yVal>
            <c:numRef>
              <c:f>WLTC_class_3!$K$3:$K$1803</c:f>
              <c:numCache>
                <c:formatCode>General</c:formatCode>
                <c:ptCount val="1801"/>
                <c:pt idx="0">
                  <c:v>0</c:v>
                </c:pt>
                <c:pt idx="1">
                  <c:v>0</c:v>
                </c:pt>
                <c:pt idx="2">
                  <c:v>0</c:v>
                </c:pt>
                <c:pt idx="3">
                  <c:v>0</c:v>
                </c:pt>
                <c:pt idx="4">
                  <c:v>0</c:v>
                </c:pt>
                <c:pt idx="5">
                  <c:v>0</c:v>
                </c:pt>
                <c:pt idx="6">
                  <c:v>0</c:v>
                </c:pt>
                <c:pt idx="7">
                  <c:v>0</c:v>
                </c:pt>
                <c:pt idx="8">
                  <c:v>0</c:v>
                </c:pt>
                <c:pt idx="9">
                  <c:v>0</c:v>
                </c:pt>
                <c:pt idx="10">
                  <c:v>0</c:v>
                </c:pt>
                <c:pt idx="11">
                  <c:v>0</c:v>
                </c:pt>
                <c:pt idx="12">
                  <c:v>9.4870740740740775E-4</c:v>
                </c:pt>
                <c:pt idx="13">
                  <c:v>6.8544110185185192E-2</c:v>
                </c:pt>
                <c:pt idx="14">
                  <c:v>0.69160770000000016</c:v>
                </c:pt>
                <c:pt idx="15">
                  <c:v>2.3245703250000003</c:v>
                </c:pt>
                <c:pt idx="16">
                  <c:v>4.0701919546296308</c:v>
                </c:pt>
                <c:pt idx="17">
                  <c:v>6.7740080657407393</c:v>
                </c:pt>
                <c:pt idx="18">
                  <c:v>11.16842077685185</c:v>
                </c:pt>
                <c:pt idx="19">
                  <c:v>16.033155185185191</c:v>
                </c:pt>
                <c:pt idx="20">
                  <c:v>17.936499421296293</c:v>
                </c:pt>
                <c:pt idx="21">
                  <c:v>18.727721399074074</c:v>
                </c:pt>
                <c:pt idx="22">
                  <c:v>18.995256887962956</c:v>
                </c:pt>
                <c:pt idx="23">
                  <c:v>19.672396799999998</c:v>
                </c:pt>
                <c:pt idx="24">
                  <c:v>20.084372991666669</c:v>
                </c:pt>
                <c:pt idx="25">
                  <c:v>22.499544874074072</c:v>
                </c:pt>
                <c:pt idx="26">
                  <c:v>24.1353536212963</c:v>
                </c:pt>
                <c:pt idx="27">
                  <c:v>27.579161510185187</c:v>
                </c:pt>
                <c:pt idx="28">
                  <c:v>31.771262366666665</c:v>
                </c:pt>
                <c:pt idx="29">
                  <c:v>36.259834287962953</c:v>
                </c:pt>
                <c:pt idx="30">
                  <c:v>40.455018443518512</c:v>
                </c:pt>
                <c:pt idx="31">
                  <c:v>42.840068865740733</c:v>
                </c:pt>
                <c:pt idx="32">
                  <c:v>44.468050776851861</c:v>
                </c:pt>
                <c:pt idx="33">
                  <c:v>45.708960065740726</c:v>
                </c:pt>
                <c:pt idx="34">
                  <c:v>46.756095866666648</c:v>
                </c:pt>
                <c:pt idx="35">
                  <c:v>46.966946087962953</c:v>
                </c:pt>
                <c:pt idx="36">
                  <c:v>46.335818485185193</c:v>
                </c:pt>
                <c:pt idx="37">
                  <c:v>43.244218221296308</c:v>
                </c:pt>
                <c:pt idx="38">
                  <c:v>37.758791991666648</c:v>
                </c:pt>
                <c:pt idx="39">
                  <c:v>32.469511018518517</c:v>
                </c:pt>
                <c:pt idx="40">
                  <c:v>28.3938639962963</c:v>
                </c:pt>
                <c:pt idx="41">
                  <c:v>24.744423776851843</c:v>
                </c:pt>
                <c:pt idx="42">
                  <c:v>19.946573240740733</c:v>
                </c:pt>
                <c:pt idx="43">
                  <c:v>14.942378843518519</c:v>
                </c:pt>
                <c:pt idx="44">
                  <c:v>11.689023966666666</c:v>
                </c:pt>
                <c:pt idx="45">
                  <c:v>10.360122065740743</c:v>
                </c:pt>
                <c:pt idx="46">
                  <c:v>9.8703518666666668</c:v>
                </c:pt>
                <c:pt idx="47">
                  <c:v>9.0186497916666699</c:v>
                </c:pt>
                <c:pt idx="48">
                  <c:v>8.0298594962962948</c:v>
                </c:pt>
                <c:pt idx="49">
                  <c:v>7.514711374074075</c:v>
                </c:pt>
                <c:pt idx="50">
                  <c:v>7.514711374074075</c:v>
                </c:pt>
                <c:pt idx="51">
                  <c:v>7.1807663666666661</c:v>
                </c:pt>
                <c:pt idx="52">
                  <c:v>5.8461722212962952</c:v>
                </c:pt>
                <c:pt idx="53">
                  <c:v>4.0701919546296308</c:v>
                </c:pt>
                <c:pt idx="54">
                  <c:v>3.4725062879629625</c:v>
                </c:pt>
                <c:pt idx="55">
                  <c:v>3.4153466666666663</c:v>
                </c:pt>
                <c:pt idx="56">
                  <c:v>3.4153466666666663</c:v>
                </c:pt>
                <c:pt idx="57">
                  <c:v>3.4153466666666663</c:v>
                </c:pt>
                <c:pt idx="58">
                  <c:v>3.5882485916666673</c:v>
                </c:pt>
                <c:pt idx="59">
                  <c:v>3.7654197000000007</c:v>
                </c:pt>
                <c:pt idx="60">
                  <c:v>5.1251545916666652</c:v>
                </c:pt>
                <c:pt idx="61">
                  <c:v>5.552072925</c:v>
                </c:pt>
                <c:pt idx="62">
                  <c:v>5.9960679916666697</c:v>
                </c:pt>
                <c:pt idx="63">
                  <c:v>6.2244693000000009</c:v>
                </c:pt>
                <c:pt idx="64">
                  <c:v>6.935288325000001</c:v>
                </c:pt>
                <c:pt idx="65">
                  <c:v>7.514711374074075</c:v>
                </c:pt>
                <c:pt idx="66">
                  <c:v>7.7701508435185174</c:v>
                </c:pt>
                <c:pt idx="67">
                  <c:v>8.0298594962962948</c:v>
                </c:pt>
                <c:pt idx="68">
                  <c:v>9.773820887962966</c:v>
                </c:pt>
                <c:pt idx="69">
                  <c:v>12.765806874074073</c:v>
                </c:pt>
                <c:pt idx="70">
                  <c:v>16.655744421296294</c:v>
                </c:pt>
                <c:pt idx="71">
                  <c:v>21.062253151851859</c:v>
                </c:pt>
                <c:pt idx="72">
                  <c:v>25.206207107407408</c:v>
                </c:pt>
                <c:pt idx="73">
                  <c:v>28.066559940740731</c:v>
                </c:pt>
                <c:pt idx="74">
                  <c:v>29.890212754629626</c:v>
                </c:pt>
                <c:pt idx="75">
                  <c:v>31.424984162962961</c:v>
                </c:pt>
                <c:pt idx="76">
                  <c:v>33.175349329629633</c:v>
                </c:pt>
                <c:pt idx="77">
                  <c:v>35.155538865740752</c:v>
                </c:pt>
                <c:pt idx="78">
                  <c:v>36.631727591666646</c:v>
                </c:pt>
                <c:pt idx="79">
                  <c:v>37.005518310185195</c:v>
                </c:pt>
                <c:pt idx="80">
                  <c:v>36.074599166666658</c:v>
                </c:pt>
                <c:pt idx="81">
                  <c:v>35.155538865740752</c:v>
                </c:pt>
                <c:pt idx="82">
                  <c:v>32.998178221296293</c:v>
                </c:pt>
                <c:pt idx="83">
                  <c:v>32.469511018518517</c:v>
                </c:pt>
                <c:pt idx="84">
                  <c:v>31.945112999074073</c:v>
                </c:pt>
                <c:pt idx="85">
                  <c:v>30.567589843518512</c:v>
                </c:pt>
                <c:pt idx="86">
                  <c:v>29.554370332407412</c:v>
                </c:pt>
                <c:pt idx="87">
                  <c:v>28.3938639962963</c:v>
                </c:pt>
                <c:pt idx="88">
                  <c:v>27.741153300000001</c:v>
                </c:pt>
                <c:pt idx="89">
                  <c:v>24.1353536212963</c:v>
                </c:pt>
                <c:pt idx="90">
                  <c:v>17.676553591666668</c:v>
                </c:pt>
                <c:pt idx="91">
                  <c:v>11.479359629629631</c:v>
                </c:pt>
                <c:pt idx="92">
                  <c:v>6.8544110185185172</c:v>
                </c:pt>
                <c:pt idx="93">
                  <c:v>4.78243404074074</c:v>
                </c:pt>
                <c:pt idx="94">
                  <c:v>3.4153466666666663</c:v>
                </c:pt>
                <c:pt idx="95">
                  <c:v>1.9640615101851848</c:v>
                </c:pt>
                <c:pt idx="96">
                  <c:v>0.79786292962962946</c:v>
                </c:pt>
                <c:pt idx="97">
                  <c:v>0.30738120000000008</c:v>
                </c:pt>
                <c:pt idx="98">
                  <c:v>0.11479359629629635</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9.4870740740740775E-4</c:v>
                </c:pt>
                <c:pt idx="139">
                  <c:v>8.5620843518518563E-2</c:v>
                </c:pt>
                <c:pt idx="140">
                  <c:v>0.88253506574074059</c:v>
                </c:pt>
                <c:pt idx="141">
                  <c:v>3.246713924999999</c:v>
                </c:pt>
                <c:pt idx="142">
                  <c:v>6.3791086074074075</c:v>
                </c:pt>
                <c:pt idx="143">
                  <c:v>8.4721943249999985</c:v>
                </c:pt>
                <c:pt idx="144">
                  <c:v>9.3924405101851889</c:v>
                </c:pt>
                <c:pt idx="145">
                  <c:v>10.261219318518519</c:v>
                </c:pt>
                <c:pt idx="146">
                  <c:v>12.329401466666669</c:v>
                </c:pt>
                <c:pt idx="147">
                  <c:v>15.301701774074072</c:v>
                </c:pt>
                <c:pt idx="148">
                  <c:v>18.198342665740736</c:v>
                </c:pt>
                <c:pt idx="149">
                  <c:v>20.222647096296292</c:v>
                </c:pt>
                <c:pt idx="150">
                  <c:v>21.062253151851859</c:v>
                </c:pt>
                <c:pt idx="151">
                  <c:v>20.500618366666664</c:v>
                </c:pt>
                <c:pt idx="152">
                  <c:v>17.547292207407409</c:v>
                </c:pt>
                <c:pt idx="153">
                  <c:v>12.114044885185185</c:v>
                </c:pt>
                <c:pt idx="154">
                  <c:v>7.0984659990740751</c:v>
                </c:pt>
                <c:pt idx="155">
                  <c:v>4.195421332407407</c:v>
                </c:pt>
                <c:pt idx="156">
                  <c:v>3.4153466666666663</c:v>
                </c:pt>
                <c:pt idx="157">
                  <c:v>3.7654197000000007</c:v>
                </c:pt>
                <c:pt idx="158">
                  <c:v>4.7153129916666678</c:v>
                </c:pt>
                <c:pt idx="159">
                  <c:v>7.0166399851851864</c:v>
                </c:pt>
                <c:pt idx="160">
                  <c:v>9.5821819916666708</c:v>
                </c:pt>
                <c:pt idx="161">
                  <c:v>12.986855699999998</c:v>
                </c:pt>
                <c:pt idx="162">
                  <c:v>15.422424791666668</c:v>
                </c:pt>
                <c:pt idx="163">
                  <c:v>18.067183866666671</c:v>
                </c:pt>
                <c:pt idx="164">
                  <c:v>20.640315532407406</c:v>
                </c:pt>
                <c:pt idx="165">
                  <c:v>22.939982287962966</c:v>
                </c:pt>
                <c:pt idx="166">
                  <c:v>24.438939991666661</c:v>
                </c:pt>
                <c:pt idx="167">
                  <c:v>26.142581318518531</c:v>
                </c:pt>
                <c:pt idx="168">
                  <c:v>29.387160651851858</c:v>
                </c:pt>
                <c:pt idx="169">
                  <c:v>32.82148146666664</c:v>
                </c:pt>
                <c:pt idx="170">
                  <c:v>34.248337407407405</c:v>
                </c:pt>
                <c:pt idx="171">
                  <c:v>33.175349329629633</c:v>
                </c:pt>
                <c:pt idx="172">
                  <c:v>29.220425325000001</c:v>
                </c:pt>
                <c:pt idx="173">
                  <c:v>22.792695462962957</c:v>
                </c:pt>
                <c:pt idx="174">
                  <c:v>17.418505176851852</c:v>
                </c:pt>
                <c:pt idx="175">
                  <c:v>15.181453110185185</c:v>
                </c:pt>
                <c:pt idx="176">
                  <c:v>14.942378843518519</c:v>
                </c:pt>
                <c:pt idx="177">
                  <c:v>15.910060399074071</c:v>
                </c:pt>
                <c:pt idx="178">
                  <c:v>18.329975818518527</c:v>
                </c:pt>
                <c:pt idx="179">
                  <c:v>20.222647096296292</c:v>
                </c:pt>
                <c:pt idx="180">
                  <c:v>20.780487051851853</c:v>
                </c:pt>
                <c:pt idx="181">
                  <c:v>20.640315532407406</c:v>
                </c:pt>
                <c:pt idx="182">
                  <c:v>20.222647096296292</c:v>
                </c:pt>
                <c:pt idx="183">
                  <c:v>18.995256887962956</c:v>
                </c:pt>
                <c:pt idx="184">
                  <c:v>16.156724325000006</c:v>
                </c:pt>
                <c:pt idx="185">
                  <c:v>13.209801940740737</c:v>
                </c:pt>
                <c:pt idx="186">
                  <c:v>10.459499166666669</c:v>
                </c:pt>
                <c:pt idx="187">
                  <c:v>8.4721943249999985</c:v>
                </c:pt>
                <c:pt idx="188">
                  <c:v>6.935288325000001</c:v>
                </c:pt>
                <c:pt idx="189">
                  <c:v>5.8461722212962952</c:v>
                </c:pt>
                <c:pt idx="190">
                  <c:v>4.9866433101851868</c:v>
                </c:pt>
                <c:pt idx="191">
                  <c:v>4.451572332407407</c:v>
                </c:pt>
                <c:pt idx="192">
                  <c:v>3.9468599916666669</c:v>
                </c:pt>
                <c:pt idx="193">
                  <c:v>3.7058883101851849</c:v>
                </c:pt>
                <c:pt idx="194">
                  <c:v>3.5301402629629632</c:v>
                </c:pt>
                <c:pt idx="195">
                  <c:v>3.4153466666666663</c:v>
                </c:pt>
                <c:pt idx="196">
                  <c:v>3.4153466666666663</c:v>
                </c:pt>
                <c:pt idx="197">
                  <c:v>3.4153466666666663</c:v>
                </c:pt>
                <c:pt idx="198">
                  <c:v>3.4153466666666663</c:v>
                </c:pt>
                <c:pt idx="199">
                  <c:v>3.7058883101851849</c:v>
                </c:pt>
                <c:pt idx="200">
                  <c:v>4.0082887962962968</c:v>
                </c:pt>
                <c:pt idx="201">
                  <c:v>4.6486662962962955</c:v>
                </c:pt>
                <c:pt idx="202">
                  <c:v>5.3364791666666687</c:v>
                </c:pt>
                <c:pt idx="203">
                  <c:v>6.4571397916666671</c:v>
                </c:pt>
                <c:pt idx="204">
                  <c:v>8.562084351851853</c:v>
                </c:pt>
                <c:pt idx="205">
                  <c:v>10.659676429629631</c:v>
                </c:pt>
                <c:pt idx="206">
                  <c:v>13.434645596296297</c:v>
                </c:pt>
                <c:pt idx="207">
                  <c:v>17.162354176851849</c:v>
                </c:pt>
                <c:pt idx="208">
                  <c:v>20.780487051851853</c:v>
                </c:pt>
                <c:pt idx="209">
                  <c:v>24.28690962962963</c:v>
                </c:pt>
                <c:pt idx="210">
                  <c:v>29.387160651851858</c:v>
                </c:pt>
                <c:pt idx="211">
                  <c:v>33.352994791666646</c:v>
                </c:pt>
                <c:pt idx="212">
                  <c:v>36.44554376296297</c:v>
                </c:pt>
                <c:pt idx="213">
                  <c:v>38.902933125000011</c:v>
                </c:pt>
                <c:pt idx="214">
                  <c:v>41.044877274074075</c:v>
                </c:pt>
                <c:pt idx="215">
                  <c:v>44.058209176851861</c:v>
                </c:pt>
                <c:pt idx="216">
                  <c:v>48.02831250000002</c:v>
                </c:pt>
                <c:pt idx="217">
                  <c:v>52.615549991666654</c:v>
                </c:pt>
                <c:pt idx="218">
                  <c:v>56.946162129629627</c:v>
                </c:pt>
                <c:pt idx="219">
                  <c:v>60.725812440740746</c:v>
                </c:pt>
                <c:pt idx="220">
                  <c:v>63.640241596296271</c:v>
                </c:pt>
                <c:pt idx="221">
                  <c:v>65.87088988796296</c:v>
                </c:pt>
                <c:pt idx="222">
                  <c:v>66.874622325000004</c:v>
                </c:pt>
                <c:pt idx="223">
                  <c:v>67.885944421296287</c:v>
                </c:pt>
                <c:pt idx="224">
                  <c:v>68.649416707407383</c:v>
                </c:pt>
                <c:pt idx="225">
                  <c:v>69.674020707407408</c:v>
                </c:pt>
                <c:pt idx="226">
                  <c:v>71.225157318518498</c:v>
                </c:pt>
                <c:pt idx="227">
                  <c:v>72.530815887962973</c:v>
                </c:pt>
                <c:pt idx="228">
                  <c:v>73.848333299999979</c:v>
                </c:pt>
                <c:pt idx="229">
                  <c:v>74.910885596296282</c:v>
                </c:pt>
                <c:pt idx="230">
                  <c:v>75.712780532407379</c:v>
                </c:pt>
                <c:pt idx="231">
                  <c:v>75.712780532407379</c:v>
                </c:pt>
                <c:pt idx="232">
                  <c:v>74.910885596296282</c:v>
                </c:pt>
                <c:pt idx="233">
                  <c:v>71.48534032500001</c:v>
                </c:pt>
                <c:pt idx="234">
                  <c:v>66.371807399074058</c:v>
                </c:pt>
                <c:pt idx="235">
                  <c:v>61.689699166666649</c:v>
                </c:pt>
                <c:pt idx="236">
                  <c:v>58.820807966666642</c:v>
                </c:pt>
                <c:pt idx="237">
                  <c:v>57.411977466666656</c:v>
                </c:pt>
                <c:pt idx="238">
                  <c:v>55.560100607407392</c:v>
                </c:pt>
                <c:pt idx="239">
                  <c:v>52.169657510185182</c:v>
                </c:pt>
                <c:pt idx="240">
                  <c:v>46.545719999074066</c:v>
                </c:pt>
                <c:pt idx="241">
                  <c:v>40.847783310185179</c:v>
                </c:pt>
                <c:pt idx="242">
                  <c:v>37.005518310185195</c:v>
                </c:pt>
                <c:pt idx="243">
                  <c:v>32.469511018518517</c:v>
                </c:pt>
                <c:pt idx="244">
                  <c:v>28.3938639962963</c:v>
                </c:pt>
                <c:pt idx="245">
                  <c:v>24.744423776851843</c:v>
                </c:pt>
                <c:pt idx="246">
                  <c:v>19.946573240740733</c:v>
                </c:pt>
                <c:pt idx="247">
                  <c:v>14.942378843518519</c:v>
                </c:pt>
                <c:pt idx="248">
                  <c:v>11.689023966666666</c:v>
                </c:pt>
                <c:pt idx="249">
                  <c:v>10.360122065740743</c:v>
                </c:pt>
                <c:pt idx="250">
                  <c:v>9.8703518666666668</c:v>
                </c:pt>
                <c:pt idx="251">
                  <c:v>9.0186497916666699</c:v>
                </c:pt>
                <c:pt idx="252">
                  <c:v>8.0298594962962948</c:v>
                </c:pt>
                <c:pt idx="253">
                  <c:v>7.514711374074075</c:v>
                </c:pt>
                <c:pt idx="254">
                  <c:v>7.514711374074075</c:v>
                </c:pt>
                <c:pt idx="255">
                  <c:v>7.1807663666666661</c:v>
                </c:pt>
                <c:pt idx="256">
                  <c:v>5.8461722212962952</c:v>
                </c:pt>
                <c:pt idx="257">
                  <c:v>4.9866433101851868</c:v>
                </c:pt>
                <c:pt idx="258">
                  <c:v>5.6248862185185162</c:v>
                </c:pt>
                <c:pt idx="259">
                  <c:v>7.5993835101851825</c:v>
                </c:pt>
                <c:pt idx="260">
                  <c:v>10.064836885185189</c:v>
                </c:pt>
                <c:pt idx="261">
                  <c:v>12.765806874074073</c:v>
                </c:pt>
                <c:pt idx="262">
                  <c:v>15.665293887962964</c:v>
                </c:pt>
                <c:pt idx="263">
                  <c:v>19.536020110185184</c:v>
                </c:pt>
                <c:pt idx="264">
                  <c:v>25.051804976851848</c:v>
                </c:pt>
                <c:pt idx="265">
                  <c:v>30.909124510185183</c:v>
                </c:pt>
                <c:pt idx="266">
                  <c:v>36.074599166666658</c:v>
                </c:pt>
                <c:pt idx="267">
                  <c:v>39.481407466666639</c:v>
                </c:pt>
                <c:pt idx="268">
                  <c:v>43.650264991666646</c:v>
                </c:pt>
                <c:pt idx="269">
                  <c:v>46.756095866666648</c:v>
                </c:pt>
                <c:pt idx="270">
                  <c:v>49.968656325000012</c:v>
                </c:pt>
                <c:pt idx="271">
                  <c:v>50.186621851851854</c:v>
                </c:pt>
                <c:pt idx="272">
                  <c:v>49.317605866666646</c:v>
                </c:pt>
                <c:pt idx="273">
                  <c:v>48.670824591666637</c:v>
                </c:pt>
                <c:pt idx="274">
                  <c:v>45.293426221296293</c:v>
                </c:pt>
                <c:pt idx="275">
                  <c:v>39.481407466666639</c:v>
                </c:pt>
                <c:pt idx="276">
                  <c:v>34.248337407407405</c:v>
                </c:pt>
                <c:pt idx="277">
                  <c:v>28.066559940740731</c:v>
                </c:pt>
                <c:pt idx="278">
                  <c:v>22.64588299166666</c:v>
                </c:pt>
                <c:pt idx="279">
                  <c:v>15.422424791666668</c:v>
                </c:pt>
                <c:pt idx="280">
                  <c:v>10.861751107407406</c:v>
                </c:pt>
                <c:pt idx="281">
                  <c:v>9.6777642629629632</c:v>
                </c:pt>
                <c:pt idx="282">
                  <c:v>12.437791287962963</c:v>
                </c:pt>
                <c:pt idx="283">
                  <c:v>16.781685329629632</c:v>
                </c:pt>
                <c:pt idx="284">
                  <c:v>21.631477596296307</c:v>
                </c:pt>
                <c:pt idx="285">
                  <c:v>27.579161510185187</c:v>
                </c:pt>
                <c:pt idx="286">
                  <c:v>33.175349329629633</c:v>
                </c:pt>
                <c:pt idx="287">
                  <c:v>39.288108332407418</c:v>
                </c:pt>
                <c:pt idx="288">
                  <c:v>45.917438518518509</c:v>
                </c:pt>
                <c:pt idx="289">
                  <c:v>53.063339887962961</c:v>
                </c:pt>
                <c:pt idx="290">
                  <c:v>57.411977466666656</c:v>
                </c:pt>
                <c:pt idx="291">
                  <c:v>58.820807966666642</c:v>
                </c:pt>
                <c:pt idx="292">
                  <c:v>57.411977466666656</c:v>
                </c:pt>
                <c:pt idx="293">
                  <c:v>54.873473621296284</c:v>
                </c:pt>
                <c:pt idx="294">
                  <c:v>53.063339887962961</c:v>
                </c:pt>
                <c:pt idx="295">
                  <c:v>51.947422799999984</c:v>
                </c:pt>
                <c:pt idx="296">
                  <c:v>51.72566244351853</c:v>
                </c:pt>
                <c:pt idx="297">
                  <c:v>51.947422799999984</c:v>
                </c:pt>
                <c:pt idx="298">
                  <c:v>52.615549991666654</c:v>
                </c:pt>
                <c:pt idx="299">
                  <c:v>53.063339887962961</c:v>
                </c:pt>
                <c:pt idx="300">
                  <c:v>53.063339887962961</c:v>
                </c:pt>
                <c:pt idx="301">
                  <c:v>52.615549991666654</c:v>
                </c:pt>
                <c:pt idx="302">
                  <c:v>51.504376440740749</c:v>
                </c:pt>
                <c:pt idx="303">
                  <c:v>49.751165151851843</c:v>
                </c:pt>
                <c:pt idx="304">
                  <c:v>47.602342874074068</c:v>
                </c:pt>
                <c:pt idx="305">
                  <c:v>44.468050776851861</c:v>
                </c:pt>
                <c:pt idx="306">
                  <c:v>41.440488262962958</c:v>
                </c:pt>
                <c:pt idx="307">
                  <c:v>39.481407466666639</c:v>
                </c:pt>
                <c:pt idx="308">
                  <c:v>38.519655332407403</c:v>
                </c:pt>
                <c:pt idx="309">
                  <c:v>38.138274954629637</c:v>
                </c:pt>
                <c:pt idx="310">
                  <c:v>37.381206443518508</c:v>
                </c:pt>
                <c:pt idx="311">
                  <c:v>36.44554376296297</c:v>
                </c:pt>
                <c:pt idx="312">
                  <c:v>35.155538865740752</c:v>
                </c:pt>
                <c:pt idx="313">
                  <c:v>33.175349329629633</c:v>
                </c:pt>
                <c:pt idx="314">
                  <c:v>30.738120000000002</c:v>
                </c:pt>
                <c:pt idx="315">
                  <c:v>28.066559940740731</c:v>
                </c:pt>
                <c:pt idx="316">
                  <c:v>25.828559166666665</c:v>
                </c:pt>
                <c:pt idx="317">
                  <c:v>23.833664665740741</c:v>
                </c:pt>
                <c:pt idx="318">
                  <c:v>21.345916666666671</c:v>
                </c:pt>
                <c:pt idx="319">
                  <c:v>18.594665185185185</c:v>
                </c:pt>
                <c:pt idx="320">
                  <c:v>16.156724325000006</c:v>
                </c:pt>
                <c:pt idx="321">
                  <c:v>15.543622162962965</c:v>
                </c:pt>
                <c:pt idx="322">
                  <c:v>14.705201991666666</c:v>
                </c:pt>
                <c:pt idx="323">
                  <c:v>14.705201991666666</c:v>
                </c:pt>
                <c:pt idx="324">
                  <c:v>14.005055925000002</c:v>
                </c:pt>
                <c:pt idx="325">
                  <c:v>13.54777895462963</c:v>
                </c:pt>
                <c:pt idx="326">
                  <c:v>13.54777895462963</c:v>
                </c:pt>
                <c:pt idx="327">
                  <c:v>13.209801940740737</c:v>
                </c:pt>
                <c:pt idx="328">
                  <c:v>12.876094110185189</c:v>
                </c:pt>
                <c:pt idx="329">
                  <c:v>9.9673571990740744</c:v>
                </c:pt>
                <c:pt idx="330">
                  <c:v>7.2635410879629623</c:v>
                </c:pt>
                <c:pt idx="331">
                  <c:v>6.7740080657407393</c:v>
                </c:pt>
                <c:pt idx="332">
                  <c:v>6.6146252212962935</c:v>
                </c:pt>
                <c:pt idx="333">
                  <c:v>5.9960679916666697</c:v>
                </c:pt>
                <c:pt idx="334">
                  <c:v>5.7719358666666665</c:v>
                </c:pt>
                <c:pt idx="335">
                  <c:v>5.3364791666666687</c:v>
                </c:pt>
                <c:pt idx="336">
                  <c:v>4.9866433101851868</c:v>
                </c:pt>
                <c:pt idx="337">
                  <c:v>4.8500294435185189</c:v>
                </c:pt>
                <c:pt idx="338">
                  <c:v>4.9866433101851868</c:v>
                </c:pt>
                <c:pt idx="339">
                  <c:v>5.6248862185185162</c:v>
                </c:pt>
                <c:pt idx="340">
                  <c:v>7.514711374074075</c:v>
                </c:pt>
                <c:pt idx="341">
                  <c:v>10.5593506212963</c:v>
                </c:pt>
                <c:pt idx="342">
                  <c:v>13.775468732407409</c:v>
                </c:pt>
                <c:pt idx="343">
                  <c:v>14.823553240740743</c:v>
                </c:pt>
                <c:pt idx="344">
                  <c:v>15.181453110185185</c:v>
                </c:pt>
                <c:pt idx="345">
                  <c:v>15.422424791666668</c:v>
                </c:pt>
                <c:pt idx="346">
                  <c:v>16.530277866666665</c:v>
                </c:pt>
                <c:pt idx="347">
                  <c:v>16.781685329629632</c:v>
                </c:pt>
                <c:pt idx="348">
                  <c:v>17.418505176851852</c:v>
                </c:pt>
                <c:pt idx="349">
                  <c:v>18.198342665740736</c:v>
                </c:pt>
                <c:pt idx="350">
                  <c:v>18.727721399074074</c:v>
                </c:pt>
                <c:pt idx="351">
                  <c:v>18.861251966666671</c:v>
                </c:pt>
                <c:pt idx="352">
                  <c:v>18.727721399074074</c:v>
                </c:pt>
                <c:pt idx="353">
                  <c:v>18.594665185185185</c:v>
                </c:pt>
                <c:pt idx="354">
                  <c:v>18.462083324999991</c:v>
                </c:pt>
                <c:pt idx="355">
                  <c:v>18.462083324999991</c:v>
                </c:pt>
                <c:pt idx="356">
                  <c:v>18.727721399074074</c:v>
                </c:pt>
                <c:pt idx="357">
                  <c:v>18.861251966666671</c:v>
                </c:pt>
                <c:pt idx="358">
                  <c:v>18.594665185185185</c:v>
                </c:pt>
                <c:pt idx="359">
                  <c:v>17.162354176851849</c:v>
                </c:pt>
                <c:pt idx="360">
                  <c:v>14.823553240740743</c:v>
                </c:pt>
                <c:pt idx="361">
                  <c:v>12.765806874074073</c:v>
                </c:pt>
                <c:pt idx="362">
                  <c:v>11.37523899166667</c:v>
                </c:pt>
                <c:pt idx="363">
                  <c:v>10.5593506212963</c:v>
                </c:pt>
                <c:pt idx="364">
                  <c:v>10.162790925000003</c:v>
                </c:pt>
                <c:pt idx="365">
                  <c:v>10.162790925000003</c:v>
                </c:pt>
                <c:pt idx="366">
                  <c:v>10.261219318518519</c:v>
                </c:pt>
                <c:pt idx="367">
                  <c:v>10.659676429629631</c:v>
                </c:pt>
                <c:pt idx="368">
                  <c:v>11.5839546212963</c:v>
                </c:pt>
                <c:pt idx="369">
                  <c:v>13.098091643518517</c:v>
                </c:pt>
                <c:pt idx="370">
                  <c:v>14.005055925000002</c:v>
                </c:pt>
                <c:pt idx="371">
                  <c:v>14.236540532407409</c:v>
                </c:pt>
                <c:pt idx="372">
                  <c:v>13.434645596296297</c:v>
                </c:pt>
                <c:pt idx="373">
                  <c:v>10.760476591666672</c:v>
                </c:pt>
                <c:pt idx="374">
                  <c:v>7.4305135916666663</c:v>
                </c:pt>
                <c:pt idx="375">
                  <c:v>4.9180992000000003</c:v>
                </c:pt>
                <c:pt idx="376">
                  <c:v>3.3586613990740735</c:v>
                </c:pt>
                <c:pt idx="377">
                  <c:v>2.4675879666666676</c:v>
                </c:pt>
                <c:pt idx="378">
                  <c:v>1.878677843518519</c:v>
                </c:pt>
                <c:pt idx="379">
                  <c:v>1.5179318518518519</c:v>
                </c:pt>
                <c:pt idx="380">
                  <c:v>1.2295247999999996</c:v>
                </c:pt>
                <c:pt idx="381">
                  <c:v>0.88253506574074059</c:v>
                </c:pt>
                <c:pt idx="382">
                  <c:v>0.56946162129629641</c:v>
                </c:pt>
                <c:pt idx="383">
                  <c:v>0.32469511018518527</c:v>
                </c:pt>
                <c:pt idx="384">
                  <c:v>0.12546655462962961</c:v>
                </c:pt>
                <c:pt idx="385">
                  <c:v>1.9211325000000001E-2</c:v>
                </c:pt>
                <c:pt idx="386">
                  <c:v>0</c:v>
                </c:pt>
                <c:pt idx="387">
                  <c:v>0</c:v>
                </c:pt>
                <c:pt idx="388">
                  <c:v>0</c:v>
                </c:pt>
                <c:pt idx="389">
                  <c:v>0</c:v>
                </c:pt>
                <c:pt idx="390">
                  <c:v>0</c:v>
                </c:pt>
                <c:pt idx="391">
                  <c:v>0</c:v>
                </c:pt>
                <c:pt idx="392">
                  <c:v>5.9294212962962981E-3</c:v>
                </c:pt>
                <c:pt idx="393">
                  <c:v>0.10459499166666669</c:v>
                </c:pt>
                <c:pt idx="394">
                  <c:v>0.54645546666666667</c:v>
                </c:pt>
                <c:pt idx="395">
                  <c:v>1.6339113324074077</c:v>
                </c:pt>
                <c:pt idx="396">
                  <c:v>3.5882485916666673</c:v>
                </c:pt>
                <c:pt idx="397">
                  <c:v>6.5356453296296326</c:v>
                </c:pt>
                <c:pt idx="398">
                  <c:v>10.360122065740743</c:v>
                </c:pt>
                <c:pt idx="399">
                  <c:v>13.890025151851848</c:v>
                </c:pt>
                <c:pt idx="400">
                  <c:v>15.543622162962965</c:v>
                </c:pt>
                <c:pt idx="401">
                  <c:v>15.543622162962965</c:v>
                </c:pt>
                <c:pt idx="402">
                  <c:v>14.705201991666666</c:v>
                </c:pt>
                <c:pt idx="403">
                  <c:v>12.876094110185189</c:v>
                </c:pt>
                <c:pt idx="404">
                  <c:v>11.065723200000003</c:v>
                </c:pt>
                <c:pt idx="405">
                  <c:v>9.6777642629629632</c:v>
                </c:pt>
                <c:pt idx="406">
                  <c:v>8.2938373324074064</c:v>
                </c:pt>
                <c:pt idx="407">
                  <c:v>6.8544110185185172</c:v>
                </c:pt>
                <c:pt idx="408">
                  <c:v>5.552072925</c:v>
                </c:pt>
                <c:pt idx="409">
                  <c:v>4.78243404074074</c:v>
                </c:pt>
                <c:pt idx="410">
                  <c:v>4.5824939546296308</c:v>
                </c:pt>
                <c:pt idx="411">
                  <c:v>4.6486662962962955</c:v>
                </c:pt>
                <c:pt idx="412">
                  <c:v>4.78243404074074</c:v>
                </c:pt>
                <c:pt idx="413">
                  <c:v>4.9866433101851868</c:v>
                </c:pt>
                <c:pt idx="414">
                  <c:v>5.2655632879629657</c:v>
                </c:pt>
                <c:pt idx="415">
                  <c:v>5.9960679916666697</c:v>
                </c:pt>
                <c:pt idx="416">
                  <c:v>7.1807663666666661</c:v>
                </c:pt>
                <c:pt idx="417">
                  <c:v>8.2938373324074064</c:v>
                </c:pt>
                <c:pt idx="418">
                  <c:v>8.6524487324074144</c:v>
                </c:pt>
                <c:pt idx="419">
                  <c:v>8.3827786518518508</c:v>
                </c:pt>
                <c:pt idx="420">
                  <c:v>7.3467901629629653</c:v>
                </c:pt>
                <c:pt idx="421">
                  <c:v>6.5356453296296326</c:v>
                </c:pt>
                <c:pt idx="422">
                  <c:v>6.2244693000000009</c:v>
                </c:pt>
                <c:pt idx="423">
                  <c:v>6.3791086074074075</c:v>
                </c:pt>
                <c:pt idx="424">
                  <c:v>7.0166399851851864</c:v>
                </c:pt>
                <c:pt idx="425">
                  <c:v>8.6524487324074144</c:v>
                </c:pt>
                <c:pt idx="426">
                  <c:v>12.114044885185185</c:v>
                </c:pt>
                <c:pt idx="427">
                  <c:v>17.806289329629628</c:v>
                </c:pt>
                <c:pt idx="428">
                  <c:v>23.683531718518527</c:v>
                </c:pt>
                <c:pt idx="429">
                  <c:v>26.458500885185174</c:v>
                </c:pt>
                <c:pt idx="430">
                  <c:v>26.617172199074083</c:v>
                </c:pt>
                <c:pt idx="431">
                  <c:v>25.51643442962963</c:v>
                </c:pt>
                <c:pt idx="432">
                  <c:v>24.1353536212963</c:v>
                </c:pt>
                <c:pt idx="433">
                  <c:v>23.235978999074081</c:v>
                </c:pt>
                <c:pt idx="434">
                  <c:v>22.939982287962966</c:v>
                </c:pt>
                <c:pt idx="435">
                  <c:v>22.2082917</c:v>
                </c:pt>
                <c:pt idx="436">
                  <c:v>20.222647096296292</c:v>
                </c:pt>
                <c:pt idx="437">
                  <c:v>16.908100591666663</c:v>
                </c:pt>
                <c:pt idx="438">
                  <c:v>12.546655462962963</c:v>
                </c:pt>
                <c:pt idx="439">
                  <c:v>7.8562460407407402</c:v>
                </c:pt>
                <c:pt idx="440">
                  <c:v>3.9468599916666669</c:v>
                </c:pt>
                <c:pt idx="441">
                  <c:v>1.4062215546296295</c:v>
                </c:pt>
                <c:pt idx="442">
                  <c:v>0.34248337407407431</c:v>
                </c:pt>
                <c:pt idx="443">
                  <c:v>4.0082887962962964E-2</c:v>
                </c:pt>
                <c:pt idx="444">
                  <c:v>9.4870740740740775E-4</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5.9294212962962981E-3</c:v>
                </c:pt>
                <c:pt idx="513">
                  <c:v>0.14823553240740747</c:v>
                </c:pt>
                <c:pt idx="514">
                  <c:v>1.0331423666666668</c:v>
                </c:pt>
                <c:pt idx="515">
                  <c:v>3.3024504851851839</c:v>
                </c:pt>
                <c:pt idx="516">
                  <c:v>6.6940794666666674</c:v>
                </c:pt>
                <c:pt idx="517">
                  <c:v>9.9673571990740744</c:v>
                </c:pt>
                <c:pt idx="518">
                  <c:v>11.37523899166667</c:v>
                </c:pt>
                <c:pt idx="519">
                  <c:v>11.37523899166667</c:v>
                </c:pt>
                <c:pt idx="520">
                  <c:v>10.760476591666672</c:v>
                </c:pt>
                <c:pt idx="521">
                  <c:v>9.773820887962966</c:v>
                </c:pt>
                <c:pt idx="522">
                  <c:v>8.7432874666666649</c:v>
                </c:pt>
                <c:pt idx="523">
                  <c:v>7.514711374074075</c:v>
                </c:pt>
                <c:pt idx="524">
                  <c:v>5.6981738657407393</c:v>
                </c:pt>
                <c:pt idx="525">
                  <c:v>3.3586613990740735</c:v>
                </c:pt>
                <c:pt idx="526">
                  <c:v>1.3699334962962966</c:v>
                </c:pt>
                <c:pt idx="527">
                  <c:v>0.37948296296296319</c:v>
                </c:pt>
                <c:pt idx="528">
                  <c:v>9.4870740740740769E-2</c:v>
                </c:pt>
                <c:pt idx="529">
                  <c:v>2.3717685185185192E-2</c:v>
                </c:pt>
                <c:pt idx="530">
                  <c:v>0</c:v>
                </c:pt>
                <c:pt idx="531">
                  <c:v>0</c:v>
                </c:pt>
                <c:pt idx="532">
                  <c:v>0</c:v>
                </c:pt>
                <c:pt idx="533">
                  <c:v>9.4870740740740775E-4</c:v>
                </c:pt>
                <c:pt idx="534">
                  <c:v>3.4153466666666674E-2</c:v>
                </c:pt>
                <c:pt idx="535">
                  <c:v>0.24286909629629638</c:v>
                </c:pt>
                <c:pt idx="536">
                  <c:v>0.64132620740740753</c:v>
                </c:pt>
                <c:pt idx="537">
                  <c:v>1.5947771518518523</c:v>
                </c:pt>
                <c:pt idx="538">
                  <c:v>4.0082887962962968</c:v>
                </c:pt>
                <c:pt idx="539">
                  <c:v>8.3827786518518508</c:v>
                </c:pt>
                <c:pt idx="540">
                  <c:v>12.655993991666671</c:v>
                </c:pt>
                <c:pt idx="541">
                  <c:v>14.236540532407409</c:v>
                </c:pt>
                <c:pt idx="542">
                  <c:v>14.236540532407409</c:v>
                </c:pt>
                <c:pt idx="543">
                  <c:v>14.005055925000002</c:v>
                </c:pt>
                <c:pt idx="544">
                  <c:v>13.209801940740737</c:v>
                </c:pt>
                <c:pt idx="545">
                  <c:v>11.794567665740743</c:v>
                </c:pt>
                <c:pt idx="546">
                  <c:v>9.5821819916666708</c:v>
                </c:pt>
                <c:pt idx="547">
                  <c:v>8.1173777546296275</c:v>
                </c:pt>
                <c:pt idx="548">
                  <c:v>7.0166399851851864</c:v>
                </c:pt>
                <c:pt idx="549">
                  <c:v>6.3015517768518512</c:v>
                </c:pt>
                <c:pt idx="550">
                  <c:v>5.6248862185185162</c:v>
                </c:pt>
                <c:pt idx="551">
                  <c:v>5.1251545916666652</c:v>
                </c:pt>
                <c:pt idx="552">
                  <c:v>4.8500294435185189</c:v>
                </c:pt>
                <c:pt idx="553">
                  <c:v>4.451572332407407</c:v>
                </c:pt>
                <c:pt idx="554">
                  <c:v>4.195421332407407</c:v>
                </c:pt>
                <c:pt idx="555">
                  <c:v>4.0701919546296308</c:v>
                </c:pt>
                <c:pt idx="556">
                  <c:v>4.0701919546296308</c:v>
                </c:pt>
                <c:pt idx="557">
                  <c:v>4.195421332407407</c:v>
                </c:pt>
                <c:pt idx="558">
                  <c:v>4.5167959666666677</c:v>
                </c:pt>
                <c:pt idx="559">
                  <c:v>4.9866433101851868</c:v>
                </c:pt>
                <c:pt idx="560">
                  <c:v>6.4571397916666671</c:v>
                </c:pt>
                <c:pt idx="561">
                  <c:v>6.8544110185185172</c:v>
                </c:pt>
                <c:pt idx="562">
                  <c:v>6.8544110185185172</c:v>
                </c:pt>
                <c:pt idx="563">
                  <c:v>6.8544110185185172</c:v>
                </c:pt>
                <c:pt idx="564">
                  <c:v>5.6248862185185162</c:v>
                </c:pt>
                <c:pt idx="565">
                  <c:v>2.4194410657407399</c:v>
                </c:pt>
                <c:pt idx="566">
                  <c:v>0.54645546666666667</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2.3717685185185192E-2</c:v>
                </c:pt>
                <c:pt idx="602">
                  <c:v>0.10459499166666669</c:v>
                </c:pt>
                <c:pt idx="603">
                  <c:v>0.54645546666666667</c:v>
                </c:pt>
                <c:pt idx="604">
                  <c:v>1.9640615101851848</c:v>
                </c:pt>
                <c:pt idx="605">
                  <c:v>4.78243404074074</c:v>
                </c:pt>
                <c:pt idx="606">
                  <c:v>9.2982812999999993</c:v>
                </c:pt>
                <c:pt idx="607">
                  <c:v>15.422424791666668</c:v>
                </c:pt>
                <c:pt idx="608">
                  <c:v>22.063376643518517</c:v>
                </c:pt>
                <c:pt idx="609">
                  <c:v>28.723065466666668</c:v>
                </c:pt>
                <c:pt idx="610">
                  <c:v>35.705551985185188</c:v>
                </c:pt>
                <c:pt idx="611">
                  <c:v>43.650264991666646</c:v>
                </c:pt>
                <c:pt idx="612">
                  <c:v>51.063227496296271</c:v>
                </c:pt>
                <c:pt idx="613">
                  <c:v>55.33075059166665</c:v>
                </c:pt>
                <c:pt idx="614">
                  <c:v>56.250996776851864</c:v>
                </c:pt>
                <c:pt idx="615">
                  <c:v>55.789924976851857</c:v>
                </c:pt>
                <c:pt idx="616">
                  <c:v>55.560100607407392</c:v>
                </c:pt>
                <c:pt idx="617">
                  <c:v>55.101874929629631</c:v>
                </c:pt>
                <c:pt idx="618">
                  <c:v>54.191115818518526</c:v>
                </c:pt>
                <c:pt idx="619">
                  <c:v>52.392366574074082</c:v>
                </c:pt>
                <c:pt idx="620">
                  <c:v>49.968656325000012</c:v>
                </c:pt>
                <c:pt idx="621">
                  <c:v>47.815090510185179</c:v>
                </c:pt>
                <c:pt idx="622">
                  <c:v>46.756095866666648</c:v>
                </c:pt>
                <c:pt idx="623">
                  <c:v>46.545719999074066</c:v>
                </c:pt>
                <c:pt idx="624">
                  <c:v>46.966946087962953</c:v>
                </c:pt>
                <c:pt idx="625">
                  <c:v>48.242008843518533</c:v>
                </c:pt>
                <c:pt idx="626">
                  <c:v>49.534148332407412</c:v>
                </c:pt>
                <c:pt idx="627">
                  <c:v>50.186621851851854</c:v>
                </c:pt>
                <c:pt idx="628">
                  <c:v>50.186621851851854</c:v>
                </c:pt>
                <c:pt idx="629">
                  <c:v>50.186621851851854</c:v>
                </c:pt>
                <c:pt idx="630">
                  <c:v>50.405061732407404</c:v>
                </c:pt>
                <c:pt idx="631">
                  <c:v>51.72566244351853</c:v>
                </c:pt>
                <c:pt idx="632">
                  <c:v>53.964611925000007</c:v>
                </c:pt>
                <c:pt idx="633">
                  <c:v>56.713965991666647</c:v>
                </c:pt>
                <c:pt idx="634">
                  <c:v>60.007878110185182</c:v>
                </c:pt>
                <c:pt idx="635">
                  <c:v>63.14975986666667</c:v>
                </c:pt>
                <c:pt idx="636">
                  <c:v>65.621142662962953</c:v>
                </c:pt>
                <c:pt idx="637">
                  <c:v>66.622977685185162</c:v>
                </c:pt>
                <c:pt idx="638">
                  <c:v>66.622977685185162</c:v>
                </c:pt>
                <c:pt idx="639">
                  <c:v>66.371807399074058</c:v>
                </c:pt>
                <c:pt idx="640">
                  <c:v>65.87088988796296</c:v>
                </c:pt>
                <c:pt idx="641">
                  <c:v>65.621142662962953</c:v>
                </c:pt>
                <c:pt idx="642">
                  <c:v>66.874622325000004</c:v>
                </c:pt>
                <c:pt idx="643">
                  <c:v>69.931357591666654</c:v>
                </c:pt>
                <c:pt idx="644">
                  <c:v>72.268735466666669</c:v>
                </c:pt>
                <c:pt idx="645">
                  <c:v>73.056399791666649</c:v>
                </c:pt>
                <c:pt idx="646">
                  <c:v>74.11325984351852</c:v>
                </c:pt>
                <c:pt idx="647">
                  <c:v>75.177709554629587</c:v>
                </c:pt>
                <c:pt idx="648">
                  <c:v>76.249748925000006</c:v>
                </c:pt>
                <c:pt idx="649">
                  <c:v>76.78861473240741</c:v>
                </c:pt>
                <c:pt idx="650">
                  <c:v>76.518944651851854</c:v>
                </c:pt>
                <c:pt idx="651">
                  <c:v>74.378660740740742</c:v>
                </c:pt>
                <c:pt idx="652">
                  <c:v>69.674020707407408</c:v>
                </c:pt>
                <c:pt idx="653">
                  <c:v>64.379521843518518</c:v>
                </c:pt>
                <c:pt idx="654">
                  <c:v>59.531626991666641</c:v>
                </c:pt>
                <c:pt idx="655">
                  <c:v>52.83920776296295</c:v>
                </c:pt>
                <c:pt idx="656">
                  <c:v>44.26289280000001</c:v>
                </c:pt>
                <c:pt idx="657">
                  <c:v>36.44554376296297</c:v>
                </c:pt>
                <c:pt idx="658">
                  <c:v>31.597886087962966</c:v>
                </c:pt>
                <c:pt idx="659">
                  <c:v>27.903619443518512</c:v>
                </c:pt>
                <c:pt idx="660">
                  <c:v>22.792695462962957</c:v>
                </c:pt>
                <c:pt idx="661">
                  <c:v>16.033155185185191</c:v>
                </c:pt>
                <c:pt idx="662">
                  <c:v>10.162790925000003</c:v>
                </c:pt>
                <c:pt idx="663">
                  <c:v>5.6248862185185162</c:v>
                </c:pt>
                <c:pt idx="664">
                  <c:v>4.0701919546296308</c:v>
                </c:pt>
                <c:pt idx="665">
                  <c:v>3.4153466666666663</c:v>
                </c:pt>
                <c:pt idx="666">
                  <c:v>3.7058883101851849</c:v>
                </c:pt>
                <c:pt idx="667">
                  <c:v>4.6486662962962955</c:v>
                </c:pt>
                <c:pt idx="668">
                  <c:v>8.562084351851853</c:v>
                </c:pt>
                <c:pt idx="669">
                  <c:v>12.765806874074073</c:v>
                </c:pt>
                <c:pt idx="670">
                  <c:v>18.594665185185185</c:v>
                </c:pt>
                <c:pt idx="671">
                  <c:v>24.28690962962963</c:v>
                </c:pt>
                <c:pt idx="672">
                  <c:v>27.417644074074076</c:v>
                </c:pt>
                <c:pt idx="673">
                  <c:v>30.738120000000002</c:v>
                </c:pt>
                <c:pt idx="674">
                  <c:v>34.248337407407405</c:v>
                </c:pt>
                <c:pt idx="675">
                  <c:v>37.948296296296292</c:v>
                </c:pt>
                <c:pt idx="676">
                  <c:v>38.519655332407403</c:v>
                </c:pt>
                <c:pt idx="677">
                  <c:v>38.902933125000011</c:v>
                </c:pt>
                <c:pt idx="678">
                  <c:v>36.074599166666658</c:v>
                </c:pt>
                <c:pt idx="679">
                  <c:v>30.227952591666675</c:v>
                </c:pt>
                <c:pt idx="680">
                  <c:v>23.984271966666675</c:v>
                </c:pt>
                <c:pt idx="681">
                  <c:v>17.418505176851852</c:v>
                </c:pt>
                <c:pt idx="682">
                  <c:v>12.329401466666669</c:v>
                </c:pt>
                <c:pt idx="683">
                  <c:v>10.5593506212963</c:v>
                </c:pt>
                <c:pt idx="684">
                  <c:v>8.4721943249999985</c:v>
                </c:pt>
                <c:pt idx="685">
                  <c:v>8.4721943249999985</c:v>
                </c:pt>
                <c:pt idx="686">
                  <c:v>10.760476591666672</c:v>
                </c:pt>
                <c:pt idx="687">
                  <c:v>13.54777895462963</c:v>
                </c:pt>
                <c:pt idx="688">
                  <c:v>15.910060399074071</c:v>
                </c:pt>
                <c:pt idx="689">
                  <c:v>19.12973616296296</c:v>
                </c:pt>
                <c:pt idx="690">
                  <c:v>21.774969591666665</c:v>
                </c:pt>
                <c:pt idx="691">
                  <c:v>22.64588299166666</c:v>
                </c:pt>
                <c:pt idx="692">
                  <c:v>22.939982287962966</c:v>
                </c:pt>
                <c:pt idx="693">
                  <c:v>23.984271966666675</c:v>
                </c:pt>
                <c:pt idx="694">
                  <c:v>25.361083591666674</c:v>
                </c:pt>
                <c:pt idx="695">
                  <c:v>26.142581318518531</c:v>
                </c:pt>
                <c:pt idx="696">
                  <c:v>24.897877200000007</c:v>
                </c:pt>
                <c:pt idx="697">
                  <c:v>18.995256887962956</c:v>
                </c:pt>
                <c:pt idx="698">
                  <c:v>15.787439966666671</c:v>
                </c:pt>
                <c:pt idx="699">
                  <c:v>12.655993991666671</c:v>
                </c:pt>
                <c:pt idx="700">
                  <c:v>11.271592707407407</c:v>
                </c:pt>
                <c:pt idx="701">
                  <c:v>10.659676429629631</c:v>
                </c:pt>
                <c:pt idx="702">
                  <c:v>10.459499166666669</c:v>
                </c:pt>
                <c:pt idx="703">
                  <c:v>10.459499166666669</c:v>
                </c:pt>
                <c:pt idx="704">
                  <c:v>10.360122065740743</c:v>
                </c:pt>
                <c:pt idx="705">
                  <c:v>9.3924405101851889</c:v>
                </c:pt>
                <c:pt idx="706">
                  <c:v>7.5993835101851825</c:v>
                </c:pt>
                <c:pt idx="707">
                  <c:v>5.4078693990740776</c:v>
                </c:pt>
                <c:pt idx="708">
                  <c:v>3.8859055407407408</c:v>
                </c:pt>
                <c:pt idx="709">
                  <c:v>3.4153466666666663</c:v>
                </c:pt>
                <c:pt idx="710">
                  <c:v>4.1325694666666664</c:v>
                </c:pt>
                <c:pt idx="711">
                  <c:v>6.935288325000001</c:v>
                </c:pt>
                <c:pt idx="712">
                  <c:v>10.5593506212963</c:v>
                </c:pt>
                <c:pt idx="713">
                  <c:v>11.271592707407407</c:v>
                </c:pt>
                <c:pt idx="714">
                  <c:v>10.659676429629631</c:v>
                </c:pt>
                <c:pt idx="715">
                  <c:v>8.1173777546296275</c:v>
                </c:pt>
                <c:pt idx="716">
                  <c:v>4.5824939546296308</c:v>
                </c:pt>
                <c:pt idx="717">
                  <c:v>3.4153466666666663</c:v>
                </c:pt>
                <c:pt idx="718">
                  <c:v>3.4153466666666663</c:v>
                </c:pt>
                <c:pt idx="719">
                  <c:v>4.0082887962962968</c:v>
                </c:pt>
                <c:pt idx="720">
                  <c:v>6.0717274074074084</c:v>
                </c:pt>
                <c:pt idx="721">
                  <c:v>8.1173777546296275</c:v>
                </c:pt>
                <c:pt idx="722">
                  <c:v>10.064836885185189</c:v>
                </c:pt>
                <c:pt idx="723">
                  <c:v>12.007078125</c:v>
                </c:pt>
                <c:pt idx="724">
                  <c:v>13.661386666666667</c:v>
                </c:pt>
                <c:pt idx="725">
                  <c:v>16.781685329629632</c:v>
                </c:pt>
                <c:pt idx="726">
                  <c:v>21.203847732407407</c:v>
                </c:pt>
                <c:pt idx="727">
                  <c:v>28.723065466666668</c:v>
                </c:pt>
                <c:pt idx="728">
                  <c:v>33.888777299999987</c:v>
                </c:pt>
                <c:pt idx="729">
                  <c:v>38.328727966666669</c:v>
                </c:pt>
                <c:pt idx="730">
                  <c:v>41.044877274074075</c:v>
                </c:pt>
                <c:pt idx="731">
                  <c:v>41.639005287962959</c:v>
                </c:pt>
                <c:pt idx="732">
                  <c:v>41.837996666666641</c:v>
                </c:pt>
                <c:pt idx="733">
                  <c:v>42.237402485185193</c:v>
                </c:pt>
                <c:pt idx="734">
                  <c:v>42.638705718518523</c:v>
                </c:pt>
                <c:pt idx="735">
                  <c:v>43.244218221296308</c:v>
                </c:pt>
                <c:pt idx="736">
                  <c:v>44.058209176851861</c:v>
                </c:pt>
                <c:pt idx="737">
                  <c:v>45.293426221296293</c:v>
                </c:pt>
                <c:pt idx="738">
                  <c:v>45.917438518518509</c:v>
                </c:pt>
                <c:pt idx="739">
                  <c:v>46.126391325000007</c:v>
                </c:pt>
                <c:pt idx="740">
                  <c:v>48.670824591666637</c:v>
                </c:pt>
                <c:pt idx="741">
                  <c:v>51.063227496296271</c:v>
                </c:pt>
                <c:pt idx="742">
                  <c:v>52.83920776296295</c:v>
                </c:pt>
                <c:pt idx="743">
                  <c:v>53.063339887962961</c:v>
                </c:pt>
                <c:pt idx="744">
                  <c:v>53.287946366666645</c:v>
                </c:pt>
                <c:pt idx="745">
                  <c:v>53.287946366666645</c:v>
                </c:pt>
                <c:pt idx="746">
                  <c:v>53.513027199074074</c:v>
                </c:pt>
                <c:pt idx="747">
                  <c:v>54.418094065740739</c:v>
                </c:pt>
                <c:pt idx="748">
                  <c:v>56.020223700000003</c:v>
                </c:pt>
                <c:pt idx="749">
                  <c:v>57.879690218518512</c:v>
                </c:pt>
                <c:pt idx="750">
                  <c:v>58.820807966666642</c:v>
                </c:pt>
                <c:pt idx="751">
                  <c:v>58.820807966666642</c:v>
                </c:pt>
                <c:pt idx="752">
                  <c:v>58.584816999074079</c:v>
                </c:pt>
                <c:pt idx="753">
                  <c:v>57.645596665740726</c:v>
                </c:pt>
                <c:pt idx="754">
                  <c:v>55.789924976851857</c:v>
                </c:pt>
                <c:pt idx="755">
                  <c:v>53.73858238518519</c:v>
                </c:pt>
                <c:pt idx="756">
                  <c:v>50.843364554629616</c:v>
                </c:pt>
                <c:pt idx="757">
                  <c:v>45.293426221296293</c:v>
                </c:pt>
                <c:pt idx="758">
                  <c:v>36.631727591666646</c:v>
                </c:pt>
                <c:pt idx="759">
                  <c:v>27.579161510185187</c:v>
                </c:pt>
                <c:pt idx="760">
                  <c:v>19.946573240740733</c:v>
                </c:pt>
                <c:pt idx="761">
                  <c:v>13.321986591666668</c:v>
                </c:pt>
                <c:pt idx="762">
                  <c:v>8.0298594962962948</c:v>
                </c:pt>
                <c:pt idx="763">
                  <c:v>4.8500294435185189</c:v>
                </c:pt>
                <c:pt idx="764">
                  <c:v>3.4153466666666663</c:v>
                </c:pt>
                <c:pt idx="765">
                  <c:v>3.8859055407407408</c:v>
                </c:pt>
                <c:pt idx="766">
                  <c:v>6.0717274074074084</c:v>
                </c:pt>
                <c:pt idx="767">
                  <c:v>8.6524487324074144</c:v>
                </c:pt>
                <c:pt idx="768">
                  <c:v>11.900585718518517</c:v>
                </c:pt>
                <c:pt idx="769">
                  <c:v>15.543622162962965</c:v>
                </c:pt>
                <c:pt idx="770">
                  <c:v>21.488459954629626</c:v>
                </c:pt>
                <c:pt idx="771">
                  <c:v>29.554370332407412</c:v>
                </c:pt>
                <c:pt idx="772">
                  <c:v>37.758791991666648</c:v>
                </c:pt>
                <c:pt idx="773">
                  <c:v>46.966946087962953</c:v>
                </c:pt>
                <c:pt idx="774">
                  <c:v>53.513027199074074</c:v>
                </c:pt>
                <c:pt idx="775">
                  <c:v>61.448015954629632</c:v>
                </c:pt>
                <c:pt idx="776">
                  <c:v>69.417158176851842</c:v>
                </c:pt>
                <c:pt idx="777">
                  <c:v>75.177709554629587</c:v>
                </c:pt>
                <c:pt idx="778">
                  <c:v>80.061655287963006</c:v>
                </c:pt>
                <c:pt idx="779">
                  <c:v>84.815390929629615</c:v>
                </c:pt>
                <c:pt idx="780">
                  <c:v>88.543099510185186</c:v>
                </c:pt>
                <c:pt idx="781">
                  <c:v>91.465118325000006</c:v>
                </c:pt>
                <c:pt idx="782">
                  <c:v>93.538755540740738</c:v>
                </c:pt>
                <c:pt idx="783">
                  <c:v>95.034155591666661</c:v>
                </c:pt>
                <c:pt idx="784">
                  <c:v>95.937087866666673</c:v>
                </c:pt>
                <c:pt idx="785">
                  <c:v>97.147638518518519</c:v>
                </c:pt>
                <c:pt idx="786">
                  <c:v>99.284364776851831</c:v>
                </c:pt>
                <c:pt idx="787">
                  <c:v>100.82482842962962</c:v>
                </c:pt>
                <c:pt idx="788">
                  <c:v>101.13434422129632</c:v>
                </c:pt>
                <c:pt idx="789">
                  <c:v>101.13434422129632</c:v>
                </c:pt>
                <c:pt idx="790">
                  <c:v>101.44433436666668</c:v>
                </c:pt>
                <c:pt idx="791">
                  <c:v>102.37715092500002</c:v>
                </c:pt>
                <c:pt idx="792">
                  <c:v>103.31423666666666</c:v>
                </c:pt>
                <c:pt idx="793">
                  <c:v>102.06573771851849</c:v>
                </c:pt>
                <c:pt idx="794">
                  <c:v>95.635636087962951</c:v>
                </c:pt>
                <c:pt idx="795">
                  <c:v>84.531964591666664</c:v>
                </c:pt>
                <c:pt idx="796">
                  <c:v>70.706214366666671</c:v>
                </c:pt>
                <c:pt idx="797">
                  <c:v>57.645596665740726</c:v>
                </c:pt>
                <c:pt idx="798">
                  <c:v>47.815090510185179</c:v>
                </c:pt>
                <c:pt idx="799">
                  <c:v>42.437816925</c:v>
                </c:pt>
                <c:pt idx="800">
                  <c:v>40.651163700000005</c:v>
                </c:pt>
                <c:pt idx="801">
                  <c:v>40.455018443518512</c:v>
                </c:pt>
                <c:pt idx="802">
                  <c:v>42.03746239907408</c:v>
                </c:pt>
                <c:pt idx="803">
                  <c:v>47.390069591666659</c:v>
                </c:pt>
                <c:pt idx="804">
                  <c:v>55.560100607407392</c:v>
                </c:pt>
                <c:pt idx="805">
                  <c:v>62.661175551851855</c:v>
                </c:pt>
                <c:pt idx="806">
                  <c:v>65.87088988796296</c:v>
                </c:pt>
                <c:pt idx="807">
                  <c:v>66.622977685185162</c:v>
                </c:pt>
                <c:pt idx="808">
                  <c:v>65.371869791666668</c:v>
                </c:pt>
                <c:pt idx="809">
                  <c:v>62.417594924999989</c:v>
                </c:pt>
                <c:pt idx="810">
                  <c:v>58.584816999074079</c:v>
                </c:pt>
                <c:pt idx="811">
                  <c:v>53.287946366666645</c:v>
                </c:pt>
                <c:pt idx="812">
                  <c:v>45.293426221296293</c:v>
                </c:pt>
                <c:pt idx="813">
                  <c:v>37.381206443518508</c:v>
                </c:pt>
                <c:pt idx="814">
                  <c:v>29.890212754629626</c:v>
                </c:pt>
                <c:pt idx="815">
                  <c:v>22.939982287962966</c:v>
                </c:pt>
                <c:pt idx="816">
                  <c:v>16.405285665740742</c:v>
                </c:pt>
                <c:pt idx="817">
                  <c:v>11.37523899166667</c:v>
                </c:pt>
                <c:pt idx="818">
                  <c:v>7.6845299999999996</c:v>
                </c:pt>
                <c:pt idx="819">
                  <c:v>6.8544110185185172</c:v>
                </c:pt>
                <c:pt idx="820">
                  <c:v>7.6845299999999996</c:v>
                </c:pt>
                <c:pt idx="821">
                  <c:v>10.861751107407406</c:v>
                </c:pt>
                <c:pt idx="822">
                  <c:v>14.587325096296301</c:v>
                </c:pt>
                <c:pt idx="823">
                  <c:v>18.462083324999991</c:v>
                </c:pt>
                <c:pt idx="824">
                  <c:v>22.499544874074072</c:v>
                </c:pt>
                <c:pt idx="825">
                  <c:v>25.828559166666665</c:v>
                </c:pt>
                <c:pt idx="826">
                  <c:v>29.220425325000001</c:v>
                </c:pt>
                <c:pt idx="827">
                  <c:v>32.645259065740746</c:v>
                </c:pt>
                <c:pt idx="828">
                  <c:v>35.88983839907408</c:v>
                </c:pt>
                <c:pt idx="829">
                  <c:v>40.651163700000005</c:v>
                </c:pt>
                <c:pt idx="830">
                  <c:v>45.917438518518509</c:v>
                </c:pt>
                <c:pt idx="831">
                  <c:v>50.843364554629616</c:v>
                </c:pt>
                <c:pt idx="832">
                  <c:v>53.964611925000007</c:v>
                </c:pt>
                <c:pt idx="833">
                  <c:v>55.101874929629631</c:v>
                </c:pt>
                <c:pt idx="834">
                  <c:v>56.250996776851864</c:v>
                </c:pt>
                <c:pt idx="835">
                  <c:v>57.645596665740726</c:v>
                </c:pt>
                <c:pt idx="836">
                  <c:v>58.820807966666642</c:v>
                </c:pt>
                <c:pt idx="837">
                  <c:v>59.769515374074096</c:v>
                </c:pt>
                <c:pt idx="838">
                  <c:v>61.448015954629632</c:v>
                </c:pt>
                <c:pt idx="839">
                  <c:v>63.640241596296271</c:v>
                </c:pt>
                <c:pt idx="840">
                  <c:v>65.371869791666668</c:v>
                </c:pt>
                <c:pt idx="841">
                  <c:v>67.379334665740728</c:v>
                </c:pt>
                <c:pt idx="842">
                  <c:v>70.447454421296328</c:v>
                </c:pt>
                <c:pt idx="843">
                  <c:v>73.583881110185175</c:v>
                </c:pt>
                <c:pt idx="844">
                  <c:v>75.712780532407379</c:v>
                </c:pt>
                <c:pt idx="845">
                  <c:v>76.518944651851854</c:v>
                </c:pt>
                <c:pt idx="846">
                  <c:v>77.058759166666633</c:v>
                </c:pt>
                <c:pt idx="847">
                  <c:v>77.600471096296275</c:v>
                </c:pt>
                <c:pt idx="848">
                  <c:v>78.963052110185188</c:v>
                </c:pt>
                <c:pt idx="849">
                  <c:v>81.723790665740765</c:v>
                </c:pt>
                <c:pt idx="850">
                  <c:v>85.668516065740732</c:v>
                </c:pt>
                <c:pt idx="851">
                  <c:v>88.543099510185186</c:v>
                </c:pt>
                <c:pt idx="852">
                  <c:v>90.290618554629631</c:v>
                </c:pt>
                <c:pt idx="853">
                  <c:v>92.055214332407388</c:v>
                </c:pt>
                <c:pt idx="854">
                  <c:v>93.836886843518499</c:v>
                </c:pt>
                <c:pt idx="855">
                  <c:v>95.034155591666661</c:v>
                </c:pt>
                <c:pt idx="856">
                  <c:v>95.334658662962966</c:v>
                </c:pt>
                <c:pt idx="857">
                  <c:v>95.635636087962951</c:v>
                </c:pt>
                <c:pt idx="858">
                  <c:v>98.671499791666676</c:v>
                </c:pt>
                <c:pt idx="859">
                  <c:v>102.68903848518515</c:v>
                </c:pt>
                <c:pt idx="860">
                  <c:v>105.83400354074072</c:v>
                </c:pt>
                <c:pt idx="861">
                  <c:v>107.74375155185187</c:v>
                </c:pt>
                <c:pt idx="862">
                  <c:v>112.26623976296297</c:v>
                </c:pt>
                <c:pt idx="863">
                  <c:v>119.89787932499998</c:v>
                </c:pt>
                <c:pt idx="864">
                  <c:v>123.97921859166665</c:v>
                </c:pt>
                <c:pt idx="865">
                  <c:v>125.69993665185183</c:v>
                </c:pt>
                <c:pt idx="866">
                  <c:v>127.78045199629631</c:v>
                </c:pt>
                <c:pt idx="867">
                  <c:v>131.9927128851852</c:v>
                </c:pt>
                <c:pt idx="868">
                  <c:v>136.99334962962965</c:v>
                </c:pt>
                <c:pt idx="869">
                  <c:v>139.16494088518519</c:v>
                </c:pt>
                <c:pt idx="870">
                  <c:v>138.801823125</c:v>
                </c:pt>
                <c:pt idx="871">
                  <c:v>137.71531596666665</c:v>
                </c:pt>
                <c:pt idx="872">
                  <c:v>136.27328070740737</c:v>
                </c:pt>
                <c:pt idx="873">
                  <c:v>134.83883510740748</c:v>
                </c:pt>
                <c:pt idx="874">
                  <c:v>132.70139731851853</c:v>
                </c:pt>
                <c:pt idx="875">
                  <c:v>129.52725951018525</c:v>
                </c:pt>
                <c:pt idx="876">
                  <c:v>125.35484433240742</c:v>
                </c:pt>
                <c:pt idx="877">
                  <c:v>120.57335899907405</c:v>
                </c:pt>
                <c:pt idx="878">
                  <c:v>117.54864260740743</c:v>
                </c:pt>
                <c:pt idx="879">
                  <c:v>116.21665740740741</c:v>
                </c:pt>
                <c:pt idx="880">
                  <c:v>116.21665740740741</c:v>
                </c:pt>
                <c:pt idx="881">
                  <c:v>112.91989916666668</c:v>
                </c:pt>
                <c:pt idx="882">
                  <c:v>109.67057629629628</c:v>
                </c:pt>
                <c:pt idx="883">
                  <c:v>109.67057629629628</c:v>
                </c:pt>
                <c:pt idx="884">
                  <c:v>109.67057629629628</c:v>
                </c:pt>
                <c:pt idx="885">
                  <c:v>109.99337399166666</c:v>
                </c:pt>
                <c:pt idx="886">
                  <c:v>110.96461320000003</c:v>
                </c:pt>
                <c:pt idx="887">
                  <c:v>111.61447777407405</c:v>
                </c:pt>
                <c:pt idx="888">
                  <c:v>111.94012159166668</c:v>
                </c:pt>
                <c:pt idx="889">
                  <c:v>111.28930831018519</c:v>
                </c:pt>
                <c:pt idx="890">
                  <c:v>109.99337399166666</c:v>
                </c:pt>
                <c:pt idx="891">
                  <c:v>107.42427433240738</c:v>
                </c:pt>
                <c:pt idx="892">
                  <c:v>103.94133226296299</c:v>
                </c:pt>
                <c:pt idx="893">
                  <c:v>99.591508800000014</c:v>
                </c:pt>
                <c:pt idx="894">
                  <c:v>95.937087866666673</c:v>
                </c:pt>
                <c:pt idx="895">
                  <c:v>92.943915996296326</c:v>
                </c:pt>
                <c:pt idx="896">
                  <c:v>91.465118325000006</c:v>
                </c:pt>
                <c:pt idx="897">
                  <c:v>90.876919732407387</c:v>
                </c:pt>
                <c:pt idx="898">
                  <c:v>90.876919732407387</c:v>
                </c:pt>
                <c:pt idx="899">
                  <c:v>90.583531966666627</c:v>
                </c:pt>
                <c:pt idx="900">
                  <c:v>89.706214791666667</c:v>
                </c:pt>
                <c:pt idx="901">
                  <c:v>87.964387991666641</c:v>
                </c:pt>
                <c:pt idx="902">
                  <c:v>84.531964591666664</c:v>
                </c:pt>
                <c:pt idx="903">
                  <c:v>70.706214366666671</c:v>
                </c:pt>
                <c:pt idx="904">
                  <c:v>57.645596665740726</c:v>
                </c:pt>
                <c:pt idx="905">
                  <c:v>47.815090510185179</c:v>
                </c:pt>
                <c:pt idx="906">
                  <c:v>42.437816925</c:v>
                </c:pt>
                <c:pt idx="907">
                  <c:v>40.651163700000005</c:v>
                </c:pt>
                <c:pt idx="908">
                  <c:v>40.455018443518512</c:v>
                </c:pt>
                <c:pt idx="909">
                  <c:v>42.03746239907408</c:v>
                </c:pt>
                <c:pt idx="910">
                  <c:v>47.390069591666659</c:v>
                </c:pt>
                <c:pt idx="911">
                  <c:v>55.560100607407392</c:v>
                </c:pt>
                <c:pt idx="912">
                  <c:v>62.661175551851855</c:v>
                </c:pt>
                <c:pt idx="913">
                  <c:v>65.87088988796296</c:v>
                </c:pt>
                <c:pt idx="914">
                  <c:v>69.160769999999999</c:v>
                </c:pt>
                <c:pt idx="915">
                  <c:v>77.058759166666633</c:v>
                </c:pt>
                <c:pt idx="916">
                  <c:v>80.061655287963006</c:v>
                </c:pt>
                <c:pt idx="917">
                  <c:v>83.121948207407414</c:v>
                </c:pt>
                <c:pt idx="918">
                  <c:v>82.561262129629611</c:v>
                </c:pt>
                <c:pt idx="919">
                  <c:v>82.841367991666672</c:v>
                </c:pt>
                <c:pt idx="920">
                  <c:v>83.966534976851847</c:v>
                </c:pt>
                <c:pt idx="921">
                  <c:v>86.812657199074053</c:v>
                </c:pt>
                <c:pt idx="922">
                  <c:v>92.055214332407388</c:v>
                </c:pt>
                <c:pt idx="923">
                  <c:v>96.84428932500002</c:v>
                </c:pt>
                <c:pt idx="924">
                  <c:v>100.51578699166664</c:v>
                </c:pt>
                <c:pt idx="925">
                  <c:v>97.451462065740742</c:v>
                </c:pt>
                <c:pt idx="926">
                  <c:v>93.241098591666685</c:v>
                </c:pt>
                <c:pt idx="927">
                  <c:v>91.1707818518518</c:v>
                </c:pt>
                <c:pt idx="928">
                  <c:v>89.123708443518467</c:v>
                </c:pt>
                <c:pt idx="929">
                  <c:v>87.964387991666641</c:v>
                </c:pt>
                <c:pt idx="930">
                  <c:v>86.812657199074053</c:v>
                </c:pt>
                <c:pt idx="931">
                  <c:v>85.953839818518503</c:v>
                </c:pt>
                <c:pt idx="932">
                  <c:v>84.815390929629615</c:v>
                </c:pt>
                <c:pt idx="933">
                  <c:v>83.684531700000008</c:v>
                </c:pt>
                <c:pt idx="934">
                  <c:v>81.44558221851851</c:v>
                </c:pt>
                <c:pt idx="935">
                  <c:v>78.416596643518531</c:v>
                </c:pt>
                <c:pt idx="936">
                  <c:v>75.981027551851852</c:v>
                </c:pt>
                <c:pt idx="937">
                  <c:v>74.378660740740742</c:v>
                </c:pt>
                <c:pt idx="938">
                  <c:v>73.056399791666649</c:v>
                </c:pt>
                <c:pt idx="939">
                  <c:v>71.745997685185188</c:v>
                </c:pt>
                <c:pt idx="940">
                  <c:v>70.189168829629608</c:v>
                </c:pt>
                <c:pt idx="941">
                  <c:v>69.417158176851842</c:v>
                </c:pt>
                <c:pt idx="942">
                  <c:v>69.160769999999999</c:v>
                </c:pt>
                <c:pt idx="943">
                  <c:v>68.904856176851837</c:v>
                </c:pt>
                <c:pt idx="944">
                  <c:v>68.904856176851837</c:v>
                </c:pt>
                <c:pt idx="945">
                  <c:v>69.160769999999999</c:v>
                </c:pt>
                <c:pt idx="946">
                  <c:v>69.674020707407408</c:v>
                </c:pt>
                <c:pt idx="947">
                  <c:v>71.745997685185188</c:v>
                </c:pt>
                <c:pt idx="948">
                  <c:v>73.848333299999979</c:v>
                </c:pt>
                <c:pt idx="949">
                  <c:v>74.910885596296282</c:v>
                </c:pt>
                <c:pt idx="950">
                  <c:v>74.644535991666672</c:v>
                </c:pt>
                <c:pt idx="951">
                  <c:v>72.007129399074088</c:v>
                </c:pt>
                <c:pt idx="952">
                  <c:v>65.87088988796296</c:v>
                </c:pt>
                <c:pt idx="953">
                  <c:v>55.560100607407392</c:v>
                </c:pt>
                <c:pt idx="954">
                  <c:v>44.058209176851861</c:v>
                </c:pt>
                <c:pt idx="955">
                  <c:v>33.888777299999987</c:v>
                </c:pt>
                <c:pt idx="956">
                  <c:v>25.051804976851848</c:v>
                </c:pt>
                <c:pt idx="957">
                  <c:v>17.547292207407409</c:v>
                </c:pt>
                <c:pt idx="958">
                  <c:v>14.942378843518519</c:v>
                </c:pt>
                <c:pt idx="959">
                  <c:v>16.033155185185191</c:v>
                </c:pt>
                <c:pt idx="960">
                  <c:v>20.361395554629627</c:v>
                </c:pt>
                <c:pt idx="961">
                  <c:v>28.3938639962963</c:v>
                </c:pt>
                <c:pt idx="962">
                  <c:v>38.711057051851846</c:v>
                </c:pt>
                <c:pt idx="963">
                  <c:v>48.670824591666637</c:v>
                </c:pt>
                <c:pt idx="964">
                  <c:v>56.946162129629627</c:v>
                </c:pt>
                <c:pt idx="965">
                  <c:v>61.931856732407404</c:v>
                </c:pt>
                <c:pt idx="966">
                  <c:v>64.379521843518518</c:v>
                </c:pt>
                <c:pt idx="967">
                  <c:v>64.626897299999996</c:v>
                </c:pt>
                <c:pt idx="968">
                  <c:v>64.379521843518518</c:v>
                </c:pt>
                <c:pt idx="969">
                  <c:v>63.394763554629627</c:v>
                </c:pt>
                <c:pt idx="970">
                  <c:v>61.448015954629632</c:v>
                </c:pt>
                <c:pt idx="971">
                  <c:v>57.411977466666656</c:v>
                </c:pt>
                <c:pt idx="972">
                  <c:v>49.968656325000012</c:v>
                </c:pt>
                <c:pt idx="973">
                  <c:v>39.095283551851864</c:v>
                </c:pt>
                <c:pt idx="974">
                  <c:v>29.554370332407412</c:v>
                </c:pt>
                <c:pt idx="975">
                  <c:v>21.345916666666671</c:v>
                </c:pt>
                <c:pt idx="976">
                  <c:v>14.469922554629633</c:v>
                </c:pt>
                <c:pt idx="977">
                  <c:v>8.8346005546296347</c:v>
                </c:pt>
                <c:pt idx="978">
                  <c:v>6.0717274074074084</c:v>
                </c:pt>
                <c:pt idx="979">
                  <c:v>4.1325694666666664</c:v>
                </c:pt>
                <c:pt idx="980">
                  <c:v>2.7154377768518518</c:v>
                </c:pt>
                <c:pt idx="981">
                  <c:v>1.8366975407407413</c:v>
                </c:pt>
                <c:pt idx="982">
                  <c:v>1.2295247999999996</c:v>
                </c:pt>
                <c:pt idx="983">
                  <c:v>0.71745997685185181</c:v>
                </c:pt>
                <c:pt idx="984">
                  <c:v>0.24286909629629638</c:v>
                </c:pt>
                <c:pt idx="985">
                  <c:v>2.8698399074074087E-2</c:v>
                </c:pt>
                <c:pt idx="986">
                  <c:v>0</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0</c:v>
                </c:pt>
                <c:pt idx="1027">
                  <c:v>1.5179318518518522E-2</c:v>
                </c:pt>
                <c:pt idx="1028">
                  <c:v>0.30738120000000008</c:v>
                </c:pt>
                <c:pt idx="1029">
                  <c:v>1.7541599962962966</c:v>
                </c:pt>
                <c:pt idx="1030">
                  <c:v>5.0556617740740748</c:v>
                </c:pt>
                <c:pt idx="1031">
                  <c:v>9.4870740740740729</c:v>
                </c:pt>
                <c:pt idx="1032">
                  <c:v>14.120561051851848</c:v>
                </c:pt>
                <c:pt idx="1033">
                  <c:v>18.861251966666671</c:v>
                </c:pt>
                <c:pt idx="1034">
                  <c:v>23.833664665740741</c:v>
                </c:pt>
                <c:pt idx="1035">
                  <c:v>29.054164351851853</c:v>
                </c:pt>
                <c:pt idx="1036">
                  <c:v>33.531114607407403</c:v>
                </c:pt>
                <c:pt idx="1037">
                  <c:v>37.381206443518508</c:v>
                </c:pt>
                <c:pt idx="1038">
                  <c:v>40.847783310185179</c:v>
                </c:pt>
                <c:pt idx="1039">
                  <c:v>45.086370829629629</c:v>
                </c:pt>
                <c:pt idx="1040">
                  <c:v>50.186621851851854</c:v>
                </c:pt>
                <c:pt idx="1041">
                  <c:v>55.560100607407392</c:v>
                </c:pt>
                <c:pt idx="1042">
                  <c:v>60.486026643518507</c:v>
                </c:pt>
                <c:pt idx="1043">
                  <c:v>63.886193991666651</c:v>
                </c:pt>
                <c:pt idx="1044">
                  <c:v>65.621142662962953</c:v>
                </c:pt>
                <c:pt idx="1045">
                  <c:v>66.121111466666648</c:v>
                </c:pt>
                <c:pt idx="1046">
                  <c:v>66.371807399074058</c:v>
                </c:pt>
                <c:pt idx="1047">
                  <c:v>66.874622325000004</c:v>
                </c:pt>
                <c:pt idx="1048">
                  <c:v>67.379334665740728</c:v>
                </c:pt>
                <c:pt idx="1049">
                  <c:v>66.874622325000004</c:v>
                </c:pt>
                <c:pt idx="1050">
                  <c:v>64.874747110185154</c:v>
                </c:pt>
                <c:pt idx="1051">
                  <c:v>60.966072591666666</c:v>
                </c:pt>
                <c:pt idx="1052">
                  <c:v>56.48224420740739</c:v>
                </c:pt>
                <c:pt idx="1053">
                  <c:v>51.283564791666656</c:v>
                </c:pt>
                <c:pt idx="1054">
                  <c:v>45.500955966666659</c:v>
                </c:pt>
                <c:pt idx="1055">
                  <c:v>38.519655332407403</c:v>
                </c:pt>
                <c:pt idx="1056">
                  <c:v>30.738120000000002</c:v>
                </c:pt>
                <c:pt idx="1057">
                  <c:v>22.353681110185185</c:v>
                </c:pt>
                <c:pt idx="1058">
                  <c:v>15.301701774074072</c:v>
                </c:pt>
                <c:pt idx="1059">
                  <c:v>10.459499166666669</c:v>
                </c:pt>
                <c:pt idx="1060">
                  <c:v>6.6146252212962935</c:v>
                </c:pt>
                <c:pt idx="1061">
                  <c:v>4.2587475518518518</c:v>
                </c:pt>
                <c:pt idx="1062">
                  <c:v>3.4153466666666663</c:v>
                </c:pt>
                <c:pt idx="1063">
                  <c:v>3.4725062879629625</c:v>
                </c:pt>
                <c:pt idx="1064">
                  <c:v>3.8859055407407408</c:v>
                </c:pt>
                <c:pt idx="1065">
                  <c:v>5.7719358666666665</c:v>
                </c:pt>
                <c:pt idx="1066">
                  <c:v>9.3924405101851889</c:v>
                </c:pt>
                <c:pt idx="1067">
                  <c:v>12.986855699999998</c:v>
                </c:pt>
                <c:pt idx="1068">
                  <c:v>14.352994366666673</c:v>
                </c:pt>
                <c:pt idx="1069">
                  <c:v>15.061678800000001</c:v>
                </c:pt>
                <c:pt idx="1070">
                  <c:v>16.530277866666665</c:v>
                </c:pt>
                <c:pt idx="1071">
                  <c:v>19.672396799999998</c:v>
                </c:pt>
                <c:pt idx="1072">
                  <c:v>23.984271966666675</c:v>
                </c:pt>
                <c:pt idx="1073">
                  <c:v>29.554370332407412</c:v>
                </c:pt>
                <c:pt idx="1074">
                  <c:v>37.005518310185195</c:v>
                </c:pt>
                <c:pt idx="1075">
                  <c:v>46.966946087962953</c:v>
                </c:pt>
                <c:pt idx="1076">
                  <c:v>57.645596665740726</c:v>
                </c:pt>
                <c:pt idx="1077">
                  <c:v>67.379334665740728</c:v>
                </c:pt>
                <c:pt idx="1078">
                  <c:v>75.445007866666657</c:v>
                </c:pt>
                <c:pt idx="1079">
                  <c:v>82.281630621296316</c:v>
                </c:pt>
                <c:pt idx="1080">
                  <c:v>88.833166800000001</c:v>
                </c:pt>
                <c:pt idx="1081">
                  <c:v>92.943915996296326</c:v>
                </c:pt>
                <c:pt idx="1082">
                  <c:v>94.135492499999998</c:v>
                </c:pt>
                <c:pt idx="1083">
                  <c:v>92.647207754629619</c:v>
                </c:pt>
                <c:pt idx="1084">
                  <c:v>87.964387991666641</c:v>
                </c:pt>
                <c:pt idx="1085">
                  <c:v>83.403002776851835</c:v>
                </c:pt>
                <c:pt idx="1086">
                  <c:v>81.44558221851851</c:v>
                </c:pt>
                <c:pt idx="1087">
                  <c:v>81.44558221851851</c:v>
                </c:pt>
                <c:pt idx="1088">
                  <c:v>81.723790665740765</c:v>
                </c:pt>
                <c:pt idx="1089">
                  <c:v>82.002473466666643</c:v>
                </c:pt>
                <c:pt idx="1090">
                  <c:v>82.002473466666643</c:v>
                </c:pt>
                <c:pt idx="1091">
                  <c:v>82.002473466666643</c:v>
                </c:pt>
                <c:pt idx="1092">
                  <c:v>82.841367991666672</c:v>
                </c:pt>
                <c:pt idx="1093">
                  <c:v>85.668516065740732</c:v>
                </c:pt>
                <c:pt idx="1094">
                  <c:v>90.290618554629631</c:v>
                </c:pt>
                <c:pt idx="1095">
                  <c:v>94.135492499999998</c:v>
                </c:pt>
                <c:pt idx="1096">
                  <c:v>96.239013999074118</c:v>
                </c:pt>
                <c:pt idx="1097">
                  <c:v>96.84428932500002</c:v>
                </c:pt>
                <c:pt idx="1098">
                  <c:v>95.635636087962951</c:v>
                </c:pt>
                <c:pt idx="1099">
                  <c:v>92.055214332407388</c:v>
                </c:pt>
                <c:pt idx="1100">
                  <c:v>86.239637925000025</c:v>
                </c:pt>
                <c:pt idx="1101">
                  <c:v>82.281630621296316</c:v>
                </c:pt>
                <c:pt idx="1102">
                  <c:v>80.890588385185183</c:v>
                </c:pt>
                <c:pt idx="1103">
                  <c:v>82.002473466666643</c:v>
                </c:pt>
                <c:pt idx="1104">
                  <c:v>85.953839818518503</c:v>
                </c:pt>
                <c:pt idx="1105">
                  <c:v>92.055214332407388</c:v>
                </c:pt>
                <c:pt idx="1106">
                  <c:v>96.84428932500002</c:v>
                </c:pt>
                <c:pt idx="1107">
                  <c:v>98.671499791666676</c:v>
                </c:pt>
                <c:pt idx="1108">
                  <c:v>98.365778829629591</c:v>
                </c:pt>
                <c:pt idx="1109">
                  <c:v>95.635636087962951</c:v>
                </c:pt>
                <c:pt idx="1110">
                  <c:v>91.1707818518518</c:v>
                </c:pt>
                <c:pt idx="1111">
                  <c:v>88.833166800000001</c:v>
                </c:pt>
                <c:pt idx="1112">
                  <c:v>89.123708443518467</c:v>
                </c:pt>
                <c:pt idx="1113">
                  <c:v>92.943915996296326</c:v>
                </c:pt>
                <c:pt idx="1114">
                  <c:v>101.13434422129632</c:v>
                </c:pt>
                <c:pt idx="1115">
                  <c:v>109.67057629629628</c:v>
                </c:pt>
                <c:pt idx="1116">
                  <c:v>114.23291021851853</c:v>
                </c:pt>
                <c:pt idx="1117">
                  <c:v>115.22264922129632</c:v>
                </c:pt>
                <c:pt idx="1118">
                  <c:v>113.90394592500002</c:v>
                </c:pt>
                <c:pt idx="1119">
                  <c:v>109.99337399166666</c:v>
                </c:pt>
                <c:pt idx="1120">
                  <c:v>106.15110899166669</c:v>
                </c:pt>
                <c:pt idx="1121">
                  <c:v>103.94133226296299</c:v>
                </c:pt>
                <c:pt idx="1122">
                  <c:v>102.37715092500002</c:v>
                </c:pt>
                <c:pt idx="1123">
                  <c:v>99.899127176851835</c:v>
                </c:pt>
                <c:pt idx="1124">
                  <c:v>94.734126874074093</c:v>
                </c:pt>
                <c:pt idx="1125">
                  <c:v>86.239637925000025</c:v>
                </c:pt>
                <c:pt idx="1126">
                  <c:v>73.848333299999979</c:v>
                </c:pt>
                <c:pt idx="1127">
                  <c:v>60.486026643518507</c:v>
                </c:pt>
                <c:pt idx="1128">
                  <c:v>48.456179540740742</c:v>
                </c:pt>
                <c:pt idx="1129">
                  <c:v>38.138274954629637</c:v>
                </c:pt>
                <c:pt idx="1130">
                  <c:v>31.080603374074069</c:v>
                </c:pt>
                <c:pt idx="1131">
                  <c:v>25.672259621296291</c:v>
                </c:pt>
                <c:pt idx="1132">
                  <c:v>21.062253151851859</c:v>
                </c:pt>
                <c:pt idx="1133">
                  <c:v>16.781685329629632</c:v>
                </c:pt>
                <c:pt idx="1134">
                  <c:v>12.546655462962963</c:v>
                </c:pt>
                <c:pt idx="1135">
                  <c:v>8.9263879962962971</c:v>
                </c:pt>
                <c:pt idx="1136">
                  <c:v>6.3015517768518512</c:v>
                </c:pt>
                <c:pt idx="1137">
                  <c:v>5.0556617740740748</c:v>
                </c:pt>
                <c:pt idx="1138">
                  <c:v>4.78243404074074</c:v>
                </c:pt>
                <c:pt idx="1139">
                  <c:v>4.8500294435185189</c:v>
                </c:pt>
                <c:pt idx="1140">
                  <c:v>5.0556617740740748</c:v>
                </c:pt>
                <c:pt idx="1141">
                  <c:v>5.4078693990740776</c:v>
                </c:pt>
                <c:pt idx="1142">
                  <c:v>6.3791086074074075</c:v>
                </c:pt>
                <c:pt idx="1143">
                  <c:v>8.6524487324074144</c:v>
                </c:pt>
                <c:pt idx="1144">
                  <c:v>12.007078125</c:v>
                </c:pt>
                <c:pt idx="1145">
                  <c:v>14.120561051851848</c:v>
                </c:pt>
                <c:pt idx="1146">
                  <c:v>14.587325096296301</c:v>
                </c:pt>
                <c:pt idx="1147">
                  <c:v>12.221485999074075</c:v>
                </c:pt>
                <c:pt idx="1148">
                  <c:v>7.1807663666666661</c:v>
                </c:pt>
                <c:pt idx="1149">
                  <c:v>4.5167959666666677</c:v>
                </c:pt>
                <c:pt idx="1150">
                  <c:v>3.4153466666666663</c:v>
                </c:pt>
                <c:pt idx="1151">
                  <c:v>3.4153466666666663</c:v>
                </c:pt>
                <c:pt idx="1152">
                  <c:v>3.4153466666666663</c:v>
                </c:pt>
                <c:pt idx="1153">
                  <c:v>4.5824939546296308</c:v>
                </c:pt>
                <c:pt idx="1154">
                  <c:v>8.3827786518518508</c:v>
                </c:pt>
                <c:pt idx="1155">
                  <c:v>14.942378843518519</c:v>
                </c:pt>
                <c:pt idx="1156">
                  <c:v>21.062253151851859</c:v>
                </c:pt>
                <c:pt idx="1157">
                  <c:v>27.09603226296295</c:v>
                </c:pt>
                <c:pt idx="1158">
                  <c:v>34.609794929629643</c:v>
                </c:pt>
                <c:pt idx="1159">
                  <c:v>44.673683107407399</c:v>
                </c:pt>
                <c:pt idx="1160">
                  <c:v>56.713965991666647</c:v>
                </c:pt>
                <c:pt idx="1161">
                  <c:v>68.649416707407383</c:v>
                </c:pt>
                <c:pt idx="1162">
                  <c:v>79.236991374074051</c:v>
                </c:pt>
                <c:pt idx="1163">
                  <c:v>89.706214791666667</c:v>
                </c:pt>
                <c:pt idx="1164">
                  <c:v>100.20721990740741</c:v>
                </c:pt>
                <c:pt idx="1165">
                  <c:v>110.96461320000003</c:v>
                </c:pt>
                <c:pt idx="1166">
                  <c:v>121.59013616296292</c:v>
                </c:pt>
                <c:pt idx="1167">
                  <c:v>126.39154435185185</c:v>
                </c:pt>
                <c:pt idx="1168">
                  <c:v>130.93324388796302</c:v>
                </c:pt>
                <c:pt idx="1169">
                  <c:v>137.71531596666665</c:v>
                </c:pt>
                <c:pt idx="1170">
                  <c:v>143.92863795462969</c:v>
                </c:pt>
                <c:pt idx="1171">
                  <c:v>149.90169979166663</c:v>
                </c:pt>
                <c:pt idx="1172">
                  <c:v>155.61173250000002</c:v>
                </c:pt>
                <c:pt idx="1173">
                  <c:v>160.64675988796299</c:v>
                </c:pt>
                <c:pt idx="1174">
                  <c:v>165.36563053240741</c:v>
                </c:pt>
                <c:pt idx="1175">
                  <c:v>169.75126769999997</c:v>
                </c:pt>
                <c:pt idx="1176">
                  <c:v>173.38220812500003</c:v>
                </c:pt>
                <c:pt idx="1177">
                  <c:v>176.64196677685177</c:v>
                </c:pt>
                <c:pt idx="1178">
                  <c:v>179.93208406574072</c:v>
                </c:pt>
                <c:pt idx="1179">
                  <c:v>184.08742251018523</c:v>
                </c:pt>
                <c:pt idx="1180">
                  <c:v>188.29019632499998</c:v>
                </c:pt>
                <c:pt idx="1181">
                  <c:v>192.54040551018517</c:v>
                </c:pt>
                <c:pt idx="1182">
                  <c:v>196.40615101851853</c:v>
                </c:pt>
                <c:pt idx="1183">
                  <c:v>199.4394057768518</c:v>
                </c:pt>
                <c:pt idx="1184">
                  <c:v>202.05783822129627</c:v>
                </c:pt>
                <c:pt idx="1185">
                  <c:v>204.25290998518517</c:v>
                </c:pt>
                <c:pt idx="1186">
                  <c:v>205.57564528796291</c:v>
                </c:pt>
                <c:pt idx="1187">
                  <c:v>205.57564528796291</c:v>
                </c:pt>
                <c:pt idx="1188">
                  <c:v>205.57564528796291</c:v>
                </c:pt>
                <c:pt idx="1189">
                  <c:v>205.57564528796291</c:v>
                </c:pt>
                <c:pt idx="1190">
                  <c:v>205.57564528796291</c:v>
                </c:pt>
                <c:pt idx="1191">
                  <c:v>205.57564528796291</c:v>
                </c:pt>
                <c:pt idx="1192">
                  <c:v>205.57564528796291</c:v>
                </c:pt>
                <c:pt idx="1193">
                  <c:v>205.57564528796291</c:v>
                </c:pt>
                <c:pt idx="1194">
                  <c:v>205.57564528796291</c:v>
                </c:pt>
                <c:pt idx="1195">
                  <c:v>205.57564528796291</c:v>
                </c:pt>
                <c:pt idx="1196">
                  <c:v>206.01750576296297</c:v>
                </c:pt>
                <c:pt idx="1197">
                  <c:v>206.01750576296297</c:v>
                </c:pt>
                <c:pt idx="1198">
                  <c:v>206.45984059166665</c:v>
                </c:pt>
                <c:pt idx="1199">
                  <c:v>208.23392344351853</c:v>
                </c:pt>
                <c:pt idx="1200">
                  <c:v>210.46219996666667</c:v>
                </c:pt>
                <c:pt idx="1201">
                  <c:v>214.05210879629632</c:v>
                </c:pt>
                <c:pt idx="1202">
                  <c:v>217.67237626296298</c:v>
                </c:pt>
                <c:pt idx="1203">
                  <c:v>220.40749971851858</c:v>
                </c:pt>
                <c:pt idx="1204">
                  <c:v>222.24040242962957</c:v>
                </c:pt>
                <c:pt idx="1205">
                  <c:v>223.1596999074074</c:v>
                </c:pt>
                <c:pt idx="1206">
                  <c:v>223.62006017685181</c:v>
                </c:pt>
                <c:pt idx="1207">
                  <c:v>224.08089480000001</c:v>
                </c:pt>
                <c:pt idx="1208">
                  <c:v>224.54220377685175</c:v>
                </c:pt>
                <c:pt idx="1209">
                  <c:v>225.00398710740743</c:v>
                </c:pt>
                <c:pt idx="1210">
                  <c:v>225.00398710740743</c:v>
                </c:pt>
                <c:pt idx="1211">
                  <c:v>225.00398710740743</c:v>
                </c:pt>
                <c:pt idx="1212">
                  <c:v>225.00398710740743</c:v>
                </c:pt>
                <c:pt idx="1213">
                  <c:v>224.54220377685175</c:v>
                </c:pt>
                <c:pt idx="1214">
                  <c:v>224.54220377685175</c:v>
                </c:pt>
                <c:pt idx="1215">
                  <c:v>224.54220377685175</c:v>
                </c:pt>
                <c:pt idx="1216">
                  <c:v>224.54220377685175</c:v>
                </c:pt>
                <c:pt idx="1217">
                  <c:v>224.08089480000001</c:v>
                </c:pt>
                <c:pt idx="1218">
                  <c:v>223.62006017685181</c:v>
                </c:pt>
                <c:pt idx="1219">
                  <c:v>223.1596999074074</c:v>
                </c:pt>
                <c:pt idx="1220">
                  <c:v>222.69981399166662</c:v>
                </c:pt>
                <c:pt idx="1221">
                  <c:v>221.78146522129632</c:v>
                </c:pt>
                <c:pt idx="1222">
                  <c:v>220.40749971851858</c:v>
                </c:pt>
                <c:pt idx="1223">
                  <c:v>219.03780339907408</c:v>
                </c:pt>
                <c:pt idx="1224">
                  <c:v>217.21818259166665</c:v>
                </c:pt>
                <c:pt idx="1225">
                  <c:v>216.31121831018524</c:v>
                </c:pt>
                <c:pt idx="1226">
                  <c:v>215.40615144351852</c:v>
                </c:pt>
                <c:pt idx="1227">
                  <c:v>214.95432954074076</c:v>
                </c:pt>
                <c:pt idx="1228">
                  <c:v>214.05210879629632</c:v>
                </c:pt>
                <c:pt idx="1229">
                  <c:v>213.60170995462965</c:v>
                </c:pt>
                <c:pt idx="1230">
                  <c:v>212.70233533240744</c:v>
                </c:pt>
                <c:pt idx="1231">
                  <c:v>211.80485812499998</c:v>
                </c:pt>
                <c:pt idx="1232">
                  <c:v>211.35683105185183</c:v>
                </c:pt>
                <c:pt idx="1233">
                  <c:v>211.35683105185183</c:v>
                </c:pt>
                <c:pt idx="1234">
                  <c:v>210.90927833240741</c:v>
                </c:pt>
                <c:pt idx="1235">
                  <c:v>210.90927833240741</c:v>
                </c:pt>
                <c:pt idx="1236">
                  <c:v>210.01559595462959</c:v>
                </c:pt>
                <c:pt idx="1237">
                  <c:v>209.12381099166672</c:v>
                </c:pt>
                <c:pt idx="1238">
                  <c:v>206.90264977407415</c:v>
                </c:pt>
                <c:pt idx="1239">
                  <c:v>204.25290998518517</c:v>
                </c:pt>
                <c:pt idx="1240">
                  <c:v>200.74648740740741</c:v>
                </c:pt>
                <c:pt idx="1241">
                  <c:v>197.70327122129629</c:v>
                </c:pt>
                <c:pt idx="1242">
                  <c:v>194.68329836666663</c:v>
                </c:pt>
                <c:pt idx="1243">
                  <c:v>192.11324999999999</c:v>
                </c:pt>
                <c:pt idx="1244">
                  <c:v>189.13644333240742</c:v>
                </c:pt>
                <c:pt idx="1245">
                  <c:v>186.60339455462966</c:v>
                </c:pt>
                <c:pt idx="1246">
                  <c:v>184.08742251018523</c:v>
                </c:pt>
                <c:pt idx="1247">
                  <c:v>181.17370488518517</c:v>
                </c:pt>
                <c:pt idx="1248">
                  <c:v>178.28323059166661</c:v>
                </c:pt>
                <c:pt idx="1249">
                  <c:v>175.41599962962962</c:v>
                </c:pt>
                <c:pt idx="1250">
                  <c:v>172.57201199907405</c:v>
                </c:pt>
                <c:pt idx="1251">
                  <c:v>170.15280811018525</c:v>
                </c:pt>
                <c:pt idx="1252">
                  <c:v>167.75068095462964</c:v>
                </c:pt>
                <c:pt idx="1253">
                  <c:v>165.36563053240741</c:v>
                </c:pt>
                <c:pt idx="1254">
                  <c:v>162.99765684351854</c:v>
                </c:pt>
                <c:pt idx="1255">
                  <c:v>160.64675988796299</c:v>
                </c:pt>
                <c:pt idx="1256">
                  <c:v>158.31293966574077</c:v>
                </c:pt>
                <c:pt idx="1257">
                  <c:v>155.99619617685181</c:v>
                </c:pt>
                <c:pt idx="1258">
                  <c:v>153.6965294212963</c:v>
                </c:pt>
                <c:pt idx="1259">
                  <c:v>151.41393939907411</c:v>
                </c:pt>
                <c:pt idx="1260">
                  <c:v>149.52482577407406</c:v>
                </c:pt>
                <c:pt idx="1261">
                  <c:v>148.02207324074072</c:v>
                </c:pt>
                <c:pt idx="1262">
                  <c:v>146.89998955462966</c:v>
                </c:pt>
                <c:pt idx="1263">
                  <c:v>146.89998955462966</c:v>
                </c:pt>
                <c:pt idx="1264">
                  <c:v>147.27354309629629</c:v>
                </c:pt>
                <c:pt idx="1265">
                  <c:v>148.39704984351857</c:v>
                </c:pt>
                <c:pt idx="1266">
                  <c:v>149.52482577407406</c:v>
                </c:pt>
                <c:pt idx="1267">
                  <c:v>150.27904816296294</c:v>
                </c:pt>
                <c:pt idx="1268">
                  <c:v>151.03516796666665</c:v>
                </c:pt>
                <c:pt idx="1269">
                  <c:v>151.03516796666665</c:v>
                </c:pt>
                <c:pt idx="1270">
                  <c:v>150.27904816296294</c:v>
                </c:pt>
                <c:pt idx="1271">
                  <c:v>149.1484261101852</c:v>
                </c:pt>
                <c:pt idx="1272">
                  <c:v>147.64757099166667</c:v>
                </c:pt>
                <c:pt idx="1273">
                  <c:v>146.15430553240739</c:v>
                </c:pt>
                <c:pt idx="1274">
                  <c:v>145.03933715185181</c:v>
                </c:pt>
                <c:pt idx="1275">
                  <c:v>143.92863795462969</c:v>
                </c:pt>
                <c:pt idx="1276">
                  <c:v>143.19054359166662</c:v>
                </c:pt>
                <c:pt idx="1277">
                  <c:v>143.19054359166662</c:v>
                </c:pt>
                <c:pt idx="1278">
                  <c:v>143.55935359629632</c:v>
                </c:pt>
                <c:pt idx="1279">
                  <c:v>143.92863795462969</c:v>
                </c:pt>
                <c:pt idx="1280">
                  <c:v>144.6686297324074</c:v>
                </c:pt>
                <c:pt idx="1281">
                  <c:v>145.41051892500002</c:v>
                </c:pt>
                <c:pt idx="1282">
                  <c:v>145.41051892500002</c:v>
                </c:pt>
                <c:pt idx="1283">
                  <c:v>145.78217505185185</c:v>
                </c:pt>
                <c:pt idx="1284">
                  <c:v>145.78217505185185</c:v>
                </c:pt>
                <c:pt idx="1285">
                  <c:v>145.78217505185185</c:v>
                </c:pt>
                <c:pt idx="1286">
                  <c:v>145.03933715185181</c:v>
                </c:pt>
                <c:pt idx="1287">
                  <c:v>144.29839666666669</c:v>
                </c:pt>
                <c:pt idx="1288">
                  <c:v>143.19054359166662</c:v>
                </c:pt>
                <c:pt idx="1289">
                  <c:v>141.72004711018519</c:v>
                </c:pt>
                <c:pt idx="1290">
                  <c:v>140.25714028796298</c:v>
                </c:pt>
                <c:pt idx="1291">
                  <c:v>139.16494088518519</c:v>
                </c:pt>
                <c:pt idx="1292">
                  <c:v>137.71531596666665</c:v>
                </c:pt>
                <c:pt idx="1293">
                  <c:v>135.91395777685179</c:v>
                </c:pt>
                <c:pt idx="1294">
                  <c:v>134.12445842962964</c:v>
                </c:pt>
                <c:pt idx="1295">
                  <c:v>132.34681792500001</c:v>
                </c:pt>
                <c:pt idx="1296">
                  <c:v>131.28592586666664</c:v>
                </c:pt>
                <c:pt idx="1297">
                  <c:v>130.93324388796302</c:v>
                </c:pt>
                <c:pt idx="1298">
                  <c:v>131.28592586666664</c:v>
                </c:pt>
                <c:pt idx="1299">
                  <c:v>131.9927128851852</c:v>
                </c:pt>
                <c:pt idx="1300">
                  <c:v>133.05645106574076</c:v>
                </c:pt>
                <c:pt idx="1301">
                  <c:v>133.76798162129629</c:v>
                </c:pt>
                <c:pt idx="1302">
                  <c:v>134.48140959166668</c:v>
                </c:pt>
                <c:pt idx="1303">
                  <c:v>135.19673497685181</c:v>
                </c:pt>
                <c:pt idx="1304">
                  <c:v>136.27328070740737</c:v>
                </c:pt>
                <c:pt idx="1305">
                  <c:v>136.63307799166668</c:v>
                </c:pt>
                <c:pt idx="1306">
                  <c:v>136.99334962962965</c:v>
                </c:pt>
                <c:pt idx="1307">
                  <c:v>136.99334962962965</c:v>
                </c:pt>
                <c:pt idx="1308">
                  <c:v>136.99334962962965</c:v>
                </c:pt>
                <c:pt idx="1309">
                  <c:v>136.63307799166668</c:v>
                </c:pt>
                <c:pt idx="1310">
                  <c:v>136.63307799166668</c:v>
                </c:pt>
                <c:pt idx="1311">
                  <c:v>136.27328070740737</c:v>
                </c:pt>
                <c:pt idx="1312">
                  <c:v>135.91395777685179</c:v>
                </c:pt>
                <c:pt idx="1313">
                  <c:v>135.19673497685181</c:v>
                </c:pt>
                <c:pt idx="1314">
                  <c:v>134.12445842962964</c:v>
                </c:pt>
                <c:pt idx="1315">
                  <c:v>133.41197916666664</c:v>
                </c:pt>
                <c:pt idx="1316">
                  <c:v>132.34681792500001</c:v>
                </c:pt>
                <c:pt idx="1317">
                  <c:v>130.22930299166663</c:v>
                </c:pt>
                <c:pt idx="1318">
                  <c:v>128.82711344351856</c:v>
                </c:pt>
                <c:pt idx="1319">
                  <c:v>127.43251355462964</c:v>
                </c:pt>
                <c:pt idx="1320">
                  <c:v>128.12886479166667</c:v>
                </c:pt>
                <c:pt idx="1321">
                  <c:v>129.87804407407407</c:v>
                </c:pt>
                <c:pt idx="1322">
                  <c:v>133.05645106574076</c:v>
                </c:pt>
                <c:pt idx="1323">
                  <c:v>137.35409562129624</c:v>
                </c:pt>
                <c:pt idx="1324">
                  <c:v>143.19054359166662</c:v>
                </c:pt>
                <c:pt idx="1325">
                  <c:v>148.77250080000002</c:v>
                </c:pt>
                <c:pt idx="1326">
                  <c:v>152.9337686657407</c:v>
                </c:pt>
                <c:pt idx="1327">
                  <c:v>154.84422820740741</c:v>
                </c:pt>
                <c:pt idx="1328">
                  <c:v>155.61173250000002</c:v>
                </c:pt>
                <c:pt idx="1329">
                  <c:v>155.61173250000002</c:v>
                </c:pt>
                <c:pt idx="1330">
                  <c:v>155.61173250000002</c:v>
                </c:pt>
                <c:pt idx="1331">
                  <c:v>155.61173250000002</c:v>
                </c:pt>
                <c:pt idx="1332">
                  <c:v>155.61173250000002</c:v>
                </c:pt>
                <c:pt idx="1333">
                  <c:v>155.22774317685187</c:v>
                </c:pt>
                <c:pt idx="1334">
                  <c:v>154.07862132962961</c:v>
                </c:pt>
                <c:pt idx="1335">
                  <c:v>152.9337686657407</c:v>
                </c:pt>
                <c:pt idx="1336">
                  <c:v>151.79318518518517</c:v>
                </c:pt>
                <c:pt idx="1337">
                  <c:v>151.41393939907411</c:v>
                </c:pt>
                <c:pt idx="1338">
                  <c:v>151.03516796666665</c:v>
                </c:pt>
                <c:pt idx="1339">
                  <c:v>151.03516796666665</c:v>
                </c:pt>
                <c:pt idx="1340">
                  <c:v>151.03516796666665</c:v>
                </c:pt>
                <c:pt idx="1341">
                  <c:v>151.41393939907411</c:v>
                </c:pt>
                <c:pt idx="1342">
                  <c:v>151.79318518518517</c:v>
                </c:pt>
                <c:pt idx="1343">
                  <c:v>153.31491186666671</c:v>
                </c:pt>
                <c:pt idx="1344">
                  <c:v>154.84422820740741</c:v>
                </c:pt>
                <c:pt idx="1345">
                  <c:v>156.38113420740748</c:v>
                </c:pt>
                <c:pt idx="1346">
                  <c:v>157.5387944212963</c:v>
                </c:pt>
                <c:pt idx="1347">
                  <c:v>157.92562986666667</c:v>
                </c:pt>
                <c:pt idx="1348">
                  <c:v>157.92562986666667</c:v>
                </c:pt>
                <c:pt idx="1349">
                  <c:v>157.15243332962967</c:v>
                </c:pt>
                <c:pt idx="1350">
                  <c:v>154.46118759166669</c:v>
                </c:pt>
                <c:pt idx="1351">
                  <c:v>150.27904816296294</c:v>
                </c:pt>
                <c:pt idx="1352">
                  <c:v>145.03933715185181</c:v>
                </c:pt>
                <c:pt idx="1353">
                  <c:v>139.89259946666667</c:v>
                </c:pt>
                <c:pt idx="1354">
                  <c:v>134.48140959166668</c:v>
                </c:pt>
                <c:pt idx="1355">
                  <c:v>129.17694930000005</c:v>
                </c:pt>
                <c:pt idx="1356">
                  <c:v>123.2942518435185</c:v>
                </c:pt>
                <c:pt idx="1357">
                  <c:v>116.88170129999999</c:v>
                </c:pt>
                <c:pt idx="1358">
                  <c:v>110.31664604074076</c:v>
                </c:pt>
                <c:pt idx="1359">
                  <c:v>103.62754728796297</c:v>
                </c:pt>
                <c:pt idx="1360">
                  <c:v>96.541414485185214</c:v>
                </c:pt>
                <c:pt idx="1361">
                  <c:v>89.998179496296302</c:v>
                </c:pt>
                <c:pt idx="1362">
                  <c:v>85.953839818518503</c:v>
                </c:pt>
                <c:pt idx="1363">
                  <c:v>84.815390929629615</c:v>
                </c:pt>
                <c:pt idx="1364">
                  <c:v>86.525910385185213</c:v>
                </c:pt>
                <c:pt idx="1365">
                  <c:v>90.583531966666627</c:v>
                </c:pt>
                <c:pt idx="1366">
                  <c:v>92.943915996296326</c:v>
                </c:pt>
                <c:pt idx="1367">
                  <c:v>93.241098591666685</c:v>
                </c:pt>
                <c:pt idx="1368">
                  <c:v>90.876919732407387</c:v>
                </c:pt>
                <c:pt idx="1369">
                  <c:v>85.383666666666684</c:v>
                </c:pt>
                <c:pt idx="1370">
                  <c:v>80.890588385185183</c:v>
                </c:pt>
                <c:pt idx="1371">
                  <c:v>79.236991374074051</c:v>
                </c:pt>
                <c:pt idx="1372">
                  <c:v>79.236991374074051</c:v>
                </c:pt>
                <c:pt idx="1373">
                  <c:v>79.236991374074051</c:v>
                </c:pt>
                <c:pt idx="1374">
                  <c:v>77.872038591666623</c:v>
                </c:pt>
                <c:pt idx="1375">
                  <c:v>74.910885596296282</c:v>
                </c:pt>
                <c:pt idx="1376">
                  <c:v>69.931357591666654</c:v>
                </c:pt>
                <c:pt idx="1377">
                  <c:v>61.206807096296288</c:v>
                </c:pt>
                <c:pt idx="1378">
                  <c:v>49.101537754629625</c:v>
                </c:pt>
                <c:pt idx="1379">
                  <c:v>38.328727966666669</c:v>
                </c:pt>
                <c:pt idx="1380">
                  <c:v>28.888377732407413</c:v>
                </c:pt>
                <c:pt idx="1381">
                  <c:v>20.780487051851853</c:v>
                </c:pt>
                <c:pt idx="1382">
                  <c:v>17.676553591666668</c:v>
                </c:pt>
                <c:pt idx="1383">
                  <c:v>20.361395554629627</c:v>
                </c:pt>
                <c:pt idx="1384">
                  <c:v>25.672259621296291</c:v>
                </c:pt>
                <c:pt idx="1385">
                  <c:v>30.058845496296303</c:v>
                </c:pt>
                <c:pt idx="1386">
                  <c:v>31.945112999074073</c:v>
                </c:pt>
                <c:pt idx="1387">
                  <c:v>33.531114607407403</c:v>
                </c:pt>
                <c:pt idx="1388">
                  <c:v>36.818385774074081</c:v>
                </c:pt>
                <c:pt idx="1389">
                  <c:v>42.840068865740733</c:v>
                </c:pt>
                <c:pt idx="1390">
                  <c:v>51.283564791666656</c:v>
                </c:pt>
                <c:pt idx="1391">
                  <c:v>59.769515374074096</c:v>
                </c:pt>
                <c:pt idx="1392">
                  <c:v>66.121111466666648</c:v>
                </c:pt>
                <c:pt idx="1393">
                  <c:v>69.931357591666654</c:v>
                </c:pt>
                <c:pt idx="1394">
                  <c:v>71.48534032500001</c:v>
                </c:pt>
                <c:pt idx="1395">
                  <c:v>71.48534032500001</c:v>
                </c:pt>
                <c:pt idx="1396">
                  <c:v>70.965448665740766</c:v>
                </c:pt>
                <c:pt idx="1397">
                  <c:v>69.417158176851842</c:v>
                </c:pt>
                <c:pt idx="1398">
                  <c:v>67.126741318518484</c:v>
                </c:pt>
                <c:pt idx="1399">
                  <c:v>64.379521843518518</c:v>
                </c:pt>
                <c:pt idx="1400">
                  <c:v>60.966072591666666</c:v>
                </c:pt>
                <c:pt idx="1401">
                  <c:v>57.178832621296301</c:v>
                </c:pt>
                <c:pt idx="1402">
                  <c:v>53.287946366666645</c:v>
                </c:pt>
                <c:pt idx="1403">
                  <c:v>48.456179540740742</c:v>
                </c:pt>
                <c:pt idx="1404">
                  <c:v>41.440488262962958</c:v>
                </c:pt>
                <c:pt idx="1405">
                  <c:v>31.597886087962966</c:v>
                </c:pt>
                <c:pt idx="1406">
                  <c:v>23.087743466666666</c:v>
                </c:pt>
                <c:pt idx="1407">
                  <c:v>18.067183866666671</c:v>
                </c:pt>
                <c:pt idx="1408">
                  <c:v>17.162354176851849</c:v>
                </c:pt>
                <c:pt idx="1409">
                  <c:v>17.676553591666668</c:v>
                </c:pt>
                <c:pt idx="1410">
                  <c:v>17.936499421296293</c:v>
                </c:pt>
                <c:pt idx="1411">
                  <c:v>17.806289329629628</c:v>
                </c:pt>
                <c:pt idx="1412">
                  <c:v>17.418505176851852</c:v>
                </c:pt>
                <c:pt idx="1413">
                  <c:v>16.908100591666663</c:v>
                </c:pt>
                <c:pt idx="1414">
                  <c:v>17.034990207407411</c:v>
                </c:pt>
                <c:pt idx="1415">
                  <c:v>18.861251966666671</c:v>
                </c:pt>
                <c:pt idx="1416">
                  <c:v>22.939982287962966</c:v>
                </c:pt>
                <c:pt idx="1417">
                  <c:v>28.723065466666668</c:v>
                </c:pt>
                <c:pt idx="1418">
                  <c:v>34.973149866666652</c:v>
                </c:pt>
                <c:pt idx="1419">
                  <c:v>39.675180954629631</c:v>
                </c:pt>
                <c:pt idx="1420">
                  <c:v>41.242445591666659</c:v>
                </c:pt>
                <c:pt idx="1421">
                  <c:v>39.675180954629631</c:v>
                </c:pt>
                <c:pt idx="1422">
                  <c:v>34.79123522129629</c:v>
                </c:pt>
                <c:pt idx="1423">
                  <c:v>29.554370332407412</c:v>
                </c:pt>
                <c:pt idx="1424">
                  <c:v>27.903619443518512</c:v>
                </c:pt>
                <c:pt idx="1425">
                  <c:v>28.3938639962963</c:v>
                </c:pt>
                <c:pt idx="1426">
                  <c:v>31.252556591666657</c:v>
                </c:pt>
                <c:pt idx="1427">
                  <c:v>37.005518310185195</c:v>
                </c:pt>
                <c:pt idx="1428">
                  <c:v>41.440488262962958</c:v>
                </c:pt>
                <c:pt idx="1429">
                  <c:v>42.840068865740733</c:v>
                </c:pt>
                <c:pt idx="1430">
                  <c:v>41.639005287962959</c:v>
                </c:pt>
                <c:pt idx="1431">
                  <c:v>38.138274954629637</c:v>
                </c:pt>
                <c:pt idx="1432">
                  <c:v>31.771262366666665</c:v>
                </c:pt>
                <c:pt idx="1433">
                  <c:v>23.235978999074081</c:v>
                </c:pt>
                <c:pt idx="1434">
                  <c:v>16.033155185185191</c:v>
                </c:pt>
                <c:pt idx="1435">
                  <c:v>10.064836885185189</c:v>
                </c:pt>
                <c:pt idx="1436">
                  <c:v>8.6524487324074144</c:v>
                </c:pt>
                <c:pt idx="1437">
                  <c:v>9.2045964435185184</c:v>
                </c:pt>
                <c:pt idx="1438">
                  <c:v>10.5593506212963</c:v>
                </c:pt>
                <c:pt idx="1439">
                  <c:v>11.479359629629631</c:v>
                </c:pt>
                <c:pt idx="1440">
                  <c:v>11.5839546212963</c:v>
                </c:pt>
                <c:pt idx="1441">
                  <c:v>10.861751107407406</c:v>
                </c:pt>
                <c:pt idx="1442">
                  <c:v>9.1113859407407407</c:v>
                </c:pt>
                <c:pt idx="1443">
                  <c:v>7.9428155916666663</c:v>
                </c:pt>
                <c:pt idx="1444">
                  <c:v>7.6845299999999996</c:v>
                </c:pt>
                <c:pt idx="1445">
                  <c:v>7.9428155916666663</c:v>
                </c:pt>
                <c:pt idx="1446">
                  <c:v>8.1173777546296275</c:v>
                </c:pt>
                <c:pt idx="1447">
                  <c:v>7.5993835101851825</c:v>
                </c:pt>
                <c:pt idx="1448">
                  <c:v>5.3364791666666687</c:v>
                </c:pt>
                <c:pt idx="1449">
                  <c:v>2.3245703250000003</c:v>
                </c:pt>
                <c:pt idx="1450">
                  <c:v>0.50186621851851854</c:v>
                </c:pt>
                <c:pt idx="1451">
                  <c:v>3.4153466666666674E-2</c:v>
                </c:pt>
                <c:pt idx="1452">
                  <c:v>0</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0</c:v>
                </c:pt>
                <c:pt idx="1479">
                  <c:v>0.11479359629629635</c:v>
                </c:pt>
                <c:pt idx="1480">
                  <c:v>0.45917438518518533</c:v>
                </c:pt>
                <c:pt idx="1481">
                  <c:v>0.94135492500000006</c:v>
                </c:pt>
                <c:pt idx="1482">
                  <c:v>1.4802207324074075</c:v>
                </c:pt>
                <c:pt idx="1483">
                  <c:v>2.0074648740740741</c:v>
                </c:pt>
                <c:pt idx="1484">
                  <c:v>2.5653048296296297</c:v>
                </c:pt>
                <c:pt idx="1485">
                  <c:v>3.1366638657407404</c:v>
                </c:pt>
                <c:pt idx="1486">
                  <c:v>3.9468599916666669</c:v>
                </c:pt>
                <c:pt idx="1487">
                  <c:v>5.1251545916666652</c:v>
                </c:pt>
                <c:pt idx="1488">
                  <c:v>6.8544110185185172</c:v>
                </c:pt>
                <c:pt idx="1489">
                  <c:v>9.2982812999999993</c:v>
                </c:pt>
                <c:pt idx="1490">
                  <c:v>12.655993991666671</c:v>
                </c:pt>
                <c:pt idx="1491">
                  <c:v>16.908100591666663</c:v>
                </c:pt>
                <c:pt idx="1492">
                  <c:v>22.063376643518517</c:v>
                </c:pt>
                <c:pt idx="1493">
                  <c:v>27.579161510185187</c:v>
                </c:pt>
                <c:pt idx="1494">
                  <c:v>33.352994791666646</c:v>
                </c:pt>
                <c:pt idx="1495">
                  <c:v>39.095283551851864</c:v>
                </c:pt>
                <c:pt idx="1496">
                  <c:v>44.468050776851861</c:v>
                </c:pt>
                <c:pt idx="1497">
                  <c:v>49.534148332407412</c:v>
                </c:pt>
                <c:pt idx="1498">
                  <c:v>53.964611925000007</c:v>
                </c:pt>
                <c:pt idx="1499">
                  <c:v>57.645596665740726</c:v>
                </c:pt>
                <c:pt idx="1500">
                  <c:v>60.486026643518507</c:v>
                </c:pt>
                <c:pt idx="1501">
                  <c:v>62.417594924999989</c:v>
                </c:pt>
                <c:pt idx="1502">
                  <c:v>64.379521843518518</c:v>
                </c:pt>
                <c:pt idx="1503">
                  <c:v>65.87088988796296</c:v>
                </c:pt>
                <c:pt idx="1504">
                  <c:v>67.632402366666639</c:v>
                </c:pt>
                <c:pt idx="1505">
                  <c:v>69.160769999999999</c:v>
                </c:pt>
                <c:pt idx="1506">
                  <c:v>70.447454421296328</c:v>
                </c:pt>
                <c:pt idx="1507">
                  <c:v>71.745997685185188</c:v>
                </c:pt>
                <c:pt idx="1508">
                  <c:v>73.319903274074093</c:v>
                </c:pt>
                <c:pt idx="1509">
                  <c:v>75.177709554629587</c:v>
                </c:pt>
                <c:pt idx="1510">
                  <c:v>77.600471096296275</c:v>
                </c:pt>
                <c:pt idx="1511">
                  <c:v>81.167848124999992</c:v>
                </c:pt>
                <c:pt idx="1512">
                  <c:v>85.953839818518503</c:v>
                </c:pt>
                <c:pt idx="1513">
                  <c:v>92.055214332407388</c:v>
                </c:pt>
                <c:pt idx="1514">
                  <c:v>99.284364776851831</c:v>
                </c:pt>
                <c:pt idx="1515">
                  <c:v>106.78674295462957</c:v>
                </c:pt>
                <c:pt idx="1516">
                  <c:v>113.57545598518519</c:v>
                </c:pt>
                <c:pt idx="1517">
                  <c:v>118.55261222129631</c:v>
                </c:pt>
                <c:pt idx="1518">
                  <c:v>122.6111825101852</c:v>
                </c:pt>
                <c:pt idx="1519">
                  <c:v>125.35484433240742</c:v>
                </c:pt>
                <c:pt idx="1520">
                  <c:v>127.78045199629631</c:v>
                </c:pt>
                <c:pt idx="1521">
                  <c:v>129.17694930000005</c:v>
                </c:pt>
                <c:pt idx="1522">
                  <c:v>130.22930299166663</c:v>
                </c:pt>
                <c:pt idx="1523">
                  <c:v>129.87804407407407</c:v>
                </c:pt>
                <c:pt idx="1524">
                  <c:v>128.47775194074072</c:v>
                </c:pt>
                <c:pt idx="1525">
                  <c:v>124.66608275462961</c:v>
                </c:pt>
                <c:pt idx="1526">
                  <c:v>118.88821746666662</c:v>
                </c:pt>
                <c:pt idx="1527">
                  <c:v>111.61447777407405</c:v>
                </c:pt>
                <c:pt idx="1528">
                  <c:v>103.94133226296299</c:v>
                </c:pt>
                <c:pt idx="1529">
                  <c:v>97.147638518518519</c:v>
                </c:pt>
                <c:pt idx="1530">
                  <c:v>91.759929151851878</c:v>
                </c:pt>
                <c:pt idx="1531">
                  <c:v>87.964387991666641</c:v>
                </c:pt>
                <c:pt idx="1532">
                  <c:v>85.953839818518503</c:v>
                </c:pt>
                <c:pt idx="1533">
                  <c:v>85.383666666666684</c:v>
                </c:pt>
                <c:pt idx="1534">
                  <c:v>86.525910385185213</c:v>
                </c:pt>
                <c:pt idx="1535">
                  <c:v>89.414724440740741</c:v>
                </c:pt>
                <c:pt idx="1536">
                  <c:v>94.734126874074093</c:v>
                </c:pt>
                <c:pt idx="1537">
                  <c:v>102.06573771851849</c:v>
                </c:pt>
                <c:pt idx="1538">
                  <c:v>110.96461320000003</c:v>
                </c:pt>
                <c:pt idx="1539">
                  <c:v>121.59013616296292</c:v>
                </c:pt>
                <c:pt idx="1540">
                  <c:v>133.05645106574076</c:v>
                </c:pt>
                <c:pt idx="1541">
                  <c:v>145.78217505185185</c:v>
                </c:pt>
                <c:pt idx="1542">
                  <c:v>158.7007238185185</c:v>
                </c:pt>
                <c:pt idx="1543">
                  <c:v>170.95731199166673</c:v>
                </c:pt>
                <c:pt idx="1544">
                  <c:v>181.17370488518517</c:v>
                </c:pt>
                <c:pt idx="1545">
                  <c:v>187.86778435185181</c:v>
                </c:pt>
                <c:pt idx="1546">
                  <c:v>192.11324999999999</c:v>
                </c:pt>
                <c:pt idx="1547">
                  <c:v>194.68329836666663</c:v>
                </c:pt>
                <c:pt idx="1548">
                  <c:v>196.40615101851853</c:v>
                </c:pt>
                <c:pt idx="1549">
                  <c:v>198.57038979166663</c:v>
                </c:pt>
                <c:pt idx="1550">
                  <c:v>200.74648740740741</c:v>
                </c:pt>
                <c:pt idx="1551">
                  <c:v>203.81294692500003</c:v>
                </c:pt>
                <c:pt idx="1552">
                  <c:v>206.90264977407415</c:v>
                </c:pt>
                <c:pt idx="1553">
                  <c:v>210.46219996666667</c:v>
                </c:pt>
                <c:pt idx="1554">
                  <c:v>213.60170995462965</c:v>
                </c:pt>
                <c:pt idx="1555">
                  <c:v>217.21818259166665</c:v>
                </c:pt>
                <c:pt idx="1556">
                  <c:v>221.32300236666666</c:v>
                </c:pt>
                <c:pt idx="1557">
                  <c:v>226.39218322129631</c:v>
                </c:pt>
                <c:pt idx="1558">
                  <c:v>231.98765951018521</c:v>
                </c:pt>
                <c:pt idx="1559">
                  <c:v>239.07806149629633</c:v>
                </c:pt>
                <c:pt idx="1560">
                  <c:v>246.75879666666665</c:v>
                </c:pt>
                <c:pt idx="1561">
                  <c:v>254.56096638518517</c:v>
                </c:pt>
                <c:pt idx="1562">
                  <c:v>262.48457065185187</c:v>
                </c:pt>
                <c:pt idx="1563">
                  <c:v>270.52960946666667</c:v>
                </c:pt>
                <c:pt idx="1564">
                  <c:v>279.21051942129623</c:v>
                </c:pt>
                <c:pt idx="1565">
                  <c:v>288.02851759629618</c:v>
                </c:pt>
                <c:pt idx="1566">
                  <c:v>296.98360399166671</c:v>
                </c:pt>
                <c:pt idx="1567">
                  <c:v>306.6148815916668</c:v>
                </c:pt>
                <c:pt idx="1568">
                  <c:v>315.30504144351858</c:v>
                </c:pt>
                <c:pt idx="1569">
                  <c:v>323.56235354074073</c:v>
                </c:pt>
                <c:pt idx="1570">
                  <c:v>331.36547196666675</c:v>
                </c:pt>
                <c:pt idx="1571">
                  <c:v>338.6944738657408</c:v>
                </c:pt>
                <c:pt idx="1572">
                  <c:v>345.53085944351852</c:v>
                </c:pt>
                <c:pt idx="1573">
                  <c:v>351.85755196666656</c:v>
                </c:pt>
                <c:pt idx="1574">
                  <c:v>356.49483377407392</c:v>
                </c:pt>
                <c:pt idx="1575">
                  <c:v>359.9927179851851</c:v>
                </c:pt>
                <c:pt idx="1576">
                  <c:v>362.33412786666656</c:v>
                </c:pt>
                <c:pt idx="1577">
                  <c:v>362.92066622129636</c:v>
                </c:pt>
                <c:pt idx="1578">
                  <c:v>362.33412786666656</c:v>
                </c:pt>
                <c:pt idx="1579">
                  <c:v>360.57735892499994</c:v>
                </c:pt>
                <c:pt idx="1580">
                  <c:v>358.82485916666667</c:v>
                </c:pt>
                <c:pt idx="1581">
                  <c:v>355.91351331018518</c:v>
                </c:pt>
                <c:pt idx="1582">
                  <c:v>353.59297499166661</c:v>
                </c:pt>
                <c:pt idx="1583">
                  <c:v>350.12639812500004</c:v>
                </c:pt>
                <c:pt idx="1584">
                  <c:v>346.10364154074091</c:v>
                </c:pt>
                <c:pt idx="1585">
                  <c:v>341.53466666666679</c:v>
                </c:pt>
                <c:pt idx="1586">
                  <c:v>336.43085799166653</c:v>
                </c:pt>
                <c:pt idx="1587">
                  <c:v>330.80502306574067</c:v>
                </c:pt>
                <c:pt idx="1588">
                  <c:v>325.22662351018511</c:v>
                </c:pt>
                <c:pt idx="1589">
                  <c:v>320.24662115185197</c:v>
                </c:pt>
                <c:pt idx="1590">
                  <c:v>316.39984979166672</c:v>
                </c:pt>
                <c:pt idx="1591">
                  <c:v>313.12111699166661</c:v>
                </c:pt>
                <c:pt idx="1592">
                  <c:v>310.9447821990741</c:v>
                </c:pt>
                <c:pt idx="1593">
                  <c:v>308.77603706574064</c:v>
                </c:pt>
                <c:pt idx="1594">
                  <c:v>307.69451062129633</c:v>
                </c:pt>
                <c:pt idx="1595">
                  <c:v>306.6148815916668</c:v>
                </c:pt>
                <c:pt idx="1596">
                  <c:v>304.46131577685179</c:v>
                </c:pt>
                <c:pt idx="1597">
                  <c:v>302.31533962129629</c:v>
                </c:pt>
                <c:pt idx="1598">
                  <c:v>298.57814396666669</c:v>
                </c:pt>
                <c:pt idx="1599">
                  <c:v>294.33552444074076</c:v>
                </c:pt>
                <c:pt idx="1600">
                  <c:v>289.59886553240739</c:v>
                </c:pt>
                <c:pt idx="1601">
                  <c:v>284.38097479166669</c:v>
                </c:pt>
                <c:pt idx="1602">
                  <c:v>279.21051942129623</c:v>
                </c:pt>
                <c:pt idx="1603">
                  <c:v>275.10830859166674</c:v>
                </c:pt>
                <c:pt idx="1604">
                  <c:v>272.05157332499994</c:v>
                </c:pt>
                <c:pt idx="1605">
                  <c:v>269.51733866296286</c:v>
                </c:pt>
                <c:pt idx="1606">
                  <c:v>268.50696527407405</c:v>
                </c:pt>
                <c:pt idx="1607">
                  <c:v>267.49848929999996</c:v>
                </c:pt>
                <c:pt idx="1608">
                  <c:v>267.49848929999996</c:v>
                </c:pt>
                <c:pt idx="1609">
                  <c:v>267.49848929999996</c:v>
                </c:pt>
                <c:pt idx="1610">
                  <c:v>268.50696527407405</c:v>
                </c:pt>
                <c:pt idx="1611">
                  <c:v>269.01191479166664</c:v>
                </c:pt>
                <c:pt idx="1612">
                  <c:v>270.52960946666667</c:v>
                </c:pt>
                <c:pt idx="1613">
                  <c:v>272.55984331851857</c:v>
                </c:pt>
                <c:pt idx="1614">
                  <c:v>275.6194247074074</c:v>
                </c:pt>
                <c:pt idx="1615">
                  <c:v>279.21051942129623</c:v>
                </c:pt>
                <c:pt idx="1616">
                  <c:v>283.86179466296301</c:v>
                </c:pt>
                <c:pt idx="1617">
                  <c:v>289.59886553240739</c:v>
                </c:pt>
                <c:pt idx="1618">
                  <c:v>295.92294911018519</c:v>
                </c:pt>
                <c:pt idx="1619">
                  <c:v>302.85112212962969</c:v>
                </c:pt>
                <c:pt idx="1620">
                  <c:v>308.77603706574064</c:v>
                </c:pt>
                <c:pt idx="1621">
                  <c:v>314.21213051018515</c:v>
                </c:pt>
                <c:pt idx="1622">
                  <c:v>318.5951587324073</c:v>
                </c:pt>
                <c:pt idx="1623">
                  <c:v>321.90235275462953</c:v>
                </c:pt>
                <c:pt idx="1624">
                  <c:v>323.00854559166669</c:v>
                </c:pt>
                <c:pt idx="1625">
                  <c:v>322.45521199629616</c:v>
                </c:pt>
                <c:pt idx="1626">
                  <c:v>320.24662115185197</c:v>
                </c:pt>
                <c:pt idx="1627">
                  <c:v>314.75834879999996</c:v>
                </c:pt>
                <c:pt idx="1628">
                  <c:v>307.1544589296297</c:v>
                </c:pt>
                <c:pt idx="1629">
                  <c:v>297.51464296296297</c:v>
                </c:pt>
                <c:pt idx="1630">
                  <c:v>287.50601699166663</c:v>
                </c:pt>
                <c:pt idx="1631">
                  <c:v>278.18212059166672</c:v>
                </c:pt>
                <c:pt idx="1632">
                  <c:v>271.54377768518515</c:v>
                </c:pt>
                <c:pt idx="1633">
                  <c:v>266.99496284351852</c:v>
                </c:pt>
                <c:pt idx="1634">
                  <c:v>265.48722959629623</c:v>
                </c:pt>
                <c:pt idx="1635">
                  <c:v>264.98560055462963</c:v>
                </c:pt>
                <c:pt idx="1636">
                  <c:v>264.98560055462963</c:v>
                </c:pt>
                <c:pt idx="1637">
                  <c:v>264.4844458666667</c:v>
                </c:pt>
                <c:pt idx="1638">
                  <c:v>262.98382792499996</c:v>
                </c:pt>
                <c:pt idx="1639">
                  <c:v>260.98964495462963</c:v>
                </c:pt>
                <c:pt idx="1640">
                  <c:v>258.50758920000004</c:v>
                </c:pt>
                <c:pt idx="1641">
                  <c:v>256.53048296296299</c:v>
                </c:pt>
                <c:pt idx="1642">
                  <c:v>255.54477596666661</c:v>
                </c:pt>
                <c:pt idx="1643">
                  <c:v>256.03739228796292</c:v>
                </c:pt>
                <c:pt idx="1644">
                  <c:v>258.50758920000004</c:v>
                </c:pt>
                <c:pt idx="1645">
                  <c:v>261.98578773240735</c:v>
                </c:pt>
                <c:pt idx="1646">
                  <c:v>266.99496284351852</c:v>
                </c:pt>
                <c:pt idx="1647">
                  <c:v>272.55984331851857</c:v>
                </c:pt>
                <c:pt idx="1648">
                  <c:v>279.21051942129623</c:v>
                </c:pt>
                <c:pt idx="1649">
                  <c:v>286.46243884351856</c:v>
                </c:pt>
                <c:pt idx="1650">
                  <c:v>293.8073315916667</c:v>
                </c:pt>
                <c:pt idx="1651">
                  <c:v>301.24519766574082</c:v>
                </c:pt>
                <c:pt idx="1652">
                  <c:v>307.69451062129633</c:v>
                </c:pt>
                <c:pt idx="1653">
                  <c:v>313.66638657407401</c:v>
                </c:pt>
                <c:pt idx="1654">
                  <c:v>319.1451718518519</c:v>
                </c:pt>
                <c:pt idx="1655">
                  <c:v>323.56235354074073</c:v>
                </c:pt>
                <c:pt idx="1656">
                  <c:v>328.00989386666674</c:v>
                </c:pt>
                <c:pt idx="1657">
                  <c:v>332.48779282962965</c:v>
                </c:pt>
                <c:pt idx="1658">
                  <c:v>336.99605042962963</c:v>
                </c:pt>
                <c:pt idx="1659">
                  <c:v>341.53466666666679</c:v>
                </c:pt>
                <c:pt idx="1660">
                  <c:v>346.10364154074091</c:v>
                </c:pt>
                <c:pt idx="1661">
                  <c:v>350.70297505185192</c:v>
                </c:pt>
                <c:pt idx="1662">
                  <c:v>354.75229544351856</c:v>
                </c:pt>
                <c:pt idx="1663">
                  <c:v>359.40855139907404</c:v>
                </c:pt>
                <c:pt idx="1664">
                  <c:v>363.50767892962961</c:v>
                </c:pt>
                <c:pt idx="1665">
                  <c:v>367.03971660740746</c:v>
                </c:pt>
                <c:pt idx="1666">
                  <c:v>370.58883101851853</c:v>
                </c:pt>
                <c:pt idx="1667">
                  <c:v>372.96439436666674</c:v>
                </c:pt>
                <c:pt idx="1668">
                  <c:v>375.34754737407405</c:v>
                </c:pt>
                <c:pt idx="1669">
                  <c:v>377.13989284351857</c:v>
                </c:pt>
                <c:pt idx="1670">
                  <c:v>378.9365074962962</c:v>
                </c:pt>
                <c:pt idx="1671">
                  <c:v>380.1366223666667</c:v>
                </c:pt>
                <c:pt idx="1672">
                  <c:v>380.73739133240736</c:v>
                </c:pt>
                <c:pt idx="1673">
                  <c:v>381.33863465185186</c:v>
                </c:pt>
                <c:pt idx="1674">
                  <c:v>381.94035232500005</c:v>
                </c:pt>
                <c:pt idx="1675">
                  <c:v>381.94035232500005</c:v>
                </c:pt>
                <c:pt idx="1676">
                  <c:v>381.94035232500005</c:v>
                </c:pt>
                <c:pt idx="1677">
                  <c:v>381.33863465185186</c:v>
                </c:pt>
                <c:pt idx="1678">
                  <c:v>380.1366223666667</c:v>
                </c:pt>
                <c:pt idx="1679">
                  <c:v>378.33716159166664</c:v>
                </c:pt>
                <c:pt idx="1680">
                  <c:v>376.54197000000005</c:v>
                </c:pt>
                <c:pt idx="1681">
                  <c:v>374.75104759166669</c:v>
                </c:pt>
                <c:pt idx="1682">
                  <c:v>374.15502216296301</c:v>
                </c:pt>
                <c:pt idx="1683">
                  <c:v>374.15502216296301</c:v>
                </c:pt>
                <c:pt idx="1684">
                  <c:v>375.34754737407405</c:v>
                </c:pt>
                <c:pt idx="1685">
                  <c:v>377.73829004074071</c:v>
                </c:pt>
                <c:pt idx="1686">
                  <c:v>380.1366223666667</c:v>
                </c:pt>
                <c:pt idx="1687">
                  <c:v>382.54254435185192</c:v>
                </c:pt>
                <c:pt idx="1688">
                  <c:v>384.9560559962963</c:v>
                </c:pt>
                <c:pt idx="1689">
                  <c:v>386.16565794074074</c:v>
                </c:pt>
                <c:pt idx="1690">
                  <c:v>387.37715729999996</c:v>
                </c:pt>
                <c:pt idx="1691">
                  <c:v>387.98361851018518</c:v>
                </c:pt>
                <c:pt idx="1692">
                  <c:v>388.59055407407408</c:v>
                </c:pt>
                <c:pt idx="1693">
                  <c:v>389.19796399166665</c:v>
                </c:pt>
                <c:pt idx="1694">
                  <c:v>389.80584826296291</c:v>
                </c:pt>
                <c:pt idx="1695">
                  <c:v>390.41420688796308</c:v>
                </c:pt>
                <c:pt idx="1696">
                  <c:v>391.02303986666664</c:v>
                </c:pt>
                <c:pt idx="1697">
                  <c:v>391.63234719907405</c:v>
                </c:pt>
                <c:pt idx="1698">
                  <c:v>392.2421288851852</c:v>
                </c:pt>
                <c:pt idx="1699">
                  <c:v>392.2421288851852</c:v>
                </c:pt>
                <c:pt idx="1700">
                  <c:v>391.63234719907405</c:v>
                </c:pt>
                <c:pt idx="1701">
                  <c:v>390.41420688796308</c:v>
                </c:pt>
                <c:pt idx="1702">
                  <c:v>389.19796399166665</c:v>
                </c:pt>
                <c:pt idx="1703">
                  <c:v>387.98361851018518</c:v>
                </c:pt>
                <c:pt idx="1704">
                  <c:v>386.16565794074074</c:v>
                </c:pt>
                <c:pt idx="1705">
                  <c:v>384.9560559962963</c:v>
                </c:pt>
                <c:pt idx="1706">
                  <c:v>383.74835146666669</c:v>
                </c:pt>
                <c:pt idx="1707">
                  <c:v>382.54254435185192</c:v>
                </c:pt>
                <c:pt idx="1708">
                  <c:v>381.94035232500005</c:v>
                </c:pt>
                <c:pt idx="1709">
                  <c:v>381.33863465185186</c:v>
                </c:pt>
                <c:pt idx="1710">
                  <c:v>380.73739133240736</c:v>
                </c:pt>
                <c:pt idx="1711">
                  <c:v>381.33863465185186</c:v>
                </c:pt>
                <c:pt idx="1712">
                  <c:v>381.94035232500005</c:v>
                </c:pt>
                <c:pt idx="1713">
                  <c:v>383.14521073240735</c:v>
                </c:pt>
                <c:pt idx="1714">
                  <c:v>384.9560559962963</c:v>
                </c:pt>
                <c:pt idx="1715">
                  <c:v>386.77117044351843</c:v>
                </c:pt>
                <c:pt idx="1716">
                  <c:v>389.19796399166665</c:v>
                </c:pt>
                <c:pt idx="1717">
                  <c:v>391.63234719907405</c:v>
                </c:pt>
                <c:pt idx="1718">
                  <c:v>394.68599916666676</c:v>
                </c:pt>
                <c:pt idx="1719">
                  <c:v>397.75150997685176</c:v>
                </c:pt>
                <c:pt idx="1720">
                  <c:v>401.44577662129626</c:v>
                </c:pt>
                <c:pt idx="1721">
                  <c:v>404.53737688518521</c:v>
                </c:pt>
                <c:pt idx="1722">
                  <c:v>407.01919546296284</c:v>
                </c:pt>
                <c:pt idx="1723">
                  <c:v>408.26295087407402</c:v>
                </c:pt>
                <c:pt idx="1724">
                  <c:v>408.88554011018522</c:v>
                </c:pt>
                <c:pt idx="1725">
                  <c:v>408.26295087407402</c:v>
                </c:pt>
                <c:pt idx="1726">
                  <c:v>405.15711999907393</c:v>
                </c:pt>
                <c:pt idx="1727">
                  <c:v>399.59650870740734</c:v>
                </c:pt>
                <c:pt idx="1728">
                  <c:v>391.02303986666664</c:v>
                </c:pt>
                <c:pt idx="1729">
                  <c:v>379.53632775462944</c:v>
                </c:pt>
                <c:pt idx="1730">
                  <c:v>365.27156317685188</c:v>
                </c:pt>
                <c:pt idx="1731">
                  <c:v>350.70297505185192</c:v>
                </c:pt>
                <c:pt idx="1732">
                  <c:v>335.86613990740733</c:v>
                </c:pt>
                <c:pt idx="1733">
                  <c:v>321.90235275462953</c:v>
                </c:pt>
                <c:pt idx="1734">
                  <c:v>308.77603706574064</c:v>
                </c:pt>
                <c:pt idx="1735">
                  <c:v>296.45303937407397</c:v>
                </c:pt>
                <c:pt idx="1736">
                  <c:v>284.38097479166669</c:v>
                </c:pt>
                <c:pt idx="1737">
                  <c:v>272.05157332499994</c:v>
                </c:pt>
                <c:pt idx="1738">
                  <c:v>260.49228509629626</c:v>
                </c:pt>
                <c:pt idx="1739">
                  <c:v>249.1839299768518</c:v>
                </c:pt>
                <c:pt idx="1740">
                  <c:v>239.07806149629633</c:v>
                </c:pt>
                <c:pt idx="1741">
                  <c:v>230.58238666296296</c:v>
                </c:pt>
                <c:pt idx="1742">
                  <c:v>224.08089480000001</c:v>
                </c:pt>
                <c:pt idx="1743">
                  <c:v>218.12704428796297</c:v>
                </c:pt>
                <c:pt idx="1744">
                  <c:v>213.15178546666661</c:v>
                </c:pt>
                <c:pt idx="1745">
                  <c:v>208.67863004074073</c:v>
                </c:pt>
                <c:pt idx="1746">
                  <c:v>204.25290998518517</c:v>
                </c:pt>
                <c:pt idx="1747">
                  <c:v>199.87462530000002</c:v>
                </c:pt>
                <c:pt idx="1748">
                  <c:v>196.40615101851853</c:v>
                </c:pt>
                <c:pt idx="1749">
                  <c:v>192.96803537407413</c:v>
                </c:pt>
                <c:pt idx="1750">
                  <c:v>190.40937149629625</c:v>
                </c:pt>
                <c:pt idx="1751">
                  <c:v>188.29019632499998</c:v>
                </c:pt>
                <c:pt idx="1752">
                  <c:v>186.18287999629624</c:v>
                </c:pt>
                <c:pt idx="1753">
                  <c:v>184.08742251018523</c:v>
                </c:pt>
                <c:pt idx="1754">
                  <c:v>182.00382386666664</c:v>
                </c:pt>
                <c:pt idx="1755">
                  <c:v>179.93208406574072</c:v>
                </c:pt>
                <c:pt idx="1756">
                  <c:v>177.87220310740742</c:v>
                </c:pt>
                <c:pt idx="1757">
                  <c:v>175.82418099166665</c:v>
                </c:pt>
                <c:pt idx="1758">
                  <c:v>173.38220812500003</c:v>
                </c:pt>
                <c:pt idx="1759">
                  <c:v>171.36027546296296</c:v>
                </c:pt>
                <c:pt idx="1760">
                  <c:v>168.94960994074074</c:v>
                </c:pt>
                <c:pt idx="1761">
                  <c:v>166.55602115185181</c:v>
                </c:pt>
                <c:pt idx="1762">
                  <c:v>164.17950909629627</c:v>
                </c:pt>
                <c:pt idx="1763">
                  <c:v>161.82007377407405</c:v>
                </c:pt>
                <c:pt idx="1764">
                  <c:v>159.47771518518522</c:v>
                </c:pt>
                <c:pt idx="1765">
                  <c:v>156.76654659166664</c:v>
                </c:pt>
                <c:pt idx="1766">
                  <c:v>153.31491186666671</c:v>
                </c:pt>
                <c:pt idx="1767">
                  <c:v>148.39704984351857</c:v>
                </c:pt>
                <c:pt idx="1768">
                  <c:v>142.08695970000002</c:v>
                </c:pt>
                <c:pt idx="1769">
                  <c:v>133.76798162129629</c:v>
                </c:pt>
                <c:pt idx="1770">
                  <c:v>123.97921859166665</c:v>
                </c:pt>
                <c:pt idx="1771">
                  <c:v>113.24744039907408</c:v>
                </c:pt>
                <c:pt idx="1772">
                  <c:v>103.0014003990741</c:v>
                </c:pt>
                <c:pt idx="1773">
                  <c:v>93.241098591666685</c:v>
                </c:pt>
                <c:pt idx="1774">
                  <c:v>84.531964591666664</c:v>
                </c:pt>
                <c:pt idx="1775">
                  <c:v>77.058759166666633</c:v>
                </c:pt>
                <c:pt idx="1776">
                  <c:v>70.706214366666671</c:v>
                </c:pt>
                <c:pt idx="1777">
                  <c:v>64.626897299999996</c:v>
                </c:pt>
                <c:pt idx="1778">
                  <c:v>58.584816999074079</c:v>
                </c:pt>
                <c:pt idx="1779">
                  <c:v>51.947422799999984</c:v>
                </c:pt>
                <c:pt idx="1780">
                  <c:v>44.879789791666646</c:v>
                </c:pt>
                <c:pt idx="1781">
                  <c:v>37.758791991666648</c:v>
                </c:pt>
                <c:pt idx="1782">
                  <c:v>31.424984162962961</c:v>
                </c:pt>
                <c:pt idx="1783">
                  <c:v>26.142581318518531</c:v>
                </c:pt>
                <c:pt idx="1784">
                  <c:v>22.063376643518517</c:v>
                </c:pt>
                <c:pt idx="1785">
                  <c:v>18.995256887962956</c:v>
                </c:pt>
                <c:pt idx="1786">
                  <c:v>16.405285665740742</c:v>
                </c:pt>
                <c:pt idx="1787">
                  <c:v>14.120561051851848</c:v>
                </c:pt>
                <c:pt idx="1788">
                  <c:v>12.007078125</c:v>
                </c:pt>
                <c:pt idx="1789">
                  <c:v>9.9673571990740744</c:v>
                </c:pt>
                <c:pt idx="1790">
                  <c:v>7.8562460407407402</c:v>
                </c:pt>
                <c:pt idx="1791">
                  <c:v>5.6981738657407393</c:v>
                </c:pt>
                <c:pt idx="1792">
                  <c:v>3.5882485916666673</c:v>
                </c:pt>
                <c:pt idx="1793">
                  <c:v>1.7951915916666665</c:v>
                </c:pt>
                <c:pt idx="1794">
                  <c:v>0.64132620740740753</c:v>
                </c:pt>
                <c:pt idx="1795">
                  <c:v>0</c:v>
                </c:pt>
                <c:pt idx="1796">
                  <c:v>0</c:v>
                </c:pt>
                <c:pt idx="1797">
                  <c:v>0</c:v>
                </c:pt>
                <c:pt idx="1798">
                  <c:v>0</c:v>
                </c:pt>
                <c:pt idx="1799">
                  <c:v>0</c:v>
                </c:pt>
                <c:pt idx="1800">
                  <c:v>0</c:v>
                </c:pt>
              </c:numCache>
            </c:numRef>
          </c:yVal>
          <c:smooth val="1"/>
          <c:extLst xmlns:c16r2="http://schemas.microsoft.com/office/drawing/2015/06/chart">
            <c:ext xmlns:c16="http://schemas.microsoft.com/office/drawing/2014/chart" uri="{C3380CC4-5D6E-409C-BE32-E72D297353CC}">
              <c16:uniqueId val="{00000004-1C66-4399-A499-B601F9C002D5}"/>
            </c:ext>
          </c:extLst>
        </c:ser>
        <c:ser>
          <c:idx val="1"/>
          <c:order val="1"/>
          <c:tx>
            <c:v>rolling</c:v>
          </c:tx>
          <c:spPr>
            <a:ln w="3175" cap="rnd">
              <a:solidFill>
                <a:schemeClr val="accent2"/>
              </a:solidFill>
              <a:round/>
            </a:ln>
            <a:effectLst/>
          </c:spPr>
          <c:marker>
            <c:symbol val="none"/>
          </c:marker>
          <c:yVal>
            <c:numRef>
              <c:f>WLTC_class_3!$J$3:$J$1803</c:f>
              <c:numCache>
                <c:formatCode>General</c:formatCode>
                <c:ptCount val="1801"/>
                <c:pt idx="0">
                  <c:v>0</c:v>
                </c:pt>
                <c:pt idx="1">
                  <c:v>0</c:v>
                </c:pt>
                <c:pt idx="2">
                  <c:v>0</c:v>
                </c:pt>
                <c:pt idx="3">
                  <c:v>0</c:v>
                </c:pt>
                <c:pt idx="4">
                  <c:v>0</c:v>
                </c:pt>
                <c:pt idx="5">
                  <c:v>0</c:v>
                </c:pt>
                <c:pt idx="6">
                  <c:v>0</c:v>
                </c:pt>
                <c:pt idx="7">
                  <c:v>0</c:v>
                </c:pt>
                <c:pt idx="8">
                  <c:v>0</c:v>
                </c:pt>
                <c:pt idx="9">
                  <c:v>0</c:v>
                </c:pt>
                <c:pt idx="10">
                  <c:v>0</c:v>
                </c:pt>
                <c:pt idx="11">
                  <c:v>0</c:v>
                </c:pt>
                <c:pt idx="12">
                  <c:v>355.02389999999991</c:v>
                </c:pt>
                <c:pt idx="13">
                  <c:v>355.02389999999991</c:v>
                </c:pt>
                <c:pt idx="14">
                  <c:v>355.02389999999991</c:v>
                </c:pt>
                <c:pt idx="15">
                  <c:v>355.02389999999991</c:v>
                </c:pt>
                <c:pt idx="16">
                  <c:v>355.02389999999991</c:v>
                </c:pt>
                <c:pt idx="17">
                  <c:v>355.02389999999991</c:v>
                </c:pt>
                <c:pt idx="18">
                  <c:v>355.02389999999991</c:v>
                </c:pt>
                <c:pt idx="19">
                  <c:v>355.02389999999991</c:v>
                </c:pt>
                <c:pt idx="20">
                  <c:v>355.02389999999991</c:v>
                </c:pt>
                <c:pt idx="21">
                  <c:v>355.02389999999991</c:v>
                </c:pt>
                <c:pt idx="22">
                  <c:v>355.02389999999991</c:v>
                </c:pt>
                <c:pt idx="23">
                  <c:v>355.02389999999991</c:v>
                </c:pt>
                <c:pt idx="24">
                  <c:v>355.02389999999991</c:v>
                </c:pt>
                <c:pt idx="25">
                  <c:v>355.02389999999991</c:v>
                </c:pt>
                <c:pt idx="26">
                  <c:v>355.02389999999991</c:v>
                </c:pt>
                <c:pt idx="27">
                  <c:v>355.02389999999991</c:v>
                </c:pt>
                <c:pt idx="28">
                  <c:v>355.02389999999991</c:v>
                </c:pt>
                <c:pt idx="29">
                  <c:v>355.02389999999991</c:v>
                </c:pt>
                <c:pt idx="30">
                  <c:v>355.02389999999991</c:v>
                </c:pt>
                <c:pt idx="31">
                  <c:v>355.02389999999991</c:v>
                </c:pt>
                <c:pt idx="32">
                  <c:v>355.02389999999991</c:v>
                </c:pt>
                <c:pt idx="33">
                  <c:v>355.02389999999991</c:v>
                </c:pt>
                <c:pt idx="34">
                  <c:v>355.02389999999991</c:v>
                </c:pt>
                <c:pt idx="35">
                  <c:v>355.02389999999991</c:v>
                </c:pt>
                <c:pt idx="36">
                  <c:v>355.02389999999991</c:v>
                </c:pt>
                <c:pt idx="37">
                  <c:v>355.02389999999991</c:v>
                </c:pt>
                <c:pt idx="38">
                  <c:v>355.02389999999991</c:v>
                </c:pt>
                <c:pt idx="39">
                  <c:v>355.02389999999991</c:v>
                </c:pt>
                <c:pt idx="40">
                  <c:v>355.02389999999991</c:v>
                </c:pt>
                <c:pt idx="41">
                  <c:v>355.02389999999991</c:v>
                </c:pt>
                <c:pt idx="42">
                  <c:v>355.02389999999991</c:v>
                </c:pt>
                <c:pt idx="43">
                  <c:v>355.02389999999991</c:v>
                </c:pt>
                <c:pt idx="44">
                  <c:v>355.02389999999991</c:v>
                </c:pt>
                <c:pt idx="45">
                  <c:v>355.02389999999991</c:v>
                </c:pt>
                <c:pt idx="46">
                  <c:v>355.02389999999991</c:v>
                </c:pt>
                <c:pt idx="47">
                  <c:v>355.02389999999991</c:v>
                </c:pt>
                <c:pt idx="48">
                  <c:v>355.02389999999991</c:v>
                </c:pt>
                <c:pt idx="49">
                  <c:v>355.02389999999991</c:v>
                </c:pt>
                <c:pt idx="50">
                  <c:v>355.02389999999991</c:v>
                </c:pt>
                <c:pt idx="51">
                  <c:v>355.02389999999991</c:v>
                </c:pt>
                <c:pt idx="52">
                  <c:v>355.02389999999991</c:v>
                </c:pt>
                <c:pt idx="53">
                  <c:v>355.02389999999991</c:v>
                </c:pt>
                <c:pt idx="54">
                  <c:v>355.02389999999991</c:v>
                </c:pt>
                <c:pt idx="55">
                  <c:v>355.02389999999991</c:v>
                </c:pt>
                <c:pt idx="56">
                  <c:v>355.02389999999991</c:v>
                </c:pt>
                <c:pt idx="57">
                  <c:v>355.02389999999991</c:v>
                </c:pt>
                <c:pt idx="58">
                  <c:v>355.02389999999991</c:v>
                </c:pt>
                <c:pt idx="59">
                  <c:v>355.02389999999991</c:v>
                </c:pt>
                <c:pt idx="60">
                  <c:v>355.02389999999991</c:v>
                </c:pt>
                <c:pt idx="61">
                  <c:v>355.02389999999991</c:v>
                </c:pt>
                <c:pt idx="62">
                  <c:v>355.02389999999991</c:v>
                </c:pt>
                <c:pt idx="63">
                  <c:v>355.02389999999991</c:v>
                </c:pt>
                <c:pt idx="64">
                  <c:v>355.02389999999991</c:v>
                </c:pt>
                <c:pt idx="65">
                  <c:v>355.02389999999991</c:v>
                </c:pt>
                <c:pt idx="66">
                  <c:v>355.02389999999991</c:v>
                </c:pt>
                <c:pt idx="67">
                  <c:v>355.02389999999991</c:v>
                </c:pt>
                <c:pt idx="68">
                  <c:v>355.02389999999991</c:v>
                </c:pt>
                <c:pt idx="69">
                  <c:v>355.02389999999991</c:v>
                </c:pt>
                <c:pt idx="70">
                  <c:v>355.02389999999991</c:v>
                </c:pt>
                <c:pt idx="71">
                  <c:v>355.02389999999991</c:v>
                </c:pt>
                <c:pt idx="72">
                  <c:v>355.02389999999991</c:v>
                </c:pt>
                <c:pt idx="73">
                  <c:v>355.02389999999991</c:v>
                </c:pt>
                <c:pt idx="74">
                  <c:v>355.02389999999991</c:v>
                </c:pt>
                <c:pt idx="75">
                  <c:v>355.02389999999991</c:v>
                </c:pt>
                <c:pt idx="76">
                  <c:v>355.02389999999991</c:v>
                </c:pt>
                <c:pt idx="77">
                  <c:v>355.02389999999991</c:v>
                </c:pt>
                <c:pt idx="78">
                  <c:v>355.02389999999991</c:v>
                </c:pt>
                <c:pt idx="79">
                  <c:v>355.02389999999991</c:v>
                </c:pt>
                <c:pt idx="80">
                  <c:v>355.02389999999991</c:v>
                </c:pt>
                <c:pt idx="81">
                  <c:v>355.02389999999991</c:v>
                </c:pt>
                <c:pt idx="82">
                  <c:v>355.02389999999991</c:v>
                </c:pt>
                <c:pt idx="83">
                  <c:v>355.02389999999991</c:v>
                </c:pt>
                <c:pt idx="84">
                  <c:v>355.02389999999991</c:v>
                </c:pt>
                <c:pt idx="85">
                  <c:v>355.02389999999991</c:v>
                </c:pt>
                <c:pt idx="86">
                  <c:v>355.02389999999991</c:v>
                </c:pt>
                <c:pt idx="87">
                  <c:v>355.02389999999991</c:v>
                </c:pt>
                <c:pt idx="88">
                  <c:v>355.02389999999991</c:v>
                </c:pt>
                <c:pt idx="89">
                  <c:v>355.02389999999991</c:v>
                </c:pt>
                <c:pt idx="90">
                  <c:v>355.02389999999991</c:v>
                </c:pt>
                <c:pt idx="91">
                  <c:v>355.02389999999991</c:v>
                </c:pt>
                <c:pt idx="92">
                  <c:v>355.02389999999991</c:v>
                </c:pt>
                <c:pt idx="93">
                  <c:v>355.02389999999991</c:v>
                </c:pt>
                <c:pt idx="94">
                  <c:v>355.02389999999991</c:v>
                </c:pt>
                <c:pt idx="95">
                  <c:v>355.02389999999991</c:v>
                </c:pt>
                <c:pt idx="96">
                  <c:v>355.02389999999991</c:v>
                </c:pt>
                <c:pt idx="97">
                  <c:v>355.02389999999991</c:v>
                </c:pt>
                <c:pt idx="98">
                  <c:v>355.02389999999991</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355.02389999999991</c:v>
                </c:pt>
                <c:pt idx="139">
                  <c:v>355.02389999999991</c:v>
                </c:pt>
                <c:pt idx="140">
                  <c:v>355.02389999999991</c:v>
                </c:pt>
                <c:pt idx="141">
                  <c:v>355.02389999999991</c:v>
                </c:pt>
                <c:pt idx="142">
                  <c:v>355.02389999999991</c:v>
                </c:pt>
                <c:pt idx="143">
                  <c:v>355.02389999999991</c:v>
                </c:pt>
                <c:pt idx="144">
                  <c:v>355.02389999999991</c:v>
                </c:pt>
                <c:pt idx="145">
                  <c:v>355.02389999999991</c:v>
                </c:pt>
                <c:pt idx="146">
                  <c:v>355.02389999999991</c:v>
                </c:pt>
                <c:pt idx="147">
                  <c:v>355.02389999999991</c:v>
                </c:pt>
                <c:pt idx="148">
                  <c:v>355.02389999999991</c:v>
                </c:pt>
                <c:pt idx="149">
                  <c:v>355.02389999999991</c:v>
                </c:pt>
                <c:pt idx="150">
                  <c:v>355.02389999999991</c:v>
                </c:pt>
                <c:pt idx="151">
                  <c:v>355.02389999999991</c:v>
                </c:pt>
                <c:pt idx="152">
                  <c:v>355.02389999999991</c:v>
                </c:pt>
                <c:pt idx="153">
                  <c:v>355.02389999999991</c:v>
                </c:pt>
                <c:pt idx="154">
                  <c:v>355.02389999999991</c:v>
                </c:pt>
                <c:pt idx="155">
                  <c:v>355.02389999999991</c:v>
                </c:pt>
                <c:pt idx="156">
                  <c:v>355.02389999999991</c:v>
                </c:pt>
                <c:pt idx="157">
                  <c:v>355.02389999999991</c:v>
                </c:pt>
                <c:pt idx="158">
                  <c:v>355.02389999999991</c:v>
                </c:pt>
                <c:pt idx="159">
                  <c:v>355.02389999999991</c:v>
                </c:pt>
                <c:pt idx="160">
                  <c:v>355.02389999999991</c:v>
                </c:pt>
                <c:pt idx="161">
                  <c:v>355.02389999999991</c:v>
                </c:pt>
                <c:pt idx="162">
                  <c:v>355.02389999999991</c:v>
                </c:pt>
                <c:pt idx="163">
                  <c:v>355.02389999999991</c:v>
                </c:pt>
                <c:pt idx="164">
                  <c:v>355.02389999999991</c:v>
                </c:pt>
                <c:pt idx="165">
                  <c:v>355.02389999999991</c:v>
                </c:pt>
                <c:pt idx="166">
                  <c:v>355.02389999999991</c:v>
                </c:pt>
                <c:pt idx="167">
                  <c:v>355.02389999999991</c:v>
                </c:pt>
                <c:pt idx="168">
                  <c:v>355.02389999999991</c:v>
                </c:pt>
                <c:pt idx="169">
                  <c:v>355.02389999999991</c:v>
                </c:pt>
                <c:pt idx="170">
                  <c:v>355.02389999999991</c:v>
                </c:pt>
                <c:pt idx="171">
                  <c:v>355.02389999999991</c:v>
                </c:pt>
                <c:pt idx="172">
                  <c:v>355.02389999999991</c:v>
                </c:pt>
                <c:pt idx="173">
                  <c:v>355.02389999999991</c:v>
                </c:pt>
                <c:pt idx="174">
                  <c:v>355.02389999999991</c:v>
                </c:pt>
                <c:pt idx="175">
                  <c:v>355.02389999999991</c:v>
                </c:pt>
                <c:pt idx="176">
                  <c:v>355.02389999999991</c:v>
                </c:pt>
                <c:pt idx="177">
                  <c:v>355.02389999999991</c:v>
                </c:pt>
                <c:pt idx="178">
                  <c:v>355.02389999999991</c:v>
                </c:pt>
                <c:pt idx="179">
                  <c:v>355.02389999999991</c:v>
                </c:pt>
                <c:pt idx="180">
                  <c:v>355.02389999999991</c:v>
                </c:pt>
                <c:pt idx="181">
                  <c:v>355.02389999999991</c:v>
                </c:pt>
                <c:pt idx="182">
                  <c:v>355.02389999999991</c:v>
                </c:pt>
                <c:pt idx="183">
                  <c:v>355.02389999999991</c:v>
                </c:pt>
                <c:pt idx="184">
                  <c:v>355.02389999999991</c:v>
                </c:pt>
                <c:pt idx="185">
                  <c:v>355.02389999999991</c:v>
                </c:pt>
                <c:pt idx="186">
                  <c:v>355.02389999999991</c:v>
                </c:pt>
                <c:pt idx="187">
                  <c:v>355.02389999999991</c:v>
                </c:pt>
                <c:pt idx="188">
                  <c:v>355.02389999999991</c:v>
                </c:pt>
                <c:pt idx="189">
                  <c:v>355.02389999999991</c:v>
                </c:pt>
                <c:pt idx="190">
                  <c:v>355.02389999999991</c:v>
                </c:pt>
                <c:pt idx="191">
                  <c:v>355.02389999999991</c:v>
                </c:pt>
                <c:pt idx="192">
                  <c:v>355.02389999999991</c:v>
                </c:pt>
                <c:pt idx="193">
                  <c:v>355.02389999999991</c:v>
                </c:pt>
                <c:pt idx="194">
                  <c:v>355.02389999999991</c:v>
                </c:pt>
                <c:pt idx="195">
                  <c:v>355.02389999999991</c:v>
                </c:pt>
                <c:pt idx="196">
                  <c:v>355.02389999999991</c:v>
                </c:pt>
                <c:pt idx="197">
                  <c:v>355.02389999999991</c:v>
                </c:pt>
                <c:pt idx="198">
                  <c:v>355.02389999999991</c:v>
                </c:pt>
                <c:pt idx="199">
                  <c:v>355.02389999999991</c:v>
                </c:pt>
                <c:pt idx="200">
                  <c:v>355.02389999999991</c:v>
                </c:pt>
                <c:pt idx="201">
                  <c:v>355.02389999999991</c:v>
                </c:pt>
                <c:pt idx="202">
                  <c:v>355.02389999999991</c:v>
                </c:pt>
                <c:pt idx="203">
                  <c:v>355.02389999999991</c:v>
                </c:pt>
                <c:pt idx="204">
                  <c:v>355.02389999999991</c:v>
                </c:pt>
                <c:pt idx="205">
                  <c:v>355.02389999999991</c:v>
                </c:pt>
                <c:pt idx="206">
                  <c:v>355.02389999999991</c:v>
                </c:pt>
                <c:pt idx="207">
                  <c:v>355.02389999999991</c:v>
                </c:pt>
                <c:pt idx="208">
                  <c:v>355.02389999999991</c:v>
                </c:pt>
                <c:pt idx="209">
                  <c:v>355.02389999999991</c:v>
                </c:pt>
                <c:pt idx="210">
                  <c:v>355.02389999999991</c:v>
                </c:pt>
                <c:pt idx="211">
                  <c:v>355.02389999999991</c:v>
                </c:pt>
                <c:pt idx="212">
                  <c:v>355.02389999999991</c:v>
                </c:pt>
                <c:pt idx="213">
                  <c:v>355.02389999999991</c:v>
                </c:pt>
                <c:pt idx="214">
                  <c:v>355.02389999999991</c:v>
                </c:pt>
                <c:pt idx="215">
                  <c:v>355.02389999999991</c:v>
                </c:pt>
                <c:pt idx="216">
                  <c:v>355.02389999999991</c:v>
                </c:pt>
                <c:pt idx="217">
                  <c:v>355.02389999999991</c:v>
                </c:pt>
                <c:pt idx="218">
                  <c:v>355.02389999999991</c:v>
                </c:pt>
                <c:pt idx="219">
                  <c:v>355.02389999999991</c:v>
                </c:pt>
                <c:pt idx="220">
                  <c:v>355.02389999999991</c:v>
                </c:pt>
                <c:pt idx="221">
                  <c:v>355.02389999999991</c:v>
                </c:pt>
                <c:pt idx="222">
                  <c:v>355.02389999999991</c:v>
                </c:pt>
                <c:pt idx="223">
                  <c:v>355.02389999999991</c:v>
                </c:pt>
                <c:pt idx="224">
                  <c:v>355.02389999999991</c:v>
                </c:pt>
                <c:pt idx="225">
                  <c:v>355.02389999999991</c:v>
                </c:pt>
                <c:pt idx="226">
                  <c:v>355.02389999999991</c:v>
                </c:pt>
                <c:pt idx="227">
                  <c:v>355.02389999999991</c:v>
                </c:pt>
                <c:pt idx="228">
                  <c:v>355.02389999999991</c:v>
                </c:pt>
                <c:pt idx="229">
                  <c:v>355.02389999999991</c:v>
                </c:pt>
                <c:pt idx="230">
                  <c:v>355.02389999999991</c:v>
                </c:pt>
                <c:pt idx="231">
                  <c:v>355.02389999999991</c:v>
                </c:pt>
                <c:pt idx="232">
                  <c:v>355.02389999999991</c:v>
                </c:pt>
                <c:pt idx="233">
                  <c:v>355.02389999999991</c:v>
                </c:pt>
                <c:pt idx="234">
                  <c:v>355.02389999999991</c:v>
                </c:pt>
                <c:pt idx="235">
                  <c:v>355.02389999999991</c:v>
                </c:pt>
                <c:pt idx="236">
                  <c:v>355.02389999999991</c:v>
                </c:pt>
                <c:pt idx="237">
                  <c:v>355.02389999999991</c:v>
                </c:pt>
                <c:pt idx="238">
                  <c:v>355.02389999999991</c:v>
                </c:pt>
                <c:pt idx="239">
                  <c:v>355.02389999999991</c:v>
                </c:pt>
                <c:pt idx="240">
                  <c:v>355.02389999999991</c:v>
                </c:pt>
                <c:pt idx="241">
                  <c:v>355.02389999999991</c:v>
                </c:pt>
                <c:pt idx="242">
                  <c:v>355.02389999999991</c:v>
                </c:pt>
                <c:pt idx="243">
                  <c:v>355.02389999999991</c:v>
                </c:pt>
                <c:pt idx="244">
                  <c:v>355.02389999999991</c:v>
                </c:pt>
                <c:pt idx="245">
                  <c:v>355.02389999999991</c:v>
                </c:pt>
                <c:pt idx="246">
                  <c:v>355.02389999999991</c:v>
                </c:pt>
                <c:pt idx="247">
                  <c:v>355.02389999999991</c:v>
                </c:pt>
                <c:pt idx="248">
                  <c:v>355.02389999999991</c:v>
                </c:pt>
                <c:pt idx="249">
                  <c:v>355.02389999999991</c:v>
                </c:pt>
                <c:pt idx="250">
                  <c:v>355.02389999999991</c:v>
                </c:pt>
                <c:pt idx="251">
                  <c:v>355.02389999999991</c:v>
                </c:pt>
                <c:pt idx="252">
                  <c:v>355.02389999999991</c:v>
                </c:pt>
                <c:pt idx="253">
                  <c:v>355.02389999999991</c:v>
                </c:pt>
                <c:pt idx="254">
                  <c:v>355.02389999999991</c:v>
                </c:pt>
                <c:pt idx="255">
                  <c:v>355.02389999999991</c:v>
                </c:pt>
                <c:pt idx="256">
                  <c:v>355.02389999999991</c:v>
                </c:pt>
                <c:pt idx="257">
                  <c:v>355.02389999999991</c:v>
                </c:pt>
                <c:pt idx="258">
                  <c:v>355.02389999999991</c:v>
                </c:pt>
                <c:pt idx="259">
                  <c:v>355.02389999999991</c:v>
                </c:pt>
                <c:pt idx="260">
                  <c:v>355.02389999999991</c:v>
                </c:pt>
                <c:pt idx="261">
                  <c:v>355.02389999999991</c:v>
                </c:pt>
                <c:pt idx="262">
                  <c:v>355.02389999999991</c:v>
                </c:pt>
                <c:pt idx="263">
                  <c:v>355.02389999999991</c:v>
                </c:pt>
                <c:pt idx="264">
                  <c:v>355.02389999999991</c:v>
                </c:pt>
                <c:pt idx="265">
                  <c:v>355.02389999999991</c:v>
                </c:pt>
                <c:pt idx="266">
                  <c:v>355.02389999999991</c:v>
                </c:pt>
                <c:pt idx="267">
                  <c:v>355.02389999999991</c:v>
                </c:pt>
                <c:pt idx="268">
                  <c:v>355.02389999999991</c:v>
                </c:pt>
                <c:pt idx="269">
                  <c:v>355.02389999999991</c:v>
                </c:pt>
                <c:pt idx="270">
                  <c:v>355.02389999999991</c:v>
                </c:pt>
                <c:pt idx="271">
                  <c:v>355.02389999999991</c:v>
                </c:pt>
                <c:pt idx="272">
                  <c:v>355.02389999999991</c:v>
                </c:pt>
                <c:pt idx="273">
                  <c:v>355.02389999999991</c:v>
                </c:pt>
                <c:pt idx="274">
                  <c:v>355.02389999999991</c:v>
                </c:pt>
                <c:pt idx="275">
                  <c:v>355.02389999999991</c:v>
                </c:pt>
                <c:pt idx="276">
                  <c:v>355.02389999999991</c:v>
                </c:pt>
                <c:pt idx="277">
                  <c:v>355.02389999999991</c:v>
                </c:pt>
                <c:pt idx="278">
                  <c:v>355.02389999999991</c:v>
                </c:pt>
                <c:pt idx="279">
                  <c:v>355.02389999999991</c:v>
                </c:pt>
                <c:pt idx="280">
                  <c:v>355.02389999999991</c:v>
                </c:pt>
                <c:pt idx="281">
                  <c:v>355.02389999999991</c:v>
                </c:pt>
                <c:pt idx="282">
                  <c:v>355.02389999999991</c:v>
                </c:pt>
                <c:pt idx="283">
                  <c:v>355.02389999999991</c:v>
                </c:pt>
                <c:pt idx="284">
                  <c:v>355.02389999999991</c:v>
                </c:pt>
                <c:pt idx="285">
                  <c:v>355.02389999999991</c:v>
                </c:pt>
                <c:pt idx="286">
                  <c:v>355.02389999999991</c:v>
                </c:pt>
                <c:pt idx="287">
                  <c:v>355.02389999999991</c:v>
                </c:pt>
                <c:pt idx="288">
                  <c:v>355.02389999999991</c:v>
                </c:pt>
                <c:pt idx="289">
                  <c:v>355.02389999999991</c:v>
                </c:pt>
                <c:pt idx="290">
                  <c:v>355.02389999999991</c:v>
                </c:pt>
                <c:pt idx="291">
                  <c:v>355.02389999999991</c:v>
                </c:pt>
                <c:pt idx="292">
                  <c:v>355.02389999999991</c:v>
                </c:pt>
                <c:pt idx="293">
                  <c:v>355.02389999999991</c:v>
                </c:pt>
                <c:pt idx="294">
                  <c:v>355.02389999999991</c:v>
                </c:pt>
                <c:pt idx="295">
                  <c:v>355.02389999999991</c:v>
                </c:pt>
                <c:pt idx="296">
                  <c:v>355.02389999999991</c:v>
                </c:pt>
                <c:pt idx="297">
                  <c:v>355.02389999999991</c:v>
                </c:pt>
                <c:pt idx="298">
                  <c:v>355.02389999999991</c:v>
                </c:pt>
                <c:pt idx="299">
                  <c:v>355.02389999999991</c:v>
                </c:pt>
                <c:pt idx="300">
                  <c:v>355.02389999999991</c:v>
                </c:pt>
                <c:pt idx="301">
                  <c:v>355.02389999999991</c:v>
                </c:pt>
                <c:pt idx="302">
                  <c:v>355.02389999999991</c:v>
                </c:pt>
                <c:pt idx="303">
                  <c:v>355.02389999999991</c:v>
                </c:pt>
                <c:pt idx="304">
                  <c:v>355.02389999999991</c:v>
                </c:pt>
                <c:pt idx="305">
                  <c:v>355.02389999999991</c:v>
                </c:pt>
                <c:pt idx="306">
                  <c:v>355.02389999999991</c:v>
                </c:pt>
                <c:pt idx="307">
                  <c:v>355.02389999999991</c:v>
                </c:pt>
                <c:pt idx="308">
                  <c:v>355.02389999999991</c:v>
                </c:pt>
                <c:pt idx="309">
                  <c:v>355.02389999999991</c:v>
                </c:pt>
                <c:pt idx="310">
                  <c:v>355.02389999999991</c:v>
                </c:pt>
                <c:pt idx="311">
                  <c:v>355.02389999999991</c:v>
                </c:pt>
                <c:pt idx="312">
                  <c:v>355.02389999999991</c:v>
                </c:pt>
                <c:pt idx="313">
                  <c:v>355.02389999999991</c:v>
                </c:pt>
                <c:pt idx="314">
                  <c:v>355.02389999999991</c:v>
                </c:pt>
                <c:pt idx="315">
                  <c:v>355.02389999999991</c:v>
                </c:pt>
                <c:pt idx="316">
                  <c:v>355.02389999999991</c:v>
                </c:pt>
                <c:pt idx="317">
                  <c:v>355.02389999999991</c:v>
                </c:pt>
                <c:pt idx="318">
                  <c:v>355.02389999999991</c:v>
                </c:pt>
                <c:pt idx="319">
                  <c:v>355.02389999999991</c:v>
                </c:pt>
                <c:pt idx="320">
                  <c:v>355.02389999999991</c:v>
                </c:pt>
                <c:pt idx="321">
                  <c:v>355.02389999999991</c:v>
                </c:pt>
                <c:pt idx="322">
                  <c:v>355.02389999999991</c:v>
                </c:pt>
                <c:pt idx="323">
                  <c:v>355.02389999999991</c:v>
                </c:pt>
                <c:pt idx="324">
                  <c:v>355.02389999999991</c:v>
                </c:pt>
                <c:pt idx="325">
                  <c:v>355.02389999999991</c:v>
                </c:pt>
                <c:pt idx="326">
                  <c:v>355.02389999999991</c:v>
                </c:pt>
                <c:pt idx="327">
                  <c:v>355.02389999999991</c:v>
                </c:pt>
                <c:pt idx="328">
                  <c:v>355.02389999999991</c:v>
                </c:pt>
                <c:pt idx="329">
                  <c:v>355.02389999999991</c:v>
                </c:pt>
                <c:pt idx="330">
                  <c:v>355.02389999999991</c:v>
                </c:pt>
                <c:pt idx="331">
                  <c:v>355.02389999999991</c:v>
                </c:pt>
                <c:pt idx="332">
                  <c:v>355.02389999999991</c:v>
                </c:pt>
                <c:pt idx="333">
                  <c:v>355.02389999999991</c:v>
                </c:pt>
                <c:pt idx="334">
                  <c:v>355.02389999999991</c:v>
                </c:pt>
                <c:pt idx="335">
                  <c:v>355.02389999999991</c:v>
                </c:pt>
                <c:pt idx="336">
                  <c:v>355.02389999999991</c:v>
                </c:pt>
                <c:pt idx="337">
                  <c:v>355.02389999999991</c:v>
                </c:pt>
                <c:pt idx="338">
                  <c:v>355.02389999999991</c:v>
                </c:pt>
                <c:pt idx="339">
                  <c:v>355.02389999999991</c:v>
                </c:pt>
                <c:pt idx="340">
                  <c:v>355.02389999999991</c:v>
                </c:pt>
                <c:pt idx="341">
                  <c:v>355.02389999999991</c:v>
                </c:pt>
                <c:pt idx="342">
                  <c:v>355.02389999999991</c:v>
                </c:pt>
                <c:pt idx="343">
                  <c:v>355.02389999999991</c:v>
                </c:pt>
                <c:pt idx="344">
                  <c:v>355.02389999999991</c:v>
                </c:pt>
                <c:pt idx="345">
                  <c:v>355.02389999999991</c:v>
                </c:pt>
                <c:pt idx="346">
                  <c:v>355.02389999999991</c:v>
                </c:pt>
                <c:pt idx="347">
                  <c:v>355.02389999999991</c:v>
                </c:pt>
                <c:pt idx="348">
                  <c:v>355.02389999999991</c:v>
                </c:pt>
                <c:pt idx="349">
                  <c:v>355.02389999999991</c:v>
                </c:pt>
                <c:pt idx="350">
                  <c:v>355.02389999999991</c:v>
                </c:pt>
                <c:pt idx="351">
                  <c:v>355.02389999999991</c:v>
                </c:pt>
                <c:pt idx="352">
                  <c:v>355.02389999999991</c:v>
                </c:pt>
                <c:pt idx="353">
                  <c:v>355.02389999999991</c:v>
                </c:pt>
                <c:pt idx="354">
                  <c:v>355.02389999999991</c:v>
                </c:pt>
                <c:pt idx="355">
                  <c:v>355.02389999999991</c:v>
                </c:pt>
                <c:pt idx="356">
                  <c:v>355.02389999999991</c:v>
                </c:pt>
                <c:pt idx="357">
                  <c:v>355.02389999999991</c:v>
                </c:pt>
                <c:pt idx="358">
                  <c:v>355.02389999999991</c:v>
                </c:pt>
                <c:pt idx="359">
                  <c:v>355.02389999999991</c:v>
                </c:pt>
                <c:pt idx="360">
                  <c:v>355.02389999999991</c:v>
                </c:pt>
                <c:pt idx="361">
                  <c:v>355.02389999999991</c:v>
                </c:pt>
                <c:pt idx="362">
                  <c:v>355.02389999999991</c:v>
                </c:pt>
                <c:pt idx="363">
                  <c:v>355.02389999999991</c:v>
                </c:pt>
                <c:pt idx="364">
                  <c:v>355.02389999999991</c:v>
                </c:pt>
                <c:pt idx="365">
                  <c:v>355.02389999999991</c:v>
                </c:pt>
                <c:pt idx="366">
                  <c:v>355.02389999999991</c:v>
                </c:pt>
                <c:pt idx="367">
                  <c:v>355.02389999999991</c:v>
                </c:pt>
                <c:pt idx="368">
                  <c:v>355.02389999999991</c:v>
                </c:pt>
                <c:pt idx="369">
                  <c:v>355.02389999999991</c:v>
                </c:pt>
                <c:pt idx="370">
                  <c:v>355.02389999999991</c:v>
                </c:pt>
                <c:pt idx="371">
                  <c:v>355.02389999999991</c:v>
                </c:pt>
                <c:pt idx="372">
                  <c:v>355.02389999999991</c:v>
                </c:pt>
                <c:pt idx="373">
                  <c:v>355.02389999999991</c:v>
                </c:pt>
                <c:pt idx="374">
                  <c:v>355.02389999999991</c:v>
                </c:pt>
                <c:pt idx="375">
                  <c:v>355.02389999999991</c:v>
                </c:pt>
                <c:pt idx="376">
                  <c:v>355.02389999999991</c:v>
                </c:pt>
                <c:pt idx="377">
                  <c:v>355.02389999999991</c:v>
                </c:pt>
                <c:pt idx="378">
                  <c:v>355.02389999999991</c:v>
                </c:pt>
                <c:pt idx="379">
                  <c:v>355.02389999999991</c:v>
                </c:pt>
                <c:pt idx="380">
                  <c:v>355.02389999999991</c:v>
                </c:pt>
                <c:pt idx="381">
                  <c:v>355.02389999999991</c:v>
                </c:pt>
                <c:pt idx="382">
                  <c:v>355.02389999999991</c:v>
                </c:pt>
                <c:pt idx="383">
                  <c:v>355.02389999999991</c:v>
                </c:pt>
                <c:pt idx="384">
                  <c:v>355.02389999999991</c:v>
                </c:pt>
                <c:pt idx="385">
                  <c:v>355.02389999999991</c:v>
                </c:pt>
                <c:pt idx="386">
                  <c:v>0</c:v>
                </c:pt>
                <c:pt idx="387">
                  <c:v>0</c:v>
                </c:pt>
                <c:pt idx="388">
                  <c:v>0</c:v>
                </c:pt>
                <c:pt idx="389">
                  <c:v>0</c:v>
                </c:pt>
                <c:pt idx="390">
                  <c:v>0</c:v>
                </c:pt>
                <c:pt idx="391">
                  <c:v>0</c:v>
                </c:pt>
                <c:pt idx="392">
                  <c:v>355.02389999999991</c:v>
                </c:pt>
                <c:pt idx="393">
                  <c:v>355.02389999999991</c:v>
                </c:pt>
                <c:pt idx="394">
                  <c:v>355.02389999999991</c:v>
                </c:pt>
                <c:pt idx="395">
                  <c:v>355.02389999999991</c:v>
                </c:pt>
                <c:pt idx="396">
                  <c:v>355.02389999999991</c:v>
                </c:pt>
                <c:pt idx="397">
                  <c:v>355.02389999999991</c:v>
                </c:pt>
                <c:pt idx="398">
                  <c:v>355.02389999999991</c:v>
                </c:pt>
                <c:pt idx="399">
                  <c:v>355.02389999999991</c:v>
                </c:pt>
                <c:pt idx="400">
                  <c:v>355.02389999999991</c:v>
                </c:pt>
                <c:pt idx="401">
                  <c:v>355.02389999999991</c:v>
                </c:pt>
                <c:pt idx="402">
                  <c:v>355.02389999999991</c:v>
                </c:pt>
                <c:pt idx="403">
                  <c:v>355.02389999999991</c:v>
                </c:pt>
                <c:pt idx="404">
                  <c:v>355.02389999999991</c:v>
                </c:pt>
                <c:pt idx="405">
                  <c:v>355.02389999999991</c:v>
                </c:pt>
                <c:pt idx="406">
                  <c:v>355.02389999999991</c:v>
                </c:pt>
                <c:pt idx="407">
                  <c:v>355.02389999999991</c:v>
                </c:pt>
                <c:pt idx="408">
                  <c:v>355.02389999999991</c:v>
                </c:pt>
                <c:pt idx="409">
                  <c:v>355.02389999999991</c:v>
                </c:pt>
                <c:pt idx="410">
                  <c:v>355.02389999999991</c:v>
                </c:pt>
                <c:pt idx="411">
                  <c:v>355.02389999999991</c:v>
                </c:pt>
                <c:pt idx="412">
                  <c:v>355.02389999999991</c:v>
                </c:pt>
                <c:pt idx="413">
                  <c:v>355.02389999999991</c:v>
                </c:pt>
                <c:pt idx="414">
                  <c:v>355.02389999999991</c:v>
                </c:pt>
                <c:pt idx="415">
                  <c:v>355.02389999999991</c:v>
                </c:pt>
                <c:pt idx="416">
                  <c:v>355.02389999999991</c:v>
                </c:pt>
                <c:pt idx="417">
                  <c:v>355.02389999999991</c:v>
                </c:pt>
                <c:pt idx="418">
                  <c:v>355.02389999999991</c:v>
                </c:pt>
                <c:pt idx="419">
                  <c:v>355.02389999999991</c:v>
                </c:pt>
                <c:pt idx="420">
                  <c:v>355.02389999999991</c:v>
                </c:pt>
                <c:pt idx="421">
                  <c:v>355.02389999999991</c:v>
                </c:pt>
                <c:pt idx="422">
                  <c:v>355.02389999999991</c:v>
                </c:pt>
                <c:pt idx="423">
                  <c:v>355.02389999999991</c:v>
                </c:pt>
                <c:pt idx="424">
                  <c:v>355.02389999999991</c:v>
                </c:pt>
                <c:pt idx="425">
                  <c:v>355.02389999999991</c:v>
                </c:pt>
                <c:pt idx="426">
                  <c:v>355.02389999999991</c:v>
                </c:pt>
                <c:pt idx="427">
                  <c:v>355.02389999999991</c:v>
                </c:pt>
                <c:pt idx="428">
                  <c:v>355.02389999999991</c:v>
                </c:pt>
                <c:pt idx="429">
                  <c:v>355.02389999999991</c:v>
                </c:pt>
                <c:pt idx="430">
                  <c:v>355.02389999999991</c:v>
                </c:pt>
                <c:pt idx="431">
                  <c:v>355.02389999999991</c:v>
                </c:pt>
                <c:pt idx="432">
                  <c:v>355.02389999999991</c:v>
                </c:pt>
                <c:pt idx="433">
                  <c:v>355.02389999999991</c:v>
                </c:pt>
                <c:pt idx="434">
                  <c:v>355.02389999999991</c:v>
                </c:pt>
                <c:pt idx="435">
                  <c:v>355.02389999999991</c:v>
                </c:pt>
                <c:pt idx="436">
                  <c:v>355.02389999999991</c:v>
                </c:pt>
                <c:pt idx="437">
                  <c:v>355.02389999999991</c:v>
                </c:pt>
                <c:pt idx="438">
                  <c:v>355.02389999999991</c:v>
                </c:pt>
                <c:pt idx="439">
                  <c:v>355.02389999999991</c:v>
                </c:pt>
                <c:pt idx="440">
                  <c:v>355.02389999999991</c:v>
                </c:pt>
                <c:pt idx="441">
                  <c:v>355.02389999999991</c:v>
                </c:pt>
                <c:pt idx="442">
                  <c:v>355.02389999999991</c:v>
                </c:pt>
                <c:pt idx="443">
                  <c:v>355.02389999999991</c:v>
                </c:pt>
                <c:pt idx="444">
                  <c:v>355.02389999999991</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355.02389999999991</c:v>
                </c:pt>
                <c:pt idx="513">
                  <c:v>355.02389999999991</c:v>
                </c:pt>
                <c:pt idx="514">
                  <c:v>355.02389999999991</c:v>
                </c:pt>
                <c:pt idx="515">
                  <c:v>355.02389999999991</c:v>
                </c:pt>
                <c:pt idx="516">
                  <c:v>355.02389999999991</c:v>
                </c:pt>
                <c:pt idx="517">
                  <c:v>355.02389999999991</c:v>
                </c:pt>
                <c:pt idx="518">
                  <c:v>355.02389999999991</c:v>
                </c:pt>
                <c:pt idx="519">
                  <c:v>355.02389999999991</c:v>
                </c:pt>
                <c:pt idx="520">
                  <c:v>355.02389999999991</c:v>
                </c:pt>
                <c:pt idx="521">
                  <c:v>355.02389999999991</c:v>
                </c:pt>
                <c:pt idx="522">
                  <c:v>355.02389999999991</c:v>
                </c:pt>
                <c:pt idx="523">
                  <c:v>355.02389999999991</c:v>
                </c:pt>
                <c:pt idx="524">
                  <c:v>355.02389999999991</c:v>
                </c:pt>
                <c:pt idx="525">
                  <c:v>355.02389999999991</c:v>
                </c:pt>
                <c:pt idx="526">
                  <c:v>355.02389999999991</c:v>
                </c:pt>
                <c:pt idx="527">
                  <c:v>355.02389999999991</c:v>
                </c:pt>
                <c:pt idx="528">
                  <c:v>355.02389999999991</c:v>
                </c:pt>
                <c:pt idx="529">
                  <c:v>355.02389999999991</c:v>
                </c:pt>
                <c:pt idx="530">
                  <c:v>0</c:v>
                </c:pt>
                <c:pt idx="531">
                  <c:v>0</c:v>
                </c:pt>
                <c:pt idx="532">
                  <c:v>0</c:v>
                </c:pt>
                <c:pt idx="533">
                  <c:v>355.02389999999991</c:v>
                </c:pt>
                <c:pt idx="534">
                  <c:v>355.02389999999991</c:v>
                </c:pt>
                <c:pt idx="535">
                  <c:v>355.02389999999991</c:v>
                </c:pt>
                <c:pt idx="536">
                  <c:v>355.02389999999991</c:v>
                </c:pt>
                <c:pt idx="537">
                  <c:v>355.02389999999991</c:v>
                </c:pt>
                <c:pt idx="538">
                  <c:v>355.02389999999991</c:v>
                </c:pt>
                <c:pt idx="539">
                  <c:v>355.02389999999991</c:v>
                </c:pt>
                <c:pt idx="540">
                  <c:v>355.02389999999991</c:v>
                </c:pt>
                <c:pt idx="541">
                  <c:v>355.02389999999991</c:v>
                </c:pt>
                <c:pt idx="542">
                  <c:v>355.02389999999991</c:v>
                </c:pt>
                <c:pt idx="543">
                  <c:v>355.02389999999991</c:v>
                </c:pt>
                <c:pt idx="544">
                  <c:v>355.02389999999991</c:v>
                </c:pt>
                <c:pt idx="545">
                  <c:v>355.02389999999991</c:v>
                </c:pt>
                <c:pt idx="546">
                  <c:v>355.02389999999991</c:v>
                </c:pt>
                <c:pt idx="547">
                  <c:v>355.02389999999991</c:v>
                </c:pt>
                <c:pt idx="548">
                  <c:v>355.02389999999991</c:v>
                </c:pt>
                <c:pt idx="549">
                  <c:v>355.02389999999991</c:v>
                </c:pt>
                <c:pt idx="550">
                  <c:v>355.02389999999991</c:v>
                </c:pt>
                <c:pt idx="551">
                  <c:v>355.02389999999991</c:v>
                </c:pt>
                <c:pt idx="552">
                  <c:v>355.02389999999991</c:v>
                </c:pt>
                <c:pt idx="553">
                  <c:v>355.02389999999991</c:v>
                </c:pt>
                <c:pt idx="554">
                  <c:v>355.02389999999991</c:v>
                </c:pt>
                <c:pt idx="555">
                  <c:v>355.02389999999991</c:v>
                </c:pt>
                <c:pt idx="556">
                  <c:v>355.02389999999991</c:v>
                </c:pt>
                <c:pt idx="557">
                  <c:v>355.02389999999991</c:v>
                </c:pt>
                <c:pt idx="558">
                  <c:v>355.02389999999991</c:v>
                </c:pt>
                <c:pt idx="559">
                  <c:v>355.02389999999991</c:v>
                </c:pt>
                <c:pt idx="560">
                  <c:v>355.02389999999991</c:v>
                </c:pt>
                <c:pt idx="561">
                  <c:v>355.02389999999991</c:v>
                </c:pt>
                <c:pt idx="562">
                  <c:v>355.02389999999991</c:v>
                </c:pt>
                <c:pt idx="563">
                  <c:v>355.02389999999991</c:v>
                </c:pt>
                <c:pt idx="564">
                  <c:v>355.02389999999991</c:v>
                </c:pt>
                <c:pt idx="565">
                  <c:v>355.02389999999991</c:v>
                </c:pt>
                <c:pt idx="566">
                  <c:v>355.02389999999991</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355.02389999999991</c:v>
                </c:pt>
                <c:pt idx="602">
                  <c:v>355.02389999999991</c:v>
                </c:pt>
                <c:pt idx="603">
                  <c:v>355.02389999999991</c:v>
                </c:pt>
                <c:pt idx="604">
                  <c:v>355.02389999999991</c:v>
                </c:pt>
                <c:pt idx="605">
                  <c:v>355.02389999999991</c:v>
                </c:pt>
                <c:pt idx="606">
                  <c:v>355.02389999999991</c:v>
                </c:pt>
                <c:pt idx="607">
                  <c:v>355.02389999999991</c:v>
                </c:pt>
                <c:pt idx="608">
                  <c:v>355.02389999999991</c:v>
                </c:pt>
                <c:pt idx="609">
                  <c:v>355.02389999999991</c:v>
                </c:pt>
                <c:pt idx="610">
                  <c:v>355.02389999999991</c:v>
                </c:pt>
                <c:pt idx="611">
                  <c:v>355.02389999999991</c:v>
                </c:pt>
                <c:pt idx="612">
                  <c:v>355.02389999999991</c:v>
                </c:pt>
                <c:pt idx="613">
                  <c:v>355.02389999999991</c:v>
                </c:pt>
                <c:pt idx="614">
                  <c:v>355.02389999999991</c:v>
                </c:pt>
                <c:pt idx="615">
                  <c:v>355.02389999999991</c:v>
                </c:pt>
                <c:pt idx="616">
                  <c:v>355.02389999999991</c:v>
                </c:pt>
                <c:pt idx="617">
                  <c:v>355.02389999999991</c:v>
                </c:pt>
                <c:pt idx="618">
                  <c:v>355.02389999999991</c:v>
                </c:pt>
                <c:pt idx="619">
                  <c:v>355.02389999999991</c:v>
                </c:pt>
                <c:pt idx="620">
                  <c:v>355.02389999999991</c:v>
                </c:pt>
                <c:pt idx="621">
                  <c:v>355.02389999999991</c:v>
                </c:pt>
                <c:pt idx="622">
                  <c:v>355.02389999999991</c:v>
                </c:pt>
                <c:pt idx="623">
                  <c:v>355.02389999999991</c:v>
                </c:pt>
                <c:pt idx="624">
                  <c:v>355.02389999999991</c:v>
                </c:pt>
                <c:pt idx="625">
                  <c:v>355.02389999999991</c:v>
                </c:pt>
                <c:pt idx="626">
                  <c:v>355.02389999999991</c:v>
                </c:pt>
                <c:pt idx="627">
                  <c:v>355.02389999999991</c:v>
                </c:pt>
                <c:pt idx="628">
                  <c:v>355.02389999999991</c:v>
                </c:pt>
                <c:pt idx="629">
                  <c:v>355.02389999999991</c:v>
                </c:pt>
                <c:pt idx="630">
                  <c:v>355.02389999999991</c:v>
                </c:pt>
                <c:pt idx="631">
                  <c:v>355.02389999999991</c:v>
                </c:pt>
                <c:pt idx="632">
                  <c:v>355.02389999999991</c:v>
                </c:pt>
                <c:pt idx="633">
                  <c:v>355.02389999999991</c:v>
                </c:pt>
                <c:pt idx="634">
                  <c:v>355.02389999999991</c:v>
                </c:pt>
                <c:pt idx="635">
                  <c:v>355.02389999999991</c:v>
                </c:pt>
                <c:pt idx="636">
                  <c:v>355.02389999999991</c:v>
                </c:pt>
                <c:pt idx="637">
                  <c:v>355.02389999999991</c:v>
                </c:pt>
                <c:pt idx="638">
                  <c:v>355.02389999999991</c:v>
                </c:pt>
                <c:pt idx="639">
                  <c:v>355.02389999999991</c:v>
                </c:pt>
                <c:pt idx="640">
                  <c:v>355.02389999999991</c:v>
                </c:pt>
                <c:pt idx="641">
                  <c:v>355.02389999999991</c:v>
                </c:pt>
                <c:pt idx="642">
                  <c:v>355.02389999999991</c:v>
                </c:pt>
                <c:pt idx="643">
                  <c:v>355.02389999999991</c:v>
                </c:pt>
                <c:pt idx="644">
                  <c:v>355.02389999999991</c:v>
                </c:pt>
                <c:pt idx="645">
                  <c:v>355.02389999999991</c:v>
                </c:pt>
                <c:pt idx="646">
                  <c:v>355.02389999999991</c:v>
                </c:pt>
                <c:pt idx="647">
                  <c:v>355.02389999999991</c:v>
                </c:pt>
                <c:pt idx="648">
                  <c:v>355.02389999999991</c:v>
                </c:pt>
                <c:pt idx="649">
                  <c:v>355.02389999999991</c:v>
                </c:pt>
                <c:pt idx="650">
                  <c:v>355.02389999999991</c:v>
                </c:pt>
                <c:pt idx="651">
                  <c:v>355.02389999999991</c:v>
                </c:pt>
                <c:pt idx="652">
                  <c:v>355.02389999999991</c:v>
                </c:pt>
                <c:pt idx="653">
                  <c:v>355.02389999999991</c:v>
                </c:pt>
                <c:pt idx="654">
                  <c:v>355.02389999999991</c:v>
                </c:pt>
                <c:pt idx="655">
                  <c:v>355.02389999999991</c:v>
                </c:pt>
                <c:pt idx="656">
                  <c:v>355.02389999999991</c:v>
                </c:pt>
                <c:pt idx="657">
                  <c:v>355.02389999999991</c:v>
                </c:pt>
                <c:pt idx="658">
                  <c:v>355.02389999999991</c:v>
                </c:pt>
                <c:pt idx="659">
                  <c:v>355.02389999999991</c:v>
                </c:pt>
                <c:pt idx="660">
                  <c:v>355.02389999999991</c:v>
                </c:pt>
                <c:pt idx="661">
                  <c:v>355.02389999999991</c:v>
                </c:pt>
                <c:pt idx="662">
                  <c:v>355.02389999999991</c:v>
                </c:pt>
                <c:pt idx="663">
                  <c:v>355.02389999999991</c:v>
                </c:pt>
                <c:pt idx="664">
                  <c:v>355.02389999999991</c:v>
                </c:pt>
                <c:pt idx="665">
                  <c:v>355.02389999999991</c:v>
                </c:pt>
                <c:pt idx="666">
                  <c:v>355.02389999999991</c:v>
                </c:pt>
                <c:pt idx="667">
                  <c:v>355.02389999999991</c:v>
                </c:pt>
                <c:pt idx="668">
                  <c:v>355.02389999999991</c:v>
                </c:pt>
                <c:pt idx="669">
                  <c:v>355.02389999999991</c:v>
                </c:pt>
                <c:pt idx="670">
                  <c:v>355.02389999999991</c:v>
                </c:pt>
                <c:pt idx="671">
                  <c:v>355.02389999999991</c:v>
                </c:pt>
                <c:pt idx="672">
                  <c:v>355.02389999999991</c:v>
                </c:pt>
                <c:pt idx="673">
                  <c:v>355.02389999999991</c:v>
                </c:pt>
                <c:pt idx="674">
                  <c:v>355.02389999999991</c:v>
                </c:pt>
                <c:pt idx="675">
                  <c:v>355.02389999999991</c:v>
                </c:pt>
                <c:pt idx="676">
                  <c:v>355.02389999999991</c:v>
                </c:pt>
                <c:pt idx="677">
                  <c:v>355.02389999999991</c:v>
                </c:pt>
                <c:pt idx="678">
                  <c:v>355.02389999999991</c:v>
                </c:pt>
                <c:pt idx="679">
                  <c:v>355.02389999999991</c:v>
                </c:pt>
                <c:pt idx="680">
                  <c:v>355.02389999999991</c:v>
                </c:pt>
                <c:pt idx="681">
                  <c:v>355.02389999999991</c:v>
                </c:pt>
                <c:pt idx="682">
                  <c:v>355.02389999999991</c:v>
                </c:pt>
                <c:pt idx="683">
                  <c:v>355.02389999999991</c:v>
                </c:pt>
                <c:pt idx="684">
                  <c:v>355.02389999999991</c:v>
                </c:pt>
                <c:pt idx="685">
                  <c:v>355.02389999999991</c:v>
                </c:pt>
                <c:pt idx="686">
                  <c:v>355.02389999999991</c:v>
                </c:pt>
                <c:pt idx="687">
                  <c:v>355.02389999999991</c:v>
                </c:pt>
                <c:pt idx="688">
                  <c:v>355.02389999999991</c:v>
                </c:pt>
                <c:pt idx="689">
                  <c:v>355.02389999999991</c:v>
                </c:pt>
                <c:pt idx="690">
                  <c:v>355.02389999999991</c:v>
                </c:pt>
                <c:pt idx="691">
                  <c:v>355.02389999999991</c:v>
                </c:pt>
                <c:pt idx="692">
                  <c:v>355.02389999999991</c:v>
                </c:pt>
                <c:pt idx="693">
                  <c:v>355.02389999999991</c:v>
                </c:pt>
                <c:pt idx="694">
                  <c:v>355.02389999999991</c:v>
                </c:pt>
                <c:pt idx="695">
                  <c:v>355.02389999999991</c:v>
                </c:pt>
                <c:pt idx="696">
                  <c:v>355.02389999999991</c:v>
                </c:pt>
                <c:pt idx="697">
                  <c:v>355.02389999999991</c:v>
                </c:pt>
                <c:pt idx="698">
                  <c:v>355.02389999999991</c:v>
                </c:pt>
                <c:pt idx="699">
                  <c:v>355.02389999999991</c:v>
                </c:pt>
                <c:pt idx="700">
                  <c:v>355.02389999999991</c:v>
                </c:pt>
                <c:pt idx="701">
                  <c:v>355.02389999999991</c:v>
                </c:pt>
                <c:pt idx="702">
                  <c:v>355.02389999999991</c:v>
                </c:pt>
                <c:pt idx="703">
                  <c:v>355.02389999999991</c:v>
                </c:pt>
                <c:pt idx="704">
                  <c:v>355.02389999999991</c:v>
                </c:pt>
                <c:pt idx="705">
                  <c:v>355.02389999999991</c:v>
                </c:pt>
                <c:pt idx="706">
                  <c:v>355.02389999999991</c:v>
                </c:pt>
                <c:pt idx="707">
                  <c:v>355.02389999999991</c:v>
                </c:pt>
                <c:pt idx="708">
                  <c:v>355.02389999999991</c:v>
                </c:pt>
                <c:pt idx="709">
                  <c:v>355.02389999999991</c:v>
                </c:pt>
                <c:pt idx="710">
                  <c:v>355.02389999999991</c:v>
                </c:pt>
                <c:pt idx="711">
                  <c:v>355.02389999999991</c:v>
                </c:pt>
                <c:pt idx="712">
                  <c:v>355.02389999999991</c:v>
                </c:pt>
                <c:pt idx="713">
                  <c:v>355.02389999999991</c:v>
                </c:pt>
                <c:pt idx="714">
                  <c:v>355.02389999999991</c:v>
                </c:pt>
                <c:pt idx="715">
                  <c:v>355.02389999999991</c:v>
                </c:pt>
                <c:pt idx="716">
                  <c:v>355.02389999999991</c:v>
                </c:pt>
                <c:pt idx="717">
                  <c:v>355.02389999999991</c:v>
                </c:pt>
                <c:pt idx="718">
                  <c:v>355.02389999999991</c:v>
                </c:pt>
                <c:pt idx="719">
                  <c:v>355.02389999999991</c:v>
                </c:pt>
                <c:pt idx="720">
                  <c:v>355.02389999999991</c:v>
                </c:pt>
                <c:pt idx="721">
                  <c:v>355.02389999999991</c:v>
                </c:pt>
                <c:pt idx="722">
                  <c:v>355.02389999999991</c:v>
                </c:pt>
                <c:pt idx="723">
                  <c:v>355.02389999999991</c:v>
                </c:pt>
                <c:pt idx="724">
                  <c:v>355.02389999999991</c:v>
                </c:pt>
                <c:pt idx="725">
                  <c:v>355.02389999999991</c:v>
                </c:pt>
                <c:pt idx="726">
                  <c:v>355.02389999999991</c:v>
                </c:pt>
                <c:pt idx="727">
                  <c:v>355.02389999999991</c:v>
                </c:pt>
                <c:pt idx="728">
                  <c:v>355.02389999999991</c:v>
                </c:pt>
                <c:pt idx="729">
                  <c:v>355.02389999999991</c:v>
                </c:pt>
                <c:pt idx="730">
                  <c:v>355.02389999999991</c:v>
                </c:pt>
                <c:pt idx="731">
                  <c:v>355.02389999999991</c:v>
                </c:pt>
                <c:pt idx="732">
                  <c:v>355.02389999999991</c:v>
                </c:pt>
                <c:pt idx="733">
                  <c:v>355.02389999999991</c:v>
                </c:pt>
                <c:pt idx="734">
                  <c:v>355.02389999999991</c:v>
                </c:pt>
                <c:pt idx="735">
                  <c:v>355.02389999999991</c:v>
                </c:pt>
                <c:pt idx="736">
                  <c:v>355.02389999999991</c:v>
                </c:pt>
                <c:pt idx="737">
                  <c:v>355.02389999999991</c:v>
                </c:pt>
                <c:pt idx="738">
                  <c:v>355.02389999999991</c:v>
                </c:pt>
                <c:pt idx="739">
                  <c:v>355.02389999999991</c:v>
                </c:pt>
                <c:pt idx="740">
                  <c:v>355.02389999999991</c:v>
                </c:pt>
                <c:pt idx="741">
                  <c:v>355.02389999999991</c:v>
                </c:pt>
                <c:pt idx="742">
                  <c:v>355.02389999999991</c:v>
                </c:pt>
                <c:pt idx="743">
                  <c:v>355.02389999999991</c:v>
                </c:pt>
                <c:pt idx="744">
                  <c:v>355.02389999999991</c:v>
                </c:pt>
                <c:pt idx="745">
                  <c:v>355.02389999999991</c:v>
                </c:pt>
                <c:pt idx="746">
                  <c:v>355.02389999999991</c:v>
                </c:pt>
                <c:pt idx="747">
                  <c:v>355.02389999999991</c:v>
                </c:pt>
                <c:pt idx="748">
                  <c:v>355.02389999999991</c:v>
                </c:pt>
                <c:pt idx="749">
                  <c:v>355.02389999999991</c:v>
                </c:pt>
                <c:pt idx="750">
                  <c:v>355.02389999999991</c:v>
                </c:pt>
                <c:pt idx="751">
                  <c:v>355.02389999999991</c:v>
                </c:pt>
                <c:pt idx="752">
                  <c:v>355.02389999999991</c:v>
                </c:pt>
                <c:pt idx="753">
                  <c:v>355.02389999999991</c:v>
                </c:pt>
                <c:pt idx="754">
                  <c:v>355.02389999999991</c:v>
                </c:pt>
                <c:pt idx="755">
                  <c:v>355.02389999999991</c:v>
                </c:pt>
                <c:pt idx="756">
                  <c:v>355.02389999999991</c:v>
                </c:pt>
                <c:pt idx="757">
                  <c:v>355.02389999999991</c:v>
                </c:pt>
                <c:pt idx="758">
                  <c:v>355.02389999999991</c:v>
                </c:pt>
                <c:pt idx="759">
                  <c:v>355.02389999999991</c:v>
                </c:pt>
                <c:pt idx="760">
                  <c:v>355.02389999999991</c:v>
                </c:pt>
                <c:pt idx="761">
                  <c:v>355.02389999999991</c:v>
                </c:pt>
                <c:pt idx="762">
                  <c:v>355.02389999999991</c:v>
                </c:pt>
                <c:pt idx="763">
                  <c:v>355.02389999999991</c:v>
                </c:pt>
                <c:pt idx="764">
                  <c:v>355.02389999999991</c:v>
                </c:pt>
                <c:pt idx="765">
                  <c:v>355.02389999999991</c:v>
                </c:pt>
                <c:pt idx="766">
                  <c:v>355.02389999999991</c:v>
                </c:pt>
                <c:pt idx="767">
                  <c:v>355.02389999999991</c:v>
                </c:pt>
                <c:pt idx="768">
                  <c:v>355.02389999999991</c:v>
                </c:pt>
                <c:pt idx="769">
                  <c:v>355.02389999999991</c:v>
                </c:pt>
                <c:pt idx="770">
                  <c:v>355.02389999999991</c:v>
                </c:pt>
                <c:pt idx="771">
                  <c:v>355.02389999999991</c:v>
                </c:pt>
                <c:pt idx="772">
                  <c:v>355.02389999999991</c:v>
                </c:pt>
                <c:pt idx="773">
                  <c:v>355.02389999999991</c:v>
                </c:pt>
                <c:pt idx="774">
                  <c:v>355.02389999999991</c:v>
                </c:pt>
                <c:pt idx="775">
                  <c:v>355.02389999999991</c:v>
                </c:pt>
                <c:pt idx="776">
                  <c:v>355.02389999999991</c:v>
                </c:pt>
                <c:pt idx="777">
                  <c:v>355.02389999999991</c:v>
                </c:pt>
                <c:pt idx="778">
                  <c:v>355.02389999999991</c:v>
                </c:pt>
                <c:pt idx="779">
                  <c:v>355.02389999999991</c:v>
                </c:pt>
                <c:pt idx="780">
                  <c:v>355.02389999999991</c:v>
                </c:pt>
                <c:pt idx="781">
                  <c:v>355.02389999999991</c:v>
                </c:pt>
                <c:pt idx="782">
                  <c:v>355.02389999999991</c:v>
                </c:pt>
                <c:pt idx="783">
                  <c:v>355.02389999999991</c:v>
                </c:pt>
                <c:pt idx="784">
                  <c:v>355.02389999999991</c:v>
                </c:pt>
                <c:pt idx="785">
                  <c:v>355.02389999999991</c:v>
                </c:pt>
                <c:pt idx="786">
                  <c:v>355.02389999999991</c:v>
                </c:pt>
                <c:pt idx="787">
                  <c:v>355.02389999999991</c:v>
                </c:pt>
                <c:pt idx="788">
                  <c:v>355.02389999999991</c:v>
                </c:pt>
                <c:pt idx="789">
                  <c:v>355.02389999999991</c:v>
                </c:pt>
                <c:pt idx="790">
                  <c:v>355.02389999999991</c:v>
                </c:pt>
                <c:pt idx="791">
                  <c:v>355.02389999999991</c:v>
                </c:pt>
                <c:pt idx="792">
                  <c:v>355.02389999999991</c:v>
                </c:pt>
                <c:pt idx="793">
                  <c:v>355.02389999999991</c:v>
                </c:pt>
                <c:pt idx="794">
                  <c:v>355.02389999999991</c:v>
                </c:pt>
                <c:pt idx="795">
                  <c:v>355.02389999999991</c:v>
                </c:pt>
                <c:pt idx="796">
                  <c:v>355.02389999999991</c:v>
                </c:pt>
                <c:pt idx="797">
                  <c:v>355.02389999999991</c:v>
                </c:pt>
                <c:pt idx="798">
                  <c:v>355.02389999999991</c:v>
                </c:pt>
                <c:pt idx="799">
                  <c:v>355.02389999999991</c:v>
                </c:pt>
                <c:pt idx="800">
                  <c:v>355.02389999999991</c:v>
                </c:pt>
                <c:pt idx="801">
                  <c:v>355.02389999999991</c:v>
                </c:pt>
                <c:pt idx="802">
                  <c:v>355.02389999999991</c:v>
                </c:pt>
                <c:pt idx="803">
                  <c:v>355.02389999999991</c:v>
                </c:pt>
                <c:pt idx="804">
                  <c:v>355.02389999999991</c:v>
                </c:pt>
                <c:pt idx="805">
                  <c:v>355.02389999999991</c:v>
                </c:pt>
                <c:pt idx="806">
                  <c:v>355.02389999999991</c:v>
                </c:pt>
                <c:pt idx="807">
                  <c:v>355.02389999999991</c:v>
                </c:pt>
                <c:pt idx="808">
                  <c:v>355.02389999999991</c:v>
                </c:pt>
                <c:pt idx="809">
                  <c:v>355.02389999999991</c:v>
                </c:pt>
                <c:pt idx="810">
                  <c:v>355.02389999999991</c:v>
                </c:pt>
                <c:pt idx="811">
                  <c:v>355.02389999999991</c:v>
                </c:pt>
                <c:pt idx="812">
                  <c:v>355.02389999999991</c:v>
                </c:pt>
                <c:pt idx="813">
                  <c:v>355.02389999999991</c:v>
                </c:pt>
                <c:pt idx="814">
                  <c:v>355.02389999999991</c:v>
                </c:pt>
                <c:pt idx="815">
                  <c:v>355.02389999999991</c:v>
                </c:pt>
                <c:pt idx="816">
                  <c:v>355.02389999999991</c:v>
                </c:pt>
                <c:pt idx="817">
                  <c:v>355.02389999999991</c:v>
                </c:pt>
                <c:pt idx="818">
                  <c:v>355.02389999999991</c:v>
                </c:pt>
                <c:pt idx="819">
                  <c:v>355.02389999999991</c:v>
                </c:pt>
                <c:pt idx="820">
                  <c:v>355.02389999999991</c:v>
                </c:pt>
                <c:pt idx="821">
                  <c:v>355.02389999999991</c:v>
                </c:pt>
                <c:pt idx="822">
                  <c:v>355.02389999999991</c:v>
                </c:pt>
                <c:pt idx="823">
                  <c:v>355.02389999999991</c:v>
                </c:pt>
                <c:pt idx="824">
                  <c:v>355.02389999999991</c:v>
                </c:pt>
                <c:pt idx="825">
                  <c:v>355.02389999999991</c:v>
                </c:pt>
                <c:pt idx="826">
                  <c:v>355.02389999999991</c:v>
                </c:pt>
                <c:pt idx="827">
                  <c:v>355.02389999999991</c:v>
                </c:pt>
                <c:pt idx="828">
                  <c:v>355.02389999999991</c:v>
                </c:pt>
                <c:pt idx="829">
                  <c:v>355.02389999999991</c:v>
                </c:pt>
                <c:pt idx="830">
                  <c:v>355.02389999999991</c:v>
                </c:pt>
                <c:pt idx="831">
                  <c:v>355.02389999999991</c:v>
                </c:pt>
                <c:pt idx="832">
                  <c:v>355.02389999999991</c:v>
                </c:pt>
                <c:pt idx="833">
                  <c:v>355.02389999999991</c:v>
                </c:pt>
                <c:pt idx="834">
                  <c:v>355.02389999999991</c:v>
                </c:pt>
                <c:pt idx="835">
                  <c:v>355.02389999999991</c:v>
                </c:pt>
                <c:pt idx="836">
                  <c:v>355.02389999999991</c:v>
                </c:pt>
                <c:pt idx="837">
                  <c:v>355.02389999999991</c:v>
                </c:pt>
                <c:pt idx="838">
                  <c:v>355.02389999999991</c:v>
                </c:pt>
                <c:pt idx="839">
                  <c:v>355.02389999999991</c:v>
                </c:pt>
                <c:pt idx="840">
                  <c:v>355.02389999999991</c:v>
                </c:pt>
                <c:pt idx="841">
                  <c:v>355.02389999999991</c:v>
                </c:pt>
                <c:pt idx="842">
                  <c:v>355.02389999999991</c:v>
                </c:pt>
                <c:pt idx="843">
                  <c:v>355.02389999999991</c:v>
                </c:pt>
                <c:pt idx="844">
                  <c:v>355.02389999999991</c:v>
                </c:pt>
                <c:pt idx="845">
                  <c:v>355.02389999999991</c:v>
                </c:pt>
                <c:pt idx="846">
                  <c:v>355.02389999999991</c:v>
                </c:pt>
                <c:pt idx="847">
                  <c:v>355.02389999999991</c:v>
                </c:pt>
                <c:pt idx="848">
                  <c:v>355.02389999999991</c:v>
                </c:pt>
                <c:pt idx="849">
                  <c:v>355.02389999999991</c:v>
                </c:pt>
                <c:pt idx="850">
                  <c:v>355.02389999999991</c:v>
                </c:pt>
                <c:pt idx="851">
                  <c:v>355.02389999999991</c:v>
                </c:pt>
                <c:pt idx="852">
                  <c:v>355.02389999999991</c:v>
                </c:pt>
                <c:pt idx="853">
                  <c:v>355.02389999999991</c:v>
                </c:pt>
                <c:pt idx="854">
                  <c:v>355.02389999999991</c:v>
                </c:pt>
                <c:pt idx="855">
                  <c:v>355.02389999999991</c:v>
                </c:pt>
                <c:pt idx="856">
                  <c:v>355.02389999999991</c:v>
                </c:pt>
                <c:pt idx="857">
                  <c:v>355.02389999999991</c:v>
                </c:pt>
                <c:pt idx="858">
                  <c:v>355.02389999999991</c:v>
                </c:pt>
                <c:pt idx="859">
                  <c:v>355.02389999999991</c:v>
                </c:pt>
                <c:pt idx="860">
                  <c:v>355.02389999999991</c:v>
                </c:pt>
                <c:pt idx="861">
                  <c:v>355.02389999999991</c:v>
                </c:pt>
                <c:pt idx="862">
                  <c:v>355.02389999999991</c:v>
                </c:pt>
                <c:pt idx="863">
                  <c:v>355.02389999999991</c:v>
                </c:pt>
                <c:pt idx="864">
                  <c:v>355.02389999999991</c:v>
                </c:pt>
                <c:pt idx="865">
                  <c:v>355.02389999999991</c:v>
                </c:pt>
                <c:pt idx="866">
                  <c:v>355.02389999999991</c:v>
                </c:pt>
                <c:pt idx="867">
                  <c:v>355.02389999999991</c:v>
                </c:pt>
                <c:pt idx="868">
                  <c:v>355.02389999999991</c:v>
                </c:pt>
                <c:pt idx="869">
                  <c:v>355.02389999999991</c:v>
                </c:pt>
                <c:pt idx="870">
                  <c:v>355.02389999999991</c:v>
                </c:pt>
                <c:pt idx="871">
                  <c:v>355.02389999999991</c:v>
                </c:pt>
                <c:pt idx="872">
                  <c:v>355.02389999999991</c:v>
                </c:pt>
                <c:pt idx="873">
                  <c:v>355.02389999999991</c:v>
                </c:pt>
                <c:pt idx="874">
                  <c:v>355.02389999999991</c:v>
                </c:pt>
                <c:pt idx="875">
                  <c:v>355.02389999999991</c:v>
                </c:pt>
                <c:pt idx="876">
                  <c:v>355.02389999999991</c:v>
                </c:pt>
                <c:pt idx="877">
                  <c:v>355.02389999999991</c:v>
                </c:pt>
                <c:pt idx="878">
                  <c:v>355.02389999999991</c:v>
                </c:pt>
                <c:pt idx="879">
                  <c:v>355.02389999999991</c:v>
                </c:pt>
                <c:pt idx="880">
                  <c:v>355.02389999999991</c:v>
                </c:pt>
                <c:pt idx="881">
                  <c:v>355.02389999999991</c:v>
                </c:pt>
                <c:pt idx="882">
                  <c:v>355.02389999999991</c:v>
                </c:pt>
                <c:pt idx="883">
                  <c:v>355.02389999999991</c:v>
                </c:pt>
                <c:pt idx="884">
                  <c:v>355.02389999999991</c:v>
                </c:pt>
                <c:pt idx="885">
                  <c:v>355.02389999999991</c:v>
                </c:pt>
                <c:pt idx="886">
                  <c:v>355.02389999999991</c:v>
                </c:pt>
                <c:pt idx="887">
                  <c:v>355.02389999999991</c:v>
                </c:pt>
                <c:pt idx="888">
                  <c:v>355.02389999999991</c:v>
                </c:pt>
                <c:pt idx="889">
                  <c:v>355.02389999999991</c:v>
                </c:pt>
                <c:pt idx="890">
                  <c:v>355.02389999999991</c:v>
                </c:pt>
                <c:pt idx="891">
                  <c:v>355.02389999999991</c:v>
                </c:pt>
                <c:pt idx="892">
                  <c:v>355.02389999999991</c:v>
                </c:pt>
                <c:pt idx="893">
                  <c:v>355.02389999999991</c:v>
                </c:pt>
                <c:pt idx="894">
                  <c:v>355.02389999999991</c:v>
                </c:pt>
                <c:pt idx="895">
                  <c:v>355.02389999999991</c:v>
                </c:pt>
                <c:pt idx="896">
                  <c:v>355.02389999999991</c:v>
                </c:pt>
                <c:pt idx="897">
                  <c:v>355.02389999999991</c:v>
                </c:pt>
                <c:pt idx="898">
                  <c:v>355.02389999999991</c:v>
                </c:pt>
                <c:pt idx="899">
                  <c:v>355.02389999999991</c:v>
                </c:pt>
                <c:pt idx="900">
                  <c:v>355.02389999999991</c:v>
                </c:pt>
                <c:pt idx="901">
                  <c:v>355.02389999999991</c:v>
                </c:pt>
                <c:pt idx="902">
                  <c:v>355.02389999999991</c:v>
                </c:pt>
                <c:pt idx="903">
                  <c:v>355.02389999999991</c:v>
                </c:pt>
                <c:pt idx="904">
                  <c:v>355.02389999999991</c:v>
                </c:pt>
                <c:pt idx="905">
                  <c:v>355.02389999999991</c:v>
                </c:pt>
                <c:pt idx="906">
                  <c:v>355.02389999999991</c:v>
                </c:pt>
                <c:pt idx="907">
                  <c:v>355.02389999999991</c:v>
                </c:pt>
                <c:pt idx="908">
                  <c:v>355.02389999999991</c:v>
                </c:pt>
                <c:pt idx="909">
                  <c:v>355.02389999999991</c:v>
                </c:pt>
                <c:pt idx="910">
                  <c:v>355.02389999999991</c:v>
                </c:pt>
                <c:pt idx="911">
                  <c:v>355.02389999999991</c:v>
                </c:pt>
                <c:pt idx="912">
                  <c:v>355.02389999999991</c:v>
                </c:pt>
                <c:pt idx="913">
                  <c:v>355.02389999999991</c:v>
                </c:pt>
                <c:pt idx="914">
                  <c:v>355.02389999999991</c:v>
                </c:pt>
                <c:pt idx="915">
                  <c:v>355.02389999999991</c:v>
                </c:pt>
                <c:pt idx="916">
                  <c:v>355.02389999999991</c:v>
                </c:pt>
                <c:pt idx="917">
                  <c:v>355.02389999999991</c:v>
                </c:pt>
                <c:pt idx="918">
                  <c:v>355.02389999999991</c:v>
                </c:pt>
                <c:pt idx="919">
                  <c:v>355.02389999999991</c:v>
                </c:pt>
                <c:pt idx="920">
                  <c:v>355.02389999999991</c:v>
                </c:pt>
                <c:pt idx="921">
                  <c:v>355.02389999999991</c:v>
                </c:pt>
                <c:pt idx="922">
                  <c:v>355.02389999999991</c:v>
                </c:pt>
                <c:pt idx="923">
                  <c:v>355.02389999999991</c:v>
                </c:pt>
                <c:pt idx="924">
                  <c:v>355.02389999999991</c:v>
                </c:pt>
                <c:pt idx="925">
                  <c:v>355.02389999999991</c:v>
                </c:pt>
                <c:pt idx="926">
                  <c:v>355.02389999999991</c:v>
                </c:pt>
                <c:pt idx="927">
                  <c:v>355.02389999999991</c:v>
                </c:pt>
                <c:pt idx="928">
                  <c:v>355.02389999999991</c:v>
                </c:pt>
                <c:pt idx="929">
                  <c:v>355.02389999999991</c:v>
                </c:pt>
                <c:pt idx="930">
                  <c:v>355.02389999999991</c:v>
                </c:pt>
                <c:pt idx="931">
                  <c:v>355.02389999999991</c:v>
                </c:pt>
                <c:pt idx="932">
                  <c:v>355.02389999999991</c:v>
                </c:pt>
                <c:pt idx="933">
                  <c:v>355.02389999999991</c:v>
                </c:pt>
                <c:pt idx="934">
                  <c:v>355.02389999999991</c:v>
                </c:pt>
                <c:pt idx="935">
                  <c:v>355.02389999999991</c:v>
                </c:pt>
                <c:pt idx="936">
                  <c:v>355.02389999999991</c:v>
                </c:pt>
                <c:pt idx="937">
                  <c:v>355.02389999999991</c:v>
                </c:pt>
                <c:pt idx="938">
                  <c:v>355.02389999999991</c:v>
                </c:pt>
                <c:pt idx="939">
                  <c:v>355.02389999999991</c:v>
                </c:pt>
                <c:pt idx="940">
                  <c:v>355.02389999999991</c:v>
                </c:pt>
                <c:pt idx="941">
                  <c:v>355.02389999999991</c:v>
                </c:pt>
                <c:pt idx="942">
                  <c:v>355.02389999999991</c:v>
                </c:pt>
                <c:pt idx="943">
                  <c:v>355.02389999999991</c:v>
                </c:pt>
                <c:pt idx="944">
                  <c:v>355.02389999999991</c:v>
                </c:pt>
                <c:pt idx="945">
                  <c:v>355.02389999999991</c:v>
                </c:pt>
                <c:pt idx="946">
                  <c:v>355.02389999999991</c:v>
                </c:pt>
                <c:pt idx="947">
                  <c:v>355.02389999999991</c:v>
                </c:pt>
                <c:pt idx="948">
                  <c:v>355.02389999999991</c:v>
                </c:pt>
                <c:pt idx="949">
                  <c:v>355.02389999999991</c:v>
                </c:pt>
                <c:pt idx="950">
                  <c:v>355.02389999999991</c:v>
                </c:pt>
                <c:pt idx="951">
                  <c:v>355.02389999999991</c:v>
                </c:pt>
                <c:pt idx="952">
                  <c:v>355.02389999999991</c:v>
                </c:pt>
                <c:pt idx="953">
                  <c:v>355.02389999999991</c:v>
                </c:pt>
                <c:pt idx="954">
                  <c:v>355.02389999999991</c:v>
                </c:pt>
                <c:pt idx="955">
                  <c:v>355.02389999999991</c:v>
                </c:pt>
                <c:pt idx="956">
                  <c:v>355.02389999999991</c:v>
                </c:pt>
                <c:pt idx="957">
                  <c:v>355.02389999999991</c:v>
                </c:pt>
                <c:pt idx="958">
                  <c:v>355.02389999999991</c:v>
                </c:pt>
                <c:pt idx="959">
                  <c:v>355.02389999999991</c:v>
                </c:pt>
                <c:pt idx="960">
                  <c:v>355.02389999999991</c:v>
                </c:pt>
                <c:pt idx="961">
                  <c:v>355.02389999999991</c:v>
                </c:pt>
                <c:pt idx="962">
                  <c:v>355.02389999999991</c:v>
                </c:pt>
                <c:pt idx="963">
                  <c:v>355.02389999999991</c:v>
                </c:pt>
                <c:pt idx="964">
                  <c:v>355.02389999999991</c:v>
                </c:pt>
                <c:pt idx="965">
                  <c:v>355.02389999999991</c:v>
                </c:pt>
                <c:pt idx="966">
                  <c:v>355.02389999999991</c:v>
                </c:pt>
                <c:pt idx="967">
                  <c:v>355.02389999999991</c:v>
                </c:pt>
                <c:pt idx="968">
                  <c:v>355.02389999999991</c:v>
                </c:pt>
                <c:pt idx="969">
                  <c:v>355.02389999999991</c:v>
                </c:pt>
                <c:pt idx="970">
                  <c:v>355.02389999999991</c:v>
                </c:pt>
                <c:pt idx="971">
                  <c:v>355.02389999999991</c:v>
                </c:pt>
                <c:pt idx="972">
                  <c:v>355.02389999999991</c:v>
                </c:pt>
                <c:pt idx="973">
                  <c:v>355.02389999999991</c:v>
                </c:pt>
                <c:pt idx="974">
                  <c:v>355.02389999999991</c:v>
                </c:pt>
                <c:pt idx="975">
                  <c:v>355.02389999999991</c:v>
                </c:pt>
                <c:pt idx="976">
                  <c:v>355.02389999999991</c:v>
                </c:pt>
                <c:pt idx="977">
                  <c:v>355.02389999999991</c:v>
                </c:pt>
                <c:pt idx="978">
                  <c:v>355.02389999999991</c:v>
                </c:pt>
                <c:pt idx="979">
                  <c:v>355.02389999999991</c:v>
                </c:pt>
                <c:pt idx="980">
                  <c:v>355.02389999999991</c:v>
                </c:pt>
                <c:pt idx="981">
                  <c:v>355.02389999999991</c:v>
                </c:pt>
                <c:pt idx="982">
                  <c:v>355.02389999999991</c:v>
                </c:pt>
                <c:pt idx="983">
                  <c:v>355.02389999999991</c:v>
                </c:pt>
                <c:pt idx="984">
                  <c:v>355.02389999999991</c:v>
                </c:pt>
                <c:pt idx="985">
                  <c:v>355.02389999999991</c:v>
                </c:pt>
                <c:pt idx="986">
                  <c:v>0</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0</c:v>
                </c:pt>
                <c:pt idx="1027">
                  <c:v>355.02389999999991</c:v>
                </c:pt>
                <c:pt idx="1028">
                  <c:v>355.02389999999991</c:v>
                </c:pt>
                <c:pt idx="1029">
                  <c:v>355.02389999999991</c:v>
                </c:pt>
                <c:pt idx="1030">
                  <c:v>355.02389999999991</c:v>
                </c:pt>
                <c:pt idx="1031">
                  <c:v>355.02389999999991</c:v>
                </c:pt>
                <c:pt idx="1032">
                  <c:v>355.02389999999991</c:v>
                </c:pt>
                <c:pt idx="1033">
                  <c:v>355.02389999999991</c:v>
                </c:pt>
                <c:pt idx="1034">
                  <c:v>355.02389999999991</c:v>
                </c:pt>
                <c:pt idx="1035">
                  <c:v>355.02389999999991</c:v>
                </c:pt>
                <c:pt idx="1036">
                  <c:v>355.02389999999991</c:v>
                </c:pt>
                <c:pt idx="1037">
                  <c:v>355.02389999999991</c:v>
                </c:pt>
                <c:pt idx="1038">
                  <c:v>355.02389999999991</c:v>
                </c:pt>
                <c:pt idx="1039">
                  <c:v>355.02389999999991</c:v>
                </c:pt>
                <c:pt idx="1040">
                  <c:v>355.02389999999991</c:v>
                </c:pt>
                <c:pt idx="1041">
                  <c:v>355.02389999999991</c:v>
                </c:pt>
                <c:pt idx="1042">
                  <c:v>355.02389999999991</c:v>
                </c:pt>
                <c:pt idx="1043">
                  <c:v>355.02389999999991</c:v>
                </c:pt>
                <c:pt idx="1044">
                  <c:v>355.02389999999991</c:v>
                </c:pt>
                <c:pt idx="1045">
                  <c:v>355.02389999999991</c:v>
                </c:pt>
                <c:pt idx="1046">
                  <c:v>355.02389999999991</c:v>
                </c:pt>
                <c:pt idx="1047">
                  <c:v>355.02389999999991</c:v>
                </c:pt>
                <c:pt idx="1048">
                  <c:v>355.02389999999991</c:v>
                </c:pt>
                <c:pt idx="1049">
                  <c:v>355.02389999999991</c:v>
                </c:pt>
                <c:pt idx="1050">
                  <c:v>355.02389999999991</c:v>
                </c:pt>
                <c:pt idx="1051">
                  <c:v>355.02389999999991</c:v>
                </c:pt>
                <c:pt idx="1052">
                  <c:v>355.02389999999991</c:v>
                </c:pt>
                <c:pt idx="1053">
                  <c:v>355.02389999999991</c:v>
                </c:pt>
                <c:pt idx="1054">
                  <c:v>355.02389999999991</c:v>
                </c:pt>
                <c:pt idx="1055">
                  <c:v>355.02389999999991</c:v>
                </c:pt>
                <c:pt idx="1056">
                  <c:v>355.02389999999991</c:v>
                </c:pt>
                <c:pt idx="1057">
                  <c:v>355.02389999999991</c:v>
                </c:pt>
                <c:pt idx="1058">
                  <c:v>355.02389999999991</c:v>
                </c:pt>
                <c:pt idx="1059">
                  <c:v>355.02389999999991</c:v>
                </c:pt>
                <c:pt idx="1060">
                  <c:v>355.02389999999991</c:v>
                </c:pt>
                <c:pt idx="1061">
                  <c:v>355.02389999999991</c:v>
                </c:pt>
                <c:pt idx="1062">
                  <c:v>355.02389999999991</c:v>
                </c:pt>
                <c:pt idx="1063">
                  <c:v>355.02389999999991</c:v>
                </c:pt>
                <c:pt idx="1064">
                  <c:v>355.02389999999991</c:v>
                </c:pt>
                <c:pt idx="1065">
                  <c:v>355.02389999999991</c:v>
                </c:pt>
                <c:pt idx="1066">
                  <c:v>355.02389999999991</c:v>
                </c:pt>
                <c:pt idx="1067">
                  <c:v>355.02389999999991</c:v>
                </c:pt>
                <c:pt idx="1068">
                  <c:v>355.02389999999991</c:v>
                </c:pt>
                <c:pt idx="1069">
                  <c:v>355.02389999999991</c:v>
                </c:pt>
                <c:pt idx="1070">
                  <c:v>355.02389999999991</c:v>
                </c:pt>
                <c:pt idx="1071">
                  <c:v>355.02389999999991</c:v>
                </c:pt>
                <c:pt idx="1072">
                  <c:v>355.02389999999991</c:v>
                </c:pt>
                <c:pt idx="1073">
                  <c:v>355.02389999999991</c:v>
                </c:pt>
                <c:pt idx="1074">
                  <c:v>355.02389999999991</c:v>
                </c:pt>
                <c:pt idx="1075">
                  <c:v>355.02389999999991</c:v>
                </c:pt>
                <c:pt idx="1076">
                  <c:v>355.02389999999991</c:v>
                </c:pt>
                <c:pt idx="1077">
                  <c:v>355.02389999999991</c:v>
                </c:pt>
                <c:pt idx="1078">
                  <c:v>355.02389999999991</c:v>
                </c:pt>
                <c:pt idx="1079">
                  <c:v>355.02389999999991</c:v>
                </c:pt>
                <c:pt idx="1080">
                  <c:v>355.02389999999991</c:v>
                </c:pt>
                <c:pt idx="1081">
                  <c:v>355.02389999999991</c:v>
                </c:pt>
                <c:pt idx="1082">
                  <c:v>355.02389999999991</c:v>
                </c:pt>
                <c:pt idx="1083">
                  <c:v>355.02389999999991</c:v>
                </c:pt>
                <c:pt idx="1084">
                  <c:v>355.02389999999991</c:v>
                </c:pt>
                <c:pt idx="1085">
                  <c:v>355.02389999999991</c:v>
                </c:pt>
                <c:pt idx="1086">
                  <c:v>355.02389999999991</c:v>
                </c:pt>
                <c:pt idx="1087">
                  <c:v>355.02389999999991</c:v>
                </c:pt>
                <c:pt idx="1088">
                  <c:v>355.02389999999991</c:v>
                </c:pt>
                <c:pt idx="1089">
                  <c:v>355.02389999999991</c:v>
                </c:pt>
                <c:pt idx="1090">
                  <c:v>355.02389999999991</c:v>
                </c:pt>
                <c:pt idx="1091">
                  <c:v>355.02389999999991</c:v>
                </c:pt>
                <c:pt idx="1092">
                  <c:v>355.02389999999991</c:v>
                </c:pt>
                <c:pt idx="1093">
                  <c:v>355.02389999999991</c:v>
                </c:pt>
                <c:pt idx="1094">
                  <c:v>355.02389999999991</c:v>
                </c:pt>
                <c:pt idx="1095">
                  <c:v>355.02389999999991</c:v>
                </c:pt>
                <c:pt idx="1096">
                  <c:v>355.02389999999991</c:v>
                </c:pt>
                <c:pt idx="1097">
                  <c:v>355.02389999999991</c:v>
                </c:pt>
                <c:pt idx="1098">
                  <c:v>355.02389999999991</c:v>
                </c:pt>
                <c:pt idx="1099">
                  <c:v>355.02389999999991</c:v>
                </c:pt>
                <c:pt idx="1100">
                  <c:v>355.02389999999991</c:v>
                </c:pt>
                <c:pt idx="1101">
                  <c:v>355.02389999999991</c:v>
                </c:pt>
                <c:pt idx="1102">
                  <c:v>355.02389999999991</c:v>
                </c:pt>
                <c:pt idx="1103">
                  <c:v>355.02389999999991</c:v>
                </c:pt>
                <c:pt idx="1104">
                  <c:v>355.02389999999991</c:v>
                </c:pt>
                <c:pt idx="1105">
                  <c:v>355.02389999999991</c:v>
                </c:pt>
                <c:pt idx="1106">
                  <c:v>355.02389999999991</c:v>
                </c:pt>
                <c:pt idx="1107">
                  <c:v>355.02389999999991</c:v>
                </c:pt>
                <c:pt idx="1108">
                  <c:v>355.02389999999991</c:v>
                </c:pt>
                <c:pt idx="1109">
                  <c:v>355.02389999999991</c:v>
                </c:pt>
                <c:pt idx="1110">
                  <c:v>355.02389999999991</c:v>
                </c:pt>
                <c:pt idx="1111">
                  <c:v>355.02389999999991</c:v>
                </c:pt>
                <c:pt idx="1112">
                  <c:v>355.02389999999991</c:v>
                </c:pt>
                <c:pt idx="1113">
                  <c:v>355.02389999999991</c:v>
                </c:pt>
                <c:pt idx="1114">
                  <c:v>355.02389999999991</c:v>
                </c:pt>
                <c:pt idx="1115">
                  <c:v>355.02389999999991</c:v>
                </c:pt>
                <c:pt idx="1116">
                  <c:v>355.02389999999991</c:v>
                </c:pt>
                <c:pt idx="1117">
                  <c:v>355.02389999999991</c:v>
                </c:pt>
                <c:pt idx="1118">
                  <c:v>355.02389999999991</c:v>
                </c:pt>
                <c:pt idx="1119">
                  <c:v>355.02389999999991</c:v>
                </c:pt>
                <c:pt idx="1120">
                  <c:v>355.02389999999991</c:v>
                </c:pt>
                <c:pt idx="1121">
                  <c:v>355.02389999999991</c:v>
                </c:pt>
                <c:pt idx="1122">
                  <c:v>355.02389999999991</c:v>
                </c:pt>
                <c:pt idx="1123">
                  <c:v>355.02389999999991</c:v>
                </c:pt>
                <c:pt idx="1124">
                  <c:v>355.02389999999991</c:v>
                </c:pt>
                <c:pt idx="1125">
                  <c:v>355.02389999999991</c:v>
                </c:pt>
                <c:pt idx="1126">
                  <c:v>355.02389999999991</c:v>
                </c:pt>
                <c:pt idx="1127">
                  <c:v>355.02389999999991</c:v>
                </c:pt>
                <c:pt idx="1128">
                  <c:v>355.02389999999991</c:v>
                </c:pt>
                <c:pt idx="1129">
                  <c:v>355.02389999999991</c:v>
                </c:pt>
                <c:pt idx="1130">
                  <c:v>355.02389999999991</c:v>
                </c:pt>
                <c:pt idx="1131">
                  <c:v>355.02389999999991</c:v>
                </c:pt>
                <c:pt idx="1132">
                  <c:v>355.02389999999991</c:v>
                </c:pt>
                <c:pt idx="1133">
                  <c:v>355.02389999999991</c:v>
                </c:pt>
                <c:pt idx="1134">
                  <c:v>355.02389999999991</c:v>
                </c:pt>
                <c:pt idx="1135">
                  <c:v>355.02389999999991</c:v>
                </c:pt>
                <c:pt idx="1136">
                  <c:v>355.02389999999991</c:v>
                </c:pt>
                <c:pt idx="1137">
                  <c:v>355.02389999999991</c:v>
                </c:pt>
                <c:pt idx="1138">
                  <c:v>355.02389999999991</c:v>
                </c:pt>
                <c:pt idx="1139">
                  <c:v>355.02389999999991</c:v>
                </c:pt>
                <c:pt idx="1140">
                  <c:v>355.02389999999991</c:v>
                </c:pt>
                <c:pt idx="1141">
                  <c:v>355.02389999999991</c:v>
                </c:pt>
                <c:pt idx="1142">
                  <c:v>355.02389999999991</c:v>
                </c:pt>
                <c:pt idx="1143">
                  <c:v>355.02389999999991</c:v>
                </c:pt>
                <c:pt idx="1144">
                  <c:v>355.02389999999991</c:v>
                </c:pt>
                <c:pt idx="1145">
                  <c:v>355.02389999999991</c:v>
                </c:pt>
                <c:pt idx="1146">
                  <c:v>355.02389999999991</c:v>
                </c:pt>
                <c:pt idx="1147">
                  <c:v>355.02389999999991</c:v>
                </c:pt>
                <c:pt idx="1148">
                  <c:v>355.02389999999991</c:v>
                </c:pt>
                <c:pt idx="1149">
                  <c:v>355.02389999999991</c:v>
                </c:pt>
                <c:pt idx="1150">
                  <c:v>355.02389999999991</c:v>
                </c:pt>
                <c:pt idx="1151">
                  <c:v>355.02389999999991</c:v>
                </c:pt>
                <c:pt idx="1152">
                  <c:v>355.02389999999991</c:v>
                </c:pt>
                <c:pt idx="1153">
                  <c:v>355.02389999999991</c:v>
                </c:pt>
                <c:pt idx="1154">
                  <c:v>355.02389999999991</c:v>
                </c:pt>
                <c:pt idx="1155">
                  <c:v>355.02389999999991</c:v>
                </c:pt>
                <c:pt idx="1156">
                  <c:v>355.02389999999991</c:v>
                </c:pt>
                <c:pt idx="1157">
                  <c:v>355.02389999999991</c:v>
                </c:pt>
                <c:pt idx="1158">
                  <c:v>355.02389999999991</c:v>
                </c:pt>
                <c:pt idx="1159">
                  <c:v>355.02389999999991</c:v>
                </c:pt>
                <c:pt idx="1160">
                  <c:v>355.02389999999991</c:v>
                </c:pt>
                <c:pt idx="1161">
                  <c:v>355.02389999999991</c:v>
                </c:pt>
                <c:pt idx="1162">
                  <c:v>355.02389999999991</c:v>
                </c:pt>
                <c:pt idx="1163">
                  <c:v>355.02389999999991</c:v>
                </c:pt>
                <c:pt idx="1164">
                  <c:v>355.02389999999991</c:v>
                </c:pt>
                <c:pt idx="1165">
                  <c:v>355.02389999999991</c:v>
                </c:pt>
                <c:pt idx="1166">
                  <c:v>355.02389999999991</c:v>
                </c:pt>
                <c:pt idx="1167">
                  <c:v>355.02389999999991</c:v>
                </c:pt>
                <c:pt idx="1168">
                  <c:v>355.02389999999991</c:v>
                </c:pt>
                <c:pt idx="1169">
                  <c:v>355.02389999999991</c:v>
                </c:pt>
                <c:pt idx="1170">
                  <c:v>355.02389999999991</c:v>
                </c:pt>
                <c:pt idx="1171">
                  <c:v>355.02389999999991</c:v>
                </c:pt>
                <c:pt idx="1172">
                  <c:v>355.02389999999991</c:v>
                </c:pt>
                <c:pt idx="1173">
                  <c:v>355.02389999999991</c:v>
                </c:pt>
                <c:pt idx="1174">
                  <c:v>355.02389999999991</c:v>
                </c:pt>
                <c:pt idx="1175">
                  <c:v>355.02389999999991</c:v>
                </c:pt>
                <c:pt idx="1176">
                  <c:v>355.02389999999991</c:v>
                </c:pt>
                <c:pt idx="1177">
                  <c:v>355.02389999999991</c:v>
                </c:pt>
                <c:pt idx="1178">
                  <c:v>355.02389999999991</c:v>
                </c:pt>
                <c:pt idx="1179">
                  <c:v>355.02389999999991</c:v>
                </c:pt>
                <c:pt idx="1180">
                  <c:v>355.02389999999991</c:v>
                </c:pt>
                <c:pt idx="1181">
                  <c:v>355.02389999999991</c:v>
                </c:pt>
                <c:pt idx="1182">
                  <c:v>355.02389999999991</c:v>
                </c:pt>
                <c:pt idx="1183">
                  <c:v>355.02389999999991</c:v>
                </c:pt>
                <c:pt idx="1184">
                  <c:v>355.02389999999991</c:v>
                </c:pt>
                <c:pt idx="1185">
                  <c:v>355.02389999999991</c:v>
                </c:pt>
                <c:pt idx="1186">
                  <c:v>355.02389999999991</c:v>
                </c:pt>
                <c:pt idx="1187">
                  <c:v>355.02389999999991</c:v>
                </c:pt>
                <c:pt idx="1188">
                  <c:v>355.02389999999991</c:v>
                </c:pt>
                <c:pt idx="1189">
                  <c:v>355.02389999999991</c:v>
                </c:pt>
                <c:pt idx="1190">
                  <c:v>355.02389999999991</c:v>
                </c:pt>
                <c:pt idx="1191">
                  <c:v>355.02389999999991</c:v>
                </c:pt>
                <c:pt idx="1192">
                  <c:v>355.02389999999991</c:v>
                </c:pt>
                <c:pt idx="1193">
                  <c:v>355.02389999999991</c:v>
                </c:pt>
                <c:pt idx="1194">
                  <c:v>355.02389999999991</c:v>
                </c:pt>
                <c:pt idx="1195">
                  <c:v>355.02389999999991</c:v>
                </c:pt>
                <c:pt idx="1196">
                  <c:v>355.02389999999991</c:v>
                </c:pt>
                <c:pt idx="1197">
                  <c:v>355.02389999999991</c:v>
                </c:pt>
                <c:pt idx="1198">
                  <c:v>355.02389999999991</c:v>
                </c:pt>
                <c:pt idx="1199">
                  <c:v>355.02389999999991</c:v>
                </c:pt>
                <c:pt idx="1200">
                  <c:v>355.02389999999991</c:v>
                </c:pt>
                <c:pt idx="1201">
                  <c:v>355.02389999999991</c:v>
                </c:pt>
                <c:pt idx="1202">
                  <c:v>355.02389999999991</c:v>
                </c:pt>
                <c:pt idx="1203">
                  <c:v>355.02389999999991</c:v>
                </c:pt>
                <c:pt idx="1204">
                  <c:v>355.02389999999991</c:v>
                </c:pt>
                <c:pt idx="1205">
                  <c:v>355.02389999999991</c:v>
                </c:pt>
                <c:pt idx="1206">
                  <c:v>355.02389999999991</c:v>
                </c:pt>
                <c:pt idx="1207">
                  <c:v>355.02389999999991</c:v>
                </c:pt>
                <c:pt idx="1208">
                  <c:v>355.02389999999991</c:v>
                </c:pt>
                <c:pt idx="1209">
                  <c:v>355.02389999999991</c:v>
                </c:pt>
                <c:pt idx="1210">
                  <c:v>355.02389999999991</c:v>
                </c:pt>
                <c:pt idx="1211">
                  <c:v>355.02389999999991</c:v>
                </c:pt>
                <c:pt idx="1212">
                  <c:v>355.02389999999991</c:v>
                </c:pt>
                <c:pt idx="1213">
                  <c:v>355.02389999999991</c:v>
                </c:pt>
                <c:pt idx="1214">
                  <c:v>355.02389999999991</c:v>
                </c:pt>
                <c:pt idx="1215">
                  <c:v>355.02389999999991</c:v>
                </c:pt>
                <c:pt idx="1216">
                  <c:v>355.02389999999991</c:v>
                </c:pt>
                <c:pt idx="1217">
                  <c:v>355.02389999999991</c:v>
                </c:pt>
                <c:pt idx="1218">
                  <c:v>355.02389999999991</c:v>
                </c:pt>
                <c:pt idx="1219">
                  <c:v>355.02389999999991</c:v>
                </c:pt>
                <c:pt idx="1220">
                  <c:v>355.02389999999991</c:v>
                </c:pt>
                <c:pt idx="1221">
                  <c:v>355.02389999999991</c:v>
                </c:pt>
                <c:pt idx="1222">
                  <c:v>355.02389999999991</c:v>
                </c:pt>
                <c:pt idx="1223">
                  <c:v>355.02389999999991</c:v>
                </c:pt>
                <c:pt idx="1224">
                  <c:v>355.02389999999991</c:v>
                </c:pt>
                <c:pt idx="1225">
                  <c:v>355.02389999999991</c:v>
                </c:pt>
                <c:pt idx="1226">
                  <c:v>355.02389999999991</c:v>
                </c:pt>
                <c:pt idx="1227">
                  <c:v>355.02389999999991</c:v>
                </c:pt>
                <c:pt idx="1228">
                  <c:v>355.02389999999991</c:v>
                </c:pt>
                <c:pt idx="1229">
                  <c:v>355.02389999999991</c:v>
                </c:pt>
                <c:pt idx="1230">
                  <c:v>355.02389999999991</c:v>
                </c:pt>
                <c:pt idx="1231">
                  <c:v>355.02389999999991</c:v>
                </c:pt>
                <c:pt idx="1232">
                  <c:v>355.02389999999991</c:v>
                </c:pt>
                <c:pt idx="1233">
                  <c:v>355.02389999999991</c:v>
                </c:pt>
                <c:pt idx="1234">
                  <c:v>355.02389999999991</c:v>
                </c:pt>
                <c:pt idx="1235">
                  <c:v>355.02389999999991</c:v>
                </c:pt>
                <c:pt idx="1236">
                  <c:v>355.02389999999991</c:v>
                </c:pt>
                <c:pt idx="1237">
                  <c:v>355.02389999999991</c:v>
                </c:pt>
                <c:pt idx="1238">
                  <c:v>355.02389999999991</c:v>
                </c:pt>
                <c:pt idx="1239">
                  <c:v>355.02389999999991</c:v>
                </c:pt>
                <c:pt idx="1240">
                  <c:v>355.02389999999991</c:v>
                </c:pt>
                <c:pt idx="1241">
                  <c:v>355.02389999999991</c:v>
                </c:pt>
                <c:pt idx="1242">
                  <c:v>355.02389999999991</c:v>
                </c:pt>
                <c:pt idx="1243">
                  <c:v>355.02389999999991</c:v>
                </c:pt>
                <c:pt idx="1244">
                  <c:v>355.02389999999991</c:v>
                </c:pt>
                <c:pt idx="1245">
                  <c:v>355.02389999999991</c:v>
                </c:pt>
                <c:pt idx="1246">
                  <c:v>355.02389999999991</c:v>
                </c:pt>
                <c:pt idx="1247">
                  <c:v>355.02389999999991</c:v>
                </c:pt>
                <c:pt idx="1248">
                  <c:v>355.02389999999991</c:v>
                </c:pt>
                <c:pt idx="1249">
                  <c:v>355.02389999999991</c:v>
                </c:pt>
                <c:pt idx="1250">
                  <c:v>355.02389999999991</c:v>
                </c:pt>
                <c:pt idx="1251">
                  <c:v>355.02389999999991</c:v>
                </c:pt>
                <c:pt idx="1252">
                  <c:v>355.02389999999991</c:v>
                </c:pt>
                <c:pt idx="1253">
                  <c:v>355.02389999999991</c:v>
                </c:pt>
                <c:pt idx="1254">
                  <c:v>355.02389999999991</c:v>
                </c:pt>
                <c:pt idx="1255">
                  <c:v>355.02389999999991</c:v>
                </c:pt>
                <c:pt idx="1256">
                  <c:v>355.02389999999991</c:v>
                </c:pt>
                <c:pt idx="1257">
                  <c:v>355.02389999999991</c:v>
                </c:pt>
                <c:pt idx="1258">
                  <c:v>355.02389999999991</c:v>
                </c:pt>
                <c:pt idx="1259">
                  <c:v>355.02389999999991</c:v>
                </c:pt>
                <c:pt idx="1260">
                  <c:v>355.02389999999991</c:v>
                </c:pt>
                <c:pt idx="1261">
                  <c:v>355.02389999999991</c:v>
                </c:pt>
                <c:pt idx="1262">
                  <c:v>355.02389999999991</c:v>
                </c:pt>
                <c:pt idx="1263">
                  <c:v>355.02389999999991</c:v>
                </c:pt>
                <c:pt idx="1264">
                  <c:v>355.02389999999991</c:v>
                </c:pt>
                <c:pt idx="1265">
                  <c:v>355.02389999999991</c:v>
                </c:pt>
                <c:pt idx="1266">
                  <c:v>355.02389999999991</c:v>
                </c:pt>
                <c:pt idx="1267">
                  <c:v>355.02389999999991</c:v>
                </c:pt>
                <c:pt idx="1268">
                  <c:v>355.02389999999991</c:v>
                </c:pt>
                <c:pt idx="1269">
                  <c:v>355.02389999999991</c:v>
                </c:pt>
                <c:pt idx="1270">
                  <c:v>355.02389999999991</c:v>
                </c:pt>
                <c:pt idx="1271">
                  <c:v>355.02389999999991</c:v>
                </c:pt>
                <c:pt idx="1272">
                  <c:v>355.02389999999991</c:v>
                </c:pt>
                <c:pt idx="1273">
                  <c:v>355.02389999999991</c:v>
                </c:pt>
                <c:pt idx="1274">
                  <c:v>355.02389999999991</c:v>
                </c:pt>
                <c:pt idx="1275">
                  <c:v>355.02389999999991</c:v>
                </c:pt>
                <c:pt idx="1276">
                  <c:v>355.02389999999991</c:v>
                </c:pt>
                <c:pt idx="1277">
                  <c:v>355.02389999999991</c:v>
                </c:pt>
                <c:pt idx="1278">
                  <c:v>355.02389999999991</c:v>
                </c:pt>
                <c:pt idx="1279">
                  <c:v>355.02389999999991</c:v>
                </c:pt>
                <c:pt idx="1280">
                  <c:v>355.02389999999991</c:v>
                </c:pt>
                <c:pt idx="1281">
                  <c:v>355.02389999999991</c:v>
                </c:pt>
                <c:pt idx="1282">
                  <c:v>355.02389999999991</c:v>
                </c:pt>
                <c:pt idx="1283">
                  <c:v>355.02389999999991</c:v>
                </c:pt>
                <c:pt idx="1284">
                  <c:v>355.02389999999991</c:v>
                </c:pt>
                <c:pt idx="1285">
                  <c:v>355.02389999999991</c:v>
                </c:pt>
                <c:pt idx="1286">
                  <c:v>355.02389999999991</c:v>
                </c:pt>
                <c:pt idx="1287">
                  <c:v>355.02389999999991</c:v>
                </c:pt>
                <c:pt idx="1288">
                  <c:v>355.02389999999991</c:v>
                </c:pt>
                <c:pt idx="1289">
                  <c:v>355.02389999999991</c:v>
                </c:pt>
                <c:pt idx="1290">
                  <c:v>355.02389999999991</c:v>
                </c:pt>
                <c:pt idx="1291">
                  <c:v>355.02389999999991</c:v>
                </c:pt>
                <c:pt idx="1292">
                  <c:v>355.02389999999991</c:v>
                </c:pt>
                <c:pt idx="1293">
                  <c:v>355.02389999999991</c:v>
                </c:pt>
                <c:pt idx="1294">
                  <c:v>355.02389999999991</c:v>
                </c:pt>
                <c:pt idx="1295">
                  <c:v>355.02389999999991</c:v>
                </c:pt>
                <c:pt idx="1296">
                  <c:v>355.02389999999991</c:v>
                </c:pt>
                <c:pt idx="1297">
                  <c:v>355.02389999999991</c:v>
                </c:pt>
                <c:pt idx="1298">
                  <c:v>355.02389999999991</c:v>
                </c:pt>
                <c:pt idx="1299">
                  <c:v>355.02389999999991</c:v>
                </c:pt>
                <c:pt idx="1300">
                  <c:v>355.02389999999991</c:v>
                </c:pt>
                <c:pt idx="1301">
                  <c:v>355.02389999999991</c:v>
                </c:pt>
                <c:pt idx="1302">
                  <c:v>355.02389999999991</c:v>
                </c:pt>
                <c:pt idx="1303">
                  <c:v>355.02389999999991</c:v>
                </c:pt>
                <c:pt idx="1304">
                  <c:v>355.02389999999991</c:v>
                </c:pt>
                <c:pt idx="1305">
                  <c:v>355.02389999999991</c:v>
                </c:pt>
                <c:pt idx="1306">
                  <c:v>355.02389999999991</c:v>
                </c:pt>
                <c:pt idx="1307">
                  <c:v>355.02389999999991</c:v>
                </c:pt>
                <c:pt idx="1308">
                  <c:v>355.02389999999991</c:v>
                </c:pt>
                <c:pt idx="1309">
                  <c:v>355.02389999999991</c:v>
                </c:pt>
                <c:pt idx="1310">
                  <c:v>355.02389999999991</c:v>
                </c:pt>
                <c:pt idx="1311">
                  <c:v>355.02389999999991</c:v>
                </c:pt>
                <c:pt idx="1312">
                  <c:v>355.02389999999991</c:v>
                </c:pt>
                <c:pt idx="1313">
                  <c:v>355.02389999999991</c:v>
                </c:pt>
                <c:pt idx="1314">
                  <c:v>355.02389999999991</c:v>
                </c:pt>
                <c:pt idx="1315">
                  <c:v>355.02389999999991</c:v>
                </c:pt>
                <c:pt idx="1316">
                  <c:v>355.02389999999991</c:v>
                </c:pt>
                <c:pt idx="1317">
                  <c:v>355.02389999999991</c:v>
                </c:pt>
                <c:pt idx="1318">
                  <c:v>355.02389999999991</c:v>
                </c:pt>
                <c:pt idx="1319">
                  <c:v>355.02389999999991</c:v>
                </c:pt>
                <c:pt idx="1320">
                  <c:v>355.02389999999991</c:v>
                </c:pt>
                <c:pt idx="1321">
                  <c:v>355.02389999999991</c:v>
                </c:pt>
                <c:pt idx="1322">
                  <c:v>355.02389999999991</c:v>
                </c:pt>
                <c:pt idx="1323">
                  <c:v>355.02389999999991</c:v>
                </c:pt>
                <c:pt idx="1324">
                  <c:v>355.02389999999991</c:v>
                </c:pt>
                <c:pt idx="1325">
                  <c:v>355.02389999999991</c:v>
                </c:pt>
                <c:pt idx="1326">
                  <c:v>355.02389999999991</c:v>
                </c:pt>
                <c:pt idx="1327">
                  <c:v>355.02389999999991</c:v>
                </c:pt>
                <c:pt idx="1328">
                  <c:v>355.02389999999991</c:v>
                </c:pt>
                <c:pt idx="1329">
                  <c:v>355.02389999999991</c:v>
                </c:pt>
                <c:pt idx="1330">
                  <c:v>355.02389999999991</c:v>
                </c:pt>
                <c:pt idx="1331">
                  <c:v>355.02389999999991</c:v>
                </c:pt>
                <c:pt idx="1332">
                  <c:v>355.02389999999991</c:v>
                </c:pt>
                <c:pt idx="1333">
                  <c:v>355.02389999999991</c:v>
                </c:pt>
                <c:pt idx="1334">
                  <c:v>355.02389999999991</c:v>
                </c:pt>
                <c:pt idx="1335">
                  <c:v>355.02389999999991</c:v>
                </c:pt>
                <c:pt idx="1336">
                  <c:v>355.02389999999991</c:v>
                </c:pt>
                <c:pt idx="1337">
                  <c:v>355.02389999999991</c:v>
                </c:pt>
                <c:pt idx="1338">
                  <c:v>355.02389999999991</c:v>
                </c:pt>
                <c:pt idx="1339">
                  <c:v>355.02389999999991</c:v>
                </c:pt>
                <c:pt idx="1340">
                  <c:v>355.02389999999991</c:v>
                </c:pt>
                <c:pt idx="1341">
                  <c:v>355.02389999999991</c:v>
                </c:pt>
                <c:pt idx="1342">
                  <c:v>355.02389999999991</c:v>
                </c:pt>
                <c:pt idx="1343">
                  <c:v>355.02389999999991</c:v>
                </c:pt>
                <c:pt idx="1344">
                  <c:v>355.02389999999991</c:v>
                </c:pt>
                <c:pt idx="1345">
                  <c:v>355.02389999999991</c:v>
                </c:pt>
                <c:pt idx="1346">
                  <c:v>355.02389999999991</c:v>
                </c:pt>
                <c:pt idx="1347">
                  <c:v>355.02389999999991</c:v>
                </c:pt>
                <c:pt idx="1348">
                  <c:v>355.02389999999991</c:v>
                </c:pt>
                <c:pt idx="1349">
                  <c:v>355.02389999999991</c:v>
                </c:pt>
                <c:pt idx="1350">
                  <c:v>355.02389999999991</c:v>
                </c:pt>
                <c:pt idx="1351">
                  <c:v>355.02389999999991</c:v>
                </c:pt>
                <c:pt idx="1352">
                  <c:v>355.02389999999991</c:v>
                </c:pt>
                <c:pt idx="1353">
                  <c:v>355.02389999999991</c:v>
                </c:pt>
                <c:pt idx="1354">
                  <c:v>355.02389999999991</c:v>
                </c:pt>
                <c:pt idx="1355">
                  <c:v>355.02389999999991</c:v>
                </c:pt>
                <c:pt idx="1356">
                  <c:v>355.02389999999991</c:v>
                </c:pt>
                <c:pt idx="1357">
                  <c:v>355.02389999999991</c:v>
                </c:pt>
                <c:pt idx="1358">
                  <c:v>355.02389999999991</c:v>
                </c:pt>
                <c:pt idx="1359">
                  <c:v>355.02389999999991</c:v>
                </c:pt>
                <c:pt idx="1360">
                  <c:v>355.02389999999991</c:v>
                </c:pt>
                <c:pt idx="1361">
                  <c:v>355.02389999999991</c:v>
                </c:pt>
                <c:pt idx="1362">
                  <c:v>355.02389999999991</c:v>
                </c:pt>
                <c:pt idx="1363">
                  <c:v>355.02389999999991</c:v>
                </c:pt>
                <c:pt idx="1364">
                  <c:v>355.02389999999991</c:v>
                </c:pt>
                <c:pt idx="1365">
                  <c:v>355.02389999999991</c:v>
                </c:pt>
                <c:pt idx="1366">
                  <c:v>355.02389999999991</c:v>
                </c:pt>
                <c:pt idx="1367">
                  <c:v>355.02389999999991</c:v>
                </c:pt>
                <c:pt idx="1368">
                  <c:v>355.02389999999991</c:v>
                </c:pt>
                <c:pt idx="1369">
                  <c:v>355.02389999999991</c:v>
                </c:pt>
                <c:pt idx="1370">
                  <c:v>355.02389999999991</c:v>
                </c:pt>
                <c:pt idx="1371">
                  <c:v>355.02389999999991</c:v>
                </c:pt>
                <c:pt idx="1372">
                  <c:v>355.02389999999991</c:v>
                </c:pt>
                <c:pt idx="1373">
                  <c:v>355.02389999999991</c:v>
                </c:pt>
                <c:pt idx="1374">
                  <c:v>355.02389999999991</c:v>
                </c:pt>
                <c:pt idx="1375">
                  <c:v>355.02389999999991</c:v>
                </c:pt>
                <c:pt idx="1376">
                  <c:v>355.02389999999991</c:v>
                </c:pt>
                <c:pt idx="1377">
                  <c:v>355.02389999999991</c:v>
                </c:pt>
                <c:pt idx="1378">
                  <c:v>355.02389999999991</c:v>
                </c:pt>
                <c:pt idx="1379">
                  <c:v>355.02389999999991</c:v>
                </c:pt>
                <c:pt idx="1380">
                  <c:v>355.02389999999991</c:v>
                </c:pt>
                <c:pt idx="1381">
                  <c:v>355.02389999999991</c:v>
                </c:pt>
                <c:pt idx="1382">
                  <c:v>355.02389999999991</c:v>
                </c:pt>
                <c:pt idx="1383">
                  <c:v>355.02389999999991</c:v>
                </c:pt>
                <c:pt idx="1384">
                  <c:v>355.02389999999991</c:v>
                </c:pt>
                <c:pt idx="1385">
                  <c:v>355.02389999999991</c:v>
                </c:pt>
                <c:pt idx="1386">
                  <c:v>355.02389999999991</c:v>
                </c:pt>
                <c:pt idx="1387">
                  <c:v>355.02389999999991</c:v>
                </c:pt>
                <c:pt idx="1388">
                  <c:v>355.02389999999991</c:v>
                </c:pt>
                <c:pt idx="1389">
                  <c:v>355.02389999999991</c:v>
                </c:pt>
                <c:pt idx="1390">
                  <c:v>355.02389999999991</c:v>
                </c:pt>
                <c:pt idx="1391">
                  <c:v>355.02389999999991</c:v>
                </c:pt>
                <c:pt idx="1392">
                  <c:v>355.02389999999991</c:v>
                </c:pt>
                <c:pt idx="1393">
                  <c:v>355.02389999999991</c:v>
                </c:pt>
                <c:pt idx="1394">
                  <c:v>355.02389999999991</c:v>
                </c:pt>
                <c:pt idx="1395">
                  <c:v>355.02389999999991</c:v>
                </c:pt>
                <c:pt idx="1396">
                  <c:v>355.02389999999991</c:v>
                </c:pt>
                <c:pt idx="1397">
                  <c:v>355.02389999999991</c:v>
                </c:pt>
                <c:pt idx="1398">
                  <c:v>355.02389999999991</c:v>
                </c:pt>
                <c:pt idx="1399">
                  <c:v>355.02389999999991</c:v>
                </c:pt>
                <c:pt idx="1400">
                  <c:v>355.02389999999991</c:v>
                </c:pt>
                <c:pt idx="1401">
                  <c:v>355.02389999999991</c:v>
                </c:pt>
                <c:pt idx="1402">
                  <c:v>355.02389999999991</c:v>
                </c:pt>
                <c:pt idx="1403">
                  <c:v>355.02389999999991</c:v>
                </c:pt>
                <c:pt idx="1404">
                  <c:v>355.02389999999991</c:v>
                </c:pt>
                <c:pt idx="1405">
                  <c:v>355.02389999999991</c:v>
                </c:pt>
                <c:pt idx="1406">
                  <c:v>355.02389999999991</c:v>
                </c:pt>
                <c:pt idx="1407">
                  <c:v>355.02389999999991</c:v>
                </c:pt>
                <c:pt idx="1408">
                  <c:v>355.02389999999991</c:v>
                </c:pt>
                <c:pt idx="1409">
                  <c:v>355.02389999999991</c:v>
                </c:pt>
                <c:pt idx="1410">
                  <c:v>355.02389999999991</c:v>
                </c:pt>
                <c:pt idx="1411">
                  <c:v>355.02389999999991</c:v>
                </c:pt>
                <c:pt idx="1412">
                  <c:v>355.02389999999991</c:v>
                </c:pt>
                <c:pt idx="1413">
                  <c:v>355.02389999999991</c:v>
                </c:pt>
                <c:pt idx="1414">
                  <c:v>355.02389999999991</c:v>
                </c:pt>
                <c:pt idx="1415">
                  <c:v>355.02389999999991</c:v>
                </c:pt>
                <c:pt idx="1416">
                  <c:v>355.02389999999991</c:v>
                </c:pt>
                <c:pt idx="1417">
                  <c:v>355.02389999999991</c:v>
                </c:pt>
                <c:pt idx="1418">
                  <c:v>355.02389999999991</c:v>
                </c:pt>
                <c:pt idx="1419">
                  <c:v>355.02389999999991</c:v>
                </c:pt>
                <c:pt idx="1420">
                  <c:v>355.02389999999991</c:v>
                </c:pt>
                <c:pt idx="1421">
                  <c:v>355.02389999999991</c:v>
                </c:pt>
                <c:pt idx="1422">
                  <c:v>355.02389999999991</c:v>
                </c:pt>
                <c:pt idx="1423">
                  <c:v>355.02389999999991</c:v>
                </c:pt>
                <c:pt idx="1424">
                  <c:v>355.02389999999991</c:v>
                </c:pt>
                <c:pt idx="1425">
                  <c:v>355.02389999999991</c:v>
                </c:pt>
                <c:pt idx="1426">
                  <c:v>355.02389999999991</c:v>
                </c:pt>
                <c:pt idx="1427">
                  <c:v>355.02389999999991</c:v>
                </c:pt>
                <c:pt idx="1428">
                  <c:v>355.02389999999991</c:v>
                </c:pt>
                <c:pt idx="1429">
                  <c:v>355.02389999999991</c:v>
                </c:pt>
                <c:pt idx="1430">
                  <c:v>355.02389999999991</c:v>
                </c:pt>
                <c:pt idx="1431">
                  <c:v>355.02389999999991</c:v>
                </c:pt>
                <c:pt idx="1432">
                  <c:v>355.02389999999991</c:v>
                </c:pt>
                <c:pt idx="1433">
                  <c:v>355.02389999999991</c:v>
                </c:pt>
                <c:pt idx="1434">
                  <c:v>355.02389999999991</c:v>
                </c:pt>
                <c:pt idx="1435">
                  <c:v>355.02389999999991</c:v>
                </c:pt>
                <c:pt idx="1436">
                  <c:v>355.02389999999991</c:v>
                </c:pt>
                <c:pt idx="1437">
                  <c:v>355.02389999999991</c:v>
                </c:pt>
                <c:pt idx="1438">
                  <c:v>355.02389999999991</c:v>
                </c:pt>
                <c:pt idx="1439">
                  <c:v>355.02389999999991</c:v>
                </c:pt>
                <c:pt idx="1440">
                  <c:v>355.02389999999991</c:v>
                </c:pt>
                <c:pt idx="1441">
                  <c:v>355.02389999999991</c:v>
                </c:pt>
                <c:pt idx="1442">
                  <c:v>355.02389999999991</c:v>
                </c:pt>
                <c:pt idx="1443">
                  <c:v>355.02389999999991</c:v>
                </c:pt>
                <c:pt idx="1444">
                  <c:v>355.02389999999991</c:v>
                </c:pt>
                <c:pt idx="1445">
                  <c:v>355.02389999999991</c:v>
                </c:pt>
                <c:pt idx="1446">
                  <c:v>355.02389999999991</c:v>
                </c:pt>
                <c:pt idx="1447">
                  <c:v>355.02389999999991</c:v>
                </c:pt>
                <c:pt idx="1448">
                  <c:v>355.02389999999991</c:v>
                </c:pt>
                <c:pt idx="1449">
                  <c:v>355.02389999999991</c:v>
                </c:pt>
                <c:pt idx="1450">
                  <c:v>355.02389999999991</c:v>
                </c:pt>
                <c:pt idx="1451">
                  <c:v>355.02389999999991</c:v>
                </c:pt>
                <c:pt idx="1452">
                  <c:v>0</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0</c:v>
                </c:pt>
                <c:pt idx="1479">
                  <c:v>355.02389999999991</c:v>
                </c:pt>
                <c:pt idx="1480">
                  <c:v>355.02389999999991</c:v>
                </c:pt>
                <c:pt idx="1481">
                  <c:v>355.02389999999991</c:v>
                </c:pt>
                <c:pt idx="1482">
                  <c:v>355.02389999999991</c:v>
                </c:pt>
                <c:pt idx="1483">
                  <c:v>355.02389999999991</c:v>
                </c:pt>
                <c:pt idx="1484">
                  <c:v>355.02389999999991</c:v>
                </c:pt>
                <c:pt idx="1485">
                  <c:v>355.02389999999991</c:v>
                </c:pt>
                <c:pt idx="1486">
                  <c:v>355.02389999999991</c:v>
                </c:pt>
                <c:pt idx="1487">
                  <c:v>355.02389999999991</c:v>
                </c:pt>
                <c:pt idx="1488">
                  <c:v>355.02389999999991</c:v>
                </c:pt>
                <c:pt idx="1489">
                  <c:v>355.02389999999991</c:v>
                </c:pt>
                <c:pt idx="1490">
                  <c:v>355.02389999999991</c:v>
                </c:pt>
                <c:pt idx="1491">
                  <c:v>355.02389999999991</c:v>
                </c:pt>
                <c:pt idx="1492">
                  <c:v>355.02389999999991</c:v>
                </c:pt>
                <c:pt idx="1493">
                  <c:v>355.02389999999991</c:v>
                </c:pt>
                <c:pt idx="1494">
                  <c:v>355.02389999999991</c:v>
                </c:pt>
                <c:pt idx="1495">
                  <c:v>355.02389999999991</c:v>
                </c:pt>
                <c:pt idx="1496">
                  <c:v>355.02389999999991</c:v>
                </c:pt>
                <c:pt idx="1497">
                  <c:v>355.02389999999991</c:v>
                </c:pt>
                <c:pt idx="1498">
                  <c:v>355.02389999999991</c:v>
                </c:pt>
                <c:pt idx="1499">
                  <c:v>355.02389999999991</c:v>
                </c:pt>
                <c:pt idx="1500">
                  <c:v>355.02389999999991</c:v>
                </c:pt>
                <c:pt idx="1501">
                  <c:v>355.02389999999991</c:v>
                </c:pt>
                <c:pt idx="1502">
                  <c:v>355.02389999999991</c:v>
                </c:pt>
                <c:pt idx="1503">
                  <c:v>355.02389999999991</c:v>
                </c:pt>
                <c:pt idx="1504">
                  <c:v>355.02389999999991</c:v>
                </c:pt>
                <c:pt idx="1505">
                  <c:v>355.02389999999991</c:v>
                </c:pt>
                <c:pt idx="1506">
                  <c:v>355.02389999999991</c:v>
                </c:pt>
                <c:pt idx="1507">
                  <c:v>355.02389999999991</c:v>
                </c:pt>
                <c:pt idx="1508">
                  <c:v>355.02389999999991</c:v>
                </c:pt>
                <c:pt idx="1509">
                  <c:v>355.02389999999991</c:v>
                </c:pt>
                <c:pt idx="1510">
                  <c:v>355.02389999999991</c:v>
                </c:pt>
                <c:pt idx="1511">
                  <c:v>355.02389999999991</c:v>
                </c:pt>
                <c:pt idx="1512">
                  <c:v>355.02389999999991</c:v>
                </c:pt>
                <c:pt idx="1513">
                  <c:v>355.02389999999991</c:v>
                </c:pt>
                <c:pt idx="1514">
                  <c:v>355.02389999999991</c:v>
                </c:pt>
                <c:pt idx="1515">
                  <c:v>355.02389999999991</c:v>
                </c:pt>
                <c:pt idx="1516">
                  <c:v>355.02389999999991</c:v>
                </c:pt>
                <c:pt idx="1517">
                  <c:v>355.02389999999991</c:v>
                </c:pt>
                <c:pt idx="1518">
                  <c:v>355.02389999999991</c:v>
                </c:pt>
                <c:pt idx="1519">
                  <c:v>355.02389999999991</c:v>
                </c:pt>
                <c:pt idx="1520">
                  <c:v>355.02389999999991</c:v>
                </c:pt>
                <c:pt idx="1521">
                  <c:v>355.02389999999991</c:v>
                </c:pt>
                <c:pt idx="1522">
                  <c:v>355.02389999999991</c:v>
                </c:pt>
                <c:pt idx="1523">
                  <c:v>355.02389999999991</c:v>
                </c:pt>
                <c:pt idx="1524">
                  <c:v>355.02389999999991</c:v>
                </c:pt>
                <c:pt idx="1525">
                  <c:v>355.02389999999991</c:v>
                </c:pt>
                <c:pt idx="1526">
                  <c:v>355.02389999999991</c:v>
                </c:pt>
                <c:pt idx="1527">
                  <c:v>355.02389999999991</c:v>
                </c:pt>
                <c:pt idx="1528">
                  <c:v>355.02389999999991</c:v>
                </c:pt>
                <c:pt idx="1529">
                  <c:v>355.02389999999991</c:v>
                </c:pt>
                <c:pt idx="1530">
                  <c:v>355.02389999999991</c:v>
                </c:pt>
                <c:pt idx="1531">
                  <c:v>355.02389999999991</c:v>
                </c:pt>
                <c:pt idx="1532">
                  <c:v>355.02389999999991</c:v>
                </c:pt>
                <c:pt idx="1533">
                  <c:v>355.02389999999991</c:v>
                </c:pt>
                <c:pt idx="1534">
                  <c:v>355.02389999999991</c:v>
                </c:pt>
                <c:pt idx="1535">
                  <c:v>355.02389999999991</c:v>
                </c:pt>
                <c:pt idx="1536">
                  <c:v>355.02389999999991</c:v>
                </c:pt>
                <c:pt idx="1537">
                  <c:v>355.02389999999991</c:v>
                </c:pt>
                <c:pt idx="1538">
                  <c:v>355.02389999999991</c:v>
                </c:pt>
                <c:pt idx="1539">
                  <c:v>355.02389999999991</c:v>
                </c:pt>
                <c:pt idx="1540">
                  <c:v>355.02389999999991</c:v>
                </c:pt>
                <c:pt idx="1541">
                  <c:v>355.02389999999991</c:v>
                </c:pt>
                <c:pt idx="1542">
                  <c:v>355.02389999999991</c:v>
                </c:pt>
                <c:pt idx="1543">
                  <c:v>355.02389999999991</c:v>
                </c:pt>
                <c:pt idx="1544">
                  <c:v>355.02389999999991</c:v>
                </c:pt>
                <c:pt idx="1545">
                  <c:v>355.02389999999991</c:v>
                </c:pt>
                <c:pt idx="1546">
                  <c:v>355.02389999999991</c:v>
                </c:pt>
                <c:pt idx="1547">
                  <c:v>355.02389999999991</c:v>
                </c:pt>
                <c:pt idx="1548">
                  <c:v>355.02389999999991</c:v>
                </c:pt>
                <c:pt idx="1549">
                  <c:v>355.02389999999991</c:v>
                </c:pt>
                <c:pt idx="1550">
                  <c:v>355.02389999999991</c:v>
                </c:pt>
                <c:pt idx="1551">
                  <c:v>355.02389999999991</c:v>
                </c:pt>
                <c:pt idx="1552">
                  <c:v>355.02389999999991</c:v>
                </c:pt>
                <c:pt idx="1553">
                  <c:v>355.02389999999991</c:v>
                </c:pt>
                <c:pt idx="1554">
                  <c:v>355.02389999999991</c:v>
                </c:pt>
                <c:pt idx="1555">
                  <c:v>355.02389999999991</c:v>
                </c:pt>
                <c:pt idx="1556">
                  <c:v>355.02389999999991</c:v>
                </c:pt>
                <c:pt idx="1557">
                  <c:v>355.02389999999991</c:v>
                </c:pt>
                <c:pt idx="1558">
                  <c:v>355.02389999999991</c:v>
                </c:pt>
                <c:pt idx="1559">
                  <c:v>355.02389999999991</c:v>
                </c:pt>
                <c:pt idx="1560">
                  <c:v>355.02389999999991</c:v>
                </c:pt>
                <c:pt idx="1561">
                  <c:v>355.02389999999991</c:v>
                </c:pt>
                <c:pt idx="1562">
                  <c:v>355.02389999999991</c:v>
                </c:pt>
                <c:pt idx="1563">
                  <c:v>355.02389999999991</c:v>
                </c:pt>
                <c:pt idx="1564">
                  <c:v>355.02389999999991</c:v>
                </c:pt>
                <c:pt idx="1565">
                  <c:v>355.02389999999991</c:v>
                </c:pt>
                <c:pt idx="1566">
                  <c:v>355.02389999999991</c:v>
                </c:pt>
                <c:pt idx="1567">
                  <c:v>355.02389999999991</c:v>
                </c:pt>
                <c:pt idx="1568">
                  <c:v>355.02389999999991</c:v>
                </c:pt>
                <c:pt idx="1569">
                  <c:v>355.02389999999991</c:v>
                </c:pt>
                <c:pt idx="1570">
                  <c:v>355.02389999999991</c:v>
                </c:pt>
                <c:pt idx="1571">
                  <c:v>355.02389999999991</c:v>
                </c:pt>
                <c:pt idx="1572">
                  <c:v>355.02389999999991</c:v>
                </c:pt>
                <c:pt idx="1573">
                  <c:v>355.02389999999991</c:v>
                </c:pt>
                <c:pt idx="1574">
                  <c:v>355.02389999999991</c:v>
                </c:pt>
                <c:pt idx="1575">
                  <c:v>355.02389999999991</c:v>
                </c:pt>
                <c:pt idx="1576">
                  <c:v>355.02389999999991</c:v>
                </c:pt>
                <c:pt idx="1577">
                  <c:v>355.02389999999991</c:v>
                </c:pt>
                <c:pt idx="1578">
                  <c:v>355.02389999999991</c:v>
                </c:pt>
                <c:pt idx="1579">
                  <c:v>355.02389999999991</c:v>
                </c:pt>
                <c:pt idx="1580">
                  <c:v>355.02389999999991</c:v>
                </c:pt>
                <c:pt idx="1581">
                  <c:v>355.02389999999991</c:v>
                </c:pt>
                <c:pt idx="1582">
                  <c:v>355.02389999999991</c:v>
                </c:pt>
                <c:pt idx="1583">
                  <c:v>355.02389999999991</c:v>
                </c:pt>
                <c:pt idx="1584">
                  <c:v>355.02389999999991</c:v>
                </c:pt>
                <c:pt idx="1585">
                  <c:v>355.02389999999991</c:v>
                </c:pt>
                <c:pt idx="1586">
                  <c:v>355.02389999999991</c:v>
                </c:pt>
                <c:pt idx="1587">
                  <c:v>355.02389999999991</c:v>
                </c:pt>
                <c:pt idx="1588">
                  <c:v>355.02389999999991</c:v>
                </c:pt>
                <c:pt idx="1589">
                  <c:v>355.02389999999991</c:v>
                </c:pt>
                <c:pt idx="1590">
                  <c:v>355.02389999999991</c:v>
                </c:pt>
                <c:pt idx="1591">
                  <c:v>355.02389999999991</c:v>
                </c:pt>
                <c:pt idx="1592">
                  <c:v>355.02389999999991</c:v>
                </c:pt>
                <c:pt idx="1593">
                  <c:v>355.02389999999991</c:v>
                </c:pt>
                <c:pt idx="1594">
                  <c:v>355.02389999999991</c:v>
                </c:pt>
                <c:pt idx="1595">
                  <c:v>355.02389999999991</c:v>
                </c:pt>
                <c:pt idx="1596">
                  <c:v>355.02389999999991</c:v>
                </c:pt>
                <c:pt idx="1597">
                  <c:v>355.02389999999991</c:v>
                </c:pt>
                <c:pt idx="1598">
                  <c:v>355.02389999999991</c:v>
                </c:pt>
                <c:pt idx="1599">
                  <c:v>355.02389999999991</c:v>
                </c:pt>
                <c:pt idx="1600">
                  <c:v>355.02389999999991</c:v>
                </c:pt>
                <c:pt idx="1601">
                  <c:v>355.02389999999991</c:v>
                </c:pt>
                <c:pt idx="1602">
                  <c:v>355.02389999999991</c:v>
                </c:pt>
                <c:pt idx="1603">
                  <c:v>355.02389999999991</c:v>
                </c:pt>
                <c:pt idx="1604">
                  <c:v>355.02389999999991</c:v>
                </c:pt>
                <c:pt idx="1605">
                  <c:v>355.02389999999991</c:v>
                </c:pt>
                <c:pt idx="1606">
                  <c:v>355.02389999999991</c:v>
                </c:pt>
                <c:pt idx="1607">
                  <c:v>355.02389999999991</c:v>
                </c:pt>
                <c:pt idx="1608">
                  <c:v>355.02389999999991</c:v>
                </c:pt>
                <c:pt idx="1609">
                  <c:v>355.02389999999991</c:v>
                </c:pt>
                <c:pt idx="1610">
                  <c:v>355.02389999999991</c:v>
                </c:pt>
                <c:pt idx="1611">
                  <c:v>355.02389999999991</c:v>
                </c:pt>
                <c:pt idx="1612">
                  <c:v>355.02389999999991</c:v>
                </c:pt>
                <c:pt idx="1613">
                  <c:v>355.02389999999991</c:v>
                </c:pt>
                <c:pt idx="1614">
                  <c:v>355.02389999999991</c:v>
                </c:pt>
                <c:pt idx="1615">
                  <c:v>355.02389999999991</c:v>
                </c:pt>
                <c:pt idx="1616">
                  <c:v>355.02389999999991</c:v>
                </c:pt>
                <c:pt idx="1617">
                  <c:v>355.02389999999991</c:v>
                </c:pt>
                <c:pt idx="1618">
                  <c:v>355.02389999999991</c:v>
                </c:pt>
                <c:pt idx="1619">
                  <c:v>355.02389999999991</c:v>
                </c:pt>
                <c:pt idx="1620">
                  <c:v>355.02389999999991</c:v>
                </c:pt>
                <c:pt idx="1621">
                  <c:v>355.02389999999991</c:v>
                </c:pt>
                <c:pt idx="1622">
                  <c:v>355.02389999999991</c:v>
                </c:pt>
                <c:pt idx="1623">
                  <c:v>355.02389999999991</c:v>
                </c:pt>
                <c:pt idx="1624">
                  <c:v>355.02389999999991</c:v>
                </c:pt>
                <c:pt idx="1625">
                  <c:v>355.02389999999991</c:v>
                </c:pt>
                <c:pt idx="1626">
                  <c:v>355.02389999999991</c:v>
                </c:pt>
                <c:pt idx="1627">
                  <c:v>355.02389999999991</c:v>
                </c:pt>
                <c:pt idx="1628">
                  <c:v>355.02389999999991</c:v>
                </c:pt>
                <c:pt idx="1629">
                  <c:v>355.02389999999991</c:v>
                </c:pt>
                <c:pt idx="1630">
                  <c:v>355.02389999999991</c:v>
                </c:pt>
                <c:pt idx="1631">
                  <c:v>355.02389999999991</c:v>
                </c:pt>
                <c:pt idx="1632">
                  <c:v>355.02389999999991</c:v>
                </c:pt>
                <c:pt idx="1633">
                  <c:v>355.02389999999991</c:v>
                </c:pt>
                <c:pt idx="1634">
                  <c:v>355.02389999999991</c:v>
                </c:pt>
                <c:pt idx="1635">
                  <c:v>355.02389999999991</c:v>
                </c:pt>
                <c:pt idx="1636">
                  <c:v>355.02389999999991</c:v>
                </c:pt>
                <c:pt idx="1637">
                  <c:v>355.02389999999991</c:v>
                </c:pt>
                <c:pt idx="1638">
                  <c:v>355.02389999999991</c:v>
                </c:pt>
                <c:pt idx="1639">
                  <c:v>355.02389999999991</c:v>
                </c:pt>
                <c:pt idx="1640">
                  <c:v>355.02389999999991</c:v>
                </c:pt>
                <c:pt idx="1641">
                  <c:v>355.02389999999991</c:v>
                </c:pt>
                <c:pt idx="1642">
                  <c:v>355.02389999999991</c:v>
                </c:pt>
                <c:pt idx="1643">
                  <c:v>355.02389999999991</c:v>
                </c:pt>
                <c:pt idx="1644">
                  <c:v>355.02389999999991</c:v>
                </c:pt>
                <c:pt idx="1645">
                  <c:v>355.02389999999991</c:v>
                </c:pt>
                <c:pt idx="1646">
                  <c:v>355.02389999999991</c:v>
                </c:pt>
                <c:pt idx="1647">
                  <c:v>355.02389999999991</c:v>
                </c:pt>
                <c:pt idx="1648">
                  <c:v>355.02389999999991</c:v>
                </c:pt>
                <c:pt idx="1649">
                  <c:v>355.02389999999991</c:v>
                </c:pt>
                <c:pt idx="1650">
                  <c:v>355.02389999999991</c:v>
                </c:pt>
                <c:pt idx="1651">
                  <c:v>355.02389999999991</c:v>
                </c:pt>
                <c:pt idx="1652">
                  <c:v>355.02389999999991</c:v>
                </c:pt>
                <c:pt idx="1653">
                  <c:v>355.02389999999991</c:v>
                </c:pt>
                <c:pt idx="1654">
                  <c:v>355.02389999999991</c:v>
                </c:pt>
                <c:pt idx="1655">
                  <c:v>355.02389999999991</c:v>
                </c:pt>
                <c:pt idx="1656">
                  <c:v>355.02389999999991</c:v>
                </c:pt>
                <c:pt idx="1657">
                  <c:v>355.02389999999991</c:v>
                </c:pt>
                <c:pt idx="1658">
                  <c:v>355.02389999999991</c:v>
                </c:pt>
                <c:pt idx="1659">
                  <c:v>355.02389999999991</c:v>
                </c:pt>
                <c:pt idx="1660">
                  <c:v>355.02389999999991</c:v>
                </c:pt>
                <c:pt idx="1661">
                  <c:v>355.02389999999991</c:v>
                </c:pt>
                <c:pt idx="1662">
                  <c:v>355.02389999999991</c:v>
                </c:pt>
                <c:pt idx="1663">
                  <c:v>355.02389999999991</c:v>
                </c:pt>
                <c:pt idx="1664">
                  <c:v>355.02389999999991</c:v>
                </c:pt>
                <c:pt idx="1665">
                  <c:v>355.02389999999991</c:v>
                </c:pt>
                <c:pt idx="1666">
                  <c:v>355.02389999999991</c:v>
                </c:pt>
                <c:pt idx="1667">
                  <c:v>355.02389999999991</c:v>
                </c:pt>
                <c:pt idx="1668">
                  <c:v>355.02389999999991</c:v>
                </c:pt>
                <c:pt idx="1669">
                  <c:v>355.02389999999991</c:v>
                </c:pt>
                <c:pt idx="1670">
                  <c:v>355.02389999999991</c:v>
                </c:pt>
                <c:pt idx="1671">
                  <c:v>355.02389999999991</c:v>
                </c:pt>
                <c:pt idx="1672">
                  <c:v>355.02389999999991</c:v>
                </c:pt>
                <c:pt idx="1673">
                  <c:v>355.02389999999991</c:v>
                </c:pt>
                <c:pt idx="1674">
                  <c:v>355.02389999999991</c:v>
                </c:pt>
                <c:pt idx="1675">
                  <c:v>355.02389999999991</c:v>
                </c:pt>
                <c:pt idx="1676">
                  <c:v>355.02389999999991</c:v>
                </c:pt>
                <c:pt idx="1677">
                  <c:v>355.02389999999991</c:v>
                </c:pt>
                <c:pt idx="1678">
                  <c:v>355.02389999999991</c:v>
                </c:pt>
                <c:pt idx="1679">
                  <c:v>355.02389999999991</c:v>
                </c:pt>
                <c:pt idx="1680">
                  <c:v>355.02389999999991</c:v>
                </c:pt>
                <c:pt idx="1681">
                  <c:v>355.02389999999991</c:v>
                </c:pt>
                <c:pt idx="1682">
                  <c:v>355.02389999999991</c:v>
                </c:pt>
                <c:pt idx="1683">
                  <c:v>355.02389999999991</c:v>
                </c:pt>
                <c:pt idx="1684">
                  <c:v>355.02389999999991</c:v>
                </c:pt>
                <c:pt idx="1685">
                  <c:v>355.02389999999991</c:v>
                </c:pt>
                <c:pt idx="1686">
                  <c:v>355.02389999999991</c:v>
                </c:pt>
                <c:pt idx="1687">
                  <c:v>355.02389999999991</c:v>
                </c:pt>
                <c:pt idx="1688">
                  <c:v>355.02389999999991</c:v>
                </c:pt>
                <c:pt idx="1689">
                  <c:v>355.02389999999991</c:v>
                </c:pt>
                <c:pt idx="1690">
                  <c:v>355.02389999999991</c:v>
                </c:pt>
                <c:pt idx="1691">
                  <c:v>355.02389999999991</c:v>
                </c:pt>
                <c:pt idx="1692">
                  <c:v>355.02389999999991</c:v>
                </c:pt>
                <c:pt idx="1693">
                  <c:v>355.02389999999991</c:v>
                </c:pt>
                <c:pt idx="1694">
                  <c:v>355.02389999999991</c:v>
                </c:pt>
                <c:pt idx="1695">
                  <c:v>355.02389999999991</c:v>
                </c:pt>
                <c:pt idx="1696">
                  <c:v>355.02389999999991</c:v>
                </c:pt>
                <c:pt idx="1697">
                  <c:v>355.02389999999991</c:v>
                </c:pt>
                <c:pt idx="1698">
                  <c:v>355.02389999999991</c:v>
                </c:pt>
                <c:pt idx="1699">
                  <c:v>355.02389999999991</c:v>
                </c:pt>
                <c:pt idx="1700">
                  <c:v>355.02389999999991</c:v>
                </c:pt>
                <c:pt idx="1701">
                  <c:v>355.02389999999991</c:v>
                </c:pt>
                <c:pt idx="1702">
                  <c:v>355.02389999999991</c:v>
                </c:pt>
                <c:pt idx="1703">
                  <c:v>355.02389999999991</c:v>
                </c:pt>
                <c:pt idx="1704">
                  <c:v>355.02389999999991</c:v>
                </c:pt>
                <c:pt idx="1705">
                  <c:v>355.02389999999991</c:v>
                </c:pt>
                <c:pt idx="1706">
                  <c:v>355.02389999999991</c:v>
                </c:pt>
                <c:pt idx="1707">
                  <c:v>355.02389999999991</c:v>
                </c:pt>
                <c:pt idx="1708">
                  <c:v>355.02389999999991</c:v>
                </c:pt>
                <c:pt idx="1709">
                  <c:v>355.02389999999991</c:v>
                </c:pt>
                <c:pt idx="1710">
                  <c:v>355.02389999999991</c:v>
                </c:pt>
                <c:pt idx="1711">
                  <c:v>355.02389999999991</c:v>
                </c:pt>
                <c:pt idx="1712">
                  <c:v>355.02389999999991</c:v>
                </c:pt>
                <c:pt idx="1713">
                  <c:v>355.02389999999991</c:v>
                </c:pt>
                <c:pt idx="1714">
                  <c:v>355.02389999999991</c:v>
                </c:pt>
                <c:pt idx="1715">
                  <c:v>355.02389999999991</c:v>
                </c:pt>
                <c:pt idx="1716">
                  <c:v>355.02389999999991</c:v>
                </c:pt>
                <c:pt idx="1717">
                  <c:v>355.02389999999991</c:v>
                </c:pt>
                <c:pt idx="1718">
                  <c:v>355.02389999999991</c:v>
                </c:pt>
                <c:pt idx="1719">
                  <c:v>355.02389999999991</c:v>
                </c:pt>
                <c:pt idx="1720">
                  <c:v>355.02389999999991</c:v>
                </c:pt>
                <c:pt idx="1721">
                  <c:v>355.02389999999991</c:v>
                </c:pt>
                <c:pt idx="1722">
                  <c:v>355.02389999999991</c:v>
                </c:pt>
                <c:pt idx="1723">
                  <c:v>355.02389999999991</c:v>
                </c:pt>
                <c:pt idx="1724">
                  <c:v>355.02389999999991</c:v>
                </c:pt>
                <c:pt idx="1725">
                  <c:v>355.02389999999991</c:v>
                </c:pt>
                <c:pt idx="1726">
                  <c:v>355.02389999999991</c:v>
                </c:pt>
                <c:pt idx="1727">
                  <c:v>355.02389999999991</c:v>
                </c:pt>
                <c:pt idx="1728">
                  <c:v>355.02389999999991</c:v>
                </c:pt>
                <c:pt idx="1729">
                  <c:v>355.02389999999991</c:v>
                </c:pt>
                <c:pt idx="1730">
                  <c:v>355.02389999999991</c:v>
                </c:pt>
                <c:pt idx="1731">
                  <c:v>355.02389999999991</c:v>
                </c:pt>
                <c:pt idx="1732">
                  <c:v>355.02389999999991</c:v>
                </c:pt>
                <c:pt idx="1733">
                  <c:v>355.02389999999991</c:v>
                </c:pt>
                <c:pt idx="1734">
                  <c:v>355.02389999999991</c:v>
                </c:pt>
                <c:pt idx="1735">
                  <c:v>355.02389999999991</c:v>
                </c:pt>
                <c:pt idx="1736">
                  <c:v>355.02389999999991</c:v>
                </c:pt>
                <c:pt idx="1737">
                  <c:v>355.02389999999991</c:v>
                </c:pt>
                <c:pt idx="1738">
                  <c:v>355.02389999999991</c:v>
                </c:pt>
                <c:pt idx="1739">
                  <c:v>355.02389999999991</c:v>
                </c:pt>
                <c:pt idx="1740">
                  <c:v>355.02389999999991</c:v>
                </c:pt>
                <c:pt idx="1741">
                  <c:v>355.02389999999991</c:v>
                </c:pt>
                <c:pt idx="1742">
                  <c:v>355.02389999999991</c:v>
                </c:pt>
                <c:pt idx="1743">
                  <c:v>355.02389999999991</c:v>
                </c:pt>
                <c:pt idx="1744">
                  <c:v>355.02389999999991</c:v>
                </c:pt>
                <c:pt idx="1745">
                  <c:v>355.02389999999991</c:v>
                </c:pt>
                <c:pt idx="1746">
                  <c:v>355.02389999999991</c:v>
                </c:pt>
                <c:pt idx="1747">
                  <c:v>355.02389999999991</c:v>
                </c:pt>
                <c:pt idx="1748">
                  <c:v>355.02389999999991</c:v>
                </c:pt>
                <c:pt idx="1749">
                  <c:v>355.02389999999991</c:v>
                </c:pt>
                <c:pt idx="1750">
                  <c:v>355.02389999999991</c:v>
                </c:pt>
                <c:pt idx="1751">
                  <c:v>355.02389999999991</c:v>
                </c:pt>
                <c:pt idx="1752">
                  <c:v>355.02389999999991</c:v>
                </c:pt>
                <c:pt idx="1753">
                  <c:v>355.02389999999991</c:v>
                </c:pt>
                <c:pt idx="1754">
                  <c:v>355.02389999999991</c:v>
                </c:pt>
                <c:pt idx="1755">
                  <c:v>355.02389999999991</c:v>
                </c:pt>
                <c:pt idx="1756">
                  <c:v>355.02389999999991</c:v>
                </c:pt>
                <c:pt idx="1757">
                  <c:v>355.02389999999991</c:v>
                </c:pt>
                <c:pt idx="1758">
                  <c:v>355.02389999999991</c:v>
                </c:pt>
                <c:pt idx="1759">
                  <c:v>355.02389999999991</c:v>
                </c:pt>
                <c:pt idx="1760">
                  <c:v>355.02389999999991</c:v>
                </c:pt>
                <c:pt idx="1761">
                  <c:v>355.02389999999991</c:v>
                </c:pt>
                <c:pt idx="1762">
                  <c:v>355.02389999999991</c:v>
                </c:pt>
                <c:pt idx="1763">
                  <c:v>355.02389999999991</c:v>
                </c:pt>
                <c:pt idx="1764">
                  <c:v>355.02389999999991</c:v>
                </c:pt>
                <c:pt idx="1765">
                  <c:v>355.02389999999991</c:v>
                </c:pt>
                <c:pt idx="1766">
                  <c:v>355.02389999999991</c:v>
                </c:pt>
                <c:pt idx="1767">
                  <c:v>355.02389999999991</c:v>
                </c:pt>
                <c:pt idx="1768">
                  <c:v>355.02389999999991</c:v>
                </c:pt>
                <c:pt idx="1769">
                  <c:v>355.02389999999991</c:v>
                </c:pt>
                <c:pt idx="1770">
                  <c:v>355.02389999999991</c:v>
                </c:pt>
                <c:pt idx="1771">
                  <c:v>355.02389999999991</c:v>
                </c:pt>
                <c:pt idx="1772">
                  <c:v>355.02389999999991</c:v>
                </c:pt>
                <c:pt idx="1773">
                  <c:v>355.02389999999991</c:v>
                </c:pt>
                <c:pt idx="1774">
                  <c:v>355.02389999999991</c:v>
                </c:pt>
                <c:pt idx="1775">
                  <c:v>355.02389999999991</c:v>
                </c:pt>
                <c:pt idx="1776">
                  <c:v>355.02389999999991</c:v>
                </c:pt>
                <c:pt idx="1777">
                  <c:v>355.02389999999991</c:v>
                </c:pt>
                <c:pt idx="1778">
                  <c:v>355.02389999999991</c:v>
                </c:pt>
                <c:pt idx="1779">
                  <c:v>355.02389999999991</c:v>
                </c:pt>
                <c:pt idx="1780">
                  <c:v>355.02389999999991</c:v>
                </c:pt>
                <c:pt idx="1781">
                  <c:v>355.02389999999991</c:v>
                </c:pt>
                <c:pt idx="1782">
                  <c:v>355.02389999999991</c:v>
                </c:pt>
                <c:pt idx="1783">
                  <c:v>355.02389999999991</c:v>
                </c:pt>
                <c:pt idx="1784">
                  <c:v>355.02389999999991</c:v>
                </c:pt>
                <c:pt idx="1785">
                  <c:v>355.02389999999991</c:v>
                </c:pt>
                <c:pt idx="1786">
                  <c:v>355.02389999999991</c:v>
                </c:pt>
                <c:pt idx="1787">
                  <c:v>355.02389999999991</c:v>
                </c:pt>
                <c:pt idx="1788">
                  <c:v>355.02389999999991</c:v>
                </c:pt>
                <c:pt idx="1789">
                  <c:v>355.02389999999991</c:v>
                </c:pt>
                <c:pt idx="1790">
                  <c:v>355.02389999999991</c:v>
                </c:pt>
                <c:pt idx="1791">
                  <c:v>355.02389999999991</c:v>
                </c:pt>
                <c:pt idx="1792">
                  <c:v>355.02389999999991</c:v>
                </c:pt>
                <c:pt idx="1793">
                  <c:v>355.02389999999991</c:v>
                </c:pt>
                <c:pt idx="1794">
                  <c:v>355.02389999999991</c:v>
                </c:pt>
                <c:pt idx="1795">
                  <c:v>0</c:v>
                </c:pt>
                <c:pt idx="1796">
                  <c:v>0</c:v>
                </c:pt>
                <c:pt idx="1797">
                  <c:v>0</c:v>
                </c:pt>
                <c:pt idx="1798">
                  <c:v>0</c:v>
                </c:pt>
                <c:pt idx="1799">
                  <c:v>0</c:v>
                </c:pt>
                <c:pt idx="1800">
                  <c:v>0</c:v>
                </c:pt>
              </c:numCache>
            </c:numRef>
          </c:yVal>
          <c:smooth val="1"/>
          <c:extLst xmlns:c16r2="http://schemas.microsoft.com/office/drawing/2015/06/chart">
            <c:ext xmlns:c16="http://schemas.microsoft.com/office/drawing/2014/chart" uri="{C3380CC4-5D6E-409C-BE32-E72D297353CC}">
              <c16:uniqueId val="{00000005-1C66-4399-A499-B601F9C002D5}"/>
            </c:ext>
          </c:extLst>
        </c:ser>
        <c:ser>
          <c:idx val="2"/>
          <c:order val="2"/>
          <c:tx>
            <c:v>inertia</c:v>
          </c:tx>
          <c:spPr>
            <a:ln w="0" cap="rnd">
              <a:solidFill>
                <a:schemeClr val="accent3"/>
              </a:solidFill>
              <a:prstDash val="solid"/>
              <a:round/>
            </a:ln>
            <a:effectLst/>
          </c:spPr>
          <c:marker>
            <c:symbol val="none"/>
          </c:marker>
          <c:yVal>
            <c:numRef>
              <c:f>WLTC_class_3!$L$3:$L$1803</c:f>
              <c:numCache>
                <c:formatCode>General</c:formatCode>
                <c:ptCount val="1801"/>
                <c:pt idx="0">
                  <c:v>0</c:v>
                </c:pt>
                <c:pt idx="1">
                  <c:v>0</c:v>
                </c:pt>
                <c:pt idx="2">
                  <c:v>0</c:v>
                </c:pt>
                <c:pt idx="3">
                  <c:v>0</c:v>
                </c:pt>
                <c:pt idx="4">
                  <c:v>0</c:v>
                </c:pt>
                <c:pt idx="5">
                  <c:v>0</c:v>
                </c:pt>
                <c:pt idx="6">
                  <c:v>0</c:v>
                </c:pt>
                <c:pt idx="7">
                  <c:v>0</c:v>
                </c:pt>
                <c:pt idx="8">
                  <c:v>0</c:v>
                </c:pt>
                <c:pt idx="9">
                  <c:v>0</c:v>
                </c:pt>
                <c:pt idx="10">
                  <c:v>0</c:v>
                </c:pt>
                <c:pt idx="11">
                  <c:v>45.694444444444443</c:v>
                </c:pt>
                <c:pt idx="12">
                  <c:v>388.40277777777766</c:v>
                </c:pt>
                <c:pt idx="13">
                  <c:v>1188.0555555555557</c:v>
                </c:pt>
                <c:pt idx="14">
                  <c:v>1873.4722222222224</c:v>
                </c:pt>
                <c:pt idx="15">
                  <c:v>1759.2361111111111</c:v>
                </c:pt>
                <c:pt idx="16">
                  <c:v>1599.3055555555554</c:v>
                </c:pt>
                <c:pt idx="17">
                  <c:v>1964.8611111111109</c:v>
                </c:pt>
                <c:pt idx="18">
                  <c:v>2079.0972222222226</c:v>
                </c:pt>
                <c:pt idx="19">
                  <c:v>1325.1388888888887</c:v>
                </c:pt>
                <c:pt idx="20">
                  <c:v>479.79166666666697</c:v>
                </c:pt>
                <c:pt idx="21">
                  <c:v>182.77777777777789</c:v>
                </c:pt>
                <c:pt idx="22">
                  <c:v>159.93055555555537</c:v>
                </c:pt>
                <c:pt idx="23">
                  <c:v>182.77777777777789</c:v>
                </c:pt>
                <c:pt idx="24">
                  <c:v>456.94444444444446</c:v>
                </c:pt>
                <c:pt idx="25">
                  <c:v>639.72222222222149</c:v>
                </c:pt>
                <c:pt idx="26">
                  <c:v>753.9583333333336</c:v>
                </c:pt>
                <c:pt idx="27">
                  <c:v>1073.8194444444448</c:v>
                </c:pt>
                <c:pt idx="28">
                  <c:v>1142.3611111111109</c:v>
                </c:pt>
                <c:pt idx="29">
                  <c:v>1073.8194444444432</c:v>
                </c:pt>
                <c:pt idx="30">
                  <c:v>776.8055555555552</c:v>
                </c:pt>
                <c:pt idx="31">
                  <c:v>456.94444444444446</c:v>
                </c:pt>
                <c:pt idx="32">
                  <c:v>319.86111111111074</c:v>
                </c:pt>
                <c:pt idx="33">
                  <c:v>251.3194444444448</c:v>
                </c:pt>
                <c:pt idx="34">
                  <c:v>137.08333333333368</c:v>
                </c:pt>
                <c:pt idx="35">
                  <c:v>-45.694444444443455</c:v>
                </c:pt>
                <c:pt idx="36">
                  <c:v>-411.24999999999932</c:v>
                </c:pt>
                <c:pt idx="37">
                  <c:v>-982.43055555555645</c:v>
                </c:pt>
                <c:pt idx="38">
                  <c:v>-1302.2916666666677</c:v>
                </c:pt>
                <c:pt idx="39">
                  <c:v>-1210.9027777777774</c:v>
                </c:pt>
                <c:pt idx="40">
                  <c:v>-1073.8194444444448</c:v>
                </c:pt>
                <c:pt idx="41">
                  <c:v>-1279.4444444444446</c:v>
                </c:pt>
                <c:pt idx="42">
                  <c:v>-1644.9999999999989</c:v>
                </c:pt>
                <c:pt idx="43">
                  <c:v>-1553.6111111111111</c:v>
                </c:pt>
                <c:pt idx="44">
                  <c:v>-959.58333333333405</c:v>
                </c:pt>
                <c:pt idx="45">
                  <c:v>-411.25000000000017</c:v>
                </c:pt>
                <c:pt idx="46">
                  <c:v>-319.86111111111074</c:v>
                </c:pt>
                <c:pt idx="47">
                  <c:v>-456.94444444444446</c:v>
                </c:pt>
                <c:pt idx="48">
                  <c:v>-388.40277777777754</c:v>
                </c:pt>
                <c:pt idx="49">
                  <c:v>-137.08333333333286</c:v>
                </c:pt>
                <c:pt idx="50">
                  <c:v>-91.38888888888934</c:v>
                </c:pt>
                <c:pt idx="51">
                  <c:v>-479.79166666666697</c:v>
                </c:pt>
                <c:pt idx="52">
                  <c:v>-982.43055555555532</c:v>
                </c:pt>
                <c:pt idx="53">
                  <c:v>-822.49999999999989</c:v>
                </c:pt>
                <c:pt idx="54">
                  <c:v>-251.31944444444437</c:v>
                </c:pt>
                <c:pt idx="55">
                  <c:v>-22.847222222222136</c:v>
                </c:pt>
                <c:pt idx="56">
                  <c:v>0</c:v>
                </c:pt>
                <c:pt idx="57">
                  <c:v>68.541666666666842</c:v>
                </c:pt>
                <c:pt idx="58">
                  <c:v>137.08333333333329</c:v>
                </c:pt>
                <c:pt idx="59">
                  <c:v>548.33333333333303</c:v>
                </c:pt>
                <c:pt idx="60">
                  <c:v>616.87500000000023</c:v>
                </c:pt>
                <c:pt idx="61">
                  <c:v>274.16666666666697</c:v>
                </c:pt>
                <c:pt idx="62">
                  <c:v>205.62499999999969</c:v>
                </c:pt>
                <c:pt idx="63">
                  <c:v>274.16666666666697</c:v>
                </c:pt>
                <c:pt idx="64">
                  <c:v>365.55555555555583</c:v>
                </c:pt>
                <c:pt idx="65">
                  <c:v>228.47222222222223</c:v>
                </c:pt>
                <c:pt idx="66">
                  <c:v>137.08333333333286</c:v>
                </c:pt>
                <c:pt idx="67">
                  <c:v>502.63888888888874</c:v>
                </c:pt>
                <c:pt idx="68">
                  <c:v>1096.6666666666667</c:v>
                </c:pt>
                <c:pt idx="69">
                  <c:v>1416.5277777777781</c:v>
                </c:pt>
                <c:pt idx="70">
                  <c:v>1507.9166666666674</c:v>
                </c:pt>
                <c:pt idx="71">
                  <c:v>1393.6805555555559</c:v>
                </c:pt>
                <c:pt idx="72">
                  <c:v>1050.9722222222215</c:v>
                </c:pt>
                <c:pt idx="73">
                  <c:v>662.569444444444</c:v>
                </c:pt>
                <c:pt idx="74">
                  <c:v>456.94444444444446</c:v>
                </c:pt>
                <c:pt idx="75">
                  <c:v>434.09722222222189</c:v>
                </c:pt>
                <c:pt idx="76">
                  <c:v>479.79166666666697</c:v>
                </c:pt>
                <c:pt idx="77">
                  <c:v>434.09722222222189</c:v>
                </c:pt>
                <c:pt idx="78">
                  <c:v>228.47222222222223</c:v>
                </c:pt>
                <c:pt idx="79">
                  <c:v>-68.541666666666046</c:v>
                </c:pt>
                <c:pt idx="80">
                  <c:v>-228.47222222222223</c:v>
                </c:pt>
                <c:pt idx="81">
                  <c:v>-388.40277777777834</c:v>
                </c:pt>
                <c:pt idx="82">
                  <c:v>-342.70833333333331</c:v>
                </c:pt>
                <c:pt idx="83">
                  <c:v>-137.08333333333204</c:v>
                </c:pt>
                <c:pt idx="84">
                  <c:v>-251.3194444444448</c:v>
                </c:pt>
                <c:pt idx="85">
                  <c:v>-319.86111111111234</c:v>
                </c:pt>
                <c:pt idx="86">
                  <c:v>-297.01388888888829</c:v>
                </c:pt>
                <c:pt idx="87">
                  <c:v>-251.31944444444318</c:v>
                </c:pt>
                <c:pt idx="88">
                  <c:v>-616.87500000000068</c:v>
                </c:pt>
                <c:pt idx="89">
                  <c:v>-1576.4583333333335</c:v>
                </c:pt>
                <c:pt idx="90">
                  <c:v>-2261.8749999999995</c:v>
                </c:pt>
                <c:pt idx="91">
                  <c:v>-2353.2638888888887</c:v>
                </c:pt>
                <c:pt idx="92">
                  <c:v>-1782.083333333333</c:v>
                </c:pt>
                <c:pt idx="93">
                  <c:v>-1142.3611111111109</c:v>
                </c:pt>
                <c:pt idx="94">
                  <c:v>-1165.208333333333</c:v>
                </c:pt>
                <c:pt idx="95">
                  <c:v>-1416.5277777777783</c:v>
                </c:pt>
                <c:pt idx="96">
                  <c:v>-1256.5972222222222</c:v>
                </c:pt>
                <c:pt idx="97">
                  <c:v>-822.49999999999989</c:v>
                </c:pt>
                <c:pt idx="98">
                  <c:v>-822.5</c:v>
                </c:pt>
                <c:pt idx="99">
                  <c:v>-502.63888888888891</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45.694444444444443</c:v>
                </c:pt>
                <c:pt idx="138">
                  <c:v>434.09722222222223</c:v>
                </c:pt>
                <c:pt idx="139">
                  <c:v>1347.9861111111111</c:v>
                </c:pt>
                <c:pt idx="140">
                  <c:v>2239.0277777777774</c:v>
                </c:pt>
                <c:pt idx="141">
                  <c:v>2353.2638888888887</c:v>
                </c:pt>
                <c:pt idx="142">
                  <c:v>1645</c:v>
                </c:pt>
                <c:pt idx="143">
                  <c:v>799.65277777777783</c:v>
                </c:pt>
                <c:pt idx="144">
                  <c:v>434.09722222222263</c:v>
                </c:pt>
                <c:pt idx="145">
                  <c:v>662.5694444444448</c:v>
                </c:pt>
                <c:pt idx="146">
                  <c:v>1050.9722222222215</c:v>
                </c:pt>
                <c:pt idx="147">
                  <c:v>1119.5138888888882</c:v>
                </c:pt>
                <c:pt idx="148">
                  <c:v>868.19444444444468</c:v>
                </c:pt>
                <c:pt idx="149">
                  <c:v>479.79166666666697</c:v>
                </c:pt>
                <c:pt idx="150">
                  <c:v>45.694444444444272</c:v>
                </c:pt>
                <c:pt idx="151">
                  <c:v>-594.02777777777828</c:v>
                </c:pt>
                <c:pt idx="152">
                  <c:v>-1553.6111111111104</c:v>
                </c:pt>
                <c:pt idx="153">
                  <c:v>-2261.8749999999995</c:v>
                </c:pt>
                <c:pt idx="154">
                  <c:v>-2124.7916666666665</c:v>
                </c:pt>
                <c:pt idx="155">
                  <c:v>-1210.9027777777783</c:v>
                </c:pt>
                <c:pt idx="156">
                  <c:v>-159.93055555555577</c:v>
                </c:pt>
                <c:pt idx="157">
                  <c:v>479.79166666666669</c:v>
                </c:pt>
                <c:pt idx="158">
                  <c:v>1050.9722222222222</c:v>
                </c:pt>
                <c:pt idx="159">
                  <c:v>1370.8333333333333</c:v>
                </c:pt>
                <c:pt idx="160">
                  <c:v>1416.5277777777781</c:v>
                </c:pt>
                <c:pt idx="161">
                  <c:v>1233.7499999999995</c:v>
                </c:pt>
                <c:pt idx="162">
                  <c:v>959.58333333333405</c:v>
                </c:pt>
                <c:pt idx="163">
                  <c:v>913.88888888888891</c:v>
                </c:pt>
                <c:pt idx="164">
                  <c:v>799.65277777777783</c:v>
                </c:pt>
                <c:pt idx="165">
                  <c:v>594.02777777777828</c:v>
                </c:pt>
                <c:pt idx="166">
                  <c:v>479.79166666666697</c:v>
                </c:pt>
                <c:pt idx="167">
                  <c:v>708.26388888888937</c:v>
                </c:pt>
                <c:pt idx="168">
                  <c:v>913.88888888888891</c:v>
                </c:pt>
                <c:pt idx="169">
                  <c:v>639.72222222222149</c:v>
                </c:pt>
                <c:pt idx="170">
                  <c:v>45.694444444443455</c:v>
                </c:pt>
                <c:pt idx="171">
                  <c:v>-662.569444444444</c:v>
                </c:pt>
                <c:pt idx="172">
                  <c:v>-1462.2222222222215</c:v>
                </c:pt>
                <c:pt idx="173">
                  <c:v>-1827.7777777777783</c:v>
                </c:pt>
                <c:pt idx="174">
                  <c:v>-1302.2916666666665</c:v>
                </c:pt>
                <c:pt idx="175">
                  <c:v>-456.94444444444446</c:v>
                </c:pt>
                <c:pt idx="176">
                  <c:v>137.08333333333286</c:v>
                </c:pt>
                <c:pt idx="177">
                  <c:v>616.87499999999977</c:v>
                </c:pt>
                <c:pt idx="178">
                  <c:v>753.9583333333336</c:v>
                </c:pt>
                <c:pt idx="179">
                  <c:v>411.25000000000017</c:v>
                </c:pt>
                <c:pt idx="180">
                  <c:v>68.541666666666842</c:v>
                </c:pt>
                <c:pt idx="181">
                  <c:v>-91.38888888888934</c:v>
                </c:pt>
                <c:pt idx="182">
                  <c:v>-274.16666666666657</c:v>
                </c:pt>
                <c:pt idx="183">
                  <c:v>-708.26388888888835</c:v>
                </c:pt>
                <c:pt idx="184">
                  <c:v>-1073.8194444444441</c:v>
                </c:pt>
                <c:pt idx="185">
                  <c:v>-1165.2083333333333</c:v>
                </c:pt>
                <c:pt idx="186">
                  <c:v>-1073.8194444444448</c:v>
                </c:pt>
                <c:pt idx="187">
                  <c:v>-891.0416666666664</c:v>
                </c:pt>
                <c:pt idx="188">
                  <c:v>-731.11111111111086</c:v>
                </c:pt>
                <c:pt idx="189">
                  <c:v>-594.02777777777828</c:v>
                </c:pt>
                <c:pt idx="190">
                  <c:v>-456.94444444444446</c:v>
                </c:pt>
                <c:pt idx="191">
                  <c:v>-365.55555555555543</c:v>
                </c:pt>
                <c:pt idx="192">
                  <c:v>-274.16666666666657</c:v>
                </c:pt>
                <c:pt idx="193">
                  <c:v>-159.93055555555577</c:v>
                </c:pt>
                <c:pt idx="194">
                  <c:v>-114.23611111111111</c:v>
                </c:pt>
                <c:pt idx="195">
                  <c:v>-45.694444444444272</c:v>
                </c:pt>
                <c:pt idx="196">
                  <c:v>0</c:v>
                </c:pt>
                <c:pt idx="197">
                  <c:v>0</c:v>
                </c:pt>
                <c:pt idx="198">
                  <c:v>114.23611111111111</c:v>
                </c:pt>
                <c:pt idx="199">
                  <c:v>228.47222222222223</c:v>
                </c:pt>
                <c:pt idx="200">
                  <c:v>342.70833333333331</c:v>
                </c:pt>
                <c:pt idx="201">
                  <c:v>456.94444444444446</c:v>
                </c:pt>
                <c:pt idx="202">
                  <c:v>571.18055555555554</c:v>
                </c:pt>
                <c:pt idx="203">
                  <c:v>913.88888888888891</c:v>
                </c:pt>
                <c:pt idx="204">
                  <c:v>1073.8194444444441</c:v>
                </c:pt>
                <c:pt idx="205">
                  <c:v>1096.6666666666667</c:v>
                </c:pt>
                <c:pt idx="206">
                  <c:v>1302.2916666666665</c:v>
                </c:pt>
                <c:pt idx="207">
                  <c:v>1325.1388888888887</c:v>
                </c:pt>
                <c:pt idx="208">
                  <c:v>1165.2083333333333</c:v>
                </c:pt>
                <c:pt idx="209">
                  <c:v>1279.4444444444446</c:v>
                </c:pt>
                <c:pt idx="210">
                  <c:v>1256.5972222222222</c:v>
                </c:pt>
                <c:pt idx="211">
                  <c:v>913.88888888888891</c:v>
                </c:pt>
                <c:pt idx="212">
                  <c:v>685.41666666666663</c:v>
                </c:pt>
                <c:pt idx="213">
                  <c:v>548.33333333333303</c:v>
                </c:pt>
                <c:pt idx="214">
                  <c:v>594.02777777777828</c:v>
                </c:pt>
                <c:pt idx="215">
                  <c:v>776.8055555555552</c:v>
                </c:pt>
                <c:pt idx="216">
                  <c:v>913.88888888888891</c:v>
                </c:pt>
                <c:pt idx="217">
                  <c:v>913.88888888888891</c:v>
                </c:pt>
                <c:pt idx="218">
                  <c:v>799.65277777777783</c:v>
                </c:pt>
                <c:pt idx="219">
                  <c:v>639.72222222222149</c:v>
                </c:pt>
                <c:pt idx="220">
                  <c:v>479.79166666666697</c:v>
                </c:pt>
                <c:pt idx="221">
                  <c:v>297.01388888888977</c:v>
                </c:pt>
                <c:pt idx="222">
                  <c:v>182.77777777777712</c:v>
                </c:pt>
                <c:pt idx="223">
                  <c:v>159.93055555555458</c:v>
                </c:pt>
                <c:pt idx="224">
                  <c:v>159.93055555555617</c:v>
                </c:pt>
                <c:pt idx="225">
                  <c:v>228.47222222222223</c:v>
                </c:pt>
                <c:pt idx="226">
                  <c:v>251.31944444444318</c:v>
                </c:pt>
                <c:pt idx="227">
                  <c:v>228.47222222222223</c:v>
                </c:pt>
                <c:pt idx="228">
                  <c:v>205.62500000000128</c:v>
                </c:pt>
                <c:pt idx="229">
                  <c:v>159.93055555555617</c:v>
                </c:pt>
                <c:pt idx="230">
                  <c:v>68.541666666666046</c:v>
                </c:pt>
                <c:pt idx="231">
                  <c:v>-68.541666666666046</c:v>
                </c:pt>
                <c:pt idx="232">
                  <c:v>-365.55555555555583</c:v>
                </c:pt>
                <c:pt idx="233">
                  <c:v>-753.95833333333439</c:v>
                </c:pt>
                <c:pt idx="234">
                  <c:v>-891.0416666666664</c:v>
                </c:pt>
                <c:pt idx="235">
                  <c:v>-708.26388888888937</c:v>
                </c:pt>
                <c:pt idx="236">
                  <c:v>-411.24999999999932</c:v>
                </c:pt>
                <c:pt idx="237">
                  <c:v>-319.86111111111074</c:v>
                </c:pt>
                <c:pt idx="238">
                  <c:v>-525.48611111111211</c:v>
                </c:pt>
                <c:pt idx="239">
                  <c:v>-936.73611111111143</c:v>
                </c:pt>
                <c:pt idx="240">
                  <c:v>-1233.7499999999995</c:v>
                </c:pt>
                <c:pt idx="241">
                  <c:v>-1096.6666666666661</c:v>
                </c:pt>
                <c:pt idx="242">
                  <c:v>-1028.125</c:v>
                </c:pt>
                <c:pt idx="243">
                  <c:v>-1119.5138888888882</c:v>
                </c:pt>
                <c:pt idx="244">
                  <c:v>-1073.8194444444448</c:v>
                </c:pt>
                <c:pt idx="245">
                  <c:v>-1279.4444444444446</c:v>
                </c:pt>
                <c:pt idx="246">
                  <c:v>-1644.9999999999989</c:v>
                </c:pt>
                <c:pt idx="247">
                  <c:v>-1553.6111111111111</c:v>
                </c:pt>
                <c:pt idx="248">
                  <c:v>-959.58333333333405</c:v>
                </c:pt>
                <c:pt idx="249">
                  <c:v>-411.25000000000017</c:v>
                </c:pt>
                <c:pt idx="250">
                  <c:v>-319.86111111111074</c:v>
                </c:pt>
                <c:pt idx="251">
                  <c:v>-456.94444444444446</c:v>
                </c:pt>
                <c:pt idx="252">
                  <c:v>-388.40277777777754</c:v>
                </c:pt>
                <c:pt idx="253">
                  <c:v>-137.08333333333286</c:v>
                </c:pt>
                <c:pt idx="254">
                  <c:v>-91.38888888888934</c:v>
                </c:pt>
                <c:pt idx="255">
                  <c:v>-479.79166666666697</c:v>
                </c:pt>
                <c:pt idx="256">
                  <c:v>-662.569444444444</c:v>
                </c:pt>
                <c:pt idx="257">
                  <c:v>-68.541666666666444</c:v>
                </c:pt>
                <c:pt idx="258">
                  <c:v>776.8055555555552</c:v>
                </c:pt>
                <c:pt idx="259">
                  <c:v>1188.0555555555559</c:v>
                </c:pt>
                <c:pt idx="260">
                  <c:v>1210.9027777777783</c:v>
                </c:pt>
                <c:pt idx="261">
                  <c:v>1165.2083333333328</c:v>
                </c:pt>
                <c:pt idx="262">
                  <c:v>1256.5972222222222</c:v>
                </c:pt>
                <c:pt idx="263">
                  <c:v>1553.6111111111111</c:v>
                </c:pt>
                <c:pt idx="264">
                  <c:v>1690.6944444444446</c:v>
                </c:pt>
                <c:pt idx="265">
                  <c:v>1485.0694444444446</c:v>
                </c:pt>
                <c:pt idx="266">
                  <c:v>1073.8194444444432</c:v>
                </c:pt>
                <c:pt idx="267">
                  <c:v>891.0416666666664</c:v>
                </c:pt>
                <c:pt idx="268">
                  <c:v>822.50000000000034</c:v>
                </c:pt>
                <c:pt idx="269">
                  <c:v>685.41666666666663</c:v>
                </c:pt>
                <c:pt idx="270">
                  <c:v>365.55555555555583</c:v>
                </c:pt>
                <c:pt idx="271">
                  <c:v>-68.541666666666046</c:v>
                </c:pt>
                <c:pt idx="272">
                  <c:v>-159.93055555555617</c:v>
                </c:pt>
                <c:pt idx="273">
                  <c:v>-434.09722222222189</c:v>
                </c:pt>
                <c:pt idx="274">
                  <c:v>-1028.125</c:v>
                </c:pt>
                <c:pt idx="275">
                  <c:v>-1302.2916666666677</c:v>
                </c:pt>
                <c:pt idx="276">
                  <c:v>-1462.2222222222215</c:v>
                </c:pt>
                <c:pt idx="277">
                  <c:v>-1622.1527777777781</c:v>
                </c:pt>
                <c:pt idx="278">
                  <c:v>-2033.4027777777781</c:v>
                </c:pt>
                <c:pt idx="279">
                  <c:v>-2170.4861111111109</c:v>
                </c:pt>
                <c:pt idx="280">
                  <c:v>-1210.9027777777783</c:v>
                </c:pt>
                <c:pt idx="281">
                  <c:v>342.70833333333331</c:v>
                </c:pt>
                <c:pt idx="282">
                  <c:v>1462.2222222222226</c:v>
                </c:pt>
                <c:pt idx="283">
                  <c:v>1667.8472222222224</c:v>
                </c:pt>
                <c:pt idx="284">
                  <c:v>1713.5416666666667</c:v>
                </c:pt>
                <c:pt idx="285">
                  <c:v>1645</c:v>
                </c:pt>
                <c:pt idx="286">
                  <c:v>1507.9166666666674</c:v>
                </c:pt>
                <c:pt idx="287">
                  <c:v>1507.9166666666674</c:v>
                </c:pt>
                <c:pt idx="288">
                  <c:v>1507.9166666666658</c:v>
                </c:pt>
                <c:pt idx="289">
                  <c:v>1188.0555555555563</c:v>
                </c:pt>
                <c:pt idx="290">
                  <c:v>571.18055555555554</c:v>
                </c:pt>
                <c:pt idx="291">
                  <c:v>0</c:v>
                </c:pt>
                <c:pt idx="292">
                  <c:v>-388.40277777777675</c:v>
                </c:pt>
                <c:pt idx="293">
                  <c:v>-434.09722222222354</c:v>
                </c:pt>
                <c:pt idx="294">
                  <c:v>-297.01388888888977</c:v>
                </c:pt>
                <c:pt idx="295">
                  <c:v>-137.08333333333204</c:v>
                </c:pt>
                <c:pt idx="296">
                  <c:v>0</c:v>
                </c:pt>
                <c:pt idx="297">
                  <c:v>91.388888888888545</c:v>
                </c:pt>
                <c:pt idx="298">
                  <c:v>114.23611111111111</c:v>
                </c:pt>
                <c:pt idx="299">
                  <c:v>45.694444444443455</c:v>
                </c:pt>
                <c:pt idx="300">
                  <c:v>-45.694444444443455</c:v>
                </c:pt>
                <c:pt idx="301">
                  <c:v>-159.93055555555458</c:v>
                </c:pt>
                <c:pt idx="302">
                  <c:v>-297.01388888888977</c:v>
                </c:pt>
                <c:pt idx="303">
                  <c:v>-411.25000000000102</c:v>
                </c:pt>
                <c:pt idx="304">
                  <c:v>-571.18055555555554</c:v>
                </c:pt>
                <c:pt idx="305">
                  <c:v>-685.41666666666663</c:v>
                </c:pt>
                <c:pt idx="306">
                  <c:v>-571.18055555555554</c:v>
                </c:pt>
                <c:pt idx="307">
                  <c:v>-342.70833333333331</c:v>
                </c:pt>
                <c:pt idx="308">
                  <c:v>-159.93055555555458</c:v>
                </c:pt>
                <c:pt idx="309">
                  <c:v>-137.08333333333204</c:v>
                </c:pt>
                <c:pt idx="310">
                  <c:v>-205.62499999999969</c:v>
                </c:pt>
                <c:pt idx="311">
                  <c:v>-274.16666666666731</c:v>
                </c:pt>
                <c:pt idx="312">
                  <c:v>-411.25000000000102</c:v>
                </c:pt>
                <c:pt idx="313">
                  <c:v>-571.18055555555554</c:v>
                </c:pt>
                <c:pt idx="314">
                  <c:v>-685.41666666666663</c:v>
                </c:pt>
                <c:pt idx="315">
                  <c:v>-685.41666666666663</c:v>
                </c:pt>
                <c:pt idx="316">
                  <c:v>-616.87499999999977</c:v>
                </c:pt>
                <c:pt idx="317">
                  <c:v>-685.41666666666663</c:v>
                </c:pt>
                <c:pt idx="318">
                  <c:v>-845.34722222222172</c:v>
                </c:pt>
                <c:pt idx="319">
                  <c:v>-891.0416666666664</c:v>
                </c:pt>
                <c:pt idx="320">
                  <c:v>-548.33333333333303</c:v>
                </c:pt>
                <c:pt idx="321">
                  <c:v>-274.16666666666731</c:v>
                </c:pt>
                <c:pt idx="322">
                  <c:v>-159.93055555555617</c:v>
                </c:pt>
                <c:pt idx="323">
                  <c:v>-137.08333333333286</c:v>
                </c:pt>
                <c:pt idx="324">
                  <c:v>-228.47222222222223</c:v>
                </c:pt>
                <c:pt idx="325">
                  <c:v>-91.38888888888934</c:v>
                </c:pt>
                <c:pt idx="326">
                  <c:v>-68.541666666666046</c:v>
                </c:pt>
                <c:pt idx="327">
                  <c:v>-137.08333333333286</c:v>
                </c:pt>
                <c:pt idx="328">
                  <c:v>-708.26388888888937</c:v>
                </c:pt>
                <c:pt idx="329">
                  <c:v>-1325.1388888888887</c:v>
                </c:pt>
                <c:pt idx="330">
                  <c:v>-822.50000000000034</c:v>
                </c:pt>
                <c:pt idx="331">
                  <c:v>-182.77777777777789</c:v>
                </c:pt>
                <c:pt idx="332">
                  <c:v>-228.47222222222183</c:v>
                </c:pt>
                <c:pt idx="333">
                  <c:v>-251.31944444444437</c:v>
                </c:pt>
                <c:pt idx="334">
                  <c:v>-205.62500000000009</c:v>
                </c:pt>
                <c:pt idx="335">
                  <c:v>-251.31944444444437</c:v>
                </c:pt>
                <c:pt idx="336">
                  <c:v>-159.93055555555537</c:v>
                </c:pt>
                <c:pt idx="337">
                  <c:v>0</c:v>
                </c:pt>
                <c:pt idx="338">
                  <c:v>251.31944444444437</c:v>
                </c:pt>
                <c:pt idx="339">
                  <c:v>753.9583333333336</c:v>
                </c:pt>
                <c:pt idx="340">
                  <c:v>1302.2916666666667</c:v>
                </c:pt>
                <c:pt idx="341">
                  <c:v>1439.3750000000002</c:v>
                </c:pt>
                <c:pt idx="342">
                  <c:v>891.0416666666664</c:v>
                </c:pt>
                <c:pt idx="343">
                  <c:v>274.16666666666657</c:v>
                </c:pt>
                <c:pt idx="344">
                  <c:v>114.23611111111111</c:v>
                </c:pt>
                <c:pt idx="345">
                  <c:v>251.31944444444397</c:v>
                </c:pt>
                <c:pt idx="346">
                  <c:v>251.3194444444448</c:v>
                </c:pt>
                <c:pt idx="347">
                  <c:v>159.93055555555617</c:v>
                </c:pt>
                <c:pt idx="348">
                  <c:v>251.31944444444397</c:v>
                </c:pt>
                <c:pt idx="349">
                  <c:v>228.47222222222223</c:v>
                </c:pt>
                <c:pt idx="350">
                  <c:v>114.23611111111111</c:v>
                </c:pt>
                <c:pt idx="351">
                  <c:v>0</c:v>
                </c:pt>
                <c:pt idx="352">
                  <c:v>-45.694444444444272</c:v>
                </c:pt>
                <c:pt idx="353">
                  <c:v>-45.694444444445082</c:v>
                </c:pt>
                <c:pt idx="354">
                  <c:v>-22.847222222222541</c:v>
                </c:pt>
                <c:pt idx="355">
                  <c:v>45.694444444445082</c:v>
                </c:pt>
                <c:pt idx="356">
                  <c:v>68.541666666666842</c:v>
                </c:pt>
                <c:pt idx="357">
                  <c:v>-22.847222222222541</c:v>
                </c:pt>
                <c:pt idx="358">
                  <c:v>-297.01388888888903</c:v>
                </c:pt>
                <c:pt idx="359">
                  <c:v>-685.41666666666663</c:v>
                </c:pt>
                <c:pt idx="360">
                  <c:v>-845.34722222222172</c:v>
                </c:pt>
                <c:pt idx="361">
                  <c:v>-708.26388888888937</c:v>
                </c:pt>
                <c:pt idx="362">
                  <c:v>-479.79166666666617</c:v>
                </c:pt>
                <c:pt idx="363">
                  <c:v>-274.16666666666657</c:v>
                </c:pt>
                <c:pt idx="364">
                  <c:v>-91.38888888888934</c:v>
                </c:pt>
                <c:pt idx="365">
                  <c:v>22.847222222222541</c:v>
                </c:pt>
                <c:pt idx="366">
                  <c:v>114.23611111111111</c:v>
                </c:pt>
                <c:pt idx="367">
                  <c:v>297.01388888888903</c:v>
                </c:pt>
                <c:pt idx="368">
                  <c:v>525.4861111111112</c:v>
                </c:pt>
                <c:pt idx="369">
                  <c:v>502.63888888888874</c:v>
                </c:pt>
                <c:pt idx="370">
                  <c:v>228.47222222222223</c:v>
                </c:pt>
                <c:pt idx="371">
                  <c:v>-114.23611111111111</c:v>
                </c:pt>
                <c:pt idx="372">
                  <c:v>-731.11111111111086</c:v>
                </c:pt>
                <c:pt idx="373">
                  <c:v>-1393.6805555555559</c:v>
                </c:pt>
                <c:pt idx="374">
                  <c:v>-1576.4583333333333</c:v>
                </c:pt>
                <c:pt idx="375">
                  <c:v>-1325.1388888888882</c:v>
                </c:pt>
                <c:pt idx="376">
                  <c:v>-959.58333333333371</c:v>
                </c:pt>
                <c:pt idx="377">
                  <c:v>-685.41666666666663</c:v>
                </c:pt>
                <c:pt idx="378">
                  <c:v>-502.63888888888874</c:v>
                </c:pt>
                <c:pt idx="379">
                  <c:v>-388.40277777777777</c:v>
                </c:pt>
                <c:pt idx="380">
                  <c:v>-434.09722222222229</c:v>
                </c:pt>
                <c:pt idx="381">
                  <c:v>-525.48611111111109</c:v>
                </c:pt>
                <c:pt idx="382">
                  <c:v>-548.33333333333337</c:v>
                </c:pt>
                <c:pt idx="383">
                  <c:v>-594.02777777777794</c:v>
                </c:pt>
                <c:pt idx="384">
                  <c:v>-639.72222222222229</c:v>
                </c:pt>
                <c:pt idx="385">
                  <c:v>-525.48611111111109</c:v>
                </c:pt>
                <c:pt idx="386">
                  <c:v>-205.625</c:v>
                </c:pt>
                <c:pt idx="387">
                  <c:v>0</c:v>
                </c:pt>
                <c:pt idx="388">
                  <c:v>0</c:v>
                </c:pt>
                <c:pt idx="389">
                  <c:v>0</c:v>
                </c:pt>
                <c:pt idx="390">
                  <c:v>0</c:v>
                </c:pt>
                <c:pt idx="391">
                  <c:v>114.23611111111111</c:v>
                </c:pt>
                <c:pt idx="392">
                  <c:v>479.79166666666674</c:v>
                </c:pt>
                <c:pt idx="393">
                  <c:v>982.43055555555543</c:v>
                </c:pt>
                <c:pt idx="394">
                  <c:v>1416.5277777777783</c:v>
                </c:pt>
                <c:pt idx="395">
                  <c:v>1713.5416666666667</c:v>
                </c:pt>
                <c:pt idx="396">
                  <c:v>1896.3194444444446</c:v>
                </c:pt>
                <c:pt idx="397">
                  <c:v>1964.8611111111106</c:v>
                </c:pt>
                <c:pt idx="398">
                  <c:v>1736.388888888888</c:v>
                </c:pt>
                <c:pt idx="399">
                  <c:v>1073.8194444444448</c:v>
                </c:pt>
                <c:pt idx="400">
                  <c:v>319.8611111111116</c:v>
                </c:pt>
                <c:pt idx="401">
                  <c:v>-159.93055555555617</c:v>
                </c:pt>
                <c:pt idx="402">
                  <c:v>-525.4861111111112</c:v>
                </c:pt>
                <c:pt idx="403">
                  <c:v>-753.9583333333328</c:v>
                </c:pt>
                <c:pt idx="404">
                  <c:v>-708.26388888888937</c:v>
                </c:pt>
                <c:pt idx="405">
                  <c:v>-662.5694444444448</c:v>
                </c:pt>
                <c:pt idx="406">
                  <c:v>-731.11111111111086</c:v>
                </c:pt>
                <c:pt idx="407">
                  <c:v>-776.8055555555552</c:v>
                </c:pt>
                <c:pt idx="408">
                  <c:v>-639.72222222222229</c:v>
                </c:pt>
                <c:pt idx="409">
                  <c:v>-319.86111111111114</c:v>
                </c:pt>
                <c:pt idx="410">
                  <c:v>-45.694444444444272</c:v>
                </c:pt>
                <c:pt idx="411">
                  <c:v>68.541666666666444</c:v>
                </c:pt>
                <c:pt idx="412">
                  <c:v>114.23611111111111</c:v>
                </c:pt>
                <c:pt idx="413">
                  <c:v>159.93055555555577</c:v>
                </c:pt>
                <c:pt idx="414">
                  <c:v>319.86111111111114</c:v>
                </c:pt>
                <c:pt idx="415">
                  <c:v>571.18055555555532</c:v>
                </c:pt>
                <c:pt idx="416">
                  <c:v>639.72222222222183</c:v>
                </c:pt>
                <c:pt idx="417">
                  <c:v>388.40277777777834</c:v>
                </c:pt>
                <c:pt idx="418">
                  <c:v>22.847222222222541</c:v>
                </c:pt>
                <c:pt idx="419">
                  <c:v>-342.70833333333331</c:v>
                </c:pt>
                <c:pt idx="420">
                  <c:v>-502.63888888888874</c:v>
                </c:pt>
                <c:pt idx="421">
                  <c:v>-319.8611111111116</c:v>
                </c:pt>
                <c:pt idx="422">
                  <c:v>-45.694444444445082</c:v>
                </c:pt>
                <c:pt idx="423">
                  <c:v>228.47222222222223</c:v>
                </c:pt>
                <c:pt idx="424">
                  <c:v>616.87500000000068</c:v>
                </c:pt>
                <c:pt idx="425">
                  <c:v>1233.7500000000005</c:v>
                </c:pt>
                <c:pt idx="426">
                  <c:v>1896.3194444444437</c:v>
                </c:pt>
                <c:pt idx="427">
                  <c:v>2056.25</c:v>
                </c:pt>
                <c:pt idx="428">
                  <c:v>1370.8333333333328</c:v>
                </c:pt>
                <c:pt idx="429">
                  <c:v>434.09722222222189</c:v>
                </c:pt>
                <c:pt idx="430">
                  <c:v>-137.08333333333368</c:v>
                </c:pt>
                <c:pt idx="431">
                  <c:v>-365.55555555555583</c:v>
                </c:pt>
                <c:pt idx="432">
                  <c:v>-342.70833333333252</c:v>
                </c:pt>
                <c:pt idx="433">
                  <c:v>-182.77777777777712</c:v>
                </c:pt>
                <c:pt idx="434">
                  <c:v>-159.93055555555537</c:v>
                </c:pt>
                <c:pt idx="435">
                  <c:v>-434.09722222222263</c:v>
                </c:pt>
                <c:pt idx="436">
                  <c:v>-891.04166666666731</c:v>
                </c:pt>
                <c:pt idx="437">
                  <c:v>-1416.5277777777781</c:v>
                </c:pt>
                <c:pt idx="438">
                  <c:v>-1942.0138888888887</c:v>
                </c:pt>
                <c:pt idx="439">
                  <c:v>-2307.5694444444443</c:v>
                </c:pt>
                <c:pt idx="440">
                  <c:v>-2398.9583333333339</c:v>
                </c:pt>
                <c:pt idx="441">
                  <c:v>-2079.0972222222226</c:v>
                </c:pt>
                <c:pt idx="442">
                  <c:v>-1462.2222222222224</c:v>
                </c:pt>
                <c:pt idx="443">
                  <c:v>-822.49999999999989</c:v>
                </c:pt>
                <c:pt idx="444">
                  <c:v>-297.01388888888886</c:v>
                </c:pt>
                <c:pt idx="445">
                  <c:v>-45.694444444444443</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114.23611111111111</c:v>
                </c:pt>
                <c:pt idx="512">
                  <c:v>571.18055555555554</c:v>
                </c:pt>
                <c:pt idx="513">
                  <c:v>1393.6805555555554</c:v>
                </c:pt>
                <c:pt idx="514">
                  <c:v>2124.7916666666665</c:v>
                </c:pt>
                <c:pt idx="515">
                  <c:v>2330.4166666666665</c:v>
                </c:pt>
                <c:pt idx="516">
                  <c:v>1987.708333333333</c:v>
                </c:pt>
                <c:pt idx="517">
                  <c:v>1165.2083333333328</c:v>
                </c:pt>
                <c:pt idx="518">
                  <c:v>319.86111111111074</c:v>
                </c:pt>
                <c:pt idx="519">
                  <c:v>-137.08333333333286</c:v>
                </c:pt>
                <c:pt idx="520">
                  <c:v>-365.55555555555509</c:v>
                </c:pt>
                <c:pt idx="521">
                  <c:v>-479.79166666666697</c:v>
                </c:pt>
                <c:pt idx="522">
                  <c:v>-571.18055555555554</c:v>
                </c:pt>
                <c:pt idx="523">
                  <c:v>-845.34722222222172</c:v>
                </c:pt>
                <c:pt idx="524">
                  <c:v>-1347.9861111111111</c:v>
                </c:pt>
                <c:pt idx="525">
                  <c:v>-1804.9305555555559</c:v>
                </c:pt>
                <c:pt idx="526">
                  <c:v>-1804.9305555555559</c:v>
                </c:pt>
                <c:pt idx="527">
                  <c:v>-1279.4444444444441</c:v>
                </c:pt>
                <c:pt idx="528">
                  <c:v>-685.41666666666663</c:v>
                </c:pt>
                <c:pt idx="529">
                  <c:v>-456.94444444444446</c:v>
                </c:pt>
                <c:pt idx="530">
                  <c:v>-228.47222222222223</c:v>
                </c:pt>
                <c:pt idx="531">
                  <c:v>0</c:v>
                </c:pt>
                <c:pt idx="532">
                  <c:v>45.694444444444443</c:v>
                </c:pt>
                <c:pt idx="533">
                  <c:v>274.16666666666674</c:v>
                </c:pt>
                <c:pt idx="534">
                  <c:v>685.41666666666663</c:v>
                </c:pt>
                <c:pt idx="535">
                  <c:v>913.88888888888891</c:v>
                </c:pt>
                <c:pt idx="536">
                  <c:v>1142.3611111111109</c:v>
                </c:pt>
                <c:pt idx="537">
                  <c:v>1782.0833333333328</c:v>
                </c:pt>
                <c:pt idx="538">
                  <c:v>2421.8055555555566</c:v>
                </c:pt>
                <c:pt idx="539">
                  <c:v>2307.5694444444448</c:v>
                </c:pt>
                <c:pt idx="540">
                  <c:v>1302.2916666666665</c:v>
                </c:pt>
                <c:pt idx="541">
                  <c:v>319.86111111111074</c:v>
                </c:pt>
                <c:pt idx="542">
                  <c:v>-45.694444444444272</c:v>
                </c:pt>
                <c:pt idx="543">
                  <c:v>-205.62499999999969</c:v>
                </c:pt>
                <c:pt idx="544">
                  <c:v>-456.94444444444446</c:v>
                </c:pt>
                <c:pt idx="545">
                  <c:v>-799.65277777777783</c:v>
                </c:pt>
                <c:pt idx="546">
                  <c:v>-868.19444444444468</c:v>
                </c:pt>
                <c:pt idx="547">
                  <c:v>-662.5694444444448</c:v>
                </c:pt>
                <c:pt idx="548">
                  <c:v>-502.63888888888874</c:v>
                </c:pt>
                <c:pt idx="549">
                  <c:v>-411.24999999999966</c:v>
                </c:pt>
                <c:pt idx="550">
                  <c:v>-365.55555555555583</c:v>
                </c:pt>
                <c:pt idx="551">
                  <c:v>-251.31944444444437</c:v>
                </c:pt>
                <c:pt idx="552">
                  <c:v>-228.47222222222223</c:v>
                </c:pt>
                <c:pt idx="553">
                  <c:v>-228.47222222222223</c:v>
                </c:pt>
                <c:pt idx="554">
                  <c:v>-137.08333333333329</c:v>
                </c:pt>
                <c:pt idx="555">
                  <c:v>-45.694444444444677</c:v>
                </c:pt>
                <c:pt idx="556">
                  <c:v>45.694444444444677</c:v>
                </c:pt>
                <c:pt idx="557">
                  <c:v>159.93055555555577</c:v>
                </c:pt>
                <c:pt idx="558">
                  <c:v>274.16666666666657</c:v>
                </c:pt>
                <c:pt idx="559">
                  <c:v>616.87499999999977</c:v>
                </c:pt>
                <c:pt idx="560">
                  <c:v>571.18055555555554</c:v>
                </c:pt>
                <c:pt idx="561">
                  <c:v>114.23611111111111</c:v>
                </c:pt>
                <c:pt idx="562">
                  <c:v>0</c:v>
                </c:pt>
                <c:pt idx="563">
                  <c:v>-365.55555555555543</c:v>
                </c:pt>
                <c:pt idx="564">
                  <c:v>-1576.4583333333333</c:v>
                </c:pt>
                <c:pt idx="565">
                  <c:v>-2421.8055555555566</c:v>
                </c:pt>
                <c:pt idx="566">
                  <c:v>-2307.5694444444443</c:v>
                </c:pt>
                <c:pt idx="567">
                  <c:v>-1096.6666666666665</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228.47222222222223</c:v>
                </c:pt>
                <c:pt idx="601">
                  <c:v>479.79166666666674</c:v>
                </c:pt>
                <c:pt idx="602">
                  <c:v>868.19444444444457</c:v>
                </c:pt>
                <c:pt idx="603">
                  <c:v>1599.3055555555557</c:v>
                </c:pt>
                <c:pt idx="604">
                  <c:v>2147.6388888888887</c:v>
                </c:pt>
                <c:pt idx="605">
                  <c:v>2444.6527777777778</c:v>
                </c:pt>
                <c:pt idx="606">
                  <c:v>2581.7361111111109</c:v>
                </c:pt>
                <c:pt idx="607">
                  <c:v>2444.6527777777774</c:v>
                </c:pt>
                <c:pt idx="608">
                  <c:v>2124.7916666666656</c:v>
                </c:pt>
                <c:pt idx="609">
                  <c:v>1896.3194444444437</c:v>
                </c:pt>
                <c:pt idx="610">
                  <c:v>1850.6250000000005</c:v>
                </c:pt>
                <c:pt idx="611">
                  <c:v>1736.3888888888894</c:v>
                </c:pt>
                <c:pt idx="612">
                  <c:v>1233.7499999999995</c:v>
                </c:pt>
                <c:pt idx="613">
                  <c:v>525.48611111111211</c:v>
                </c:pt>
                <c:pt idx="614">
                  <c:v>45.694444444445082</c:v>
                </c:pt>
                <c:pt idx="615">
                  <c:v>-68.541666666667666</c:v>
                </c:pt>
                <c:pt idx="616">
                  <c:v>-68.541666666666046</c:v>
                </c:pt>
                <c:pt idx="617">
                  <c:v>-137.08333333333368</c:v>
                </c:pt>
                <c:pt idx="618">
                  <c:v>-274.16666666666731</c:v>
                </c:pt>
                <c:pt idx="619">
                  <c:v>-434.09722222222189</c:v>
                </c:pt>
                <c:pt idx="620">
                  <c:v>-479.79166666666697</c:v>
                </c:pt>
                <c:pt idx="621">
                  <c:v>-342.70833333333331</c:v>
                </c:pt>
                <c:pt idx="622">
                  <c:v>-137.08333333333368</c:v>
                </c:pt>
                <c:pt idx="623">
                  <c:v>22.847222222222541</c:v>
                </c:pt>
                <c:pt idx="624">
                  <c:v>182.77777777777871</c:v>
                </c:pt>
                <c:pt idx="625">
                  <c:v>274.16666666666731</c:v>
                </c:pt>
                <c:pt idx="626">
                  <c:v>205.62499999999969</c:v>
                </c:pt>
                <c:pt idx="627">
                  <c:v>68.541666666666046</c:v>
                </c:pt>
                <c:pt idx="628">
                  <c:v>0</c:v>
                </c:pt>
                <c:pt idx="629">
                  <c:v>22.847222222222541</c:v>
                </c:pt>
                <c:pt idx="630">
                  <c:v>159.93055555555617</c:v>
                </c:pt>
                <c:pt idx="631">
                  <c:v>365.55555555555583</c:v>
                </c:pt>
                <c:pt idx="632">
                  <c:v>502.63888888888795</c:v>
                </c:pt>
                <c:pt idx="633">
                  <c:v>594.02777777777669</c:v>
                </c:pt>
                <c:pt idx="634">
                  <c:v>616.87500000000068</c:v>
                </c:pt>
                <c:pt idx="635">
                  <c:v>525.48611111111211</c:v>
                </c:pt>
                <c:pt idx="636">
                  <c:v>319.86111111111074</c:v>
                </c:pt>
                <c:pt idx="637">
                  <c:v>91.388888888888545</c:v>
                </c:pt>
                <c:pt idx="638">
                  <c:v>-22.847222222222541</c:v>
                </c:pt>
                <c:pt idx="639">
                  <c:v>-68.541666666666046</c:v>
                </c:pt>
                <c:pt idx="640">
                  <c:v>-68.541666666666046</c:v>
                </c:pt>
                <c:pt idx="641">
                  <c:v>91.388888888888545</c:v>
                </c:pt>
                <c:pt idx="642">
                  <c:v>388.40277777777675</c:v>
                </c:pt>
                <c:pt idx="643">
                  <c:v>479.79166666666697</c:v>
                </c:pt>
                <c:pt idx="644">
                  <c:v>274.16666666666731</c:v>
                </c:pt>
                <c:pt idx="645">
                  <c:v>159.93055555555458</c:v>
                </c:pt>
                <c:pt idx="646">
                  <c:v>182.77777777777712</c:v>
                </c:pt>
                <c:pt idx="647">
                  <c:v>182.77777777777871</c:v>
                </c:pt>
                <c:pt idx="648">
                  <c:v>137.08333333333368</c:v>
                </c:pt>
                <c:pt idx="649">
                  <c:v>22.847222222220918</c:v>
                </c:pt>
                <c:pt idx="650">
                  <c:v>-205.62499999999969</c:v>
                </c:pt>
                <c:pt idx="651">
                  <c:v>-594.02777777777669</c:v>
                </c:pt>
                <c:pt idx="652">
                  <c:v>-891.0416666666664</c:v>
                </c:pt>
                <c:pt idx="653">
                  <c:v>-936.73611111111143</c:v>
                </c:pt>
                <c:pt idx="654">
                  <c:v>-1119.5138888888882</c:v>
                </c:pt>
                <c:pt idx="655">
                  <c:v>-1576.4583333333328</c:v>
                </c:pt>
                <c:pt idx="656">
                  <c:v>-1827.7777777777783</c:v>
                </c:pt>
                <c:pt idx="657">
                  <c:v>-1530.7638888888894</c:v>
                </c:pt>
                <c:pt idx="658">
                  <c:v>-1119.5138888888901</c:v>
                </c:pt>
                <c:pt idx="659">
                  <c:v>-1256.5972222222222</c:v>
                </c:pt>
                <c:pt idx="660">
                  <c:v>-1896.3194444444437</c:v>
                </c:pt>
                <c:pt idx="661">
                  <c:v>-2353.2638888888887</c:v>
                </c:pt>
                <c:pt idx="662">
                  <c:v>-2421.8055555555557</c:v>
                </c:pt>
                <c:pt idx="663">
                  <c:v>-1736.3888888888887</c:v>
                </c:pt>
                <c:pt idx="664">
                  <c:v>-776.80555555555566</c:v>
                </c:pt>
                <c:pt idx="665">
                  <c:v>-137.08333333333329</c:v>
                </c:pt>
                <c:pt idx="666">
                  <c:v>456.94444444444446</c:v>
                </c:pt>
                <c:pt idx="667">
                  <c:v>1485.0694444444446</c:v>
                </c:pt>
                <c:pt idx="668">
                  <c:v>2101.9444444444443</c:v>
                </c:pt>
                <c:pt idx="669">
                  <c:v>2056.25</c:v>
                </c:pt>
                <c:pt idx="670">
                  <c:v>2010.5555555555559</c:v>
                </c:pt>
                <c:pt idx="671">
                  <c:v>1370.8333333333328</c:v>
                </c:pt>
                <c:pt idx="672">
                  <c:v>913.88888888888891</c:v>
                </c:pt>
                <c:pt idx="673">
                  <c:v>913.88888888888891</c:v>
                </c:pt>
                <c:pt idx="674">
                  <c:v>913.88888888888891</c:v>
                </c:pt>
                <c:pt idx="675">
                  <c:v>525.4861111111104</c:v>
                </c:pt>
                <c:pt idx="676">
                  <c:v>114.23611111111111</c:v>
                </c:pt>
                <c:pt idx="677">
                  <c:v>-297.01388888888829</c:v>
                </c:pt>
                <c:pt idx="678">
                  <c:v>-1096.6666666666661</c:v>
                </c:pt>
                <c:pt idx="679">
                  <c:v>-1645</c:v>
                </c:pt>
                <c:pt idx="680">
                  <c:v>-1964.8611111111113</c:v>
                </c:pt>
                <c:pt idx="681">
                  <c:v>-2056.25</c:v>
                </c:pt>
                <c:pt idx="682">
                  <c:v>-1370.8333333333328</c:v>
                </c:pt>
                <c:pt idx="683">
                  <c:v>-891.04166666666731</c:v>
                </c:pt>
                <c:pt idx="684">
                  <c:v>-502.6388888888896</c:v>
                </c:pt>
                <c:pt idx="685">
                  <c:v>548.33333333333383</c:v>
                </c:pt>
                <c:pt idx="686">
                  <c:v>1142.3611111111109</c:v>
                </c:pt>
                <c:pt idx="687">
                  <c:v>1050.9722222222215</c:v>
                </c:pt>
                <c:pt idx="688">
                  <c:v>1028.125</c:v>
                </c:pt>
                <c:pt idx="689">
                  <c:v>1005.2777777777784</c:v>
                </c:pt>
                <c:pt idx="690">
                  <c:v>571.18055555555554</c:v>
                </c:pt>
                <c:pt idx="691">
                  <c:v>182.77777777777789</c:v>
                </c:pt>
                <c:pt idx="692">
                  <c:v>205.62500000000051</c:v>
                </c:pt>
                <c:pt idx="693">
                  <c:v>365.55555555555583</c:v>
                </c:pt>
                <c:pt idx="694">
                  <c:v>319.8611111111116</c:v>
                </c:pt>
                <c:pt idx="695">
                  <c:v>-68.541666666667666</c:v>
                </c:pt>
                <c:pt idx="696">
                  <c:v>-1119.5138888888894</c:v>
                </c:pt>
                <c:pt idx="697">
                  <c:v>-1507.9166666666663</c:v>
                </c:pt>
                <c:pt idx="698">
                  <c:v>-1188.0555555555557</c:v>
                </c:pt>
                <c:pt idx="699">
                  <c:v>-913.88888888888891</c:v>
                </c:pt>
                <c:pt idx="700">
                  <c:v>-434.09722222222263</c:v>
                </c:pt>
                <c:pt idx="701">
                  <c:v>-182.77777777777789</c:v>
                </c:pt>
                <c:pt idx="702">
                  <c:v>-45.694444444444272</c:v>
                </c:pt>
                <c:pt idx="703">
                  <c:v>-22.847222222222541</c:v>
                </c:pt>
                <c:pt idx="704">
                  <c:v>-251.3194444444448</c:v>
                </c:pt>
                <c:pt idx="705">
                  <c:v>-685.41666666666663</c:v>
                </c:pt>
                <c:pt idx="706">
                  <c:v>-1096.6666666666665</c:v>
                </c:pt>
                <c:pt idx="707">
                  <c:v>-1165.2083333333328</c:v>
                </c:pt>
                <c:pt idx="708">
                  <c:v>-708.2638888888888</c:v>
                </c:pt>
                <c:pt idx="709">
                  <c:v>91.388888888888545</c:v>
                </c:pt>
                <c:pt idx="710">
                  <c:v>1165.2083333333333</c:v>
                </c:pt>
                <c:pt idx="711">
                  <c:v>1804.9305555555561</c:v>
                </c:pt>
                <c:pt idx="712">
                  <c:v>1073.8194444444441</c:v>
                </c:pt>
                <c:pt idx="713">
                  <c:v>22.847222222221728</c:v>
                </c:pt>
                <c:pt idx="714">
                  <c:v>-753.9583333333336</c:v>
                </c:pt>
                <c:pt idx="715">
                  <c:v>-1667.8472222222215</c:v>
                </c:pt>
                <c:pt idx="716">
                  <c:v>-1485.0694444444446</c:v>
                </c:pt>
                <c:pt idx="717">
                  <c:v>-434.09722222222229</c:v>
                </c:pt>
                <c:pt idx="718">
                  <c:v>228.47222222222223</c:v>
                </c:pt>
                <c:pt idx="719">
                  <c:v>913.88888888888891</c:v>
                </c:pt>
                <c:pt idx="720">
                  <c:v>1256.5972222222222</c:v>
                </c:pt>
                <c:pt idx="721">
                  <c:v>1050.9722222222224</c:v>
                </c:pt>
                <c:pt idx="722">
                  <c:v>913.88888888888891</c:v>
                </c:pt>
                <c:pt idx="723">
                  <c:v>776.8055555555552</c:v>
                </c:pt>
                <c:pt idx="724">
                  <c:v>936.73611111111143</c:v>
                </c:pt>
                <c:pt idx="725">
                  <c:v>1347.9861111111109</c:v>
                </c:pt>
                <c:pt idx="726">
                  <c:v>1873.4722222222208</c:v>
                </c:pt>
                <c:pt idx="727">
                  <c:v>1804.9305555555557</c:v>
                </c:pt>
                <c:pt idx="728">
                  <c:v>1233.7500000000014</c:v>
                </c:pt>
                <c:pt idx="729">
                  <c:v>868.19444444444548</c:v>
                </c:pt>
                <c:pt idx="730">
                  <c:v>388.40277777777675</c:v>
                </c:pt>
                <c:pt idx="731">
                  <c:v>91.388888888888545</c:v>
                </c:pt>
                <c:pt idx="732">
                  <c:v>68.541666666667666</c:v>
                </c:pt>
                <c:pt idx="733">
                  <c:v>91.388888888888545</c:v>
                </c:pt>
                <c:pt idx="734">
                  <c:v>114.23611111111111</c:v>
                </c:pt>
                <c:pt idx="735">
                  <c:v>159.93055555555617</c:v>
                </c:pt>
                <c:pt idx="736">
                  <c:v>228.47222222222223</c:v>
                </c:pt>
                <c:pt idx="737">
                  <c:v>205.62499999999969</c:v>
                </c:pt>
                <c:pt idx="738">
                  <c:v>91.388888888888545</c:v>
                </c:pt>
                <c:pt idx="739">
                  <c:v>297.01388888888829</c:v>
                </c:pt>
                <c:pt idx="740">
                  <c:v>525.4861111111104</c:v>
                </c:pt>
                <c:pt idx="741">
                  <c:v>434.09722222222354</c:v>
                </c:pt>
                <c:pt idx="742">
                  <c:v>205.62499999999969</c:v>
                </c:pt>
                <c:pt idx="743">
                  <c:v>45.694444444443455</c:v>
                </c:pt>
                <c:pt idx="744">
                  <c:v>22.847222222222541</c:v>
                </c:pt>
                <c:pt idx="745">
                  <c:v>22.847222222222541</c:v>
                </c:pt>
                <c:pt idx="746">
                  <c:v>114.23611111111111</c:v>
                </c:pt>
                <c:pt idx="747">
                  <c:v>251.3194444444448</c:v>
                </c:pt>
                <c:pt idx="748">
                  <c:v>342.70833333333331</c:v>
                </c:pt>
                <c:pt idx="749">
                  <c:v>274.16666666666572</c:v>
                </c:pt>
                <c:pt idx="750">
                  <c:v>91.388888888888545</c:v>
                </c:pt>
                <c:pt idx="751">
                  <c:v>-22.847222222220918</c:v>
                </c:pt>
                <c:pt idx="752">
                  <c:v>-114.23611111111111</c:v>
                </c:pt>
                <c:pt idx="753">
                  <c:v>-274.16666666666731</c:v>
                </c:pt>
                <c:pt idx="754">
                  <c:v>-388.40277777777675</c:v>
                </c:pt>
                <c:pt idx="755">
                  <c:v>-502.6388888888896</c:v>
                </c:pt>
                <c:pt idx="756">
                  <c:v>-891.0416666666664</c:v>
                </c:pt>
                <c:pt idx="757">
                  <c:v>-1599.3055555555557</c:v>
                </c:pt>
                <c:pt idx="758">
                  <c:v>-2193.3333333333348</c:v>
                </c:pt>
                <c:pt idx="759">
                  <c:v>-2353.2638888888878</c:v>
                </c:pt>
                <c:pt idx="760">
                  <c:v>-2376.1111111111118</c:v>
                </c:pt>
                <c:pt idx="761">
                  <c:v>-2421.8055555555566</c:v>
                </c:pt>
                <c:pt idx="762">
                  <c:v>-2147.6388888888887</c:v>
                </c:pt>
                <c:pt idx="763">
                  <c:v>-1462.2222222222215</c:v>
                </c:pt>
                <c:pt idx="764">
                  <c:v>-342.70833333333331</c:v>
                </c:pt>
                <c:pt idx="765">
                  <c:v>913.88888888888891</c:v>
                </c:pt>
                <c:pt idx="766">
                  <c:v>1439.3750000000002</c:v>
                </c:pt>
                <c:pt idx="767">
                  <c:v>1462.2222222222215</c:v>
                </c:pt>
                <c:pt idx="768">
                  <c:v>1485.0694444444446</c:v>
                </c:pt>
                <c:pt idx="769">
                  <c:v>1759.236111111112</c:v>
                </c:pt>
                <c:pt idx="770">
                  <c:v>2216.1805555555552</c:v>
                </c:pt>
                <c:pt idx="771">
                  <c:v>2239.0277777777769</c:v>
                </c:pt>
                <c:pt idx="772">
                  <c:v>2101.9444444444448</c:v>
                </c:pt>
                <c:pt idx="773">
                  <c:v>1736.3888888888894</c:v>
                </c:pt>
                <c:pt idx="774">
                  <c:v>1462.2222222222215</c:v>
                </c:pt>
                <c:pt idx="775">
                  <c:v>1507.9166666666674</c:v>
                </c:pt>
                <c:pt idx="776">
                  <c:v>1233.7499999999995</c:v>
                </c:pt>
                <c:pt idx="777">
                  <c:v>913.88888888888891</c:v>
                </c:pt>
                <c:pt idx="778">
                  <c:v>799.65277777777783</c:v>
                </c:pt>
                <c:pt idx="779">
                  <c:v>685.41666666666663</c:v>
                </c:pt>
                <c:pt idx="780">
                  <c:v>525.48611111111211</c:v>
                </c:pt>
                <c:pt idx="781">
                  <c:v>388.40277777777675</c:v>
                </c:pt>
                <c:pt idx="782">
                  <c:v>274.16666666666572</c:v>
                </c:pt>
                <c:pt idx="783">
                  <c:v>182.77777777777871</c:v>
                </c:pt>
                <c:pt idx="784">
                  <c:v>159.93055555555617</c:v>
                </c:pt>
                <c:pt idx="785">
                  <c:v>251.3194444444448</c:v>
                </c:pt>
                <c:pt idx="786">
                  <c:v>274.16666666666731</c:v>
                </c:pt>
                <c:pt idx="787">
                  <c:v>137.08333333333204</c:v>
                </c:pt>
                <c:pt idx="788">
                  <c:v>22.847222222220918</c:v>
                </c:pt>
                <c:pt idx="789">
                  <c:v>22.847222222224165</c:v>
                </c:pt>
                <c:pt idx="790">
                  <c:v>91.388888888890165</c:v>
                </c:pt>
                <c:pt idx="791">
                  <c:v>137.08333333333204</c:v>
                </c:pt>
                <c:pt idx="792">
                  <c:v>-22.847222222224165</c:v>
                </c:pt>
                <c:pt idx="793">
                  <c:v>-571.18055555555554</c:v>
                </c:pt>
                <c:pt idx="794">
                  <c:v>-1347.9861111111093</c:v>
                </c:pt>
                <c:pt idx="795">
                  <c:v>-2033.4027777777781</c:v>
                </c:pt>
                <c:pt idx="796">
                  <c:v>-2376.1111111111131</c:v>
                </c:pt>
                <c:pt idx="797">
                  <c:v>-2216.1805555555561</c:v>
                </c:pt>
                <c:pt idx="798">
                  <c:v>-1599.3055555555557</c:v>
                </c:pt>
                <c:pt idx="799">
                  <c:v>-799.65277777777783</c:v>
                </c:pt>
                <c:pt idx="800">
                  <c:v>-228.47222222222223</c:v>
                </c:pt>
                <c:pt idx="801">
                  <c:v>159.93055555555617</c:v>
                </c:pt>
                <c:pt idx="802">
                  <c:v>776.80555555555679</c:v>
                </c:pt>
                <c:pt idx="803">
                  <c:v>1439.3749999999991</c:v>
                </c:pt>
                <c:pt idx="804">
                  <c:v>1530.7638888888878</c:v>
                </c:pt>
                <c:pt idx="805">
                  <c:v>982.43055555555645</c:v>
                </c:pt>
                <c:pt idx="806">
                  <c:v>365.55555555555583</c:v>
                </c:pt>
                <c:pt idx="807">
                  <c:v>-45.694444444445082</c:v>
                </c:pt>
                <c:pt idx="808">
                  <c:v>-388.40277777777834</c:v>
                </c:pt>
                <c:pt idx="809">
                  <c:v>-639.72222222222149</c:v>
                </c:pt>
                <c:pt idx="810">
                  <c:v>-891.0416666666664</c:v>
                </c:pt>
                <c:pt idx="811">
                  <c:v>-1370.8333333333328</c:v>
                </c:pt>
                <c:pt idx="812">
                  <c:v>-1759.2361111111102</c:v>
                </c:pt>
                <c:pt idx="813">
                  <c:v>-1873.4722222222229</c:v>
                </c:pt>
                <c:pt idx="814">
                  <c:v>-1964.8611111111113</c:v>
                </c:pt>
                <c:pt idx="815">
                  <c:v>-2101.9444444444443</c:v>
                </c:pt>
                <c:pt idx="816">
                  <c:v>-2101.9444444444448</c:v>
                </c:pt>
                <c:pt idx="817">
                  <c:v>-1896.3194444444446</c:v>
                </c:pt>
                <c:pt idx="818">
                  <c:v>-1119.5138888888882</c:v>
                </c:pt>
                <c:pt idx="819">
                  <c:v>0</c:v>
                </c:pt>
                <c:pt idx="820">
                  <c:v>1005.2777777777777</c:v>
                </c:pt>
                <c:pt idx="821">
                  <c:v>1553.6111111111111</c:v>
                </c:pt>
                <c:pt idx="822">
                  <c:v>1485.0694444444446</c:v>
                </c:pt>
                <c:pt idx="823">
                  <c:v>1370.8333333333328</c:v>
                </c:pt>
                <c:pt idx="824">
                  <c:v>1165.2083333333333</c:v>
                </c:pt>
                <c:pt idx="825">
                  <c:v>982.43055555555577</c:v>
                </c:pt>
                <c:pt idx="826">
                  <c:v>936.73611111111143</c:v>
                </c:pt>
                <c:pt idx="827">
                  <c:v>868.19444444444377</c:v>
                </c:pt>
                <c:pt idx="828">
                  <c:v>982.43055555555486</c:v>
                </c:pt>
                <c:pt idx="829">
                  <c:v>1165.2083333333333</c:v>
                </c:pt>
                <c:pt idx="830">
                  <c:v>1119.5138888888882</c:v>
                </c:pt>
                <c:pt idx="831">
                  <c:v>845.34722222222263</c:v>
                </c:pt>
                <c:pt idx="832">
                  <c:v>434.09722222222354</c:v>
                </c:pt>
                <c:pt idx="833">
                  <c:v>228.47222222222223</c:v>
                </c:pt>
                <c:pt idx="834">
                  <c:v>251.31944444444318</c:v>
                </c:pt>
                <c:pt idx="835">
                  <c:v>251.31944444444318</c:v>
                </c:pt>
                <c:pt idx="836">
                  <c:v>205.62500000000128</c:v>
                </c:pt>
                <c:pt idx="837">
                  <c:v>251.3194444444448</c:v>
                </c:pt>
                <c:pt idx="838">
                  <c:v>365.55555555555424</c:v>
                </c:pt>
                <c:pt idx="839">
                  <c:v>365.55555555555583</c:v>
                </c:pt>
                <c:pt idx="840">
                  <c:v>342.70833333333331</c:v>
                </c:pt>
                <c:pt idx="841">
                  <c:v>456.94444444444446</c:v>
                </c:pt>
                <c:pt idx="842">
                  <c:v>548.33333333333462</c:v>
                </c:pt>
                <c:pt idx="843">
                  <c:v>456.94444444444446</c:v>
                </c:pt>
                <c:pt idx="844">
                  <c:v>251.31944444444318</c:v>
                </c:pt>
                <c:pt idx="845">
                  <c:v>114.23611111111111</c:v>
                </c:pt>
                <c:pt idx="846">
                  <c:v>91.388888888890165</c:v>
                </c:pt>
                <c:pt idx="847">
                  <c:v>159.93055555555617</c:v>
                </c:pt>
                <c:pt idx="848">
                  <c:v>342.70833333333331</c:v>
                </c:pt>
                <c:pt idx="849">
                  <c:v>548.33333333333303</c:v>
                </c:pt>
                <c:pt idx="850">
                  <c:v>548.33333333333303</c:v>
                </c:pt>
                <c:pt idx="851">
                  <c:v>365.55555555555583</c:v>
                </c:pt>
                <c:pt idx="852">
                  <c:v>274.16666666666572</c:v>
                </c:pt>
                <c:pt idx="853">
                  <c:v>274.16666666666572</c:v>
                </c:pt>
                <c:pt idx="854">
                  <c:v>228.47222222222223</c:v>
                </c:pt>
                <c:pt idx="855">
                  <c:v>114.23611111111111</c:v>
                </c:pt>
                <c:pt idx="856">
                  <c:v>45.694444444445082</c:v>
                </c:pt>
                <c:pt idx="857">
                  <c:v>251.3194444444448</c:v>
                </c:pt>
                <c:pt idx="858">
                  <c:v>525.4861111111104</c:v>
                </c:pt>
                <c:pt idx="859">
                  <c:v>525.4861111111104</c:v>
                </c:pt>
                <c:pt idx="860">
                  <c:v>365.55555555555742</c:v>
                </c:pt>
                <c:pt idx="861">
                  <c:v>456.94444444444446</c:v>
                </c:pt>
                <c:pt idx="862">
                  <c:v>845.34722222221933</c:v>
                </c:pt>
                <c:pt idx="863">
                  <c:v>799.65277777777783</c:v>
                </c:pt>
                <c:pt idx="864">
                  <c:v>388.40277777777834</c:v>
                </c:pt>
                <c:pt idx="865">
                  <c:v>251.31944444444639</c:v>
                </c:pt>
                <c:pt idx="866">
                  <c:v>411.24999999999932</c:v>
                </c:pt>
                <c:pt idx="867">
                  <c:v>594.02777777777669</c:v>
                </c:pt>
                <c:pt idx="868">
                  <c:v>456.94444444444446</c:v>
                </c:pt>
                <c:pt idx="869">
                  <c:v>114.23611111111111</c:v>
                </c:pt>
                <c:pt idx="870">
                  <c:v>-91.38888888888691</c:v>
                </c:pt>
                <c:pt idx="871">
                  <c:v>-159.93055555555617</c:v>
                </c:pt>
                <c:pt idx="872">
                  <c:v>-182.77777777777712</c:v>
                </c:pt>
                <c:pt idx="873">
                  <c:v>-228.47222222222223</c:v>
                </c:pt>
                <c:pt idx="874">
                  <c:v>-342.70833333333331</c:v>
                </c:pt>
                <c:pt idx="875">
                  <c:v>-479.79166666666526</c:v>
                </c:pt>
                <c:pt idx="876">
                  <c:v>-594.02777777777965</c:v>
                </c:pt>
                <c:pt idx="877">
                  <c:v>-525.4861111111104</c:v>
                </c:pt>
                <c:pt idx="878">
                  <c:v>-297.01388888888829</c:v>
                </c:pt>
                <c:pt idx="879">
                  <c:v>-91.388888888890165</c:v>
                </c:pt>
                <c:pt idx="880">
                  <c:v>-228.47222222222223</c:v>
                </c:pt>
                <c:pt idx="881">
                  <c:v>-456.94444444444446</c:v>
                </c:pt>
                <c:pt idx="882">
                  <c:v>-228.47222222222223</c:v>
                </c:pt>
                <c:pt idx="883">
                  <c:v>0</c:v>
                </c:pt>
                <c:pt idx="884">
                  <c:v>22.847222222220918</c:v>
                </c:pt>
                <c:pt idx="885">
                  <c:v>91.388888888890165</c:v>
                </c:pt>
                <c:pt idx="886">
                  <c:v>114.23611111111111</c:v>
                </c:pt>
                <c:pt idx="887">
                  <c:v>68.541666666666046</c:v>
                </c:pt>
                <c:pt idx="888">
                  <c:v>-22.847222222220918</c:v>
                </c:pt>
                <c:pt idx="889">
                  <c:v>-137.0833333333353</c:v>
                </c:pt>
                <c:pt idx="890">
                  <c:v>-274.16666666666731</c:v>
                </c:pt>
                <c:pt idx="891">
                  <c:v>-434.09722222222024</c:v>
                </c:pt>
                <c:pt idx="892">
                  <c:v>-571.18055555555554</c:v>
                </c:pt>
                <c:pt idx="893">
                  <c:v>-594.02777777777828</c:v>
                </c:pt>
                <c:pt idx="894">
                  <c:v>-502.63888888888795</c:v>
                </c:pt>
                <c:pt idx="895">
                  <c:v>-342.70833333333331</c:v>
                </c:pt>
                <c:pt idx="896">
                  <c:v>-159.93055555555617</c:v>
                </c:pt>
                <c:pt idx="897">
                  <c:v>-45.694444444445082</c:v>
                </c:pt>
                <c:pt idx="898">
                  <c:v>-22.847222222222541</c:v>
                </c:pt>
                <c:pt idx="899">
                  <c:v>-91.388888888888545</c:v>
                </c:pt>
                <c:pt idx="900">
                  <c:v>-205.62499999999969</c:v>
                </c:pt>
                <c:pt idx="901">
                  <c:v>-411.24999999999932</c:v>
                </c:pt>
                <c:pt idx="902">
                  <c:v>-1439.3749999999991</c:v>
                </c:pt>
                <c:pt idx="903">
                  <c:v>-2376.1111111111131</c:v>
                </c:pt>
                <c:pt idx="904">
                  <c:v>-2216.1805555555561</c:v>
                </c:pt>
                <c:pt idx="905">
                  <c:v>-1599.3055555555557</c:v>
                </c:pt>
                <c:pt idx="906">
                  <c:v>-799.65277777777783</c:v>
                </c:pt>
                <c:pt idx="907">
                  <c:v>-228.47222222222223</c:v>
                </c:pt>
                <c:pt idx="908">
                  <c:v>159.93055555555617</c:v>
                </c:pt>
                <c:pt idx="909">
                  <c:v>776.80555555555679</c:v>
                </c:pt>
                <c:pt idx="910">
                  <c:v>1439.3749999999991</c:v>
                </c:pt>
                <c:pt idx="911">
                  <c:v>1530.7638888888878</c:v>
                </c:pt>
                <c:pt idx="912">
                  <c:v>982.43055555555645</c:v>
                </c:pt>
                <c:pt idx="913">
                  <c:v>594.02777777777828</c:v>
                </c:pt>
                <c:pt idx="914">
                  <c:v>982.43055555555486</c:v>
                </c:pt>
                <c:pt idx="915">
                  <c:v>936.73611111111143</c:v>
                </c:pt>
                <c:pt idx="916">
                  <c:v>502.6388888888896</c:v>
                </c:pt>
                <c:pt idx="917">
                  <c:v>205.62499999999969</c:v>
                </c:pt>
                <c:pt idx="918">
                  <c:v>-22.847222222222541</c:v>
                </c:pt>
                <c:pt idx="919">
                  <c:v>114.23611111111111</c:v>
                </c:pt>
                <c:pt idx="920">
                  <c:v>319.86111111111074</c:v>
                </c:pt>
                <c:pt idx="921">
                  <c:v>639.72222222222149</c:v>
                </c:pt>
                <c:pt idx="922">
                  <c:v>776.8055555555552</c:v>
                </c:pt>
                <c:pt idx="923">
                  <c:v>639.72222222222149</c:v>
                </c:pt>
                <c:pt idx="924">
                  <c:v>45.694444444443455</c:v>
                </c:pt>
                <c:pt idx="925">
                  <c:v>-548.33333333333155</c:v>
                </c:pt>
                <c:pt idx="926">
                  <c:v>-479.79166666666526</c:v>
                </c:pt>
                <c:pt idx="927">
                  <c:v>-319.86111111111234</c:v>
                </c:pt>
                <c:pt idx="928">
                  <c:v>-251.3194444444448</c:v>
                </c:pt>
                <c:pt idx="929">
                  <c:v>-182.77777777777712</c:v>
                </c:pt>
                <c:pt idx="930">
                  <c:v>-159.93055555555458</c:v>
                </c:pt>
                <c:pt idx="931">
                  <c:v>-159.93055555555617</c:v>
                </c:pt>
                <c:pt idx="932">
                  <c:v>-182.77777777777871</c:v>
                </c:pt>
                <c:pt idx="933">
                  <c:v>-274.16666666666572</c:v>
                </c:pt>
                <c:pt idx="934">
                  <c:v>-434.09722222222189</c:v>
                </c:pt>
                <c:pt idx="935">
                  <c:v>-456.94444444444446</c:v>
                </c:pt>
                <c:pt idx="936">
                  <c:v>-342.70833333333331</c:v>
                </c:pt>
                <c:pt idx="937">
                  <c:v>-251.3194444444448</c:v>
                </c:pt>
                <c:pt idx="938">
                  <c:v>-228.47222222222223</c:v>
                </c:pt>
                <c:pt idx="939">
                  <c:v>-251.3194444444448</c:v>
                </c:pt>
                <c:pt idx="940">
                  <c:v>-205.62499999999969</c:v>
                </c:pt>
                <c:pt idx="941">
                  <c:v>-91.388888888888545</c:v>
                </c:pt>
                <c:pt idx="942">
                  <c:v>-45.694444444445082</c:v>
                </c:pt>
                <c:pt idx="943">
                  <c:v>-22.847222222222541</c:v>
                </c:pt>
                <c:pt idx="944">
                  <c:v>22.847222222222541</c:v>
                </c:pt>
                <c:pt idx="945">
                  <c:v>68.541666666667666</c:v>
                </c:pt>
                <c:pt idx="946">
                  <c:v>228.47222222222223</c:v>
                </c:pt>
                <c:pt idx="947">
                  <c:v>365.55555555555424</c:v>
                </c:pt>
                <c:pt idx="948">
                  <c:v>274.16666666666731</c:v>
                </c:pt>
                <c:pt idx="949">
                  <c:v>68.541666666667666</c:v>
                </c:pt>
                <c:pt idx="950">
                  <c:v>-251.3194444444448</c:v>
                </c:pt>
                <c:pt idx="951">
                  <c:v>-776.8055555555552</c:v>
                </c:pt>
                <c:pt idx="952">
                  <c:v>-1530.7638888888894</c:v>
                </c:pt>
                <c:pt idx="953">
                  <c:v>-2193.3333333333348</c:v>
                </c:pt>
                <c:pt idx="954">
                  <c:v>-2421.8055555555566</c:v>
                </c:pt>
                <c:pt idx="955">
                  <c:v>-2421.8055555555566</c:v>
                </c:pt>
                <c:pt idx="956">
                  <c:v>-2421.8055555555557</c:v>
                </c:pt>
                <c:pt idx="957">
                  <c:v>-1690.6944444444434</c:v>
                </c:pt>
                <c:pt idx="958">
                  <c:v>-274.16666666666657</c:v>
                </c:pt>
                <c:pt idx="959">
                  <c:v>959.58333333333348</c:v>
                </c:pt>
                <c:pt idx="960">
                  <c:v>1964.8611111111113</c:v>
                </c:pt>
                <c:pt idx="961">
                  <c:v>2536.0416666666656</c:v>
                </c:pt>
                <c:pt idx="962">
                  <c:v>2444.6527777777769</c:v>
                </c:pt>
                <c:pt idx="963">
                  <c:v>1964.8611111111113</c:v>
                </c:pt>
                <c:pt idx="964">
                  <c:v>1325.1388888888898</c:v>
                </c:pt>
                <c:pt idx="965">
                  <c:v>708.26388888888937</c:v>
                </c:pt>
                <c:pt idx="966">
                  <c:v>251.3194444444448</c:v>
                </c:pt>
                <c:pt idx="967">
                  <c:v>0</c:v>
                </c:pt>
                <c:pt idx="968">
                  <c:v>-114.23611111111111</c:v>
                </c:pt>
                <c:pt idx="969">
                  <c:v>-274.16666666666731</c:v>
                </c:pt>
                <c:pt idx="970">
                  <c:v>-571.18055555555554</c:v>
                </c:pt>
                <c:pt idx="971">
                  <c:v>-1142.3611111111109</c:v>
                </c:pt>
                <c:pt idx="972">
                  <c:v>-1964.8611111111113</c:v>
                </c:pt>
                <c:pt idx="973">
                  <c:v>-2421.8055555555566</c:v>
                </c:pt>
                <c:pt idx="974">
                  <c:v>-2421.8055555555566</c:v>
                </c:pt>
                <c:pt idx="975">
                  <c:v>-2421.8055555555557</c:v>
                </c:pt>
                <c:pt idx="976">
                  <c:v>-2444.6527777777774</c:v>
                </c:pt>
                <c:pt idx="977">
                  <c:v>-1987.708333333333</c:v>
                </c:pt>
                <c:pt idx="978">
                  <c:v>-1393.6805555555559</c:v>
                </c:pt>
                <c:pt idx="979">
                  <c:v>-1210.9027777777783</c:v>
                </c:pt>
                <c:pt idx="980">
                  <c:v>-1005.2777777777777</c:v>
                </c:pt>
                <c:pt idx="981">
                  <c:v>-799.65277777777771</c:v>
                </c:pt>
                <c:pt idx="982">
                  <c:v>-753.9583333333336</c:v>
                </c:pt>
                <c:pt idx="983">
                  <c:v>-913.88888888888891</c:v>
                </c:pt>
                <c:pt idx="984">
                  <c:v>-1005.2777777777781</c:v>
                </c:pt>
                <c:pt idx="985">
                  <c:v>-731.1111111111112</c:v>
                </c:pt>
                <c:pt idx="986">
                  <c:v>-251.31944444444446</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182.77777777777777</c:v>
                </c:pt>
                <c:pt idx="1027">
                  <c:v>822.5</c:v>
                </c:pt>
                <c:pt idx="1028">
                  <c:v>1782.0833333333328</c:v>
                </c:pt>
                <c:pt idx="1029">
                  <c:v>2513.1944444444443</c:v>
                </c:pt>
                <c:pt idx="1030">
                  <c:v>2604.5833333333339</c:v>
                </c:pt>
                <c:pt idx="1031">
                  <c:v>2239.0277777777774</c:v>
                </c:pt>
                <c:pt idx="1032">
                  <c:v>1873.4722222222222</c:v>
                </c:pt>
                <c:pt idx="1033">
                  <c:v>1667.8472222222224</c:v>
                </c:pt>
                <c:pt idx="1034">
                  <c:v>1553.6111111111111</c:v>
                </c:pt>
                <c:pt idx="1035">
                  <c:v>1347.9861111111115</c:v>
                </c:pt>
                <c:pt idx="1036">
                  <c:v>1073.8194444444448</c:v>
                </c:pt>
                <c:pt idx="1037">
                  <c:v>891.0416666666664</c:v>
                </c:pt>
                <c:pt idx="1038">
                  <c:v>891.0416666666664</c:v>
                </c:pt>
                <c:pt idx="1039">
                  <c:v>1028.125</c:v>
                </c:pt>
                <c:pt idx="1040">
                  <c:v>1096.6666666666661</c:v>
                </c:pt>
                <c:pt idx="1041">
                  <c:v>1028.125</c:v>
                </c:pt>
                <c:pt idx="1042">
                  <c:v>799.65277777777783</c:v>
                </c:pt>
                <c:pt idx="1043">
                  <c:v>479.79166666666697</c:v>
                </c:pt>
                <c:pt idx="1044">
                  <c:v>205.62499999999969</c:v>
                </c:pt>
                <c:pt idx="1045">
                  <c:v>68.541666666666046</c:v>
                </c:pt>
                <c:pt idx="1046">
                  <c:v>68.541666666667666</c:v>
                </c:pt>
                <c:pt idx="1047">
                  <c:v>91.388888888888545</c:v>
                </c:pt>
                <c:pt idx="1048">
                  <c:v>0</c:v>
                </c:pt>
                <c:pt idx="1049">
                  <c:v>-228.47222222222223</c:v>
                </c:pt>
                <c:pt idx="1050">
                  <c:v>-548.33333333333303</c:v>
                </c:pt>
                <c:pt idx="1051">
                  <c:v>-799.65277777777783</c:v>
                </c:pt>
                <c:pt idx="1052">
                  <c:v>-959.58333333333405</c:v>
                </c:pt>
                <c:pt idx="1053">
                  <c:v>-1142.3611111111109</c:v>
                </c:pt>
                <c:pt idx="1054">
                  <c:v>-1416.5277777777787</c:v>
                </c:pt>
                <c:pt idx="1055">
                  <c:v>-1782.0833333333323</c:v>
                </c:pt>
                <c:pt idx="1056">
                  <c:v>-2193.3333333333344</c:v>
                </c:pt>
                <c:pt idx="1057">
                  <c:v>-2421.8055555555566</c:v>
                </c:pt>
                <c:pt idx="1058">
                  <c:v>-2216.1805555555552</c:v>
                </c:pt>
                <c:pt idx="1059">
                  <c:v>-1987.708333333333</c:v>
                </c:pt>
                <c:pt idx="1060">
                  <c:v>-1736.3888888888887</c:v>
                </c:pt>
                <c:pt idx="1061">
                  <c:v>-1073.8194444444441</c:v>
                </c:pt>
                <c:pt idx="1062">
                  <c:v>-297.01388888888903</c:v>
                </c:pt>
                <c:pt idx="1063">
                  <c:v>182.77777777777789</c:v>
                </c:pt>
                <c:pt idx="1064">
                  <c:v>799.65277777777783</c:v>
                </c:pt>
                <c:pt idx="1065">
                  <c:v>1622.1527777777776</c:v>
                </c:pt>
                <c:pt idx="1066">
                  <c:v>1782.0833333333328</c:v>
                </c:pt>
                <c:pt idx="1067">
                  <c:v>1073.8194444444448</c:v>
                </c:pt>
                <c:pt idx="1068">
                  <c:v>411.25000000000017</c:v>
                </c:pt>
                <c:pt idx="1069">
                  <c:v>411.24999999999932</c:v>
                </c:pt>
                <c:pt idx="1070">
                  <c:v>822.50000000000034</c:v>
                </c:pt>
                <c:pt idx="1071">
                  <c:v>1233.7500000000005</c:v>
                </c:pt>
                <c:pt idx="1072">
                  <c:v>1485.0694444444434</c:v>
                </c:pt>
                <c:pt idx="1073">
                  <c:v>1759.2361111111111</c:v>
                </c:pt>
                <c:pt idx="1074">
                  <c:v>2101.9444444444448</c:v>
                </c:pt>
                <c:pt idx="1075">
                  <c:v>2239.0277777777769</c:v>
                </c:pt>
                <c:pt idx="1076">
                  <c:v>2010.5555555555552</c:v>
                </c:pt>
                <c:pt idx="1077">
                  <c:v>1622.1527777777781</c:v>
                </c:pt>
                <c:pt idx="1078">
                  <c:v>1279.4444444444446</c:v>
                </c:pt>
                <c:pt idx="1079">
                  <c:v>1096.6666666666679</c:v>
                </c:pt>
                <c:pt idx="1080">
                  <c:v>845.34722222222263</c:v>
                </c:pt>
                <c:pt idx="1081">
                  <c:v>411.24999999999932</c:v>
                </c:pt>
                <c:pt idx="1082">
                  <c:v>-22.847222222222541</c:v>
                </c:pt>
                <c:pt idx="1083">
                  <c:v>-479.79166666666697</c:v>
                </c:pt>
                <c:pt idx="1084">
                  <c:v>-731.11111111111154</c:v>
                </c:pt>
                <c:pt idx="1085">
                  <c:v>-525.4861111111104</c:v>
                </c:pt>
                <c:pt idx="1086">
                  <c:v>-159.93055555555458</c:v>
                </c:pt>
                <c:pt idx="1087">
                  <c:v>22.847222222222541</c:v>
                </c:pt>
                <c:pt idx="1088">
                  <c:v>45.694444444443455</c:v>
                </c:pt>
                <c:pt idx="1089">
                  <c:v>22.847222222220918</c:v>
                </c:pt>
                <c:pt idx="1090">
                  <c:v>0</c:v>
                </c:pt>
                <c:pt idx="1091">
                  <c:v>68.541666666667666</c:v>
                </c:pt>
                <c:pt idx="1092">
                  <c:v>297.01388888888977</c:v>
                </c:pt>
                <c:pt idx="1093">
                  <c:v>594.02777777777828</c:v>
                </c:pt>
                <c:pt idx="1094">
                  <c:v>662.569444444444</c:v>
                </c:pt>
                <c:pt idx="1095">
                  <c:v>456.94444444444446</c:v>
                </c:pt>
                <c:pt idx="1096">
                  <c:v>205.62499999999969</c:v>
                </c:pt>
                <c:pt idx="1097">
                  <c:v>-45.694444444445082</c:v>
                </c:pt>
                <c:pt idx="1098">
                  <c:v>-365.55555555555583</c:v>
                </c:pt>
                <c:pt idx="1099">
                  <c:v>-731.11111111111154</c:v>
                </c:pt>
                <c:pt idx="1100">
                  <c:v>-776.8055555555552</c:v>
                </c:pt>
                <c:pt idx="1101">
                  <c:v>-434.09722222222189</c:v>
                </c:pt>
                <c:pt idx="1102">
                  <c:v>-22.847222222222541</c:v>
                </c:pt>
                <c:pt idx="1103">
                  <c:v>411.25000000000102</c:v>
                </c:pt>
                <c:pt idx="1104">
                  <c:v>799.65277777777783</c:v>
                </c:pt>
                <c:pt idx="1105">
                  <c:v>845.34722222222115</c:v>
                </c:pt>
                <c:pt idx="1106">
                  <c:v>502.6388888888896</c:v>
                </c:pt>
                <c:pt idx="1107">
                  <c:v>114.23611111111273</c:v>
                </c:pt>
                <c:pt idx="1108">
                  <c:v>-228.47222222222223</c:v>
                </c:pt>
                <c:pt idx="1109">
                  <c:v>-548.33333333333462</c:v>
                </c:pt>
                <c:pt idx="1110">
                  <c:v>-525.4861111111104</c:v>
                </c:pt>
                <c:pt idx="1111">
                  <c:v>-159.93055555555617</c:v>
                </c:pt>
                <c:pt idx="1112">
                  <c:v>319.86111111111074</c:v>
                </c:pt>
                <c:pt idx="1113">
                  <c:v>913.88888888888891</c:v>
                </c:pt>
                <c:pt idx="1114">
                  <c:v>1233.7499999999995</c:v>
                </c:pt>
                <c:pt idx="1115">
                  <c:v>936.73611111111302</c:v>
                </c:pt>
                <c:pt idx="1116">
                  <c:v>388.40277777777834</c:v>
                </c:pt>
                <c:pt idx="1117">
                  <c:v>-22.847222222224165</c:v>
                </c:pt>
                <c:pt idx="1118">
                  <c:v>-365.55555555555742</c:v>
                </c:pt>
                <c:pt idx="1119">
                  <c:v>-548.33333333333155</c:v>
                </c:pt>
                <c:pt idx="1120">
                  <c:v>-434.09722222222024</c:v>
                </c:pt>
                <c:pt idx="1121">
                  <c:v>-274.16666666666731</c:v>
                </c:pt>
                <c:pt idx="1122">
                  <c:v>-297.01388888888829</c:v>
                </c:pt>
                <c:pt idx="1123">
                  <c:v>-571.18055555555554</c:v>
                </c:pt>
                <c:pt idx="1124">
                  <c:v>-1050.9722222222242</c:v>
                </c:pt>
                <c:pt idx="1125">
                  <c:v>-1690.6944444444453</c:v>
                </c:pt>
                <c:pt idx="1126">
                  <c:v>-2239.0277777777769</c:v>
                </c:pt>
                <c:pt idx="1127">
                  <c:v>-2421.8055555555552</c:v>
                </c:pt>
                <c:pt idx="1128">
                  <c:v>-2376.1111111111113</c:v>
                </c:pt>
                <c:pt idx="1129">
                  <c:v>-2056.25</c:v>
                </c:pt>
                <c:pt idx="1130">
                  <c:v>-1645.0000000000007</c:v>
                </c:pt>
                <c:pt idx="1131">
                  <c:v>-1462.2222222222226</c:v>
                </c:pt>
                <c:pt idx="1132">
                  <c:v>-1439.3749999999991</c:v>
                </c:pt>
                <c:pt idx="1133">
                  <c:v>-1553.6111111111111</c:v>
                </c:pt>
                <c:pt idx="1134">
                  <c:v>-1645.0000000000007</c:v>
                </c:pt>
                <c:pt idx="1135">
                  <c:v>-1530.7638888888885</c:v>
                </c:pt>
                <c:pt idx="1136">
                  <c:v>-1096.6666666666665</c:v>
                </c:pt>
                <c:pt idx="1137">
                  <c:v>-479.79166666666697</c:v>
                </c:pt>
                <c:pt idx="1138">
                  <c:v>-68.541666666666444</c:v>
                </c:pt>
                <c:pt idx="1139">
                  <c:v>91.388888888888928</c:v>
                </c:pt>
                <c:pt idx="1140">
                  <c:v>182.77777777777752</c:v>
                </c:pt>
                <c:pt idx="1141">
                  <c:v>411.24999999999966</c:v>
                </c:pt>
                <c:pt idx="1142">
                  <c:v>913.88888888888937</c:v>
                </c:pt>
                <c:pt idx="1143">
                  <c:v>1393.6805555555559</c:v>
                </c:pt>
                <c:pt idx="1144">
                  <c:v>1210.9027777777774</c:v>
                </c:pt>
                <c:pt idx="1145">
                  <c:v>525.4861111111112</c:v>
                </c:pt>
                <c:pt idx="1146">
                  <c:v>-388.40277777777754</c:v>
                </c:pt>
                <c:pt idx="1147">
                  <c:v>-1690.6944444444446</c:v>
                </c:pt>
                <c:pt idx="1148">
                  <c:v>-2033.4027777777781</c:v>
                </c:pt>
                <c:pt idx="1149">
                  <c:v>-1233.7499999999995</c:v>
                </c:pt>
                <c:pt idx="1150">
                  <c:v>-411.25000000000017</c:v>
                </c:pt>
                <c:pt idx="1151">
                  <c:v>0</c:v>
                </c:pt>
                <c:pt idx="1152">
                  <c:v>434.09722222222229</c:v>
                </c:pt>
                <c:pt idx="1153">
                  <c:v>1553.6111111111111</c:v>
                </c:pt>
                <c:pt idx="1154">
                  <c:v>2558.8888888888887</c:v>
                </c:pt>
                <c:pt idx="1155">
                  <c:v>2513.1944444444443</c:v>
                </c:pt>
                <c:pt idx="1156">
                  <c:v>1987.7083333333326</c:v>
                </c:pt>
                <c:pt idx="1157">
                  <c:v>1919.1666666666674</c:v>
                </c:pt>
                <c:pt idx="1158">
                  <c:v>2193.3333333333348</c:v>
                </c:pt>
                <c:pt idx="1159">
                  <c:v>2444.6527777777769</c:v>
                </c:pt>
                <c:pt idx="1160">
                  <c:v>2376.1111111111113</c:v>
                </c:pt>
                <c:pt idx="1161">
                  <c:v>2033.4027777777781</c:v>
                </c:pt>
                <c:pt idx="1162">
                  <c:v>1759.236111111112</c:v>
                </c:pt>
                <c:pt idx="1163">
                  <c:v>1645.0000000000007</c:v>
                </c:pt>
                <c:pt idx="1164">
                  <c:v>1576.4583333333346</c:v>
                </c:pt>
                <c:pt idx="1165">
                  <c:v>1507.9166666666658</c:v>
                </c:pt>
                <c:pt idx="1166">
                  <c:v>1050.9722222222208</c:v>
                </c:pt>
                <c:pt idx="1167">
                  <c:v>616.87500000000068</c:v>
                </c:pt>
                <c:pt idx="1168">
                  <c:v>731.11111111111154</c:v>
                </c:pt>
                <c:pt idx="1169">
                  <c:v>822.50000000000205</c:v>
                </c:pt>
                <c:pt idx="1170">
                  <c:v>753.9583333333328</c:v>
                </c:pt>
                <c:pt idx="1171">
                  <c:v>708.26388888888755</c:v>
                </c:pt>
                <c:pt idx="1172">
                  <c:v>639.72222222222149</c:v>
                </c:pt>
                <c:pt idx="1173">
                  <c:v>571.18055555555554</c:v>
                </c:pt>
                <c:pt idx="1174">
                  <c:v>525.4861111111104</c:v>
                </c:pt>
                <c:pt idx="1175">
                  <c:v>456.94444444444446</c:v>
                </c:pt>
                <c:pt idx="1176">
                  <c:v>388.40277777777834</c:v>
                </c:pt>
                <c:pt idx="1177">
                  <c:v>365.55555555555424</c:v>
                </c:pt>
                <c:pt idx="1178">
                  <c:v>411.24999999999932</c:v>
                </c:pt>
                <c:pt idx="1179">
                  <c:v>456.94444444444446</c:v>
                </c:pt>
                <c:pt idx="1180">
                  <c:v>456.94444444444446</c:v>
                </c:pt>
                <c:pt idx="1181">
                  <c:v>434.09722222222354</c:v>
                </c:pt>
                <c:pt idx="1182">
                  <c:v>365.55555555555742</c:v>
                </c:pt>
                <c:pt idx="1183">
                  <c:v>297.01388888888829</c:v>
                </c:pt>
                <c:pt idx="1184">
                  <c:v>251.31944444444318</c:v>
                </c:pt>
                <c:pt idx="1185">
                  <c:v>182.77777777777712</c:v>
                </c:pt>
                <c:pt idx="1186">
                  <c:v>68.541666666666046</c:v>
                </c:pt>
                <c:pt idx="1187">
                  <c:v>0</c:v>
                </c:pt>
                <c:pt idx="1188">
                  <c:v>0</c:v>
                </c:pt>
                <c:pt idx="1189">
                  <c:v>0</c:v>
                </c:pt>
                <c:pt idx="1190">
                  <c:v>0</c:v>
                </c:pt>
                <c:pt idx="1191">
                  <c:v>0</c:v>
                </c:pt>
                <c:pt idx="1192">
                  <c:v>0</c:v>
                </c:pt>
                <c:pt idx="1193">
                  <c:v>0</c:v>
                </c:pt>
                <c:pt idx="1194">
                  <c:v>0</c:v>
                </c:pt>
                <c:pt idx="1195">
                  <c:v>22.847222222224165</c:v>
                </c:pt>
                <c:pt idx="1196">
                  <c:v>22.847222222224165</c:v>
                </c:pt>
                <c:pt idx="1197">
                  <c:v>22.847222222220918</c:v>
                </c:pt>
                <c:pt idx="1198">
                  <c:v>114.23611111111111</c:v>
                </c:pt>
                <c:pt idx="1199">
                  <c:v>205.62500000000128</c:v>
                </c:pt>
                <c:pt idx="1200">
                  <c:v>297.01388888888829</c:v>
                </c:pt>
                <c:pt idx="1201">
                  <c:v>365.55555555555424</c:v>
                </c:pt>
                <c:pt idx="1202">
                  <c:v>319.86111111111234</c:v>
                </c:pt>
                <c:pt idx="1203">
                  <c:v>228.47222222222223</c:v>
                </c:pt>
                <c:pt idx="1204">
                  <c:v>137.08333333333204</c:v>
                </c:pt>
                <c:pt idx="1205">
                  <c:v>68.541666666666046</c:v>
                </c:pt>
                <c:pt idx="1206">
                  <c:v>45.694444444445082</c:v>
                </c:pt>
                <c:pt idx="1207">
                  <c:v>45.694444444445082</c:v>
                </c:pt>
                <c:pt idx="1208">
                  <c:v>45.694444444445082</c:v>
                </c:pt>
                <c:pt idx="1209">
                  <c:v>22.847222222224165</c:v>
                </c:pt>
                <c:pt idx="1210">
                  <c:v>0</c:v>
                </c:pt>
                <c:pt idx="1211">
                  <c:v>0</c:v>
                </c:pt>
                <c:pt idx="1212">
                  <c:v>-22.847222222224165</c:v>
                </c:pt>
                <c:pt idx="1213">
                  <c:v>-22.847222222224165</c:v>
                </c:pt>
                <c:pt idx="1214">
                  <c:v>0</c:v>
                </c:pt>
                <c:pt idx="1215">
                  <c:v>0</c:v>
                </c:pt>
                <c:pt idx="1216">
                  <c:v>-22.847222222220918</c:v>
                </c:pt>
                <c:pt idx="1217">
                  <c:v>-45.694444444445082</c:v>
                </c:pt>
                <c:pt idx="1218">
                  <c:v>-45.694444444445082</c:v>
                </c:pt>
                <c:pt idx="1219">
                  <c:v>-45.694444444441842</c:v>
                </c:pt>
                <c:pt idx="1220">
                  <c:v>-68.541666666666046</c:v>
                </c:pt>
                <c:pt idx="1221">
                  <c:v>-114.23611111111111</c:v>
                </c:pt>
                <c:pt idx="1222">
                  <c:v>-137.0833333333353</c:v>
                </c:pt>
                <c:pt idx="1223">
                  <c:v>-159.93055555555617</c:v>
                </c:pt>
                <c:pt idx="1224">
                  <c:v>-137.08333333333204</c:v>
                </c:pt>
                <c:pt idx="1225">
                  <c:v>-91.388888888890165</c:v>
                </c:pt>
                <c:pt idx="1226">
                  <c:v>-68.541666666666046</c:v>
                </c:pt>
                <c:pt idx="1227">
                  <c:v>-68.541666666666046</c:v>
                </c:pt>
                <c:pt idx="1228">
                  <c:v>-68.541666666666046</c:v>
                </c:pt>
                <c:pt idx="1229">
                  <c:v>-68.541666666666046</c:v>
                </c:pt>
                <c:pt idx="1230">
                  <c:v>-91.388888888890165</c:v>
                </c:pt>
                <c:pt idx="1231">
                  <c:v>-68.541666666666046</c:v>
                </c:pt>
                <c:pt idx="1232">
                  <c:v>-22.847222222220918</c:v>
                </c:pt>
                <c:pt idx="1233">
                  <c:v>-22.847222222224165</c:v>
                </c:pt>
                <c:pt idx="1234">
                  <c:v>-22.847222222224165</c:v>
                </c:pt>
                <c:pt idx="1235">
                  <c:v>-45.694444444445082</c:v>
                </c:pt>
                <c:pt idx="1236">
                  <c:v>-91.38888888888691</c:v>
                </c:pt>
                <c:pt idx="1237">
                  <c:v>-159.93055555555293</c:v>
                </c:pt>
                <c:pt idx="1238">
                  <c:v>-251.31944444444639</c:v>
                </c:pt>
                <c:pt idx="1239">
                  <c:v>-319.86111111111234</c:v>
                </c:pt>
                <c:pt idx="1240">
                  <c:v>-342.70833333333331</c:v>
                </c:pt>
                <c:pt idx="1241">
                  <c:v>-319.86111111111234</c:v>
                </c:pt>
                <c:pt idx="1242">
                  <c:v>-297.01388888888829</c:v>
                </c:pt>
                <c:pt idx="1243">
                  <c:v>-297.01388888888829</c:v>
                </c:pt>
                <c:pt idx="1244">
                  <c:v>-297.01388888888829</c:v>
                </c:pt>
                <c:pt idx="1245">
                  <c:v>-274.16666666666731</c:v>
                </c:pt>
                <c:pt idx="1246">
                  <c:v>-297.01388888888829</c:v>
                </c:pt>
                <c:pt idx="1247">
                  <c:v>-319.8611111111091</c:v>
                </c:pt>
                <c:pt idx="1248">
                  <c:v>-319.86111111111234</c:v>
                </c:pt>
                <c:pt idx="1249">
                  <c:v>-319.86111111111234</c:v>
                </c:pt>
                <c:pt idx="1250">
                  <c:v>-297.01388888888829</c:v>
                </c:pt>
                <c:pt idx="1251">
                  <c:v>-274.16666666666731</c:v>
                </c:pt>
                <c:pt idx="1252">
                  <c:v>-274.16666666666731</c:v>
                </c:pt>
                <c:pt idx="1253">
                  <c:v>-274.16666666666407</c:v>
                </c:pt>
                <c:pt idx="1254">
                  <c:v>-274.16666666666731</c:v>
                </c:pt>
                <c:pt idx="1255">
                  <c:v>-274.16666666666731</c:v>
                </c:pt>
                <c:pt idx="1256">
                  <c:v>-274.16666666666731</c:v>
                </c:pt>
                <c:pt idx="1257">
                  <c:v>-274.16666666666731</c:v>
                </c:pt>
                <c:pt idx="1258">
                  <c:v>-274.16666666666407</c:v>
                </c:pt>
                <c:pt idx="1259">
                  <c:v>-251.31944444444318</c:v>
                </c:pt>
                <c:pt idx="1260">
                  <c:v>-205.62500000000128</c:v>
                </c:pt>
                <c:pt idx="1261">
                  <c:v>-159.93055555555617</c:v>
                </c:pt>
                <c:pt idx="1262">
                  <c:v>-68.541666666666046</c:v>
                </c:pt>
                <c:pt idx="1263">
                  <c:v>22.847222222220918</c:v>
                </c:pt>
                <c:pt idx="1264">
                  <c:v>91.38888888888691</c:v>
                </c:pt>
                <c:pt idx="1265">
                  <c:v>137.0833333333353</c:v>
                </c:pt>
                <c:pt idx="1266">
                  <c:v>114.23611111111111</c:v>
                </c:pt>
                <c:pt idx="1267">
                  <c:v>91.38888888888691</c:v>
                </c:pt>
                <c:pt idx="1268">
                  <c:v>45.694444444445082</c:v>
                </c:pt>
                <c:pt idx="1269">
                  <c:v>-45.694444444445082</c:v>
                </c:pt>
                <c:pt idx="1270">
                  <c:v>-114.23611111111111</c:v>
                </c:pt>
                <c:pt idx="1271">
                  <c:v>-159.93055555555293</c:v>
                </c:pt>
                <c:pt idx="1272">
                  <c:v>-182.77777777777712</c:v>
                </c:pt>
                <c:pt idx="1273">
                  <c:v>-159.93055555555617</c:v>
                </c:pt>
                <c:pt idx="1274">
                  <c:v>-137.08333333333204</c:v>
                </c:pt>
                <c:pt idx="1275">
                  <c:v>-114.23611111111111</c:v>
                </c:pt>
                <c:pt idx="1276">
                  <c:v>-45.694444444445082</c:v>
                </c:pt>
                <c:pt idx="1277">
                  <c:v>22.847222222220918</c:v>
                </c:pt>
                <c:pt idx="1278">
                  <c:v>45.694444444445082</c:v>
                </c:pt>
                <c:pt idx="1279">
                  <c:v>68.541666666666046</c:v>
                </c:pt>
                <c:pt idx="1280">
                  <c:v>91.38888888888691</c:v>
                </c:pt>
                <c:pt idx="1281">
                  <c:v>45.694444444445082</c:v>
                </c:pt>
                <c:pt idx="1282">
                  <c:v>22.847222222224165</c:v>
                </c:pt>
                <c:pt idx="1283">
                  <c:v>22.847222222224165</c:v>
                </c:pt>
                <c:pt idx="1284">
                  <c:v>0</c:v>
                </c:pt>
                <c:pt idx="1285">
                  <c:v>-45.694444444445082</c:v>
                </c:pt>
                <c:pt idx="1286">
                  <c:v>-91.388888888890165</c:v>
                </c:pt>
                <c:pt idx="1287">
                  <c:v>-114.23611111111111</c:v>
                </c:pt>
                <c:pt idx="1288">
                  <c:v>-159.93055555555617</c:v>
                </c:pt>
                <c:pt idx="1289">
                  <c:v>-182.77777777777712</c:v>
                </c:pt>
                <c:pt idx="1290">
                  <c:v>-159.93055555555617</c:v>
                </c:pt>
                <c:pt idx="1291">
                  <c:v>-159.93055555555617</c:v>
                </c:pt>
                <c:pt idx="1292">
                  <c:v>-205.62499999999801</c:v>
                </c:pt>
                <c:pt idx="1293">
                  <c:v>-228.47222222222223</c:v>
                </c:pt>
                <c:pt idx="1294">
                  <c:v>-228.47222222222223</c:v>
                </c:pt>
                <c:pt idx="1295">
                  <c:v>-182.77777777777712</c:v>
                </c:pt>
                <c:pt idx="1296">
                  <c:v>-91.388888888890165</c:v>
                </c:pt>
                <c:pt idx="1297">
                  <c:v>0</c:v>
                </c:pt>
                <c:pt idx="1298">
                  <c:v>68.541666666666046</c:v>
                </c:pt>
                <c:pt idx="1299">
                  <c:v>114.23611111111111</c:v>
                </c:pt>
                <c:pt idx="1300">
                  <c:v>114.23611111111111</c:v>
                </c:pt>
                <c:pt idx="1301">
                  <c:v>91.38888888888691</c:v>
                </c:pt>
                <c:pt idx="1302">
                  <c:v>91.388888888890165</c:v>
                </c:pt>
                <c:pt idx="1303">
                  <c:v>114.23611111111111</c:v>
                </c:pt>
                <c:pt idx="1304">
                  <c:v>91.388888888890165</c:v>
                </c:pt>
                <c:pt idx="1305">
                  <c:v>45.694444444445082</c:v>
                </c:pt>
                <c:pt idx="1306">
                  <c:v>22.847222222220918</c:v>
                </c:pt>
                <c:pt idx="1307">
                  <c:v>0</c:v>
                </c:pt>
                <c:pt idx="1308">
                  <c:v>-22.847222222220918</c:v>
                </c:pt>
                <c:pt idx="1309">
                  <c:v>-22.847222222220918</c:v>
                </c:pt>
                <c:pt idx="1310">
                  <c:v>-22.847222222224165</c:v>
                </c:pt>
                <c:pt idx="1311">
                  <c:v>-45.694444444445082</c:v>
                </c:pt>
                <c:pt idx="1312">
                  <c:v>-68.541666666666046</c:v>
                </c:pt>
                <c:pt idx="1313">
                  <c:v>-114.23611111111111</c:v>
                </c:pt>
                <c:pt idx="1314">
                  <c:v>-114.23611111111111</c:v>
                </c:pt>
                <c:pt idx="1315">
                  <c:v>-114.23611111111111</c:v>
                </c:pt>
                <c:pt idx="1316">
                  <c:v>-205.62500000000128</c:v>
                </c:pt>
                <c:pt idx="1317">
                  <c:v>-228.47222222222223</c:v>
                </c:pt>
                <c:pt idx="1318">
                  <c:v>-182.77777777777712</c:v>
                </c:pt>
                <c:pt idx="1319">
                  <c:v>-45.694444444445082</c:v>
                </c:pt>
                <c:pt idx="1320">
                  <c:v>159.93055555555617</c:v>
                </c:pt>
                <c:pt idx="1321">
                  <c:v>319.86111111111234</c:v>
                </c:pt>
                <c:pt idx="1322">
                  <c:v>479.79166666666526</c:v>
                </c:pt>
                <c:pt idx="1323">
                  <c:v>639.72222222222149</c:v>
                </c:pt>
                <c:pt idx="1324">
                  <c:v>708.26388888889085</c:v>
                </c:pt>
                <c:pt idx="1325">
                  <c:v>594.02777777777669</c:v>
                </c:pt>
                <c:pt idx="1326">
                  <c:v>365.55555555555424</c:v>
                </c:pt>
                <c:pt idx="1327">
                  <c:v>159.93055555555617</c:v>
                </c:pt>
                <c:pt idx="1328">
                  <c:v>45.694444444445082</c:v>
                </c:pt>
                <c:pt idx="1329">
                  <c:v>0</c:v>
                </c:pt>
                <c:pt idx="1330">
                  <c:v>0</c:v>
                </c:pt>
                <c:pt idx="1331">
                  <c:v>0</c:v>
                </c:pt>
                <c:pt idx="1332">
                  <c:v>-22.847222222220918</c:v>
                </c:pt>
                <c:pt idx="1333">
                  <c:v>-91.388888888890165</c:v>
                </c:pt>
                <c:pt idx="1334">
                  <c:v>-137.0833333333353</c:v>
                </c:pt>
                <c:pt idx="1335">
                  <c:v>-137.08333333333204</c:v>
                </c:pt>
                <c:pt idx="1336">
                  <c:v>-91.38888888888691</c:v>
                </c:pt>
                <c:pt idx="1337">
                  <c:v>-45.694444444445082</c:v>
                </c:pt>
                <c:pt idx="1338">
                  <c:v>-22.847222222224165</c:v>
                </c:pt>
                <c:pt idx="1339">
                  <c:v>0</c:v>
                </c:pt>
                <c:pt idx="1340">
                  <c:v>22.847222222224165</c:v>
                </c:pt>
                <c:pt idx="1341">
                  <c:v>45.694444444445082</c:v>
                </c:pt>
                <c:pt idx="1342">
                  <c:v>114.23611111111111</c:v>
                </c:pt>
                <c:pt idx="1343">
                  <c:v>182.77777777777712</c:v>
                </c:pt>
                <c:pt idx="1344">
                  <c:v>182.77777777777712</c:v>
                </c:pt>
                <c:pt idx="1345">
                  <c:v>159.93055555555617</c:v>
                </c:pt>
                <c:pt idx="1346">
                  <c:v>91.38888888888691</c:v>
                </c:pt>
                <c:pt idx="1347">
                  <c:v>22.847222222220918</c:v>
                </c:pt>
                <c:pt idx="1348">
                  <c:v>-45.694444444441842</c:v>
                </c:pt>
                <c:pt idx="1349">
                  <c:v>-205.62499999999801</c:v>
                </c:pt>
                <c:pt idx="1350">
                  <c:v>-411.25000000000256</c:v>
                </c:pt>
                <c:pt idx="1351">
                  <c:v>-571.18055555555554</c:v>
                </c:pt>
                <c:pt idx="1352">
                  <c:v>-639.72222222222149</c:v>
                </c:pt>
                <c:pt idx="1353">
                  <c:v>-662.56944444444559</c:v>
                </c:pt>
                <c:pt idx="1354">
                  <c:v>-685.41666666666663</c:v>
                </c:pt>
                <c:pt idx="1355">
                  <c:v>-731.11111111111154</c:v>
                </c:pt>
                <c:pt idx="1356">
                  <c:v>-822.49999999999864</c:v>
                </c:pt>
                <c:pt idx="1357">
                  <c:v>-891.04166666666481</c:v>
                </c:pt>
                <c:pt idx="1358">
                  <c:v>-936.73611111111302</c:v>
                </c:pt>
                <c:pt idx="1359">
                  <c:v>-1005.2777777777794</c:v>
                </c:pt>
                <c:pt idx="1360">
                  <c:v>-1028.1249999999982</c:v>
                </c:pt>
                <c:pt idx="1361">
                  <c:v>-822.49999999999864</c:v>
                </c:pt>
                <c:pt idx="1362">
                  <c:v>-411.25000000000102</c:v>
                </c:pt>
                <c:pt idx="1363">
                  <c:v>45.694444444443455</c:v>
                </c:pt>
                <c:pt idx="1364">
                  <c:v>456.94444444444446</c:v>
                </c:pt>
                <c:pt idx="1365">
                  <c:v>502.6388888888896</c:v>
                </c:pt>
                <c:pt idx="1366">
                  <c:v>205.62500000000128</c:v>
                </c:pt>
                <c:pt idx="1367">
                  <c:v>-159.93055555555617</c:v>
                </c:pt>
                <c:pt idx="1368">
                  <c:v>-616.87500000000068</c:v>
                </c:pt>
                <c:pt idx="1369">
                  <c:v>-799.65277777777783</c:v>
                </c:pt>
                <c:pt idx="1370">
                  <c:v>-502.6388888888896</c:v>
                </c:pt>
                <c:pt idx="1371">
                  <c:v>-137.08333333333368</c:v>
                </c:pt>
                <c:pt idx="1372">
                  <c:v>0</c:v>
                </c:pt>
                <c:pt idx="1373">
                  <c:v>-114.23611111111111</c:v>
                </c:pt>
                <c:pt idx="1374">
                  <c:v>-365.55555555555424</c:v>
                </c:pt>
                <c:pt idx="1375">
                  <c:v>-685.41666666666663</c:v>
                </c:pt>
                <c:pt idx="1376">
                  <c:v>-1233.7500000000014</c:v>
                </c:pt>
                <c:pt idx="1377">
                  <c:v>-2010.5555555555552</c:v>
                </c:pt>
                <c:pt idx="1378">
                  <c:v>-2421.8055555555552</c:v>
                </c:pt>
                <c:pt idx="1379">
                  <c:v>-2421.8055555555566</c:v>
                </c:pt>
                <c:pt idx="1380">
                  <c:v>-2421.8055555555566</c:v>
                </c:pt>
                <c:pt idx="1381">
                  <c:v>-1736.388888888888</c:v>
                </c:pt>
                <c:pt idx="1382">
                  <c:v>-68.541666666666842</c:v>
                </c:pt>
                <c:pt idx="1383">
                  <c:v>1279.4444444444437</c:v>
                </c:pt>
                <c:pt idx="1384">
                  <c:v>1439.3750000000002</c:v>
                </c:pt>
                <c:pt idx="1385">
                  <c:v>868.19444444444548</c:v>
                </c:pt>
                <c:pt idx="1386">
                  <c:v>456.94444444444446</c:v>
                </c:pt>
                <c:pt idx="1387">
                  <c:v>616.87499999999898</c:v>
                </c:pt>
                <c:pt idx="1388">
                  <c:v>1119.5138888888882</c:v>
                </c:pt>
                <c:pt idx="1389">
                  <c:v>1622.1527777777781</c:v>
                </c:pt>
                <c:pt idx="1390">
                  <c:v>1759.236111111112</c:v>
                </c:pt>
                <c:pt idx="1391">
                  <c:v>1439.3749999999991</c:v>
                </c:pt>
                <c:pt idx="1392">
                  <c:v>936.73611111110972</c:v>
                </c:pt>
                <c:pt idx="1393">
                  <c:v>479.79166666666697</c:v>
                </c:pt>
                <c:pt idx="1394">
                  <c:v>137.08333333333368</c:v>
                </c:pt>
                <c:pt idx="1395">
                  <c:v>-45.694444444443455</c:v>
                </c:pt>
                <c:pt idx="1396">
                  <c:v>-182.77777777777712</c:v>
                </c:pt>
                <c:pt idx="1397">
                  <c:v>-342.70833333333331</c:v>
                </c:pt>
                <c:pt idx="1398">
                  <c:v>-456.94444444444446</c:v>
                </c:pt>
                <c:pt idx="1399">
                  <c:v>-571.18055555555554</c:v>
                </c:pt>
                <c:pt idx="1400">
                  <c:v>-685.41666666666663</c:v>
                </c:pt>
                <c:pt idx="1401">
                  <c:v>-753.95833333333439</c:v>
                </c:pt>
                <c:pt idx="1402">
                  <c:v>-891.0416666666664</c:v>
                </c:pt>
                <c:pt idx="1403">
                  <c:v>-1279.4444444444446</c:v>
                </c:pt>
                <c:pt idx="1404">
                  <c:v>-1987.7083333333337</c:v>
                </c:pt>
                <c:pt idx="1405">
                  <c:v>-2421.8055555555557</c:v>
                </c:pt>
                <c:pt idx="1406">
                  <c:v>-2033.4027777777781</c:v>
                </c:pt>
                <c:pt idx="1407">
                  <c:v>-982.43055555555577</c:v>
                </c:pt>
                <c:pt idx="1408">
                  <c:v>-68.541666666666842</c:v>
                </c:pt>
                <c:pt idx="1409">
                  <c:v>137.08333333333368</c:v>
                </c:pt>
                <c:pt idx="1410">
                  <c:v>22.847222222221728</c:v>
                </c:pt>
                <c:pt idx="1411">
                  <c:v>-91.388888888888545</c:v>
                </c:pt>
                <c:pt idx="1412">
                  <c:v>-159.93055555555537</c:v>
                </c:pt>
                <c:pt idx="1413">
                  <c:v>-68.541666666666842</c:v>
                </c:pt>
                <c:pt idx="1414">
                  <c:v>342.70833333333331</c:v>
                </c:pt>
                <c:pt idx="1415">
                  <c:v>982.43055555555577</c:v>
                </c:pt>
                <c:pt idx="1416">
                  <c:v>1507.9166666666663</c:v>
                </c:pt>
                <c:pt idx="1417">
                  <c:v>1667.8472222222213</c:v>
                </c:pt>
                <c:pt idx="1418">
                  <c:v>1393.6805555555559</c:v>
                </c:pt>
                <c:pt idx="1419">
                  <c:v>753.95833333333439</c:v>
                </c:pt>
                <c:pt idx="1420">
                  <c:v>0</c:v>
                </c:pt>
                <c:pt idx="1421">
                  <c:v>-776.80555555555679</c:v>
                </c:pt>
                <c:pt idx="1422">
                  <c:v>-1279.4444444444446</c:v>
                </c:pt>
                <c:pt idx="1423">
                  <c:v>-913.88888888888891</c:v>
                </c:pt>
                <c:pt idx="1424">
                  <c:v>-159.93055555555458</c:v>
                </c:pt>
                <c:pt idx="1425">
                  <c:v>456.94444444444446</c:v>
                </c:pt>
                <c:pt idx="1426">
                  <c:v>1119.5138888888882</c:v>
                </c:pt>
                <c:pt idx="1427">
                  <c:v>1256.5972222222222</c:v>
                </c:pt>
                <c:pt idx="1428">
                  <c:v>685.41666666666663</c:v>
                </c:pt>
                <c:pt idx="1429">
                  <c:v>22.847222222222541</c:v>
                </c:pt>
                <c:pt idx="1430">
                  <c:v>-548.33333333333303</c:v>
                </c:pt>
                <c:pt idx="1431">
                  <c:v>-1210.9027777777774</c:v>
                </c:pt>
                <c:pt idx="1432">
                  <c:v>-2010.5555555555559</c:v>
                </c:pt>
                <c:pt idx="1433">
                  <c:v>-2421.8055555555566</c:v>
                </c:pt>
                <c:pt idx="1434">
                  <c:v>-2444.6527777777774</c:v>
                </c:pt>
                <c:pt idx="1435">
                  <c:v>-1576.4583333333328</c:v>
                </c:pt>
                <c:pt idx="1436">
                  <c:v>-205.62500000000051</c:v>
                </c:pt>
                <c:pt idx="1437">
                  <c:v>456.94444444444446</c:v>
                </c:pt>
                <c:pt idx="1438">
                  <c:v>525.4861111111112</c:v>
                </c:pt>
                <c:pt idx="1439">
                  <c:v>228.47222222222223</c:v>
                </c:pt>
                <c:pt idx="1440">
                  <c:v>-137.08333333333368</c:v>
                </c:pt>
                <c:pt idx="1441">
                  <c:v>-571.18055555555554</c:v>
                </c:pt>
                <c:pt idx="1442">
                  <c:v>-708.26388888888835</c:v>
                </c:pt>
                <c:pt idx="1443">
                  <c:v>-365.55555555555583</c:v>
                </c:pt>
                <c:pt idx="1444">
                  <c:v>0</c:v>
                </c:pt>
                <c:pt idx="1445">
                  <c:v>114.23611111111111</c:v>
                </c:pt>
                <c:pt idx="1446">
                  <c:v>-91.38888888888934</c:v>
                </c:pt>
                <c:pt idx="1447">
                  <c:v>-799.65277777777783</c:v>
                </c:pt>
                <c:pt idx="1448">
                  <c:v>-1827.7777777777781</c:v>
                </c:pt>
                <c:pt idx="1449">
                  <c:v>-2376.1111111111113</c:v>
                </c:pt>
                <c:pt idx="1450">
                  <c:v>-1987.7083333333333</c:v>
                </c:pt>
                <c:pt idx="1451">
                  <c:v>-1050.9722222222222</c:v>
                </c:pt>
                <c:pt idx="1452">
                  <c:v>-274.16666666666674</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502.63888888888891</c:v>
                </c:pt>
                <c:pt idx="1479">
                  <c:v>1005.2777777777781</c:v>
                </c:pt>
                <c:pt idx="1480">
                  <c:v>936.73611111111109</c:v>
                </c:pt>
                <c:pt idx="1481">
                  <c:v>799.65277777777783</c:v>
                </c:pt>
                <c:pt idx="1482">
                  <c:v>662.56944444444412</c:v>
                </c:pt>
                <c:pt idx="1483">
                  <c:v>571.18055555555554</c:v>
                </c:pt>
                <c:pt idx="1484">
                  <c:v>525.4861111111112</c:v>
                </c:pt>
                <c:pt idx="1485">
                  <c:v>571.18055555555554</c:v>
                </c:pt>
                <c:pt idx="1486">
                  <c:v>731.11111111111086</c:v>
                </c:pt>
                <c:pt idx="1487">
                  <c:v>936.73611111111109</c:v>
                </c:pt>
                <c:pt idx="1488">
                  <c:v>1165.2083333333333</c:v>
                </c:pt>
                <c:pt idx="1489">
                  <c:v>1393.6805555555559</c:v>
                </c:pt>
                <c:pt idx="1490">
                  <c:v>1576.4583333333328</c:v>
                </c:pt>
                <c:pt idx="1491">
                  <c:v>1690.6944444444434</c:v>
                </c:pt>
                <c:pt idx="1492">
                  <c:v>1690.6944444444446</c:v>
                </c:pt>
                <c:pt idx="1493">
                  <c:v>1599.3055555555557</c:v>
                </c:pt>
                <c:pt idx="1494">
                  <c:v>1485.0694444444446</c:v>
                </c:pt>
                <c:pt idx="1495">
                  <c:v>1325.138888888888</c:v>
                </c:pt>
                <c:pt idx="1496">
                  <c:v>1165.2083333333333</c:v>
                </c:pt>
                <c:pt idx="1497">
                  <c:v>1005.2777777777794</c:v>
                </c:pt>
                <c:pt idx="1498">
                  <c:v>822.49999999999864</c:v>
                </c:pt>
                <c:pt idx="1499">
                  <c:v>639.72222222222149</c:v>
                </c:pt>
                <c:pt idx="1500">
                  <c:v>456.94444444444446</c:v>
                </c:pt>
                <c:pt idx="1501">
                  <c:v>365.55555555555583</c:v>
                </c:pt>
                <c:pt idx="1502">
                  <c:v>319.86111111111234</c:v>
                </c:pt>
                <c:pt idx="1503">
                  <c:v>297.01388888888829</c:v>
                </c:pt>
                <c:pt idx="1504">
                  <c:v>297.01388888888829</c:v>
                </c:pt>
                <c:pt idx="1505">
                  <c:v>251.3194444444448</c:v>
                </c:pt>
                <c:pt idx="1506">
                  <c:v>228.47222222222223</c:v>
                </c:pt>
                <c:pt idx="1507">
                  <c:v>251.3194444444448</c:v>
                </c:pt>
                <c:pt idx="1508">
                  <c:v>297.01388888888829</c:v>
                </c:pt>
                <c:pt idx="1509">
                  <c:v>365.55555555555583</c:v>
                </c:pt>
                <c:pt idx="1510">
                  <c:v>502.6388888888896</c:v>
                </c:pt>
                <c:pt idx="1511">
                  <c:v>685.41666666666663</c:v>
                </c:pt>
                <c:pt idx="1512">
                  <c:v>868.19444444444377</c:v>
                </c:pt>
                <c:pt idx="1513">
                  <c:v>1028.125</c:v>
                </c:pt>
                <c:pt idx="1514">
                  <c:v>1096.6666666666661</c:v>
                </c:pt>
                <c:pt idx="1515">
                  <c:v>1028.125</c:v>
                </c:pt>
                <c:pt idx="1516">
                  <c:v>822.50000000000205</c:v>
                </c:pt>
                <c:pt idx="1517">
                  <c:v>616.87500000000068</c:v>
                </c:pt>
                <c:pt idx="1518">
                  <c:v>456.94444444444446</c:v>
                </c:pt>
                <c:pt idx="1519">
                  <c:v>342.70833333333331</c:v>
                </c:pt>
                <c:pt idx="1520">
                  <c:v>251.31944444444318</c:v>
                </c:pt>
                <c:pt idx="1521">
                  <c:v>159.93055555555293</c:v>
                </c:pt>
                <c:pt idx="1522">
                  <c:v>45.694444444445082</c:v>
                </c:pt>
                <c:pt idx="1523">
                  <c:v>-114.23611111111111</c:v>
                </c:pt>
                <c:pt idx="1524">
                  <c:v>-342.70833333333331</c:v>
                </c:pt>
                <c:pt idx="1525">
                  <c:v>-639.72222222222149</c:v>
                </c:pt>
                <c:pt idx="1526">
                  <c:v>-891.04166666666799</c:v>
                </c:pt>
                <c:pt idx="1527">
                  <c:v>-1050.9722222222208</c:v>
                </c:pt>
                <c:pt idx="1528">
                  <c:v>-1050.9722222222208</c:v>
                </c:pt>
                <c:pt idx="1529">
                  <c:v>-913.88888888888891</c:v>
                </c:pt>
                <c:pt idx="1530">
                  <c:v>-708.26388888888937</c:v>
                </c:pt>
                <c:pt idx="1531">
                  <c:v>-456.94444444444446</c:v>
                </c:pt>
                <c:pt idx="1532">
                  <c:v>-205.62499999999969</c:v>
                </c:pt>
                <c:pt idx="1533">
                  <c:v>45.694444444443455</c:v>
                </c:pt>
                <c:pt idx="1534">
                  <c:v>319.86111111111074</c:v>
                </c:pt>
                <c:pt idx="1535">
                  <c:v>639.72222222222308</c:v>
                </c:pt>
                <c:pt idx="1536">
                  <c:v>959.58333333333258</c:v>
                </c:pt>
                <c:pt idx="1537">
                  <c:v>1188.0555555555563</c:v>
                </c:pt>
                <c:pt idx="1538">
                  <c:v>1370.8333333333328</c:v>
                </c:pt>
                <c:pt idx="1539">
                  <c:v>1485.0694444444446</c:v>
                </c:pt>
                <c:pt idx="1540">
                  <c:v>1553.6111111111136</c:v>
                </c:pt>
                <c:pt idx="1541">
                  <c:v>1576.4583333333312</c:v>
                </c:pt>
                <c:pt idx="1542">
                  <c:v>1485.0694444444446</c:v>
                </c:pt>
                <c:pt idx="1543">
                  <c:v>1279.4444444444462</c:v>
                </c:pt>
                <c:pt idx="1544">
                  <c:v>936.73611111110972</c:v>
                </c:pt>
                <c:pt idx="1545">
                  <c:v>594.02777777777669</c:v>
                </c:pt>
                <c:pt idx="1546">
                  <c:v>365.55555555555424</c:v>
                </c:pt>
                <c:pt idx="1547">
                  <c:v>228.47222222222223</c:v>
                </c:pt>
                <c:pt idx="1548">
                  <c:v>205.62500000000128</c:v>
                </c:pt>
                <c:pt idx="1549">
                  <c:v>228.47222222222223</c:v>
                </c:pt>
                <c:pt idx="1550">
                  <c:v>274.16666666666731</c:v>
                </c:pt>
                <c:pt idx="1551">
                  <c:v>319.86111111111234</c:v>
                </c:pt>
                <c:pt idx="1552">
                  <c:v>342.70833333333331</c:v>
                </c:pt>
                <c:pt idx="1553">
                  <c:v>342.70833333333331</c:v>
                </c:pt>
                <c:pt idx="1554">
                  <c:v>342.70833333333331</c:v>
                </c:pt>
                <c:pt idx="1555">
                  <c:v>388.4027777777751</c:v>
                </c:pt>
                <c:pt idx="1556">
                  <c:v>456.94444444444446</c:v>
                </c:pt>
                <c:pt idx="1557">
                  <c:v>525.48611111111359</c:v>
                </c:pt>
                <c:pt idx="1558">
                  <c:v>616.87500000000068</c:v>
                </c:pt>
                <c:pt idx="1559">
                  <c:v>708.26388888888755</c:v>
                </c:pt>
                <c:pt idx="1560">
                  <c:v>731.11111111110847</c:v>
                </c:pt>
                <c:pt idx="1561">
                  <c:v>731.11111111111154</c:v>
                </c:pt>
                <c:pt idx="1562">
                  <c:v>731.11111111111154</c:v>
                </c:pt>
                <c:pt idx="1563">
                  <c:v>753.9583333333328</c:v>
                </c:pt>
                <c:pt idx="1564">
                  <c:v>776.80555555555679</c:v>
                </c:pt>
                <c:pt idx="1565">
                  <c:v>776.80555555555679</c:v>
                </c:pt>
                <c:pt idx="1566">
                  <c:v>799.65277777777783</c:v>
                </c:pt>
                <c:pt idx="1567">
                  <c:v>776.8055555555535</c:v>
                </c:pt>
                <c:pt idx="1568">
                  <c:v>708.26388888888755</c:v>
                </c:pt>
                <c:pt idx="1569">
                  <c:v>662.56944444444559</c:v>
                </c:pt>
                <c:pt idx="1570">
                  <c:v>616.87500000000068</c:v>
                </c:pt>
                <c:pt idx="1571">
                  <c:v>571.18055555555554</c:v>
                </c:pt>
                <c:pt idx="1572">
                  <c:v>525.4861111111104</c:v>
                </c:pt>
                <c:pt idx="1573">
                  <c:v>434.09722222222024</c:v>
                </c:pt>
                <c:pt idx="1574">
                  <c:v>319.86111111111234</c:v>
                </c:pt>
                <c:pt idx="1575">
                  <c:v>228.47222222222223</c:v>
                </c:pt>
                <c:pt idx="1576">
                  <c:v>114.23611111111111</c:v>
                </c:pt>
                <c:pt idx="1577">
                  <c:v>0</c:v>
                </c:pt>
                <c:pt idx="1578">
                  <c:v>-91.388888888890165</c:v>
                </c:pt>
                <c:pt idx="1579">
                  <c:v>-137.08333333333204</c:v>
                </c:pt>
                <c:pt idx="1580">
                  <c:v>-182.77777777777712</c:v>
                </c:pt>
                <c:pt idx="1581">
                  <c:v>-205.62500000000128</c:v>
                </c:pt>
                <c:pt idx="1582">
                  <c:v>-228.47222222222223</c:v>
                </c:pt>
                <c:pt idx="1583">
                  <c:v>-297.01388888888829</c:v>
                </c:pt>
                <c:pt idx="1584">
                  <c:v>-342.70833333333331</c:v>
                </c:pt>
                <c:pt idx="1585">
                  <c:v>-388.40277777777834</c:v>
                </c:pt>
                <c:pt idx="1586">
                  <c:v>-434.09722222222354</c:v>
                </c:pt>
                <c:pt idx="1587">
                  <c:v>-456.94444444444446</c:v>
                </c:pt>
                <c:pt idx="1588">
                  <c:v>-434.09722222222024</c:v>
                </c:pt>
                <c:pt idx="1589">
                  <c:v>-365.55555555555424</c:v>
                </c:pt>
                <c:pt idx="1590">
                  <c:v>-297.01388888888829</c:v>
                </c:pt>
                <c:pt idx="1591">
                  <c:v>-228.47222222222223</c:v>
                </c:pt>
                <c:pt idx="1592">
                  <c:v>-182.77777777778036</c:v>
                </c:pt>
                <c:pt idx="1593">
                  <c:v>-137.08333333333204</c:v>
                </c:pt>
                <c:pt idx="1594">
                  <c:v>-91.38888888888691</c:v>
                </c:pt>
                <c:pt idx="1595">
                  <c:v>-137.0833333333353</c:v>
                </c:pt>
                <c:pt idx="1596">
                  <c:v>-182.77777777777712</c:v>
                </c:pt>
                <c:pt idx="1597">
                  <c:v>-251.31944444444318</c:v>
                </c:pt>
                <c:pt idx="1598">
                  <c:v>-342.70833333333331</c:v>
                </c:pt>
                <c:pt idx="1599">
                  <c:v>-388.40277777777834</c:v>
                </c:pt>
                <c:pt idx="1600">
                  <c:v>-434.09722222222354</c:v>
                </c:pt>
                <c:pt idx="1601">
                  <c:v>-456.94444444444446</c:v>
                </c:pt>
                <c:pt idx="1602">
                  <c:v>-411.24999999999932</c:v>
                </c:pt>
                <c:pt idx="1603">
                  <c:v>-319.86111111111234</c:v>
                </c:pt>
                <c:pt idx="1604">
                  <c:v>-251.31944444444639</c:v>
                </c:pt>
                <c:pt idx="1605">
                  <c:v>-159.93055555555293</c:v>
                </c:pt>
                <c:pt idx="1606">
                  <c:v>-91.38888888888691</c:v>
                </c:pt>
                <c:pt idx="1607">
                  <c:v>-45.694444444445082</c:v>
                </c:pt>
                <c:pt idx="1608">
                  <c:v>0</c:v>
                </c:pt>
                <c:pt idx="1609">
                  <c:v>45.694444444445082</c:v>
                </c:pt>
                <c:pt idx="1610">
                  <c:v>68.541666666666046</c:v>
                </c:pt>
                <c:pt idx="1611">
                  <c:v>91.38888888888691</c:v>
                </c:pt>
                <c:pt idx="1612">
                  <c:v>159.93055555555617</c:v>
                </c:pt>
                <c:pt idx="1613">
                  <c:v>228.47222222222223</c:v>
                </c:pt>
                <c:pt idx="1614">
                  <c:v>297.01388888888829</c:v>
                </c:pt>
                <c:pt idx="1615">
                  <c:v>365.55555555555742</c:v>
                </c:pt>
                <c:pt idx="1616">
                  <c:v>456.94444444444446</c:v>
                </c:pt>
                <c:pt idx="1617">
                  <c:v>525.4861111111104</c:v>
                </c:pt>
                <c:pt idx="1618">
                  <c:v>571.18055555555554</c:v>
                </c:pt>
                <c:pt idx="1619">
                  <c:v>548.33333333333155</c:v>
                </c:pt>
                <c:pt idx="1620">
                  <c:v>479.79166666666526</c:v>
                </c:pt>
                <c:pt idx="1621">
                  <c:v>411.25000000000256</c:v>
                </c:pt>
                <c:pt idx="1622">
                  <c:v>319.86111111111234</c:v>
                </c:pt>
                <c:pt idx="1623">
                  <c:v>182.77777777777712</c:v>
                </c:pt>
                <c:pt idx="1624">
                  <c:v>22.847222222220918</c:v>
                </c:pt>
                <c:pt idx="1625">
                  <c:v>-114.23611111111111</c:v>
                </c:pt>
                <c:pt idx="1626">
                  <c:v>-319.8611111111091</c:v>
                </c:pt>
                <c:pt idx="1627">
                  <c:v>-548.33333333333462</c:v>
                </c:pt>
                <c:pt idx="1628">
                  <c:v>-731.11111111111154</c:v>
                </c:pt>
                <c:pt idx="1629">
                  <c:v>-845.34722222222263</c:v>
                </c:pt>
                <c:pt idx="1630">
                  <c:v>-845.34722222222263</c:v>
                </c:pt>
                <c:pt idx="1631">
                  <c:v>-708.26388888888755</c:v>
                </c:pt>
                <c:pt idx="1632">
                  <c:v>-502.6388888888896</c:v>
                </c:pt>
                <c:pt idx="1633">
                  <c:v>-274.16666666666731</c:v>
                </c:pt>
                <c:pt idx="1634">
                  <c:v>-91.38888888888691</c:v>
                </c:pt>
                <c:pt idx="1635">
                  <c:v>-22.847222222220918</c:v>
                </c:pt>
                <c:pt idx="1636">
                  <c:v>-22.847222222224165</c:v>
                </c:pt>
                <c:pt idx="1637">
                  <c:v>-91.388888888890165</c:v>
                </c:pt>
                <c:pt idx="1638">
                  <c:v>-159.93055555555293</c:v>
                </c:pt>
                <c:pt idx="1639">
                  <c:v>-205.62499999999801</c:v>
                </c:pt>
                <c:pt idx="1640">
                  <c:v>-205.62500000000128</c:v>
                </c:pt>
                <c:pt idx="1641">
                  <c:v>-137.0833333333353</c:v>
                </c:pt>
                <c:pt idx="1642">
                  <c:v>-22.847222222220918</c:v>
                </c:pt>
                <c:pt idx="1643">
                  <c:v>137.0833333333353</c:v>
                </c:pt>
                <c:pt idx="1644">
                  <c:v>274.16666666666407</c:v>
                </c:pt>
                <c:pt idx="1645">
                  <c:v>388.4027777777751</c:v>
                </c:pt>
                <c:pt idx="1646">
                  <c:v>479.79166666666862</c:v>
                </c:pt>
                <c:pt idx="1647">
                  <c:v>548.33333333333462</c:v>
                </c:pt>
                <c:pt idx="1648">
                  <c:v>616.87500000000068</c:v>
                </c:pt>
                <c:pt idx="1649">
                  <c:v>639.72222222222149</c:v>
                </c:pt>
                <c:pt idx="1650">
                  <c:v>639.72222222222149</c:v>
                </c:pt>
                <c:pt idx="1651">
                  <c:v>594.02777777777965</c:v>
                </c:pt>
                <c:pt idx="1652">
                  <c:v>525.4861111111104</c:v>
                </c:pt>
                <c:pt idx="1653">
                  <c:v>479.79166666666526</c:v>
                </c:pt>
                <c:pt idx="1654">
                  <c:v>411.24999999999932</c:v>
                </c:pt>
                <c:pt idx="1655">
                  <c:v>365.55555555555424</c:v>
                </c:pt>
                <c:pt idx="1656">
                  <c:v>365.55555555555742</c:v>
                </c:pt>
                <c:pt idx="1657">
                  <c:v>365.55555555555742</c:v>
                </c:pt>
                <c:pt idx="1658">
                  <c:v>365.55555555555424</c:v>
                </c:pt>
                <c:pt idx="1659">
                  <c:v>365.55555555555424</c:v>
                </c:pt>
                <c:pt idx="1660">
                  <c:v>365.55555555555424</c:v>
                </c:pt>
                <c:pt idx="1661">
                  <c:v>342.70833333333331</c:v>
                </c:pt>
                <c:pt idx="1662">
                  <c:v>342.70833333333331</c:v>
                </c:pt>
                <c:pt idx="1663">
                  <c:v>342.70833333333331</c:v>
                </c:pt>
                <c:pt idx="1664">
                  <c:v>297.01388888889147</c:v>
                </c:pt>
                <c:pt idx="1665">
                  <c:v>274.16666666666731</c:v>
                </c:pt>
                <c:pt idx="1666">
                  <c:v>228.47222222222223</c:v>
                </c:pt>
                <c:pt idx="1667">
                  <c:v>182.77777777777712</c:v>
                </c:pt>
                <c:pt idx="1668">
                  <c:v>159.93055555555293</c:v>
                </c:pt>
                <c:pt idx="1669">
                  <c:v>137.0833333333353</c:v>
                </c:pt>
                <c:pt idx="1670">
                  <c:v>114.23611111111111</c:v>
                </c:pt>
                <c:pt idx="1671">
                  <c:v>68.541666666666046</c:v>
                </c:pt>
                <c:pt idx="1672">
                  <c:v>45.694444444445082</c:v>
                </c:pt>
                <c:pt idx="1673">
                  <c:v>45.694444444445082</c:v>
                </c:pt>
                <c:pt idx="1674">
                  <c:v>22.847222222224165</c:v>
                </c:pt>
                <c:pt idx="1675">
                  <c:v>0</c:v>
                </c:pt>
                <c:pt idx="1676">
                  <c:v>-22.847222222224165</c:v>
                </c:pt>
                <c:pt idx="1677">
                  <c:v>-68.541666666669286</c:v>
                </c:pt>
                <c:pt idx="1678">
                  <c:v>-114.23611111111111</c:v>
                </c:pt>
                <c:pt idx="1679">
                  <c:v>-137.08333333333204</c:v>
                </c:pt>
                <c:pt idx="1680">
                  <c:v>-137.08333333333204</c:v>
                </c:pt>
                <c:pt idx="1681">
                  <c:v>-91.388888888890165</c:v>
                </c:pt>
                <c:pt idx="1682">
                  <c:v>-22.847222222224165</c:v>
                </c:pt>
                <c:pt idx="1683">
                  <c:v>45.694444444445082</c:v>
                </c:pt>
                <c:pt idx="1684">
                  <c:v>137.0833333333353</c:v>
                </c:pt>
                <c:pt idx="1685">
                  <c:v>182.77777777777712</c:v>
                </c:pt>
                <c:pt idx="1686">
                  <c:v>182.77777777777712</c:v>
                </c:pt>
                <c:pt idx="1687">
                  <c:v>182.77777777778036</c:v>
                </c:pt>
                <c:pt idx="1688">
                  <c:v>137.08333333333204</c:v>
                </c:pt>
                <c:pt idx="1689">
                  <c:v>91.38888888888691</c:v>
                </c:pt>
                <c:pt idx="1690">
                  <c:v>68.541666666669286</c:v>
                </c:pt>
                <c:pt idx="1691">
                  <c:v>45.694444444445082</c:v>
                </c:pt>
                <c:pt idx="1692">
                  <c:v>45.694444444441842</c:v>
                </c:pt>
                <c:pt idx="1693">
                  <c:v>45.694444444441842</c:v>
                </c:pt>
                <c:pt idx="1694">
                  <c:v>45.69444444444833</c:v>
                </c:pt>
                <c:pt idx="1695">
                  <c:v>45.69444444444833</c:v>
                </c:pt>
                <c:pt idx="1696">
                  <c:v>45.694444444441842</c:v>
                </c:pt>
                <c:pt idx="1697">
                  <c:v>45.694444444441842</c:v>
                </c:pt>
                <c:pt idx="1698">
                  <c:v>22.847222222220918</c:v>
                </c:pt>
                <c:pt idx="1699">
                  <c:v>-22.847222222220918</c:v>
                </c:pt>
                <c:pt idx="1700">
                  <c:v>-68.541666666662778</c:v>
                </c:pt>
                <c:pt idx="1701">
                  <c:v>-91.388888888890165</c:v>
                </c:pt>
                <c:pt idx="1702">
                  <c:v>-91.388888888890165</c:v>
                </c:pt>
                <c:pt idx="1703">
                  <c:v>-114.23611111111111</c:v>
                </c:pt>
                <c:pt idx="1704">
                  <c:v>-114.23611111111111</c:v>
                </c:pt>
                <c:pt idx="1705">
                  <c:v>-91.38888888888691</c:v>
                </c:pt>
                <c:pt idx="1706">
                  <c:v>-91.388888888890165</c:v>
                </c:pt>
                <c:pt idx="1707">
                  <c:v>-68.541666666666046</c:v>
                </c:pt>
                <c:pt idx="1708">
                  <c:v>-45.694444444445082</c:v>
                </c:pt>
                <c:pt idx="1709">
                  <c:v>-45.694444444445082</c:v>
                </c:pt>
                <c:pt idx="1710">
                  <c:v>0</c:v>
                </c:pt>
                <c:pt idx="1711">
                  <c:v>45.694444444445082</c:v>
                </c:pt>
                <c:pt idx="1712">
                  <c:v>68.541666666666046</c:v>
                </c:pt>
                <c:pt idx="1713">
                  <c:v>114.23611111111111</c:v>
                </c:pt>
                <c:pt idx="1714">
                  <c:v>137.0833333333353</c:v>
                </c:pt>
                <c:pt idx="1715">
                  <c:v>159.93055555555293</c:v>
                </c:pt>
                <c:pt idx="1716">
                  <c:v>182.77777777777712</c:v>
                </c:pt>
                <c:pt idx="1717">
                  <c:v>205.62500000000128</c:v>
                </c:pt>
                <c:pt idx="1718">
                  <c:v>228.47222222222223</c:v>
                </c:pt>
                <c:pt idx="1719">
                  <c:v>251.31944444444318</c:v>
                </c:pt>
                <c:pt idx="1720">
                  <c:v>251.31944444444318</c:v>
                </c:pt>
                <c:pt idx="1721">
                  <c:v>205.62500000000128</c:v>
                </c:pt>
                <c:pt idx="1722">
                  <c:v>137.08333333333204</c:v>
                </c:pt>
                <c:pt idx="1723">
                  <c:v>68.541666666669286</c:v>
                </c:pt>
                <c:pt idx="1724">
                  <c:v>0</c:v>
                </c:pt>
                <c:pt idx="1725">
                  <c:v>-137.08333333333854</c:v>
                </c:pt>
                <c:pt idx="1726">
                  <c:v>-319.86111111110586</c:v>
                </c:pt>
                <c:pt idx="1727">
                  <c:v>-525.48611111110722</c:v>
                </c:pt>
                <c:pt idx="1728">
                  <c:v>-753.9583333333361</c:v>
                </c:pt>
                <c:pt idx="1729">
                  <c:v>-982.43055555555793</c:v>
                </c:pt>
                <c:pt idx="1730">
                  <c:v>-1119.5138888888901</c:v>
                </c:pt>
                <c:pt idx="1731">
                  <c:v>-1165.2083333333317</c:v>
                </c:pt>
                <c:pt idx="1732">
                  <c:v>-1165.2083333333317</c:v>
                </c:pt>
                <c:pt idx="1733">
                  <c:v>-1119.5138888888901</c:v>
                </c:pt>
                <c:pt idx="1734">
                  <c:v>-1073.8194444444448</c:v>
                </c:pt>
                <c:pt idx="1735">
                  <c:v>-1050.9722222222208</c:v>
                </c:pt>
                <c:pt idx="1736">
                  <c:v>-1073.8194444444448</c:v>
                </c:pt>
                <c:pt idx="1737">
                  <c:v>-1073.8194444444448</c:v>
                </c:pt>
                <c:pt idx="1738">
                  <c:v>-1050.9722222222208</c:v>
                </c:pt>
                <c:pt idx="1739">
                  <c:v>-1005.2777777777761</c:v>
                </c:pt>
                <c:pt idx="1740">
                  <c:v>-891.04166666666799</c:v>
                </c:pt>
                <c:pt idx="1741">
                  <c:v>-731.11111111111154</c:v>
                </c:pt>
                <c:pt idx="1742">
                  <c:v>-616.8749999999975</c:v>
                </c:pt>
                <c:pt idx="1743">
                  <c:v>-548.33333333333462</c:v>
                </c:pt>
                <c:pt idx="1744">
                  <c:v>-479.79166666666862</c:v>
                </c:pt>
                <c:pt idx="1745">
                  <c:v>-456.94444444444446</c:v>
                </c:pt>
                <c:pt idx="1746">
                  <c:v>-456.94444444444446</c:v>
                </c:pt>
                <c:pt idx="1747">
                  <c:v>-411.24999999999932</c:v>
                </c:pt>
                <c:pt idx="1748">
                  <c:v>-365.55555555555424</c:v>
                </c:pt>
                <c:pt idx="1749">
                  <c:v>-319.86111111111234</c:v>
                </c:pt>
                <c:pt idx="1750">
                  <c:v>-251.31944444444639</c:v>
                </c:pt>
                <c:pt idx="1751">
                  <c:v>-228.47222222222223</c:v>
                </c:pt>
                <c:pt idx="1752">
                  <c:v>-228.47222222222223</c:v>
                </c:pt>
                <c:pt idx="1753">
                  <c:v>-228.47222222222223</c:v>
                </c:pt>
                <c:pt idx="1754">
                  <c:v>-228.47222222222223</c:v>
                </c:pt>
                <c:pt idx="1755">
                  <c:v>-228.47222222222223</c:v>
                </c:pt>
                <c:pt idx="1756">
                  <c:v>-228.47222222222223</c:v>
                </c:pt>
                <c:pt idx="1757">
                  <c:v>-251.31944444444318</c:v>
                </c:pt>
                <c:pt idx="1758">
                  <c:v>-251.31944444444318</c:v>
                </c:pt>
                <c:pt idx="1759">
                  <c:v>-251.31944444444318</c:v>
                </c:pt>
                <c:pt idx="1760">
                  <c:v>-274.16666666666731</c:v>
                </c:pt>
                <c:pt idx="1761">
                  <c:v>-274.16666666666731</c:v>
                </c:pt>
                <c:pt idx="1762">
                  <c:v>-274.16666666666731</c:v>
                </c:pt>
                <c:pt idx="1763">
                  <c:v>-274.16666666666731</c:v>
                </c:pt>
                <c:pt idx="1764">
                  <c:v>-297.01388888888829</c:v>
                </c:pt>
                <c:pt idx="1765">
                  <c:v>-365.55555555555424</c:v>
                </c:pt>
                <c:pt idx="1766">
                  <c:v>-502.6388888888896</c:v>
                </c:pt>
                <c:pt idx="1767">
                  <c:v>-685.41666666666663</c:v>
                </c:pt>
                <c:pt idx="1768">
                  <c:v>-913.88888888888891</c:v>
                </c:pt>
                <c:pt idx="1769">
                  <c:v>-1165.2083333333351</c:v>
                </c:pt>
                <c:pt idx="1770">
                  <c:v>-1370.8333333333328</c:v>
                </c:pt>
                <c:pt idx="1771">
                  <c:v>-1462.2222222222204</c:v>
                </c:pt>
                <c:pt idx="1772">
                  <c:v>-1462.2222222222204</c:v>
                </c:pt>
                <c:pt idx="1773">
                  <c:v>-1416.5277777777787</c:v>
                </c:pt>
                <c:pt idx="1774">
                  <c:v>-1302.2916666666677</c:v>
                </c:pt>
                <c:pt idx="1775">
                  <c:v>-1165.2083333333333</c:v>
                </c:pt>
                <c:pt idx="1776">
                  <c:v>-1096.6666666666661</c:v>
                </c:pt>
                <c:pt idx="1777">
                  <c:v>-1119.5138888888882</c:v>
                </c:pt>
                <c:pt idx="1778">
                  <c:v>-1233.7500000000014</c:v>
                </c:pt>
                <c:pt idx="1779">
                  <c:v>-1416.5277777777787</c:v>
                </c:pt>
                <c:pt idx="1780">
                  <c:v>-1576.4583333333328</c:v>
                </c:pt>
                <c:pt idx="1781">
                  <c:v>-1622.1527777777781</c:v>
                </c:pt>
                <c:pt idx="1782">
                  <c:v>-1530.7638888888878</c:v>
                </c:pt>
                <c:pt idx="1783">
                  <c:v>-1347.9861111111109</c:v>
                </c:pt>
                <c:pt idx="1784">
                  <c:v>-1119.5138888888894</c:v>
                </c:pt>
                <c:pt idx="1785">
                  <c:v>-959.58333333333348</c:v>
                </c:pt>
                <c:pt idx="1786">
                  <c:v>-891.04166666666731</c:v>
                </c:pt>
                <c:pt idx="1787">
                  <c:v>-868.19444444444468</c:v>
                </c:pt>
                <c:pt idx="1788">
                  <c:v>-891.0416666666664</c:v>
                </c:pt>
                <c:pt idx="1789">
                  <c:v>-982.43055555555577</c:v>
                </c:pt>
                <c:pt idx="1790">
                  <c:v>-1142.3611111111109</c:v>
                </c:pt>
                <c:pt idx="1791">
                  <c:v>-1347.9861111111109</c:v>
                </c:pt>
                <c:pt idx="1792">
                  <c:v>-1553.6111111111111</c:v>
                </c:pt>
                <c:pt idx="1793">
                  <c:v>-1622.1527777777781</c:v>
                </c:pt>
                <c:pt idx="1794">
                  <c:v>-1987.708333333333</c:v>
                </c:pt>
                <c:pt idx="1795">
                  <c:v>-1188.0555555555557</c:v>
                </c:pt>
                <c:pt idx="1796">
                  <c:v>0</c:v>
                </c:pt>
                <c:pt idx="1797">
                  <c:v>0</c:v>
                </c:pt>
                <c:pt idx="1798">
                  <c:v>0</c:v>
                </c:pt>
                <c:pt idx="1799">
                  <c:v>0</c:v>
                </c:pt>
                <c:pt idx="1800">
                  <c:v>0</c:v>
                </c:pt>
              </c:numCache>
            </c:numRef>
          </c:yVal>
          <c:smooth val="1"/>
          <c:extLst xmlns:c16r2="http://schemas.microsoft.com/office/drawing/2015/06/chart">
            <c:ext xmlns:c16="http://schemas.microsoft.com/office/drawing/2014/chart" uri="{C3380CC4-5D6E-409C-BE32-E72D297353CC}">
              <c16:uniqueId val="{00000006-1C66-4399-A499-B601F9C002D5}"/>
            </c:ext>
          </c:extLst>
        </c:ser>
        <c:ser>
          <c:idx val="3"/>
          <c:order val="3"/>
          <c:tx>
            <c:v>total resistance</c:v>
          </c:tx>
          <c:spPr>
            <a:ln w="0" cap="rnd">
              <a:solidFill>
                <a:schemeClr val="tx1"/>
              </a:solidFill>
              <a:prstDash val="sysDash"/>
              <a:round/>
            </a:ln>
            <a:effectLst/>
          </c:spPr>
          <c:marker>
            <c:symbol val="none"/>
          </c:marker>
          <c:yVal>
            <c:numRef>
              <c:f>WLTC_class_3!$M$3:$M$1803</c:f>
              <c:numCache>
                <c:formatCode>General</c:formatCode>
                <c:ptCount val="1801"/>
                <c:pt idx="0">
                  <c:v>0</c:v>
                </c:pt>
                <c:pt idx="1">
                  <c:v>0</c:v>
                </c:pt>
                <c:pt idx="2">
                  <c:v>0</c:v>
                </c:pt>
                <c:pt idx="3">
                  <c:v>0</c:v>
                </c:pt>
                <c:pt idx="4">
                  <c:v>0</c:v>
                </c:pt>
                <c:pt idx="5">
                  <c:v>0</c:v>
                </c:pt>
                <c:pt idx="6">
                  <c:v>0</c:v>
                </c:pt>
                <c:pt idx="7">
                  <c:v>0</c:v>
                </c:pt>
                <c:pt idx="8">
                  <c:v>0</c:v>
                </c:pt>
                <c:pt idx="9">
                  <c:v>0</c:v>
                </c:pt>
                <c:pt idx="10">
                  <c:v>0</c:v>
                </c:pt>
                <c:pt idx="11">
                  <c:v>45.694444444444443</c:v>
                </c:pt>
                <c:pt idx="12">
                  <c:v>743.42762648518487</c:v>
                </c:pt>
                <c:pt idx="13">
                  <c:v>1543.1479996657408</c:v>
                </c:pt>
                <c:pt idx="14">
                  <c:v>2229.1877299222219</c:v>
                </c:pt>
                <c:pt idx="15">
                  <c:v>2116.5845814361105</c:v>
                </c:pt>
                <c:pt idx="16">
                  <c:v>1958.3996475101849</c:v>
                </c:pt>
                <c:pt idx="17">
                  <c:v>2326.6590191768519</c:v>
                </c:pt>
                <c:pt idx="18">
                  <c:v>2445.2895429990745</c:v>
                </c:pt>
                <c:pt idx="19">
                  <c:v>1696.1959440740739</c:v>
                </c:pt>
                <c:pt idx="20">
                  <c:v>852.75206608796304</c:v>
                </c:pt>
                <c:pt idx="21">
                  <c:v>556.52939917685205</c:v>
                </c:pt>
                <c:pt idx="22">
                  <c:v>533.94971244351837</c:v>
                </c:pt>
                <c:pt idx="23">
                  <c:v>557.4740745777782</c:v>
                </c:pt>
                <c:pt idx="24">
                  <c:v>832.05271743611115</c:v>
                </c:pt>
                <c:pt idx="25">
                  <c:v>1017.2456670962955</c:v>
                </c:pt>
                <c:pt idx="26">
                  <c:v>1133.11758695463</c:v>
                </c:pt>
                <c:pt idx="27">
                  <c:v>1456.4225059546304</c:v>
                </c:pt>
                <c:pt idx="28">
                  <c:v>1529.1562734777779</c:v>
                </c:pt>
                <c:pt idx="29">
                  <c:v>1465.1031787324061</c:v>
                </c:pt>
                <c:pt idx="30">
                  <c:v>1172.2844739990735</c:v>
                </c:pt>
                <c:pt idx="31">
                  <c:v>854.8084133101853</c:v>
                </c:pt>
                <c:pt idx="32">
                  <c:v>719.35306188796255</c:v>
                </c:pt>
                <c:pt idx="33">
                  <c:v>652.05230451018554</c:v>
                </c:pt>
                <c:pt idx="34">
                  <c:v>538.86332920000029</c:v>
                </c:pt>
                <c:pt idx="35">
                  <c:v>356.2964016435194</c:v>
                </c:pt>
                <c:pt idx="36">
                  <c:v>-9.8902815148142071</c:v>
                </c:pt>
                <c:pt idx="37">
                  <c:v>-584.16243733426018</c:v>
                </c:pt>
                <c:pt idx="38">
                  <c:v>-909.5089746750009</c:v>
                </c:pt>
                <c:pt idx="39">
                  <c:v>-823.40936675925866</c:v>
                </c:pt>
                <c:pt idx="40">
                  <c:v>-690.40168044814868</c:v>
                </c:pt>
                <c:pt idx="41">
                  <c:v>-899.67612066759284</c:v>
                </c:pt>
                <c:pt idx="42">
                  <c:v>-1270.0295267592583</c:v>
                </c:pt>
                <c:pt idx="43">
                  <c:v>-1183.6448322675926</c:v>
                </c:pt>
                <c:pt idx="44">
                  <c:v>-592.87040936666756</c:v>
                </c:pt>
                <c:pt idx="45">
                  <c:v>-45.865977934259433</c:v>
                </c:pt>
                <c:pt idx="46">
                  <c:v>45.033140755555856</c:v>
                </c:pt>
                <c:pt idx="47">
                  <c:v>-92.901894652777813</c:v>
                </c:pt>
                <c:pt idx="48">
                  <c:v>-25.349018281481328</c:v>
                </c:pt>
                <c:pt idx="49">
                  <c:v>225.45527804074121</c:v>
                </c:pt>
                <c:pt idx="50">
                  <c:v>271.14972248518467</c:v>
                </c:pt>
                <c:pt idx="51">
                  <c:v>-117.58700030000034</c:v>
                </c:pt>
                <c:pt idx="52">
                  <c:v>-621.56048333425906</c:v>
                </c:pt>
                <c:pt idx="53">
                  <c:v>-463.40590804537021</c:v>
                </c:pt>
                <c:pt idx="54">
                  <c:v>107.17696184351855</c:v>
                </c:pt>
                <c:pt idx="55">
                  <c:v>335.59202444444446</c:v>
                </c:pt>
                <c:pt idx="56">
                  <c:v>358.43924666666669</c:v>
                </c:pt>
                <c:pt idx="57">
                  <c:v>426.98091333333349</c:v>
                </c:pt>
                <c:pt idx="58">
                  <c:v>495.69548192499991</c:v>
                </c:pt>
                <c:pt idx="59">
                  <c:v>907.12265303333299</c:v>
                </c:pt>
                <c:pt idx="60">
                  <c:v>977.02405459166698</c:v>
                </c:pt>
                <c:pt idx="61">
                  <c:v>634.74263959166683</c:v>
                </c:pt>
                <c:pt idx="62">
                  <c:v>566.64496799166648</c:v>
                </c:pt>
                <c:pt idx="63">
                  <c:v>635.41503596666712</c:v>
                </c:pt>
                <c:pt idx="64">
                  <c:v>727.51474388055578</c:v>
                </c:pt>
                <c:pt idx="65">
                  <c:v>591.01083359629649</c:v>
                </c:pt>
                <c:pt idx="66">
                  <c:v>499.87738417685142</c:v>
                </c:pt>
                <c:pt idx="67">
                  <c:v>865.69264838518507</c:v>
                </c:pt>
                <c:pt idx="68">
                  <c:v>1461.4643875546296</c:v>
                </c:pt>
                <c:pt idx="69">
                  <c:v>1784.3174846518514</c:v>
                </c:pt>
                <c:pt idx="70">
                  <c:v>1879.5963110879632</c:v>
                </c:pt>
                <c:pt idx="71">
                  <c:v>1769.766708707408</c:v>
                </c:pt>
                <c:pt idx="72">
                  <c:v>1431.202329329629</c:v>
                </c:pt>
                <c:pt idx="73">
                  <c:v>1045.6599043851847</c:v>
                </c:pt>
                <c:pt idx="74">
                  <c:v>841.85855719907397</c:v>
                </c:pt>
                <c:pt idx="75">
                  <c:v>820.54610638518477</c:v>
                </c:pt>
                <c:pt idx="76">
                  <c:v>867.99091599629651</c:v>
                </c:pt>
                <c:pt idx="77">
                  <c:v>824.27666108796257</c:v>
                </c:pt>
                <c:pt idx="78">
                  <c:v>620.1278498138887</c:v>
                </c:pt>
                <c:pt idx="79">
                  <c:v>323.48775164351912</c:v>
                </c:pt>
                <c:pt idx="80">
                  <c:v>162.62627694444444</c:v>
                </c:pt>
                <c:pt idx="81">
                  <c:v>1.7766610879623386</c:v>
                </c:pt>
                <c:pt idx="82">
                  <c:v>45.313744887962955</c:v>
                </c:pt>
                <c:pt idx="83">
                  <c:v>250.41007768518645</c:v>
                </c:pt>
                <c:pt idx="84">
                  <c:v>135.64956855462921</c:v>
                </c:pt>
                <c:pt idx="85">
                  <c:v>65.730378732406081</c:v>
                </c:pt>
                <c:pt idx="86">
                  <c:v>87.564381443519153</c:v>
                </c:pt>
                <c:pt idx="87">
                  <c:v>132.09831955185317</c:v>
                </c:pt>
                <c:pt idx="88">
                  <c:v>-234.10994670000071</c:v>
                </c:pt>
                <c:pt idx="89">
                  <c:v>-1197.2990797120376</c:v>
                </c:pt>
                <c:pt idx="90">
                  <c:v>-1889.1745464083326</c:v>
                </c:pt>
                <c:pt idx="91">
                  <c:v>-1986.7606292592595</c:v>
                </c:pt>
                <c:pt idx="92">
                  <c:v>-1420.2050223148149</c:v>
                </c:pt>
                <c:pt idx="93">
                  <c:v>-782.55477707037062</c:v>
                </c:pt>
                <c:pt idx="94">
                  <c:v>-806.76908666666691</c:v>
                </c:pt>
                <c:pt idx="95">
                  <c:v>-1059.5398162675926</c:v>
                </c:pt>
                <c:pt idx="96">
                  <c:v>-900.7754592925927</c:v>
                </c:pt>
                <c:pt idx="97">
                  <c:v>-467.16871879999985</c:v>
                </c:pt>
                <c:pt idx="98">
                  <c:v>-467.36130640370374</c:v>
                </c:pt>
                <c:pt idx="99">
                  <c:v>-502.63888888888891</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45.694444444444443</c:v>
                </c:pt>
                <c:pt idx="138">
                  <c:v>789.12207092962979</c:v>
                </c:pt>
                <c:pt idx="139">
                  <c:v>1703.0956319546297</c:v>
                </c:pt>
                <c:pt idx="140">
                  <c:v>2594.9342128435196</c:v>
                </c:pt>
                <c:pt idx="141">
                  <c:v>2711.534502813889</c:v>
                </c:pt>
                <c:pt idx="142">
                  <c:v>2006.4030086074072</c:v>
                </c:pt>
                <c:pt idx="143">
                  <c:v>1163.1488721027779</c:v>
                </c:pt>
                <c:pt idx="144">
                  <c:v>798.51356273240776</c:v>
                </c:pt>
                <c:pt idx="145">
                  <c:v>1027.8545637629636</c:v>
                </c:pt>
                <c:pt idx="146">
                  <c:v>1418.3255236888883</c:v>
                </c:pt>
                <c:pt idx="147">
                  <c:v>1489.8394906629624</c:v>
                </c:pt>
                <c:pt idx="148">
                  <c:v>1241.4166871101859</c:v>
                </c:pt>
                <c:pt idx="149">
                  <c:v>855.0382137629631</c:v>
                </c:pt>
                <c:pt idx="150">
                  <c:v>421.78059759629605</c:v>
                </c:pt>
                <c:pt idx="151">
                  <c:v>-218.50325941111149</c:v>
                </c:pt>
                <c:pt idx="152">
                  <c:v>-1181.039918903703</c:v>
                </c:pt>
                <c:pt idx="153">
                  <c:v>-1894.7370551148147</c:v>
                </c:pt>
                <c:pt idx="154">
                  <c:v>-1762.6693006675928</c:v>
                </c:pt>
                <c:pt idx="155">
                  <c:v>-851.68345644537055</c:v>
                </c:pt>
                <c:pt idx="156">
                  <c:v>198.50869111111081</c:v>
                </c:pt>
                <c:pt idx="157">
                  <c:v>838.58098636666682</c:v>
                </c:pt>
                <c:pt idx="158">
                  <c:v>1410.7114352138885</c:v>
                </c:pt>
                <c:pt idx="159">
                  <c:v>1732.8738733185187</c:v>
                </c:pt>
                <c:pt idx="160">
                  <c:v>1781.1338597694446</c:v>
                </c:pt>
                <c:pt idx="161">
                  <c:v>1601.7607556999997</c:v>
                </c:pt>
                <c:pt idx="162">
                  <c:v>1330.0296581250009</c:v>
                </c:pt>
                <c:pt idx="163">
                  <c:v>1286.9799727555555</c:v>
                </c:pt>
                <c:pt idx="164">
                  <c:v>1175.3169933101851</c:v>
                </c:pt>
                <c:pt idx="165">
                  <c:v>971.99166006574103</c:v>
                </c:pt>
                <c:pt idx="166">
                  <c:v>859.25450665833364</c:v>
                </c:pt>
                <c:pt idx="167">
                  <c:v>1089.4303702074078</c:v>
                </c:pt>
                <c:pt idx="168">
                  <c:v>1298.2999495407407</c:v>
                </c:pt>
                <c:pt idx="169">
                  <c:v>1027.5676036888883</c:v>
                </c:pt>
                <c:pt idx="170">
                  <c:v>434.96668185185086</c:v>
                </c:pt>
                <c:pt idx="171">
                  <c:v>-274.37019511481452</c:v>
                </c:pt>
                <c:pt idx="172">
                  <c:v>-1077.9778968972219</c:v>
                </c:pt>
                <c:pt idx="173">
                  <c:v>-1449.9611823148148</c:v>
                </c:pt>
                <c:pt idx="174">
                  <c:v>-929.84926148981447</c:v>
                </c:pt>
                <c:pt idx="175">
                  <c:v>-86.739091334259271</c:v>
                </c:pt>
                <c:pt idx="176">
                  <c:v>507.04961217685144</c:v>
                </c:pt>
                <c:pt idx="177">
                  <c:v>987.80896039907373</c:v>
                </c:pt>
                <c:pt idx="178">
                  <c:v>1127.3122091518517</c:v>
                </c:pt>
                <c:pt idx="179">
                  <c:v>786.49654709629635</c:v>
                </c:pt>
                <c:pt idx="180">
                  <c:v>444.34605371851865</c:v>
                </c:pt>
                <c:pt idx="181">
                  <c:v>284.27532664351799</c:v>
                </c:pt>
                <c:pt idx="182">
                  <c:v>101.0798804296297</c:v>
                </c:pt>
                <c:pt idx="183">
                  <c:v>-334.24473200092541</c:v>
                </c:pt>
                <c:pt idx="184">
                  <c:v>-702.63882011944429</c:v>
                </c:pt>
                <c:pt idx="185">
                  <c:v>-796.97463139259287</c:v>
                </c:pt>
                <c:pt idx="186">
                  <c:v>-708.33604527777834</c:v>
                </c:pt>
                <c:pt idx="187">
                  <c:v>-527.54557234166646</c:v>
                </c:pt>
                <c:pt idx="188">
                  <c:v>-369.1519227861109</c:v>
                </c:pt>
                <c:pt idx="189">
                  <c:v>-233.15770555648191</c:v>
                </c:pt>
                <c:pt idx="190">
                  <c:v>-96.933901134259301</c:v>
                </c:pt>
                <c:pt idx="191">
                  <c:v>-6.0800832231480504</c:v>
                </c:pt>
                <c:pt idx="192">
                  <c:v>84.804093325000125</c:v>
                </c:pt>
                <c:pt idx="193">
                  <c:v>198.79923275462934</c:v>
                </c:pt>
                <c:pt idx="194">
                  <c:v>244.31792915185179</c:v>
                </c:pt>
                <c:pt idx="195">
                  <c:v>312.74480222222235</c:v>
                </c:pt>
                <c:pt idx="196">
                  <c:v>358.43924666666669</c:v>
                </c:pt>
                <c:pt idx="197">
                  <c:v>358.43924666666669</c:v>
                </c:pt>
                <c:pt idx="198">
                  <c:v>472.67535777777766</c:v>
                </c:pt>
                <c:pt idx="199">
                  <c:v>587.20201053240748</c:v>
                </c:pt>
                <c:pt idx="200">
                  <c:v>701.74052212962954</c:v>
                </c:pt>
                <c:pt idx="201">
                  <c:v>816.61701074074062</c:v>
                </c:pt>
                <c:pt idx="202">
                  <c:v>931.54093472222212</c:v>
                </c:pt>
                <c:pt idx="203">
                  <c:v>1275.3699286805556</c:v>
                </c:pt>
                <c:pt idx="204">
                  <c:v>1437.4054287962963</c:v>
                </c:pt>
                <c:pt idx="205">
                  <c:v>1462.350243096296</c:v>
                </c:pt>
                <c:pt idx="206">
                  <c:v>1670.7502122629628</c:v>
                </c:pt>
                <c:pt idx="207">
                  <c:v>1697.325143065741</c:v>
                </c:pt>
                <c:pt idx="208">
                  <c:v>1541.0127203851853</c:v>
                </c:pt>
                <c:pt idx="209">
                  <c:v>1658.7552540740744</c:v>
                </c:pt>
                <c:pt idx="210">
                  <c:v>1641.008282874074</c:v>
                </c:pt>
                <c:pt idx="211">
                  <c:v>1302.2657836805561</c:v>
                </c:pt>
                <c:pt idx="212">
                  <c:v>1076.8861104296295</c:v>
                </c:pt>
                <c:pt idx="213">
                  <c:v>942.26016645833306</c:v>
                </c:pt>
                <c:pt idx="214">
                  <c:v>990.09655505185231</c:v>
                </c:pt>
                <c:pt idx="215">
                  <c:v>1175.8876647324071</c:v>
                </c:pt>
                <c:pt idx="216">
                  <c:v>1316.9411013888889</c:v>
                </c:pt>
                <c:pt idx="217">
                  <c:v>1321.5283388805556</c:v>
                </c:pt>
                <c:pt idx="218">
                  <c:v>1211.6228399074071</c:v>
                </c:pt>
                <c:pt idx="219">
                  <c:v>1055.4719346629622</c:v>
                </c:pt>
                <c:pt idx="220">
                  <c:v>898.45580826296327</c:v>
                </c:pt>
                <c:pt idx="221">
                  <c:v>717.90867877685287</c:v>
                </c:pt>
                <c:pt idx="222">
                  <c:v>604.67630010277719</c:v>
                </c:pt>
                <c:pt idx="223">
                  <c:v>582.84039997685102</c:v>
                </c:pt>
                <c:pt idx="224">
                  <c:v>583.6038722629637</c:v>
                </c:pt>
                <c:pt idx="225">
                  <c:v>653.17014292962972</c:v>
                </c:pt>
                <c:pt idx="226">
                  <c:v>677.56850176296166</c:v>
                </c:pt>
                <c:pt idx="227">
                  <c:v>656.02693811018514</c:v>
                </c:pt>
                <c:pt idx="228">
                  <c:v>634.4972333000012</c:v>
                </c:pt>
                <c:pt idx="229">
                  <c:v>589.86534115185259</c:v>
                </c:pt>
                <c:pt idx="230">
                  <c:v>499.27834719907332</c:v>
                </c:pt>
                <c:pt idx="231">
                  <c:v>362.19501386574137</c:v>
                </c:pt>
                <c:pt idx="232">
                  <c:v>64.37923004074041</c:v>
                </c:pt>
                <c:pt idx="233">
                  <c:v>-327.44909300833433</c:v>
                </c:pt>
                <c:pt idx="234">
                  <c:v>-469.64595926759222</c:v>
                </c:pt>
                <c:pt idx="235">
                  <c:v>-291.5502897222226</c:v>
                </c:pt>
                <c:pt idx="236">
                  <c:v>2.5947079666672725</c:v>
                </c:pt>
                <c:pt idx="237">
                  <c:v>92.574766355555795</c:v>
                </c:pt>
                <c:pt idx="238">
                  <c:v>-114.90211050370475</c:v>
                </c:pt>
                <c:pt idx="239">
                  <c:v>-529.54255360092623</c:v>
                </c:pt>
                <c:pt idx="240">
                  <c:v>-832.18038000092554</c:v>
                </c:pt>
                <c:pt idx="241">
                  <c:v>-700.79498335648111</c:v>
                </c:pt>
                <c:pt idx="242">
                  <c:v>-636.09558168981482</c:v>
                </c:pt>
                <c:pt idx="243">
                  <c:v>-732.02047787037009</c:v>
                </c:pt>
                <c:pt idx="244">
                  <c:v>-690.40168044814868</c:v>
                </c:pt>
                <c:pt idx="245">
                  <c:v>-899.67612066759284</c:v>
                </c:pt>
                <c:pt idx="246">
                  <c:v>-1270.0295267592583</c:v>
                </c:pt>
                <c:pt idx="247">
                  <c:v>-1183.6448322675926</c:v>
                </c:pt>
                <c:pt idx="248">
                  <c:v>-592.87040936666756</c:v>
                </c:pt>
                <c:pt idx="249">
                  <c:v>-45.865977934259433</c:v>
                </c:pt>
                <c:pt idx="250">
                  <c:v>45.033140755555856</c:v>
                </c:pt>
                <c:pt idx="251">
                  <c:v>-92.901894652777813</c:v>
                </c:pt>
                <c:pt idx="252">
                  <c:v>-25.349018281481328</c:v>
                </c:pt>
                <c:pt idx="253">
                  <c:v>225.45527804074121</c:v>
                </c:pt>
                <c:pt idx="254">
                  <c:v>271.14972248518467</c:v>
                </c:pt>
                <c:pt idx="255">
                  <c:v>-117.58700030000034</c:v>
                </c:pt>
                <c:pt idx="256">
                  <c:v>-301.69937222314786</c:v>
                </c:pt>
                <c:pt idx="257">
                  <c:v>291.46887664351868</c:v>
                </c:pt>
                <c:pt idx="258">
                  <c:v>1137.4543417740738</c:v>
                </c:pt>
                <c:pt idx="259">
                  <c:v>1550.6788390657407</c:v>
                </c:pt>
                <c:pt idx="260">
                  <c:v>1575.991514662963</c:v>
                </c:pt>
                <c:pt idx="261">
                  <c:v>1532.9980402074066</c:v>
                </c:pt>
                <c:pt idx="262">
                  <c:v>1627.2864161101852</c:v>
                </c:pt>
                <c:pt idx="263">
                  <c:v>1928.1710312212963</c:v>
                </c:pt>
                <c:pt idx="264">
                  <c:v>2070.7701494212965</c:v>
                </c:pt>
                <c:pt idx="265">
                  <c:v>1871.0024689546296</c:v>
                </c:pt>
                <c:pt idx="266">
                  <c:v>1464.9179436111101</c:v>
                </c:pt>
                <c:pt idx="267">
                  <c:v>1285.5469741333329</c:v>
                </c:pt>
                <c:pt idx="268">
                  <c:v>1221.1741649916669</c:v>
                </c:pt>
                <c:pt idx="269">
                  <c:v>1087.196662533333</c:v>
                </c:pt>
                <c:pt idx="270">
                  <c:v>770.54811188055567</c:v>
                </c:pt>
                <c:pt idx="271">
                  <c:v>336.66885518518581</c:v>
                </c:pt>
                <c:pt idx="272">
                  <c:v>244.41095031111041</c:v>
                </c:pt>
                <c:pt idx="273">
                  <c:v>-30.402497630555267</c:v>
                </c:pt>
                <c:pt idx="274">
                  <c:v>-627.80767377870359</c:v>
                </c:pt>
                <c:pt idx="275">
                  <c:v>-907.7863592000009</c:v>
                </c:pt>
                <c:pt idx="276">
                  <c:v>-1072.9499848148141</c:v>
                </c:pt>
                <c:pt idx="277">
                  <c:v>-1239.0623178370372</c:v>
                </c:pt>
                <c:pt idx="278">
                  <c:v>-1655.732994786111</c:v>
                </c:pt>
                <c:pt idx="279">
                  <c:v>-1800.0397863194439</c:v>
                </c:pt>
                <c:pt idx="280">
                  <c:v>-845.01712667037043</c:v>
                </c:pt>
                <c:pt idx="281">
                  <c:v>707.40999759629642</c:v>
                </c:pt>
                <c:pt idx="282">
                  <c:v>1829.6839135101852</c:v>
                </c:pt>
                <c:pt idx="283">
                  <c:v>2039.6528075518518</c:v>
                </c:pt>
                <c:pt idx="284">
                  <c:v>2090.1970442629631</c:v>
                </c:pt>
                <c:pt idx="285">
                  <c:v>2027.6030615101849</c:v>
                </c:pt>
                <c:pt idx="286">
                  <c:v>1896.1159159962965</c:v>
                </c:pt>
                <c:pt idx="287">
                  <c:v>1902.2286749990747</c:v>
                </c:pt>
                <c:pt idx="288">
                  <c:v>1908.8580051851841</c:v>
                </c:pt>
                <c:pt idx="289">
                  <c:v>1596.1427954435196</c:v>
                </c:pt>
                <c:pt idx="290">
                  <c:v>983.61643302222228</c:v>
                </c:pt>
                <c:pt idx="291">
                  <c:v>413.8447079666667</c:v>
                </c:pt>
                <c:pt idx="292">
                  <c:v>24.03309968888982</c:v>
                </c:pt>
                <c:pt idx="293">
                  <c:v>-24.199848600927282</c:v>
                </c:pt>
                <c:pt idx="294">
                  <c:v>111.07335099907311</c:v>
                </c:pt>
                <c:pt idx="295">
                  <c:v>269.88798946666793</c:v>
                </c:pt>
                <c:pt idx="296">
                  <c:v>406.74956244351847</c:v>
                </c:pt>
                <c:pt idx="297">
                  <c:v>498.36021168888851</c:v>
                </c:pt>
                <c:pt idx="298">
                  <c:v>521.87556110277762</c:v>
                </c:pt>
                <c:pt idx="299">
                  <c:v>453.78168433240648</c:v>
                </c:pt>
                <c:pt idx="300">
                  <c:v>362.39279544351939</c:v>
                </c:pt>
                <c:pt idx="301">
                  <c:v>247.70889443611205</c:v>
                </c:pt>
                <c:pt idx="302">
                  <c:v>109.5143875518509</c:v>
                </c:pt>
                <c:pt idx="303">
                  <c:v>-6.4749348481491875</c:v>
                </c:pt>
                <c:pt idx="304">
                  <c:v>-168.55431268148155</c:v>
                </c:pt>
                <c:pt idx="305">
                  <c:v>-285.92471588981476</c:v>
                </c:pt>
                <c:pt idx="306">
                  <c:v>-174.71616729259259</c:v>
                </c:pt>
                <c:pt idx="307">
                  <c:v>51.796974133333322</c:v>
                </c:pt>
                <c:pt idx="308">
                  <c:v>233.61299977685275</c:v>
                </c:pt>
                <c:pt idx="309">
                  <c:v>256.07884162129756</c:v>
                </c:pt>
                <c:pt idx="310">
                  <c:v>186.7801064435188</c:v>
                </c:pt>
                <c:pt idx="311">
                  <c:v>117.30277709629561</c:v>
                </c:pt>
                <c:pt idx="312">
                  <c:v>-21.070561134260288</c:v>
                </c:pt>
                <c:pt idx="313">
                  <c:v>-182.98130622592601</c:v>
                </c:pt>
                <c:pt idx="314">
                  <c:v>-299.65464666666679</c:v>
                </c:pt>
                <c:pt idx="315">
                  <c:v>-302.32620672592594</c:v>
                </c:pt>
                <c:pt idx="316">
                  <c:v>-236.02254083333321</c:v>
                </c:pt>
                <c:pt idx="317">
                  <c:v>-306.55910200092592</c:v>
                </c:pt>
                <c:pt idx="318">
                  <c:v>-468.97740555555526</c:v>
                </c:pt>
                <c:pt idx="319">
                  <c:v>-517.42310148148101</c:v>
                </c:pt>
                <c:pt idx="320">
                  <c:v>-177.15270900833306</c:v>
                </c:pt>
                <c:pt idx="321">
                  <c:v>96.400855496295605</c:v>
                </c:pt>
                <c:pt idx="322">
                  <c:v>209.79854643611046</c:v>
                </c:pt>
                <c:pt idx="323">
                  <c:v>232.64576865833379</c:v>
                </c:pt>
                <c:pt idx="324">
                  <c:v>140.55673370277776</c:v>
                </c:pt>
                <c:pt idx="325">
                  <c:v>277.18279006574028</c:v>
                </c:pt>
                <c:pt idx="326">
                  <c:v>300.03001228796359</c:v>
                </c:pt>
                <c:pt idx="327">
                  <c:v>231.15036860740787</c:v>
                </c:pt>
                <c:pt idx="328">
                  <c:v>-340.36389477870409</c:v>
                </c:pt>
                <c:pt idx="329">
                  <c:v>-960.14763168981483</c:v>
                </c:pt>
                <c:pt idx="330">
                  <c:v>-460.21255891203731</c:v>
                </c:pt>
                <c:pt idx="331">
                  <c:v>179.02013028796281</c:v>
                </c:pt>
                <c:pt idx="332">
                  <c:v>133.16630299907445</c:v>
                </c:pt>
                <c:pt idx="333">
                  <c:v>109.7005235472223</c:v>
                </c:pt>
                <c:pt idx="334">
                  <c:v>155.17083586666652</c:v>
                </c:pt>
                <c:pt idx="335">
                  <c:v>109.04093472222226</c:v>
                </c:pt>
                <c:pt idx="336">
                  <c:v>200.07998775462974</c:v>
                </c:pt>
                <c:pt idx="337">
                  <c:v>359.87392944351842</c:v>
                </c:pt>
                <c:pt idx="338">
                  <c:v>611.32998775462943</c:v>
                </c:pt>
                <c:pt idx="339">
                  <c:v>1114.6071195518518</c:v>
                </c:pt>
                <c:pt idx="340">
                  <c:v>1664.8302780407407</c:v>
                </c:pt>
                <c:pt idx="341">
                  <c:v>1804.9582506212967</c:v>
                </c:pt>
                <c:pt idx="342">
                  <c:v>1259.8410353990735</c:v>
                </c:pt>
                <c:pt idx="343">
                  <c:v>644.01411990740723</c:v>
                </c:pt>
                <c:pt idx="344">
                  <c:v>484.44146422129626</c:v>
                </c:pt>
                <c:pt idx="345">
                  <c:v>621.76576923611071</c:v>
                </c:pt>
                <c:pt idx="346">
                  <c:v>622.87362231111149</c:v>
                </c:pt>
                <c:pt idx="347">
                  <c:v>531.7361408851857</c:v>
                </c:pt>
                <c:pt idx="348">
                  <c:v>623.76184962129582</c:v>
                </c:pt>
                <c:pt idx="349">
                  <c:v>601.69446488796291</c:v>
                </c:pt>
                <c:pt idx="350">
                  <c:v>487.98773251018514</c:v>
                </c:pt>
                <c:pt idx="351">
                  <c:v>373.88515196666663</c:v>
                </c:pt>
                <c:pt idx="352">
                  <c:v>328.05717695462965</c:v>
                </c:pt>
                <c:pt idx="353">
                  <c:v>327.92412074074002</c:v>
                </c:pt>
                <c:pt idx="354">
                  <c:v>350.63876110277732</c:v>
                </c:pt>
                <c:pt idx="355">
                  <c:v>419.18042776944509</c:v>
                </c:pt>
                <c:pt idx="356">
                  <c:v>442.29328806574085</c:v>
                </c:pt>
                <c:pt idx="357">
                  <c:v>351.037929744444</c:v>
                </c:pt>
                <c:pt idx="358">
                  <c:v>76.604676296296063</c:v>
                </c:pt>
                <c:pt idx="359">
                  <c:v>-313.23041248981474</c:v>
                </c:pt>
                <c:pt idx="360">
                  <c:v>-475.49976898148117</c:v>
                </c:pt>
                <c:pt idx="361">
                  <c:v>-340.47418201481526</c:v>
                </c:pt>
                <c:pt idx="362">
                  <c:v>-113.39252767499954</c:v>
                </c:pt>
                <c:pt idx="363">
                  <c:v>91.416583954629743</c:v>
                </c:pt>
                <c:pt idx="364">
                  <c:v>273.79780203611062</c:v>
                </c:pt>
                <c:pt idx="365">
                  <c:v>388.03391314722245</c:v>
                </c:pt>
                <c:pt idx="366">
                  <c:v>479.5212304296295</c:v>
                </c:pt>
                <c:pt idx="367">
                  <c:v>662.69746531851854</c:v>
                </c:pt>
                <c:pt idx="368">
                  <c:v>892.09396573240758</c:v>
                </c:pt>
                <c:pt idx="369">
                  <c:v>870.76088053240733</c:v>
                </c:pt>
                <c:pt idx="370">
                  <c:v>597.50117814722228</c:v>
                </c:pt>
                <c:pt idx="371">
                  <c:v>255.02432942129624</c:v>
                </c:pt>
                <c:pt idx="372">
                  <c:v>-362.65256551481463</c:v>
                </c:pt>
                <c:pt idx="373">
                  <c:v>-1027.8961789638893</c:v>
                </c:pt>
                <c:pt idx="374">
                  <c:v>-1214.003919741667</c:v>
                </c:pt>
                <c:pt idx="375">
                  <c:v>-965.19688968888852</c:v>
                </c:pt>
                <c:pt idx="376">
                  <c:v>-601.20077193425971</c:v>
                </c:pt>
                <c:pt idx="377">
                  <c:v>-327.92517869999989</c:v>
                </c:pt>
                <c:pt idx="378">
                  <c:v>-145.73631104537026</c:v>
                </c:pt>
                <c:pt idx="379">
                  <c:v>-31.860945925925989</c:v>
                </c:pt>
                <c:pt idx="380">
                  <c:v>-77.84379742222238</c:v>
                </c:pt>
                <c:pt idx="381">
                  <c:v>-169.57967604537038</c:v>
                </c:pt>
                <c:pt idx="382">
                  <c:v>-192.73997171203698</c:v>
                </c:pt>
                <c:pt idx="383">
                  <c:v>-238.67918266759261</c:v>
                </c:pt>
                <c:pt idx="384">
                  <c:v>-284.57285566759265</c:v>
                </c:pt>
                <c:pt idx="385">
                  <c:v>-170.4429997861111</c:v>
                </c:pt>
                <c:pt idx="386">
                  <c:v>-205.625</c:v>
                </c:pt>
                <c:pt idx="387">
                  <c:v>0</c:v>
                </c:pt>
                <c:pt idx="388">
                  <c:v>0</c:v>
                </c:pt>
                <c:pt idx="389">
                  <c:v>0</c:v>
                </c:pt>
                <c:pt idx="390">
                  <c:v>0</c:v>
                </c:pt>
                <c:pt idx="391">
                  <c:v>114.23611111111111</c:v>
                </c:pt>
                <c:pt idx="392">
                  <c:v>834.82149608796283</c:v>
                </c:pt>
                <c:pt idx="393">
                  <c:v>1337.5590505472221</c:v>
                </c:pt>
                <c:pt idx="394">
                  <c:v>1772.0981332444446</c:v>
                </c:pt>
                <c:pt idx="395">
                  <c:v>2070.1994779990741</c:v>
                </c:pt>
                <c:pt idx="396">
                  <c:v>2254.9315930361122</c:v>
                </c:pt>
                <c:pt idx="397">
                  <c:v>2326.4206564407405</c:v>
                </c:pt>
                <c:pt idx="398">
                  <c:v>2101.772910954629</c:v>
                </c:pt>
                <c:pt idx="399">
                  <c:v>1442.7333695962968</c:v>
                </c:pt>
                <c:pt idx="400">
                  <c:v>690.42863327407451</c:v>
                </c:pt>
                <c:pt idx="401">
                  <c:v>210.63696660740675</c:v>
                </c:pt>
                <c:pt idx="402">
                  <c:v>-155.75700911944458</c:v>
                </c:pt>
                <c:pt idx="403">
                  <c:v>-386.05833922314753</c:v>
                </c:pt>
                <c:pt idx="404">
                  <c:v>-342.17426568888931</c:v>
                </c:pt>
                <c:pt idx="405">
                  <c:v>-297.86778018148203</c:v>
                </c:pt>
                <c:pt idx="406">
                  <c:v>-367.79337377870337</c:v>
                </c:pt>
                <c:pt idx="407">
                  <c:v>-414.9272445370367</c:v>
                </c:pt>
                <c:pt idx="408">
                  <c:v>-279.14624929722225</c:v>
                </c:pt>
                <c:pt idx="409">
                  <c:v>39.945222929629551</c:v>
                </c:pt>
                <c:pt idx="410">
                  <c:v>313.9119495101852</c:v>
                </c:pt>
                <c:pt idx="411">
                  <c:v>428.21423296296263</c:v>
                </c:pt>
                <c:pt idx="412">
                  <c:v>474.04244515185184</c:v>
                </c:pt>
                <c:pt idx="413">
                  <c:v>519.94109886574086</c:v>
                </c:pt>
                <c:pt idx="414">
                  <c:v>680.150574399074</c:v>
                </c:pt>
                <c:pt idx="415">
                  <c:v>932.20052354722191</c:v>
                </c:pt>
                <c:pt idx="416">
                  <c:v>1001.9268885888886</c:v>
                </c:pt>
                <c:pt idx="417">
                  <c:v>751.72051511018572</c:v>
                </c:pt>
                <c:pt idx="418">
                  <c:v>386.52357095462986</c:v>
                </c:pt>
                <c:pt idx="419">
                  <c:v>20.698345318518534</c:v>
                </c:pt>
                <c:pt idx="420">
                  <c:v>-140.2681987259258</c:v>
                </c:pt>
                <c:pt idx="421">
                  <c:v>41.69843421851801</c:v>
                </c:pt>
                <c:pt idx="422">
                  <c:v>315.5539248555549</c:v>
                </c:pt>
                <c:pt idx="423">
                  <c:v>589.87523082962957</c:v>
                </c:pt>
                <c:pt idx="424">
                  <c:v>978.91553998518589</c:v>
                </c:pt>
                <c:pt idx="425">
                  <c:v>1597.4263487324079</c:v>
                </c:pt>
                <c:pt idx="426">
                  <c:v>2263.4573893296288</c:v>
                </c:pt>
                <c:pt idx="427">
                  <c:v>2429.0801893296293</c:v>
                </c:pt>
                <c:pt idx="428">
                  <c:v>1749.5407650518518</c:v>
                </c:pt>
                <c:pt idx="429">
                  <c:v>815.57962310740709</c:v>
                </c:pt>
                <c:pt idx="430">
                  <c:v>244.55773886574045</c:v>
                </c:pt>
                <c:pt idx="431">
                  <c:v>14.984778874073752</c:v>
                </c:pt>
                <c:pt idx="432">
                  <c:v>36.450920287963754</c:v>
                </c:pt>
                <c:pt idx="433">
                  <c:v>195.48210122129694</c:v>
                </c:pt>
                <c:pt idx="434">
                  <c:v>218.03332673240755</c:v>
                </c:pt>
                <c:pt idx="435">
                  <c:v>-56.865030522222696</c:v>
                </c:pt>
                <c:pt idx="436">
                  <c:v>-515.79511957037118</c:v>
                </c:pt>
                <c:pt idx="437">
                  <c:v>-1044.5957771861113</c:v>
                </c:pt>
                <c:pt idx="438">
                  <c:v>-1574.4433334259259</c:v>
                </c:pt>
                <c:pt idx="439">
                  <c:v>-1944.6892984037036</c:v>
                </c:pt>
                <c:pt idx="440">
                  <c:v>-2039.9875733416666</c:v>
                </c:pt>
                <c:pt idx="441">
                  <c:v>-1722.6671006675929</c:v>
                </c:pt>
                <c:pt idx="442">
                  <c:v>-1106.8558388481481</c:v>
                </c:pt>
                <c:pt idx="443">
                  <c:v>-467.43601711203689</c:v>
                </c:pt>
                <c:pt idx="444">
                  <c:v>58.010959818518529</c:v>
                </c:pt>
                <c:pt idx="445">
                  <c:v>-45.694444444444443</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114.23611111111111</c:v>
                </c:pt>
                <c:pt idx="512">
                  <c:v>926.2103849768522</c:v>
                </c:pt>
                <c:pt idx="513">
                  <c:v>1748.8526910879627</c:v>
                </c:pt>
                <c:pt idx="514">
                  <c:v>2480.8487090333342</c:v>
                </c:pt>
                <c:pt idx="515">
                  <c:v>2688.7430171518517</c:v>
                </c:pt>
                <c:pt idx="516">
                  <c:v>2349.4263128000002</c:v>
                </c:pt>
                <c:pt idx="517">
                  <c:v>1530.1995905324065</c:v>
                </c:pt>
                <c:pt idx="518">
                  <c:v>686.26025010277749</c:v>
                </c:pt>
                <c:pt idx="519">
                  <c:v>229.31580565833377</c:v>
                </c:pt>
                <c:pt idx="520">
                  <c:v>0.22882103611152621</c:v>
                </c:pt>
                <c:pt idx="521">
                  <c:v>-114.99394577870402</c:v>
                </c:pt>
                <c:pt idx="522">
                  <c:v>-207.41336808888886</c:v>
                </c:pt>
                <c:pt idx="523">
                  <c:v>-482.80861084814785</c:v>
                </c:pt>
                <c:pt idx="524">
                  <c:v>-987.26403724537056</c:v>
                </c:pt>
                <c:pt idx="525">
                  <c:v>-1446.5479941564813</c:v>
                </c:pt>
                <c:pt idx="526">
                  <c:v>-1448.5367220592593</c:v>
                </c:pt>
                <c:pt idx="527">
                  <c:v>-924.04106148148128</c:v>
                </c:pt>
                <c:pt idx="528">
                  <c:v>-330.2978959259259</c:v>
                </c:pt>
                <c:pt idx="529">
                  <c:v>-101.89682675925928</c:v>
                </c:pt>
                <c:pt idx="530">
                  <c:v>-228.47222222222223</c:v>
                </c:pt>
                <c:pt idx="531">
                  <c:v>0</c:v>
                </c:pt>
                <c:pt idx="532">
                  <c:v>45.694444444444443</c:v>
                </c:pt>
                <c:pt idx="533">
                  <c:v>629.19151537407402</c:v>
                </c:pt>
                <c:pt idx="534">
                  <c:v>1040.474720133333</c:v>
                </c:pt>
                <c:pt idx="535">
                  <c:v>1269.1556579851854</c:v>
                </c:pt>
                <c:pt idx="536">
                  <c:v>1498.026337318518</c:v>
                </c:pt>
                <c:pt idx="537">
                  <c:v>2138.7020104851849</c:v>
                </c:pt>
                <c:pt idx="538">
                  <c:v>2780.8377443518521</c:v>
                </c:pt>
                <c:pt idx="539">
                  <c:v>2670.9761230962972</c:v>
                </c:pt>
                <c:pt idx="540">
                  <c:v>1669.9715606583329</c:v>
                </c:pt>
                <c:pt idx="541">
                  <c:v>689.12155164351816</c:v>
                </c:pt>
                <c:pt idx="542">
                  <c:v>323.56599608796307</c:v>
                </c:pt>
                <c:pt idx="543">
                  <c:v>163.40395592500028</c:v>
                </c:pt>
                <c:pt idx="544">
                  <c:v>-88.710742503703699</c:v>
                </c:pt>
                <c:pt idx="545">
                  <c:v>-432.83431011203697</c:v>
                </c:pt>
                <c:pt idx="546">
                  <c:v>-503.58836245277797</c:v>
                </c:pt>
                <c:pt idx="547">
                  <c:v>-299.42816668981533</c:v>
                </c:pt>
                <c:pt idx="548">
                  <c:v>-140.59834890370365</c:v>
                </c:pt>
                <c:pt idx="549">
                  <c:v>-49.924548223147902</c:v>
                </c:pt>
                <c:pt idx="550">
                  <c:v>-4.9067693370373613</c:v>
                </c:pt>
                <c:pt idx="551">
                  <c:v>108.82961014722227</c:v>
                </c:pt>
                <c:pt idx="552">
                  <c:v>131.40170722129625</c:v>
                </c:pt>
                <c:pt idx="553">
                  <c:v>131.00325011018515</c:v>
                </c:pt>
                <c:pt idx="554">
                  <c:v>222.13598799907413</c:v>
                </c:pt>
                <c:pt idx="555">
                  <c:v>313.39964751018493</c:v>
                </c:pt>
                <c:pt idx="556">
                  <c:v>404.78853639907419</c:v>
                </c:pt>
                <c:pt idx="557">
                  <c:v>519.14987688796316</c:v>
                </c:pt>
                <c:pt idx="558">
                  <c:v>633.7073626333331</c:v>
                </c:pt>
                <c:pt idx="559">
                  <c:v>976.88554331018497</c:v>
                </c:pt>
                <c:pt idx="560">
                  <c:v>932.66159534722215</c:v>
                </c:pt>
                <c:pt idx="561">
                  <c:v>476.1144221296297</c:v>
                </c:pt>
                <c:pt idx="562">
                  <c:v>361.87831101851845</c:v>
                </c:pt>
                <c:pt idx="563">
                  <c:v>-3.6772445370369273</c:v>
                </c:pt>
                <c:pt idx="564">
                  <c:v>-1215.8095471148149</c:v>
                </c:pt>
                <c:pt idx="565">
                  <c:v>-2064.362214489815</c:v>
                </c:pt>
                <c:pt idx="566">
                  <c:v>-1951.999088977778</c:v>
                </c:pt>
                <c:pt idx="567">
                  <c:v>-1096.6666666666665</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228.47222222222223</c:v>
                </c:pt>
                <c:pt idx="601">
                  <c:v>834.8392843518518</c:v>
                </c:pt>
                <c:pt idx="602">
                  <c:v>1223.3229394361108</c:v>
                </c:pt>
                <c:pt idx="603">
                  <c:v>1954.8759110222222</c:v>
                </c:pt>
                <c:pt idx="604">
                  <c:v>2504.6268503990732</c:v>
                </c:pt>
                <c:pt idx="605">
                  <c:v>2804.4591118185194</c:v>
                </c:pt>
                <c:pt idx="606">
                  <c:v>2946.0582924111109</c:v>
                </c:pt>
                <c:pt idx="607">
                  <c:v>2815.0991025694448</c:v>
                </c:pt>
                <c:pt idx="608">
                  <c:v>2501.8789433101852</c:v>
                </c:pt>
                <c:pt idx="609">
                  <c:v>2280.06640991111</c:v>
                </c:pt>
                <c:pt idx="610">
                  <c:v>2241.3544519851862</c:v>
                </c:pt>
                <c:pt idx="611">
                  <c:v>2135.0630538805572</c:v>
                </c:pt>
                <c:pt idx="612">
                  <c:v>1639.837127496296</c:v>
                </c:pt>
                <c:pt idx="613">
                  <c:v>935.84076170277865</c:v>
                </c:pt>
                <c:pt idx="614">
                  <c:v>456.96934122129693</c:v>
                </c:pt>
                <c:pt idx="615">
                  <c:v>342.27215831018407</c:v>
                </c:pt>
                <c:pt idx="616">
                  <c:v>342.04233394074134</c:v>
                </c:pt>
                <c:pt idx="617">
                  <c:v>273.04244159629599</c:v>
                </c:pt>
                <c:pt idx="618">
                  <c:v>135.0483491518512</c:v>
                </c:pt>
                <c:pt idx="619">
                  <c:v>-26.680955648147858</c:v>
                </c:pt>
                <c:pt idx="620">
                  <c:v>-74.799110341667031</c:v>
                </c:pt>
                <c:pt idx="621">
                  <c:v>60.130657176851862</c:v>
                </c:pt>
                <c:pt idx="622">
                  <c:v>264.69666253333304</c:v>
                </c:pt>
                <c:pt idx="623">
                  <c:v>424.41684222129652</c:v>
                </c:pt>
                <c:pt idx="624">
                  <c:v>584.76862386574157</c:v>
                </c:pt>
                <c:pt idx="625">
                  <c:v>677.43257551018598</c:v>
                </c:pt>
                <c:pt idx="626">
                  <c:v>610.18304833240722</c:v>
                </c:pt>
                <c:pt idx="627">
                  <c:v>473.75218851851776</c:v>
                </c:pt>
                <c:pt idx="628">
                  <c:v>405.21052185185181</c:v>
                </c:pt>
                <c:pt idx="629">
                  <c:v>428.05774407407432</c:v>
                </c:pt>
                <c:pt idx="630">
                  <c:v>565.3595172879634</c:v>
                </c:pt>
                <c:pt idx="631">
                  <c:v>772.30511799907424</c:v>
                </c:pt>
                <c:pt idx="632">
                  <c:v>911.6274008138879</c:v>
                </c:pt>
                <c:pt idx="633">
                  <c:v>1005.7656437694432</c:v>
                </c:pt>
                <c:pt idx="634">
                  <c:v>1031.9067781101862</c:v>
                </c:pt>
                <c:pt idx="635">
                  <c:v>943.65977097777886</c:v>
                </c:pt>
                <c:pt idx="636">
                  <c:v>740.5061537740736</c:v>
                </c:pt>
                <c:pt idx="637">
                  <c:v>513.0357665740737</c:v>
                </c:pt>
                <c:pt idx="638">
                  <c:v>398.79965546296251</c:v>
                </c:pt>
                <c:pt idx="639">
                  <c:v>352.85404073240807</c:v>
                </c:pt>
                <c:pt idx="640">
                  <c:v>352.35312322129693</c:v>
                </c:pt>
                <c:pt idx="641">
                  <c:v>512.03393155185165</c:v>
                </c:pt>
                <c:pt idx="642">
                  <c:v>810.30130010277674</c:v>
                </c:pt>
                <c:pt idx="643">
                  <c:v>904.74692425833359</c:v>
                </c:pt>
                <c:pt idx="644">
                  <c:v>701.45930213333384</c:v>
                </c:pt>
                <c:pt idx="645">
                  <c:v>588.01085534722131</c:v>
                </c:pt>
                <c:pt idx="646">
                  <c:v>611.91493762129562</c:v>
                </c:pt>
                <c:pt idx="647">
                  <c:v>612.97938733240835</c:v>
                </c:pt>
                <c:pt idx="648">
                  <c:v>568.35698225833357</c:v>
                </c:pt>
                <c:pt idx="649">
                  <c:v>454.65973695462833</c:v>
                </c:pt>
                <c:pt idx="650">
                  <c:v>225.91784465185214</c:v>
                </c:pt>
                <c:pt idx="651">
                  <c:v>-164.62521703703584</c:v>
                </c:pt>
                <c:pt idx="652">
                  <c:v>-466.34374595925891</c:v>
                </c:pt>
                <c:pt idx="653">
                  <c:v>-517.33268926759308</c:v>
                </c:pt>
                <c:pt idx="654">
                  <c:v>-704.95836189722172</c:v>
                </c:pt>
                <c:pt idx="655">
                  <c:v>-1168.5952255703698</c:v>
                </c:pt>
                <c:pt idx="656">
                  <c:v>-1428.490984977778</c:v>
                </c:pt>
                <c:pt idx="657">
                  <c:v>-1139.2944451259261</c:v>
                </c:pt>
                <c:pt idx="658">
                  <c:v>-732.8921028009272</c:v>
                </c:pt>
                <c:pt idx="659">
                  <c:v>-873.66970277870371</c:v>
                </c:pt>
                <c:pt idx="660">
                  <c:v>-1518.5028489814808</c:v>
                </c:pt>
                <c:pt idx="661">
                  <c:v>-1982.2068337037044</c:v>
                </c:pt>
                <c:pt idx="662">
                  <c:v>-2056.6188646305554</c:v>
                </c:pt>
                <c:pt idx="663">
                  <c:v>-1375.7401026703706</c:v>
                </c:pt>
                <c:pt idx="664">
                  <c:v>-417.71146360092609</c:v>
                </c:pt>
                <c:pt idx="665">
                  <c:v>221.35591333333343</c:v>
                </c:pt>
                <c:pt idx="666">
                  <c:v>815.67423275462977</c:v>
                </c:pt>
                <c:pt idx="667">
                  <c:v>1844.7420107407411</c:v>
                </c:pt>
                <c:pt idx="668">
                  <c:v>2465.5304287962963</c:v>
                </c:pt>
                <c:pt idx="669">
                  <c:v>2424.0397068740749</c:v>
                </c:pt>
                <c:pt idx="670">
                  <c:v>2384.1741207407408</c:v>
                </c:pt>
                <c:pt idx="671">
                  <c:v>1750.1441429629626</c:v>
                </c:pt>
                <c:pt idx="672">
                  <c:v>1296.3304329629627</c:v>
                </c:pt>
                <c:pt idx="673">
                  <c:v>1299.6509088888886</c:v>
                </c:pt>
                <c:pt idx="674">
                  <c:v>1303.1611262962958</c:v>
                </c:pt>
                <c:pt idx="675">
                  <c:v>918.45830740740666</c:v>
                </c:pt>
                <c:pt idx="676">
                  <c:v>507.77966644351852</c:v>
                </c:pt>
                <c:pt idx="677">
                  <c:v>96.912944236111741</c:v>
                </c:pt>
                <c:pt idx="678">
                  <c:v>-705.56816749999928</c:v>
                </c:pt>
                <c:pt idx="679">
                  <c:v>-1259.7481474083329</c:v>
                </c:pt>
                <c:pt idx="680">
                  <c:v>-1585.8529391444449</c:v>
                </c:pt>
                <c:pt idx="681">
                  <c:v>-1683.8075948231481</c:v>
                </c:pt>
                <c:pt idx="682">
                  <c:v>-1003.4800318666668</c:v>
                </c:pt>
                <c:pt idx="683">
                  <c:v>-525.458416045371</c:v>
                </c:pt>
                <c:pt idx="684">
                  <c:v>-139.14279456388962</c:v>
                </c:pt>
                <c:pt idx="685">
                  <c:v>911.82942765833377</c:v>
                </c:pt>
                <c:pt idx="686">
                  <c:v>1508.1454877027779</c:v>
                </c:pt>
                <c:pt idx="687">
                  <c:v>1419.543901176851</c:v>
                </c:pt>
                <c:pt idx="688">
                  <c:v>1399.0589603990741</c:v>
                </c:pt>
                <c:pt idx="689">
                  <c:v>1379.4314139407411</c:v>
                </c:pt>
                <c:pt idx="690">
                  <c:v>947.97942514722229</c:v>
                </c:pt>
                <c:pt idx="691">
                  <c:v>560.44756076944429</c:v>
                </c:pt>
                <c:pt idx="692">
                  <c:v>583.58888228796354</c:v>
                </c:pt>
                <c:pt idx="693">
                  <c:v>744.56372752222251</c:v>
                </c:pt>
                <c:pt idx="694">
                  <c:v>700.24609470277812</c:v>
                </c:pt>
                <c:pt idx="695">
                  <c:v>312.6248146518509</c:v>
                </c:pt>
                <c:pt idx="696">
                  <c:v>-739.59211168888942</c:v>
                </c:pt>
                <c:pt idx="697">
                  <c:v>-1133.8975097787031</c:v>
                </c:pt>
                <c:pt idx="698">
                  <c:v>-817.24421558888878</c:v>
                </c:pt>
                <c:pt idx="699">
                  <c:v>-546.2089948972224</c:v>
                </c:pt>
                <c:pt idx="700">
                  <c:v>-67.801729514815293</c:v>
                </c:pt>
                <c:pt idx="701">
                  <c:v>182.90579865185168</c:v>
                </c:pt>
                <c:pt idx="702">
                  <c:v>319.78895472222223</c:v>
                </c:pt>
                <c:pt idx="703">
                  <c:v>342.63617694444395</c:v>
                </c:pt>
                <c:pt idx="704">
                  <c:v>114.06457762129595</c:v>
                </c:pt>
                <c:pt idx="705">
                  <c:v>-321.00032615648149</c:v>
                </c:pt>
                <c:pt idx="706">
                  <c:v>-734.04338315648147</c:v>
                </c:pt>
                <c:pt idx="707">
                  <c:v>-804.77656393425877</c:v>
                </c:pt>
                <c:pt idx="708">
                  <c:v>-349.35408334814815</c:v>
                </c:pt>
                <c:pt idx="709">
                  <c:v>449.82813555555515</c:v>
                </c:pt>
                <c:pt idx="710">
                  <c:v>1524.3648028</c:v>
                </c:pt>
                <c:pt idx="711">
                  <c:v>2166.8897438805566</c:v>
                </c:pt>
                <c:pt idx="712">
                  <c:v>1439.4026950657408</c:v>
                </c:pt>
                <c:pt idx="713">
                  <c:v>389.14271492962911</c:v>
                </c:pt>
                <c:pt idx="714">
                  <c:v>-388.27475690370386</c:v>
                </c:pt>
                <c:pt idx="715">
                  <c:v>-1304.7059444675924</c:v>
                </c:pt>
                <c:pt idx="716">
                  <c:v>-1125.463050489815</c:v>
                </c:pt>
                <c:pt idx="717">
                  <c:v>-75.657975555555694</c:v>
                </c:pt>
                <c:pt idx="718">
                  <c:v>586.91146888888875</c:v>
                </c:pt>
                <c:pt idx="719">
                  <c:v>1272.9210776851853</c:v>
                </c:pt>
                <c:pt idx="720">
                  <c:v>1617.6928496296296</c:v>
                </c:pt>
                <c:pt idx="721">
                  <c:v>1414.1134999768515</c:v>
                </c:pt>
                <c:pt idx="722">
                  <c:v>1278.9776257740743</c:v>
                </c:pt>
                <c:pt idx="723">
                  <c:v>1143.8365336805555</c:v>
                </c:pt>
                <c:pt idx="724">
                  <c:v>1305.4213977777781</c:v>
                </c:pt>
                <c:pt idx="725">
                  <c:v>1719.7916964407405</c:v>
                </c:pt>
                <c:pt idx="726">
                  <c:v>2249.6999699546282</c:v>
                </c:pt>
                <c:pt idx="727">
                  <c:v>2188.6775210222218</c:v>
                </c:pt>
                <c:pt idx="728">
                  <c:v>1622.6626773000012</c:v>
                </c:pt>
                <c:pt idx="729">
                  <c:v>1261.5470724111119</c:v>
                </c:pt>
                <c:pt idx="730">
                  <c:v>784.47155505185083</c:v>
                </c:pt>
                <c:pt idx="731">
                  <c:v>488.05179417685156</c:v>
                </c:pt>
                <c:pt idx="732">
                  <c:v>465.40356333333432</c:v>
                </c:pt>
                <c:pt idx="733">
                  <c:v>488.65019137407376</c:v>
                </c:pt>
                <c:pt idx="734">
                  <c:v>511.89871682962956</c:v>
                </c:pt>
                <c:pt idx="735">
                  <c:v>558.19867377685273</c:v>
                </c:pt>
                <c:pt idx="736">
                  <c:v>627.55433139907404</c:v>
                </c:pt>
                <c:pt idx="737">
                  <c:v>605.94232622129596</c:v>
                </c:pt>
                <c:pt idx="738">
                  <c:v>492.33022740740699</c:v>
                </c:pt>
                <c:pt idx="739">
                  <c:v>698.16418021388813</c:v>
                </c:pt>
                <c:pt idx="740">
                  <c:v>929.18083570277713</c:v>
                </c:pt>
                <c:pt idx="741">
                  <c:v>840.18434971851991</c:v>
                </c:pt>
                <c:pt idx="742">
                  <c:v>613.48810776296261</c:v>
                </c:pt>
                <c:pt idx="743">
                  <c:v>453.78168433240648</c:v>
                </c:pt>
                <c:pt idx="744">
                  <c:v>431.15906858888917</c:v>
                </c:pt>
                <c:pt idx="745">
                  <c:v>431.15906858888917</c:v>
                </c:pt>
                <c:pt idx="746">
                  <c:v>522.77303831018537</c:v>
                </c:pt>
                <c:pt idx="747">
                  <c:v>660.76143851018571</c:v>
                </c:pt>
                <c:pt idx="748">
                  <c:v>753.75245703333326</c:v>
                </c:pt>
                <c:pt idx="749">
                  <c:v>687.07025688518411</c:v>
                </c:pt>
                <c:pt idx="750">
                  <c:v>505.23359685555516</c:v>
                </c:pt>
                <c:pt idx="751">
                  <c:v>390.99748574444573</c:v>
                </c:pt>
                <c:pt idx="752">
                  <c:v>299.37260588796295</c:v>
                </c:pt>
                <c:pt idx="753">
                  <c:v>138.50282999907341</c:v>
                </c:pt>
                <c:pt idx="754">
                  <c:v>22.411047199075028</c:v>
                </c:pt>
                <c:pt idx="755">
                  <c:v>-93.876406503704445</c:v>
                </c:pt>
                <c:pt idx="756">
                  <c:v>-485.17440211203677</c:v>
                </c:pt>
                <c:pt idx="757">
                  <c:v>-1198.9882293342591</c:v>
                </c:pt>
                <c:pt idx="758">
                  <c:v>-1801.6777057416671</c:v>
                </c:pt>
                <c:pt idx="759">
                  <c:v>-1970.6608273787028</c:v>
                </c:pt>
                <c:pt idx="760">
                  <c:v>-2001.1406378703703</c:v>
                </c:pt>
                <c:pt idx="761">
                  <c:v>-2053.4596689638893</c:v>
                </c:pt>
                <c:pt idx="762">
                  <c:v>-1784.5851293925925</c:v>
                </c:pt>
                <c:pt idx="763">
                  <c:v>-1102.3482927787029</c:v>
                </c:pt>
                <c:pt idx="764">
                  <c:v>15.730913333333318</c:v>
                </c:pt>
                <c:pt idx="765">
                  <c:v>1272.7986944296299</c:v>
                </c:pt>
                <c:pt idx="766">
                  <c:v>1800.4706274074078</c:v>
                </c:pt>
                <c:pt idx="767">
                  <c:v>1825.8985709546291</c:v>
                </c:pt>
                <c:pt idx="768">
                  <c:v>1851.9939301629629</c:v>
                </c:pt>
                <c:pt idx="769">
                  <c:v>2129.8036332740758</c:v>
                </c:pt>
                <c:pt idx="770">
                  <c:v>2592.6929155101848</c:v>
                </c:pt>
                <c:pt idx="771">
                  <c:v>2623.606048110184</c:v>
                </c:pt>
                <c:pt idx="772">
                  <c:v>2494.7271364361118</c:v>
                </c:pt>
                <c:pt idx="773">
                  <c:v>2138.3797349768529</c:v>
                </c:pt>
                <c:pt idx="774">
                  <c:v>1870.7591494212959</c:v>
                </c:pt>
                <c:pt idx="775">
                  <c:v>1924.3885826212968</c:v>
                </c:pt>
                <c:pt idx="776">
                  <c:v>1658.1910581768511</c:v>
                </c:pt>
                <c:pt idx="777">
                  <c:v>1344.0904984435183</c:v>
                </c:pt>
                <c:pt idx="778">
                  <c:v>1234.738333065741</c:v>
                </c:pt>
                <c:pt idx="779">
                  <c:v>1125.2559575962964</c:v>
                </c:pt>
                <c:pt idx="780">
                  <c:v>969.05311062129738</c:v>
                </c:pt>
                <c:pt idx="781">
                  <c:v>834.89179610277677</c:v>
                </c:pt>
                <c:pt idx="782">
                  <c:v>722.72932220740654</c:v>
                </c:pt>
                <c:pt idx="783">
                  <c:v>632.83583336944548</c:v>
                </c:pt>
                <c:pt idx="784">
                  <c:v>610.89154342222287</c:v>
                </c:pt>
                <c:pt idx="785">
                  <c:v>703.49098296296324</c:v>
                </c:pt>
                <c:pt idx="786">
                  <c:v>728.47493144351915</c:v>
                </c:pt>
                <c:pt idx="787">
                  <c:v>592.93206176296155</c:v>
                </c:pt>
                <c:pt idx="788">
                  <c:v>479.00546644351721</c:v>
                </c:pt>
                <c:pt idx="789">
                  <c:v>479.00546644352045</c:v>
                </c:pt>
                <c:pt idx="790">
                  <c:v>547.85712325555676</c:v>
                </c:pt>
                <c:pt idx="791">
                  <c:v>594.4843842583324</c:v>
                </c:pt>
                <c:pt idx="792">
                  <c:v>435.49091444444235</c:v>
                </c:pt>
                <c:pt idx="793">
                  <c:v>-114.09091783703707</c:v>
                </c:pt>
                <c:pt idx="794">
                  <c:v>-897.32657502314612</c:v>
                </c:pt>
                <c:pt idx="795">
                  <c:v>-1593.8469131861111</c:v>
                </c:pt>
                <c:pt idx="796">
                  <c:v>-1950.3809967444458</c:v>
                </c:pt>
                <c:pt idx="797">
                  <c:v>-1803.5110588898151</c:v>
                </c:pt>
                <c:pt idx="798">
                  <c:v>-1196.4665650453705</c:v>
                </c:pt>
                <c:pt idx="799">
                  <c:v>-402.1910608527777</c:v>
                </c:pt>
                <c:pt idx="800">
                  <c:v>167.20284147777775</c:v>
                </c:pt>
                <c:pt idx="801">
                  <c:v>555.40947399907463</c:v>
                </c:pt>
                <c:pt idx="802">
                  <c:v>1173.8669179546309</c:v>
                </c:pt>
                <c:pt idx="803">
                  <c:v>1841.788969591666</c:v>
                </c:pt>
                <c:pt idx="804">
                  <c:v>1941.3478894962952</c:v>
                </c:pt>
                <c:pt idx="805">
                  <c:v>1400.1156311074083</c:v>
                </c:pt>
                <c:pt idx="806">
                  <c:v>786.45034544351859</c:v>
                </c:pt>
                <c:pt idx="807">
                  <c:v>375.95243324074005</c:v>
                </c:pt>
                <c:pt idx="808">
                  <c:v>31.992992013888227</c:v>
                </c:pt>
                <c:pt idx="809">
                  <c:v>-222.28072729722163</c:v>
                </c:pt>
                <c:pt idx="810">
                  <c:v>-477.4329496675922</c:v>
                </c:pt>
                <c:pt idx="811">
                  <c:v>-962.52148696666688</c:v>
                </c:pt>
                <c:pt idx="812">
                  <c:v>-1358.9187848898137</c:v>
                </c:pt>
                <c:pt idx="813">
                  <c:v>-1481.0671157787046</c:v>
                </c:pt>
                <c:pt idx="814">
                  <c:v>-1579.946998356482</c:v>
                </c:pt>
                <c:pt idx="815">
                  <c:v>-1723.9805621564815</c:v>
                </c:pt>
                <c:pt idx="816">
                  <c:v>-1730.5152587787043</c:v>
                </c:pt>
                <c:pt idx="817">
                  <c:v>-1529.9203054527782</c:v>
                </c:pt>
                <c:pt idx="818">
                  <c:v>-756.80545888888832</c:v>
                </c:pt>
                <c:pt idx="819">
                  <c:v>361.87831101851845</c:v>
                </c:pt>
                <c:pt idx="820">
                  <c:v>1367.9862077777777</c:v>
                </c:pt>
                <c:pt idx="821">
                  <c:v>1919.4967622185186</c:v>
                </c:pt>
                <c:pt idx="822">
                  <c:v>1854.6806695407411</c:v>
                </c:pt>
                <c:pt idx="823">
                  <c:v>1744.3193166583328</c:v>
                </c:pt>
                <c:pt idx="824">
                  <c:v>1542.7317782074074</c:v>
                </c:pt>
                <c:pt idx="825">
                  <c:v>1363.2830147222223</c:v>
                </c:pt>
                <c:pt idx="826">
                  <c:v>1320.9804364361112</c:v>
                </c:pt>
                <c:pt idx="827">
                  <c:v>1255.8636035101845</c:v>
                </c:pt>
                <c:pt idx="828">
                  <c:v>1373.3442939546287</c:v>
                </c:pt>
                <c:pt idx="829">
                  <c:v>1560.883397033333</c:v>
                </c:pt>
                <c:pt idx="830">
                  <c:v>1520.4552274074069</c:v>
                </c:pt>
                <c:pt idx="831">
                  <c:v>1251.2144867768523</c:v>
                </c:pt>
                <c:pt idx="832">
                  <c:v>843.08573414722355</c:v>
                </c:pt>
                <c:pt idx="833">
                  <c:v>638.59799715185181</c:v>
                </c:pt>
                <c:pt idx="834">
                  <c:v>662.59434122129517</c:v>
                </c:pt>
                <c:pt idx="835">
                  <c:v>663.98894111018399</c:v>
                </c:pt>
                <c:pt idx="836">
                  <c:v>619.46970796666812</c:v>
                </c:pt>
                <c:pt idx="837">
                  <c:v>666.11285981851881</c:v>
                </c:pt>
                <c:pt idx="838">
                  <c:v>782.027471510184</c:v>
                </c:pt>
                <c:pt idx="839">
                  <c:v>784.21969715185219</c:v>
                </c:pt>
                <c:pt idx="840">
                  <c:v>763.10410312499982</c:v>
                </c:pt>
                <c:pt idx="841">
                  <c:v>879.34767911018503</c:v>
                </c:pt>
                <c:pt idx="842">
                  <c:v>973.80468775463089</c:v>
                </c:pt>
                <c:pt idx="843">
                  <c:v>885.55222555462944</c:v>
                </c:pt>
                <c:pt idx="844">
                  <c:v>682.05612497685058</c:v>
                </c:pt>
                <c:pt idx="845">
                  <c:v>545.77895576296305</c:v>
                </c:pt>
                <c:pt idx="846">
                  <c:v>523.47154805555681</c:v>
                </c:pt>
                <c:pt idx="847">
                  <c:v>592.5549266518525</c:v>
                </c:pt>
                <c:pt idx="848">
                  <c:v>776.6952854435184</c:v>
                </c:pt>
                <c:pt idx="849">
                  <c:v>985.08102399907364</c:v>
                </c:pt>
                <c:pt idx="850">
                  <c:v>989.02574939907367</c:v>
                </c:pt>
                <c:pt idx="851">
                  <c:v>809.12255506574081</c:v>
                </c:pt>
                <c:pt idx="852">
                  <c:v>719.4811852212955</c:v>
                </c:pt>
                <c:pt idx="853">
                  <c:v>721.24578099907319</c:v>
                </c:pt>
                <c:pt idx="854">
                  <c:v>677.33300906574061</c:v>
                </c:pt>
                <c:pt idx="855">
                  <c:v>564.29416670277772</c:v>
                </c:pt>
                <c:pt idx="856">
                  <c:v>496.05300310740802</c:v>
                </c:pt>
                <c:pt idx="857">
                  <c:v>701.97898053240783</c:v>
                </c:pt>
                <c:pt idx="858">
                  <c:v>979.18151090277718</c:v>
                </c:pt>
                <c:pt idx="859">
                  <c:v>983.19904959629571</c:v>
                </c:pt>
                <c:pt idx="860">
                  <c:v>826.4134590962982</c:v>
                </c:pt>
                <c:pt idx="861">
                  <c:v>919.7120959962964</c:v>
                </c:pt>
                <c:pt idx="862">
                  <c:v>1312.6373619851827</c:v>
                </c:pt>
                <c:pt idx="863">
                  <c:v>1274.574557102778</c:v>
                </c:pt>
                <c:pt idx="864">
                  <c:v>867.40589636944503</c:v>
                </c:pt>
                <c:pt idx="865">
                  <c:v>732.04328109629819</c:v>
                </c:pt>
                <c:pt idx="866">
                  <c:v>894.05435199629574</c:v>
                </c:pt>
                <c:pt idx="867">
                  <c:v>1081.0443906629614</c:v>
                </c:pt>
                <c:pt idx="868">
                  <c:v>948.96169407407399</c:v>
                </c:pt>
                <c:pt idx="869">
                  <c:v>608.42495199629639</c:v>
                </c:pt>
                <c:pt idx="870">
                  <c:v>402.43683423611299</c:v>
                </c:pt>
                <c:pt idx="871">
                  <c:v>332.8086604111104</c:v>
                </c:pt>
                <c:pt idx="872">
                  <c:v>308.5194029296303</c:v>
                </c:pt>
                <c:pt idx="873">
                  <c:v>261.3905128851851</c:v>
                </c:pt>
                <c:pt idx="874">
                  <c:v>145.01696398518516</c:v>
                </c:pt>
                <c:pt idx="875">
                  <c:v>4.7594928435198662</c:v>
                </c:pt>
                <c:pt idx="876">
                  <c:v>-113.64903344537228</c:v>
                </c:pt>
                <c:pt idx="877">
                  <c:v>-49.888852112036375</c:v>
                </c:pt>
                <c:pt idx="878">
                  <c:v>175.55865371851917</c:v>
                </c:pt>
                <c:pt idx="879">
                  <c:v>379.85166851851722</c:v>
                </c:pt>
                <c:pt idx="880">
                  <c:v>242.76833518518518</c:v>
                </c:pt>
                <c:pt idx="881">
                  <c:v>10.999354722222165</c:v>
                </c:pt>
                <c:pt idx="882">
                  <c:v>236.22225407407402</c:v>
                </c:pt>
                <c:pt idx="883">
                  <c:v>464.69447629629627</c:v>
                </c:pt>
                <c:pt idx="884">
                  <c:v>487.54169851851719</c:v>
                </c:pt>
                <c:pt idx="885">
                  <c:v>556.40616288055662</c:v>
                </c:pt>
                <c:pt idx="886">
                  <c:v>580.22462431111103</c:v>
                </c:pt>
                <c:pt idx="887">
                  <c:v>535.18004444074018</c:v>
                </c:pt>
                <c:pt idx="888">
                  <c:v>444.11679936944574</c:v>
                </c:pt>
                <c:pt idx="889">
                  <c:v>329.22987497684994</c:v>
                </c:pt>
                <c:pt idx="890">
                  <c:v>190.85060732499937</c:v>
                </c:pt>
                <c:pt idx="891">
                  <c:v>28.350952110187112</c:v>
                </c:pt>
                <c:pt idx="892">
                  <c:v>-112.21532329259259</c:v>
                </c:pt>
                <c:pt idx="893">
                  <c:v>-139.41236897777821</c:v>
                </c:pt>
                <c:pt idx="894">
                  <c:v>-51.677901022221306</c:v>
                </c:pt>
                <c:pt idx="895">
                  <c:v>105.25948266296297</c:v>
                </c:pt>
                <c:pt idx="896">
                  <c:v>286.55846276944379</c:v>
                </c:pt>
                <c:pt idx="897">
                  <c:v>400.2063752879622</c:v>
                </c:pt>
                <c:pt idx="898">
                  <c:v>423.05359751018477</c:v>
                </c:pt>
                <c:pt idx="899">
                  <c:v>354.21854307777795</c:v>
                </c:pt>
                <c:pt idx="900">
                  <c:v>239.10511479166689</c:v>
                </c:pt>
                <c:pt idx="901">
                  <c:v>31.738287991667217</c:v>
                </c:pt>
                <c:pt idx="902">
                  <c:v>-999.81913540833261</c:v>
                </c:pt>
                <c:pt idx="903">
                  <c:v>-1950.3809967444458</c:v>
                </c:pt>
                <c:pt idx="904">
                  <c:v>-1803.5110588898151</c:v>
                </c:pt>
                <c:pt idx="905">
                  <c:v>-1196.4665650453705</c:v>
                </c:pt>
                <c:pt idx="906">
                  <c:v>-402.1910608527777</c:v>
                </c:pt>
                <c:pt idx="907">
                  <c:v>167.20284147777775</c:v>
                </c:pt>
                <c:pt idx="908">
                  <c:v>555.40947399907463</c:v>
                </c:pt>
                <c:pt idx="909">
                  <c:v>1173.8669179546309</c:v>
                </c:pt>
                <c:pt idx="910">
                  <c:v>1841.788969591666</c:v>
                </c:pt>
                <c:pt idx="911">
                  <c:v>1941.3478894962952</c:v>
                </c:pt>
                <c:pt idx="912">
                  <c:v>1400.1156311074083</c:v>
                </c:pt>
                <c:pt idx="913">
                  <c:v>1014.922567665741</c:v>
                </c:pt>
                <c:pt idx="914">
                  <c:v>1406.6152255555548</c:v>
                </c:pt>
                <c:pt idx="915">
                  <c:v>1368.8187702777782</c:v>
                </c:pt>
                <c:pt idx="916">
                  <c:v>937.72444417685278</c:v>
                </c:pt>
                <c:pt idx="917">
                  <c:v>643.77084820740731</c:v>
                </c:pt>
                <c:pt idx="918">
                  <c:v>414.73793990740688</c:v>
                </c:pt>
                <c:pt idx="919">
                  <c:v>552.10137910277774</c:v>
                </c:pt>
                <c:pt idx="920">
                  <c:v>758.85154608796245</c:v>
                </c:pt>
                <c:pt idx="921">
                  <c:v>1081.5587794212961</c:v>
                </c:pt>
                <c:pt idx="922">
                  <c:v>1223.8846698879624</c:v>
                </c:pt>
                <c:pt idx="923">
                  <c:v>1091.5904115472215</c:v>
                </c:pt>
                <c:pt idx="924">
                  <c:v>501.23413143611003</c:v>
                </c:pt>
                <c:pt idx="925">
                  <c:v>-95.857971267590742</c:v>
                </c:pt>
                <c:pt idx="926">
                  <c:v>-31.526668074998668</c:v>
                </c:pt>
                <c:pt idx="927">
                  <c:v>126.33357074073938</c:v>
                </c:pt>
                <c:pt idx="928">
                  <c:v>192.82816399907369</c:v>
                </c:pt>
                <c:pt idx="929">
                  <c:v>260.21051021388945</c:v>
                </c:pt>
                <c:pt idx="930">
                  <c:v>281.9060016435194</c:v>
                </c:pt>
                <c:pt idx="931">
                  <c:v>281.04718426296233</c:v>
                </c:pt>
                <c:pt idx="932">
                  <c:v>257.06151315185082</c:v>
                </c:pt>
                <c:pt idx="933">
                  <c:v>164.54176503333426</c:v>
                </c:pt>
                <c:pt idx="934">
                  <c:v>2.3722599962965769</c:v>
                </c:pt>
                <c:pt idx="935">
                  <c:v>-23.503947800925964</c:v>
                </c:pt>
                <c:pt idx="936">
                  <c:v>88.296594218518521</c:v>
                </c:pt>
                <c:pt idx="937">
                  <c:v>178.08311629629588</c:v>
                </c:pt>
                <c:pt idx="938">
                  <c:v>199.60807756944439</c:v>
                </c:pt>
                <c:pt idx="939">
                  <c:v>175.45045324074033</c:v>
                </c:pt>
                <c:pt idx="940">
                  <c:v>219.58806882962998</c:v>
                </c:pt>
                <c:pt idx="941">
                  <c:v>333.0521692879633</c:v>
                </c:pt>
                <c:pt idx="942">
                  <c:v>378.49022555555484</c:v>
                </c:pt>
                <c:pt idx="943">
                  <c:v>401.08153395462915</c:v>
                </c:pt>
                <c:pt idx="944">
                  <c:v>446.77597839907435</c:v>
                </c:pt>
                <c:pt idx="945">
                  <c:v>492.72633666666758</c:v>
                </c:pt>
                <c:pt idx="946">
                  <c:v>653.17014292962972</c:v>
                </c:pt>
                <c:pt idx="947">
                  <c:v>792.32545324073931</c:v>
                </c:pt>
                <c:pt idx="948">
                  <c:v>703.0388999666676</c:v>
                </c:pt>
                <c:pt idx="949">
                  <c:v>498.47645226296385</c:v>
                </c:pt>
                <c:pt idx="950">
                  <c:v>178.34899154722186</c:v>
                </c:pt>
                <c:pt idx="951">
                  <c:v>-349.77452615648116</c:v>
                </c:pt>
                <c:pt idx="952">
                  <c:v>-1109.8690990009261</c:v>
                </c:pt>
                <c:pt idx="953">
                  <c:v>-1782.749332725926</c:v>
                </c:pt>
                <c:pt idx="954">
                  <c:v>-2022.7234463787036</c:v>
                </c:pt>
                <c:pt idx="955">
                  <c:v>-2032.8928782555556</c:v>
                </c:pt>
                <c:pt idx="956">
                  <c:v>-2041.7298505787035</c:v>
                </c:pt>
                <c:pt idx="957">
                  <c:v>-1318.123252237036</c:v>
                </c:pt>
                <c:pt idx="958">
                  <c:v>95.799612176851937</c:v>
                </c:pt>
                <c:pt idx="959">
                  <c:v>1330.640388518518</c:v>
                </c:pt>
                <c:pt idx="960">
                  <c:v>2340.2464066657403</c:v>
                </c:pt>
                <c:pt idx="961">
                  <c:v>2919.4594306629624</c:v>
                </c:pt>
                <c:pt idx="962">
                  <c:v>2838.3877348296292</c:v>
                </c:pt>
                <c:pt idx="963">
                  <c:v>2368.555835702778</c:v>
                </c:pt>
                <c:pt idx="964">
                  <c:v>1737.1089510185193</c:v>
                </c:pt>
                <c:pt idx="965">
                  <c:v>1125.2196456212969</c:v>
                </c:pt>
                <c:pt idx="966">
                  <c:v>670.72286628796326</c:v>
                </c:pt>
                <c:pt idx="967">
                  <c:v>419.65079729999997</c:v>
                </c:pt>
                <c:pt idx="968">
                  <c:v>305.16731073240732</c:v>
                </c:pt>
                <c:pt idx="969">
                  <c:v>144.25199688796229</c:v>
                </c:pt>
                <c:pt idx="970">
                  <c:v>-154.70863960092598</c:v>
                </c:pt>
                <c:pt idx="971">
                  <c:v>-729.92523364444446</c:v>
                </c:pt>
                <c:pt idx="972">
                  <c:v>-1559.8685547861119</c:v>
                </c:pt>
                <c:pt idx="973">
                  <c:v>-2027.6863720037038</c:v>
                </c:pt>
                <c:pt idx="974">
                  <c:v>-2037.2272852231483</c:v>
                </c:pt>
                <c:pt idx="975">
                  <c:v>-2045.4357388888886</c:v>
                </c:pt>
                <c:pt idx="976">
                  <c:v>-2075.1589552231471</c:v>
                </c:pt>
                <c:pt idx="977">
                  <c:v>-1623.8498327787038</c:v>
                </c:pt>
                <c:pt idx="978">
                  <c:v>-1032.5849281481483</c:v>
                </c:pt>
                <c:pt idx="979">
                  <c:v>-851.74630831111131</c:v>
                </c:pt>
                <c:pt idx="980">
                  <c:v>-647.53844000092568</c:v>
                </c:pt>
                <c:pt idx="981">
                  <c:v>-442.79218023703692</c:v>
                </c:pt>
                <c:pt idx="982">
                  <c:v>-397.70490853333365</c:v>
                </c:pt>
                <c:pt idx="983">
                  <c:v>-558.14752891203716</c:v>
                </c:pt>
                <c:pt idx="984">
                  <c:v>-650.01100868148148</c:v>
                </c:pt>
                <c:pt idx="985">
                  <c:v>-376.0585127120371</c:v>
                </c:pt>
                <c:pt idx="986">
                  <c:v>-251.31944444444446</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182.77777777777777</c:v>
                </c:pt>
                <c:pt idx="1027">
                  <c:v>1177.5390793185184</c:v>
                </c:pt>
                <c:pt idx="1028">
                  <c:v>2137.4146145333343</c:v>
                </c:pt>
                <c:pt idx="1029">
                  <c:v>2869.9725044407405</c:v>
                </c:pt>
                <c:pt idx="1030">
                  <c:v>2964.6628951074063</c:v>
                </c:pt>
                <c:pt idx="1031">
                  <c:v>2603.5387518518514</c:v>
                </c:pt>
                <c:pt idx="1032">
                  <c:v>2242.6166832740741</c:v>
                </c:pt>
                <c:pt idx="1033">
                  <c:v>2041.732374188889</c:v>
                </c:pt>
                <c:pt idx="1034">
                  <c:v>1932.4686757768523</c:v>
                </c:pt>
                <c:pt idx="1035">
                  <c:v>1732.0641754629632</c:v>
                </c:pt>
                <c:pt idx="1036">
                  <c:v>1462.3744590518522</c:v>
                </c:pt>
                <c:pt idx="1037">
                  <c:v>1283.4467731101852</c:v>
                </c:pt>
                <c:pt idx="1038">
                  <c:v>1286.9133499768511</c:v>
                </c:pt>
                <c:pt idx="1039">
                  <c:v>1428.2352708296298</c:v>
                </c:pt>
                <c:pt idx="1040">
                  <c:v>1501.8771885185176</c:v>
                </c:pt>
                <c:pt idx="1041">
                  <c:v>1438.7090006074072</c:v>
                </c:pt>
                <c:pt idx="1042">
                  <c:v>1215.1627044212962</c:v>
                </c:pt>
                <c:pt idx="1043">
                  <c:v>898.70176065833368</c:v>
                </c:pt>
                <c:pt idx="1044">
                  <c:v>626.27004266296274</c:v>
                </c:pt>
                <c:pt idx="1045">
                  <c:v>489.68667813333275</c:v>
                </c:pt>
                <c:pt idx="1046">
                  <c:v>489.93737406574166</c:v>
                </c:pt>
                <c:pt idx="1047">
                  <c:v>513.2874112138885</c:v>
                </c:pt>
                <c:pt idx="1048">
                  <c:v>422.40323466574068</c:v>
                </c:pt>
                <c:pt idx="1049">
                  <c:v>193.42630010277779</c:v>
                </c:pt>
                <c:pt idx="1050">
                  <c:v>-128.43468622314782</c:v>
                </c:pt>
                <c:pt idx="1051">
                  <c:v>-383.6628051861112</c:v>
                </c:pt>
                <c:pt idx="1052">
                  <c:v>-548.07718912592645</c:v>
                </c:pt>
                <c:pt idx="1053">
                  <c:v>-736.0536463194444</c:v>
                </c:pt>
                <c:pt idx="1054">
                  <c:v>-1016.0029218111118</c:v>
                </c:pt>
                <c:pt idx="1055">
                  <c:v>-1388.5397780009253</c:v>
                </c:pt>
                <c:pt idx="1056">
                  <c:v>-1807.5713133333327</c:v>
                </c:pt>
                <c:pt idx="1057">
                  <c:v>-2044.4279744453709</c:v>
                </c:pt>
                <c:pt idx="1058">
                  <c:v>-1845.8549537814811</c:v>
                </c:pt>
                <c:pt idx="1059">
                  <c:v>-1622.2249341666666</c:v>
                </c:pt>
                <c:pt idx="1060">
                  <c:v>-1374.7503636675929</c:v>
                </c:pt>
                <c:pt idx="1061">
                  <c:v>-714.53679689259241</c:v>
                </c:pt>
                <c:pt idx="1062">
                  <c:v>61.425357777777549</c:v>
                </c:pt>
                <c:pt idx="1063">
                  <c:v>541.274184065741</c:v>
                </c:pt>
                <c:pt idx="1064">
                  <c:v>1158.5625833185184</c:v>
                </c:pt>
                <c:pt idx="1065">
                  <c:v>1982.9486136444441</c:v>
                </c:pt>
                <c:pt idx="1066">
                  <c:v>2146.4996738435193</c:v>
                </c:pt>
                <c:pt idx="1067">
                  <c:v>1441.8302001444449</c:v>
                </c:pt>
                <c:pt idx="1068">
                  <c:v>780.6268943666671</c:v>
                </c:pt>
                <c:pt idx="1069">
                  <c:v>781.33557879999921</c:v>
                </c:pt>
                <c:pt idx="1070">
                  <c:v>1194.054177866667</c:v>
                </c:pt>
                <c:pt idx="1071">
                  <c:v>1608.4462968000005</c:v>
                </c:pt>
                <c:pt idx="1072">
                  <c:v>1864.0776164111103</c:v>
                </c:pt>
                <c:pt idx="1073">
                  <c:v>2143.8143814435189</c:v>
                </c:pt>
                <c:pt idx="1074">
                  <c:v>2493.9738627546299</c:v>
                </c:pt>
                <c:pt idx="1075">
                  <c:v>2641.0186238657398</c:v>
                </c:pt>
                <c:pt idx="1076">
                  <c:v>2423.2250522212962</c:v>
                </c:pt>
                <c:pt idx="1077">
                  <c:v>2044.5560124435187</c:v>
                </c:pt>
                <c:pt idx="1078">
                  <c:v>1709.9133523111111</c:v>
                </c:pt>
                <c:pt idx="1079">
                  <c:v>1533.9721972879638</c:v>
                </c:pt>
                <c:pt idx="1080">
                  <c:v>1289.2042890222231</c:v>
                </c:pt>
                <c:pt idx="1081">
                  <c:v>859.21781599629571</c:v>
                </c:pt>
                <c:pt idx="1082">
                  <c:v>426.31217027777734</c:v>
                </c:pt>
                <c:pt idx="1083">
                  <c:v>-32.120558912037389</c:v>
                </c:pt>
                <c:pt idx="1084">
                  <c:v>-288.12282311944517</c:v>
                </c:pt>
                <c:pt idx="1085">
                  <c:v>-87.059208334258571</c:v>
                </c:pt>
                <c:pt idx="1086">
                  <c:v>276.53892666296389</c:v>
                </c:pt>
                <c:pt idx="1087">
                  <c:v>459.31670444074103</c:v>
                </c:pt>
                <c:pt idx="1088">
                  <c:v>482.44213511018415</c:v>
                </c:pt>
                <c:pt idx="1089">
                  <c:v>459.87359568888752</c:v>
                </c:pt>
                <c:pt idx="1090">
                  <c:v>437.0263734666666</c:v>
                </c:pt>
                <c:pt idx="1091">
                  <c:v>505.56804013333436</c:v>
                </c:pt>
                <c:pt idx="1092">
                  <c:v>734.87915688055648</c:v>
                </c:pt>
                <c:pt idx="1093">
                  <c:v>1034.7201938435189</c:v>
                </c:pt>
                <c:pt idx="1094">
                  <c:v>1107.8839629990734</c:v>
                </c:pt>
                <c:pt idx="1095">
                  <c:v>906.10383694444454</c:v>
                </c:pt>
                <c:pt idx="1096">
                  <c:v>656.88791399907359</c:v>
                </c:pt>
                <c:pt idx="1097">
                  <c:v>406.17374488055492</c:v>
                </c:pt>
                <c:pt idx="1098">
                  <c:v>85.103980532407064</c:v>
                </c:pt>
                <c:pt idx="1099">
                  <c:v>-284.03199677870418</c:v>
                </c:pt>
                <c:pt idx="1100">
                  <c:v>-335.54201763055528</c:v>
                </c:pt>
                <c:pt idx="1101">
                  <c:v>3.208308399074383</c:v>
                </c:pt>
                <c:pt idx="1102">
                  <c:v>413.06726616296265</c:v>
                </c:pt>
                <c:pt idx="1103">
                  <c:v>848.27637346666802</c:v>
                </c:pt>
                <c:pt idx="1104">
                  <c:v>1240.6305175962962</c:v>
                </c:pt>
                <c:pt idx="1105">
                  <c:v>1292.4263365546283</c:v>
                </c:pt>
                <c:pt idx="1106">
                  <c:v>954.5070782138896</c:v>
                </c:pt>
                <c:pt idx="1107">
                  <c:v>567.93151090277922</c:v>
                </c:pt>
                <c:pt idx="1108">
                  <c:v>224.91745660740739</c:v>
                </c:pt>
                <c:pt idx="1109">
                  <c:v>-97.673797245371688</c:v>
                </c:pt>
                <c:pt idx="1110">
                  <c:v>-79.291429259258635</c:v>
                </c:pt>
                <c:pt idx="1111">
                  <c:v>283.92651124444365</c:v>
                </c:pt>
                <c:pt idx="1112">
                  <c:v>764.00871955462947</c:v>
                </c:pt>
                <c:pt idx="1113">
                  <c:v>1361.8567048851851</c:v>
                </c:pt>
                <c:pt idx="1114">
                  <c:v>1689.9082442212957</c:v>
                </c:pt>
                <c:pt idx="1115">
                  <c:v>1401.4305874074096</c:v>
                </c:pt>
                <c:pt idx="1116">
                  <c:v>857.65958799629698</c:v>
                </c:pt>
                <c:pt idx="1117">
                  <c:v>447.39932699907206</c:v>
                </c:pt>
                <c:pt idx="1118">
                  <c:v>103.37229036944251</c:v>
                </c:pt>
                <c:pt idx="1119">
                  <c:v>-83.316059341664811</c:v>
                </c:pt>
                <c:pt idx="1120">
                  <c:v>27.077786769446451</c:v>
                </c:pt>
                <c:pt idx="1121">
                  <c:v>184.79856559629562</c:v>
                </c:pt>
                <c:pt idx="1122">
                  <c:v>160.38716203611176</c:v>
                </c:pt>
                <c:pt idx="1123">
                  <c:v>-116.25752837870368</c:v>
                </c:pt>
                <c:pt idx="1124">
                  <c:v>-601.21419534815038</c:v>
                </c:pt>
                <c:pt idx="1125">
                  <c:v>-1249.4309065194454</c:v>
                </c:pt>
                <c:pt idx="1126">
                  <c:v>-1810.1555444777769</c:v>
                </c:pt>
                <c:pt idx="1127">
                  <c:v>-2006.2956289120357</c:v>
                </c:pt>
                <c:pt idx="1128">
                  <c:v>-1972.6310315703699</c:v>
                </c:pt>
                <c:pt idx="1129">
                  <c:v>-1663.0878250453704</c:v>
                </c:pt>
                <c:pt idx="1130">
                  <c:v>-1258.8954966259264</c:v>
                </c:pt>
                <c:pt idx="1131">
                  <c:v>-1081.5260626009263</c:v>
                </c:pt>
                <c:pt idx="1132">
                  <c:v>-1063.2888468481474</c:v>
                </c:pt>
                <c:pt idx="1133">
                  <c:v>-1181.8055257814819</c:v>
                </c:pt>
                <c:pt idx="1134">
                  <c:v>-1277.4294445370376</c:v>
                </c:pt>
                <c:pt idx="1135">
                  <c:v>-1166.8136008925924</c:v>
                </c:pt>
                <c:pt idx="1136">
                  <c:v>-735.3412148898143</c:v>
                </c:pt>
                <c:pt idx="1137">
                  <c:v>-119.71210489259295</c:v>
                </c:pt>
                <c:pt idx="1138">
                  <c:v>291.26466737407435</c:v>
                </c:pt>
                <c:pt idx="1139">
                  <c:v>451.26281833240745</c:v>
                </c:pt>
                <c:pt idx="1140">
                  <c:v>542.85733955185151</c:v>
                </c:pt>
                <c:pt idx="1141">
                  <c:v>771.6817693990738</c:v>
                </c:pt>
                <c:pt idx="1142">
                  <c:v>1275.291897496297</c:v>
                </c:pt>
                <c:pt idx="1143">
                  <c:v>1757.3569042879631</c:v>
                </c:pt>
                <c:pt idx="1144">
                  <c:v>1577.9337559027776</c:v>
                </c:pt>
                <c:pt idx="1145">
                  <c:v>894.63057216296306</c:v>
                </c:pt>
                <c:pt idx="1146">
                  <c:v>-18.791552681481328</c:v>
                </c:pt>
                <c:pt idx="1147">
                  <c:v>-1323.4490584453711</c:v>
                </c:pt>
                <c:pt idx="1148">
                  <c:v>-1671.1981114111109</c:v>
                </c:pt>
                <c:pt idx="1149">
                  <c:v>-874.20930403333318</c:v>
                </c:pt>
                <c:pt idx="1150">
                  <c:v>-52.81075333333353</c:v>
                </c:pt>
                <c:pt idx="1151">
                  <c:v>358.43924666666669</c:v>
                </c:pt>
                <c:pt idx="1152">
                  <c:v>792.53646888888886</c:v>
                </c:pt>
                <c:pt idx="1153">
                  <c:v>1913.2175050657413</c:v>
                </c:pt>
                <c:pt idx="1154">
                  <c:v>2922.2955675407411</c:v>
                </c:pt>
                <c:pt idx="1155">
                  <c:v>2883.1607232879628</c:v>
                </c:pt>
                <c:pt idx="1156">
                  <c:v>2363.7944864851843</c:v>
                </c:pt>
                <c:pt idx="1157">
                  <c:v>2301.2865989296292</c:v>
                </c:pt>
                <c:pt idx="1158">
                  <c:v>2582.9670282629631</c:v>
                </c:pt>
                <c:pt idx="1159">
                  <c:v>2844.3503608851852</c:v>
                </c:pt>
                <c:pt idx="1160">
                  <c:v>2787.8489771027771</c:v>
                </c:pt>
                <c:pt idx="1161">
                  <c:v>2457.076094485185</c:v>
                </c:pt>
                <c:pt idx="1162">
                  <c:v>2193.4970024851864</c:v>
                </c:pt>
                <c:pt idx="1163">
                  <c:v>2089.7301147916673</c:v>
                </c:pt>
                <c:pt idx="1164">
                  <c:v>2031.6894532407418</c:v>
                </c:pt>
                <c:pt idx="1165">
                  <c:v>1973.9051798666655</c:v>
                </c:pt>
                <c:pt idx="1166">
                  <c:v>1527.586258385184</c:v>
                </c:pt>
                <c:pt idx="1167">
                  <c:v>1098.2904443518523</c:v>
                </c:pt>
                <c:pt idx="1168">
                  <c:v>1217.0682549990747</c:v>
                </c:pt>
                <c:pt idx="1169">
                  <c:v>1315.239215966669</c:v>
                </c:pt>
                <c:pt idx="1170">
                  <c:v>1252.9108712879627</c:v>
                </c:pt>
                <c:pt idx="1171">
                  <c:v>1213.1894886805542</c:v>
                </c:pt>
                <c:pt idx="1172">
                  <c:v>1150.3578547222219</c:v>
                </c:pt>
                <c:pt idx="1173">
                  <c:v>1086.8512154435184</c:v>
                </c:pt>
                <c:pt idx="1174">
                  <c:v>1045.8756416435178</c:v>
                </c:pt>
                <c:pt idx="1175">
                  <c:v>981.71961214444423</c:v>
                </c:pt>
                <c:pt idx="1176">
                  <c:v>916.80888590277834</c:v>
                </c:pt>
                <c:pt idx="1177">
                  <c:v>897.22142233240606</c:v>
                </c:pt>
                <c:pt idx="1178">
                  <c:v>946.20598406574004</c:v>
                </c:pt>
                <c:pt idx="1179">
                  <c:v>996.05576695462958</c:v>
                </c:pt>
                <c:pt idx="1180">
                  <c:v>1000.2585407694445</c:v>
                </c:pt>
                <c:pt idx="1181">
                  <c:v>981.66152773240844</c:v>
                </c:pt>
                <c:pt idx="1182">
                  <c:v>916.98560657407609</c:v>
                </c:pt>
                <c:pt idx="1183">
                  <c:v>851.47719466574006</c:v>
                </c:pt>
                <c:pt idx="1184">
                  <c:v>808.40118266573938</c:v>
                </c:pt>
                <c:pt idx="1185">
                  <c:v>742.05458776296223</c:v>
                </c:pt>
                <c:pt idx="1186">
                  <c:v>629.14121195462883</c:v>
                </c:pt>
                <c:pt idx="1187">
                  <c:v>560.599545287963</c:v>
                </c:pt>
                <c:pt idx="1188">
                  <c:v>560.599545287963</c:v>
                </c:pt>
                <c:pt idx="1189">
                  <c:v>560.599545287963</c:v>
                </c:pt>
                <c:pt idx="1190">
                  <c:v>560.599545287963</c:v>
                </c:pt>
                <c:pt idx="1191">
                  <c:v>560.599545287963</c:v>
                </c:pt>
                <c:pt idx="1192">
                  <c:v>560.599545287963</c:v>
                </c:pt>
                <c:pt idx="1193">
                  <c:v>560.599545287963</c:v>
                </c:pt>
                <c:pt idx="1194">
                  <c:v>560.599545287963</c:v>
                </c:pt>
                <c:pt idx="1195">
                  <c:v>583.44676751018721</c:v>
                </c:pt>
                <c:pt idx="1196">
                  <c:v>583.88862798518721</c:v>
                </c:pt>
                <c:pt idx="1197">
                  <c:v>583.8886279851838</c:v>
                </c:pt>
                <c:pt idx="1198">
                  <c:v>675.71985170277787</c:v>
                </c:pt>
                <c:pt idx="1199">
                  <c:v>768.88282344351967</c:v>
                </c:pt>
                <c:pt idx="1200">
                  <c:v>862.49998885555488</c:v>
                </c:pt>
                <c:pt idx="1201">
                  <c:v>934.63156435185056</c:v>
                </c:pt>
                <c:pt idx="1202">
                  <c:v>892.55738737407557</c:v>
                </c:pt>
                <c:pt idx="1203">
                  <c:v>803.90362194074078</c:v>
                </c:pt>
                <c:pt idx="1204">
                  <c:v>714.34763576296132</c:v>
                </c:pt>
                <c:pt idx="1205">
                  <c:v>646.72526657407343</c:v>
                </c:pt>
                <c:pt idx="1206">
                  <c:v>624.33840462129695</c:v>
                </c:pt>
                <c:pt idx="1207">
                  <c:v>624.79923924444529</c:v>
                </c:pt>
                <c:pt idx="1208">
                  <c:v>625.26054822129709</c:v>
                </c:pt>
                <c:pt idx="1209">
                  <c:v>602.87510932963164</c:v>
                </c:pt>
                <c:pt idx="1210">
                  <c:v>580.02788710740742</c:v>
                </c:pt>
                <c:pt idx="1211">
                  <c:v>580.02788710740742</c:v>
                </c:pt>
                <c:pt idx="1212">
                  <c:v>557.18066488518309</c:v>
                </c:pt>
                <c:pt idx="1213">
                  <c:v>556.71888155462784</c:v>
                </c:pt>
                <c:pt idx="1214">
                  <c:v>579.56610377685183</c:v>
                </c:pt>
                <c:pt idx="1215">
                  <c:v>579.56610377685183</c:v>
                </c:pt>
                <c:pt idx="1216">
                  <c:v>556.71888155463114</c:v>
                </c:pt>
                <c:pt idx="1217">
                  <c:v>533.4103503555549</c:v>
                </c:pt>
                <c:pt idx="1218">
                  <c:v>532.94951573240655</c:v>
                </c:pt>
                <c:pt idx="1219">
                  <c:v>532.48915546296541</c:v>
                </c:pt>
                <c:pt idx="1220">
                  <c:v>509.18204732500067</c:v>
                </c:pt>
                <c:pt idx="1221">
                  <c:v>462.56925411018517</c:v>
                </c:pt>
                <c:pt idx="1222">
                  <c:v>438.34806638518324</c:v>
                </c:pt>
                <c:pt idx="1223">
                  <c:v>414.13114784351779</c:v>
                </c:pt>
                <c:pt idx="1224">
                  <c:v>435.15874925833464</c:v>
                </c:pt>
                <c:pt idx="1225">
                  <c:v>479.9462294212949</c:v>
                </c:pt>
                <c:pt idx="1226">
                  <c:v>501.88838477685255</c:v>
                </c:pt>
                <c:pt idx="1227">
                  <c:v>501.43656287407458</c:v>
                </c:pt>
                <c:pt idx="1228">
                  <c:v>500.53434212963032</c:v>
                </c:pt>
                <c:pt idx="1229">
                  <c:v>500.08394328796356</c:v>
                </c:pt>
                <c:pt idx="1230">
                  <c:v>476.33734644351722</c:v>
                </c:pt>
                <c:pt idx="1231">
                  <c:v>498.28709145833386</c:v>
                </c:pt>
                <c:pt idx="1232">
                  <c:v>543.53350882963093</c:v>
                </c:pt>
                <c:pt idx="1233">
                  <c:v>543.53350882962764</c:v>
                </c:pt>
                <c:pt idx="1234">
                  <c:v>543.08595611018313</c:v>
                </c:pt>
                <c:pt idx="1235">
                  <c:v>520.23873388796233</c:v>
                </c:pt>
                <c:pt idx="1236">
                  <c:v>473.65060706574263</c:v>
                </c:pt>
                <c:pt idx="1237">
                  <c:v>404.21715543611373</c:v>
                </c:pt>
                <c:pt idx="1238">
                  <c:v>310.60710532962776</c:v>
                </c:pt>
                <c:pt idx="1239">
                  <c:v>239.41569887407266</c:v>
                </c:pt>
                <c:pt idx="1240">
                  <c:v>213.06205407407404</c:v>
                </c:pt>
                <c:pt idx="1241">
                  <c:v>232.86606011018395</c:v>
                </c:pt>
                <c:pt idx="1242">
                  <c:v>252.69330947777837</c:v>
                </c:pt>
                <c:pt idx="1243">
                  <c:v>250.12326111111176</c:v>
                </c:pt>
                <c:pt idx="1244">
                  <c:v>247.14645444351913</c:v>
                </c:pt>
                <c:pt idx="1245">
                  <c:v>267.46062788796235</c:v>
                </c:pt>
                <c:pt idx="1246">
                  <c:v>242.09743362129689</c:v>
                </c:pt>
                <c:pt idx="1247">
                  <c:v>216.33649377407608</c:v>
                </c:pt>
                <c:pt idx="1248">
                  <c:v>213.44601948055421</c:v>
                </c:pt>
                <c:pt idx="1249">
                  <c:v>210.57878851851723</c:v>
                </c:pt>
                <c:pt idx="1250">
                  <c:v>230.58202311018582</c:v>
                </c:pt>
                <c:pt idx="1251">
                  <c:v>251.01004144351793</c:v>
                </c:pt>
                <c:pt idx="1252">
                  <c:v>248.60791428796233</c:v>
                </c:pt>
                <c:pt idx="1253">
                  <c:v>246.22286386574325</c:v>
                </c:pt>
                <c:pt idx="1254">
                  <c:v>243.85489017685117</c:v>
                </c:pt>
                <c:pt idx="1255">
                  <c:v>241.50399322129562</c:v>
                </c:pt>
                <c:pt idx="1256">
                  <c:v>239.1701729990734</c:v>
                </c:pt>
                <c:pt idx="1257">
                  <c:v>236.8534295101845</c:v>
                </c:pt>
                <c:pt idx="1258">
                  <c:v>234.55376275463217</c:v>
                </c:pt>
                <c:pt idx="1259">
                  <c:v>255.11839495463093</c:v>
                </c:pt>
                <c:pt idx="1260">
                  <c:v>298.92372577407264</c:v>
                </c:pt>
                <c:pt idx="1261">
                  <c:v>343.11541768518447</c:v>
                </c:pt>
                <c:pt idx="1262">
                  <c:v>433.38222288796362</c:v>
                </c:pt>
                <c:pt idx="1263">
                  <c:v>524.77111177685072</c:v>
                </c:pt>
                <c:pt idx="1264">
                  <c:v>593.68633198518341</c:v>
                </c:pt>
                <c:pt idx="1265">
                  <c:v>640.50428317685373</c:v>
                </c:pt>
                <c:pt idx="1266">
                  <c:v>618.78483688518531</c:v>
                </c:pt>
                <c:pt idx="1267">
                  <c:v>596.69183705185003</c:v>
                </c:pt>
                <c:pt idx="1268">
                  <c:v>551.75351241111173</c:v>
                </c:pt>
                <c:pt idx="1269">
                  <c:v>460.36462352222156</c:v>
                </c:pt>
                <c:pt idx="1270">
                  <c:v>391.06683705185185</c:v>
                </c:pt>
                <c:pt idx="1271">
                  <c:v>344.24177055463224</c:v>
                </c:pt>
                <c:pt idx="1272">
                  <c:v>319.89369321388949</c:v>
                </c:pt>
                <c:pt idx="1273">
                  <c:v>341.24764997685116</c:v>
                </c:pt>
                <c:pt idx="1274">
                  <c:v>362.97990381851974</c:v>
                </c:pt>
                <c:pt idx="1275">
                  <c:v>384.71642684351855</c:v>
                </c:pt>
                <c:pt idx="1276">
                  <c:v>452.51999914722154</c:v>
                </c:pt>
                <c:pt idx="1277">
                  <c:v>521.06166581388732</c:v>
                </c:pt>
                <c:pt idx="1278">
                  <c:v>544.27769804074148</c:v>
                </c:pt>
                <c:pt idx="1279">
                  <c:v>567.49420462129569</c:v>
                </c:pt>
                <c:pt idx="1280">
                  <c:v>591.08141862129435</c:v>
                </c:pt>
                <c:pt idx="1281">
                  <c:v>546.12886336944518</c:v>
                </c:pt>
                <c:pt idx="1282">
                  <c:v>523.28164114722415</c:v>
                </c:pt>
                <c:pt idx="1283">
                  <c:v>523.65329727407618</c:v>
                </c:pt>
                <c:pt idx="1284">
                  <c:v>500.80607505185185</c:v>
                </c:pt>
                <c:pt idx="1285">
                  <c:v>455.11163060740677</c:v>
                </c:pt>
                <c:pt idx="1286">
                  <c:v>408.6743482629617</c:v>
                </c:pt>
                <c:pt idx="1287">
                  <c:v>385.08618555555546</c:v>
                </c:pt>
                <c:pt idx="1288">
                  <c:v>338.2838880361104</c:v>
                </c:pt>
                <c:pt idx="1289">
                  <c:v>313.9661693324079</c:v>
                </c:pt>
                <c:pt idx="1290">
                  <c:v>335.35048473240676</c:v>
                </c:pt>
                <c:pt idx="1291">
                  <c:v>334.25828532962902</c:v>
                </c:pt>
                <c:pt idx="1292">
                  <c:v>287.11421596666855</c:v>
                </c:pt>
                <c:pt idx="1293">
                  <c:v>262.46563555462956</c:v>
                </c:pt>
                <c:pt idx="1294">
                  <c:v>260.6761362074073</c:v>
                </c:pt>
                <c:pt idx="1295">
                  <c:v>304.59294014722281</c:v>
                </c:pt>
                <c:pt idx="1296">
                  <c:v>394.92093697777636</c:v>
                </c:pt>
                <c:pt idx="1297">
                  <c:v>485.95714388796296</c:v>
                </c:pt>
                <c:pt idx="1298">
                  <c:v>554.8514925333327</c:v>
                </c:pt>
                <c:pt idx="1299">
                  <c:v>601.25272399629625</c:v>
                </c:pt>
                <c:pt idx="1300">
                  <c:v>602.31646217685181</c:v>
                </c:pt>
                <c:pt idx="1301">
                  <c:v>580.18077051018361</c:v>
                </c:pt>
                <c:pt idx="1302">
                  <c:v>580.89419848055672</c:v>
                </c:pt>
                <c:pt idx="1303">
                  <c:v>604.45674608796298</c:v>
                </c:pt>
                <c:pt idx="1304">
                  <c:v>582.68606959629767</c:v>
                </c:pt>
                <c:pt idx="1305">
                  <c:v>537.35142243611176</c:v>
                </c:pt>
                <c:pt idx="1306">
                  <c:v>514.86447185185057</c:v>
                </c:pt>
                <c:pt idx="1307">
                  <c:v>492.01724962962965</c:v>
                </c:pt>
                <c:pt idx="1308">
                  <c:v>469.17002740740867</c:v>
                </c:pt>
                <c:pt idx="1309">
                  <c:v>468.80975576944576</c:v>
                </c:pt>
                <c:pt idx="1310">
                  <c:v>468.80975576944252</c:v>
                </c:pt>
                <c:pt idx="1311">
                  <c:v>445.60273626296225</c:v>
                </c:pt>
                <c:pt idx="1312">
                  <c:v>422.39619111018578</c:v>
                </c:pt>
                <c:pt idx="1313">
                  <c:v>375.9845238657407</c:v>
                </c:pt>
                <c:pt idx="1314">
                  <c:v>374.91224731851855</c:v>
                </c:pt>
                <c:pt idx="1315">
                  <c:v>374.19976805555552</c:v>
                </c:pt>
                <c:pt idx="1316">
                  <c:v>281.7457179249987</c:v>
                </c:pt>
                <c:pt idx="1317">
                  <c:v>256.7809807694444</c:v>
                </c:pt>
                <c:pt idx="1318">
                  <c:v>301.07323566574132</c:v>
                </c:pt>
                <c:pt idx="1319">
                  <c:v>436.76196911018445</c:v>
                </c:pt>
                <c:pt idx="1320">
                  <c:v>643.08332034722309</c:v>
                </c:pt>
                <c:pt idx="1321">
                  <c:v>804.76305518518643</c:v>
                </c:pt>
                <c:pt idx="1322">
                  <c:v>967.87201773240588</c:v>
                </c:pt>
                <c:pt idx="1323">
                  <c:v>1132.1002178435178</c:v>
                </c:pt>
                <c:pt idx="1324">
                  <c:v>1206.4783324805578</c:v>
                </c:pt>
                <c:pt idx="1325">
                  <c:v>1097.8241785777761</c:v>
                </c:pt>
                <c:pt idx="1326">
                  <c:v>873.51322422129488</c:v>
                </c:pt>
                <c:pt idx="1327">
                  <c:v>669.79868376296361</c:v>
                </c:pt>
                <c:pt idx="1328">
                  <c:v>556.33007694444507</c:v>
                </c:pt>
                <c:pt idx="1329">
                  <c:v>510.63563249999999</c:v>
                </c:pt>
                <c:pt idx="1330">
                  <c:v>510.63563249999999</c:v>
                </c:pt>
                <c:pt idx="1331">
                  <c:v>510.63563249999999</c:v>
                </c:pt>
                <c:pt idx="1332">
                  <c:v>487.78841027777895</c:v>
                </c:pt>
                <c:pt idx="1333">
                  <c:v>418.86275428796171</c:v>
                </c:pt>
                <c:pt idx="1334">
                  <c:v>372.01918799629419</c:v>
                </c:pt>
                <c:pt idx="1335">
                  <c:v>370.87433533240875</c:v>
                </c:pt>
                <c:pt idx="1336">
                  <c:v>415.42819629629815</c:v>
                </c:pt>
                <c:pt idx="1337">
                  <c:v>460.74339495462891</c:v>
                </c:pt>
                <c:pt idx="1338">
                  <c:v>483.21184574444243</c:v>
                </c:pt>
                <c:pt idx="1339">
                  <c:v>506.05906796666665</c:v>
                </c:pt>
                <c:pt idx="1340">
                  <c:v>528.90629018889069</c:v>
                </c:pt>
                <c:pt idx="1341">
                  <c:v>552.13228384351908</c:v>
                </c:pt>
                <c:pt idx="1342">
                  <c:v>621.05319629629639</c:v>
                </c:pt>
                <c:pt idx="1343">
                  <c:v>691.11658964444371</c:v>
                </c:pt>
                <c:pt idx="1344">
                  <c:v>692.64590598518441</c:v>
                </c:pt>
                <c:pt idx="1345">
                  <c:v>671.33558976296342</c:v>
                </c:pt>
                <c:pt idx="1346">
                  <c:v>603.95158331018331</c:v>
                </c:pt>
                <c:pt idx="1347">
                  <c:v>535.79675208888762</c:v>
                </c:pt>
                <c:pt idx="1348">
                  <c:v>467.25508542222468</c:v>
                </c:pt>
                <c:pt idx="1349">
                  <c:v>306.55133332963157</c:v>
                </c:pt>
                <c:pt idx="1350">
                  <c:v>98.235087591664097</c:v>
                </c:pt>
                <c:pt idx="1351">
                  <c:v>-65.877607392592594</c:v>
                </c:pt>
                <c:pt idx="1352">
                  <c:v>-139.65898507036979</c:v>
                </c:pt>
                <c:pt idx="1353">
                  <c:v>-167.65294497777907</c:v>
                </c:pt>
                <c:pt idx="1354">
                  <c:v>-195.91135707500001</c:v>
                </c:pt>
                <c:pt idx="1355">
                  <c:v>-246.9102618111117</c:v>
                </c:pt>
                <c:pt idx="1356">
                  <c:v>-344.18184815648033</c:v>
                </c:pt>
                <c:pt idx="1357">
                  <c:v>-419.13606536666481</c:v>
                </c:pt>
                <c:pt idx="1358">
                  <c:v>-471.39556507037236</c:v>
                </c:pt>
                <c:pt idx="1359">
                  <c:v>-546.62633048981638</c:v>
                </c:pt>
                <c:pt idx="1360">
                  <c:v>-576.55968551481328</c:v>
                </c:pt>
                <c:pt idx="1361">
                  <c:v>-377.47792050370248</c:v>
                </c:pt>
                <c:pt idx="1362">
                  <c:v>29.727739818517474</c:v>
                </c:pt>
                <c:pt idx="1363">
                  <c:v>485.53373537407305</c:v>
                </c:pt>
                <c:pt idx="1364">
                  <c:v>898.49425482962954</c:v>
                </c:pt>
                <c:pt idx="1365">
                  <c:v>948.24632085555618</c:v>
                </c:pt>
                <c:pt idx="1366">
                  <c:v>653.59281599629753</c:v>
                </c:pt>
                <c:pt idx="1367">
                  <c:v>288.33444303611049</c:v>
                </c:pt>
                <c:pt idx="1368">
                  <c:v>-170.97418026759328</c:v>
                </c:pt>
                <c:pt idx="1369">
                  <c:v>-359.24521111111108</c:v>
                </c:pt>
                <c:pt idx="1370">
                  <c:v>-66.724400503704416</c:v>
                </c:pt>
                <c:pt idx="1371">
                  <c:v>297.17755804074039</c:v>
                </c:pt>
                <c:pt idx="1372">
                  <c:v>434.26089137407405</c:v>
                </c:pt>
                <c:pt idx="1373">
                  <c:v>320.02478026296296</c:v>
                </c:pt>
                <c:pt idx="1374">
                  <c:v>67.340383036112428</c:v>
                </c:pt>
                <c:pt idx="1375">
                  <c:v>-255.48188107037041</c:v>
                </c:pt>
                <c:pt idx="1376">
                  <c:v>-808.79474240833486</c:v>
                </c:pt>
                <c:pt idx="1377">
                  <c:v>-1594.3248484592584</c:v>
                </c:pt>
                <c:pt idx="1378">
                  <c:v>-2017.6801178009246</c:v>
                </c:pt>
                <c:pt idx="1379">
                  <c:v>-2028.452927588889</c:v>
                </c:pt>
                <c:pt idx="1380">
                  <c:v>-2037.8932778231481</c:v>
                </c:pt>
                <c:pt idx="1381">
                  <c:v>-1360.5845018370362</c:v>
                </c:pt>
                <c:pt idx="1382">
                  <c:v>304.15878692499984</c:v>
                </c:pt>
                <c:pt idx="1383">
                  <c:v>1654.8297399990734</c:v>
                </c:pt>
                <c:pt idx="1384">
                  <c:v>1820.0711596212966</c:v>
                </c:pt>
                <c:pt idx="1385">
                  <c:v>1253.2771899407419</c:v>
                </c:pt>
                <c:pt idx="1386">
                  <c:v>843.91345744351838</c:v>
                </c:pt>
                <c:pt idx="1387">
                  <c:v>1005.4300146074063</c:v>
                </c:pt>
                <c:pt idx="1388">
                  <c:v>1511.3561746629625</c:v>
                </c:pt>
                <c:pt idx="1389">
                  <c:v>2020.0167466435187</c:v>
                </c:pt>
                <c:pt idx="1390">
                  <c:v>2165.5435759027782</c:v>
                </c:pt>
                <c:pt idx="1391">
                  <c:v>1854.1684153740732</c:v>
                </c:pt>
                <c:pt idx="1392">
                  <c:v>1357.8811225777761</c:v>
                </c:pt>
                <c:pt idx="1393">
                  <c:v>904.74692425833359</c:v>
                </c:pt>
                <c:pt idx="1394">
                  <c:v>563.59257365833355</c:v>
                </c:pt>
                <c:pt idx="1395">
                  <c:v>380.81479588055652</c:v>
                </c:pt>
                <c:pt idx="1396">
                  <c:v>243.21157088796363</c:v>
                </c:pt>
                <c:pt idx="1397">
                  <c:v>81.732724843518483</c:v>
                </c:pt>
                <c:pt idx="1398">
                  <c:v>-34.79380312592594</c:v>
                </c:pt>
                <c:pt idx="1399">
                  <c:v>-151.77713371203708</c:v>
                </c:pt>
                <c:pt idx="1400">
                  <c:v>-269.42669407499994</c:v>
                </c:pt>
                <c:pt idx="1401">
                  <c:v>-341.75560071203802</c:v>
                </c:pt>
                <c:pt idx="1402">
                  <c:v>-482.72982029999974</c:v>
                </c:pt>
                <c:pt idx="1403">
                  <c:v>-875.96436490370377</c:v>
                </c:pt>
                <c:pt idx="1404">
                  <c:v>-1591.2439450703707</c:v>
                </c:pt>
                <c:pt idx="1405">
                  <c:v>-2035.1837694675926</c:v>
                </c:pt>
                <c:pt idx="1406">
                  <c:v>-1655.2911343111107</c:v>
                </c:pt>
                <c:pt idx="1407">
                  <c:v>-609.33947168888915</c:v>
                </c:pt>
                <c:pt idx="1408">
                  <c:v>303.64458751018509</c:v>
                </c:pt>
                <c:pt idx="1409">
                  <c:v>509.78378692500024</c:v>
                </c:pt>
                <c:pt idx="1410">
                  <c:v>395.80762164351802</c:v>
                </c:pt>
                <c:pt idx="1411">
                  <c:v>281.44130044074103</c:v>
                </c:pt>
                <c:pt idx="1412">
                  <c:v>212.51184962129642</c:v>
                </c:pt>
                <c:pt idx="1413">
                  <c:v>303.39033392499971</c:v>
                </c:pt>
                <c:pt idx="1414">
                  <c:v>714.76722354074059</c:v>
                </c:pt>
                <c:pt idx="1415">
                  <c:v>1356.3157075222227</c:v>
                </c:pt>
                <c:pt idx="1416">
                  <c:v>1885.8805489546287</c:v>
                </c:pt>
                <c:pt idx="1417">
                  <c:v>2051.5941876888887</c:v>
                </c:pt>
                <c:pt idx="1418">
                  <c:v>1783.6776054222228</c:v>
                </c:pt>
                <c:pt idx="1419">
                  <c:v>1148.6574142879638</c:v>
                </c:pt>
                <c:pt idx="1420">
                  <c:v>396.26634559166666</c:v>
                </c:pt>
                <c:pt idx="1421">
                  <c:v>-382.10647460092724</c:v>
                </c:pt>
                <c:pt idx="1422">
                  <c:v>-889.62930922314843</c:v>
                </c:pt>
                <c:pt idx="1423">
                  <c:v>-529.31061855648159</c:v>
                </c:pt>
                <c:pt idx="1424">
                  <c:v>222.99696388796391</c:v>
                </c:pt>
                <c:pt idx="1425">
                  <c:v>840.36220844074046</c:v>
                </c:pt>
                <c:pt idx="1426">
                  <c:v>1505.7903454805551</c:v>
                </c:pt>
                <c:pt idx="1427">
                  <c:v>1648.626640532407</c:v>
                </c:pt>
                <c:pt idx="1428">
                  <c:v>1081.8810549296295</c:v>
                </c:pt>
                <c:pt idx="1429">
                  <c:v>420.71119108796324</c:v>
                </c:pt>
                <c:pt idx="1430">
                  <c:v>-151.67042804537013</c:v>
                </c:pt>
                <c:pt idx="1431">
                  <c:v>-817.74060282314758</c:v>
                </c:pt>
                <c:pt idx="1432">
                  <c:v>-1623.7603931888889</c:v>
                </c:pt>
                <c:pt idx="1433">
                  <c:v>-2043.5456765564816</c:v>
                </c:pt>
                <c:pt idx="1434">
                  <c:v>-2073.5957225925927</c:v>
                </c:pt>
                <c:pt idx="1435">
                  <c:v>-1211.3695964481481</c:v>
                </c:pt>
                <c:pt idx="1436">
                  <c:v>158.05134873240692</c:v>
                </c:pt>
                <c:pt idx="1437">
                  <c:v>821.17294088796291</c:v>
                </c:pt>
                <c:pt idx="1438">
                  <c:v>891.0693617324074</c:v>
                </c:pt>
                <c:pt idx="1439">
                  <c:v>594.9754818518519</c:v>
                </c:pt>
                <c:pt idx="1440">
                  <c:v>229.52452128796259</c:v>
                </c:pt>
                <c:pt idx="1441">
                  <c:v>-205.29490444814812</c:v>
                </c:pt>
                <c:pt idx="1442">
                  <c:v>-344.1286029481476</c:v>
                </c:pt>
                <c:pt idx="1443">
                  <c:v>-2.5888399638891997</c:v>
                </c:pt>
                <c:pt idx="1444">
                  <c:v>362.70842999999991</c:v>
                </c:pt>
                <c:pt idx="1445">
                  <c:v>477.20282670277771</c:v>
                </c:pt>
                <c:pt idx="1446">
                  <c:v>271.75238886574027</c:v>
                </c:pt>
                <c:pt idx="1447">
                  <c:v>-437.0294942675925</c:v>
                </c:pt>
                <c:pt idx="1448">
                  <c:v>-1467.4173986111109</c:v>
                </c:pt>
                <c:pt idx="1449">
                  <c:v>-2018.762640786111</c:v>
                </c:pt>
                <c:pt idx="1450">
                  <c:v>-1632.1825671148149</c:v>
                </c:pt>
                <c:pt idx="1451">
                  <c:v>-695.91416875555547</c:v>
                </c:pt>
                <c:pt idx="1452">
                  <c:v>-274.16666666666674</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502.63888888888891</c:v>
                </c:pt>
                <c:pt idx="1479">
                  <c:v>1360.4164713740743</c:v>
                </c:pt>
                <c:pt idx="1480">
                  <c:v>1292.2191854962964</c:v>
                </c:pt>
                <c:pt idx="1481">
                  <c:v>1155.618032702778</c:v>
                </c:pt>
                <c:pt idx="1482">
                  <c:v>1019.0735651768517</c:v>
                </c:pt>
                <c:pt idx="1483">
                  <c:v>928.21192042962957</c:v>
                </c:pt>
                <c:pt idx="1484">
                  <c:v>883.07531594074089</c:v>
                </c:pt>
                <c:pt idx="1485">
                  <c:v>929.34111942129618</c:v>
                </c:pt>
                <c:pt idx="1486">
                  <c:v>1090.0818711027778</c:v>
                </c:pt>
                <c:pt idx="1487">
                  <c:v>1296.8851657027781</c:v>
                </c:pt>
                <c:pt idx="1488">
                  <c:v>1527.0866443518519</c:v>
                </c:pt>
                <c:pt idx="1489">
                  <c:v>1758.0027368555557</c:v>
                </c:pt>
                <c:pt idx="1490">
                  <c:v>1944.1382273249997</c:v>
                </c:pt>
                <c:pt idx="1491">
                  <c:v>2062.62644503611</c:v>
                </c:pt>
                <c:pt idx="1492">
                  <c:v>2067.7817210879634</c:v>
                </c:pt>
                <c:pt idx="1493">
                  <c:v>1981.9086170657411</c:v>
                </c:pt>
                <c:pt idx="1494">
                  <c:v>1873.446339236111</c:v>
                </c:pt>
                <c:pt idx="1495">
                  <c:v>1719.2580724407403</c:v>
                </c:pt>
                <c:pt idx="1496">
                  <c:v>1564.7002841101853</c:v>
                </c:pt>
                <c:pt idx="1497">
                  <c:v>1409.8358261101866</c:v>
                </c:pt>
                <c:pt idx="1498">
                  <c:v>1231.4885119249989</c:v>
                </c:pt>
                <c:pt idx="1499">
                  <c:v>1052.391718887962</c:v>
                </c:pt>
                <c:pt idx="1500">
                  <c:v>872.45437108796295</c:v>
                </c:pt>
                <c:pt idx="1501">
                  <c:v>782.99705048055569</c:v>
                </c:pt>
                <c:pt idx="1502">
                  <c:v>739.26453295463091</c:v>
                </c:pt>
                <c:pt idx="1503">
                  <c:v>717.90867877685139</c:v>
                </c:pt>
                <c:pt idx="1504">
                  <c:v>719.67019125555498</c:v>
                </c:pt>
                <c:pt idx="1505">
                  <c:v>675.50411444444467</c:v>
                </c:pt>
                <c:pt idx="1506">
                  <c:v>653.94357664351844</c:v>
                </c:pt>
                <c:pt idx="1507">
                  <c:v>678.08934212963004</c:v>
                </c:pt>
                <c:pt idx="1508">
                  <c:v>725.35769216296217</c:v>
                </c:pt>
                <c:pt idx="1509">
                  <c:v>795.75716511018538</c:v>
                </c:pt>
                <c:pt idx="1510">
                  <c:v>935.26325998518587</c:v>
                </c:pt>
                <c:pt idx="1511">
                  <c:v>1121.6084147916665</c:v>
                </c:pt>
                <c:pt idx="1512">
                  <c:v>1309.172184262962</c:v>
                </c:pt>
                <c:pt idx="1513">
                  <c:v>1475.204114332407</c:v>
                </c:pt>
                <c:pt idx="1514">
                  <c:v>1550.974931443518</c:v>
                </c:pt>
                <c:pt idx="1515">
                  <c:v>1489.9356429546299</c:v>
                </c:pt>
                <c:pt idx="1516">
                  <c:v>1291.0993559851875</c:v>
                </c:pt>
                <c:pt idx="1517">
                  <c:v>1090.4515122212972</c:v>
                </c:pt>
                <c:pt idx="1518">
                  <c:v>934.57952695462961</c:v>
                </c:pt>
                <c:pt idx="1519">
                  <c:v>823.08707766574071</c:v>
                </c:pt>
                <c:pt idx="1520">
                  <c:v>734.12379644073951</c:v>
                </c:pt>
                <c:pt idx="1521">
                  <c:v>644.13140485555289</c:v>
                </c:pt>
                <c:pt idx="1522">
                  <c:v>530.94764743611177</c:v>
                </c:pt>
                <c:pt idx="1523">
                  <c:v>370.6658329629629</c:v>
                </c:pt>
                <c:pt idx="1524">
                  <c:v>140.79331860740734</c:v>
                </c:pt>
                <c:pt idx="1525">
                  <c:v>-160.03223946759203</c:v>
                </c:pt>
                <c:pt idx="1526">
                  <c:v>-417.12954920000135</c:v>
                </c:pt>
                <c:pt idx="1527">
                  <c:v>-584.33384444814692</c:v>
                </c:pt>
                <c:pt idx="1528">
                  <c:v>-592.00698995925802</c:v>
                </c:pt>
                <c:pt idx="1529">
                  <c:v>-461.71735037037035</c:v>
                </c:pt>
                <c:pt idx="1530">
                  <c:v>-261.48005973703738</c:v>
                </c:pt>
                <c:pt idx="1531">
                  <c:v>-13.956156452777863</c:v>
                </c:pt>
                <c:pt idx="1532">
                  <c:v>235.35273981851884</c:v>
                </c:pt>
                <c:pt idx="1533">
                  <c:v>486.10201111111019</c:v>
                </c:pt>
                <c:pt idx="1534">
                  <c:v>761.41092149629583</c:v>
                </c:pt>
                <c:pt idx="1535">
                  <c:v>1084.1608466629636</c:v>
                </c:pt>
                <c:pt idx="1536">
                  <c:v>1409.3413602074061</c:v>
                </c:pt>
                <c:pt idx="1537">
                  <c:v>1645.1451932740747</c:v>
                </c:pt>
                <c:pt idx="1538">
                  <c:v>1836.8218465333327</c:v>
                </c:pt>
                <c:pt idx="1539">
                  <c:v>1961.6834806074071</c:v>
                </c:pt>
                <c:pt idx="1540">
                  <c:v>2041.691462176854</c:v>
                </c:pt>
                <c:pt idx="1541">
                  <c:v>2077.2644083851833</c:v>
                </c:pt>
                <c:pt idx="1542">
                  <c:v>1998.7940682629628</c:v>
                </c:pt>
                <c:pt idx="1543">
                  <c:v>1805.4256564361133</c:v>
                </c:pt>
                <c:pt idx="1544">
                  <c:v>1472.9337159962954</c:v>
                </c:pt>
                <c:pt idx="1545">
                  <c:v>1136.9194621296283</c:v>
                </c:pt>
                <c:pt idx="1546">
                  <c:v>912.69270555555443</c:v>
                </c:pt>
                <c:pt idx="1547">
                  <c:v>778.179420588889</c:v>
                </c:pt>
                <c:pt idx="1548">
                  <c:v>757.05505101851963</c:v>
                </c:pt>
                <c:pt idx="1549">
                  <c:v>782.06651201388866</c:v>
                </c:pt>
                <c:pt idx="1550">
                  <c:v>829.93705407407458</c:v>
                </c:pt>
                <c:pt idx="1551">
                  <c:v>878.6979580361126</c:v>
                </c:pt>
                <c:pt idx="1552">
                  <c:v>904.63488310740752</c:v>
                </c:pt>
                <c:pt idx="1553">
                  <c:v>908.19443330000001</c:v>
                </c:pt>
                <c:pt idx="1554">
                  <c:v>911.33394328796294</c:v>
                </c:pt>
                <c:pt idx="1555">
                  <c:v>960.64486036944197</c:v>
                </c:pt>
                <c:pt idx="1556">
                  <c:v>1033.2913468111105</c:v>
                </c:pt>
                <c:pt idx="1557">
                  <c:v>1106.9021943324099</c:v>
                </c:pt>
                <c:pt idx="1558">
                  <c:v>1203.8865595101861</c:v>
                </c:pt>
                <c:pt idx="1559">
                  <c:v>1302.3658503851841</c:v>
                </c:pt>
                <c:pt idx="1560">
                  <c:v>1332.8938077777752</c:v>
                </c:pt>
                <c:pt idx="1561">
                  <c:v>1340.695977496297</c:v>
                </c:pt>
                <c:pt idx="1562">
                  <c:v>1348.6195817629639</c:v>
                </c:pt>
                <c:pt idx="1563">
                  <c:v>1379.5118427999992</c:v>
                </c:pt>
                <c:pt idx="1564">
                  <c:v>1411.0399749768528</c:v>
                </c:pt>
                <c:pt idx="1565">
                  <c:v>1419.857973151853</c:v>
                </c:pt>
                <c:pt idx="1566">
                  <c:v>1451.6602817694443</c:v>
                </c:pt>
                <c:pt idx="1567">
                  <c:v>1438.4443371472203</c:v>
                </c:pt>
                <c:pt idx="1568">
                  <c:v>1378.5928303324056</c:v>
                </c:pt>
                <c:pt idx="1569">
                  <c:v>1341.1556979851866</c:v>
                </c:pt>
                <c:pt idx="1570">
                  <c:v>1303.2643719666673</c:v>
                </c:pt>
                <c:pt idx="1571">
                  <c:v>1264.8989294212961</c:v>
                </c:pt>
                <c:pt idx="1572">
                  <c:v>1226.040870554629</c:v>
                </c:pt>
                <c:pt idx="1573">
                  <c:v>1140.978674188887</c:v>
                </c:pt>
                <c:pt idx="1574">
                  <c:v>1031.3798448851862</c:v>
                </c:pt>
                <c:pt idx="1575">
                  <c:v>943.48884020740752</c:v>
                </c:pt>
                <c:pt idx="1576">
                  <c:v>831.5941389777779</c:v>
                </c:pt>
                <c:pt idx="1577">
                  <c:v>717.94456622129633</c:v>
                </c:pt>
                <c:pt idx="1578">
                  <c:v>625.96913897777654</c:v>
                </c:pt>
                <c:pt idx="1579">
                  <c:v>578.5179255916679</c:v>
                </c:pt>
                <c:pt idx="1580">
                  <c:v>531.07098138888955</c:v>
                </c:pt>
                <c:pt idx="1581">
                  <c:v>505.31241331018396</c:v>
                </c:pt>
                <c:pt idx="1582">
                  <c:v>480.14465276944441</c:v>
                </c:pt>
                <c:pt idx="1583">
                  <c:v>408.13640923611183</c:v>
                </c:pt>
                <c:pt idx="1584">
                  <c:v>358.41920820740745</c:v>
                </c:pt>
                <c:pt idx="1585">
                  <c:v>308.15578888888831</c:v>
                </c:pt>
                <c:pt idx="1586">
                  <c:v>257.35753576944307</c:v>
                </c:pt>
                <c:pt idx="1587">
                  <c:v>228.88447862129615</c:v>
                </c:pt>
                <c:pt idx="1588">
                  <c:v>246.15330128796484</c:v>
                </c:pt>
                <c:pt idx="1589">
                  <c:v>309.71496559629765</c:v>
                </c:pt>
                <c:pt idx="1590">
                  <c:v>374.40986090277852</c:v>
                </c:pt>
                <c:pt idx="1591">
                  <c:v>439.67279476944447</c:v>
                </c:pt>
                <c:pt idx="1592">
                  <c:v>483.19090442129362</c:v>
                </c:pt>
                <c:pt idx="1593">
                  <c:v>526.71660373240854</c:v>
                </c:pt>
                <c:pt idx="1594">
                  <c:v>571.32952173240915</c:v>
                </c:pt>
                <c:pt idx="1595">
                  <c:v>524.55544825833147</c:v>
                </c:pt>
                <c:pt idx="1596">
                  <c:v>476.70743799907467</c:v>
                </c:pt>
                <c:pt idx="1597">
                  <c:v>406.01979517685322</c:v>
                </c:pt>
                <c:pt idx="1598">
                  <c:v>310.8937106333334</c:v>
                </c:pt>
                <c:pt idx="1599">
                  <c:v>260.95664666296233</c:v>
                </c:pt>
                <c:pt idx="1600">
                  <c:v>210.52554331018385</c:v>
                </c:pt>
                <c:pt idx="1601">
                  <c:v>182.46043034722214</c:v>
                </c:pt>
                <c:pt idx="1602">
                  <c:v>222.98441942129691</c:v>
                </c:pt>
                <c:pt idx="1603">
                  <c:v>310.27109748055426</c:v>
                </c:pt>
                <c:pt idx="1604">
                  <c:v>375.75602888055346</c:v>
                </c:pt>
                <c:pt idx="1605">
                  <c:v>464.61068310741001</c:v>
                </c:pt>
                <c:pt idx="1606">
                  <c:v>532.14197638518715</c:v>
                </c:pt>
                <c:pt idx="1607">
                  <c:v>576.82794485555462</c:v>
                </c:pt>
                <c:pt idx="1608">
                  <c:v>622.52238929999999</c:v>
                </c:pt>
                <c:pt idx="1609">
                  <c:v>668.21683374444513</c:v>
                </c:pt>
                <c:pt idx="1610">
                  <c:v>692.0725319407403</c:v>
                </c:pt>
                <c:pt idx="1611">
                  <c:v>715.42470368055353</c:v>
                </c:pt>
                <c:pt idx="1612">
                  <c:v>785.48406502222281</c:v>
                </c:pt>
                <c:pt idx="1613">
                  <c:v>856.05596554074077</c:v>
                </c:pt>
                <c:pt idx="1614">
                  <c:v>927.65721359629549</c:v>
                </c:pt>
                <c:pt idx="1615">
                  <c:v>999.78997497685396</c:v>
                </c:pt>
                <c:pt idx="1616">
                  <c:v>1095.8301391074074</c:v>
                </c:pt>
                <c:pt idx="1617">
                  <c:v>1170.108876643518</c:v>
                </c:pt>
                <c:pt idx="1618">
                  <c:v>1222.1274046657409</c:v>
                </c:pt>
                <c:pt idx="1619">
                  <c:v>1206.2083554629612</c:v>
                </c:pt>
                <c:pt idx="1620">
                  <c:v>1143.5916037324059</c:v>
                </c:pt>
                <c:pt idx="1621">
                  <c:v>1080.4860305101877</c:v>
                </c:pt>
                <c:pt idx="1622">
                  <c:v>993.48016984351977</c:v>
                </c:pt>
                <c:pt idx="1623">
                  <c:v>859.70403053240682</c:v>
                </c:pt>
                <c:pt idx="1624">
                  <c:v>700.87966781388741</c:v>
                </c:pt>
                <c:pt idx="1625">
                  <c:v>563.2430008851851</c:v>
                </c:pt>
                <c:pt idx="1626">
                  <c:v>355.40941004074273</c:v>
                </c:pt>
                <c:pt idx="1627">
                  <c:v>121.44891546666533</c:v>
                </c:pt>
                <c:pt idx="1628">
                  <c:v>-68.932752181481959</c:v>
                </c:pt>
                <c:pt idx="1629">
                  <c:v>-192.80867925925986</c:v>
                </c:pt>
                <c:pt idx="1630">
                  <c:v>-202.81730523055623</c:v>
                </c:pt>
                <c:pt idx="1631">
                  <c:v>-75.057868297220907</c:v>
                </c:pt>
                <c:pt idx="1632">
                  <c:v>123.92878879629549</c:v>
                </c:pt>
                <c:pt idx="1633">
                  <c:v>347.85219617685124</c:v>
                </c:pt>
                <c:pt idx="1634">
                  <c:v>529.12224070740911</c:v>
                </c:pt>
                <c:pt idx="1635">
                  <c:v>597.16227833240839</c:v>
                </c:pt>
                <c:pt idx="1636">
                  <c:v>597.16227833240521</c:v>
                </c:pt>
                <c:pt idx="1637">
                  <c:v>528.11945697777662</c:v>
                </c:pt>
                <c:pt idx="1638">
                  <c:v>458.077172369447</c:v>
                </c:pt>
                <c:pt idx="1639">
                  <c:v>410.38854495463153</c:v>
                </c:pt>
                <c:pt idx="1640">
                  <c:v>407.90648919999876</c:v>
                </c:pt>
                <c:pt idx="1641">
                  <c:v>474.47104962962766</c:v>
                </c:pt>
                <c:pt idx="1642">
                  <c:v>587.72145374444563</c:v>
                </c:pt>
                <c:pt idx="1643">
                  <c:v>748.14462562129813</c:v>
                </c:pt>
                <c:pt idx="1644">
                  <c:v>887.69815586666425</c:v>
                </c:pt>
                <c:pt idx="1645">
                  <c:v>1005.4124655101825</c:v>
                </c:pt>
                <c:pt idx="1646">
                  <c:v>1101.8105295101871</c:v>
                </c:pt>
                <c:pt idx="1647">
                  <c:v>1175.9170766518532</c:v>
                </c:pt>
                <c:pt idx="1648">
                  <c:v>1251.1094194212969</c:v>
                </c:pt>
                <c:pt idx="1649">
                  <c:v>1281.2085610657405</c:v>
                </c:pt>
                <c:pt idx="1650">
                  <c:v>1288.5534538138879</c:v>
                </c:pt>
                <c:pt idx="1651">
                  <c:v>1250.2968754435208</c:v>
                </c:pt>
                <c:pt idx="1652">
                  <c:v>1188.2045217324066</c:v>
                </c:pt>
                <c:pt idx="1653">
                  <c:v>1148.4819532407398</c:v>
                </c:pt>
                <c:pt idx="1654">
                  <c:v>1085.4190718518512</c:v>
                </c:pt>
                <c:pt idx="1655">
                  <c:v>1044.141809096295</c:v>
                </c:pt>
                <c:pt idx="1656">
                  <c:v>1048.5893494222241</c:v>
                </c:pt>
                <c:pt idx="1657">
                  <c:v>1053.0672483851872</c:v>
                </c:pt>
                <c:pt idx="1658">
                  <c:v>1057.5755059851845</c:v>
                </c:pt>
                <c:pt idx="1659">
                  <c:v>1062.1141222222207</c:v>
                </c:pt>
                <c:pt idx="1660">
                  <c:v>1066.6830970962949</c:v>
                </c:pt>
                <c:pt idx="1661">
                  <c:v>1048.4352083851854</c:v>
                </c:pt>
                <c:pt idx="1662">
                  <c:v>1052.4845287768517</c:v>
                </c:pt>
                <c:pt idx="1663">
                  <c:v>1057.1407847324074</c:v>
                </c:pt>
                <c:pt idx="1664">
                  <c:v>1015.5454678185209</c:v>
                </c:pt>
                <c:pt idx="1665">
                  <c:v>996.23028327407485</c:v>
                </c:pt>
                <c:pt idx="1666">
                  <c:v>954.0849532407409</c:v>
                </c:pt>
                <c:pt idx="1667">
                  <c:v>910.76607214444368</c:v>
                </c:pt>
                <c:pt idx="1668">
                  <c:v>890.30200292962695</c:v>
                </c:pt>
                <c:pt idx="1669">
                  <c:v>869.24712617685361</c:v>
                </c:pt>
                <c:pt idx="1670">
                  <c:v>848.19651860740748</c:v>
                </c:pt>
                <c:pt idx="1671">
                  <c:v>803.70218903333262</c:v>
                </c:pt>
                <c:pt idx="1672">
                  <c:v>781.45573577685263</c:v>
                </c:pt>
                <c:pt idx="1673">
                  <c:v>782.05697909629691</c:v>
                </c:pt>
                <c:pt idx="1674">
                  <c:v>759.81147454722429</c:v>
                </c:pt>
                <c:pt idx="1675">
                  <c:v>736.96425232499985</c:v>
                </c:pt>
                <c:pt idx="1676">
                  <c:v>714.11703010277563</c:v>
                </c:pt>
                <c:pt idx="1677">
                  <c:v>667.82086798518242</c:v>
                </c:pt>
                <c:pt idx="1678">
                  <c:v>620.92441125555558</c:v>
                </c:pt>
                <c:pt idx="1679">
                  <c:v>596.27772825833472</c:v>
                </c:pt>
                <c:pt idx="1680">
                  <c:v>594.48253666666812</c:v>
                </c:pt>
                <c:pt idx="1681">
                  <c:v>638.38605870277638</c:v>
                </c:pt>
                <c:pt idx="1682">
                  <c:v>706.33169994073842</c:v>
                </c:pt>
                <c:pt idx="1683">
                  <c:v>774.873366607408</c:v>
                </c:pt>
                <c:pt idx="1684">
                  <c:v>867.45478070740933</c:v>
                </c:pt>
                <c:pt idx="1685">
                  <c:v>915.53996781851788</c:v>
                </c:pt>
                <c:pt idx="1686">
                  <c:v>917.93830014444359</c:v>
                </c:pt>
                <c:pt idx="1687">
                  <c:v>920.34422212963216</c:v>
                </c:pt>
                <c:pt idx="1688">
                  <c:v>877.06328932962845</c:v>
                </c:pt>
                <c:pt idx="1689">
                  <c:v>832.57844682962786</c:v>
                </c:pt>
                <c:pt idx="1690">
                  <c:v>810.9427239666694</c:v>
                </c:pt>
                <c:pt idx="1691">
                  <c:v>788.70196295463052</c:v>
                </c:pt>
                <c:pt idx="1692">
                  <c:v>789.308898518516</c:v>
                </c:pt>
                <c:pt idx="1693">
                  <c:v>789.91630843610858</c:v>
                </c:pt>
                <c:pt idx="1694">
                  <c:v>790.5241927074112</c:v>
                </c:pt>
                <c:pt idx="1695">
                  <c:v>791.13255133241137</c:v>
                </c:pt>
                <c:pt idx="1696">
                  <c:v>791.7413843111085</c:v>
                </c:pt>
                <c:pt idx="1697">
                  <c:v>792.35069164351569</c:v>
                </c:pt>
                <c:pt idx="1698">
                  <c:v>770.11325110740609</c:v>
                </c:pt>
                <c:pt idx="1699">
                  <c:v>724.41880666296424</c:v>
                </c:pt>
                <c:pt idx="1700">
                  <c:v>678.11458053241131</c:v>
                </c:pt>
                <c:pt idx="1701">
                  <c:v>654.04921799907288</c:v>
                </c:pt>
                <c:pt idx="1702">
                  <c:v>652.83297510277646</c:v>
                </c:pt>
                <c:pt idx="1703">
                  <c:v>628.77140739907429</c:v>
                </c:pt>
                <c:pt idx="1704">
                  <c:v>626.95344682962968</c:v>
                </c:pt>
                <c:pt idx="1705">
                  <c:v>648.59106710740946</c:v>
                </c:pt>
                <c:pt idx="1706">
                  <c:v>647.38336257777667</c:v>
                </c:pt>
                <c:pt idx="1707">
                  <c:v>669.02477768518588</c:v>
                </c:pt>
                <c:pt idx="1708">
                  <c:v>691.26980788055471</c:v>
                </c:pt>
                <c:pt idx="1709">
                  <c:v>690.66809020740664</c:v>
                </c:pt>
                <c:pt idx="1710">
                  <c:v>735.76129133240738</c:v>
                </c:pt>
                <c:pt idx="1711">
                  <c:v>782.05697909629691</c:v>
                </c:pt>
                <c:pt idx="1712">
                  <c:v>805.50591899166602</c:v>
                </c:pt>
                <c:pt idx="1713">
                  <c:v>852.40522184351812</c:v>
                </c:pt>
                <c:pt idx="1714">
                  <c:v>877.06328932963174</c:v>
                </c:pt>
                <c:pt idx="1715">
                  <c:v>901.72562599907133</c:v>
                </c:pt>
                <c:pt idx="1716">
                  <c:v>926.99964176944377</c:v>
                </c:pt>
                <c:pt idx="1717">
                  <c:v>952.28124719907521</c:v>
                </c:pt>
                <c:pt idx="1718">
                  <c:v>978.18212138888873</c:v>
                </c:pt>
                <c:pt idx="1719">
                  <c:v>1004.0948544212949</c:v>
                </c:pt>
                <c:pt idx="1720">
                  <c:v>1007.7891210657394</c:v>
                </c:pt>
                <c:pt idx="1721">
                  <c:v>965.18627688518643</c:v>
                </c:pt>
                <c:pt idx="1722">
                  <c:v>899.1264287962947</c:v>
                </c:pt>
                <c:pt idx="1723">
                  <c:v>831.82851754074329</c:v>
                </c:pt>
                <c:pt idx="1724">
                  <c:v>763.9094401101853</c:v>
                </c:pt>
                <c:pt idx="1725">
                  <c:v>626.20351754073556</c:v>
                </c:pt>
                <c:pt idx="1726">
                  <c:v>440.31990888796798</c:v>
                </c:pt>
                <c:pt idx="1727">
                  <c:v>229.13429759630023</c:v>
                </c:pt>
                <c:pt idx="1728">
                  <c:v>-7.9113934666693257</c:v>
                </c:pt>
                <c:pt idx="1729">
                  <c:v>-247.87032780092858</c:v>
                </c:pt>
                <c:pt idx="1730">
                  <c:v>-399.21842571203837</c:v>
                </c:pt>
                <c:pt idx="1731">
                  <c:v>-459.48145828147983</c:v>
                </c:pt>
                <c:pt idx="1732">
                  <c:v>-474.31829342592442</c:v>
                </c:pt>
                <c:pt idx="1733">
                  <c:v>-442.58763613426072</c:v>
                </c:pt>
                <c:pt idx="1734">
                  <c:v>-410.0195073787043</c:v>
                </c:pt>
                <c:pt idx="1735">
                  <c:v>-399.4952828481467</c:v>
                </c:pt>
                <c:pt idx="1736">
                  <c:v>-434.41456965277843</c:v>
                </c:pt>
                <c:pt idx="1737">
                  <c:v>-446.74397111944523</c:v>
                </c:pt>
                <c:pt idx="1738">
                  <c:v>-435.45603712592441</c:v>
                </c:pt>
                <c:pt idx="1739">
                  <c:v>-401.06994780092407</c:v>
                </c:pt>
                <c:pt idx="1740">
                  <c:v>-296.93970517037155</c:v>
                </c:pt>
                <c:pt idx="1741">
                  <c:v>-145.5048244481487</c:v>
                </c:pt>
                <c:pt idx="1742">
                  <c:v>-37.770205199997349</c:v>
                </c:pt>
                <c:pt idx="1743">
                  <c:v>24.817610954628321</c:v>
                </c:pt>
                <c:pt idx="1744">
                  <c:v>88.384018799998046</c:v>
                </c:pt>
                <c:pt idx="1745">
                  <c:v>106.75808559629625</c:v>
                </c:pt>
                <c:pt idx="1746">
                  <c:v>102.33236554074061</c:v>
                </c:pt>
                <c:pt idx="1747">
                  <c:v>143.64852530000059</c:v>
                </c:pt>
                <c:pt idx="1748">
                  <c:v>185.87449546296426</c:v>
                </c:pt>
                <c:pt idx="1749">
                  <c:v>228.13082426296162</c:v>
                </c:pt>
                <c:pt idx="1750">
                  <c:v>294.11382705184985</c:v>
                </c:pt>
                <c:pt idx="1751">
                  <c:v>314.84187410277775</c:v>
                </c:pt>
                <c:pt idx="1752">
                  <c:v>312.73455777407389</c:v>
                </c:pt>
                <c:pt idx="1753">
                  <c:v>310.63910028796289</c:v>
                </c:pt>
                <c:pt idx="1754">
                  <c:v>308.5555016444444</c:v>
                </c:pt>
                <c:pt idx="1755">
                  <c:v>306.48376184351849</c:v>
                </c:pt>
                <c:pt idx="1756">
                  <c:v>304.42388088518516</c:v>
                </c:pt>
                <c:pt idx="1757">
                  <c:v>279.52863654722336</c:v>
                </c:pt>
                <c:pt idx="1758">
                  <c:v>277.08666368055685</c:v>
                </c:pt>
                <c:pt idx="1759">
                  <c:v>275.06473101851975</c:v>
                </c:pt>
                <c:pt idx="1760">
                  <c:v>249.80684327407346</c:v>
                </c:pt>
                <c:pt idx="1761">
                  <c:v>247.41325448518441</c:v>
                </c:pt>
                <c:pt idx="1762">
                  <c:v>245.03674242962893</c:v>
                </c:pt>
                <c:pt idx="1763">
                  <c:v>242.67730710740673</c:v>
                </c:pt>
                <c:pt idx="1764">
                  <c:v>217.48772629629698</c:v>
                </c:pt>
                <c:pt idx="1765">
                  <c:v>146.23489103611234</c:v>
                </c:pt>
                <c:pt idx="1766">
                  <c:v>5.699922977777077</c:v>
                </c:pt>
                <c:pt idx="1767">
                  <c:v>-181.99571682314811</c:v>
                </c:pt>
                <c:pt idx="1768">
                  <c:v>-416.77802918888887</c:v>
                </c:pt>
                <c:pt idx="1769">
                  <c:v>-676.41645171203891</c:v>
                </c:pt>
                <c:pt idx="1770">
                  <c:v>-891.83021474166651</c:v>
                </c:pt>
                <c:pt idx="1771">
                  <c:v>-993.95088182314635</c:v>
                </c:pt>
                <c:pt idx="1772">
                  <c:v>-1004.1969218231463</c:v>
                </c:pt>
                <c:pt idx="1773">
                  <c:v>-968.26277918611197</c:v>
                </c:pt>
                <c:pt idx="1774">
                  <c:v>-862.73580207500072</c:v>
                </c:pt>
                <c:pt idx="1775">
                  <c:v>-733.12567416666695</c:v>
                </c:pt>
                <c:pt idx="1776">
                  <c:v>-670.93655229999933</c:v>
                </c:pt>
                <c:pt idx="1777">
                  <c:v>-699.86309158888844</c:v>
                </c:pt>
                <c:pt idx="1778">
                  <c:v>-820.14128300092739</c:v>
                </c:pt>
                <c:pt idx="1779">
                  <c:v>-1009.5564549777786</c:v>
                </c:pt>
                <c:pt idx="1780">
                  <c:v>-1176.5546435416661</c:v>
                </c:pt>
                <c:pt idx="1781">
                  <c:v>-1229.3700857861113</c:v>
                </c:pt>
                <c:pt idx="1782">
                  <c:v>-1144.3150047259251</c:v>
                </c:pt>
                <c:pt idx="1783">
                  <c:v>-966.81962979259208</c:v>
                </c:pt>
                <c:pt idx="1784">
                  <c:v>-742.42661224537096</c:v>
                </c:pt>
                <c:pt idx="1785">
                  <c:v>-585.56417644537032</c:v>
                </c:pt>
                <c:pt idx="1786">
                  <c:v>-519.61248100092644</c:v>
                </c:pt>
                <c:pt idx="1787">
                  <c:v>-499.04998339259288</c:v>
                </c:pt>
                <c:pt idx="1788">
                  <c:v>-524.01068854166635</c:v>
                </c:pt>
                <c:pt idx="1789">
                  <c:v>-617.43929835648169</c:v>
                </c:pt>
                <c:pt idx="1790">
                  <c:v>-779.48096507037042</c:v>
                </c:pt>
                <c:pt idx="1791">
                  <c:v>-987.2640372453701</c:v>
                </c:pt>
                <c:pt idx="1792">
                  <c:v>-1194.9989625194446</c:v>
                </c:pt>
                <c:pt idx="1793">
                  <c:v>-1265.3336861861112</c:v>
                </c:pt>
                <c:pt idx="1794">
                  <c:v>-1632.0431071259259</c:v>
                </c:pt>
                <c:pt idx="1795">
                  <c:v>-1188.0555555555557</c:v>
                </c:pt>
                <c:pt idx="1796">
                  <c:v>0</c:v>
                </c:pt>
                <c:pt idx="1797">
                  <c:v>0</c:v>
                </c:pt>
                <c:pt idx="1798">
                  <c:v>0</c:v>
                </c:pt>
                <c:pt idx="1799">
                  <c:v>0</c:v>
                </c:pt>
                <c:pt idx="1800">
                  <c:v>0</c:v>
                </c:pt>
              </c:numCache>
            </c:numRef>
          </c:yVal>
          <c:smooth val="1"/>
          <c:extLst xmlns:c16r2="http://schemas.microsoft.com/office/drawing/2015/06/chart">
            <c:ext xmlns:c16="http://schemas.microsoft.com/office/drawing/2014/chart" uri="{C3380CC4-5D6E-409C-BE32-E72D297353CC}">
              <c16:uniqueId val="{00000007-1C66-4399-A499-B601F9C002D5}"/>
            </c:ext>
          </c:extLst>
        </c:ser>
        <c:axId val="97790976"/>
        <c:axId val="97805056"/>
      </c:scatterChart>
      <c:scatterChart>
        <c:scatterStyle val="smoothMarker"/>
        <c:axId val="97812480"/>
        <c:axId val="97806592"/>
        <c:extLst xmlns:c16r2="http://schemas.microsoft.com/office/drawing/2015/06/chart">
          <c:ext xmlns:c15="http://schemas.microsoft.com/office/drawing/2012/chart" uri="{02D57815-91ED-43cb-92C2-25804820EDAC}">
            <c15:filteredScatterSeries>
              <c15:ser>
                <c:idx val="4"/>
                <c:order val="4"/>
                <c:tx>
                  <c:v>Power</c:v>
                </c:tx>
                <c:spPr>
                  <a:ln w="19050" cap="rnd">
                    <a:solidFill>
                      <a:schemeClr val="accent5"/>
                    </a:solidFill>
                    <a:round/>
                  </a:ln>
                  <a:effectLst/>
                </c:spPr>
                <c:marker>
                  <c:symbol val="none"/>
                </c:marker>
                <c:yVal>
                  <c:numRef>
                    <c:extLst>
                      <c:ext uri="{02D57815-91ED-43cb-92C2-25804820EDAC}">
                        <c15:formulaRef>
                          <c15:sqref>WLTC_class_3!$S$3:$S$1803</c15:sqref>
                        </c15:formulaRef>
                      </c:ext>
                    </c:extLst>
                    <c:numCache>
                      <c:formatCode>General</c:formatCode>
                      <c:ptCount val="1801"/>
                      <c:pt idx="0">
                        <c:v>0</c:v>
                      </c:pt>
                      <c:pt idx="1">
                        <c:v>0</c:v>
                      </c:pt>
                      <c:pt idx="2">
                        <c:v>0</c:v>
                      </c:pt>
                      <c:pt idx="3">
                        <c:v>0</c:v>
                      </c:pt>
                      <c:pt idx="4">
                        <c:v>0</c:v>
                      </c:pt>
                      <c:pt idx="5">
                        <c:v>0</c:v>
                      </c:pt>
                      <c:pt idx="6">
                        <c:v>0</c:v>
                      </c:pt>
                      <c:pt idx="7">
                        <c:v>0</c:v>
                      </c:pt>
                      <c:pt idx="8">
                        <c:v>0</c:v>
                      </c:pt>
                      <c:pt idx="9">
                        <c:v>0</c:v>
                      </c:pt>
                      <c:pt idx="10">
                        <c:v>0</c:v>
                      </c:pt>
                      <c:pt idx="11">
                        <c:v>0</c:v>
                      </c:pt>
                      <c:pt idx="12">
                        <c:v>5.1626918505915637E-2</c:v>
                      </c:pt>
                      <c:pt idx="13">
                        <c:v>0.91088597202491628</c:v>
                      </c:pt>
                      <c:pt idx="14">
                        <c:v>4.1797269936041666</c:v>
                      </c:pt>
                      <c:pt idx="15">
                        <c:v>7.2757594986866323</c:v>
                      </c:pt>
                      <c:pt idx="16">
                        <c:v>8.9079983966609095</c:v>
                      </c:pt>
                      <c:pt idx="17">
                        <c:v>13.652964383364163</c:v>
                      </c:pt>
                      <c:pt idx="18">
                        <c:v>18.424577459402748</c:v>
                      </c:pt>
                      <c:pt idx="19">
                        <c:v>15.312880050668726</c:v>
                      </c:pt>
                      <c:pt idx="20">
                        <c:v>8.1425978532704804</c:v>
                      </c:pt>
                      <c:pt idx="21">
                        <c:v>5.4300264294685894</c:v>
                      </c:pt>
                      <c:pt idx="22">
                        <c:v>5.2467975215804064</c:v>
                      </c:pt>
                      <c:pt idx="23">
                        <c:v>5.5747407457777785</c:v>
                      </c:pt>
                      <c:pt idx="24">
                        <c:v>8.4071993324273748</c:v>
                      </c:pt>
                      <c:pt idx="25">
                        <c:v>10.878877273113162</c:v>
                      </c:pt>
                      <c:pt idx="26">
                        <c:v>12.550851049948852</c:v>
                      </c:pt>
                      <c:pt idx="27">
                        <c:v>17.244447032310035</c:v>
                      </c:pt>
                      <c:pt idx="28">
                        <c:v>19.433027642113423</c:v>
                      </c:pt>
                      <c:pt idx="29">
                        <c:v>19.890810516818433</c:v>
                      </c:pt>
                      <c:pt idx="30">
                        <c:v>16.810884991722826</c:v>
                      </c:pt>
                      <c:pt idx="31">
                        <c:v>12.614360265862109</c:v>
                      </c:pt>
                      <c:pt idx="32">
                        <c:v>10.815273465190549</c:v>
                      </c:pt>
                      <c:pt idx="33">
                        <c:v>9.9392695027767832</c:v>
                      </c:pt>
                      <c:pt idx="34">
                        <c:v>8.3074763251666699</c:v>
                      </c:pt>
                      <c:pt idx="35">
                        <c:v>5.5052742615057699</c:v>
                      </c:pt>
                      <c:pt idx="36">
                        <c:v>0</c:v>
                      </c:pt>
                      <c:pt idx="37">
                        <c:v>0</c:v>
                      </c:pt>
                      <c:pt idx="38">
                        <c:v>0</c:v>
                      </c:pt>
                      <c:pt idx="39">
                        <c:v>0</c:v>
                      </c:pt>
                      <c:pt idx="40">
                        <c:v>0</c:v>
                      </c:pt>
                      <c:pt idx="41">
                        <c:v>0</c:v>
                      </c:pt>
                      <c:pt idx="42">
                        <c:v>0</c:v>
                      </c:pt>
                      <c:pt idx="43">
                        <c:v>0</c:v>
                      </c:pt>
                      <c:pt idx="44">
                        <c:v>0</c:v>
                      </c:pt>
                      <c:pt idx="45">
                        <c:v>0</c:v>
                      </c:pt>
                      <c:pt idx="46">
                        <c:v>0.31898474701852053</c:v>
                      </c:pt>
                      <c:pt idx="47">
                        <c:v>0</c:v>
                      </c:pt>
                      <c:pt idx="48">
                        <c:v>0</c:v>
                      </c:pt>
                      <c:pt idx="49">
                        <c:v>1.3934388712240255</c:v>
                      </c:pt>
                      <c:pt idx="50">
                        <c:v>1.6758559236931552</c:v>
                      </c:pt>
                      <c:pt idx="51">
                        <c:v>0</c:v>
                      </c:pt>
                      <c:pt idx="52">
                        <c:v>0</c:v>
                      </c:pt>
                      <c:pt idx="53">
                        <c:v>0</c:v>
                      </c:pt>
                      <c:pt idx="54">
                        <c:v>0.45029209663422726</c:v>
                      </c:pt>
                      <c:pt idx="55">
                        <c:v>1.3983001018518522</c:v>
                      </c:pt>
                      <c:pt idx="56">
                        <c:v>1.4934968611111108</c:v>
                      </c:pt>
                      <c:pt idx="57">
                        <c:v>1.7790871388888891</c:v>
                      </c:pt>
                      <c:pt idx="58">
                        <c:v>2.1170327873880206</c:v>
                      </c:pt>
                      <c:pt idx="59">
                        <c:v>3.9686616070208318</c:v>
                      </c:pt>
                      <c:pt idx="60">
                        <c:v>4.9868936119782994</c:v>
                      </c:pt>
                      <c:pt idx="61">
                        <c:v>3.3720702728307299</c:v>
                      </c:pt>
                      <c:pt idx="62">
                        <c:v>3.1283524274539918</c:v>
                      </c:pt>
                      <c:pt idx="63">
                        <c:v>3.5742095773125016</c:v>
                      </c:pt>
                      <c:pt idx="64">
                        <c:v>4.3196187917907993</c:v>
                      </c:pt>
                      <c:pt idx="65">
                        <c:v>3.6527752909771092</c:v>
                      </c:pt>
                      <c:pt idx="66">
                        <c:v>3.1415905047225725</c:v>
                      </c:pt>
                      <c:pt idx="67">
                        <c:v>5.5308141424609039</c:v>
                      </c:pt>
                      <c:pt idx="68">
                        <c:v>10.301294120610757</c:v>
                      </c:pt>
                      <c:pt idx="69">
                        <c:v>14.373668626362138</c:v>
                      </c:pt>
                      <c:pt idx="70">
                        <c:v>17.294896612441327</c:v>
                      </c:pt>
                      <c:pt idx="71">
                        <c:v>18.312169416486373</c:v>
                      </c:pt>
                      <c:pt idx="72">
                        <c:v>16.200415255606217</c:v>
                      </c:pt>
                      <c:pt idx="73">
                        <c:v>12.489826635711928</c:v>
                      </c:pt>
                      <c:pt idx="74">
                        <c:v>10.377075965474699</c:v>
                      </c:pt>
                      <c:pt idx="75">
                        <c:v>10.370791066812753</c:v>
                      </c:pt>
                      <c:pt idx="76">
                        <c:v>11.271826478563016</c:v>
                      </c:pt>
                      <c:pt idx="77">
                        <c:v>11.018976198571723</c:v>
                      </c:pt>
                      <c:pt idx="78">
                        <c:v>8.4621612839186913</c:v>
                      </c:pt>
                      <c:pt idx="79">
                        <c:v>4.4367243714996549</c:v>
                      </c:pt>
                      <c:pt idx="80">
                        <c:v>2.2022308336226852</c:v>
                      </c:pt>
                      <c:pt idx="81">
                        <c:v>2.3750504127274318E-2</c:v>
                      </c:pt>
                      <c:pt idx="82">
                        <c:v>0.58687593205590927</c:v>
                      </c:pt>
                      <c:pt idx="83">
                        <c:v>3.2170739147055203</c:v>
                      </c:pt>
                      <c:pt idx="84">
                        <c:v>1.7285899881787825</c:v>
                      </c:pt>
                      <c:pt idx="85">
                        <c:v>0.81934742933797888</c:v>
                      </c:pt>
                      <c:pt idx="86">
                        <c:v>1.0732717586653562</c:v>
                      </c:pt>
                      <c:pt idx="87">
                        <c:v>1.5870145335049022</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5.4800143814557618E-2</c:v>
                      </c:pt>
                      <c:pt idx="139">
                        <c:v>1.1235700349700679</c:v>
                      </c:pt>
                      <c:pt idx="140">
                        <c:v>5.4962148258143948</c:v>
                      </c:pt>
                      <c:pt idx="141">
                        <c:v>11.015608917681421</c:v>
                      </c:pt>
                      <c:pt idx="142">
                        <c:v>11.425350465681067</c:v>
                      </c:pt>
                      <c:pt idx="143">
                        <c:v>7.6331644731744772</c:v>
                      </c:pt>
                      <c:pt idx="144">
                        <c:v>5.5175069091579561</c:v>
                      </c:pt>
                      <c:pt idx="145">
                        <c:v>7.4233940716214022</c:v>
                      </c:pt>
                      <c:pt idx="146">
                        <c:v>11.228410395870364</c:v>
                      </c:pt>
                      <c:pt idx="147">
                        <c:v>13.139556619041405</c:v>
                      </c:pt>
                      <c:pt idx="148">
                        <c:v>11.940014664219492</c:v>
                      </c:pt>
                      <c:pt idx="149">
                        <c:v>8.6691374450967107</c:v>
                      </c:pt>
                      <c:pt idx="150">
                        <c:v>4.3642575723505646</c:v>
                      </c:pt>
                      <c:pt idx="151">
                        <c:v>0</c:v>
                      </c:pt>
                      <c:pt idx="152">
                        <c:v>0</c:v>
                      </c:pt>
                      <c:pt idx="153">
                        <c:v>0</c:v>
                      </c:pt>
                      <c:pt idx="154">
                        <c:v>0</c:v>
                      </c:pt>
                      <c:pt idx="155">
                        <c:v>0</c:v>
                      </c:pt>
                      <c:pt idx="156">
                        <c:v>0.82711954629629503</c:v>
                      </c:pt>
                      <c:pt idx="157">
                        <c:v>3.6687918153541665</c:v>
                      </c:pt>
                      <c:pt idx="158">
                        <c:v>6.9066080682346636</c:v>
                      </c:pt>
                      <c:pt idx="159">
                        <c:v>10.349107854541154</c:v>
                      </c:pt>
                      <c:pt idx="160">
                        <c:v>12.430830062974248</c:v>
                      </c:pt>
                      <c:pt idx="161">
                        <c:v>13.014306140062494</c:v>
                      </c:pt>
                      <c:pt idx="162">
                        <c:v>11.776304264648443</c:v>
                      </c:pt>
                      <c:pt idx="163">
                        <c:v>12.333558072240741</c:v>
                      </c:pt>
                      <c:pt idx="164">
                        <c:v>12.038837257864744</c:v>
                      </c:pt>
                      <c:pt idx="165">
                        <c:v>10.496159940293246</c:v>
                      </c:pt>
                      <c:pt idx="166">
                        <c:v>9.5771075221293422</c:v>
                      </c:pt>
                      <c:pt idx="167">
                        <c:v>12.558711212113174</c:v>
                      </c:pt>
                      <c:pt idx="168">
                        <c:v>15.868110494386833</c:v>
                      </c:pt>
                      <c:pt idx="169">
                        <c:v>13.272748214314809</c:v>
                      </c:pt>
                      <c:pt idx="170">
                        <c:v>5.7391437188785881</c:v>
                      </c:pt>
                      <c:pt idx="171">
                        <c:v>0</c:v>
                      </c:pt>
                      <c:pt idx="172">
                        <c:v>0</c:v>
                      </c:pt>
                      <c:pt idx="173">
                        <c:v>0</c:v>
                      </c:pt>
                      <c:pt idx="174">
                        <c:v>0</c:v>
                      </c:pt>
                      <c:pt idx="175">
                        <c:v>0</c:v>
                      </c:pt>
                      <c:pt idx="176">
                        <c:v>4.4190782172357528</c:v>
                      </c:pt>
                      <c:pt idx="177">
                        <c:v>8.8834208591444472</c:v>
                      </c:pt>
                      <c:pt idx="178">
                        <c:v>10.881694241118572</c:v>
                      </c:pt>
                      <c:pt idx="179">
                        <c:v>7.9742011025041153</c:v>
                      </c:pt>
                      <c:pt idx="180">
                        <c:v>4.566889996551442</c:v>
                      </c:pt>
                      <c:pt idx="181">
                        <c:v>2.9118479638832571</c:v>
                      </c:pt>
                      <c:pt idx="182">
                        <c:v>1.0248376765781901</c:v>
                      </c:pt>
                      <c:pt idx="183">
                        <c:v>0</c:v>
                      </c:pt>
                      <c:pt idx="184">
                        <c:v>0</c:v>
                      </c:pt>
                      <c:pt idx="185">
                        <c:v>0</c:v>
                      </c:pt>
                      <c:pt idx="186">
                        <c:v>0</c:v>
                      </c:pt>
                      <c:pt idx="187">
                        <c:v>0</c:v>
                      </c:pt>
                      <c:pt idx="188">
                        <c:v>0</c:v>
                      </c:pt>
                      <c:pt idx="189">
                        <c:v>0</c:v>
                      </c:pt>
                      <c:pt idx="190">
                        <c:v>0</c:v>
                      </c:pt>
                      <c:pt idx="191">
                        <c:v>0</c:v>
                      </c:pt>
                      <c:pt idx="192">
                        <c:v>0.37985166801822973</c:v>
                      </c:pt>
                      <c:pt idx="193">
                        <c:v>0.86284389216418989</c:v>
                      </c:pt>
                      <c:pt idx="194">
                        <c:v>1.0349578943238165</c:v>
                      </c:pt>
                      <c:pt idx="195">
                        <c:v>1.3031033425925929</c:v>
                      </c:pt>
                      <c:pt idx="196">
                        <c:v>1.4934968611111108</c:v>
                      </c:pt>
                      <c:pt idx="197">
                        <c:v>1.4934968611111108</c:v>
                      </c:pt>
                      <c:pt idx="198">
                        <c:v>1.9694806574074073</c:v>
                      </c:pt>
                      <c:pt idx="199">
                        <c:v>2.5486198373802402</c:v>
                      </c:pt>
                      <c:pt idx="200">
                        <c:v>3.1675787457240228</c:v>
                      </c:pt>
                      <c:pt idx="201">
                        <c:v>3.9696660244341562</c:v>
                      </c:pt>
                      <c:pt idx="202">
                        <c:v>4.8517757016782408</c:v>
                      </c:pt>
                      <c:pt idx="203">
                        <c:v>7.3068068830656827</c:v>
                      </c:pt>
                      <c:pt idx="204">
                        <c:v>9.4828830371977872</c:v>
                      </c:pt>
                      <c:pt idx="205">
                        <c:v>10.76452262279218</c:v>
                      </c:pt>
                      <c:pt idx="206">
                        <c:v>13.80689411522865</c:v>
                      </c:pt>
                      <c:pt idx="207">
                        <c:v>15.853488315440424</c:v>
                      </c:pt>
                      <c:pt idx="208">
                        <c:v>15.838186292847741</c:v>
                      </c:pt>
                      <c:pt idx="209">
                        <c:v>18.43061393415638</c:v>
                      </c:pt>
                      <c:pt idx="210">
                        <c:v>20.056767901794238</c:v>
                      </c:pt>
                      <c:pt idx="211">
                        <c:v>16.956585725007233</c:v>
                      </c:pt>
                      <c:pt idx="212">
                        <c:v>14.657616503069958</c:v>
                      </c:pt>
                      <c:pt idx="213">
                        <c:v>13.250533590820309</c:v>
                      </c:pt>
                      <c:pt idx="214">
                        <c:v>14.301394684082309</c:v>
                      </c:pt>
                      <c:pt idx="215">
                        <c:v>17.597485538182898</c:v>
                      </c:pt>
                      <c:pt idx="216">
                        <c:v>20.577204709201386</c:v>
                      </c:pt>
                      <c:pt idx="217">
                        <c:v>21.612494708775753</c:v>
                      </c:pt>
                      <c:pt idx="218">
                        <c:v>20.614416373424639</c:v>
                      </c:pt>
                      <c:pt idx="219">
                        <c:v>18.544055518731213</c:v>
                      </c:pt>
                      <c:pt idx="220">
                        <c:v>16.159725995840798</c:v>
                      </c:pt>
                      <c:pt idx="221">
                        <c:v>13.136731726229216</c:v>
                      </c:pt>
                      <c:pt idx="222">
                        <c:v>11.148719283144953</c:v>
                      </c:pt>
                      <c:pt idx="223">
                        <c:v>10.827069930125528</c:v>
                      </c:pt>
                      <c:pt idx="224">
                        <c:v>10.902044558245638</c:v>
                      </c:pt>
                      <c:pt idx="225">
                        <c:v>12.292299217634001</c:v>
                      </c:pt>
                      <c:pt idx="226">
                        <c:v>12.892622880767465</c:v>
                      </c:pt>
                      <c:pt idx="227">
                        <c:v>12.596628360240707</c:v>
                      </c:pt>
                      <c:pt idx="228">
                        <c:v>12.293383895187521</c:v>
                      </c:pt>
                      <c:pt idx="229">
                        <c:v>11.510566726643788</c:v>
                      </c:pt>
                      <c:pt idx="230">
                        <c:v>9.7948703530373766</c:v>
                      </c:pt>
                      <c:pt idx="231">
                        <c:v>7.1055619039633289</c:v>
                      </c:pt>
                      <c:pt idx="232">
                        <c:v>1.2562891417672264</c:v>
                      </c:pt>
                      <c:pt idx="233">
                        <c:v>0</c:v>
                      </c:pt>
                      <c:pt idx="234">
                        <c:v>0</c:v>
                      </c:pt>
                      <c:pt idx="235">
                        <c:v>0</c:v>
                      </c:pt>
                      <c:pt idx="236">
                        <c:v>4.4866825256954908E-2</c:v>
                      </c:pt>
                      <c:pt idx="237">
                        <c:v>1.5814855919074122</c:v>
                      </c:pt>
                      <c:pt idx="238">
                        <c:v>0</c:v>
                      </c:pt>
                      <c:pt idx="239">
                        <c:v>0</c:v>
                      </c:pt>
                      <c:pt idx="240">
                        <c:v>0</c:v>
                      </c:pt>
                      <c:pt idx="241">
                        <c:v>0</c:v>
                      </c:pt>
                      <c:pt idx="242">
                        <c:v>0</c:v>
                      </c:pt>
                      <c:pt idx="243">
                        <c:v>0</c:v>
                      </c:pt>
                      <c:pt idx="244">
                        <c:v>0</c:v>
                      </c:pt>
                      <c:pt idx="245">
                        <c:v>0</c:v>
                      </c:pt>
                      <c:pt idx="246">
                        <c:v>0</c:v>
                      </c:pt>
                      <c:pt idx="247">
                        <c:v>0</c:v>
                      </c:pt>
                      <c:pt idx="248">
                        <c:v>0</c:v>
                      </c:pt>
                      <c:pt idx="249">
                        <c:v>0</c:v>
                      </c:pt>
                      <c:pt idx="250">
                        <c:v>0.31898474701852053</c:v>
                      </c:pt>
                      <c:pt idx="251">
                        <c:v>0</c:v>
                      </c:pt>
                      <c:pt idx="252">
                        <c:v>0</c:v>
                      </c:pt>
                      <c:pt idx="253">
                        <c:v>1.3934388712240255</c:v>
                      </c:pt>
                      <c:pt idx="254">
                        <c:v>1.6758559236931552</c:v>
                      </c:pt>
                      <c:pt idx="255">
                        <c:v>0</c:v>
                      </c:pt>
                      <c:pt idx="256">
                        <c:v>0</c:v>
                      </c:pt>
                      <c:pt idx="257">
                        <c:v>1.4674648303232711</c:v>
                      </c:pt>
                      <c:pt idx="258">
                        <c:v>6.0822211330974776</c:v>
                      </c:pt>
                      <c:pt idx="259">
                        <c:v>9.6378997289155386</c:v>
                      </c:pt>
                      <c:pt idx="260">
                        <c:v>11.272717084047583</c:v>
                      </c:pt>
                      <c:pt idx="261">
                        <c:v>12.349150879448553</c:v>
                      </c:pt>
                      <c:pt idx="262">
                        <c:v>14.521271143761025</c:v>
                      </c:pt>
                      <c:pt idx="263">
                        <c:v>19.214759929184446</c:v>
                      </c:pt>
                      <c:pt idx="264">
                        <c:v>23.368065922288938</c:v>
                      </c:pt>
                      <c:pt idx="265">
                        <c:v>23.452496225438239</c:v>
                      </c:pt>
                      <c:pt idx="266">
                        <c:v>19.83743048640045</c:v>
                      </c:pt>
                      <c:pt idx="267">
                        <c:v>18.211915466888883</c:v>
                      </c:pt>
                      <c:pt idx="268">
                        <c:v>18.190406832688375</c:v>
                      </c:pt>
                      <c:pt idx="269">
                        <c:v>16.760948547388885</c:v>
                      </c:pt>
                      <c:pt idx="270">
                        <c:v>12.280610533096358</c:v>
                      </c:pt>
                      <c:pt idx="271">
                        <c:v>5.3773497703189399</c:v>
                      </c:pt>
                      <c:pt idx="272">
                        <c:v>3.8698400465925817</c:v>
                      </c:pt>
                      <c:pt idx="273">
                        <c:v>0</c:v>
                      </c:pt>
                      <c:pt idx="274">
                        <c:v>0</c:v>
                      </c:pt>
                      <c:pt idx="275">
                        <c:v>0</c:v>
                      </c:pt>
                      <c:pt idx="276">
                        <c:v>0</c:v>
                      </c:pt>
                      <c:pt idx="277">
                        <c:v>0</c:v>
                      </c:pt>
                      <c:pt idx="278">
                        <c:v>0</c:v>
                      </c:pt>
                      <c:pt idx="279">
                        <c:v>0</c:v>
                      </c:pt>
                      <c:pt idx="280">
                        <c:v>0</c:v>
                      </c:pt>
                      <c:pt idx="281">
                        <c:v>4.9616951220295782</c:v>
                      </c:pt>
                      <c:pt idx="282">
                        <c:v>14.548528340063626</c:v>
                      </c:pt>
                      <c:pt idx="283">
                        <c:v>18.838459958638634</c:v>
                      </c:pt>
                      <c:pt idx="284">
                        <c:v>21.918038450257463</c:v>
                      </c:pt>
                      <c:pt idx="285">
                        <c:v>24.007383471353233</c:v>
                      </c:pt>
                      <c:pt idx="286">
                        <c:v>24.623171964674125</c:v>
                      </c:pt>
                      <c:pt idx="287">
                        <c:v>26.882189955716086</c:v>
                      </c:pt>
                      <c:pt idx="288">
                        <c:v>29.16310841255142</c:v>
                      </c:pt>
                      <c:pt idx="289">
                        <c:v>26.214428550166129</c:v>
                      </c:pt>
                      <c:pt idx="290">
                        <c:v>16.803447397462964</c:v>
                      </c:pt>
                      <c:pt idx="291">
                        <c:v>7.1560647419236103</c:v>
                      </c:pt>
                      <c:pt idx="292">
                        <c:v>0.41056545301853448</c:v>
                      </c:pt>
                      <c:pt idx="293">
                        <c:v>0</c:v>
                      </c:pt>
                      <c:pt idx="294">
                        <c:v>1.8242255216167214</c:v>
                      </c:pt>
                      <c:pt idx="295">
                        <c:v>4.3856798288333536</c:v>
                      </c:pt>
                      <c:pt idx="296">
                        <c:v>6.5955571410112199</c:v>
                      </c:pt>
                      <c:pt idx="297">
                        <c:v>8.0983534399444377</c:v>
                      </c:pt>
                      <c:pt idx="298">
                        <c:v>8.5348399055350122</c:v>
                      </c:pt>
                      <c:pt idx="299">
                        <c:v>7.452733912820424</c:v>
                      </c:pt>
                      <c:pt idx="300">
                        <c:v>5.9517983418328013</c:v>
                      </c:pt>
                      <c:pt idx="301">
                        <c:v>4.0510725444239162</c:v>
                      </c:pt>
                      <c:pt idx="302">
                        <c:v>1.7720036319153656</c:v>
                      </c:pt>
                      <c:pt idx="303">
                        <c:v>0</c:v>
                      </c:pt>
                      <c:pt idx="304">
                        <c:v>0</c:v>
                      </c:pt>
                      <c:pt idx="305">
                        <c:v>0</c:v>
                      </c:pt>
                      <c:pt idx="306">
                        <c:v>0</c:v>
                      </c:pt>
                      <c:pt idx="307">
                        <c:v>0.7337904668888886</c:v>
                      </c:pt>
                      <c:pt idx="308">
                        <c:v>3.2689596843774882</c:v>
                      </c:pt>
                      <c:pt idx="309">
                        <c:v>3.5655422045187612</c:v>
                      </c:pt>
                      <c:pt idx="310">
                        <c:v>2.5747118839610064</c:v>
                      </c:pt>
                      <c:pt idx="311">
                        <c:v>1.5966211326995796</c:v>
                      </c:pt>
                      <c:pt idx="312">
                        <c:v>0</c:v>
                      </c:pt>
                      <c:pt idx="313">
                        <c:v>0</c:v>
                      </c:pt>
                      <c:pt idx="314">
                        <c:v>0</c:v>
                      </c:pt>
                      <c:pt idx="315">
                        <c:v>0</c:v>
                      </c:pt>
                      <c:pt idx="316">
                        <c:v>0</c:v>
                      </c:pt>
                      <c:pt idx="317">
                        <c:v>0</c:v>
                      </c:pt>
                      <c:pt idx="318">
                        <c:v>0</c:v>
                      </c:pt>
                      <c:pt idx="319">
                        <c:v>0</c:v>
                      </c:pt>
                      <c:pt idx="320">
                        <c:v>0</c:v>
                      </c:pt>
                      <c:pt idx="321">
                        <c:v>0.8568964933004054</c:v>
                      </c:pt>
                      <c:pt idx="322">
                        <c:v>1.8138832660622048</c:v>
                      </c:pt>
                      <c:pt idx="323">
                        <c:v>2.0114165415251772</c:v>
                      </c:pt>
                      <c:pt idx="324">
                        <c:v>1.1859474406171875</c:v>
                      </c:pt>
                      <c:pt idx="325">
                        <c:v>2.30023218144833</c:v>
                      </c:pt>
                      <c:pt idx="326">
                        <c:v>2.4898323936396975</c:v>
                      </c:pt>
                      <c:pt idx="327">
                        <c:v>1.8941488538662588</c:v>
                      </c:pt>
                      <c:pt idx="328">
                        <c:v>0</c:v>
                      </c:pt>
                      <c:pt idx="329">
                        <c:v>0</c:v>
                      </c:pt>
                      <c:pt idx="330">
                        <c:v>0</c:v>
                      </c:pt>
                      <c:pt idx="331">
                        <c:v>1.0505000700925593</c:v>
                      </c:pt>
                      <c:pt idx="332">
                        <c:v>0.77217960419602194</c:v>
                      </c:pt>
                      <c:pt idx="333">
                        <c:v>0.60563830708362298</c:v>
                      </c:pt>
                      <c:pt idx="334">
                        <c:v>0.84050869427777697</c:v>
                      </c:pt>
                      <c:pt idx="335">
                        <c:v>0.56792153501157427</c:v>
                      </c:pt>
                      <c:pt idx="336">
                        <c:v>1.0073471605701845</c:v>
                      </c:pt>
                      <c:pt idx="337">
                        <c:v>1.7868740246674701</c:v>
                      </c:pt>
                      <c:pt idx="338">
                        <c:v>3.0778766744590724</c:v>
                      </c:pt>
                      <c:pt idx="339">
                        <c:v>5.9600519587147645</c:v>
                      </c:pt>
                      <c:pt idx="340">
                        <c:v>10.289576024001802</c:v>
                      </c:pt>
                      <c:pt idx="341">
                        <c:v>13.223826072260195</c:v>
                      </c:pt>
                      <c:pt idx="342">
                        <c:v>10.542419775388082</c:v>
                      </c:pt>
                      <c:pt idx="343">
                        <c:v>5.5904003464184653</c:v>
                      </c:pt>
                      <c:pt idx="344">
                        <c:v>4.255683696110693</c:v>
                      </c:pt>
                      <c:pt idx="345">
                        <c:v>5.5052177484447293</c:v>
                      </c:pt>
                      <c:pt idx="346">
                        <c:v>5.7096748711851877</c:v>
                      </c:pt>
                      <c:pt idx="347">
                        <c:v>4.9111740790090082</c:v>
                      </c:pt>
                      <c:pt idx="348">
                        <c:v>5.869425737755944</c:v>
                      </c:pt>
                      <c:pt idx="349">
                        <c:v>5.7871307907627001</c:v>
                      </c:pt>
                      <c:pt idx="350">
                        <c:v>4.761269195672293</c:v>
                      </c:pt>
                      <c:pt idx="351">
                        <c:v>3.6609587796736105</c:v>
                      </c:pt>
                      <c:pt idx="352">
                        <c:v>3.2008356501476025</c:v>
                      </c:pt>
                      <c:pt idx="353">
                        <c:v>3.1881511738683064</c:v>
                      </c:pt>
                      <c:pt idx="354">
                        <c:v>3.3968129981831554</c:v>
                      </c:pt>
                      <c:pt idx="355">
                        <c:v>4.0608103940164986</c:v>
                      </c:pt>
                      <c:pt idx="356">
                        <c:v>4.3154310398080966</c:v>
                      </c:pt>
                      <c:pt idx="357">
                        <c:v>3.437246395414348</c:v>
                      </c:pt>
                      <c:pt idx="358">
                        <c:v>0.74476768621398959</c:v>
                      </c:pt>
                      <c:pt idx="359">
                        <c:v>0</c:v>
                      </c:pt>
                      <c:pt idx="360">
                        <c:v>0</c:v>
                      </c:pt>
                      <c:pt idx="361">
                        <c:v>0</c:v>
                      </c:pt>
                      <c:pt idx="362">
                        <c:v>0</c:v>
                      </c:pt>
                      <c:pt idx="363">
                        <c:v>0.6697534449453777</c:v>
                      </c:pt>
                      <c:pt idx="364">
                        <c:v>1.9679217021345452</c:v>
                      </c:pt>
                      <c:pt idx="365">
                        <c:v>2.7889937507456621</c:v>
                      </c:pt>
                      <c:pt idx="366">
                        <c:v>3.4632088864362136</c:v>
                      </c:pt>
                      <c:pt idx="367">
                        <c:v>4.8781896752613179</c:v>
                      </c:pt>
                      <c:pt idx="368">
                        <c:v>6.8455821675993773</c:v>
                      </c:pt>
                      <c:pt idx="369">
                        <c:v>7.1051669071220722</c:v>
                      </c:pt>
                      <c:pt idx="370">
                        <c:v>5.0414161906171868</c:v>
                      </c:pt>
                      <c:pt idx="371">
                        <c:v>2.1694778023686658</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0.14493428751527135</c:v>
                      </c:pt>
                      <c:pt idx="393">
                        <c:v>0.97530347435734954</c:v>
                      </c:pt>
                      <c:pt idx="394">
                        <c:v>2.9534968887407409</c:v>
                      </c:pt>
                      <c:pt idx="395">
                        <c:v>5.9661998845112212</c:v>
                      </c:pt>
                      <c:pt idx="396">
                        <c:v>9.6304370119250606</c:v>
                      </c:pt>
                      <c:pt idx="397">
                        <c:v>13.409230172540381</c:v>
                      </c:pt>
                      <c:pt idx="398">
                        <c:v>15.252449249636022</c:v>
                      </c:pt>
                      <c:pt idx="399">
                        <c:v>12.122967897302214</c:v>
                      </c:pt>
                      <c:pt idx="400">
                        <c:v>6.1371434068806625</c:v>
                      </c:pt>
                      <c:pt idx="401">
                        <c:v>1.8723285920658375</c:v>
                      </c:pt>
                      <c:pt idx="402">
                        <c:v>0</c:v>
                      </c:pt>
                      <c:pt idx="403">
                        <c:v>0</c:v>
                      </c:pt>
                      <c:pt idx="404">
                        <c:v>0</c:v>
                      </c:pt>
                      <c:pt idx="405">
                        <c:v>0</c:v>
                      </c:pt>
                      <c:pt idx="406">
                        <c:v>0</c:v>
                      </c:pt>
                      <c:pt idx="407">
                        <c:v>0</c:v>
                      </c:pt>
                      <c:pt idx="408">
                        <c:v>0</c:v>
                      </c:pt>
                      <c:pt idx="409">
                        <c:v>0.19695214083359011</c:v>
                      </c:pt>
                      <c:pt idx="410">
                        <c:v>1.5150611452054081</c:v>
                      </c:pt>
                      <c:pt idx="411">
                        <c:v>2.0815969657921798</c:v>
                      </c:pt>
                      <c:pt idx="412">
                        <c:v>2.3372926115126025</c:v>
                      </c:pt>
                      <c:pt idx="413">
                        <c:v>2.6177590047059875</c:v>
                      </c:pt>
                      <c:pt idx="414">
                        <c:v>3.5188345689396541</c:v>
                      </c:pt>
                      <c:pt idx="415">
                        <c:v>5.1465237237502865</c:v>
                      </c:pt>
                      <c:pt idx="416">
                        <c:v>6.0533082852245341</c:v>
                      </c:pt>
                      <c:pt idx="417">
                        <c:v>4.8809630668612751</c:v>
                      </c:pt>
                      <c:pt idx="418">
                        <c:v>2.5634028490393863</c:v>
                      </c:pt>
                      <c:pt idx="419">
                        <c:v>0.135114198606996</c:v>
                      </c:pt>
                      <c:pt idx="420">
                        <c:v>0</c:v>
                      </c:pt>
                      <c:pt idx="421">
                        <c:v>0.24034514167618018</c:v>
                      </c:pt>
                      <c:pt idx="422">
                        <c:v>1.7749908273124964</c:v>
                      </c:pt>
                      <c:pt idx="423">
                        <c:v>3.3590117311131684</c:v>
                      </c:pt>
                      <c:pt idx="424">
                        <c:v>5.8463011415781931</c:v>
                      </c:pt>
                      <c:pt idx="425">
                        <c:v>10.594042798885068</c:v>
                      </c:pt>
                      <c:pt idx="426">
                        <c:v>17.761853124600563</c:v>
                      </c:pt>
                      <c:pt idx="427">
                        <c:v>23.109999023483283</c:v>
                      </c:pt>
                      <c:pt idx="428">
                        <c:v>19.196350060985598</c:v>
                      </c:pt>
                      <c:pt idx="429">
                        <c:v>9.4584581290928451</c:v>
                      </c:pt>
                      <c:pt idx="430">
                        <c:v>2.8446820319452444</c:v>
                      </c:pt>
                      <c:pt idx="431">
                        <c:v>0.17065998162139553</c:v>
                      </c:pt>
                      <c:pt idx="432">
                        <c:v>0.40374456846737627</c:v>
                      </c:pt>
                      <c:pt idx="433">
                        <c:v>2.1245103361897897</c:v>
                      </c:pt>
                      <c:pt idx="434">
                        <c:v>2.3544571046450953</c:v>
                      </c:pt>
                      <c:pt idx="435">
                        <c:v>0</c:v>
                      </c:pt>
                      <c:pt idx="436">
                        <c:v>0</c:v>
                      </c:pt>
                      <c:pt idx="437">
                        <c:v>0</c:v>
                      </c:pt>
                      <c:pt idx="438">
                        <c:v>0</c:v>
                      </c:pt>
                      <c:pt idx="439">
                        <c:v>0</c:v>
                      </c:pt>
                      <c:pt idx="440">
                        <c:v>0</c:v>
                      </c:pt>
                      <c:pt idx="441">
                        <c:v>0</c:v>
                      </c:pt>
                      <c:pt idx="442">
                        <c:v>0</c:v>
                      </c:pt>
                      <c:pt idx="443">
                        <c:v>0</c:v>
                      </c:pt>
                      <c:pt idx="444">
                        <c:v>4.0285388762860089E-3</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0.16080041405848125</c:v>
                      </c:pt>
                      <c:pt idx="513">
                        <c:v>1.5181012943471899</c:v>
                      </c:pt>
                      <c:pt idx="514">
                        <c:v>5.6852782915347237</c:v>
                      </c:pt>
                      <c:pt idx="515">
                        <c:v>11.016377639719394</c:v>
                      </c:pt>
                      <c:pt idx="516">
                        <c:v>13.704986824666667</c:v>
                      </c:pt>
                      <c:pt idx="517">
                        <c:v>10.892045696498036</c:v>
                      </c:pt>
                      <c:pt idx="518">
                        <c:v>5.2184373184898698</c:v>
                      </c:pt>
                      <c:pt idx="519">
                        <c:v>1.743755605526913</c:v>
                      </c:pt>
                      <c:pt idx="520">
                        <c:v>1.6923222462414955E-3</c:v>
                      </c:pt>
                      <c:pt idx="521">
                        <c:v>0</c:v>
                      </c:pt>
                      <c:pt idx="522">
                        <c:v>0</c:v>
                      </c:pt>
                      <c:pt idx="523">
                        <c:v>0</c:v>
                      </c:pt>
                      <c:pt idx="524">
                        <c:v>0</c:v>
                      </c:pt>
                      <c:pt idx="525">
                        <c:v>0</c:v>
                      </c:pt>
                      <c:pt idx="526">
                        <c:v>0</c:v>
                      </c:pt>
                      <c:pt idx="527">
                        <c:v>0</c:v>
                      </c:pt>
                      <c:pt idx="528">
                        <c:v>0</c:v>
                      </c:pt>
                      <c:pt idx="529">
                        <c:v>0</c:v>
                      </c:pt>
                      <c:pt idx="530">
                        <c:v>0</c:v>
                      </c:pt>
                      <c:pt idx="531">
                        <c:v>0</c:v>
                      </c:pt>
                      <c:pt idx="532">
                        <c:v>0</c:v>
                      </c:pt>
                      <c:pt idx="533">
                        <c:v>4.3693855234310693E-2</c:v>
                      </c:pt>
                      <c:pt idx="534">
                        <c:v>0.43353113338888882</c:v>
                      </c:pt>
                      <c:pt idx="535">
                        <c:v>1.4101729533168725</c:v>
                      </c:pt>
                      <c:pt idx="536">
                        <c:v>2.704769775713991</c:v>
                      </c:pt>
                      <c:pt idx="537">
                        <c:v>6.0893598909647615</c:v>
                      </c:pt>
                      <c:pt idx="538">
                        <c:v>12.552392596032666</c:v>
                      </c:pt>
                      <c:pt idx="539">
                        <c:v>17.435538581323048</c:v>
                      </c:pt>
                      <c:pt idx="540">
                        <c:v>13.394563559447047</c:v>
                      </c:pt>
                      <c:pt idx="541">
                        <c:v>5.8623187553007616</c:v>
                      </c:pt>
                      <c:pt idx="542">
                        <c:v>2.7525579528316304</c:v>
                      </c:pt>
                      <c:pt idx="543">
                        <c:v>1.37872087811719</c:v>
                      </c:pt>
                      <c:pt idx="544">
                        <c:v>0</c:v>
                      </c:pt>
                      <c:pt idx="545">
                        <c:v>0</c:v>
                      </c:pt>
                      <c:pt idx="546">
                        <c:v>0</c:v>
                      </c:pt>
                      <c:pt idx="547">
                        <c:v>0</c:v>
                      </c:pt>
                      <c:pt idx="548">
                        <c:v>0</c:v>
                      </c:pt>
                      <c:pt idx="549">
                        <c:v>0</c:v>
                      </c:pt>
                      <c:pt idx="550">
                        <c:v>0</c:v>
                      </c:pt>
                      <c:pt idx="551">
                        <c:v>0.55548446845978028</c:v>
                      </c:pt>
                      <c:pt idx="552">
                        <c:v>0.65244597682796401</c:v>
                      </c:pt>
                      <c:pt idx="553">
                        <c:v>0.6231751828158113</c:v>
                      </c:pt>
                      <c:pt idx="554">
                        <c:v>1.0258363334679466</c:v>
                      </c:pt>
                      <c:pt idx="555">
                        <c:v>1.4255331188831328</c:v>
                      </c:pt>
                      <c:pt idx="556">
                        <c:v>1.8412256343152338</c:v>
                      </c:pt>
                      <c:pt idx="557">
                        <c:v>2.3974629731284414</c:v>
                      </c:pt>
                      <c:pt idx="558">
                        <c:v>3.0365144459513882</c:v>
                      </c:pt>
                      <c:pt idx="559">
                        <c:v>4.9183473534714164</c:v>
                      </c:pt>
                      <c:pt idx="560">
                        <c:v>5.3433737233434604</c:v>
                      </c:pt>
                      <c:pt idx="561">
                        <c:v>2.8103976306262859</c:v>
                      </c:pt>
                      <c:pt idx="562">
                        <c:v>2.1360872525398662</c:v>
                      </c:pt>
                      <c:pt idx="563">
                        <c:v>0</c:v>
                      </c:pt>
                      <c:pt idx="564">
                        <c:v>0</c:v>
                      </c:pt>
                      <c:pt idx="565">
                        <c:v>0</c:v>
                      </c:pt>
                      <c:pt idx="566">
                        <c:v>0</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0.28987475151105963</c:v>
                      </c:pt>
                      <c:pt idx="602">
                        <c:v>0.89200631000549757</c:v>
                      </c:pt>
                      <c:pt idx="603">
                        <c:v>3.2581265183703696</c:v>
                      </c:pt>
                      <c:pt idx="604">
                        <c:v>7.9139251175804066</c:v>
                      </c:pt>
                      <c:pt idx="605">
                        <c:v>13.827541454105194</c:v>
                      </c:pt>
                      <c:pt idx="606">
                        <c:v>20.25415076032639</c:v>
                      </c:pt>
                      <c:pt idx="607">
                        <c:v>24.925356637333618</c:v>
                      </c:pt>
                      <c:pt idx="608">
                        <c:v>26.495592976027996</c:v>
                      </c:pt>
                      <c:pt idx="609">
                        <c:v>27.550802453092583</c:v>
                      </c:pt>
                      <c:pt idx="610">
                        <c:v>30.196025255911525</c:v>
                      </c:pt>
                      <c:pt idx="611">
                        <c:v>31.803543406762451</c:v>
                      </c:pt>
                      <c:pt idx="612">
                        <c:v>26.419598165218094</c:v>
                      </c:pt>
                      <c:pt idx="613">
                        <c:v>15.694829441057017</c:v>
                      </c:pt>
                      <c:pt idx="614">
                        <c:v>7.7272246241240143</c:v>
                      </c:pt>
                      <c:pt idx="615">
                        <c:v>5.7639582215430325</c:v>
                      </c:pt>
                      <c:pt idx="616">
                        <c:v>5.7482114453930135</c:v>
                      </c:pt>
                      <c:pt idx="617">
                        <c:v>4.5696686406046751</c:v>
                      </c:pt>
                      <c:pt idx="618">
                        <c:v>2.2414274616175303</c:v>
                      </c:pt>
                      <c:pt idx="619">
                        <c:v>0</c:v>
                      </c:pt>
                      <c:pt idx="620">
                        <c:v>0</c:v>
                      </c:pt>
                      <c:pt idx="621">
                        <c:v>0.93745364834744715</c:v>
                      </c:pt>
                      <c:pt idx="622">
                        <c:v>4.0807402140555498</c:v>
                      </c:pt>
                      <c:pt idx="623">
                        <c:v>6.5283562883345256</c:v>
                      </c:pt>
                      <c:pt idx="624">
                        <c:v>9.0354874173699677</c:v>
                      </c:pt>
                      <c:pt idx="625">
                        <c:v>10.608405956774092</c:v>
                      </c:pt>
                      <c:pt idx="626">
                        <c:v>9.6824185099968769</c:v>
                      </c:pt>
                      <c:pt idx="627">
                        <c:v>7.5668752332818814</c:v>
                      </c:pt>
                      <c:pt idx="628">
                        <c:v>6.4721125018004102</c:v>
                      </c:pt>
                      <c:pt idx="629">
                        <c:v>6.8370334122942431</c:v>
                      </c:pt>
                      <c:pt idx="630">
                        <c:v>9.0496783843663611</c:v>
                      </c:pt>
                      <c:pt idx="631">
                        <c:v>12.523142017554434</c:v>
                      </c:pt>
                      <c:pt idx="632">
                        <c:v>15.098828825980018</c:v>
                      </c:pt>
                      <c:pt idx="633">
                        <c:v>17.077062493168668</c:v>
                      </c:pt>
                      <c:pt idx="634">
                        <c:v>18.022538520466092</c:v>
                      </c:pt>
                      <c:pt idx="635">
                        <c:v>16.90723756335187</c:v>
                      </c:pt>
                      <c:pt idx="636">
                        <c:v>13.524522114068152</c:v>
                      </c:pt>
                      <c:pt idx="637">
                        <c:v>9.4412832043145496</c:v>
                      </c:pt>
                      <c:pt idx="638">
                        <c:v>7.3390214373392419</c:v>
                      </c:pt>
                      <c:pt idx="639">
                        <c:v>6.4812426231751328</c:v>
                      </c:pt>
                      <c:pt idx="640">
                        <c:v>6.4475727756119259</c:v>
                      </c:pt>
                      <c:pt idx="641">
                        <c:v>9.3517308332039537</c:v>
                      </c:pt>
                      <c:pt idx="642">
                        <c:v>14.939930220644948</c:v>
                      </c:pt>
                      <c:pt idx="643">
                        <c:v>17.058249301120664</c:v>
                      </c:pt>
                      <c:pt idx="644">
                        <c:v>13.444636624222234</c:v>
                      </c:pt>
                      <c:pt idx="645">
                        <c:v>11.331459191587076</c:v>
                      </c:pt>
                      <c:pt idx="646">
                        <c:v>11.877098962857785</c:v>
                      </c:pt>
                      <c:pt idx="647">
                        <c:v>11.982895662088399</c:v>
                      </c:pt>
                      <c:pt idx="648">
                        <c:v>11.189528088210944</c:v>
                      </c:pt>
                      <c:pt idx="649">
                        <c:v>8.9826871641383157</c:v>
                      </c:pt>
                      <c:pt idx="650">
                        <c:v>4.4556019361893062</c:v>
                      </c:pt>
                      <c:pt idx="651">
                        <c:v>0</c:v>
                      </c:pt>
                      <c:pt idx="652">
                        <c:v>0</c:v>
                      </c:pt>
                      <c:pt idx="653">
                        <c:v>0</c:v>
                      </c:pt>
                      <c:pt idx="654">
                        <c:v>0</c:v>
                      </c:pt>
                      <c:pt idx="655">
                        <c:v>0</c:v>
                      </c:pt>
                      <c:pt idx="656">
                        <c:v>0</c:v>
                      </c:pt>
                      <c:pt idx="657">
                        <c:v>0</c:v>
                      </c:pt>
                      <c:pt idx="658">
                        <c:v>0</c:v>
                      </c:pt>
                      <c:pt idx="659">
                        <c:v>0</c:v>
                      </c:pt>
                      <c:pt idx="660">
                        <c:v>0</c:v>
                      </c:pt>
                      <c:pt idx="661">
                        <c:v>0</c:v>
                      </c:pt>
                      <c:pt idx="662">
                        <c:v>0</c:v>
                      </c:pt>
                      <c:pt idx="663">
                        <c:v>0</c:v>
                      </c:pt>
                      <c:pt idx="664">
                        <c:v>0</c:v>
                      </c:pt>
                      <c:pt idx="665">
                        <c:v>0.92231630555555566</c:v>
                      </c:pt>
                      <c:pt idx="666">
                        <c:v>3.5402527463308582</c:v>
                      </c:pt>
                      <c:pt idx="667">
                        <c:v>8.9674958855452687</c:v>
                      </c:pt>
                      <c:pt idx="668">
                        <c:v>16.265652134420012</c:v>
                      </c:pt>
                      <c:pt idx="669">
                        <c:v>19.526986527596705</c:v>
                      </c:pt>
                      <c:pt idx="670">
                        <c:v>23.179470618312756</c:v>
                      </c:pt>
                      <c:pt idx="671">
                        <c:v>19.44604603292181</c:v>
                      </c:pt>
                      <c:pt idx="672">
                        <c:v>15.303900944701647</c:v>
                      </c:pt>
                      <c:pt idx="673">
                        <c:v>16.24563636111111</c:v>
                      </c:pt>
                      <c:pt idx="674">
                        <c:v>17.19448708307613</c:v>
                      </c:pt>
                      <c:pt idx="675">
                        <c:v>12.756365380658426</c:v>
                      </c:pt>
                      <c:pt idx="676">
                        <c:v>7.1053890825256225</c:v>
                      </c:pt>
                      <c:pt idx="677">
                        <c:v>1.3628382783203212</c:v>
                      </c:pt>
                      <c:pt idx="678">
                        <c:v>0</c:v>
                      </c:pt>
                      <c:pt idx="679">
                        <c:v>0</c:v>
                      </c:pt>
                      <c:pt idx="680">
                        <c:v>0</c:v>
                      </c:pt>
                      <c:pt idx="681">
                        <c:v>0</c:v>
                      </c:pt>
                      <c:pt idx="682">
                        <c:v>0</c:v>
                      </c:pt>
                      <c:pt idx="683">
                        <c:v>0</c:v>
                      </c:pt>
                      <c:pt idx="684">
                        <c:v>0</c:v>
                      </c:pt>
                      <c:pt idx="685">
                        <c:v>5.983880619007814</c:v>
                      </c:pt>
                      <c:pt idx="686">
                        <c:v>11.15399266946846</c:v>
                      </c:pt>
                      <c:pt idx="687">
                        <c:v>11.78024279101623</c:v>
                      </c:pt>
                      <c:pt idx="688">
                        <c:v>12.581814956366673</c:v>
                      </c:pt>
                      <c:pt idx="689">
                        <c:v>13.602726443026752</c:v>
                      </c:pt>
                      <c:pt idx="690">
                        <c:v>9.9735335354030656</c:v>
                      </c:pt>
                      <c:pt idx="691">
                        <c:v>6.0131352874221644</c:v>
                      </c:pt>
                      <c:pt idx="692">
                        <c:v>6.3019493885957161</c:v>
                      </c:pt>
                      <c:pt idx="693">
                        <c:v>8.2212244913912063</c:v>
                      </c:pt>
                      <c:pt idx="694">
                        <c:v>7.9507108669377953</c:v>
                      </c:pt>
                      <c:pt idx="695">
                        <c:v>3.6038693911255031</c:v>
                      </c:pt>
                      <c:pt idx="696">
                        <c:v>0</c:v>
                      </c:pt>
                      <c:pt idx="697">
                        <c:v>0</c:v>
                      </c:pt>
                      <c:pt idx="698">
                        <c:v>0</c:v>
                      </c:pt>
                      <c:pt idx="699">
                        <c:v>0</c:v>
                      </c:pt>
                      <c:pt idx="700">
                        <c:v>0</c:v>
                      </c:pt>
                      <c:pt idx="701">
                        <c:v>1.3463899067427971</c:v>
                      </c:pt>
                      <c:pt idx="702">
                        <c:v>2.3317944615162047</c:v>
                      </c:pt>
                      <c:pt idx="703">
                        <c:v>2.4983887902199045</c:v>
                      </c:pt>
                      <c:pt idx="704">
                        <c:v>0.82776030287676561</c:v>
                      </c:pt>
                      <c:pt idx="705">
                        <c:v>0</c:v>
                      </c:pt>
                      <c:pt idx="706">
                        <c:v>0</c:v>
                      </c:pt>
                      <c:pt idx="707">
                        <c:v>0</c:v>
                      </c:pt>
                      <c:pt idx="708">
                        <c:v>0</c:v>
                      </c:pt>
                      <c:pt idx="709">
                        <c:v>1.8742838981481467</c:v>
                      </c:pt>
                      <c:pt idx="710">
                        <c:v>6.9866720128333339</c:v>
                      </c:pt>
                      <c:pt idx="711">
                        <c:v>12.865907854290802</c:v>
                      </c:pt>
                      <c:pt idx="712">
                        <c:v>10.545623911766363</c:v>
                      </c:pt>
                      <c:pt idx="713">
                        <c:v>2.9455941616201091</c:v>
                      </c:pt>
                      <c:pt idx="714">
                        <c:v>0</c:v>
                      </c:pt>
                      <c:pt idx="715">
                        <c:v>0</c:v>
                      </c:pt>
                      <c:pt idx="716">
                        <c:v>0</c:v>
                      </c:pt>
                      <c:pt idx="717">
                        <c:v>0</c:v>
                      </c:pt>
                      <c:pt idx="718">
                        <c:v>2.4454644537037034</c:v>
                      </c:pt>
                      <c:pt idx="719">
                        <c:v>5.7458243089956271</c:v>
                      </c:pt>
                      <c:pt idx="720">
                        <c:v>8.9871824979423867</c:v>
                      </c:pt>
                      <c:pt idx="721">
                        <c:v>9.0837151908235274</c:v>
                      </c:pt>
                      <c:pt idx="722">
                        <c:v>9.1482427399117814</c:v>
                      </c:pt>
                      <c:pt idx="723">
                        <c:v>8.9362229193793379</c:v>
                      </c:pt>
                      <c:pt idx="724">
                        <c:v>10.878511648148152</c:v>
                      </c:pt>
                      <c:pt idx="725">
                        <c:v>15.884187196292949</c:v>
                      </c:pt>
                      <c:pt idx="726">
                        <c:v>23.356260104737288</c:v>
                      </c:pt>
                      <c:pt idx="727">
                        <c:v>26.446520045685183</c:v>
                      </c:pt>
                      <c:pt idx="728">
                        <c:v>21.29744763956251</c:v>
                      </c:pt>
                      <c:pt idx="729">
                        <c:v>17.609094552405107</c:v>
                      </c:pt>
                      <c:pt idx="730">
                        <c:v>11.331255795193401</c:v>
                      </c:pt>
                      <c:pt idx="731">
                        <c:v>7.1004757555590539</c:v>
                      </c:pt>
                      <c:pt idx="732">
                        <c:v>6.7871352986111244</c:v>
                      </c:pt>
                      <c:pt idx="733">
                        <c:v>7.1600826652728866</c:v>
                      </c:pt>
                      <c:pt idx="734">
                        <c:v>7.5362866644362132</c:v>
                      </c:pt>
                      <c:pt idx="735">
                        <c:v>8.276070614677641</c:v>
                      </c:pt>
                      <c:pt idx="736">
                        <c:v>9.3915248900347539</c:v>
                      </c:pt>
                      <c:pt idx="737">
                        <c:v>9.1943332138439704</c:v>
                      </c:pt>
                      <c:pt idx="738">
                        <c:v>7.5217118076131619</c:v>
                      </c:pt>
                      <c:pt idx="739">
                        <c:v>10.690639009525162</c:v>
                      </c:pt>
                      <c:pt idx="740">
                        <c:v>14.615240228241596</c:v>
                      </c:pt>
                      <c:pt idx="741">
                        <c:v>13.536303412131707</c:v>
                      </c:pt>
                      <c:pt idx="742">
                        <c:v>10.054388432781886</c:v>
                      </c:pt>
                      <c:pt idx="743">
                        <c:v>7.452733912820424</c:v>
                      </c:pt>
                      <c:pt idx="744">
                        <c:v>7.0961596705254673</c:v>
                      </c:pt>
                      <c:pt idx="745">
                        <c:v>7.0961596705254673</c:v>
                      </c:pt>
                      <c:pt idx="746">
                        <c:v>8.6221247637964566</c:v>
                      </c:pt>
                      <c:pt idx="747">
                        <c:v>10.989747536332599</c:v>
                      </c:pt>
                      <c:pt idx="748">
                        <c:v>12.719572712437499</c:v>
                      </c:pt>
                      <c:pt idx="749">
                        <c:v>11.785163434072256</c:v>
                      </c:pt>
                      <c:pt idx="750">
                        <c:v>8.7363309456273086</c:v>
                      </c:pt>
                      <c:pt idx="751">
                        <c:v>6.7609981909977073</c:v>
                      </c:pt>
                      <c:pt idx="752">
                        <c:v>5.1662564279971379</c:v>
                      </c:pt>
                      <c:pt idx="753">
                        <c:v>2.3708991385258051</c:v>
                      </c:pt>
                      <c:pt idx="754">
                        <c:v>0.37740826012331213</c:v>
                      </c:pt>
                      <c:pt idx="755">
                        <c:v>0</c:v>
                      </c:pt>
                      <c:pt idx="756">
                        <c:v>0</c:v>
                      </c:pt>
                      <c:pt idx="757">
                        <c:v>0</c:v>
                      </c:pt>
                      <c:pt idx="758">
                        <c:v>0</c:v>
                      </c:pt>
                      <c:pt idx="759">
                        <c:v>0</c:v>
                      </c:pt>
                      <c:pt idx="760">
                        <c:v>0</c:v>
                      </c:pt>
                      <c:pt idx="761">
                        <c:v>0</c:v>
                      </c:pt>
                      <c:pt idx="762">
                        <c:v>0</c:v>
                      </c:pt>
                      <c:pt idx="763">
                        <c:v>0</c:v>
                      </c:pt>
                      <c:pt idx="764">
                        <c:v>6.5545472222222165E-2</c:v>
                      </c:pt>
                      <c:pt idx="765">
                        <c:v>5.6568830863539095</c:v>
                      </c:pt>
                      <c:pt idx="766">
                        <c:v>10.00261459670782</c:v>
                      </c:pt>
                      <c:pt idx="767">
                        <c:v>12.109257883761604</c:v>
                      </c:pt>
                      <c:pt idx="768">
                        <c:v>14.404397234600822</c:v>
                      </c:pt>
                      <c:pt idx="769">
                        <c:v>18.931587851325112</c:v>
                      </c:pt>
                      <c:pt idx="770">
                        <c:v>27.097241929464076</c:v>
                      </c:pt>
                      <c:pt idx="771">
                        <c:v>32.15739357579497</c:v>
                      </c:pt>
                      <c:pt idx="772">
                        <c:v>34.562365536041959</c:v>
                      </c:pt>
                      <c:pt idx="773">
                        <c:v>33.040936877246502</c:v>
                      </c:pt>
                      <c:pt idx="774">
                        <c:v>30.854534582469288</c:v>
                      </c:pt>
                      <c:pt idx="775">
                        <c:v>34.01089543591111</c:v>
                      </c:pt>
                      <c:pt idx="776">
                        <c:v>31.148658419224883</c:v>
                      </c:pt>
                      <c:pt idx="777">
                        <c:v>26.275102452211836</c:v>
                      </c:pt>
                      <c:pt idx="778">
                        <c:v>24.909130955249839</c:v>
                      </c:pt>
                      <c:pt idx="779">
                        <c:v>23.364689675089764</c:v>
                      </c:pt>
                      <c:pt idx="780">
                        <c:v>20.558730923250437</c:v>
                      </c:pt>
                      <c:pt idx="781">
                        <c:v>18.002354353466124</c:v>
                      </c:pt>
                      <c:pt idx="782">
                        <c:v>15.759514387022612</c:v>
                      </c:pt>
                      <c:pt idx="783">
                        <c:v>13.909204254265934</c:v>
                      </c:pt>
                      <c:pt idx="784">
                        <c:v>13.490521583907423</c:v>
                      </c:pt>
                      <c:pt idx="785">
                        <c:v>15.633132954732517</c:v>
                      </c:pt>
                      <c:pt idx="786">
                        <c:v>16.365391689026282</c:v>
                      </c:pt>
                      <c:pt idx="787">
                        <c:v>13.423323064911493</c:v>
                      </c:pt>
                      <c:pt idx="788">
                        <c:v>10.860783666236694</c:v>
                      </c:pt>
                      <c:pt idx="789">
                        <c:v>10.860783666236767</c:v>
                      </c:pt>
                      <c:pt idx="790">
                        <c:v>12.440922173928273</c:v>
                      </c:pt>
                      <c:pt idx="791">
                        <c:v>13.561675015893199</c:v>
                      </c:pt>
                      <c:pt idx="792">
                        <c:v>9.9800001226851389</c:v>
                      </c:pt>
                      <c:pt idx="793">
                        <c:v>0</c:v>
                      </c:pt>
                      <c:pt idx="794">
                        <c:v>0</c:v>
                      </c:pt>
                      <c:pt idx="795">
                        <c:v>0</c:v>
                      </c:pt>
                      <c:pt idx="796">
                        <c:v>0</c:v>
                      </c:pt>
                      <c:pt idx="797">
                        <c:v>0</c:v>
                      </c:pt>
                      <c:pt idx="798">
                        <c:v>0</c:v>
                      </c:pt>
                      <c:pt idx="799">
                        <c:v>0</c:v>
                      </c:pt>
                      <c:pt idx="800">
                        <c:v>2.4035408462430548</c:v>
                      </c:pt>
                      <c:pt idx="801">
                        <c:v>7.9647261375561742</c:v>
                      </c:pt>
                      <c:pt idx="802">
                        <c:v>17.159651821489568</c:v>
                      </c:pt>
                      <c:pt idx="803">
                        <c:v>28.586099632203986</c:v>
                      </c:pt>
                      <c:pt idx="804">
                        <c:v>32.625429809590507</c:v>
                      </c:pt>
                      <c:pt idx="805">
                        <c:v>24.988174805180826</c:v>
                      </c:pt>
                      <c:pt idx="806">
                        <c:v>14.390949029469944</c:v>
                      </c:pt>
                      <c:pt idx="807">
                        <c:v>6.918569083944174</c:v>
                      </c:pt>
                      <c:pt idx="808">
                        <c:v>0.58320558358650409</c:v>
                      </c:pt>
                      <c:pt idx="809">
                        <c:v>0</c:v>
                      </c:pt>
                      <c:pt idx="810">
                        <c:v>0</c:v>
                      </c:pt>
                      <c:pt idx="811">
                        <c:v>0</c:v>
                      </c:pt>
                      <c:pt idx="812">
                        <c:v>0</c:v>
                      </c:pt>
                      <c:pt idx="813">
                        <c:v>0</c:v>
                      </c:pt>
                      <c:pt idx="814">
                        <c:v>0</c:v>
                      </c:pt>
                      <c:pt idx="815">
                        <c:v>0</c:v>
                      </c:pt>
                      <c:pt idx="816">
                        <c:v>0</c:v>
                      </c:pt>
                      <c:pt idx="817">
                        <c:v>0</c:v>
                      </c:pt>
                      <c:pt idx="818">
                        <c:v>0</c:v>
                      </c:pt>
                      <c:pt idx="819">
                        <c:v>2.1360872525398662</c:v>
                      </c:pt>
                      <c:pt idx="820">
                        <c:v>8.5499137986111098</c:v>
                      </c:pt>
                      <c:pt idx="821">
                        <c:v>14.262927330373714</c:v>
                      </c:pt>
                      <c:pt idx="822">
                        <c:v>15.97086132104527</c:v>
                      </c:pt>
                      <c:pt idx="823">
                        <c:v>16.898093380127602</c:v>
                      </c:pt>
                      <c:pt idx="824">
                        <c:v>16.498659294718106</c:v>
                      </c:pt>
                      <c:pt idx="825">
                        <c:v>15.620951210358797</c:v>
                      </c:pt>
                      <c:pt idx="826">
                        <c:v>16.099449069065109</c:v>
                      </c:pt>
                      <c:pt idx="827">
                        <c:v>16.177965170218002</c:v>
                      </c:pt>
                      <c:pt idx="828">
                        <c:v>18.549685081539952</c:v>
                      </c:pt>
                      <c:pt idx="829">
                        <c:v>22.437698832354169</c:v>
                      </c:pt>
                      <c:pt idx="830">
                        <c:v>23.229177085390937</c:v>
                      </c:pt>
                      <c:pt idx="831">
                        <c:v>20.115010672836203</c:v>
                      </c:pt>
                      <c:pt idx="832">
                        <c:v>13.963607471813392</c:v>
                      </c:pt>
                      <c:pt idx="833">
                        <c:v>10.687647035666409</c:v>
                      </c:pt>
                      <c:pt idx="834">
                        <c:v>11.204286256068428</c:v>
                      </c:pt>
                      <c:pt idx="835">
                        <c:v>11.366199582198632</c:v>
                      </c:pt>
                      <c:pt idx="836">
                        <c:v>10.711663700256965</c:v>
                      </c:pt>
                      <c:pt idx="837">
                        <c:v>11.610717209336686</c:v>
                      </c:pt>
                      <c:pt idx="838">
                        <c:v>13.821249409676513</c:v>
                      </c:pt>
                      <c:pt idx="839">
                        <c:v>14.105062608495116</c:v>
                      </c:pt>
                      <c:pt idx="840">
                        <c:v>13.91075187988281</c:v>
                      </c:pt>
                      <c:pt idx="841">
                        <c:v>16.274038644643355</c:v>
                      </c:pt>
                      <c:pt idx="842">
                        <c:v>18.427901209245618</c:v>
                      </c:pt>
                      <c:pt idx="843">
                        <c:v>17.126826028955858</c:v>
                      </c:pt>
                      <c:pt idx="844">
                        <c:v>13.380614951802794</c:v>
                      </c:pt>
                      <c:pt idx="845">
                        <c:v>10.763973849769545</c:v>
                      </c:pt>
                      <c:pt idx="846">
                        <c:v>10.360374388599562</c:v>
                      </c:pt>
                      <c:pt idx="847">
                        <c:v>11.768799237668738</c:v>
                      </c:pt>
                      <c:pt idx="848">
                        <c:v>15.560874295170493</c:v>
                      </c:pt>
                      <c:pt idx="849">
                        <c:v>20.077866704425567</c:v>
                      </c:pt>
                      <c:pt idx="850">
                        <c:v>20.639044284334833</c:v>
                      </c:pt>
                      <c:pt idx="851">
                        <c:v>17.16575976198499</c:v>
                      </c:pt>
                      <c:pt idx="852">
                        <c:v>15.413885113942335</c:v>
                      </c:pt>
                      <c:pt idx="853">
                        <c:v>15.601948665361892</c:v>
                      </c:pt>
                      <c:pt idx="854">
                        <c:v>14.793141066053849</c:v>
                      </c:pt>
                      <c:pt idx="855">
                        <c:v>12.402715538988135</c:v>
                      </c:pt>
                      <c:pt idx="856">
                        <c:v>10.920055693406134</c:v>
                      </c:pt>
                      <c:pt idx="857">
                        <c:v>15.477661549933295</c:v>
                      </c:pt>
                      <c:pt idx="858">
                        <c:v>21.929585921260113</c:v>
                      </c:pt>
                      <c:pt idx="859">
                        <c:v>22.463367174804247</c:v>
                      </c:pt>
                      <c:pt idx="860">
                        <c:v>19.168201065150246</c:v>
                      </c:pt>
                      <c:pt idx="861">
                        <c:v>21.52381780213555</c:v>
                      </c:pt>
                      <c:pt idx="862">
                        <c:v>31.357448091868246</c:v>
                      </c:pt>
                      <c:pt idx="863">
                        <c:v>31.466059378474814</c:v>
                      </c:pt>
                      <c:pt idx="864">
                        <c:v>21.77550219010794</c:v>
                      </c:pt>
                      <c:pt idx="865">
                        <c:v>18.504427383267537</c:v>
                      </c:pt>
                      <c:pt idx="866">
                        <c:v>22.785968554350038</c:v>
                      </c:pt>
                      <c:pt idx="867">
                        <c:v>28.002052619255878</c:v>
                      </c:pt>
                      <c:pt idx="868">
                        <c:v>25.042044704732511</c:v>
                      </c:pt>
                      <c:pt idx="869">
                        <c:v>16.182413653790377</c:v>
                      </c:pt>
                      <c:pt idx="870">
                        <c:v>10.689728409396754</c:v>
                      </c:pt>
                      <c:pt idx="871">
                        <c:v>8.8055624733772966</c:v>
                      </c:pt>
                      <c:pt idx="872">
                        <c:v>8.1200592854395737</c:v>
                      </c:pt>
                      <c:pt idx="873">
                        <c:v>6.8433488442857513</c:v>
                      </c:pt>
                      <c:pt idx="874">
                        <c:v>3.7664128146152249</c:v>
                      </c:pt>
                      <c:pt idx="875">
                        <c:v>0.12212726428337434</c:v>
                      </c:pt>
                      <c:pt idx="876">
                        <c:v>0</c:v>
                      </c:pt>
                      <c:pt idx="877">
                        <c:v>0</c:v>
                      </c:pt>
                      <c:pt idx="878">
                        <c:v>4.2914337575638024</c:v>
                      </c:pt>
                      <c:pt idx="879">
                        <c:v>9.232505832047293</c:v>
                      </c:pt>
                      <c:pt idx="880">
                        <c:v>5.9006192579732497</c:v>
                      </c:pt>
                      <c:pt idx="881">
                        <c:v>0.26352620688657269</c:v>
                      </c:pt>
                      <c:pt idx="882">
                        <c:v>5.5774698878600812</c:v>
                      </c:pt>
                      <c:pt idx="883">
                        <c:v>10.971952912551439</c:v>
                      </c:pt>
                      <c:pt idx="884">
                        <c:v>11.511401215020545</c:v>
                      </c:pt>
                      <c:pt idx="885">
                        <c:v>13.156687393113167</c:v>
                      </c:pt>
                      <c:pt idx="886">
                        <c:v>13.780334827388888</c:v>
                      </c:pt>
                      <c:pt idx="887">
                        <c:v>12.747691336331515</c:v>
                      </c:pt>
                      <c:pt idx="888">
                        <c:v>10.594036151625319</c:v>
                      </c:pt>
                      <c:pt idx="889">
                        <c:v>7.8306411235813265</c:v>
                      </c:pt>
                      <c:pt idx="890">
                        <c:v>4.512821652372379</c:v>
                      </c:pt>
                      <c:pt idx="891">
                        <c:v>0.66250662396374738</c:v>
                      </c:pt>
                      <c:pt idx="892">
                        <c:v>0</c:v>
                      </c:pt>
                      <c:pt idx="893">
                        <c:v>0</c:v>
                      </c:pt>
                      <c:pt idx="894">
                        <c:v>0</c:v>
                      </c:pt>
                      <c:pt idx="895">
                        <c:v>2.2879318106602367</c:v>
                      </c:pt>
                      <c:pt idx="896">
                        <c:v>6.1789168534661307</c:v>
                      </c:pt>
                      <c:pt idx="897">
                        <c:v>8.6016578577516896</c:v>
                      </c:pt>
                      <c:pt idx="898">
                        <c:v>9.0927144742640422</c:v>
                      </c:pt>
                      <c:pt idx="899">
                        <c:v>7.6009395702106524</c:v>
                      </c:pt>
                      <c:pt idx="900">
                        <c:v>5.1058904721137202</c:v>
                      </c:pt>
                      <c:pt idx="901">
                        <c:v>0.67113254815712964</c:v>
                      </c:pt>
                      <c:pt idx="902">
                        <c:v>0</c:v>
                      </c:pt>
                      <c:pt idx="903">
                        <c:v>0</c:v>
                      </c:pt>
                      <c:pt idx="904">
                        <c:v>0</c:v>
                      </c:pt>
                      <c:pt idx="905">
                        <c:v>0</c:v>
                      </c:pt>
                      <c:pt idx="906">
                        <c:v>0</c:v>
                      </c:pt>
                      <c:pt idx="907">
                        <c:v>2.4035408462430548</c:v>
                      </c:pt>
                      <c:pt idx="908">
                        <c:v>7.9647261375561742</c:v>
                      </c:pt>
                      <c:pt idx="909">
                        <c:v>17.159651821489568</c:v>
                      </c:pt>
                      <c:pt idx="910">
                        <c:v>28.586099632203986</c:v>
                      </c:pt>
                      <c:pt idx="911">
                        <c:v>32.625429809590507</c:v>
                      </c:pt>
                      <c:pt idx="912">
                        <c:v>24.988174805180826</c:v>
                      </c:pt>
                      <c:pt idx="913">
                        <c:v>18.571673373605748</c:v>
                      </c:pt>
                      <c:pt idx="914">
                        <c:v>26.374035479166654</c:v>
                      </c:pt>
                      <c:pt idx="915">
                        <c:v>27.091204828414355</c:v>
                      </c:pt>
                      <c:pt idx="916">
                        <c:v>18.917288266206643</c:v>
                      </c:pt>
                      <c:pt idx="917">
                        <c:v>13.23306743537448</c:v>
                      </c:pt>
                      <c:pt idx="918">
                        <c:v>8.4963675189364629</c:v>
                      </c:pt>
                      <c:pt idx="919">
                        <c:v>11.329580383671587</c:v>
                      </c:pt>
                      <c:pt idx="920">
                        <c:v>15.67766215008117</c:v>
                      </c:pt>
                      <c:pt idx="921">
                        <c:v>22.720245192704297</c:v>
                      </c:pt>
                      <c:pt idx="922">
                        <c:v>26.47500518542363</c:v>
                      </c:pt>
                      <c:pt idx="923">
                        <c:v>24.219662256203982</c:v>
                      </c:pt>
                      <c:pt idx="924">
                        <c:v>11.329979846003736</c:v>
                      </c:pt>
                      <c:pt idx="925">
                        <c:v>0</c:v>
                      </c:pt>
                      <c:pt idx="926">
                        <c:v>0</c:v>
                      </c:pt>
                      <c:pt idx="927">
                        <c:v>2.7196810367798059</c:v>
                      </c:pt>
                      <c:pt idx="928">
                        <c:v>4.1042939073413942</c:v>
                      </c:pt>
                      <c:pt idx="929">
                        <c:v>5.5023680805645379</c:v>
                      </c:pt>
                      <c:pt idx="930">
                        <c:v>5.9219837150808772</c:v>
                      </c:pt>
                      <c:pt idx="931">
                        <c:v>5.8746668377188653</c:v>
                      </c:pt>
                      <c:pt idx="932">
                        <c:v>5.337596696694682</c:v>
                      </c:pt>
                      <c:pt idx="933">
                        <c:v>3.3936739038125201</c:v>
                      </c:pt>
                      <c:pt idx="934">
                        <c:v>4.8268901313534535E-2</c:v>
                      </c:pt>
                      <c:pt idx="935">
                        <c:v>0</c:v>
                      </c:pt>
                      <c:pt idx="936">
                        <c:v>1.7352733447111626</c:v>
                      </c:pt>
                      <c:pt idx="937">
                        <c:v>3.4627272613168647</c:v>
                      </c:pt>
                      <c:pt idx="938">
                        <c:v>3.8466139948278344</c:v>
                      </c:pt>
                      <c:pt idx="939">
                        <c:v>3.3506162945280273</c:v>
                      </c:pt>
                      <c:pt idx="940">
                        <c:v>4.1477746334485657</c:v>
                      </c:pt>
                      <c:pt idx="941">
                        <c:v>6.2562924855829207</c:v>
                      </c:pt>
                      <c:pt idx="942">
                        <c:v>7.096691729166654</c:v>
                      </c:pt>
                      <c:pt idx="943">
                        <c:v>7.5063523194980961</c:v>
                      </c:pt>
                      <c:pt idx="944">
                        <c:v>8.3615365401771218</c:v>
                      </c:pt>
                      <c:pt idx="945">
                        <c:v>9.2386188125000182</c:v>
                      </c:pt>
                      <c:pt idx="946">
                        <c:v>12.292299217634001</c:v>
                      </c:pt>
                      <c:pt idx="947">
                        <c:v>15.131215252861342</c:v>
                      </c:pt>
                      <c:pt idx="948">
                        <c:v>13.621378686854177</c:v>
                      </c:pt>
                      <c:pt idx="949">
                        <c:v>9.7272141031870039</c:v>
                      </c:pt>
                      <c:pt idx="950">
                        <c:v>3.4740897311802588</c:v>
                      </c:pt>
                      <c:pt idx="951">
                        <c:v>0</c:v>
                      </c:pt>
                      <c:pt idx="952">
                        <c:v>0</c:v>
                      </c:pt>
                      <c:pt idx="953">
                        <c:v>0</c:v>
                      </c:pt>
                      <c:pt idx="954">
                        <c:v>0</c:v>
                      </c:pt>
                      <c:pt idx="955">
                        <c:v>0</c:v>
                      </c:pt>
                      <c:pt idx="956">
                        <c:v>0</c:v>
                      </c:pt>
                      <c:pt idx="957">
                        <c:v>0</c:v>
                      </c:pt>
                      <c:pt idx="958">
                        <c:v>0.83492023112464719</c:v>
                      </c:pt>
                      <c:pt idx="959">
                        <c:v>12.012725729681069</c:v>
                      </c:pt>
                      <c:pt idx="960">
                        <c:v>23.808756845592438</c:v>
                      </c:pt>
                      <c:pt idx="961">
                        <c:v>35.074061215603642</c:v>
                      </c:pt>
                      <c:pt idx="962">
                        <c:v>39.816272391360066</c:v>
                      </c:pt>
                      <c:pt idx="963">
                        <c:v>37.255409499074943</c:v>
                      </c:pt>
                      <c:pt idx="964">
                        <c:v>29.554978680523419</c:v>
                      </c:pt>
                      <c:pt idx="965">
                        <c:v>19.964834684461199</c:v>
                      </c:pt>
                      <c:pt idx="966">
                        <c:v>12.133562963056557</c:v>
                      </c:pt>
                      <c:pt idx="967">
                        <c:v>7.6061707010624993</c:v>
                      </c:pt>
                      <c:pt idx="968">
                        <c:v>5.5205614198466746</c:v>
                      </c:pt>
                      <c:pt idx="969">
                        <c:v>2.5895236941346003</c:v>
                      </c:pt>
                      <c:pt idx="970">
                        <c:v>0</c:v>
                      </c:pt>
                      <c:pt idx="971">
                        <c:v>0</c:v>
                      </c:pt>
                      <c:pt idx="972">
                        <c:v>0</c:v>
                      </c:pt>
                      <c:pt idx="973">
                        <c:v>0</c:v>
                      </c:pt>
                      <c:pt idx="974">
                        <c:v>0</c:v>
                      </c:pt>
                      <c:pt idx="975">
                        <c:v>0</c:v>
                      </c:pt>
                      <c:pt idx="976">
                        <c:v>0</c:v>
                      </c:pt>
                      <c:pt idx="977">
                        <c:v>0</c:v>
                      </c:pt>
                      <c:pt idx="978">
                        <c:v>0</c:v>
                      </c:pt>
                      <c:pt idx="979">
                        <c:v>0</c:v>
                      </c:pt>
                      <c:pt idx="980">
                        <c:v>0</c:v>
                      </c:pt>
                      <c:pt idx="981">
                        <c:v>0</c:v>
                      </c:pt>
                      <c:pt idx="982">
                        <c:v>0</c:v>
                      </c:pt>
                      <c:pt idx="983">
                        <c:v>0</c:v>
                      </c:pt>
                      <c:pt idx="984">
                        <c:v>0</c:v>
                      </c:pt>
                      <c:pt idx="985">
                        <c:v>0</c:v>
                      </c:pt>
                      <c:pt idx="986">
                        <c:v>0</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0</c:v>
                      </c:pt>
                      <c:pt idx="1027">
                        <c:v>0.32709418869958845</c:v>
                      </c:pt>
                      <c:pt idx="1028">
                        <c:v>2.6717682681666668</c:v>
                      </c:pt>
                      <c:pt idx="1029">
                        <c:v>8.5700567840938771</c:v>
                      </c:pt>
                      <c:pt idx="1030">
                        <c:v>15.029193843252827</c:v>
                      </c:pt>
                      <c:pt idx="1031">
                        <c:v>18.080130221193414</c:v>
                      </c:pt>
                      <c:pt idx="1032">
                        <c:v>18.999946899960904</c:v>
                      </c:pt>
                      <c:pt idx="1033">
                        <c:v>19.991962830599537</c:v>
                      </c:pt>
                      <c:pt idx="1034">
                        <c:v>21.270575354904931</c:v>
                      </c:pt>
                      <c:pt idx="1035">
                        <c:v>21.049391021251285</c:v>
                      </c:pt>
                      <c:pt idx="1036">
                        <c:v>19.092110993176963</c:v>
                      </c:pt>
                      <c:pt idx="1037">
                        <c:v>17.691957254331367</c:v>
                      </c:pt>
                      <c:pt idx="1038">
                        <c:v>18.54406389723588</c:v>
                      </c:pt>
                      <c:pt idx="1039">
                        <c:v>21.621895072281891</c:v>
                      </c:pt>
                      <c:pt idx="1040">
                        <c:v>23.988316205504102</c:v>
                      </c:pt>
                      <c:pt idx="1041">
                        <c:v>24.17830403798559</c:v>
                      </c:pt>
                      <c:pt idx="1042">
                        <c:v>21.307540476831754</c:v>
                      </c:pt>
                      <c:pt idx="1043">
                        <c:v>16.195354645197053</c:v>
                      </c:pt>
                      <c:pt idx="1044">
                        <c:v>11.438126473636054</c:v>
                      </c:pt>
                      <c:pt idx="1045">
                        <c:v>8.977589099111098</c:v>
                      </c:pt>
                      <c:pt idx="1046">
                        <c:v>8.9991969055825454</c:v>
                      </c:pt>
                      <c:pt idx="1047">
                        <c:v>9.463736644256068</c:v>
                      </c:pt>
                      <c:pt idx="1048">
                        <c:v>7.8173931971124908</c:v>
                      </c:pt>
                      <c:pt idx="1049">
                        <c:v>3.5662974081449645</c:v>
                      </c:pt>
                      <c:pt idx="1050">
                        <c:v>0</c:v>
                      </c:pt>
                      <c:pt idx="1051">
                        <c:v>0</c:v>
                      </c:pt>
                      <c:pt idx="1052">
                        <c:v>0</c:v>
                      </c:pt>
                      <c:pt idx="1053">
                        <c:v>0</c:v>
                      </c:pt>
                      <c:pt idx="1054">
                        <c:v>0</c:v>
                      </c:pt>
                      <c:pt idx="1055">
                        <c:v>0</c:v>
                      </c:pt>
                      <c:pt idx="1056">
                        <c:v>0</c:v>
                      </c:pt>
                      <c:pt idx="1057">
                        <c:v>0</c:v>
                      </c:pt>
                      <c:pt idx="1058">
                        <c:v>0</c:v>
                      </c:pt>
                      <c:pt idx="1059">
                        <c:v>0</c:v>
                      </c:pt>
                      <c:pt idx="1060">
                        <c:v>0</c:v>
                      </c:pt>
                      <c:pt idx="1061">
                        <c:v>0</c:v>
                      </c:pt>
                      <c:pt idx="1062">
                        <c:v>0.25593899074073978</c:v>
                      </c:pt>
                      <c:pt idx="1063">
                        <c:v>2.2741033427762027</c:v>
                      </c:pt>
                      <c:pt idx="1064">
                        <c:v>5.1491670369711926</c:v>
                      </c:pt>
                      <c:pt idx="1065">
                        <c:v>10.740971657240737</c:v>
                      </c:pt>
                      <c:pt idx="1066">
                        <c:v>14.83171649634931</c:v>
                      </c:pt>
                      <c:pt idx="1067">
                        <c:v>11.714870376173613</c:v>
                      </c:pt>
                      <c:pt idx="1068">
                        <c:v>6.6678547227152798</c:v>
                      </c:pt>
                      <c:pt idx="1069">
                        <c:v>6.8366863144999943</c:v>
                      </c:pt>
                      <c:pt idx="1070">
                        <c:v>10.945496630444447</c:v>
                      </c:pt>
                      <c:pt idx="1071">
                        <c:v>16.084462968000004</c:v>
                      </c:pt>
                      <c:pt idx="1072">
                        <c:v>20.582523681206013</c:v>
                      </c:pt>
                      <c:pt idx="1073">
                        <c:v>26.276613772554239</c:v>
                      </c:pt>
                      <c:pt idx="1074">
                        <c:v>34.205544298197175</c:v>
                      </c:pt>
                      <c:pt idx="1075">
                        <c:v>40.807405820147714</c:v>
                      </c:pt>
                      <c:pt idx="1076">
                        <c:v>41.480901067538156</c:v>
                      </c:pt>
                      <c:pt idx="1077">
                        <c:v>37.838484535847059</c:v>
                      </c:pt>
                      <c:pt idx="1078">
                        <c:v>33.485803149425927</c:v>
                      </c:pt>
                      <c:pt idx="1079">
                        <c:v>31.371861951479538</c:v>
                      </c:pt>
                      <c:pt idx="1080">
                        <c:v>27.395591141722235</c:v>
                      </c:pt>
                      <c:pt idx="1081">
                        <c:v>18.676053917141704</c:v>
                      </c:pt>
                      <c:pt idx="1082">
                        <c:v>9.3255787248263804</c:v>
                      </c:pt>
                      <c:pt idx="1083">
                        <c:v>0</c:v>
                      </c:pt>
                      <c:pt idx="1084">
                        <c:v>0</c:v>
                      </c:pt>
                      <c:pt idx="1085">
                        <c:v>0</c:v>
                      </c:pt>
                      <c:pt idx="1086">
                        <c:v>5.6267989939061405</c:v>
                      </c:pt>
                      <c:pt idx="1087">
                        <c:v>9.3458190556345233</c:v>
                      </c:pt>
                      <c:pt idx="1088">
                        <c:v>9.8331087954749368</c:v>
                      </c:pt>
                      <c:pt idx="1089">
                        <c:v>9.3890859119814536</c:v>
                      </c:pt>
                      <c:pt idx="1090">
                        <c:v>8.9226217916111104</c:v>
                      </c:pt>
                      <c:pt idx="1091">
                        <c:v>10.32201415272224</c:v>
                      </c:pt>
                      <c:pt idx="1092">
                        <c:v>15.080332698486421</c:v>
                      </c:pt>
                      <c:pt idx="1093">
                        <c:v>21.592598489581764</c:v>
                      </c:pt>
                      <c:pt idx="1094">
                        <c:v>23.734875179528768</c:v>
                      </c:pt>
                      <c:pt idx="1095">
                        <c:v>19.821021433159721</c:v>
                      </c:pt>
                      <c:pt idx="1096">
                        <c:v>14.529083375604515</c:v>
                      </c:pt>
                      <c:pt idx="1097">
                        <c:v>9.0119799645373124</c:v>
                      </c:pt>
                      <c:pt idx="1098">
                        <c:v>1.876424570766615</c:v>
                      </c:pt>
                      <c:pt idx="1099">
                        <c:v>0</c:v>
                      </c:pt>
                      <c:pt idx="1100">
                        <c:v>0</c:v>
                      </c:pt>
                      <c:pt idx="1101">
                        <c:v>6.5614362744958743E-2</c:v>
                      </c:pt>
                      <c:pt idx="1102">
                        <c:v>8.3760862305267416</c:v>
                      </c:pt>
                      <c:pt idx="1103">
                        <c:v>17.318975958277797</c:v>
                      </c:pt>
                      <c:pt idx="1104">
                        <c:v>25.932624013644798</c:v>
                      </c:pt>
                      <c:pt idx="1105">
                        <c:v>27.957694710886582</c:v>
                      </c:pt>
                      <c:pt idx="1106">
                        <c:v>21.178125797870674</c:v>
                      </c:pt>
                      <c:pt idx="1107">
                        <c:v>12.719299462926829</c:v>
                      </c:pt>
                      <c:pt idx="1108">
                        <c:v>5.0294042380267481</c:v>
                      </c:pt>
                      <c:pt idx="1109">
                        <c:v>0</c:v>
                      </c:pt>
                      <c:pt idx="1110">
                        <c:v>0</c:v>
                      </c:pt>
                      <c:pt idx="1111">
                        <c:v>6.0334383639444296</c:v>
                      </c:pt>
                      <c:pt idx="1112">
                        <c:v>16.261713371075963</c:v>
                      </c:pt>
                      <c:pt idx="1113">
                        <c:v>29.601468654796037</c:v>
                      </c:pt>
                      <c:pt idx="1114">
                        <c:v>38.316322342934242</c:v>
                      </c:pt>
                      <c:pt idx="1115">
                        <c:v>33.089333313786057</c:v>
                      </c:pt>
                      <c:pt idx="1116">
                        <c:v>20.66721368296632</c:v>
                      </c:pt>
                      <c:pt idx="1117">
                        <c:v>10.82768510133171</c:v>
                      </c:pt>
                      <c:pt idx="1118">
                        <c:v>2.4873957370147104</c:v>
                      </c:pt>
                      <c:pt idx="1119">
                        <c:v>0</c:v>
                      </c:pt>
                      <c:pt idx="1120">
                        <c:v>0.6289944218319331</c:v>
                      </c:pt>
                      <c:pt idx="1121">
                        <c:v>4.2478003619704072</c:v>
                      </c:pt>
                      <c:pt idx="1122">
                        <c:v>3.6588321339487995</c:v>
                      </c:pt>
                      <c:pt idx="1123">
                        <c:v>0</c:v>
                      </c:pt>
                      <c:pt idx="1124">
                        <c:v>0</c:v>
                      </c:pt>
                      <c:pt idx="1125">
                        <c:v>0</c:v>
                      </c:pt>
                      <c:pt idx="1126">
                        <c:v>0</c:v>
                      </c:pt>
                      <c:pt idx="1127">
                        <c:v>0</c:v>
                      </c:pt>
                      <c:pt idx="1128">
                        <c:v>0</c:v>
                      </c:pt>
                      <c:pt idx="1129">
                        <c:v>0</c:v>
                      </c:pt>
                      <c:pt idx="1130">
                        <c:v>0</c:v>
                      </c:pt>
                      <c:pt idx="1131">
                        <c:v>0</c:v>
                      </c:pt>
                      <c:pt idx="1132">
                        <c:v>0</c:v>
                      </c:pt>
                      <c:pt idx="1133">
                        <c:v>0</c:v>
                      </c:pt>
                      <c:pt idx="1134">
                        <c:v>0</c:v>
                      </c:pt>
                      <c:pt idx="1135">
                        <c:v>0</c:v>
                      </c:pt>
                      <c:pt idx="1136">
                        <c:v>0</c:v>
                      </c:pt>
                      <c:pt idx="1137">
                        <c:v>0</c:v>
                      </c:pt>
                      <c:pt idx="1138">
                        <c:v>1.4360966238582831</c:v>
                      </c:pt>
                      <c:pt idx="1139">
                        <c:v>2.2406452438032733</c:v>
                      </c:pt>
                      <c:pt idx="1140">
                        <c:v>2.751985124117025</c:v>
                      </c:pt>
                      <c:pt idx="1141">
                        <c:v>4.0459703881687554</c:v>
                      </c:pt>
                      <c:pt idx="1142">
                        <c:v>7.2620788607428004</c:v>
                      </c:pt>
                      <c:pt idx="1143">
                        <c:v>11.654693358298648</c:v>
                      </c:pt>
                      <c:pt idx="1144">
                        <c:v>12.327607467990447</c:v>
                      </c:pt>
                      <c:pt idx="1145">
                        <c:v>7.579509014158436</c:v>
                      </c:pt>
                      <c:pt idx="1146">
                        <c:v>0</c:v>
                      </c:pt>
                      <c:pt idx="1147">
                        <c:v>0</c:v>
                      </c:pt>
                      <c:pt idx="1148">
                        <c:v>0</c:v>
                      </c:pt>
                      <c:pt idx="1149">
                        <c:v>0</c:v>
                      </c:pt>
                      <c:pt idx="1150">
                        <c:v>0</c:v>
                      </c:pt>
                      <c:pt idx="1151">
                        <c:v>1.4934968611111108</c:v>
                      </c:pt>
                      <c:pt idx="1152">
                        <c:v>3.3022352870370373</c:v>
                      </c:pt>
                      <c:pt idx="1153">
                        <c:v>9.2339317084770123</c:v>
                      </c:pt>
                      <c:pt idx="1154">
                        <c:v>19.076096065890951</c:v>
                      </c:pt>
                      <c:pt idx="1155">
                        <c:v>25.12754658143329</c:v>
                      </c:pt>
                      <c:pt idx="1156">
                        <c:v>24.45870683932587</c:v>
                      </c:pt>
                      <c:pt idx="1157">
                        <c:v>27.008155223549128</c:v>
                      </c:pt>
                      <c:pt idx="1158">
                        <c:v>34.260187666543473</c:v>
                      </c:pt>
                      <c:pt idx="1159">
                        <c:v>42.862779743894791</c:v>
                      </c:pt>
                      <c:pt idx="1160">
                        <c:v>47.335352423724245</c:v>
                      </c:pt>
                      <c:pt idx="1161">
                        <c:v>45.899546487257965</c:v>
                      </c:pt>
                      <c:pt idx="1162">
                        <c:v>44.022266230431853</c:v>
                      </c:pt>
                      <c:pt idx="1163">
                        <c:v>44.624445159613721</c:v>
                      </c:pt>
                      <c:pt idx="1164">
                        <c:v>45.854102243280629</c:v>
                      </c:pt>
                      <c:pt idx="1165">
                        <c:v>46.880248021833303</c:v>
                      </c:pt>
                      <c:pt idx="1166">
                        <c:v>37.977491701520535</c:v>
                      </c:pt>
                      <c:pt idx="1167">
                        <c:v>27.838611957529597</c:v>
                      </c:pt>
                      <c:pt idx="1168">
                        <c:v>31.39867060639974</c:v>
                      </c:pt>
                      <c:pt idx="1169">
                        <c:v>34.799037589118115</c:v>
                      </c:pt>
                      <c:pt idx="1170">
                        <c:v>33.889498914351485</c:v>
                      </c:pt>
                      <c:pt idx="1171">
                        <c:v>33.489084843786131</c:v>
                      </c:pt>
                      <c:pt idx="1172">
                        <c:v>32.353814664062483</c:v>
                      </c:pt>
                      <c:pt idx="1173">
                        <c:v>31.058282996875541</c:v>
                      </c:pt>
                      <c:pt idx="1174">
                        <c:v>30.323130582372819</c:v>
                      </c:pt>
                      <c:pt idx="1175">
                        <c:v>28.838013606743047</c:v>
                      </c:pt>
                      <c:pt idx="1176">
                        <c:v>27.217763800238732</c:v>
                      </c:pt>
                      <c:pt idx="1177">
                        <c:v>26.885489148363419</c:v>
                      </c:pt>
                      <c:pt idx="1178">
                        <c:v>28.616160143099286</c:v>
                      </c:pt>
                      <c:pt idx="1179">
                        <c:v>30.469622593299604</c:v>
                      </c:pt>
                      <c:pt idx="1180">
                        <c:v>30.945498605054681</c:v>
                      </c:pt>
                      <c:pt idx="1181">
                        <c:v>30.711008211350698</c:v>
                      </c:pt>
                      <c:pt idx="1182">
                        <c:v>28.974197985500318</c:v>
                      </c:pt>
                      <c:pt idx="1183">
                        <c:v>27.111270399600127</c:v>
                      </c:pt>
                      <c:pt idx="1184">
                        <c:v>25.908135125016578</c:v>
                      </c:pt>
                      <c:pt idx="1185">
                        <c:v>23.910647827917668</c:v>
                      </c:pt>
                      <c:pt idx="1186">
                        <c:v>20.337863483672205</c:v>
                      </c:pt>
                      <c:pt idx="1187">
                        <c:v>18.122158911912962</c:v>
                      </c:pt>
                      <c:pt idx="1188">
                        <c:v>18.122158911912962</c:v>
                      </c:pt>
                      <c:pt idx="1189">
                        <c:v>18.122158911912962</c:v>
                      </c:pt>
                      <c:pt idx="1190">
                        <c:v>18.122158911912962</c:v>
                      </c:pt>
                      <c:pt idx="1191">
                        <c:v>18.122158911912962</c:v>
                      </c:pt>
                      <c:pt idx="1192">
                        <c:v>18.122158911912962</c:v>
                      </c:pt>
                      <c:pt idx="1193">
                        <c:v>18.122158911912962</c:v>
                      </c:pt>
                      <c:pt idx="1194">
                        <c:v>18.122158911912962</c:v>
                      </c:pt>
                      <c:pt idx="1195">
                        <c:v>18.860727102499446</c:v>
                      </c:pt>
                      <c:pt idx="1196">
                        <c:v>18.895284766742865</c:v>
                      </c:pt>
                      <c:pt idx="1197">
                        <c:v>18.895284766742758</c:v>
                      </c:pt>
                      <c:pt idx="1198">
                        <c:v>21.8905076957879</c:v>
                      </c:pt>
                      <c:pt idx="1199">
                        <c:v>25.015389082172852</c:v>
                      </c:pt>
                      <c:pt idx="1200">
                        <c:v>28.210937135483775</c:v>
                      </c:pt>
                      <c:pt idx="1201">
                        <c:v>30.829860629661738</c:v>
                      </c:pt>
                      <c:pt idx="1202">
                        <c:v>29.689929760568202</c:v>
                      </c:pt>
                      <c:pt idx="1203">
                        <c:v>26.908440678849797</c:v>
                      </c:pt>
                      <c:pt idx="1204">
                        <c:v>24.010017757588425</c:v>
                      </c:pt>
                      <c:pt idx="1205">
                        <c:v>21.782066270029553</c:v>
                      </c:pt>
                      <c:pt idx="1206">
                        <c:v>21.049742739141642</c:v>
                      </c:pt>
                      <c:pt idx="1207">
                        <c:v>21.086974324500023</c:v>
                      </c:pt>
                      <c:pt idx="1208">
                        <c:v>21.124253938170899</c:v>
                      </c:pt>
                      <c:pt idx="1209">
                        <c:v>20.388901266911848</c:v>
                      </c:pt>
                      <c:pt idx="1210">
                        <c:v>19.61622090425746</c:v>
                      </c:pt>
                      <c:pt idx="1211">
                        <c:v>19.61622090425746</c:v>
                      </c:pt>
                      <c:pt idx="1212">
                        <c:v>18.843540541603073</c:v>
                      </c:pt>
                      <c:pt idx="1213">
                        <c:v>18.808592769189328</c:v>
                      </c:pt>
                      <c:pt idx="1214">
                        <c:v>19.580479825516555</c:v>
                      </c:pt>
                      <c:pt idx="1215">
                        <c:v>19.580479825516555</c:v>
                      </c:pt>
                      <c:pt idx="1216">
                        <c:v>18.808592769189438</c:v>
                      </c:pt>
                      <c:pt idx="1217">
                        <c:v>18.002599324499975</c:v>
                      </c:pt>
                      <c:pt idx="1218">
                        <c:v>17.968540964450238</c:v>
                      </c:pt>
                      <c:pt idx="1219">
                        <c:v>17.934530583301267</c:v>
                      </c:pt>
                      <c:pt idx="1220">
                        <c:v>17.131854300622418</c:v>
                      </c:pt>
                      <c:pt idx="1221">
                        <c:v>15.531405164046841</c:v>
                      </c:pt>
                      <c:pt idx="1222">
                        <c:v>14.672483888726271</c:v>
                      </c:pt>
                      <c:pt idx="1223">
                        <c:v>13.818751148528495</c:v>
                      </c:pt>
                      <c:pt idx="1224">
                        <c:v>14.45996260556341</c:v>
                      </c:pt>
                      <c:pt idx="1225">
                        <c:v>15.914883649213081</c:v>
                      </c:pt>
                      <c:pt idx="1226">
                        <c:v>16.607626065706267</c:v>
                      </c:pt>
                      <c:pt idx="1227">
                        <c:v>16.575264161670802</c:v>
                      </c:pt>
                      <c:pt idx="1228">
                        <c:v>16.510681424414887</c:v>
                      </c:pt>
                      <c:pt idx="1229">
                        <c:v>16.478460492370743</c:v>
                      </c:pt>
                      <c:pt idx="1230">
                        <c:v>15.662898162569823</c:v>
                      </c:pt>
                      <c:pt idx="1231">
                        <c:v>16.350045188476582</c:v>
                      </c:pt>
                      <c:pt idx="1232">
                        <c:v>17.815820567193455</c:v>
                      </c:pt>
                      <c:pt idx="1233">
                        <c:v>17.815820567193349</c:v>
                      </c:pt>
                      <c:pt idx="1234">
                        <c:v>17.782293632357732</c:v>
                      </c:pt>
                      <c:pt idx="1235">
                        <c:v>17.034205765845428</c:v>
                      </c:pt>
                      <c:pt idx="1236">
                        <c:v>15.475875737807767</c:v>
                      </c:pt>
                      <c:pt idx="1237">
                        <c:v>13.179163505364961</c:v>
                      </c:pt>
                      <c:pt idx="1238">
                        <c:v>10.07316098534279</c:v>
                      </c:pt>
                      <c:pt idx="1239">
                        <c:v>7.7145058526090073</c:v>
                      </c:pt>
                      <c:pt idx="1240">
                        <c:v>6.8061489495884766</c:v>
                      </c:pt>
                      <c:pt idx="1241">
                        <c:v>7.3821775305763166</c:v>
                      </c:pt>
                      <c:pt idx="1242">
                        <c:v>7.9493103606551108</c:v>
                      </c:pt>
                      <c:pt idx="1243">
                        <c:v>7.8163519097222434</c:v>
                      </c:pt>
                      <c:pt idx="1244">
                        <c:v>7.6632563825716167</c:v>
                      </c:pt>
                      <c:pt idx="1245">
                        <c:v>8.2374158658549508</c:v>
                      </c:pt>
                      <c:pt idx="1246">
                        <c:v>7.4058277437625888</c:v>
                      </c:pt>
                      <c:pt idx="1247">
                        <c:v>6.5652116513382817</c:v>
                      </c:pt>
                      <c:pt idx="1248">
                        <c:v>6.425614544779183</c:v>
                      </c:pt>
                      <c:pt idx="1249">
                        <c:v>6.2881166015946119</c:v>
                      </c:pt>
                      <c:pt idx="1250">
                        <c:v>6.8293911705898767</c:v>
                      </c:pt>
                      <c:pt idx="1251">
                        <c:v>7.3821355938423503</c:v>
                      </c:pt>
                      <c:pt idx="1252">
                        <c:v>7.2596963859783443</c:v>
                      </c:pt>
                      <c:pt idx="1253">
                        <c:v>7.1387531711074859</c:v>
                      </c:pt>
                      <c:pt idx="1254">
                        <c:v>7.0192952762711682</c:v>
                      </c:pt>
                      <c:pt idx="1255">
                        <c:v>6.901312028511331</c:v>
                      </c:pt>
                      <c:pt idx="1256">
                        <c:v>6.7847927548695486</c:v>
                      </c:pt>
                      <c:pt idx="1257">
                        <c:v>6.6697267823874862</c:v>
                      </c:pt>
                      <c:pt idx="1258">
                        <c:v>6.5561034381069065</c:v>
                      </c:pt>
                      <c:pt idx="1259">
                        <c:v>7.0777638044704894</c:v>
                      </c:pt>
                      <c:pt idx="1260">
                        <c:v>8.2411610508546449</c:v>
                      </c:pt>
                      <c:pt idx="1261">
                        <c:v>9.4118465267811029</c:v>
                      </c:pt>
                      <c:pt idx="1262">
                        <c:v>11.842771160167615</c:v>
                      </c:pt>
                      <c:pt idx="1263">
                        <c:v>14.340099478068796</c:v>
                      </c:pt>
                      <c:pt idx="1264">
                        <c:v>16.2439176945946</c:v>
                      </c:pt>
                      <c:pt idx="1265">
                        <c:v>17.591628055308725</c:v>
                      </c:pt>
                      <c:pt idx="1266">
                        <c:v>17.059554183570732</c:v>
                      </c:pt>
                      <c:pt idx="1267">
                        <c:v>16.491899385183075</c:v>
                      </c:pt>
                      <c:pt idx="1268">
                        <c:v>15.288170239724552</c:v>
                      </c:pt>
                      <c:pt idx="1269">
                        <c:v>12.755936443428221</c:v>
                      </c:pt>
                      <c:pt idx="1270">
                        <c:v>10.808652857405351</c:v>
                      </c:pt>
                      <c:pt idx="1271">
                        <c:v>9.4786015295077544</c:v>
                      </c:pt>
                      <c:pt idx="1272">
                        <c:v>8.7637543036721812</c:v>
                      </c:pt>
                      <c:pt idx="1273">
                        <c:v>9.3013682372162538</c:v>
                      </c:pt>
                      <c:pt idx="1274">
                        <c:v>9.8559126661834195</c:v>
                      </c:pt>
                      <c:pt idx="1275">
                        <c:v>10.40604501774656</c:v>
                      </c:pt>
                      <c:pt idx="1276">
                        <c:v>12.208612476992746</c:v>
                      </c:pt>
                      <c:pt idx="1277">
                        <c:v>14.05780952560384</c:v>
                      </c:pt>
                      <c:pt idx="1278">
                        <c:v>14.703057259572804</c:v>
                      </c:pt>
                      <c:pt idx="1279">
                        <c:v>15.349930048610741</c:v>
                      </c:pt>
                      <c:pt idx="1280">
                        <c:v>16.028978748028848</c:v>
                      </c:pt>
                      <c:pt idx="1281">
                        <c:v>14.847878472856786</c:v>
                      </c:pt>
                      <c:pt idx="1282">
                        <c:v>14.226719618690156</c:v>
                      </c:pt>
                      <c:pt idx="1283">
                        <c:v>14.255006425794292</c:v>
                      </c:pt>
                      <c:pt idx="1284">
                        <c:v>13.633054265300411</c:v>
                      </c:pt>
                      <c:pt idx="1285">
                        <c:v>12.38914994431274</c:v>
                      </c:pt>
                      <c:pt idx="1286">
                        <c:v>11.09664376186236</c:v>
                      </c:pt>
                      <c:pt idx="1287">
                        <c:v>10.429417525462963</c:v>
                      </c:pt>
                      <c:pt idx="1288">
                        <c:v>9.1266173959742272</c:v>
                      </c:pt>
                      <c:pt idx="1289">
                        <c:v>8.426939197706643</c:v>
                      </c:pt>
                      <c:pt idx="1290">
                        <c:v>8.9543237069173873</c:v>
                      </c:pt>
                      <c:pt idx="1291">
                        <c:v>8.8903418945311028</c:v>
                      </c:pt>
                      <c:pt idx="1292">
                        <c:v>7.5965636307847726</c:v>
                      </c:pt>
                      <c:pt idx="1293">
                        <c:v>6.8988363234324526</c:v>
                      </c:pt>
                      <c:pt idx="1294">
                        <c:v>6.8065435565267487</c:v>
                      </c:pt>
                      <c:pt idx="1295">
                        <c:v>7.9003793850685931</c:v>
                      </c:pt>
                      <c:pt idx="1296">
                        <c:v>10.202124205259226</c:v>
                      </c:pt>
                      <c:pt idx="1297">
                        <c:v>12.537019371831823</c:v>
                      </c:pt>
                      <c:pt idx="1298">
                        <c:v>14.333663557111095</c:v>
                      </c:pt>
                      <c:pt idx="1299">
                        <c:v>15.574115697959616</c:v>
                      </c:pt>
                      <c:pt idx="1300">
                        <c:v>15.664410769807709</c:v>
                      </c:pt>
                      <c:pt idx="1301">
                        <c:v>15.129019397678737</c:v>
                      </c:pt>
                      <c:pt idx="1302">
                        <c:v>15.187962897772891</c:v>
                      </c:pt>
                      <c:pt idx="1303">
                        <c:v>15.84600150334764</c:v>
                      </c:pt>
                      <c:pt idx="1304">
                        <c:v>15.33597363729144</c:v>
                      </c:pt>
                      <c:pt idx="1305">
                        <c:v>14.161448945451697</c:v>
                      </c:pt>
                      <c:pt idx="1306">
                        <c:v>13.586701340534946</c:v>
                      </c:pt>
                      <c:pt idx="1307">
                        <c:v>12.983788531893003</c:v>
                      </c:pt>
                      <c:pt idx="1308">
                        <c:v>12.380875723251062</c:v>
                      </c:pt>
                      <c:pt idx="1309">
                        <c:v>12.35509043850727</c:v>
                      </c:pt>
                      <c:pt idx="1310">
                        <c:v>12.355090438507183</c:v>
                      </c:pt>
                      <c:pt idx="1311">
                        <c:v>11.728016461365463</c:v>
                      </c:pt>
                      <c:pt idx="1312">
                        <c:v>11.102566551055927</c:v>
                      </c:pt>
                      <c:pt idx="1313">
                        <c:v>9.8565387332859089</c:v>
                      </c:pt>
                      <c:pt idx="1314">
                        <c:v>9.7893753466502069</c:v>
                      </c:pt>
                      <c:pt idx="1315">
                        <c:v>9.7447856264467578</c:v>
                      </c:pt>
                      <c:pt idx="1316">
                        <c:v>7.3077795586796546</c:v>
                      </c:pt>
                      <c:pt idx="1317">
                        <c:v>6.6067606510471624</c:v>
                      </c:pt>
                      <c:pt idx="1318">
                        <c:v>7.7045477321406715</c:v>
                      </c:pt>
                      <c:pt idx="1319">
                        <c:v>11.116198727700182</c:v>
                      </c:pt>
                      <c:pt idx="1320">
                        <c:v>16.412022238028086</c:v>
                      </c:pt>
                      <c:pt idx="1321">
                        <c:v>20.67793961239715</c:v>
                      </c:pt>
                      <c:pt idx="1322">
                        <c:v>25.171393794499032</c:v>
                      </c:pt>
                      <c:pt idx="1323">
                        <c:v>29.914175895101284</c:v>
                      </c:pt>
                      <c:pt idx="1324">
                        <c:v>32.549780011715043</c:v>
                      </c:pt>
                      <c:pt idx="1325">
                        <c:v>30.190164910888853</c:v>
                      </c:pt>
                      <c:pt idx="1326">
                        <c:v>24.355247189225683</c:v>
                      </c:pt>
                      <c:pt idx="1327">
                        <c:v>18.791574183349809</c:v>
                      </c:pt>
                      <c:pt idx="1328">
                        <c:v>15.646783414062519</c:v>
                      </c:pt>
                      <c:pt idx="1329">
                        <c:v>14.361627164062499</c:v>
                      </c:pt>
                      <c:pt idx="1330">
                        <c:v>14.361627164062499</c:v>
                      </c:pt>
                      <c:pt idx="1331">
                        <c:v>14.361627164062499</c:v>
                      </c:pt>
                      <c:pt idx="1332">
                        <c:v>13.719049039062536</c:v>
                      </c:pt>
                      <c:pt idx="1333">
                        <c:v>11.765971118713926</c:v>
                      </c:pt>
                      <c:pt idx="1334">
                        <c:v>10.411370330729621</c:v>
                      </c:pt>
                      <c:pt idx="1335">
                        <c:v>10.340697613608477</c:v>
                      </c:pt>
                      <c:pt idx="1336">
                        <c:v>11.539672119341619</c:v>
                      </c:pt>
                      <c:pt idx="1337">
                        <c:v>12.782429603081548</c:v>
                      </c:pt>
                      <c:pt idx="1338">
                        <c:v>13.388994892502257</c:v>
                      </c:pt>
                      <c:pt idx="1339">
                        <c:v>14.022053341576386</c:v>
                      </c:pt>
                      <c:pt idx="1340">
                        <c:v>14.655111790650516</c:v>
                      </c:pt>
                      <c:pt idx="1341">
                        <c:v>15.317836624686525</c:v>
                      </c:pt>
                      <c:pt idx="1342">
                        <c:v>17.251477674897117</c:v>
                      </c:pt>
                      <c:pt idx="1343">
                        <c:v>19.29367146090739</c:v>
                      </c:pt>
                      <c:pt idx="1344">
                        <c:v>19.432565695695452</c:v>
                      </c:pt>
                      <c:pt idx="1345">
                        <c:v>18.927933989150226</c:v>
                      </c:pt>
                      <c:pt idx="1346">
                        <c:v>17.090990986034701</c:v>
                      </c:pt>
                      <c:pt idx="1347">
                        <c:v>15.18090797585181</c:v>
                      </c:pt>
                      <c:pt idx="1348">
                        <c:v>13.238894086963032</c:v>
                      </c:pt>
                      <c:pt idx="1349">
                        <c:v>8.664332823969449</c:v>
                      </c:pt>
                      <c:pt idx="1350">
                        <c:v>2.7526290168914223</c:v>
                      </c:pt>
                      <c:pt idx="1351">
                        <c:v>0</c:v>
                      </c:pt>
                      <c:pt idx="1352">
                        <c:v>0</c:v>
                      </c:pt>
                      <c:pt idx="1353">
                        <c:v>0</c:v>
                      </c:pt>
                      <c:pt idx="1354">
                        <c:v>0</c:v>
                      </c:pt>
                      <c:pt idx="1355">
                        <c:v>0</c:v>
                      </c:pt>
                      <c:pt idx="1356">
                        <c:v>0</c:v>
                      </c:pt>
                      <c:pt idx="1357">
                        <c:v>0</c:v>
                      </c:pt>
                      <c:pt idx="1358">
                        <c:v>0</c:v>
                      </c:pt>
                      <c:pt idx="1359">
                        <c:v>0</c:v>
                      </c:pt>
                      <c:pt idx="1360">
                        <c:v>0</c:v>
                      </c:pt>
                      <c:pt idx="1361">
                        <c:v>0</c:v>
                      </c:pt>
                      <c:pt idx="1362">
                        <c:v>0.62139233926206672</c:v>
                      </c:pt>
                      <c:pt idx="1363">
                        <c:v>10.081568533114435</c:v>
                      </c:pt>
                      <c:pt idx="1364">
                        <c:v>18.843421177676955</c:v>
                      </c:pt>
                      <c:pt idx="1365">
                        <c:v>20.347785635025474</c:v>
                      </c:pt>
                      <c:pt idx="1366">
                        <c:v>14.206566069919523</c:v>
                      </c:pt>
                      <c:pt idx="1367">
                        <c:v>6.2772811035986544</c:v>
                      </c:pt>
                      <c:pt idx="1368">
                        <c:v>0</c:v>
                      </c:pt>
                      <c:pt idx="1369">
                        <c:v>0</c:v>
                      </c:pt>
                      <c:pt idx="1370">
                        <c:v>0</c:v>
                      </c:pt>
                      <c:pt idx="1371">
                        <c:v>5.9641884912343031</c:v>
                      </c:pt>
                      <c:pt idx="1372">
                        <c:v>8.7153748338269015</c:v>
                      </c:pt>
                      <c:pt idx="1373">
                        <c:v>6.4227195483330748</c:v>
                      </c:pt>
                      <c:pt idx="1374">
                        <c:v>1.3397930374893201</c:v>
                      </c:pt>
                      <c:pt idx="1375">
                        <c:v>0</c:v>
                      </c:pt>
                      <c:pt idx="1376">
                        <c:v>0</c:v>
                      </c:pt>
                      <c:pt idx="1377">
                        <c:v>0</c:v>
                      </c:pt>
                      <c:pt idx="1378">
                        <c:v>0</c:v>
                      </c:pt>
                      <c:pt idx="1379">
                        <c:v>0</c:v>
                      </c:pt>
                      <c:pt idx="1380">
                        <c:v>0</c:v>
                      </c:pt>
                      <c:pt idx="1381">
                        <c:v>0</c:v>
                      </c:pt>
                      <c:pt idx="1382">
                        <c:v>2.8831718343932278</c:v>
                      </c:pt>
                      <c:pt idx="1383">
                        <c:v>16.835594229851687</c:v>
                      </c:pt>
                      <c:pt idx="1384">
                        <c:v>20.791785122062723</c:v>
                      </c:pt>
                      <c:pt idx="1385">
                        <c:v>15.491898597878611</c:v>
                      </c:pt>
                      <c:pt idx="1386">
                        <c:v>10.754036072283725</c:v>
                      </c:pt>
                      <c:pt idx="1387">
                        <c:v>13.126447412930027</c:v>
                      </c:pt>
                      <c:pt idx="1388">
                        <c:v>20.676192111708584</c:v>
                      </c:pt>
                      <c:pt idx="1389">
                        <c:v>29.809274907065813</c:v>
                      </c:pt>
                      <c:pt idx="1390">
                        <c:v>34.964505652596941</c:v>
                      </c:pt>
                      <c:pt idx="1391">
                        <c:v>32.319185573534199</c:v>
                      </c:pt>
                      <c:pt idx="1392">
                        <c:v>24.894487247259235</c:v>
                      </c:pt>
                      <c:pt idx="1393">
                        <c:v>17.058249301120664</c:v>
                      </c:pt>
                      <c:pt idx="1394">
                        <c:v>10.743483435361984</c:v>
                      </c:pt>
                      <c:pt idx="1395">
                        <c:v>7.2592820464731069</c:v>
                      </c:pt>
                      <c:pt idx="1396">
                        <c:v>4.6193308776290314</c:v>
                      </c:pt>
                      <c:pt idx="1397">
                        <c:v>1.5353265326508163</c:v>
                      </c:pt>
                      <c:pt idx="1398">
                        <c:v>0</c:v>
                      </c:pt>
                      <c:pt idx="1399">
                        <c:v>0</c:v>
                      </c:pt>
                      <c:pt idx="1400">
                        <c:v>0</c:v>
                      </c:pt>
                      <c:pt idx="1401">
                        <c:v>0</c:v>
                      </c:pt>
                      <c:pt idx="1402">
                        <c:v>0</c:v>
                      </c:pt>
                      <c:pt idx="1403">
                        <c:v>0</c:v>
                      </c:pt>
                      <c:pt idx="1404">
                        <c:v>0</c:v>
                      </c:pt>
                      <c:pt idx="1405">
                        <c:v>0</c:v>
                      </c:pt>
                      <c:pt idx="1406">
                        <c:v>0</c:v>
                      </c:pt>
                      <c:pt idx="1407">
                        <c:v>0</c:v>
                      </c:pt>
                      <c:pt idx="1408">
                        <c:v>2.8361247930638807</c:v>
                      </c:pt>
                      <c:pt idx="1409">
                        <c:v>4.8323254802265652</c:v>
                      </c:pt>
                      <c:pt idx="1410">
                        <c:v>3.7794130538877577</c:v>
                      </c:pt>
                      <c:pt idx="1411">
                        <c:v>2.6776012611376059</c:v>
                      </c:pt>
                      <c:pt idx="1412">
                        <c:v>1.9996774738670602</c:v>
                      </c:pt>
                      <c:pt idx="1413">
                        <c:v>2.812681220763019</c:v>
                      </c:pt>
                      <c:pt idx="1414">
                        <c:v>6.6513061079485594</c:v>
                      </c:pt>
                      <c:pt idx="1415">
                        <c:v>13.28059130282176</c:v>
                      </c:pt>
                      <c:pt idx="1416">
                        <c:v>20.364890650169777</c:v>
                      </c:pt>
                      <c:pt idx="1417">
                        <c:v>24.790096434574068</c:v>
                      </c:pt>
                      <c:pt idx="1418">
                        <c:v>23.7823680722963</c:v>
                      </c:pt>
                      <c:pt idx="1419">
                        <c:v>16.312530640408934</c:v>
                      </c:pt>
                      <c:pt idx="1420">
                        <c:v>5.7376064622126739</c:v>
                      </c:pt>
                      <c:pt idx="1421">
                        <c:v>0</c:v>
                      </c:pt>
                      <c:pt idx="1422">
                        <c:v>0</c:v>
                      </c:pt>
                      <c:pt idx="1423">
                        <c:v>0</c:v>
                      </c:pt>
                      <c:pt idx="1424">
                        <c:v>2.6558318963045697</c:v>
                      </c:pt>
                      <c:pt idx="1425">
                        <c:v>10.096018198628343</c:v>
                      </c:pt>
                      <c:pt idx="1426">
                        <c:v>18.979232479494495</c:v>
                      </c:pt>
                      <c:pt idx="1427">
                        <c:v>22.611372326746555</c:v>
                      </c:pt>
                      <c:pt idx="1428">
                        <c:v>15.702301422242538</c:v>
                      </c:pt>
                      <c:pt idx="1429">
                        <c:v>6.208411674041125</c:v>
                      </c:pt>
                      <c:pt idx="1430">
                        <c:v>0</c:v>
                      </c:pt>
                      <c:pt idx="1431">
                        <c:v>0</c:v>
                      </c:pt>
                      <c:pt idx="1432">
                        <c:v>0</c:v>
                      </c:pt>
                      <c:pt idx="1433">
                        <c:v>0</c:v>
                      </c:pt>
                      <c:pt idx="1434">
                        <c:v>0</c:v>
                      </c:pt>
                      <c:pt idx="1435">
                        <c:v>0</c:v>
                      </c:pt>
                      <c:pt idx="1436">
                        <c:v>1.0481877641628374</c:v>
                      </c:pt>
                      <c:pt idx="1437">
                        <c:v>5.6170510192683585</c:v>
                      </c:pt>
                      <c:pt idx="1438">
                        <c:v>6.5283206710256252</c:v>
                      </c:pt>
                      <c:pt idx="1439">
                        <c:v>4.5449515974794226</c:v>
                      </c:pt>
                      <c:pt idx="1440">
                        <c:v>1.7612819168277687</c:v>
                      </c:pt>
                      <c:pt idx="1441">
                        <c:v>0</c:v>
                      </c:pt>
                      <c:pt idx="1442">
                        <c:v>0</c:v>
                      </c:pt>
                      <c:pt idx="1443">
                        <c:v>0</c:v>
                      </c:pt>
                      <c:pt idx="1444">
                        <c:v>2.2669276874999995</c:v>
                      </c:pt>
                      <c:pt idx="1445">
                        <c:v>3.0322262946739005</c:v>
                      </c:pt>
                      <c:pt idx="1446">
                        <c:v>1.745631664588956</c:v>
                      </c:pt>
                      <c:pt idx="1447">
                        <c:v>0</c:v>
                      </c:pt>
                      <c:pt idx="1448">
                        <c:v>0</c:v>
                      </c:pt>
                      <c:pt idx="1449">
                        <c:v>0</c:v>
                      </c:pt>
                      <c:pt idx="1450">
                        <c:v>0</c:v>
                      </c:pt>
                      <c:pt idx="1451">
                        <c:v>0</c:v>
                      </c:pt>
                      <c:pt idx="1452">
                        <c:v>0</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0</c:v>
                      </c:pt>
                      <c:pt idx="1479">
                        <c:v>1.0392070267440845</c:v>
                      </c:pt>
                      <c:pt idx="1480">
                        <c:v>1.9742237556193416</c:v>
                      </c:pt>
                      <c:pt idx="1481">
                        <c:v>2.5279144465373262</c:v>
                      </c:pt>
                      <c:pt idx="1482">
                        <c:v>2.79537540447817</c:v>
                      </c:pt>
                      <c:pt idx="1483">
                        <c:v>2.9651214124835388</c:v>
                      </c:pt>
                      <c:pt idx="1484">
                        <c:v>3.1888830853415642</c:v>
                      </c:pt>
                      <c:pt idx="1485">
                        <c:v>3.7109107199114262</c:v>
                      </c:pt>
                      <c:pt idx="1486">
                        <c:v>4.8826583809811908</c:v>
                      </c:pt>
                      <c:pt idx="1487">
                        <c:v>6.619518033274594</c:v>
                      </c:pt>
                      <c:pt idx="1488">
                        <c:v>9.0140531090213489</c:v>
                      </c:pt>
                      <c:pt idx="1489">
                        <c:v>12.086268815881947</c:v>
                      </c:pt>
                      <c:pt idx="1490">
                        <c:v>15.593608698335936</c:v>
                      </c:pt>
                      <c:pt idx="1491">
                        <c:v>19.122266000855607</c:v>
                      </c:pt>
                      <c:pt idx="1492">
                        <c:v>21.898382810132944</c:v>
                      </c:pt>
                      <c:pt idx="1493">
                        <c:v>23.466348556229779</c:v>
                      </c:pt>
                      <c:pt idx="1494">
                        <c:v>24.393832542136867</c:v>
                      </c:pt>
                      <c:pt idx="1495">
                        <c:v>24.236763104546544</c:v>
                      </c:pt>
                      <c:pt idx="1496">
                        <c:v>23.524834132628826</c:v>
                      </c:pt>
                      <c:pt idx="1497">
                        <c:v>22.371353212929002</c:v>
                      </c:pt>
                      <c:pt idx="1498">
                        <c:v>20.396528478757791</c:v>
                      </c:pt>
                      <c:pt idx="1499">
                        <c:v>18.01489991013074</c:v>
                      </c:pt>
                      <c:pt idx="1500">
                        <c:v>15.298245048591015</c:v>
                      </c:pt>
                      <c:pt idx="1501">
                        <c:v>13.947134961684899</c:v>
                      </c:pt>
                      <c:pt idx="1502">
                        <c:v>13.373500752408425</c:v>
                      </c:pt>
                      <c:pt idx="1503">
                        <c:v>13.136731726229186</c:v>
                      </c:pt>
                      <c:pt idx="1504">
                        <c:v>13.343884796196747</c:v>
                      </c:pt>
                      <c:pt idx="1505">
                        <c:v>12.665702145833341</c:v>
                      </c:pt>
                      <c:pt idx="1506">
                        <c:v>12.374973933011029</c:v>
                      </c:pt>
                      <c:pt idx="1507">
                        <c:v>12.949622853170014</c:v>
                      </c:pt>
                      <c:pt idx="1508">
                        <c:v>14.003433223701634</c:v>
                      </c:pt>
                      <c:pt idx="1509">
                        <c:v>15.55594735961925</c:v>
                      </c:pt>
                      <c:pt idx="1510">
                        <c:v>18.575367524705776</c:v>
                      </c:pt>
                      <c:pt idx="1511">
                        <c:v>22.782670925455733</c:v>
                      </c:pt>
                      <c:pt idx="1512">
                        <c:v>27.365335240496638</c:v>
                      </c:pt>
                      <c:pt idx="1513">
                        <c:v>31.911533445454502</c:v>
                      </c:pt>
                      <c:pt idx="1514">
                        <c:v>34.843082661248474</c:v>
                      </c:pt>
                      <c:pt idx="1515">
                        <c:v>34.713431125783202</c:v>
                      </c:pt>
                      <c:pt idx="1516">
                        <c:v>31.022248414644082</c:v>
                      </c:pt>
                      <c:pt idx="1517">
                        <c:v>26.769070109043646</c:v>
                      </c:pt>
                      <c:pt idx="1518">
                        <c:v>23.332037495846485</c:v>
                      </c:pt>
                      <c:pt idx="1519">
                        <c:v>20.777232828576167</c:v>
                      </c:pt>
                      <c:pt idx="1520">
                        <c:v>18.709960645399402</c:v>
                      </c:pt>
                      <c:pt idx="1521">
                        <c:v>16.505867249423542</c:v>
                      </c:pt>
                      <c:pt idx="1522">
                        <c:v>13.660840512158291</c:v>
                      </c:pt>
                      <c:pt idx="1523">
                        <c:v>9.5240526525205738</c:v>
                      </c:pt>
                      <c:pt idx="1524">
                        <c:v>3.5980514755226318</c:v>
                      </c:pt>
                      <c:pt idx="1525">
                        <c:v>0</c:v>
                      </c:pt>
                      <c:pt idx="1526">
                        <c:v>0</c:v>
                      </c:pt>
                      <c:pt idx="1527">
                        <c:v>0</c:v>
                      </c:pt>
                      <c:pt idx="1528">
                        <c:v>0</c:v>
                      </c:pt>
                      <c:pt idx="1529">
                        <c:v>0</c:v>
                      </c:pt>
                      <c:pt idx="1530">
                        <c:v>0</c:v>
                      </c:pt>
                      <c:pt idx="1531">
                        <c:v>0</c:v>
                      </c:pt>
                      <c:pt idx="1532">
                        <c:v>4.91952601981765</c:v>
                      </c:pt>
                      <c:pt idx="1533">
                        <c:v>10.127125231481461</c:v>
                      </c:pt>
                      <c:pt idx="1534">
                        <c:v>15.968479048047318</c:v>
                      </c:pt>
                      <c:pt idx="1535">
                        <c:v>23.113706939272905</c:v>
                      </c:pt>
                      <c:pt idx="1536">
                        <c:v>30.927213182329201</c:v>
                      </c:pt>
                      <c:pt idx="1537">
                        <c:v>37.472751624576148</c:v>
                      </c:pt>
                      <c:pt idx="1538">
                        <c:v>43.624518855166663</c:v>
                      </c:pt>
                      <c:pt idx="1539">
                        <c:v>48.769630976211928</c:v>
                      </c:pt>
                      <c:pt idx="1540">
                        <c:v>53.09815642953</c:v>
                      </c:pt>
                      <c:pt idx="1541">
                        <c:v>56.547753339374438</c:v>
                      </c:pt>
                      <c:pt idx="1542">
                        <c:v>56.771303744413323</c:v>
                      </c:pt>
                      <c:pt idx="1543">
                        <c:v>53.222443830356248</c:v>
                      </c:pt>
                      <c:pt idx="1544">
                        <c:v>44.699446797943125</c:v>
                      </c:pt>
                      <c:pt idx="1545">
                        <c:v>35.13396948942254</c:v>
                      </c:pt>
                      <c:pt idx="1546">
                        <c:v>28.521647048611072</c:v>
                      </c:pt>
                      <c:pt idx="1547">
                        <c:v>24.480227606025458</c:v>
                      </c:pt>
                      <c:pt idx="1548">
                        <c:v>23.920836681487948</c:v>
                      </c:pt>
                      <c:pt idx="1549">
                        <c:v>24.846904808774589</c:v>
                      </c:pt>
                      <c:pt idx="1550">
                        <c:v>26.511878116255161</c:v>
                      </c:pt>
                      <c:pt idx="1551">
                        <c:v>28.283090524287367</c:v>
                      </c:pt>
                      <c:pt idx="1552">
                        <c:v>29.337811834108283</c:v>
                      </c:pt>
                      <c:pt idx="1553">
                        <c:v>29.705526255854167</c:v>
                      </c:pt>
                      <c:pt idx="1554">
                        <c:v>30.029719172926278</c:v>
                      </c:pt>
                      <c:pt idx="1555">
                        <c:v>31.921428172692909</c:v>
                      </c:pt>
                      <c:pt idx="1556">
                        <c:v>34.658313924289345</c:v>
                      </c:pt>
                      <c:pt idx="1557">
                        <c:v>37.550119578568221</c:v>
                      </c:pt>
                      <c:pt idx="1558">
                        <c:v>41.341798866512981</c:v>
                      </c:pt>
                      <c:pt idx="1559">
                        <c:v>45.401920617594605</c:v>
                      </c:pt>
                      <c:pt idx="1560">
                        <c:v>47.206655692129537</c:v>
                      </c:pt>
                      <c:pt idx="1561">
                        <c:v>48.227813634936226</c:v>
                      </c:pt>
                      <c:pt idx="1562">
                        <c:v>49.262076389397144</c:v>
                      </c:pt>
                      <c:pt idx="1563">
                        <c:v>51.156897503833299</c:v>
                      </c:pt>
                      <c:pt idx="1564">
                        <c:v>53.158971279509913</c:v>
                      </c:pt>
                      <c:pt idx="1565">
                        <c:v>54.329287722685486</c:v>
                      </c:pt>
                      <c:pt idx="1566">
                        <c:v>56.40305053125028</c:v>
                      </c:pt>
                      <c:pt idx="1567">
                        <c:v>56.788583726957967</c:v>
                      </c:pt>
                      <c:pt idx="1568">
                        <c:v>55.191581019905009</c:v>
                      </c:pt>
                      <c:pt idx="1569">
                        <c:v>54.391314418288111</c:v>
                      </c:pt>
                      <c:pt idx="1570">
                        <c:v>53.488141932798641</c:v>
                      </c:pt>
                      <c:pt idx="1571">
                        <c:v>52.484521550640586</c:v>
                      </c:pt>
                      <c:pt idx="1572">
                        <c:v>51.383032318036015</c:v>
                      </c:pt>
                      <c:pt idx="1573">
                        <c:v>48.25388976257166</c:v>
                      </c:pt>
                      <c:pt idx="1574">
                        <c:v>43.905267007959665</c:v>
                      </c:pt>
                      <c:pt idx="1575">
                        <c:v>40.360355942205757</c:v>
                      </c:pt>
                      <c:pt idx="1576">
                        <c:v>35.689248464462956</c:v>
                      </c:pt>
                      <c:pt idx="1577">
                        <c:v>30.836716264435545</c:v>
                      </c:pt>
                      <c:pt idx="1578">
                        <c:v>26.864508881129566</c:v>
                      </c:pt>
                      <c:pt idx="1579">
                        <c:v>24.767798689393281</c:v>
                      </c:pt>
                      <c:pt idx="1580">
                        <c:v>22.681156496817152</c:v>
                      </c:pt>
                      <c:pt idx="1581">
                        <c:v>21.493323135589421</c:v>
                      </c:pt>
                      <c:pt idx="1582">
                        <c:v>20.356132674704565</c:v>
                      </c:pt>
                      <c:pt idx="1583">
                        <c:v>17.218254764648467</c:v>
                      </c:pt>
                      <c:pt idx="1584">
                        <c:v>15.03369456647737</c:v>
                      </c:pt>
                      <c:pt idx="1585">
                        <c:v>12.839824537037014</c:v>
                      </c:pt>
                      <c:pt idx="1586">
                        <c:v>10.642806427132175</c:v>
                      </c:pt>
                      <c:pt idx="1587">
                        <c:v>9.3858530990191209</c:v>
                      </c:pt>
                      <c:pt idx="1588">
                        <c:v>10.008524854451627</c:v>
                      </c:pt>
                      <c:pt idx="1589">
                        <c:v>12.496138542461731</c:v>
                      </c:pt>
                      <c:pt idx="1590">
                        <c:v>15.015395463288515</c:v>
                      </c:pt>
                      <c:pt idx="1591">
                        <c:v>17.541112541322629</c:v>
                      </c:pt>
                      <c:pt idx="1592">
                        <c:v>19.210193943138236</c:v>
                      </c:pt>
                      <c:pt idx="1593">
                        <c:v>20.867487668704108</c:v>
                      </c:pt>
                      <c:pt idx="1594">
                        <c:v>22.595289071292157</c:v>
                      </c:pt>
                      <c:pt idx="1595">
                        <c:v>20.709011967698707</c:v>
                      </c:pt>
                      <c:pt idx="1596">
                        <c:v>18.753803029616378</c:v>
                      </c:pt>
                      <c:pt idx="1597">
                        <c:v>15.916539887314833</c:v>
                      </c:pt>
                      <c:pt idx="1598">
                        <c:v>12.111900810090278</c:v>
                      </c:pt>
                      <c:pt idx="1599">
                        <c:v>10.093948068838198</c:v>
                      </c:pt>
                      <c:pt idx="1600">
                        <c:v>8.0774557415886505</c:v>
                      </c:pt>
                      <c:pt idx="1601">
                        <c:v>6.9372976121600063</c:v>
                      </c:pt>
                      <c:pt idx="1602">
                        <c:v>8.4006283011148302</c:v>
                      </c:pt>
                      <c:pt idx="1603">
                        <c:v>11.602846249533231</c:v>
                      </c:pt>
                      <c:pt idx="1604">
                        <c:v>13.97342732399558</c:v>
                      </c:pt>
                      <c:pt idx="1605">
                        <c:v>17.197048201128435</c:v>
                      </c:pt>
                      <c:pt idx="1606">
                        <c:v>19.659689683119417</c:v>
                      </c:pt>
                      <c:pt idx="1607">
                        <c:v>21.270530466548585</c:v>
                      </c:pt>
                      <c:pt idx="1608">
                        <c:v>22.9555131054375</c:v>
                      </c:pt>
                      <c:pt idx="1609">
                        <c:v>24.640495744326412</c:v>
                      </c:pt>
                      <c:pt idx="1610">
                        <c:v>25.56823520781068</c:v>
                      </c:pt>
                      <c:pt idx="1611">
                        <c:v>26.455809354853805</c:v>
                      </c:pt>
                      <c:pt idx="1612">
                        <c:v>29.12836741124076</c:v>
                      </c:pt>
                      <c:pt idx="1613">
                        <c:v>31.864305384016461</c:v>
                      </c:pt>
                      <c:pt idx="1614">
                        <c:v>34.722724870028003</c:v>
                      </c:pt>
                      <c:pt idx="1615">
                        <c:v>37.665698710065499</c:v>
                      </c:pt>
                      <c:pt idx="1616">
                        <c:v>41.626325423038324</c:v>
                      </c:pt>
                      <c:pt idx="1617">
                        <c:v>44.894802385107184</c:v>
                      </c:pt>
                      <c:pt idx="1618">
                        <c:v>47.39987191012613</c:v>
                      </c:pt>
                      <c:pt idx="1619">
                        <c:v>47.326925058095348</c:v>
                      </c:pt>
                      <c:pt idx="1620">
                        <c:v>45.306875689537328</c:v>
                      </c:pt>
                      <c:pt idx="1621">
                        <c:v>43.181924344348126</c:v>
                      </c:pt>
                      <c:pt idx="1622">
                        <c:v>39.98067766835554</c:v>
                      </c:pt>
                      <c:pt idx="1623">
                        <c:v>34.776222068411585</c:v>
                      </c:pt>
                      <c:pt idx="1624">
                        <c:v>28.400228206208567</c:v>
                      </c:pt>
                      <c:pt idx="1625">
                        <c:v>22.803518716393256</c:v>
                      </c:pt>
                      <c:pt idx="1626">
                        <c:v>14.339782446782744</c:v>
                      </c:pt>
                      <c:pt idx="1627">
                        <c:v>4.8579566186666128</c:v>
                      </c:pt>
                      <c:pt idx="1628">
                        <c:v>0</c:v>
                      </c:pt>
                      <c:pt idx="1629">
                        <c:v>0</c:v>
                      </c:pt>
                      <c:pt idx="1630">
                        <c:v>0</c:v>
                      </c:pt>
                      <c:pt idx="1631">
                        <c:v>0</c:v>
                      </c:pt>
                      <c:pt idx="1632">
                        <c:v>4.6042987504179242</c:v>
                      </c:pt>
                      <c:pt idx="1633">
                        <c:v>12.814971532765247</c:v>
                      </c:pt>
                      <c:pt idx="1634">
                        <c:v>19.437893425987461</c:v>
                      </c:pt>
                      <c:pt idx="1635">
                        <c:v>21.916685006852635</c:v>
                      </c:pt>
                      <c:pt idx="1636">
                        <c:v>21.916685006852514</c:v>
                      </c:pt>
                      <c:pt idx="1637">
                        <c:v>19.364380089185133</c:v>
                      </c:pt>
                      <c:pt idx="1638">
                        <c:v>16.748446614757906</c:v>
                      </c:pt>
                      <c:pt idx="1639">
                        <c:v>14.947832765882239</c:v>
                      </c:pt>
                      <c:pt idx="1640">
                        <c:v>14.786610233499955</c:v>
                      </c:pt>
                      <c:pt idx="1641">
                        <c:v>17.133676792181003</c:v>
                      </c:pt>
                      <c:pt idx="1642">
                        <c:v>21.182460728706065</c:v>
                      </c:pt>
                      <c:pt idx="1643">
                        <c:v>26.990356459046144</c:v>
                      </c:pt>
                      <c:pt idx="1644">
                        <c:v>32.179058150166576</c:v>
                      </c:pt>
                      <c:pt idx="1645">
                        <c:v>36.690572960111169</c:v>
                      </c:pt>
                      <c:pt idx="1646">
                        <c:v>40.591005965635709</c:v>
                      </c:pt>
                      <c:pt idx="1647">
                        <c:v>43.770246742041209</c:v>
                      </c:pt>
                      <c:pt idx="1648">
                        <c:v>47.133809724725943</c:v>
                      </c:pt>
                      <c:pt idx="1649">
                        <c:v>48.890562799001685</c:v>
                      </c:pt>
                      <c:pt idx="1650">
                        <c:v>49.797222017182548</c:v>
                      </c:pt>
                      <c:pt idx="1651">
                        <c:v>48.926547868918327</c:v>
                      </c:pt>
                      <c:pt idx="1652">
                        <c:v>46.991838550458723</c:v>
                      </c:pt>
                      <c:pt idx="1653">
                        <c:v>45.859522438432293</c:v>
                      </c:pt>
                      <c:pt idx="1654">
                        <c:v>43.718268171810671</c:v>
                      </c:pt>
                      <c:pt idx="1655">
                        <c:v>42.345751146683071</c:v>
                      </c:pt>
                      <c:pt idx="1656">
                        <c:v>42.817398434740817</c:v>
                      </c:pt>
                      <c:pt idx="1657">
                        <c:v>43.292764655835484</c:v>
                      </c:pt>
                      <c:pt idx="1658">
                        <c:v>43.771875108831225</c:v>
                      </c:pt>
                      <c:pt idx="1659">
                        <c:v>44.254755092592539</c:v>
                      </c:pt>
                      <c:pt idx="1660">
                        <c:v>44.741429905983495</c:v>
                      </c:pt>
                      <c:pt idx="1661">
                        <c:v>44.267264354041153</c:v>
                      </c:pt>
                      <c:pt idx="1662">
                        <c:v>44.694047871322567</c:v>
                      </c:pt>
                      <c:pt idx="1663">
                        <c:v>45.185427291860876</c:v>
                      </c:pt>
                      <c:pt idx="1664">
                        <c:v>43.654350318032257</c:v>
                      </c:pt>
                      <c:pt idx="1665">
                        <c:v>43.031613624755181</c:v>
                      </c:pt>
                      <c:pt idx="1666">
                        <c:v>41.409937206629372</c:v>
                      </c:pt>
                      <c:pt idx="1667">
                        <c:v>39.65627272462266</c:v>
                      </c:pt>
                      <c:pt idx="1668">
                        <c:v>38.88888610018995</c:v>
                      </c:pt>
                      <c:pt idx="1669">
                        <c:v>38.059743962118489</c:v>
                      </c:pt>
                      <c:pt idx="1670">
                        <c:v>37.226402761102882</c:v>
                      </c:pt>
                      <c:pt idx="1671">
                        <c:v>35.329408726256908</c:v>
                      </c:pt>
                      <c:pt idx="1672">
                        <c:v>34.378625598238614</c:v>
                      </c:pt>
                      <c:pt idx="1673">
                        <c:v>34.432230885211965</c:v>
                      </c:pt>
                      <c:pt idx="1674">
                        <c:v>33.479193097237065</c:v>
                      </c:pt>
                      <c:pt idx="1675">
                        <c:v>32.472487368070311</c:v>
                      </c:pt>
                      <c:pt idx="1676">
                        <c:v>31.465781638903554</c:v>
                      </c:pt>
                      <c:pt idx="1677">
                        <c:v>29.402668771014287</c:v>
                      </c:pt>
                      <c:pt idx="1678">
                        <c:v>27.294802244775454</c:v>
                      </c:pt>
                      <c:pt idx="1679">
                        <c:v>26.149262874662377</c:v>
                      </c:pt>
                      <c:pt idx="1680">
                        <c:v>26.008610979166725</c:v>
                      </c:pt>
                      <c:pt idx="1681">
                        <c:v>27.862891520464931</c:v>
                      </c:pt>
                      <c:pt idx="1682">
                        <c:v>30.803910247415544</c:v>
                      </c:pt>
                      <c:pt idx="1683">
                        <c:v>33.7930884881564</c:v>
                      </c:pt>
                      <c:pt idx="1684">
                        <c:v>37.890906740622256</c:v>
                      </c:pt>
                      <c:pt idx="1685">
                        <c:v>40.118452756492005</c:v>
                      </c:pt>
                      <c:pt idx="1686">
                        <c:v>40.351037777182839</c:v>
                      </c:pt>
                      <c:pt idx="1687">
                        <c:v>40.584623684188642</c:v>
                      </c:pt>
                      <c:pt idx="1688">
                        <c:v>38.797869118262042</c:v>
                      </c:pt>
                      <c:pt idx="1689">
                        <c:v>36.887850630368227</c:v>
                      </c:pt>
                      <c:pt idx="1690">
                        <c:v>35.985583376020948</c:v>
                      </c:pt>
                      <c:pt idx="1691">
                        <c:v>35.026035090936539</c:v>
                      </c:pt>
                      <c:pt idx="1692">
                        <c:v>35.080395489711819</c:v>
                      </c:pt>
                      <c:pt idx="1693">
                        <c:v>35.134819135647739</c:v>
                      </c:pt>
                      <c:pt idx="1694">
                        <c:v>35.189306078156285</c:v>
                      </c:pt>
                      <c:pt idx="1695">
                        <c:v>35.24385636664875</c:v>
                      </c:pt>
                      <c:pt idx="1696">
                        <c:v>35.298470050536913</c:v>
                      </c:pt>
                      <c:pt idx="1697">
                        <c:v>35.353147179233254</c:v>
                      </c:pt>
                      <c:pt idx="1698">
                        <c:v>34.38769586542098</c:v>
                      </c:pt>
                      <c:pt idx="1699">
                        <c:v>32.347311991964304</c:v>
                      </c:pt>
                      <c:pt idx="1700">
                        <c:v>30.256154027227371</c:v>
                      </c:pt>
                      <c:pt idx="1701">
                        <c:v>29.136984260167033</c:v>
                      </c:pt>
                      <c:pt idx="1702">
                        <c:v>29.037466705092243</c:v>
                      </c:pt>
                      <c:pt idx="1703">
                        <c:v>27.92356354386861</c:v>
                      </c:pt>
                      <c:pt idx="1704">
                        <c:v>27.777520769257205</c:v>
                      </c:pt>
                      <c:pt idx="1705">
                        <c:v>28.691146510237491</c:v>
                      </c:pt>
                      <c:pt idx="1706">
                        <c:v>28.592765180518469</c:v>
                      </c:pt>
                      <c:pt idx="1707">
                        <c:v>29.502134293756459</c:v>
                      </c:pt>
                      <c:pt idx="1708">
                        <c:v>30.459075909736949</c:v>
                      </c:pt>
                      <c:pt idx="1709">
                        <c:v>30.408581193853873</c:v>
                      </c:pt>
                      <c:pt idx="1710">
                        <c:v>32.368387365213891</c:v>
                      </c:pt>
                      <c:pt idx="1711">
                        <c:v>34.432230885211965</c:v>
                      </c:pt>
                      <c:pt idx="1712">
                        <c:v>35.492604555570281</c:v>
                      </c:pt>
                      <c:pt idx="1713">
                        <c:v>37.618299894552486</c:v>
                      </c:pt>
                      <c:pt idx="1714">
                        <c:v>38.797869118262184</c:v>
                      </c:pt>
                      <c:pt idx="1715">
                        <c:v>39.98276473613938</c:v>
                      </c:pt>
                      <c:pt idx="1716">
                        <c:v>41.232171566203377</c:v>
                      </c:pt>
                      <c:pt idx="1717">
                        <c:v>42.488937592042063</c:v>
                      </c:pt>
                      <c:pt idx="1718">
                        <c:v>43.81440752054398</c:v>
                      </c:pt>
                      <c:pt idx="1719">
                        <c:v>45.149404044290868</c:v>
                      </c:pt>
                      <c:pt idx="1720">
                        <c:v>45.525473837032187</c:v>
                      </c:pt>
                      <c:pt idx="1721">
                        <c:v>43.768516583751861</c:v>
                      </c:pt>
                      <c:pt idx="1722">
                        <c:v>40.897764643164798</c:v>
                      </c:pt>
                      <c:pt idx="1723">
                        <c:v>37.894410243522749</c:v>
                      </c:pt>
                      <c:pt idx="1724">
                        <c:v>34.826843571690034</c:v>
                      </c:pt>
                      <c:pt idx="1725">
                        <c:v>28.527049132411278</c:v>
                      </c:pt>
                      <c:pt idx="1726">
                        <c:v>19.9825736429366</c:v>
                      </c:pt>
                      <c:pt idx="1727">
                        <c:v>10.326955495833255</c:v>
                      </c:pt>
                      <c:pt idx="1728">
                        <c:v>0</c:v>
                      </c:pt>
                      <c:pt idx="1729">
                        <c:v>0</c:v>
                      </c:pt>
                      <c:pt idx="1730">
                        <c:v>0</c:v>
                      </c:pt>
                      <c:pt idx="1731">
                        <c:v>0</c:v>
                      </c:pt>
                      <c:pt idx="1732">
                        <c:v>0</c:v>
                      </c:pt>
                      <c:pt idx="1733">
                        <c:v>0</c:v>
                      </c:pt>
                      <c:pt idx="1734">
                        <c:v>0</c:v>
                      </c:pt>
                      <c:pt idx="1735">
                        <c:v>0</c:v>
                      </c:pt>
                      <c:pt idx="1736">
                        <c:v>0</c:v>
                      </c:pt>
                      <c:pt idx="1737">
                        <c:v>0</c:v>
                      </c:pt>
                      <c:pt idx="1738">
                        <c:v>0</c:v>
                      </c:pt>
                      <c:pt idx="1739">
                        <c:v>0</c:v>
                      </c:pt>
                      <c:pt idx="1740">
                        <c:v>0</c:v>
                      </c:pt>
                      <c:pt idx="1741">
                        <c:v>0</c:v>
                      </c:pt>
                      <c:pt idx="1742">
                        <c:v>0</c:v>
                      </c:pt>
                      <c:pt idx="1743">
                        <c:v>0.82639197588501945</c:v>
                      </c:pt>
                      <c:pt idx="1744">
                        <c:v>2.9093072854999353</c:v>
                      </c:pt>
                      <c:pt idx="1745">
                        <c:v>3.4770515378238156</c:v>
                      </c:pt>
                      <c:pt idx="1746">
                        <c:v>3.2973762229794197</c:v>
                      </c:pt>
                      <c:pt idx="1747">
                        <c:v>4.5787967439375192</c:v>
                      </c:pt>
                      <c:pt idx="1748">
                        <c:v>5.8731177385867177</c:v>
                      </c:pt>
                      <c:pt idx="1749">
                        <c:v>7.1449306765691469</c:v>
                      </c:pt>
                      <c:pt idx="1750">
                        <c:v>9.1502079527242159</c:v>
                      </c:pt>
                      <c:pt idx="1751">
                        <c:v>9.7404204800546843</c:v>
                      </c:pt>
                      <c:pt idx="1752">
                        <c:v>9.6209311870774119</c:v>
                      </c:pt>
                      <c:pt idx="1753">
                        <c:v>9.5025363664477531</c:v>
                      </c:pt>
                      <c:pt idx="1754">
                        <c:v>9.3852298416851845</c:v>
                      </c:pt>
                      <c:pt idx="1755">
                        <c:v>9.2690054363091878</c:v>
                      </c:pt>
                      <c:pt idx="1756">
                        <c:v>9.1538569738392468</c:v>
                      </c:pt>
                      <c:pt idx="1757">
                        <c:v>8.3567415301096997</c:v>
                      </c:pt>
                      <c:pt idx="1758">
                        <c:v>8.22601032801653</c:v>
                      </c:pt>
                      <c:pt idx="1759">
                        <c:v>8.1182299085327028</c:v>
                      </c:pt>
                      <c:pt idx="1760">
                        <c:v>7.3207283237263194</c:v>
                      </c:pt>
                      <c:pt idx="1761">
                        <c:v>7.1990384464786299</c:v>
                      </c:pt>
                      <c:pt idx="1762">
                        <c:v>7.0788392257448356</c:v>
                      </c:pt>
                      <c:pt idx="1763">
                        <c:v>6.9601199885665945</c:v>
                      </c:pt>
                      <c:pt idx="1764">
                        <c:v>6.1923588737140109</c:v>
                      </c:pt>
                      <c:pt idx="1765">
                        <c:v>4.1280891115402563</c:v>
                      </c:pt>
                      <c:pt idx="1766">
                        <c:v>0.15912284979627678</c:v>
                      </c:pt>
                      <c:pt idx="1767">
                        <c:v>0</c:v>
                      </c:pt>
                      <c:pt idx="1768">
                        <c:v>0</c:v>
                      </c:pt>
                      <c:pt idx="1769">
                        <c:v>0</c:v>
                      </c:pt>
                      <c:pt idx="1770">
                        <c:v>0</c:v>
                      </c:pt>
                      <c:pt idx="1771">
                        <c:v>0</c:v>
                      </c:pt>
                      <c:pt idx="1772">
                        <c:v>0</c:v>
                      </c:pt>
                      <c:pt idx="1773">
                        <c:v>0</c:v>
                      </c:pt>
                      <c:pt idx="1774">
                        <c:v>0</c:v>
                      </c:pt>
                      <c:pt idx="1775">
                        <c:v>0</c:v>
                      </c:pt>
                      <c:pt idx="1776">
                        <c:v>0</c:v>
                      </c:pt>
                      <c:pt idx="1777">
                        <c:v>0</c:v>
                      </c:pt>
                      <c:pt idx="1778">
                        <c:v>0</c:v>
                      </c:pt>
                      <c:pt idx="1779">
                        <c:v>0</c:v>
                      </c:pt>
                      <c:pt idx="1780">
                        <c:v>0</c:v>
                      </c:pt>
                      <c:pt idx="1781">
                        <c:v>0</c:v>
                      </c:pt>
                      <c:pt idx="1782">
                        <c:v>0</c:v>
                      </c:pt>
                      <c:pt idx="1783">
                        <c:v>0</c:v>
                      </c:pt>
                      <c:pt idx="1784">
                        <c:v>0</c:v>
                      </c:pt>
                      <c:pt idx="1785">
                        <c:v>0</c:v>
                      </c:pt>
                      <c:pt idx="1786">
                        <c:v>0</c:v>
                      </c:pt>
                      <c:pt idx="1787">
                        <c:v>0</c:v>
                      </c:pt>
                      <c:pt idx="1788">
                        <c:v>0</c:v>
                      </c:pt>
                      <c:pt idx="1789">
                        <c:v>0</c:v>
                      </c:pt>
                      <c:pt idx="1790">
                        <c:v>0</c:v>
                      </c:pt>
                      <c:pt idx="1791">
                        <c:v>0</c:v>
                      </c:pt>
                      <c:pt idx="1792">
                        <c:v>0</c:v>
                      </c:pt>
                      <c:pt idx="1793">
                        <c:v>0</c:v>
                      </c:pt>
                      <c:pt idx="1794">
                        <c:v>0</c:v>
                      </c:pt>
                      <c:pt idx="1795">
                        <c:v>0</c:v>
                      </c:pt>
                      <c:pt idx="1796">
                        <c:v>0</c:v>
                      </c:pt>
                      <c:pt idx="1797">
                        <c:v>0</c:v>
                      </c:pt>
                      <c:pt idx="1798">
                        <c:v>0</c:v>
                      </c:pt>
                      <c:pt idx="1799">
                        <c:v>0</c:v>
                      </c:pt>
                      <c:pt idx="1800">
                        <c:v>0</c:v>
                      </c:pt>
                    </c:numCache>
                  </c:numRef>
                </c:yVal>
                <c:smooth val="1"/>
                <c:extLst>
                  <c:ext xmlns:c16="http://schemas.microsoft.com/office/drawing/2014/chart" uri="{C3380CC4-5D6E-409C-BE32-E72D297353CC}">
                    <c16:uniqueId val="{00000009-1C66-4399-A499-B601F9C002D5}"/>
                  </c:ext>
                </c:extLst>
              </c15:ser>
            </c15:filteredScatterSeries>
          </c:ext>
        </c:extLst>
      </c:scatterChart>
      <c:valAx>
        <c:axId val="97790976"/>
        <c:scaling>
          <c:orientation val="minMax"/>
          <c:max val="1800"/>
        </c:scaling>
        <c:axPos val="b"/>
        <c:majorGridlines>
          <c:spPr>
            <a:ln w="9525" cap="flat" cmpd="sng" algn="ctr">
              <a:solidFill>
                <a:schemeClr val="tx1">
                  <a:lumMod val="15000"/>
                  <a:lumOff val="85000"/>
                </a:schemeClr>
              </a:solidFill>
              <a:round/>
            </a:ln>
            <a:effectLst/>
          </c:spPr>
        </c:majorGridlines>
        <c:numFmt formatCode="General" sourceLinked="1"/>
        <c:maj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7805056"/>
        <c:crosses val="autoZero"/>
        <c:crossBetween val="midCat"/>
      </c:valAx>
      <c:valAx>
        <c:axId val="97805056"/>
        <c:scaling>
          <c:orientation val="minMax"/>
        </c:scaling>
        <c:axPos val="l"/>
        <c:majorGridlines>
          <c:spPr>
            <a:ln w="9525" cap="flat" cmpd="sng" algn="ctr">
              <a:solidFill>
                <a:schemeClr val="tx1">
                  <a:lumMod val="15000"/>
                  <a:lumOff val="85000"/>
                </a:schemeClr>
              </a:solidFill>
              <a:round/>
            </a:ln>
            <a:effectLst/>
          </c:spPr>
        </c:majorGridlines>
        <c:numFmt formatCode="General" sourceLinked="1"/>
        <c:maj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7790976"/>
        <c:crosses val="autoZero"/>
        <c:crossBetween val="midCat"/>
      </c:valAx>
      <c:valAx>
        <c:axId val="97806592"/>
        <c:scaling>
          <c:orientation val="minMax"/>
        </c:scaling>
        <c:axPos val="r"/>
        <c:numFmt formatCode="General" sourceLinked="1"/>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7812480"/>
        <c:crosses val="max"/>
        <c:crossBetween val="midCat"/>
      </c:valAx>
      <c:valAx>
        <c:axId val="97812480"/>
        <c:scaling>
          <c:orientation val="minMax"/>
        </c:scaling>
        <c:delete val="1"/>
        <c:axPos val="b"/>
        <c:tickLblPos val="nextTo"/>
        <c:crossAx val="97806592"/>
        <c:crosses val="autoZero"/>
        <c:crossBetween val="midCat"/>
      </c:valAx>
      <c:spPr>
        <a:noFill/>
        <a:ln>
          <a:noFill/>
        </a:ln>
        <a:effectLst/>
      </c:spPr>
    </c:plotArea>
    <c:legend>
      <c:legendPos val="b"/>
      <c:layout/>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1"/>
</c:chartSpace>
</file>

<file path=ppt/charts/chart2.xml><?xml version="1.0" encoding="utf-8"?>
<c:chartSpace xmlns:c="http://schemas.openxmlformats.org/drawingml/2006/chart" xmlns:a="http://schemas.openxmlformats.org/drawingml/2006/main" xmlns:r="http://schemas.openxmlformats.org/officeDocument/2006/relationships">
  <c:date1904 val="1"/>
  <c:lang val="en-US"/>
  <c:chart>
    <c:title>
      <c:layout/>
    </c:title>
    <c:plotArea>
      <c:layout/>
      <c:scatterChart>
        <c:scatterStyle val="smoothMarker"/>
        <c:ser>
          <c:idx val="0"/>
          <c:order val="0"/>
          <c:tx>
            <c:v>Power at wheel</c:v>
          </c:tx>
          <c:marker>
            <c:symbol val="none"/>
          </c:marker>
          <c:xVal>
            <c:numRef>
              <c:f>WLTC_class_3!$C$3:$C$1808</c:f>
              <c:numCache>
                <c:formatCode>General</c:formatCode>
                <c:ptCount val="1806"/>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pt idx="1561">
                  <c:v>1561</c:v>
                </c:pt>
                <c:pt idx="1562">
                  <c:v>1562</c:v>
                </c:pt>
                <c:pt idx="1563">
                  <c:v>1563</c:v>
                </c:pt>
                <c:pt idx="1564">
                  <c:v>1564</c:v>
                </c:pt>
                <c:pt idx="1565">
                  <c:v>1565</c:v>
                </c:pt>
                <c:pt idx="1566">
                  <c:v>1566</c:v>
                </c:pt>
                <c:pt idx="1567">
                  <c:v>1567</c:v>
                </c:pt>
                <c:pt idx="1568">
                  <c:v>1568</c:v>
                </c:pt>
                <c:pt idx="1569">
                  <c:v>1569</c:v>
                </c:pt>
                <c:pt idx="1570">
                  <c:v>1570</c:v>
                </c:pt>
                <c:pt idx="1571">
                  <c:v>1571</c:v>
                </c:pt>
                <c:pt idx="1572">
                  <c:v>1572</c:v>
                </c:pt>
                <c:pt idx="1573">
                  <c:v>1573</c:v>
                </c:pt>
                <c:pt idx="1574">
                  <c:v>1574</c:v>
                </c:pt>
                <c:pt idx="1575">
                  <c:v>1575</c:v>
                </c:pt>
                <c:pt idx="1576">
                  <c:v>1576</c:v>
                </c:pt>
                <c:pt idx="1577">
                  <c:v>1577</c:v>
                </c:pt>
                <c:pt idx="1578">
                  <c:v>1578</c:v>
                </c:pt>
                <c:pt idx="1579">
                  <c:v>1579</c:v>
                </c:pt>
                <c:pt idx="1580">
                  <c:v>1580</c:v>
                </c:pt>
                <c:pt idx="1581">
                  <c:v>1581</c:v>
                </c:pt>
                <c:pt idx="1582">
                  <c:v>1582</c:v>
                </c:pt>
                <c:pt idx="1583">
                  <c:v>1583</c:v>
                </c:pt>
                <c:pt idx="1584">
                  <c:v>1584</c:v>
                </c:pt>
                <c:pt idx="1585">
                  <c:v>1585</c:v>
                </c:pt>
                <c:pt idx="1586">
                  <c:v>1586</c:v>
                </c:pt>
                <c:pt idx="1587">
                  <c:v>1587</c:v>
                </c:pt>
                <c:pt idx="1588">
                  <c:v>1588</c:v>
                </c:pt>
                <c:pt idx="1589">
                  <c:v>1589</c:v>
                </c:pt>
                <c:pt idx="1590">
                  <c:v>1590</c:v>
                </c:pt>
                <c:pt idx="1591">
                  <c:v>1591</c:v>
                </c:pt>
                <c:pt idx="1592">
                  <c:v>1592</c:v>
                </c:pt>
                <c:pt idx="1593">
                  <c:v>1593</c:v>
                </c:pt>
                <c:pt idx="1594">
                  <c:v>1594</c:v>
                </c:pt>
                <c:pt idx="1595">
                  <c:v>1595</c:v>
                </c:pt>
                <c:pt idx="1596">
                  <c:v>1596</c:v>
                </c:pt>
                <c:pt idx="1597">
                  <c:v>1597</c:v>
                </c:pt>
                <c:pt idx="1598">
                  <c:v>1598</c:v>
                </c:pt>
                <c:pt idx="1599">
                  <c:v>1599</c:v>
                </c:pt>
                <c:pt idx="1600">
                  <c:v>1600</c:v>
                </c:pt>
                <c:pt idx="1601">
                  <c:v>1601</c:v>
                </c:pt>
                <c:pt idx="1602">
                  <c:v>1602</c:v>
                </c:pt>
                <c:pt idx="1603">
                  <c:v>1603</c:v>
                </c:pt>
                <c:pt idx="1604">
                  <c:v>1604</c:v>
                </c:pt>
                <c:pt idx="1605">
                  <c:v>1605</c:v>
                </c:pt>
                <c:pt idx="1606">
                  <c:v>1606</c:v>
                </c:pt>
                <c:pt idx="1607">
                  <c:v>1607</c:v>
                </c:pt>
                <c:pt idx="1608">
                  <c:v>1608</c:v>
                </c:pt>
                <c:pt idx="1609">
                  <c:v>1609</c:v>
                </c:pt>
                <c:pt idx="1610">
                  <c:v>1610</c:v>
                </c:pt>
                <c:pt idx="1611">
                  <c:v>1611</c:v>
                </c:pt>
                <c:pt idx="1612">
                  <c:v>1612</c:v>
                </c:pt>
                <c:pt idx="1613">
                  <c:v>1613</c:v>
                </c:pt>
                <c:pt idx="1614">
                  <c:v>1614</c:v>
                </c:pt>
                <c:pt idx="1615">
                  <c:v>1615</c:v>
                </c:pt>
                <c:pt idx="1616">
                  <c:v>1616</c:v>
                </c:pt>
                <c:pt idx="1617">
                  <c:v>1617</c:v>
                </c:pt>
                <c:pt idx="1618">
                  <c:v>1618</c:v>
                </c:pt>
                <c:pt idx="1619">
                  <c:v>1619</c:v>
                </c:pt>
                <c:pt idx="1620">
                  <c:v>1620</c:v>
                </c:pt>
                <c:pt idx="1621">
                  <c:v>1621</c:v>
                </c:pt>
                <c:pt idx="1622">
                  <c:v>1622</c:v>
                </c:pt>
                <c:pt idx="1623">
                  <c:v>1623</c:v>
                </c:pt>
                <c:pt idx="1624">
                  <c:v>1624</c:v>
                </c:pt>
                <c:pt idx="1625">
                  <c:v>1625</c:v>
                </c:pt>
                <c:pt idx="1626">
                  <c:v>1626</c:v>
                </c:pt>
                <c:pt idx="1627">
                  <c:v>1627</c:v>
                </c:pt>
                <c:pt idx="1628">
                  <c:v>1628</c:v>
                </c:pt>
                <c:pt idx="1629">
                  <c:v>1629</c:v>
                </c:pt>
                <c:pt idx="1630">
                  <c:v>1630</c:v>
                </c:pt>
                <c:pt idx="1631">
                  <c:v>1631</c:v>
                </c:pt>
                <c:pt idx="1632">
                  <c:v>1632</c:v>
                </c:pt>
                <c:pt idx="1633">
                  <c:v>1633</c:v>
                </c:pt>
                <c:pt idx="1634">
                  <c:v>1634</c:v>
                </c:pt>
                <c:pt idx="1635">
                  <c:v>1635</c:v>
                </c:pt>
                <c:pt idx="1636">
                  <c:v>1636</c:v>
                </c:pt>
                <c:pt idx="1637">
                  <c:v>1637</c:v>
                </c:pt>
                <c:pt idx="1638">
                  <c:v>1638</c:v>
                </c:pt>
                <c:pt idx="1639">
                  <c:v>1639</c:v>
                </c:pt>
                <c:pt idx="1640">
                  <c:v>1640</c:v>
                </c:pt>
                <c:pt idx="1641">
                  <c:v>1641</c:v>
                </c:pt>
                <c:pt idx="1642">
                  <c:v>1642</c:v>
                </c:pt>
                <c:pt idx="1643">
                  <c:v>1643</c:v>
                </c:pt>
                <c:pt idx="1644">
                  <c:v>1644</c:v>
                </c:pt>
                <c:pt idx="1645">
                  <c:v>1645</c:v>
                </c:pt>
                <c:pt idx="1646">
                  <c:v>1646</c:v>
                </c:pt>
                <c:pt idx="1647">
                  <c:v>1647</c:v>
                </c:pt>
                <c:pt idx="1648">
                  <c:v>1648</c:v>
                </c:pt>
                <c:pt idx="1649">
                  <c:v>1649</c:v>
                </c:pt>
                <c:pt idx="1650">
                  <c:v>1650</c:v>
                </c:pt>
                <c:pt idx="1651">
                  <c:v>1651</c:v>
                </c:pt>
                <c:pt idx="1652">
                  <c:v>1652</c:v>
                </c:pt>
                <c:pt idx="1653">
                  <c:v>1653</c:v>
                </c:pt>
                <c:pt idx="1654">
                  <c:v>1654</c:v>
                </c:pt>
                <c:pt idx="1655">
                  <c:v>1655</c:v>
                </c:pt>
                <c:pt idx="1656">
                  <c:v>1656</c:v>
                </c:pt>
                <c:pt idx="1657">
                  <c:v>1657</c:v>
                </c:pt>
                <c:pt idx="1658">
                  <c:v>1658</c:v>
                </c:pt>
                <c:pt idx="1659">
                  <c:v>1659</c:v>
                </c:pt>
                <c:pt idx="1660">
                  <c:v>1660</c:v>
                </c:pt>
                <c:pt idx="1661">
                  <c:v>1661</c:v>
                </c:pt>
                <c:pt idx="1662">
                  <c:v>1662</c:v>
                </c:pt>
                <c:pt idx="1663">
                  <c:v>1663</c:v>
                </c:pt>
                <c:pt idx="1664">
                  <c:v>1664</c:v>
                </c:pt>
                <c:pt idx="1665">
                  <c:v>1665</c:v>
                </c:pt>
                <c:pt idx="1666">
                  <c:v>1666</c:v>
                </c:pt>
                <c:pt idx="1667">
                  <c:v>1667</c:v>
                </c:pt>
                <c:pt idx="1668">
                  <c:v>1668</c:v>
                </c:pt>
                <c:pt idx="1669">
                  <c:v>1669</c:v>
                </c:pt>
                <c:pt idx="1670">
                  <c:v>1670</c:v>
                </c:pt>
                <c:pt idx="1671">
                  <c:v>1671</c:v>
                </c:pt>
                <c:pt idx="1672">
                  <c:v>1672</c:v>
                </c:pt>
                <c:pt idx="1673">
                  <c:v>1673</c:v>
                </c:pt>
                <c:pt idx="1674">
                  <c:v>1674</c:v>
                </c:pt>
                <c:pt idx="1675">
                  <c:v>1675</c:v>
                </c:pt>
                <c:pt idx="1676">
                  <c:v>1676</c:v>
                </c:pt>
                <c:pt idx="1677">
                  <c:v>1677</c:v>
                </c:pt>
                <c:pt idx="1678">
                  <c:v>1678</c:v>
                </c:pt>
                <c:pt idx="1679">
                  <c:v>1679</c:v>
                </c:pt>
                <c:pt idx="1680">
                  <c:v>1680</c:v>
                </c:pt>
                <c:pt idx="1681">
                  <c:v>1681</c:v>
                </c:pt>
                <c:pt idx="1682">
                  <c:v>1682</c:v>
                </c:pt>
                <c:pt idx="1683">
                  <c:v>1683</c:v>
                </c:pt>
                <c:pt idx="1684">
                  <c:v>1684</c:v>
                </c:pt>
                <c:pt idx="1685">
                  <c:v>1685</c:v>
                </c:pt>
                <c:pt idx="1686">
                  <c:v>1686</c:v>
                </c:pt>
                <c:pt idx="1687">
                  <c:v>1687</c:v>
                </c:pt>
                <c:pt idx="1688">
                  <c:v>1688</c:v>
                </c:pt>
                <c:pt idx="1689">
                  <c:v>1689</c:v>
                </c:pt>
                <c:pt idx="1690">
                  <c:v>1690</c:v>
                </c:pt>
                <c:pt idx="1691">
                  <c:v>1691</c:v>
                </c:pt>
                <c:pt idx="1692">
                  <c:v>1692</c:v>
                </c:pt>
                <c:pt idx="1693">
                  <c:v>1693</c:v>
                </c:pt>
                <c:pt idx="1694">
                  <c:v>1694</c:v>
                </c:pt>
                <c:pt idx="1695">
                  <c:v>1695</c:v>
                </c:pt>
                <c:pt idx="1696">
                  <c:v>1696</c:v>
                </c:pt>
                <c:pt idx="1697">
                  <c:v>1697</c:v>
                </c:pt>
                <c:pt idx="1698">
                  <c:v>1698</c:v>
                </c:pt>
                <c:pt idx="1699">
                  <c:v>1699</c:v>
                </c:pt>
                <c:pt idx="1700">
                  <c:v>1700</c:v>
                </c:pt>
                <c:pt idx="1701">
                  <c:v>1701</c:v>
                </c:pt>
                <c:pt idx="1702">
                  <c:v>1702</c:v>
                </c:pt>
                <c:pt idx="1703">
                  <c:v>1703</c:v>
                </c:pt>
                <c:pt idx="1704">
                  <c:v>1704</c:v>
                </c:pt>
                <c:pt idx="1705">
                  <c:v>1705</c:v>
                </c:pt>
                <c:pt idx="1706">
                  <c:v>1706</c:v>
                </c:pt>
                <c:pt idx="1707">
                  <c:v>1707</c:v>
                </c:pt>
                <c:pt idx="1708">
                  <c:v>1708</c:v>
                </c:pt>
                <c:pt idx="1709">
                  <c:v>1709</c:v>
                </c:pt>
                <c:pt idx="1710">
                  <c:v>1710</c:v>
                </c:pt>
                <c:pt idx="1711">
                  <c:v>1711</c:v>
                </c:pt>
                <c:pt idx="1712">
                  <c:v>1712</c:v>
                </c:pt>
                <c:pt idx="1713">
                  <c:v>1713</c:v>
                </c:pt>
                <c:pt idx="1714">
                  <c:v>1714</c:v>
                </c:pt>
                <c:pt idx="1715">
                  <c:v>1715</c:v>
                </c:pt>
                <c:pt idx="1716">
                  <c:v>1716</c:v>
                </c:pt>
                <c:pt idx="1717">
                  <c:v>1717</c:v>
                </c:pt>
                <c:pt idx="1718">
                  <c:v>1718</c:v>
                </c:pt>
                <c:pt idx="1719">
                  <c:v>1719</c:v>
                </c:pt>
                <c:pt idx="1720">
                  <c:v>1720</c:v>
                </c:pt>
                <c:pt idx="1721">
                  <c:v>1721</c:v>
                </c:pt>
                <c:pt idx="1722">
                  <c:v>1722</c:v>
                </c:pt>
                <c:pt idx="1723">
                  <c:v>1723</c:v>
                </c:pt>
                <c:pt idx="1724">
                  <c:v>1724</c:v>
                </c:pt>
                <c:pt idx="1725">
                  <c:v>1725</c:v>
                </c:pt>
                <c:pt idx="1726">
                  <c:v>1726</c:v>
                </c:pt>
                <c:pt idx="1727">
                  <c:v>1727</c:v>
                </c:pt>
                <c:pt idx="1728">
                  <c:v>1728</c:v>
                </c:pt>
                <c:pt idx="1729">
                  <c:v>1729</c:v>
                </c:pt>
                <c:pt idx="1730">
                  <c:v>1730</c:v>
                </c:pt>
                <c:pt idx="1731">
                  <c:v>1731</c:v>
                </c:pt>
                <c:pt idx="1732">
                  <c:v>1732</c:v>
                </c:pt>
                <c:pt idx="1733">
                  <c:v>1733</c:v>
                </c:pt>
                <c:pt idx="1734">
                  <c:v>1734</c:v>
                </c:pt>
                <c:pt idx="1735">
                  <c:v>1735</c:v>
                </c:pt>
                <c:pt idx="1736">
                  <c:v>1736</c:v>
                </c:pt>
                <c:pt idx="1737">
                  <c:v>1737</c:v>
                </c:pt>
                <c:pt idx="1738">
                  <c:v>1738</c:v>
                </c:pt>
                <c:pt idx="1739">
                  <c:v>1739</c:v>
                </c:pt>
                <c:pt idx="1740">
                  <c:v>1740</c:v>
                </c:pt>
                <c:pt idx="1741">
                  <c:v>1741</c:v>
                </c:pt>
                <c:pt idx="1742">
                  <c:v>1742</c:v>
                </c:pt>
                <c:pt idx="1743">
                  <c:v>1743</c:v>
                </c:pt>
                <c:pt idx="1744">
                  <c:v>1744</c:v>
                </c:pt>
                <c:pt idx="1745">
                  <c:v>1745</c:v>
                </c:pt>
                <c:pt idx="1746">
                  <c:v>1746</c:v>
                </c:pt>
                <c:pt idx="1747">
                  <c:v>1747</c:v>
                </c:pt>
                <c:pt idx="1748">
                  <c:v>1748</c:v>
                </c:pt>
                <c:pt idx="1749">
                  <c:v>1749</c:v>
                </c:pt>
                <c:pt idx="1750">
                  <c:v>1750</c:v>
                </c:pt>
                <c:pt idx="1751">
                  <c:v>1751</c:v>
                </c:pt>
                <c:pt idx="1752">
                  <c:v>1752</c:v>
                </c:pt>
                <c:pt idx="1753">
                  <c:v>1753</c:v>
                </c:pt>
                <c:pt idx="1754">
                  <c:v>1754</c:v>
                </c:pt>
                <c:pt idx="1755">
                  <c:v>1755</c:v>
                </c:pt>
                <c:pt idx="1756">
                  <c:v>1756</c:v>
                </c:pt>
                <c:pt idx="1757">
                  <c:v>1757</c:v>
                </c:pt>
                <c:pt idx="1758">
                  <c:v>1758</c:v>
                </c:pt>
                <c:pt idx="1759">
                  <c:v>1759</c:v>
                </c:pt>
                <c:pt idx="1760">
                  <c:v>1760</c:v>
                </c:pt>
                <c:pt idx="1761">
                  <c:v>1761</c:v>
                </c:pt>
                <c:pt idx="1762">
                  <c:v>1762</c:v>
                </c:pt>
                <c:pt idx="1763">
                  <c:v>1763</c:v>
                </c:pt>
                <c:pt idx="1764">
                  <c:v>1764</c:v>
                </c:pt>
                <c:pt idx="1765">
                  <c:v>1765</c:v>
                </c:pt>
                <c:pt idx="1766">
                  <c:v>1766</c:v>
                </c:pt>
                <c:pt idx="1767">
                  <c:v>1767</c:v>
                </c:pt>
                <c:pt idx="1768">
                  <c:v>1768</c:v>
                </c:pt>
                <c:pt idx="1769">
                  <c:v>1769</c:v>
                </c:pt>
                <c:pt idx="1770">
                  <c:v>1770</c:v>
                </c:pt>
                <c:pt idx="1771">
                  <c:v>1771</c:v>
                </c:pt>
                <c:pt idx="1772">
                  <c:v>1772</c:v>
                </c:pt>
                <c:pt idx="1773">
                  <c:v>1773</c:v>
                </c:pt>
                <c:pt idx="1774">
                  <c:v>1774</c:v>
                </c:pt>
                <c:pt idx="1775">
                  <c:v>1775</c:v>
                </c:pt>
                <c:pt idx="1776">
                  <c:v>1776</c:v>
                </c:pt>
                <c:pt idx="1777">
                  <c:v>1777</c:v>
                </c:pt>
                <c:pt idx="1778">
                  <c:v>1778</c:v>
                </c:pt>
                <c:pt idx="1779">
                  <c:v>1779</c:v>
                </c:pt>
                <c:pt idx="1780">
                  <c:v>1780</c:v>
                </c:pt>
                <c:pt idx="1781">
                  <c:v>1781</c:v>
                </c:pt>
                <c:pt idx="1782">
                  <c:v>1782</c:v>
                </c:pt>
                <c:pt idx="1783">
                  <c:v>1783</c:v>
                </c:pt>
                <c:pt idx="1784">
                  <c:v>1784</c:v>
                </c:pt>
                <c:pt idx="1785">
                  <c:v>1785</c:v>
                </c:pt>
                <c:pt idx="1786">
                  <c:v>1786</c:v>
                </c:pt>
                <c:pt idx="1787">
                  <c:v>1787</c:v>
                </c:pt>
                <c:pt idx="1788">
                  <c:v>1788</c:v>
                </c:pt>
                <c:pt idx="1789">
                  <c:v>1789</c:v>
                </c:pt>
                <c:pt idx="1790">
                  <c:v>1790</c:v>
                </c:pt>
                <c:pt idx="1791">
                  <c:v>1791</c:v>
                </c:pt>
                <c:pt idx="1792">
                  <c:v>1792</c:v>
                </c:pt>
                <c:pt idx="1793">
                  <c:v>1793</c:v>
                </c:pt>
                <c:pt idx="1794">
                  <c:v>1794</c:v>
                </c:pt>
                <c:pt idx="1795">
                  <c:v>1795</c:v>
                </c:pt>
                <c:pt idx="1796">
                  <c:v>1796</c:v>
                </c:pt>
                <c:pt idx="1797">
                  <c:v>1797</c:v>
                </c:pt>
                <c:pt idx="1798">
                  <c:v>1798</c:v>
                </c:pt>
                <c:pt idx="1799">
                  <c:v>1799</c:v>
                </c:pt>
                <c:pt idx="1800">
                  <c:v>1800</c:v>
                </c:pt>
              </c:numCache>
            </c:numRef>
          </c:xVal>
          <c:yVal>
            <c:numRef>
              <c:f>WLTC_class_3!$N$3:$N$1808</c:f>
              <c:numCache>
                <c:formatCode>General</c:formatCode>
                <c:ptCount val="1806"/>
                <c:pt idx="0">
                  <c:v>0</c:v>
                </c:pt>
                <c:pt idx="1">
                  <c:v>0</c:v>
                </c:pt>
                <c:pt idx="2">
                  <c:v>0</c:v>
                </c:pt>
                <c:pt idx="3">
                  <c:v>0</c:v>
                </c:pt>
                <c:pt idx="4">
                  <c:v>0</c:v>
                </c:pt>
                <c:pt idx="5">
                  <c:v>0</c:v>
                </c:pt>
                <c:pt idx="6">
                  <c:v>0</c:v>
                </c:pt>
                <c:pt idx="7">
                  <c:v>0</c:v>
                </c:pt>
                <c:pt idx="8">
                  <c:v>0</c:v>
                </c:pt>
                <c:pt idx="9">
                  <c:v>0</c:v>
                </c:pt>
                <c:pt idx="10">
                  <c:v>0</c:v>
                </c:pt>
                <c:pt idx="11">
                  <c:v>0</c:v>
                </c:pt>
                <c:pt idx="12">
                  <c:v>4.1301534804732518E-2</c:v>
                </c:pt>
                <c:pt idx="13">
                  <c:v>0.72870877761993313</c:v>
                </c:pt>
                <c:pt idx="14">
                  <c:v>3.343781594883334</c:v>
                </c:pt>
                <c:pt idx="15">
                  <c:v>5.820607598949306</c:v>
                </c:pt>
                <c:pt idx="16">
                  <c:v>7.126398717328728</c:v>
                </c:pt>
                <c:pt idx="17">
                  <c:v>10.922371506691331</c:v>
                </c:pt>
                <c:pt idx="18">
                  <c:v>14.739661967522197</c:v>
                </c:pt>
                <c:pt idx="19">
                  <c:v>12.25030404053498</c:v>
                </c:pt>
                <c:pt idx="20">
                  <c:v>6.514078282616385</c:v>
                </c:pt>
                <c:pt idx="21">
                  <c:v>4.3440211435748726</c:v>
                </c:pt>
                <c:pt idx="22">
                  <c:v>4.1974380172643251</c:v>
                </c:pt>
                <c:pt idx="23">
                  <c:v>4.4597925966222238</c:v>
                </c:pt>
                <c:pt idx="24">
                  <c:v>6.7257594659418993</c:v>
                </c:pt>
                <c:pt idx="25">
                  <c:v>8.7031018184905289</c:v>
                </c:pt>
                <c:pt idx="26">
                  <c:v>10.040680839959082</c:v>
                </c:pt>
                <c:pt idx="27">
                  <c:v>13.795557625848026</c:v>
                </c:pt>
                <c:pt idx="28">
                  <c:v>15.546422113690738</c:v>
                </c:pt>
                <c:pt idx="29">
                  <c:v>15.912648413454749</c:v>
                </c:pt>
                <c:pt idx="30">
                  <c:v>13.44870799337826</c:v>
                </c:pt>
                <c:pt idx="31">
                  <c:v>10.091488212689688</c:v>
                </c:pt>
                <c:pt idx="32">
                  <c:v>8.6522187721524375</c:v>
                </c:pt>
                <c:pt idx="33">
                  <c:v>7.9514156022214264</c:v>
                </c:pt>
                <c:pt idx="34">
                  <c:v>6.6459810601333356</c:v>
                </c:pt>
                <c:pt idx="35">
                  <c:v>4.4042194092046163</c:v>
                </c:pt>
                <c:pt idx="36">
                  <c:v>-0.12143067859855219</c:v>
                </c:pt>
                <c:pt idx="37">
                  <c:v>-6.928815576159141</c:v>
                </c:pt>
                <c:pt idx="38">
                  <c:v>-10.080391135981257</c:v>
                </c:pt>
                <c:pt idx="39">
                  <c:v>-8.4628184916923779</c:v>
                </c:pt>
                <c:pt idx="40">
                  <c:v>-6.6355272620849846</c:v>
                </c:pt>
                <c:pt idx="41">
                  <c:v>-8.0720940826564558</c:v>
                </c:pt>
                <c:pt idx="42">
                  <c:v>-10.230793410005134</c:v>
                </c:pt>
                <c:pt idx="43">
                  <c:v>-8.2526348027546081</c:v>
                </c:pt>
                <c:pt idx="44">
                  <c:v>-3.6560341910944478</c:v>
                </c:pt>
                <c:pt idx="45">
                  <c:v>-0.26627748300722837</c:v>
                </c:pt>
                <c:pt idx="46">
                  <c:v>0.25518779761481653</c:v>
                </c:pt>
                <c:pt idx="47">
                  <c:v>-0.50321859603587982</c:v>
                </c:pt>
                <c:pt idx="48">
                  <c:v>-0.12956164899423792</c:v>
                </c:pt>
                <c:pt idx="49">
                  <c:v>1.1147510969792205</c:v>
                </c:pt>
                <c:pt idx="50">
                  <c:v>1.3406847389545242</c:v>
                </c:pt>
                <c:pt idx="51">
                  <c:v>-0.56833716811666812</c:v>
                </c:pt>
                <c:pt idx="52">
                  <c:v>-2.7106943300966297</c:v>
                </c:pt>
                <c:pt idx="53">
                  <c:v>-1.6862826098317645</c:v>
                </c:pt>
                <c:pt idx="54">
                  <c:v>0.36023367730738182</c:v>
                </c:pt>
                <c:pt idx="55">
                  <c:v>1.1186400814814819</c:v>
                </c:pt>
                <c:pt idx="56">
                  <c:v>1.1947974888888888</c:v>
                </c:pt>
                <c:pt idx="57">
                  <c:v>1.423269711111111</c:v>
                </c:pt>
                <c:pt idx="58">
                  <c:v>1.6936262299104161</c:v>
                </c:pt>
                <c:pt idx="59">
                  <c:v>3.1749292856166651</c:v>
                </c:pt>
                <c:pt idx="60">
                  <c:v>3.9895148895826402</c:v>
                </c:pt>
                <c:pt idx="61">
                  <c:v>2.697656218264584</c:v>
                </c:pt>
                <c:pt idx="62">
                  <c:v>2.5026819419631932</c:v>
                </c:pt>
                <c:pt idx="63">
                  <c:v>2.8593676618500008</c:v>
                </c:pt>
                <c:pt idx="64">
                  <c:v>3.4556950334326393</c:v>
                </c:pt>
                <c:pt idx="65">
                  <c:v>2.9222202327816871</c:v>
                </c:pt>
                <c:pt idx="66">
                  <c:v>2.5132724037780578</c:v>
                </c:pt>
                <c:pt idx="67">
                  <c:v>4.4246513139687229</c:v>
                </c:pt>
                <c:pt idx="68">
                  <c:v>8.2410352964886062</c:v>
                </c:pt>
                <c:pt idx="69">
                  <c:v>11.498934901089712</c:v>
                </c:pt>
                <c:pt idx="70">
                  <c:v>13.835917289953064</c:v>
                </c:pt>
                <c:pt idx="71">
                  <c:v>14.649735533189101</c:v>
                </c:pt>
                <c:pt idx="72">
                  <c:v>12.960332204484976</c:v>
                </c:pt>
                <c:pt idx="73">
                  <c:v>9.9918613085695434</c:v>
                </c:pt>
                <c:pt idx="74">
                  <c:v>8.3016607723797584</c:v>
                </c:pt>
                <c:pt idx="75">
                  <c:v>8.2966328534502036</c:v>
                </c:pt>
                <c:pt idx="76">
                  <c:v>9.0174611828504112</c:v>
                </c:pt>
                <c:pt idx="77">
                  <c:v>8.8151809588573791</c:v>
                </c:pt>
                <c:pt idx="78">
                  <c:v>6.7697290271349528</c:v>
                </c:pt>
                <c:pt idx="79">
                  <c:v>3.5493794971997237</c:v>
                </c:pt>
                <c:pt idx="80">
                  <c:v>1.7617846668981481</c:v>
                </c:pt>
                <c:pt idx="81">
                  <c:v>1.9000403301819461E-2</c:v>
                </c:pt>
                <c:pt idx="82">
                  <c:v>0.46950074564472749</c:v>
                </c:pt>
                <c:pt idx="83">
                  <c:v>2.573659131764416</c:v>
                </c:pt>
                <c:pt idx="84">
                  <c:v>1.382871990543026</c:v>
                </c:pt>
                <c:pt idx="85">
                  <c:v>0.65547794347038324</c:v>
                </c:pt>
                <c:pt idx="86">
                  <c:v>0.85861740693228505</c:v>
                </c:pt>
                <c:pt idx="87">
                  <c:v>1.2696116268039217</c:v>
                </c:pt>
                <c:pt idx="88">
                  <c:v>-2.2240444936500068</c:v>
                </c:pt>
                <c:pt idx="89">
                  <c:v>-10.609400178559445</c:v>
                </c:pt>
                <c:pt idx="90">
                  <c:v>-14.326240310263193</c:v>
                </c:pt>
                <c:pt idx="91">
                  <c:v>-12.141314956584363</c:v>
                </c:pt>
                <c:pt idx="92">
                  <c:v>-6.7065237164866263</c:v>
                </c:pt>
                <c:pt idx="93">
                  <c:v>-3.0867438428886831</c:v>
                </c:pt>
                <c:pt idx="94">
                  <c:v>-2.6892302888888886</c:v>
                </c:pt>
                <c:pt idx="95">
                  <c:v>-2.6782812022319713</c:v>
                </c:pt>
                <c:pt idx="96">
                  <c:v>-1.45124935108251</c:v>
                </c:pt>
                <c:pt idx="97">
                  <c:v>-0.46716871879999988</c:v>
                </c:pt>
                <c:pt idx="98">
                  <c:v>-0.28560968724670782</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4.3840115051646103E-2</c:v>
                </c:pt>
                <c:pt idx="139">
                  <c:v>0.89885602797605446</c:v>
                </c:pt>
                <c:pt idx="140">
                  <c:v>4.3969718606515151</c:v>
                </c:pt>
                <c:pt idx="141">
                  <c:v>8.8124871341451385</c:v>
                </c:pt>
                <c:pt idx="142">
                  <c:v>9.1402803725448525</c:v>
                </c:pt>
                <c:pt idx="143">
                  <c:v>6.1065315785395793</c:v>
                </c:pt>
                <c:pt idx="144">
                  <c:v>4.4140055273263643</c:v>
                </c:pt>
                <c:pt idx="145">
                  <c:v>5.9387152572971216</c:v>
                </c:pt>
                <c:pt idx="146">
                  <c:v>8.9827283166962939</c:v>
                </c:pt>
                <c:pt idx="147">
                  <c:v>10.511645295233123</c:v>
                </c:pt>
                <c:pt idx="148">
                  <c:v>9.5520117313755932</c:v>
                </c:pt>
                <c:pt idx="149">
                  <c:v>6.9353099560773686</c:v>
                </c:pt>
                <c:pt idx="150">
                  <c:v>3.4914060578804516</c:v>
                </c:pt>
                <c:pt idx="151">
                  <c:v>-1.7844432851907439</c:v>
                </c:pt>
                <c:pt idx="152">
                  <c:v>-8.9234127206057572</c:v>
                </c:pt>
                <c:pt idx="153">
                  <c:v>-11.894738179331892</c:v>
                </c:pt>
                <c:pt idx="154">
                  <c:v>-8.4706052504303777</c:v>
                </c:pt>
                <c:pt idx="155">
                  <c:v>-3.1464972140898402</c:v>
                </c:pt>
                <c:pt idx="156">
                  <c:v>0.66169563703703627</c:v>
                </c:pt>
                <c:pt idx="157">
                  <c:v>2.9350334522833332</c:v>
                </c:pt>
                <c:pt idx="158">
                  <c:v>5.5252864545877305</c:v>
                </c:pt>
                <c:pt idx="159">
                  <c:v>8.2792862836329242</c:v>
                </c:pt>
                <c:pt idx="160">
                  <c:v>9.9446640503793997</c:v>
                </c:pt>
                <c:pt idx="161">
                  <c:v>10.411444912049999</c:v>
                </c:pt>
                <c:pt idx="162">
                  <c:v>9.4210434117187525</c:v>
                </c:pt>
                <c:pt idx="163">
                  <c:v>9.8668464577925956</c:v>
                </c:pt>
                <c:pt idx="164">
                  <c:v>9.6310698062917925</c:v>
                </c:pt>
                <c:pt idx="165">
                  <c:v>8.396927952234595</c:v>
                </c:pt>
                <c:pt idx="166">
                  <c:v>7.6616860177034729</c:v>
                </c:pt>
                <c:pt idx="167">
                  <c:v>10.046968969690536</c:v>
                </c:pt>
                <c:pt idx="168">
                  <c:v>12.694488395509469</c:v>
                </c:pt>
                <c:pt idx="169">
                  <c:v>10.618198571451845</c:v>
                </c:pt>
                <c:pt idx="170">
                  <c:v>4.5913149751028701</c:v>
                </c:pt>
                <c:pt idx="171">
                  <c:v>-2.8504014714705725</c:v>
                </c:pt>
                <c:pt idx="172">
                  <c:v>-10.510284494747916</c:v>
                </c:pt>
                <c:pt idx="173">
                  <c:v>-12.485776847710905</c:v>
                </c:pt>
                <c:pt idx="174">
                  <c:v>-6.9996986073261063</c:v>
                </c:pt>
                <c:pt idx="175">
                  <c:v>-0.60958305854354455</c:v>
                </c:pt>
                <c:pt idx="176">
                  <c:v>3.5352625737886019</c:v>
                </c:pt>
                <c:pt idx="177">
                  <c:v>7.1067366873155571</c:v>
                </c:pt>
                <c:pt idx="178">
                  <c:v>8.7053553928948553</c:v>
                </c:pt>
                <c:pt idx="179">
                  <c:v>6.3793608820032928</c:v>
                </c:pt>
                <c:pt idx="180">
                  <c:v>3.6535119972411545</c:v>
                </c:pt>
                <c:pt idx="181">
                  <c:v>2.3294783711066054</c:v>
                </c:pt>
                <c:pt idx="182">
                  <c:v>0.81987014126255209</c:v>
                </c:pt>
                <c:pt idx="183">
                  <c:v>-2.6275349765628313</c:v>
                </c:pt>
                <c:pt idx="184">
                  <c:v>-5.0941314458659699</c:v>
                </c:pt>
                <c:pt idx="185">
                  <c:v>-5.2246114724625512</c:v>
                </c:pt>
                <c:pt idx="186">
                  <c:v>-4.1319602641203739</c:v>
                </c:pt>
                <c:pt idx="187">
                  <c:v>-2.7696142547937481</c:v>
                </c:pt>
                <c:pt idx="188">
                  <c:v>-1.7534716332340265</c:v>
                </c:pt>
                <c:pt idx="189">
                  <c:v>-1.0168266603435459</c:v>
                </c:pt>
                <c:pt idx="190">
                  <c:v>-0.39042821290187796</c:v>
                </c:pt>
                <c:pt idx="191">
                  <c:v>-2.3138094488091194E-2</c:v>
                </c:pt>
                <c:pt idx="192">
                  <c:v>0.30388133441458381</c:v>
                </c:pt>
                <c:pt idx="193">
                  <c:v>0.69027511373135186</c:v>
                </c:pt>
                <c:pt idx="194">
                  <c:v>0.8279663154590533</c:v>
                </c:pt>
                <c:pt idx="195">
                  <c:v>1.0424826740740742</c:v>
                </c:pt>
                <c:pt idx="196">
                  <c:v>1.1947974888888888</c:v>
                </c:pt>
                <c:pt idx="197">
                  <c:v>1.1947974888888888</c:v>
                </c:pt>
                <c:pt idx="198">
                  <c:v>1.575584525925926</c:v>
                </c:pt>
                <c:pt idx="199">
                  <c:v>2.0388958699041924</c:v>
                </c:pt>
                <c:pt idx="200">
                  <c:v>2.5340629965792179</c:v>
                </c:pt>
                <c:pt idx="201">
                  <c:v>3.1757328195473251</c:v>
                </c:pt>
                <c:pt idx="202">
                  <c:v>3.8814205613425932</c:v>
                </c:pt>
                <c:pt idx="203">
                  <c:v>5.8454455064525455</c:v>
                </c:pt>
                <c:pt idx="204">
                  <c:v>7.5863064297582303</c:v>
                </c:pt>
                <c:pt idx="205">
                  <c:v>8.6116180982337429</c:v>
                </c:pt>
                <c:pt idx="206">
                  <c:v>11.045515292182921</c:v>
                </c:pt>
                <c:pt idx="207">
                  <c:v>12.682790652352342</c:v>
                </c:pt>
                <c:pt idx="208">
                  <c:v>12.670549034278194</c:v>
                </c:pt>
                <c:pt idx="209">
                  <c:v>14.744491147325103</c:v>
                </c:pt>
                <c:pt idx="210">
                  <c:v>16.045414321435384</c:v>
                </c:pt>
                <c:pt idx="211">
                  <c:v>13.565268580005785</c:v>
                </c:pt>
                <c:pt idx="212">
                  <c:v>11.726093202455965</c:v>
                </c:pt>
                <c:pt idx="213">
                  <c:v>10.600426872656252</c:v>
                </c:pt>
                <c:pt idx="214">
                  <c:v>11.441115747265846</c:v>
                </c:pt>
                <c:pt idx="215">
                  <c:v>14.07798843054632</c:v>
                </c:pt>
                <c:pt idx="216">
                  <c:v>16.461763767361106</c:v>
                </c:pt>
                <c:pt idx="217">
                  <c:v>17.289995767020606</c:v>
                </c:pt>
                <c:pt idx="218">
                  <c:v>16.491533098739701</c:v>
                </c:pt>
                <c:pt idx="219">
                  <c:v>14.835244414984972</c:v>
                </c:pt>
                <c:pt idx="220">
                  <c:v>12.927780796672637</c:v>
                </c:pt>
                <c:pt idx="221">
                  <c:v>10.509385380983373</c:v>
                </c:pt>
                <c:pt idx="222">
                  <c:v>8.9189754265159618</c:v>
                </c:pt>
                <c:pt idx="223">
                  <c:v>8.6616559441004206</c:v>
                </c:pt>
                <c:pt idx="224">
                  <c:v>8.7216356465965088</c:v>
                </c:pt>
                <c:pt idx="225">
                  <c:v>9.833839374107205</c:v>
                </c:pt>
                <c:pt idx="226">
                  <c:v>10.314098304613971</c:v>
                </c:pt>
                <c:pt idx="227">
                  <c:v>10.077302688192564</c:v>
                </c:pt>
                <c:pt idx="228">
                  <c:v>9.8347071161500175</c:v>
                </c:pt>
                <c:pt idx="229">
                  <c:v>9.2084533813150262</c:v>
                </c:pt>
                <c:pt idx="230">
                  <c:v>7.8358962824299017</c:v>
                </c:pt>
                <c:pt idx="231">
                  <c:v>5.6844495231706631</c:v>
                </c:pt>
                <c:pt idx="232">
                  <c:v>1.0050313134137812</c:v>
                </c:pt>
                <c:pt idx="233">
                  <c:v>-4.9935986683770981</c:v>
                </c:pt>
                <c:pt idx="234">
                  <c:v>-6.9011864570154504</c:v>
                </c:pt>
                <c:pt idx="235">
                  <c:v>-4.1302957710648194</c:v>
                </c:pt>
                <c:pt idx="236">
                  <c:v>3.5893460205563936E-2</c:v>
                </c:pt>
                <c:pt idx="237">
                  <c:v>1.26518847352593</c:v>
                </c:pt>
                <c:pt idx="238">
                  <c:v>-1.544795041216475</c:v>
                </c:pt>
                <c:pt idx="239">
                  <c:v>-6.8987627121898472</c:v>
                </c:pt>
                <c:pt idx="240">
                  <c:v>-10.240441898344722</c:v>
                </c:pt>
                <c:pt idx="241">
                  <c:v>-8.0786088359149897</c:v>
                </c:pt>
                <c:pt idx="242">
                  <c:v>-6.9793820768743569</c:v>
                </c:pt>
                <c:pt idx="243">
                  <c:v>-7.5235438003343571</c:v>
                </c:pt>
                <c:pt idx="244">
                  <c:v>-6.6355272620849846</c:v>
                </c:pt>
                <c:pt idx="245">
                  <c:v>-8.0720940826564558</c:v>
                </c:pt>
                <c:pt idx="246">
                  <c:v>-10.230793410005134</c:v>
                </c:pt>
                <c:pt idx="247">
                  <c:v>-8.2526348027546081</c:v>
                </c:pt>
                <c:pt idx="248">
                  <c:v>-3.6560341910944478</c:v>
                </c:pt>
                <c:pt idx="249">
                  <c:v>-0.26627748300722837</c:v>
                </c:pt>
                <c:pt idx="250">
                  <c:v>0.25518779761481653</c:v>
                </c:pt>
                <c:pt idx="251">
                  <c:v>-0.50321859603587982</c:v>
                </c:pt>
                <c:pt idx="252">
                  <c:v>-0.12956164899423792</c:v>
                </c:pt>
                <c:pt idx="253">
                  <c:v>1.1147510969792205</c:v>
                </c:pt>
                <c:pt idx="254">
                  <c:v>1.3406847389545242</c:v>
                </c:pt>
                <c:pt idx="255">
                  <c:v>-0.56833716811666812</c:v>
                </c:pt>
                <c:pt idx="256">
                  <c:v>-1.3157444844176167</c:v>
                </c:pt>
                <c:pt idx="257">
                  <c:v>1.1739718642586172</c:v>
                </c:pt>
                <c:pt idx="258">
                  <c:v>4.8657769064779801</c:v>
                </c:pt>
                <c:pt idx="259">
                  <c:v>7.7103197831324319</c:v>
                </c:pt>
                <c:pt idx="260">
                  <c:v>9.018173667238063</c:v>
                </c:pt>
                <c:pt idx="261">
                  <c:v>9.8793207035588413</c:v>
                </c:pt>
                <c:pt idx="262">
                  <c:v>11.61701691500882</c:v>
                </c:pt>
                <c:pt idx="263">
                  <c:v>15.371807943347555</c:v>
                </c:pt>
                <c:pt idx="264">
                  <c:v>18.694452737831149</c:v>
                </c:pt>
                <c:pt idx="265">
                  <c:v>18.761996980350592</c:v>
                </c:pt>
                <c:pt idx="266">
                  <c:v>15.869944389120365</c:v>
                </c:pt>
                <c:pt idx="267">
                  <c:v>14.569532373511107</c:v>
                </c:pt>
                <c:pt idx="268">
                  <c:v>14.552325466150698</c:v>
                </c:pt>
                <c:pt idx="269">
                  <c:v>13.408758837911108</c:v>
                </c:pt>
                <c:pt idx="270">
                  <c:v>9.8244884264770871</c:v>
                </c:pt>
                <c:pt idx="271">
                  <c:v>4.301879816255151</c:v>
                </c:pt>
                <c:pt idx="272">
                  <c:v>3.0958720372740647</c:v>
                </c:pt>
                <c:pt idx="273">
                  <c:v>-0.38256476185115396</c:v>
                </c:pt>
                <c:pt idx="274">
                  <c:v>-7.6208875955914861</c:v>
                </c:pt>
                <c:pt idx="275">
                  <c:v>-10.288245404266672</c:v>
                </c:pt>
                <c:pt idx="276">
                  <c:v>-11.325583173045267</c:v>
                </c:pt>
                <c:pt idx="277">
                  <c:v>-11.839928814887248</c:v>
                </c:pt>
                <c:pt idx="278">
                  <c:v>-14.211708205247451</c:v>
                </c:pt>
                <c:pt idx="279">
                  <c:v>-12.750281819762732</c:v>
                </c:pt>
                <c:pt idx="280">
                  <c:v>-5.0231573640960896</c:v>
                </c:pt>
                <c:pt idx="281">
                  <c:v>3.9693560976236624</c:v>
                </c:pt>
                <c:pt idx="282">
                  <c:v>11.6388226720509</c:v>
                </c:pt>
                <c:pt idx="283">
                  <c:v>15.070767966910907</c:v>
                </c:pt>
                <c:pt idx="284">
                  <c:v>17.534430760205971</c:v>
                </c:pt>
                <c:pt idx="285">
                  <c:v>19.205906777082589</c:v>
                </c:pt>
                <c:pt idx="286">
                  <c:v>19.698537571739291</c:v>
                </c:pt>
                <c:pt idx="287">
                  <c:v>21.50575196457287</c:v>
                </c:pt>
                <c:pt idx="288">
                  <c:v>23.33048673004113</c:v>
                </c:pt>
                <c:pt idx="289">
                  <c:v>20.971542840132894</c:v>
                </c:pt>
                <c:pt idx="290">
                  <c:v>13.442757917970372</c:v>
                </c:pt>
                <c:pt idx="291">
                  <c:v>5.7248517935388881</c:v>
                </c:pt>
                <c:pt idx="292">
                  <c:v>0.32845236241482767</c:v>
                </c:pt>
                <c:pt idx="293">
                  <c:v>-0.32333686602905637</c:v>
                </c:pt>
                <c:pt idx="294">
                  <c:v>1.4593804172933769</c:v>
                </c:pt>
                <c:pt idx="295">
                  <c:v>3.5085438630666825</c:v>
                </c:pt>
                <c:pt idx="296">
                  <c:v>5.276445712808977</c:v>
                </c:pt>
                <c:pt idx="297">
                  <c:v>6.4786827519555503</c:v>
                </c:pt>
                <c:pt idx="298">
                  <c:v>6.8278719244280079</c:v>
                </c:pt>
                <c:pt idx="299">
                  <c:v>5.9621871302563383</c:v>
                </c:pt>
                <c:pt idx="300">
                  <c:v>4.7614386734662402</c:v>
                </c:pt>
                <c:pt idx="301">
                  <c:v>3.2408580355391328</c:v>
                </c:pt>
                <c:pt idx="302">
                  <c:v>1.4176029055322923</c:v>
                </c:pt>
                <c:pt idx="303">
                  <c:v>-8.2375560012564672E-2</c:v>
                </c:pt>
                <c:pt idx="304">
                  <c:v>-2.0975647800362149</c:v>
                </c:pt>
                <c:pt idx="305">
                  <c:v>-3.4390389438969393</c:v>
                </c:pt>
                <c:pt idx="306">
                  <c:v>-2.0286488313417692</c:v>
                </c:pt>
                <c:pt idx="307">
                  <c:v>0.58703237351111082</c:v>
                </c:pt>
                <c:pt idx="308">
                  <c:v>2.6151677475019914</c:v>
                </c:pt>
                <c:pt idx="309">
                  <c:v>2.8524337636150086</c:v>
                </c:pt>
                <c:pt idx="310">
                  <c:v>2.0597695071688045</c:v>
                </c:pt>
                <c:pt idx="311">
                  <c:v>1.2772969061596635</c:v>
                </c:pt>
                <c:pt idx="312">
                  <c:v>-0.22533794546361693</c:v>
                </c:pt>
                <c:pt idx="313">
                  <c:v>-1.9009724591248971</c:v>
                </c:pt>
                <c:pt idx="314">
                  <c:v>-2.9965464666666661</c:v>
                </c:pt>
                <c:pt idx="315">
                  <c:v>-2.8888948642699592</c:v>
                </c:pt>
                <c:pt idx="316">
                  <c:v>-2.1635399576388878</c:v>
                </c:pt>
                <c:pt idx="317">
                  <c:v>-2.6994232037303756</c:v>
                </c:pt>
                <c:pt idx="318">
                  <c:v>-3.908145046296295</c:v>
                </c:pt>
                <c:pt idx="319">
                  <c:v>-4.0244019004115188</c:v>
                </c:pt>
                <c:pt idx="320">
                  <c:v>-1.2843571403104146</c:v>
                </c:pt>
                <c:pt idx="321">
                  <c:v>0.68551719464032423</c:v>
                </c:pt>
                <c:pt idx="322">
                  <c:v>1.4511066128497636</c:v>
                </c:pt>
                <c:pt idx="323">
                  <c:v>1.6091332332201418</c:v>
                </c:pt>
                <c:pt idx="324">
                  <c:v>0.94875795249375006</c:v>
                </c:pt>
                <c:pt idx="325">
                  <c:v>1.8401857451586641</c:v>
                </c:pt>
                <c:pt idx="326">
                  <c:v>1.9918659149117584</c:v>
                </c:pt>
                <c:pt idx="327">
                  <c:v>1.515319083093007</c:v>
                </c:pt>
                <c:pt idx="328">
                  <c:v>-2.202910763428835</c:v>
                </c:pt>
                <c:pt idx="329">
                  <c:v>-5.4675073471225568</c:v>
                </c:pt>
                <c:pt idx="330">
                  <c:v>-2.2371443836001812</c:v>
                </c:pt>
                <c:pt idx="331">
                  <c:v>0.84040005607404755</c:v>
                </c:pt>
                <c:pt idx="332">
                  <c:v>0.61774368335681773</c:v>
                </c:pt>
                <c:pt idx="333">
                  <c:v>0.4845106456668985</c:v>
                </c:pt>
                <c:pt idx="334">
                  <c:v>0.67240695542222151</c:v>
                </c:pt>
                <c:pt idx="335">
                  <c:v>0.45433722800925941</c:v>
                </c:pt>
                <c:pt idx="336">
                  <c:v>0.80587772845614769</c:v>
                </c:pt>
                <c:pt idx="337">
                  <c:v>1.4294992197339758</c:v>
                </c:pt>
                <c:pt idx="338">
                  <c:v>2.4623013395672579</c:v>
                </c:pt>
                <c:pt idx="339">
                  <c:v>4.7680415669718101</c:v>
                </c:pt>
                <c:pt idx="340">
                  <c:v>8.2316608192014407</c:v>
                </c:pt>
                <c:pt idx="341">
                  <c:v>10.579060857808157</c:v>
                </c:pt>
                <c:pt idx="342">
                  <c:v>8.4339358203104631</c:v>
                </c:pt>
                <c:pt idx="343">
                  <c:v>4.4723202771347728</c:v>
                </c:pt>
                <c:pt idx="344">
                  <c:v>3.4045469568885545</c:v>
                </c:pt>
                <c:pt idx="345">
                  <c:v>4.4041741987557828</c:v>
                </c:pt>
                <c:pt idx="346">
                  <c:v>4.5677398969481491</c:v>
                </c:pt>
                <c:pt idx="347">
                  <c:v>3.9289392632072073</c:v>
                </c:pt>
                <c:pt idx="348">
                  <c:v>4.6955405902047547</c:v>
                </c:pt>
                <c:pt idx="349">
                  <c:v>4.6297046326101601</c:v>
                </c:pt>
                <c:pt idx="350">
                  <c:v>3.8090153565378344</c:v>
                </c:pt>
                <c:pt idx="351">
                  <c:v>2.9287670237388879</c:v>
                </c:pt>
                <c:pt idx="352">
                  <c:v>2.5606685201180817</c:v>
                </c:pt>
                <c:pt idx="353">
                  <c:v>2.5505209390946448</c:v>
                </c:pt>
                <c:pt idx="354">
                  <c:v>2.7174503985465246</c:v>
                </c:pt>
                <c:pt idx="355">
                  <c:v>3.2486483152131984</c:v>
                </c:pt>
                <c:pt idx="356">
                  <c:v>3.4523448318464771</c:v>
                </c:pt>
                <c:pt idx="357">
                  <c:v>2.7497971163314792</c:v>
                </c:pt>
                <c:pt idx="358">
                  <c:v>0.59581414897119156</c:v>
                </c:pt>
                <c:pt idx="359">
                  <c:v>-2.340527248882228</c:v>
                </c:pt>
                <c:pt idx="360">
                  <c:v>-3.3020817290380635</c:v>
                </c:pt>
                <c:pt idx="361">
                  <c:v>-2.1941669507621429</c:v>
                </c:pt>
                <c:pt idx="362">
                  <c:v>-0.68980454335624719</c:v>
                </c:pt>
                <c:pt idx="363">
                  <c:v>0.535802755956302</c:v>
                </c:pt>
                <c:pt idx="364">
                  <c:v>1.5743373617076364</c:v>
                </c:pt>
                <c:pt idx="365">
                  <c:v>2.2311950005965295</c:v>
                </c:pt>
                <c:pt idx="366">
                  <c:v>2.770567109148971</c:v>
                </c:pt>
                <c:pt idx="367">
                  <c:v>3.9025517402090544</c:v>
                </c:pt>
                <c:pt idx="368">
                  <c:v>5.4764657340795031</c:v>
                </c:pt>
                <c:pt idx="369">
                  <c:v>5.6841335256976571</c:v>
                </c:pt>
                <c:pt idx="370">
                  <c:v>4.0331329524937498</c:v>
                </c:pt>
                <c:pt idx="371">
                  <c:v>1.7355822418949325</c:v>
                </c:pt>
                <c:pt idx="372">
                  <c:v>-2.3975364053479411</c:v>
                </c:pt>
                <c:pt idx="373">
                  <c:v>-6.0817190588696795</c:v>
                </c:pt>
                <c:pt idx="374">
                  <c:v>-5.9688526053965285</c:v>
                </c:pt>
                <c:pt idx="375">
                  <c:v>-3.8607875587555549</c:v>
                </c:pt>
                <c:pt idx="376">
                  <c:v>-1.9873025516715803</c:v>
                </c:pt>
                <c:pt idx="377">
                  <c:v>-0.92912133964999999</c:v>
                </c:pt>
                <c:pt idx="378">
                  <c:v>-0.36029254675105427</c:v>
                </c:pt>
                <c:pt idx="379">
                  <c:v>-7.0802102057613323E-2</c:v>
                </c:pt>
                <c:pt idx="380">
                  <c:v>-0.1556875948444448</c:v>
                </c:pt>
                <c:pt idx="381">
                  <c:v>-0.28734333996576644</c:v>
                </c:pt>
                <c:pt idx="382">
                  <c:v>-0.26234051705249489</c:v>
                </c:pt>
                <c:pt idx="383">
                  <c:v>-0.2453091599639147</c:v>
                </c:pt>
                <c:pt idx="384">
                  <c:v>-0.18181043556540649</c:v>
                </c:pt>
                <c:pt idx="385">
                  <c:v>-4.261074994652779E-2</c:v>
                </c:pt>
                <c:pt idx="386">
                  <c:v>0</c:v>
                </c:pt>
                <c:pt idx="387">
                  <c:v>0</c:v>
                </c:pt>
                <c:pt idx="388">
                  <c:v>0</c:v>
                </c:pt>
                <c:pt idx="389">
                  <c:v>0</c:v>
                </c:pt>
                <c:pt idx="390">
                  <c:v>0</c:v>
                </c:pt>
                <c:pt idx="391">
                  <c:v>0</c:v>
                </c:pt>
                <c:pt idx="392">
                  <c:v>0.11594743001221708</c:v>
                </c:pt>
                <c:pt idx="393">
                  <c:v>0.78024277948587961</c:v>
                </c:pt>
                <c:pt idx="394">
                  <c:v>2.3627975109925936</c:v>
                </c:pt>
                <c:pt idx="395">
                  <c:v>4.7729599076089775</c:v>
                </c:pt>
                <c:pt idx="396">
                  <c:v>7.7043496095400474</c:v>
                </c:pt>
                <c:pt idx="397">
                  <c:v>10.727384138032305</c:v>
                </c:pt>
                <c:pt idx="398">
                  <c:v>12.201959399708819</c:v>
                </c:pt>
                <c:pt idx="399">
                  <c:v>9.6983743178417701</c:v>
                </c:pt>
                <c:pt idx="400">
                  <c:v>4.9097147255045313</c:v>
                </c:pt>
                <c:pt idx="401">
                  <c:v>1.4978628736526698</c:v>
                </c:pt>
                <c:pt idx="402">
                  <c:v>-1.0773193130761578</c:v>
                </c:pt>
                <c:pt idx="403">
                  <c:v>-2.4986553621942593</c:v>
                </c:pt>
                <c:pt idx="404">
                  <c:v>-2.0530455941333354</c:v>
                </c:pt>
                <c:pt idx="405">
                  <c:v>-1.6713692110183154</c:v>
                </c:pt>
                <c:pt idx="406">
                  <c:v>-1.9104822471282652</c:v>
                </c:pt>
                <c:pt idx="407">
                  <c:v>-1.9593786547582293</c:v>
                </c:pt>
                <c:pt idx="408">
                  <c:v>-1.1863715595131947</c:v>
                </c:pt>
                <c:pt idx="409">
                  <c:v>0.15756171266687213</c:v>
                </c:pt>
                <c:pt idx="410">
                  <c:v>1.2120489161643266</c:v>
                </c:pt>
                <c:pt idx="411">
                  <c:v>1.6652775726337443</c:v>
                </c:pt>
                <c:pt idx="412">
                  <c:v>1.8698340892100818</c:v>
                </c:pt>
                <c:pt idx="413">
                  <c:v>2.0942072037647894</c:v>
                </c:pt>
                <c:pt idx="414">
                  <c:v>2.8150676551517226</c:v>
                </c:pt>
                <c:pt idx="415">
                  <c:v>4.1172189790002287</c:v>
                </c:pt>
                <c:pt idx="416">
                  <c:v>4.8426466281796285</c:v>
                </c:pt>
                <c:pt idx="417">
                  <c:v>3.9047704534890197</c:v>
                </c:pt>
                <c:pt idx="418">
                  <c:v>2.0507222792315094</c:v>
                </c:pt>
                <c:pt idx="419">
                  <c:v>0.10809135888559679</c:v>
                </c:pt>
                <c:pt idx="420">
                  <c:v>-0.68575563821563745</c:v>
                </c:pt>
                <c:pt idx="421">
                  <c:v>0.19227611334094413</c:v>
                </c:pt>
                <c:pt idx="422">
                  <c:v>1.419992661849997</c:v>
                </c:pt>
                <c:pt idx="423">
                  <c:v>2.6872093848905352</c:v>
                </c:pt>
                <c:pt idx="424">
                  <c:v>4.6770409132625543</c:v>
                </c:pt>
                <c:pt idx="425">
                  <c:v>8.4752342391080582</c:v>
                </c:pt>
                <c:pt idx="426">
                  <c:v>14.209482499680451</c:v>
                </c:pt>
                <c:pt idx="427">
                  <c:v>18.487999218786626</c:v>
                </c:pt>
                <c:pt idx="428">
                  <c:v>15.357080048788481</c:v>
                </c:pt>
                <c:pt idx="429">
                  <c:v>7.5667665032742768</c:v>
                </c:pt>
                <c:pt idx="430">
                  <c:v>2.275745625556195</c:v>
                </c:pt>
                <c:pt idx="431">
                  <c:v>0.13652798529711643</c:v>
                </c:pt>
                <c:pt idx="432">
                  <c:v>0.32299565477390102</c:v>
                </c:pt>
                <c:pt idx="433">
                  <c:v>1.6996082689518319</c:v>
                </c:pt>
                <c:pt idx="434">
                  <c:v>1.8835656837160759</c:v>
                </c:pt>
                <c:pt idx="435">
                  <c:v>-0.483352759438893</c:v>
                </c:pt>
                <c:pt idx="436">
                  <c:v>-4.1836715254041206</c:v>
                </c:pt>
                <c:pt idx="437">
                  <c:v>-7.7474186807969891</c:v>
                </c:pt>
                <c:pt idx="438">
                  <c:v>-10.058943519110082</c:v>
                </c:pt>
                <c:pt idx="439">
                  <c:v>-9.8314847863742774</c:v>
                </c:pt>
                <c:pt idx="440">
                  <c:v>-7.3099554711409702</c:v>
                </c:pt>
                <c:pt idx="441">
                  <c:v>-3.6845935208723528</c:v>
                </c:pt>
                <c:pt idx="442">
                  <c:v>-1.1683478298952683</c:v>
                </c:pt>
                <c:pt idx="443">
                  <c:v>-0.16879633951268008</c:v>
                </c:pt>
                <c:pt idx="444">
                  <c:v>3.2228311010288079E-3</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0.12864033124678501</c:v>
                </c:pt>
                <c:pt idx="513">
                  <c:v>1.214481035477752</c:v>
                </c:pt>
                <c:pt idx="514">
                  <c:v>4.5482226332277795</c:v>
                </c:pt>
                <c:pt idx="515">
                  <c:v>8.8131021117755157</c:v>
                </c:pt>
                <c:pt idx="516">
                  <c:v>10.963989459733336</c:v>
                </c:pt>
                <c:pt idx="517">
                  <c:v>8.7136365571984289</c:v>
                </c:pt>
                <c:pt idx="518">
                  <c:v>4.1747498547918962</c:v>
                </c:pt>
                <c:pt idx="519">
                  <c:v>1.3950044844215306</c:v>
                </c:pt>
                <c:pt idx="520">
                  <c:v>1.3538577969931967E-3</c:v>
                </c:pt>
                <c:pt idx="521">
                  <c:v>-0.64843808314102558</c:v>
                </c:pt>
                <c:pt idx="522">
                  <c:v>-1.1062046298074073</c:v>
                </c:pt>
                <c:pt idx="523">
                  <c:v>-2.3872203536380647</c:v>
                </c:pt>
                <c:pt idx="524">
                  <c:v>-4.2507201603620111</c:v>
                </c:pt>
                <c:pt idx="525">
                  <c:v>-4.7816447584617023</c:v>
                </c:pt>
                <c:pt idx="526">
                  <c:v>-3.0580219687917696</c:v>
                </c:pt>
                <c:pt idx="527">
                  <c:v>-1.026712290534979</c:v>
                </c:pt>
                <c:pt idx="528">
                  <c:v>-0.1834988310699589</c:v>
                </c:pt>
                <c:pt idx="529">
                  <c:v>-2.8304674099794244E-2</c:v>
                </c:pt>
                <c:pt idx="530">
                  <c:v>0</c:v>
                </c:pt>
                <c:pt idx="531">
                  <c:v>0</c:v>
                </c:pt>
                <c:pt idx="532">
                  <c:v>0</c:v>
                </c:pt>
                <c:pt idx="533">
                  <c:v>3.4955084187448554E-2</c:v>
                </c:pt>
                <c:pt idx="534">
                  <c:v>0.3468249067111111</c:v>
                </c:pt>
                <c:pt idx="535">
                  <c:v>1.128138362653498</c:v>
                </c:pt>
                <c:pt idx="536">
                  <c:v>2.1638158205711933</c:v>
                </c:pt>
                <c:pt idx="537">
                  <c:v>4.8714879127718094</c:v>
                </c:pt>
                <c:pt idx="538">
                  <c:v>10.041914076826133</c:v>
                </c:pt>
                <c:pt idx="539">
                  <c:v>13.948430865058439</c:v>
                </c:pt>
                <c:pt idx="540">
                  <c:v>10.715650847557638</c:v>
                </c:pt>
                <c:pt idx="541">
                  <c:v>4.6898550042406093</c:v>
                </c:pt>
                <c:pt idx="542">
                  <c:v>2.2020463622653041</c:v>
                </c:pt>
                <c:pt idx="543">
                  <c:v>1.102976702493752</c:v>
                </c:pt>
                <c:pt idx="544">
                  <c:v>-0.58154820085761316</c:v>
                </c:pt>
                <c:pt idx="545">
                  <c:v>-2.6811680876384512</c:v>
                </c:pt>
                <c:pt idx="546">
                  <c:v>-2.8117016903613443</c:v>
                </c:pt>
                <c:pt idx="547">
                  <c:v>-1.5387280788226618</c:v>
                </c:pt>
                <c:pt idx="548">
                  <c:v>-0.67174766698436172</c:v>
                </c:pt>
                <c:pt idx="549">
                  <c:v>-0.22604726001036413</c:v>
                </c:pt>
                <c:pt idx="550">
                  <c:v>-2.0990068830659816E-2</c:v>
                </c:pt>
                <c:pt idx="551">
                  <c:v>0.44438757476782431</c:v>
                </c:pt>
                <c:pt idx="552">
                  <c:v>0.52195678146237101</c:v>
                </c:pt>
                <c:pt idx="553">
                  <c:v>0.49854014625264914</c:v>
                </c:pt>
                <c:pt idx="554">
                  <c:v>0.82066906677435725</c:v>
                </c:pt>
                <c:pt idx="555">
                  <c:v>1.1404264951065064</c:v>
                </c:pt>
                <c:pt idx="556">
                  <c:v>1.4729805074521869</c:v>
                </c:pt>
                <c:pt idx="557">
                  <c:v>1.9179703785027529</c:v>
                </c:pt>
                <c:pt idx="558">
                  <c:v>2.429211556761111</c:v>
                </c:pt>
                <c:pt idx="559">
                  <c:v>3.9346778827771338</c:v>
                </c:pt>
                <c:pt idx="560">
                  <c:v>4.2746989786747687</c:v>
                </c:pt>
                <c:pt idx="561">
                  <c:v>2.2483181045010285</c:v>
                </c:pt>
                <c:pt idx="562">
                  <c:v>1.7088698020318926</c:v>
                </c:pt>
                <c:pt idx="563">
                  <c:v>-1.7364765869341044E-2</c:v>
                </c:pt>
                <c:pt idx="564">
                  <c:v>-5.2009630626578192</c:v>
                </c:pt>
                <c:pt idx="565">
                  <c:v>-5.7916828795408692</c:v>
                </c:pt>
                <c:pt idx="566">
                  <c:v>-2.60266545197037</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0.23189980120884771</c:v>
                </c:pt>
                <c:pt idx="602">
                  <c:v>0.71360504800439828</c:v>
                </c:pt>
                <c:pt idx="603">
                  <c:v>2.6065012146962965</c:v>
                </c:pt>
                <c:pt idx="604">
                  <c:v>6.3311400940643283</c:v>
                </c:pt>
                <c:pt idx="605">
                  <c:v>11.062033163284156</c:v>
                </c:pt>
                <c:pt idx="606">
                  <c:v>16.203320608261105</c:v>
                </c:pt>
                <c:pt idx="607">
                  <c:v>19.940285309866891</c:v>
                </c:pt>
                <c:pt idx="608">
                  <c:v>21.196474380822394</c:v>
                </c:pt>
                <c:pt idx="609">
                  <c:v>22.040641962474066</c:v>
                </c:pt>
                <c:pt idx="610">
                  <c:v>24.156820204729222</c:v>
                </c:pt>
                <c:pt idx="611">
                  <c:v>25.442834725409959</c:v>
                </c:pt>
                <c:pt idx="612">
                  <c:v>21.135678532174474</c:v>
                </c:pt>
                <c:pt idx="613">
                  <c:v>12.555863552845619</c:v>
                </c:pt>
                <c:pt idx="614">
                  <c:v>6.181779699299212</c:v>
                </c:pt>
                <c:pt idx="615">
                  <c:v>4.6111665772344255</c:v>
                </c:pt>
                <c:pt idx="616">
                  <c:v>4.5985691563144107</c:v>
                </c:pt>
                <c:pt idx="617">
                  <c:v>3.6557349124837399</c:v>
                </c:pt>
                <c:pt idx="618">
                  <c:v>1.7931419692940243</c:v>
                </c:pt>
                <c:pt idx="619">
                  <c:v>-0.34833469873970824</c:v>
                </c:pt>
                <c:pt idx="620">
                  <c:v>-0.95368865685625459</c:v>
                </c:pt>
                <c:pt idx="621">
                  <c:v>0.74996291867795761</c:v>
                </c:pt>
                <c:pt idx="622">
                  <c:v>3.2645921712444399</c:v>
                </c:pt>
                <c:pt idx="623">
                  <c:v>5.2226850306676207</c:v>
                </c:pt>
                <c:pt idx="624">
                  <c:v>7.228389933895973</c:v>
                </c:pt>
                <c:pt idx="625">
                  <c:v>8.4867247654192735</c:v>
                </c:pt>
                <c:pt idx="626">
                  <c:v>7.7459348079975001</c:v>
                </c:pt>
                <c:pt idx="627">
                  <c:v>6.0535001866255049</c:v>
                </c:pt>
                <c:pt idx="628">
                  <c:v>5.1776900014403289</c:v>
                </c:pt>
                <c:pt idx="629">
                  <c:v>5.4696267298353938</c:v>
                </c:pt>
                <c:pt idx="630">
                  <c:v>7.2397427074930913</c:v>
                </c:pt>
                <c:pt idx="631">
                  <c:v>10.018513614043547</c:v>
                </c:pt>
                <c:pt idx="632">
                  <c:v>12.079063060784014</c:v>
                </c:pt>
                <c:pt idx="633">
                  <c:v>13.661649994534937</c:v>
                </c:pt>
                <c:pt idx="634">
                  <c:v>14.418030816372873</c:v>
                </c:pt>
                <c:pt idx="635">
                  <c:v>13.525790050681499</c:v>
                </c:pt>
                <c:pt idx="636">
                  <c:v>10.819617691254521</c:v>
                </c:pt>
                <c:pt idx="637">
                  <c:v>7.55302656345164</c:v>
                </c:pt>
                <c:pt idx="638">
                  <c:v>5.8712171498713932</c:v>
                </c:pt>
                <c:pt idx="639">
                  <c:v>5.1849940985401055</c:v>
                </c:pt>
                <c:pt idx="640">
                  <c:v>5.15805822048954</c:v>
                </c:pt>
                <c:pt idx="641">
                  <c:v>7.4813846665631649</c:v>
                </c:pt>
                <c:pt idx="642">
                  <c:v>11.95194417651596</c:v>
                </c:pt>
                <c:pt idx="643">
                  <c:v>13.646599440896528</c:v>
                </c:pt>
                <c:pt idx="644">
                  <c:v>10.755709299377791</c:v>
                </c:pt>
                <c:pt idx="645">
                  <c:v>9.0651673532696648</c:v>
                </c:pt>
                <c:pt idx="646">
                  <c:v>9.5016791702862307</c:v>
                </c:pt>
                <c:pt idx="647">
                  <c:v>9.5863165296707198</c:v>
                </c:pt>
                <c:pt idx="648">
                  <c:v>8.9516224705687542</c:v>
                </c:pt>
                <c:pt idx="649">
                  <c:v>7.1861497313106533</c:v>
                </c:pt>
                <c:pt idx="650">
                  <c:v>3.5644815489514459</c:v>
                </c:pt>
                <c:pt idx="651">
                  <c:v>-2.5608367094650011</c:v>
                </c:pt>
                <c:pt idx="652">
                  <c:v>-7.0210641752755087</c:v>
                </c:pt>
                <c:pt idx="653">
                  <c:v>-7.4869536419004428</c:v>
                </c:pt>
                <c:pt idx="654">
                  <c:v>-9.8106705364030056</c:v>
                </c:pt>
                <c:pt idx="655">
                  <c:v>-15.321581846367074</c:v>
                </c:pt>
                <c:pt idx="656">
                  <c:v>-17.141891819733331</c:v>
                </c:pt>
                <c:pt idx="657">
                  <c:v>-12.405650624704535</c:v>
                </c:pt>
                <c:pt idx="658">
                  <c:v>-7.4307115978427367</c:v>
                </c:pt>
                <c:pt idx="659">
                  <c:v>-8.3241307792526502</c:v>
                </c:pt>
                <c:pt idx="660">
                  <c:v>-13.075996755118309</c:v>
                </c:pt>
                <c:pt idx="661">
                  <c:v>-14.315938243415641</c:v>
                </c:pt>
                <c:pt idx="662">
                  <c:v>-11.825558471625696</c:v>
                </c:pt>
                <c:pt idx="663">
                  <c:v>-5.8851104392010285</c:v>
                </c:pt>
                <c:pt idx="664">
                  <c:v>-1.5200056036589253</c:v>
                </c:pt>
                <c:pt idx="665">
                  <c:v>0.73785304444444466</c:v>
                </c:pt>
                <c:pt idx="666">
                  <c:v>2.8322021970646856</c:v>
                </c:pt>
                <c:pt idx="667">
                  <c:v>7.1739967084362135</c:v>
                </c:pt>
                <c:pt idx="668">
                  <c:v>13.012521707536008</c:v>
                </c:pt>
                <c:pt idx="669">
                  <c:v>15.621589222077366</c:v>
                </c:pt>
                <c:pt idx="670">
                  <c:v>18.543576494650207</c:v>
                </c:pt>
                <c:pt idx="671">
                  <c:v>15.556836826337452</c:v>
                </c:pt>
                <c:pt idx="672">
                  <c:v>12.243120755761318</c:v>
                </c:pt>
                <c:pt idx="673">
                  <c:v>12.996509088888891</c:v>
                </c:pt>
                <c:pt idx="674">
                  <c:v>13.755589666460908</c:v>
                </c:pt>
                <c:pt idx="675">
                  <c:v>10.205092304526742</c:v>
                </c:pt>
                <c:pt idx="676">
                  <c:v>5.6843112660204955</c:v>
                </c:pt>
                <c:pt idx="677">
                  <c:v>1.0902706226562573</c:v>
                </c:pt>
                <c:pt idx="678">
                  <c:v>-7.6436551479166601</c:v>
                </c:pt>
                <c:pt idx="679">
                  <c:v>-12.492502461799306</c:v>
                </c:pt>
                <c:pt idx="680">
                  <c:v>-14.008367629109266</c:v>
                </c:pt>
                <c:pt idx="681">
                  <c:v>-12.675329394363143</c:v>
                </c:pt>
                <c:pt idx="682">
                  <c:v>-6.3553735351555556</c:v>
                </c:pt>
                <c:pt idx="683">
                  <c:v>-3.0797701607103689</c:v>
                </c:pt>
                <c:pt idx="684">
                  <c:v>-0.73049967146042072</c:v>
                </c:pt>
                <c:pt idx="685">
                  <c:v>4.7871044952062505</c:v>
                </c:pt>
                <c:pt idx="686">
                  <c:v>8.9231941355747697</c:v>
                </c:pt>
                <c:pt idx="687">
                  <c:v>9.4241942328129866</c:v>
                </c:pt>
                <c:pt idx="688">
                  <c:v>10.06545196509334</c:v>
                </c:pt>
                <c:pt idx="689">
                  <c:v>10.882181154421403</c:v>
                </c:pt>
                <c:pt idx="690">
                  <c:v>7.9788268283224513</c:v>
                </c:pt>
                <c:pt idx="691">
                  <c:v>4.8105082299377306</c:v>
                </c:pt>
                <c:pt idx="692">
                  <c:v>5.0415595108765725</c:v>
                </c:pt>
                <c:pt idx="693">
                  <c:v>6.5769795931129673</c:v>
                </c:pt>
                <c:pt idx="694">
                  <c:v>6.3605686935502375</c:v>
                </c:pt>
                <c:pt idx="695">
                  <c:v>2.883095512900403</c:v>
                </c:pt>
                <c:pt idx="696">
                  <c:v>-6.6563290052000053</c:v>
                </c:pt>
                <c:pt idx="697">
                  <c:v>-8.9136943129825852</c:v>
                </c:pt>
                <c:pt idx="698">
                  <c:v>-5.8569168783870342</c:v>
                </c:pt>
                <c:pt idx="699">
                  <c:v>-3.5048410505905099</c:v>
                </c:pt>
                <c:pt idx="700">
                  <c:v>-0.41057713983971483</c:v>
                </c:pt>
                <c:pt idx="701">
                  <c:v>1.0771119253942378</c:v>
                </c:pt>
                <c:pt idx="702">
                  <c:v>1.8654355692129638</c:v>
                </c:pt>
                <c:pt idx="703">
                  <c:v>1.9987110321759236</c:v>
                </c:pt>
                <c:pt idx="704">
                  <c:v>0.66220824230141273</c:v>
                </c:pt>
                <c:pt idx="705">
                  <c:v>-1.7744184695872172</c:v>
                </c:pt>
                <c:pt idx="706">
                  <c:v>-3.6498268218058376</c:v>
                </c:pt>
                <c:pt idx="707">
                  <c:v>-3.3755905876131407</c:v>
                </c:pt>
                <c:pt idx="708">
                  <c:v>-1.2421478519045268</c:v>
                </c:pt>
                <c:pt idx="709">
                  <c:v>1.4994271185185173</c:v>
                </c:pt>
                <c:pt idx="710">
                  <c:v>5.5893376102666679</c:v>
                </c:pt>
                <c:pt idx="711">
                  <c:v>10.292726283432643</c:v>
                </c:pt>
                <c:pt idx="712">
                  <c:v>8.4364991294130931</c:v>
                </c:pt>
                <c:pt idx="713">
                  <c:v>2.3564753292960865</c:v>
                </c:pt>
                <c:pt idx="714">
                  <c:v>-2.2865069017662565</c:v>
                </c:pt>
                <c:pt idx="715">
                  <c:v>-6.7047388812917914</c:v>
                </c:pt>
                <c:pt idx="716">
                  <c:v>-4.3455378893912293</c:v>
                </c:pt>
                <c:pt idx="717">
                  <c:v>-0.25219325185185232</c:v>
                </c:pt>
                <c:pt idx="718">
                  <c:v>1.956371562962963</c:v>
                </c:pt>
                <c:pt idx="719">
                  <c:v>4.5966594471965019</c:v>
                </c:pt>
                <c:pt idx="720">
                  <c:v>7.1897459983539092</c:v>
                </c:pt>
                <c:pt idx="721">
                  <c:v>7.2669721526588225</c:v>
                </c:pt>
                <c:pt idx="722">
                  <c:v>7.3185941919294244</c:v>
                </c:pt>
                <c:pt idx="723">
                  <c:v>7.1489783355034708</c:v>
                </c:pt>
                <c:pt idx="724">
                  <c:v>8.7028093185185202</c:v>
                </c:pt>
                <c:pt idx="725">
                  <c:v>12.707349757034358</c:v>
                </c:pt>
                <c:pt idx="726">
                  <c:v>18.685008083789828</c:v>
                </c:pt>
                <c:pt idx="727">
                  <c:v>21.157216036548146</c:v>
                </c:pt>
                <c:pt idx="728">
                  <c:v>17.03795811165002</c:v>
                </c:pt>
                <c:pt idx="729">
                  <c:v>14.087275641924084</c:v>
                </c:pt>
                <c:pt idx="730">
                  <c:v>9.0650046361547254</c:v>
                </c:pt>
                <c:pt idx="731">
                  <c:v>5.680380604447242</c:v>
                </c:pt>
                <c:pt idx="732">
                  <c:v>5.4297082388888995</c:v>
                </c:pt>
                <c:pt idx="733">
                  <c:v>5.7280661322183093</c:v>
                </c:pt>
                <c:pt idx="734">
                  <c:v>6.0290293315489709</c:v>
                </c:pt>
                <c:pt idx="735">
                  <c:v>6.6208564917421127</c:v>
                </c:pt>
                <c:pt idx="736">
                  <c:v>7.5132199120278038</c:v>
                </c:pt>
                <c:pt idx="737">
                  <c:v>7.3554665710751754</c:v>
                </c:pt>
                <c:pt idx="738">
                  <c:v>6.0173694460905303</c:v>
                </c:pt>
                <c:pt idx="739">
                  <c:v>8.5525112076201317</c:v>
                </c:pt>
                <c:pt idx="740">
                  <c:v>11.692192182593274</c:v>
                </c:pt>
                <c:pt idx="741">
                  <c:v>10.829042729705366</c:v>
                </c:pt>
                <c:pt idx="742">
                  <c:v>8.0435107462255075</c:v>
                </c:pt>
                <c:pt idx="743">
                  <c:v>5.9621871302563383</c:v>
                </c:pt>
                <c:pt idx="744">
                  <c:v>5.6769277364203736</c:v>
                </c:pt>
                <c:pt idx="745">
                  <c:v>5.6769277364203736</c:v>
                </c:pt>
                <c:pt idx="746">
                  <c:v>6.8976998110371657</c:v>
                </c:pt>
                <c:pt idx="747">
                  <c:v>8.7917980290660775</c:v>
                </c:pt>
                <c:pt idx="748">
                  <c:v>10.175658169950001</c:v>
                </c:pt>
                <c:pt idx="749">
                  <c:v>9.4281307472578035</c:v>
                </c:pt>
                <c:pt idx="750">
                  <c:v>6.9890647565018469</c:v>
                </c:pt>
                <c:pt idx="751">
                  <c:v>5.4087985527981672</c:v>
                </c:pt>
                <c:pt idx="752">
                  <c:v>4.1330051423977094</c:v>
                </c:pt>
                <c:pt idx="753">
                  <c:v>1.8967193108206442</c:v>
                </c:pt>
                <c:pt idx="754">
                  <c:v>0.3019266080986498</c:v>
                </c:pt>
                <c:pt idx="755">
                  <c:v>-1.2412547082156478</c:v>
                </c:pt>
                <c:pt idx="756">
                  <c:v>-6.2398818938298053</c:v>
                </c:pt>
                <c:pt idx="757">
                  <c:v>-14.554384894974204</c:v>
                </c:pt>
                <c:pt idx="758">
                  <c:v>-19.668314954346528</c:v>
                </c:pt>
                <c:pt idx="759">
                  <c:v>-18.666537281559378</c:v>
                </c:pt>
                <c:pt idx="760">
                  <c:v>-16.120299582844652</c:v>
                </c:pt>
                <c:pt idx="761">
                  <c:v>-13.518609487345604</c:v>
                </c:pt>
                <c:pt idx="762">
                  <c:v>-9.1212128835621389</c:v>
                </c:pt>
                <c:pt idx="763">
                  <c:v>-4.3787723852042939</c:v>
                </c:pt>
                <c:pt idx="764">
                  <c:v>5.243637777777773E-2</c:v>
                </c:pt>
                <c:pt idx="765">
                  <c:v>4.5255064690831279</c:v>
                </c:pt>
                <c:pt idx="766">
                  <c:v>8.0020916773662591</c:v>
                </c:pt>
                <c:pt idx="767">
                  <c:v>9.6874063070092866</c:v>
                </c:pt>
                <c:pt idx="768">
                  <c:v>11.523517787680657</c:v>
                </c:pt>
                <c:pt idx="769">
                  <c:v>15.145270281060087</c:v>
                </c:pt>
                <c:pt idx="770">
                  <c:v>21.677793543571259</c:v>
                </c:pt>
                <c:pt idx="771">
                  <c:v>25.725914860635971</c:v>
                </c:pt>
                <c:pt idx="772">
                  <c:v>27.649892428833571</c:v>
                </c:pt>
                <c:pt idx="773">
                  <c:v>26.432749501797193</c:v>
                </c:pt>
                <c:pt idx="774">
                  <c:v>24.683627665975429</c:v>
                </c:pt>
                <c:pt idx="775">
                  <c:v>27.208716348728878</c:v>
                </c:pt>
                <c:pt idx="776">
                  <c:v>24.918926735379905</c:v>
                </c:pt>
                <c:pt idx="777">
                  <c:v>21.020081961769471</c:v>
                </c:pt>
                <c:pt idx="778">
                  <c:v>19.927304764199871</c:v>
                </c:pt>
                <c:pt idx="779">
                  <c:v>18.691751740071808</c:v>
                </c:pt>
                <c:pt idx="780">
                  <c:v>16.446984738600349</c:v>
                </c:pt>
                <c:pt idx="781">
                  <c:v>14.401883482772897</c:v>
                </c:pt>
                <c:pt idx="782">
                  <c:v>12.607611509618089</c:v>
                </c:pt>
                <c:pt idx="783">
                  <c:v>11.127363403412742</c:v>
                </c:pt>
                <c:pt idx="784">
                  <c:v>10.792417267125941</c:v>
                </c:pt>
                <c:pt idx="785">
                  <c:v>12.506506363786016</c:v>
                </c:pt>
                <c:pt idx="786">
                  <c:v>13.092313351221025</c:v>
                </c:pt>
                <c:pt idx="787">
                  <c:v>10.738658451929192</c:v>
                </c:pt>
                <c:pt idx="788">
                  <c:v>8.6886269329893544</c:v>
                </c:pt>
                <c:pt idx="789">
                  <c:v>8.6886269329894148</c:v>
                </c:pt>
                <c:pt idx="790">
                  <c:v>9.9527377391426235</c:v>
                </c:pt>
                <c:pt idx="791">
                  <c:v>10.84934001271456</c:v>
                </c:pt>
                <c:pt idx="792">
                  <c:v>7.9840000981481118</c:v>
                </c:pt>
                <c:pt idx="793">
                  <c:v>-2.0789900583637868</c:v>
                </c:pt>
                <c:pt idx="794">
                  <c:v>-15.827843753880494</c:v>
                </c:pt>
                <c:pt idx="795">
                  <c:v>-26.43129464366967</c:v>
                </c:pt>
                <c:pt idx="796">
                  <c:v>-29.580778450624095</c:v>
                </c:pt>
                <c:pt idx="797">
                  <c:v>-24.698082000907743</c:v>
                </c:pt>
                <c:pt idx="798">
                  <c:v>-14.922596880704761</c:v>
                </c:pt>
                <c:pt idx="799">
                  <c:v>-4.7257449650201382</c:v>
                </c:pt>
                <c:pt idx="800">
                  <c:v>1.9228326769944437</c:v>
                </c:pt>
                <c:pt idx="801">
                  <c:v>6.3717809100449392</c:v>
                </c:pt>
                <c:pt idx="802">
                  <c:v>13.727721457191652</c:v>
                </c:pt>
                <c:pt idx="803">
                  <c:v>22.868879705763185</c:v>
                </c:pt>
                <c:pt idx="804">
                  <c:v>26.100343847672409</c:v>
                </c:pt>
                <c:pt idx="805">
                  <c:v>19.990539844144653</c:v>
                </c:pt>
                <c:pt idx="806">
                  <c:v>11.512759223575957</c:v>
                </c:pt>
                <c:pt idx="807">
                  <c:v>5.5348552671553373</c:v>
                </c:pt>
                <c:pt idx="808">
                  <c:v>0.46656446686920339</c:v>
                </c:pt>
                <c:pt idx="809">
                  <c:v>-3.1675003639854085</c:v>
                </c:pt>
                <c:pt idx="810">
                  <c:v>-6.5912271106887044</c:v>
                </c:pt>
                <c:pt idx="811">
                  <c:v>-12.673199578394446</c:v>
                </c:pt>
                <c:pt idx="812">
                  <c:v>-16.495764138801349</c:v>
                </c:pt>
                <c:pt idx="813">
                  <c:v>-16.332879026781825</c:v>
                </c:pt>
                <c:pt idx="814">
                  <c:v>-15.580032900459754</c:v>
                </c:pt>
                <c:pt idx="815">
                  <c:v>-14.89327652307405</c:v>
                </c:pt>
                <c:pt idx="816">
                  <c:v>-12.642375362744419</c:v>
                </c:pt>
                <c:pt idx="817">
                  <c:v>-9.3070151915043997</c:v>
                </c:pt>
                <c:pt idx="818">
                  <c:v>-3.7840272944444431</c:v>
                </c:pt>
                <c:pt idx="819">
                  <c:v>1.7088698020318926</c:v>
                </c:pt>
                <c:pt idx="820">
                  <c:v>6.8399310388888876</c:v>
                </c:pt>
                <c:pt idx="821">
                  <c:v>11.410341864298971</c:v>
                </c:pt>
                <c:pt idx="822">
                  <c:v>12.77668905683622</c:v>
                </c:pt>
                <c:pt idx="823">
                  <c:v>13.518474704102083</c:v>
                </c:pt>
                <c:pt idx="824">
                  <c:v>13.198927435774483</c:v>
                </c:pt>
                <c:pt idx="825">
                  <c:v>12.496760968287036</c:v>
                </c:pt>
                <c:pt idx="826">
                  <c:v>12.87955925525209</c:v>
                </c:pt>
                <c:pt idx="827">
                  <c:v>12.942372136174399</c:v>
                </c:pt>
                <c:pt idx="828">
                  <c:v>14.839748065231962</c:v>
                </c:pt>
                <c:pt idx="829">
                  <c:v>17.95015906588333</c:v>
                </c:pt>
                <c:pt idx="830">
                  <c:v>18.583341668312752</c:v>
                </c:pt>
                <c:pt idx="831">
                  <c:v>16.09200853826896</c:v>
                </c:pt>
                <c:pt idx="832">
                  <c:v>11.170885977450714</c:v>
                </c:pt>
                <c:pt idx="833">
                  <c:v>8.550117628533128</c:v>
                </c:pt>
                <c:pt idx="834">
                  <c:v>8.9634290048547438</c:v>
                </c:pt>
                <c:pt idx="835">
                  <c:v>9.0929596657589062</c:v>
                </c:pt>
                <c:pt idx="836">
                  <c:v>8.5693309602055709</c:v>
                </c:pt>
                <c:pt idx="837">
                  <c:v>9.288573767469348</c:v>
                </c:pt>
                <c:pt idx="838">
                  <c:v>11.056999527741214</c:v>
                </c:pt>
                <c:pt idx="839">
                  <c:v>11.284050086796093</c:v>
                </c:pt>
                <c:pt idx="840">
                  <c:v>11.12860150390625</c:v>
                </c:pt>
                <c:pt idx="841">
                  <c:v>13.019230915714687</c:v>
                </c:pt>
                <c:pt idx="842">
                  <c:v>14.742320967396495</c:v>
                </c:pt>
                <c:pt idx="843">
                  <c:v>13.701460823164686</c:v>
                </c:pt>
                <c:pt idx="844">
                  <c:v>10.704491961442237</c:v>
                </c:pt>
                <c:pt idx="845">
                  <c:v>8.6111790798156349</c:v>
                </c:pt>
                <c:pt idx="846">
                  <c:v>8.28829951087965</c:v>
                </c:pt>
                <c:pt idx="847">
                  <c:v>9.4150393901349947</c:v>
                </c:pt>
                <c:pt idx="848">
                  <c:v>12.448699436136394</c:v>
                </c:pt>
                <c:pt idx="849">
                  <c:v>16.062293363540451</c:v>
                </c:pt>
                <c:pt idx="850">
                  <c:v>16.51123542746787</c:v>
                </c:pt>
                <c:pt idx="851">
                  <c:v>13.732607809587995</c:v>
                </c:pt>
                <c:pt idx="852">
                  <c:v>12.331108091153867</c:v>
                </c:pt>
                <c:pt idx="853">
                  <c:v>12.481558932289516</c:v>
                </c:pt>
                <c:pt idx="854">
                  <c:v>11.834512852843082</c:v>
                </c:pt>
                <c:pt idx="855">
                  <c:v>9.9221724311905053</c:v>
                </c:pt>
                <c:pt idx="856">
                  <c:v>8.7360445547249093</c:v>
                </c:pt>
                <c:pt idx="857">
                  <c:v>12.382129239946639</c:v>
                </c:pt>
                <c:pt idx="858">
                  <c:v>17.54366873700809</c:v>
                </c:pt>
                <c:pt idx="859">
                  <c:v>17.970693739843391</c:v>
                </c:pt>
                <c:pt idx="860">
                  <c:v>15.3345608521202</c:v>
                </c:pt>
                <c:pt idx="861">
                  <c:v>17.219054241708445</c:v>
                </c:pt>
                <c:pt idx="862">
                  <c:v>25.0859584734946</c:v>
                </c:pt>
                <c:pt idx="863">
                  <c:v>25.172847502779849</c:v>
                </c:pt>
                <c:pt idx="864">
                  <c:v>17.420401752086352</c:v>
                </c:pt>
                <c:pt idx="865">
                  <c:v>14.803541906614029</c:v>
                </c:pt>
                <c:pt idx="866">
                  <c:v>18.228774843480029</c:v>
                </c:pt>
                <c:pt idx="867">
                  <c:v>22.4016420954047</c:v>
                </c:pt>
                <c:pt idx="868">
                  <c:v>20.033635763786013</c:v>
                </c:pt>
                <c:pt idx="869">
                  <c:v>12.945930923032302</c:v>
                </c:pt>
                <c:pt idx="870">
                  <c:v>8.5517827275174021</c:v>
                </c:pt>
                <c:pt idx="871">
                  <c:v>7.0444499787018371</c:v>
                </c:pt>
                <c:pt idx="872">
                  <c:v>6.4960474283516598</c:v>
                </c:pt>
                <c:pt idx="873">
                  <c:v>5.4746790754286021</c:v>
                </c:pt>
                <c:pt idx="874">
                  <c:v>3.0131302516921812</c:v>
                </c:pt>
                <c:pt idx="875">
                  <c:v>9.7701811426699467E-2</c:v>
                </c:pt>
                <c:pt idx="876">
                  <c:v>-2.2950790920773794</c:v>
                </c:pt>
                <c:pt idx="877">
                  <c:v>-0.98807643210783158</c:v>
                </c:pt>
                <c:pt idx="878">
                  <c:v>3.4331470060510418</c:v>
                </c:pt>
                <c:pt idx="879">
                  <c:v>7.3860046656378344</c:v>
                </c:pt>
                <c:pt idx="880">
                  <c:v>4.7204954063785989</c:v>
                </c:pt>
                <c:pt idx="881">
                  <c:v>0.21082096550925816</c:v>
                </c:pt>
                <c:pt idx="882">
                  <c:v>4.4619759102880652</c:v>
                </c:pt>
                <c:pt idx="883">
                  <c:v>8.7775623300411514</c:v>
                </c:pt>
                <c:pt idx="884">
                  <c:v>9.209120972016434</c:v>
                </c:pt>
                <c:pt idx="885">
                  <c:v>10.525349914490533</c:v>
                </c:pt>
                <c:pt idx="886">
                  <c:v>11.024267861911108</c:v>
                </c:pt>
                <c:pt idx="887">
                  <c:v>10.198153069065212</c:v>
                </c:pt>
                <c:pt idx="888">
                  <c:v>8.4752289213002552</c:v>
                </c:pt>
                <c:pt idx="889">
                  <c:v>6.2645128988650596</c:v>
                </c:pt>
                <c:pt idx="890">
                  <c:v>3.6102573218979037</c:v>
                </c:pt>
                <c:pt idx="891">
                  <c:v>0.53000529917099792</c:v>
                </c:pt>
                <c:pt idx="892">
                  <c:v>-2.0635151116582304</c:v>
                </c:pt>
                <c:pt idx="893">
                  <c:v>-2.5094226416000081</c:v>
                </c:pt>
                <c:pt idx="894">
                  <c:v>-0.91297625139257665</c:v>
                </c:pt>
                <c:pt idx="895">
                  <c:v>1.8303454485281896</c:v>
                </c:pt>
                <c:pt idx="896">
                  <c:v>4.9431334827729048</c:v>
                </c:pt>
                <c:pt idx="897">
                  <c:v>6.881326286201352</c:v>
                </c:pt>
                <c:pt idx="898">
                  <c:v>7.2741715794112327</c:v>
                </c:pt>
                <c:pt idx="899">
                  <c:v>6.0807516561685215</c:v>
                </c:pt>
                <c:pt idx="900">
                  <c:v>4.0847123776909751</c:v>
                </c:pt>
                <c:pt idx="901">
                  <c:v>0.53690603852570373</c:v>
                </c:pt>
                <c:pt idx="902">
                  <c:v>-16.58033399552151</c:v>
                </c:pt>
                <c:pt idx="903">
                  <c:v>-29.580778450624095</c:v>
                </c:pt>
                <c:pt idx="904">
                  <c:v>-24.698082000907743</c:v>
                </c:pt>
                <c:pt idx="905">
                  <c:v>-14.922596880704761</c:v>
                </c:pt>
                <c:pt idx="906">
                  <c:v>-4.7257449650201382</c:v>
                </c:pt>
                <c:pt idx="907">
                  <c:v>1.9228326769944437</c:v>
                </c:pt>
                <c:pt idx="908">
                  <c:v>6.3717809100449392</c:v>
                </c:pt>
                <c:pt idx="909">
                  <c:v>13.727721457191652</c:v>
                </c:pt>
                <c:pt idx="910">
                  <c:v>22.868879705763185</c:v>
                </c:pt>
                <c:pt idx="911">
                  <c:v>26.100343847672409</c:v>
                </c:pt>
                <c:pt idx="912">
                  <c:v>19.990539844144653</c:v>
                </c:pt>
                <c:pt idx="913">
                  <c:v>14.857338698884602</c:v>
                </c:pt>
                <c:pt idx="914">
                  <c:v>21.099228383333319</c:v>
                </c:pt>
                <c:pt idx="915">
                  <c:v>21.672963862731489</c:v>
                </c:pt>
                <c:pt idx="916">
                  <c:v>15.133830612965317</c:v>
                </c:pt>
                <c:pt idx="917">
                  <c:v>10.586453948299583</c:v>
                </c:pt>
                <c:pt idx="918">
                  <c:v>6.7970940151491703</c:v>
                </c:pt>
                <c:pt idx="919">
                  <c:v>9.0636643069372713</c:v>
                </c:pt>
                <c:pt idx="920">
                  <c:v>12.542129720064937</c:v>
                </c:pt>
                <c:pt idx="921">
                  <c:v>18.176196154163435</c:v>
                </c:pt>
                <c:pt idx="922">
                  <c:v>21.180004148338902</c:v>
                </c:pt>
                <c:pt idx="923">
                  <c:v>19.375729804963179</c:v>
                </c:pt>
                <c:pt idx="924">
                  <c:v>9.0639838768029914</c:v>
                </c:pt>
                <c:pt idx="925">
                  <c:v>-1.706804432847935</c:v>
                </c:pt>
                <c:pt idx="926">
                  <c:v>-0.54908946897289368</c:v>
                </c:pt>
                <c:pt idx="927">
                  <c:v>2.1757448294238437</c:v>
                </c:pt>
                <c:pt idx="928">
                  <c:v>3.2834351258731154</c:v>
                </c:pt>
                <c:pt idx="929">
                  <c:v>4.4018944644516322</c:v>
                </c:pt>
                <c:pt idx="930">
                  <c:v>4.737586972064701</c:v>
                </c:pt>
                <c:pt idx="931">
                  <c:v>4.6997334701750919</c:v>
                </c:pt>
                <c:pt idx="932">
                  <c:v>4.2700773573557456</c:v>
                </c:pt>
                <c:pt idx="933">
                  <c:v>2.7149391230500162</c:v>
                </c:pt>
                <c:pt idx="934">
                  <c:v>3.8615121050827622E-2</c:v>
                </c:pt>
                <c:pt idx="935">
                  <c:v>-0.3754102773759011</c:v>
                </c:pt>
                <c:pt idx="936">
                  <c:v>1.3882186757689301</c:v>
                </c:pt>
                <c:pt idx="937">
                  <c:v>2.7701818090534922</c:v>
                </c:pt>
                <c:pt idx="938">
                  <c:v>3.0772911958622675</c:v>
                </c:pt>
                <c:pt idx="939">
                  <c:v>2.6804930356224221</c:v>
                </c:pt>
                <c:pt idx="940">
                  <c:v>3.3182197067588524</c:v>
                </c:pt>
                <c:pt idx="941">
                  <c:v>5.0050339884663364</c:v>
                </c:pt>
                <c:pt idx="942">
                  <c:v>5.6773533833333243</c:v>
                </c:pt>
                <c:pt idx="943">
                  <c:v>6.0050818555984762</c:v>
                </c:pt>
                <c:pt idx="944">
                  <c:v>6.689229232141698</c:v>
                </c:pt>
                <c:pt idx="945">
                  <c:v>7.3908950500000135</c:v>
                </c:pt>
                <c:pt idx="946">
                  <c:v>9.833839374107205</c:v>
                </c:pt>
                <c:pt idx="947">
                  <c:v>12.104972202289073</c:v>
                </c:pt>
                <c:pt idx="948">
                  <c:v>10.897102949483344</c:v>
                </c:pt>
                <c:pt idx="949">
                  <c:v>7.7817712825496033</c:v>
                </c:pt>
                <c:pt idx="950">
                  <c:v>2.779271784944207</c:v>
                </c:pt>
                <c:pt idx="951">
                  <c:v>-5.3534934420061422</c:v>
                </c:pt>
                <c:pt idx="952">
                  <c:v>-16.247250421485788</c:v>
                </c:pt>
                <c:pt idx="953">
                  <c:v>-23.968074362204117</c:v>
                </c:pt>
                <c:pt idx="954">
                  <c:v>-24.216494594145036</c:v>
                </c:pt>
                <c:pt idx="955">
                  <c:v>-21.34537522168333</c:v>
                </c:pt>
                <c:pt idx="956">
                  <c:v>-18.432283373279951</c:v>
                </c:pt>
                <c:pt idx="957">
                  <c:v>-9.9591534613464976</c:v>
                </c:pt>
                <c:pt idx="958">
                  <c:v>0.66793618489971762</c:v>
                </c:pt>
                <c:pt idx="959">
                  <c:v>9.6101805837448531</c:v>
                </c:pt>
                <c:pt idx="960">
                  <c:v>19.047005476473952</c:v>
                </c:pt>
                <c:pt idx="961">
                  <c:v>28.059248972482912</c:v>
                </c:pt>
                <c:pt idx="962">
                  <c:v>31.853017913088056</c:v>
                </c:pt>
                <c:pt idx="963">
                  <c:v>29.804327599259956</c:v>
                </c:pt>
                <c:pt idx="964">
                  <c:v>23.643982944418735</c:v>
                </c:pt>
                <c:pt idx="965">
                  <c:v>15.971867747568963</c:v>
                </c:pt>
                <c:pt idx="966">
                  <c:v>9.7068503704452471</c:v>
                </c:pt>
                <c:pt idx="967">
                  <c:v>6.0849365608499966</c:v>
                </c:pt>
                <c:pt idx="968">
                  <c:v>4.4164491358773414</c:v>
                </c:pt>
                <c:pt idx="969">
                  <c:v>2.0716189553076796</c:v>
                </c:pt>
                <c:pt idx="970">
                  <c:v>-2.1874082654686471</c:v>
                </c:pt>
                <c:pt idx="971">
                  <c:v>-9.9756448598074154</c:v>
                </c:pt>
                <c:pt idx="972">
                  <c:v>-19.888324073522917</c:v>
                </c:pt>
                <c:pt idx="973">
                  <c:v>-22.867796306486216</c:v>
                </c:pt>
                <c:pt idx="974">
                  <c:v>-19.976145324549201</c:v>
                </c:pt>
                <c:pt idx="975">
                  <c:v>-17.045297824074073</c:v>
                </c:pt>
                <c:pt idx="976">
                  <c:v>-14.237896165003262</c:v>
                </c:pt>
                <c:pt idx="977">
                  <c:v>-8.7056393812858293</c:v>
                </c:pt>
                <c:pt idx="978">
                  <c:v>-4.5892663473251059</c:v>
                </c:pt>
                <c:pt idx="979">
                  <c:v>-3.1230697971407406</c:v>
                </c:pt>
                <c:pt idx="980">
                  <c:v>-1.9246281411138626</c:v>
                </c:pt>
                <c:pt idx="981">
                  <c:v>-1.0823808850238681</c:v>
                </c:pt>
                <c:pt idx="982">
                  <c:v>-0.79540981706666702</c:v>
                </c:pt>
                <c:pt idx="983">
                  <c:v>-0.85272539139339032</c:v>
                </c:pt>
                <c:pt idx="984">
                  <c:v>-0.57778756327242808</c:v>
                </c:pt>
                <c:pt idx="985">
                  <c:v>-0.11490676777312248</c:v>
                </c:pt>
                <c:pt idx="986">
                  <c:v>0</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0</c:v>
                </c:pt>
                <c:pt idx="1027">
                  <c:v>0.26167535095967082</c:v>
                </c:pt>
                <c:pt idx="1028">
                  <c:v>2.1374146145333337</c:v>
                </c:pt>
                <c:pt idx="1029">
                  <c:v>6.8560454272751015</c:v>
                </c:pt>
                <c:pt idx="1030">
                  <c:v>12.023355074602263</c:v>
                </c:pt>
                <c:pt idx="1031">
                  <c:v>14.464104176954732</c:v>
                </c:pt>
                <c:pt idx="1032">
                  <c:v>15.199957519968724</c:v>
                </c:pt>
                <c:pt idx="1033">
                  <c:v>15.993570264479629</c:v>
                </c:pt>
                <c:pt idx="1034">
                  <c:v>17.016460283923937</c:v>
                </c:pt>
                <c:pt idx="1035">
                  <c:v>16.839512817001026</c:v>
                </c:pt>
                <c:pt idx="1036">
                  <c:v>15.273688794541568</c:v>
                </c:pt>
                <c:pt idx="1037">
                  <c:v>14.153565803465096</c:v>
                </c:pt>
                <c:pt idx="1038">
                  <c:v>14.835251117788705</c:v>
                </c:pt>
                <c:pt idx="1039">
                  <c:v>17.297516057825508</c:v>
                </c:pt>
                <c:pt idx="1040">
                  <c:v>19.190652964403281</c:v>
                </c:pt>
                <c:pt idx="1041">
                  <c:v>19.342643230388468</c:v>
                </c:pt>
                <c:pt idx="1042">
                  <c:v>17.046032381465398</c:v>
                </c:pt>
                <c:pt idx="1043">
                  <c:v>12.956283716157646</c:v>
                </c:pt>
                <c:pt idx="1044">
                  <c:v>9.1505011789088435</c:v>
                </c:pt>
                <c:pt idx="1045">
                  <c:v>7.182071279288877</c:v>
                </c:pt>
                <c:pt idx="1046">
                  <c:v>7.1993575244660368</c:v>
                </c:pt>
                <c:pt idx="1047">
                  <c:v>7.570989315404856</c:v>
                </c:pt>
                <c:pt idx="1048">
                  <c:v>6.2539145576899902</c:v>
                </c:pt>
                <c:pt idx="1049">
                  <c:v>2.8530379265159724</c:v>
                </c:pt>
                <c:pt idx="1050">
                  <c:v>-1.8658705804085096</c:v>
                </c:pt>
                <c:pt idx="1051">
                  <c:v>-5.4032511730377317</c:v>
                </c:pt>
                <c:pt idx="1052">
                  <c:v>-7.4294907859292278</c:v>
                </c:pt>
                <c:pt idx="1053">
                  <c:v>-9.5073595982928225</c:v>
                </c:pt>
                <c:pt idx="1054">
                  <c:v>-12.361368882035192</c:v>
                </c:pt>
                <c:pt idx="1055">
                  <c:v>-15.543931403732575</c:v>
                </c:pt>
                <c:pt idx="1056">
                  <c:v>-18.07571313333332</c:v>
                </c:pt>
                <c:pt idx="1057">
                  <c:v>-17.434427448742461</c:v>
                </c:pt>
                <c:pt idx="1058">
                  <c:v>-13.023532173902673</c:v>
                </c:pt>
                <c:pt idx="1059">
                  <c:v>-9.4629787826388831</c:v>
                </c:pt>
                <c:pt idx="1060">
                  <c:v>-6.3773141870135541</c:v>
                </c:pt>
                <c:pt idx="1061">
                  <c:v>-2.6596647439890946</c:v>
                </c:pt>
                <c:pt idx="1062">
                  <c:v>0.20475119259259186</c:v>
                </c:pt>
                <c:pt idx="1063">
                  <c:v>1.8192826742209622</c:v>
                </c:pt>
                <c:pt idx="1064">
                  <c:v>4.1193336295769534</c:v>
                </c:pt>
                <c:pt idx="1065">
                  <c:v>8.5927773257925875</c:v>
                </c:pt>
                <c:pt idx="1066">
                  <c:v>11.86537319707945</c:v>
                </c:pt>
                <c:pt idx="1067">
                  <c:v>9.3718963009388894</c:v>
                </c:pt>
                <c:pt idx="1068">
                  <c:v>5.3342837781722237</c:v>
                </c:pt>
                <c:pt idx="1069">
                  <c:v>5.4693490515999965</c:v>
                </c:pt>
                <c:pt idx="1070">
                  <c:v>8.7563973043555556</c:v>
                </c:pt>
                <c:pt idx="1071">
                  <c:v>12.867570374400005</c:v>
                </c:pt>
                <c:pt idx="1072">
                  <c:v>16.466018944964805</c:v>
                </c:pt>
                <c:pt idx="1073">
                  <c:v>21.021291018043392</c:v>
                </c:pt>
                <c:pt idx="1074">
                  <c:v>27.364435438557742</c:v>
                </c:pt>
                <c:pt idx="1075">
                  <c:v>32.645924656118162</c:v>
                </c:pt>
                <c:pt idx="1076">
                  <c:v>33.184720854030516</c:v>
                </c:pt>
                <c:pt idx="1077">
                  <c:v>30.270787628677649</c:v>
                </c:pt>
                <c:pt idx="1078">
                  <c:v>26.788642519540733</c:v>
                </c:pt>
                <c:pt idx="1079">
                  <c:v>25.097489561183629</c:v>
                </c:pt>
                <c:pt idx="1080">
                  <c:v>21.916472913377785</c:v>
                </c:pt>
                <c:pt idx="1081">
                  <c:v>14.940843133713365</c:v>
                </c:pt>
                <c:pt idx="1082">
                  <c:v>7.4604629798611048</c:v>
                </c:pt>
                <c:pt idx="1083">
                  <c:v>-0.55764859222287144</c:v>
                </c:pt>
                <c:pt idx="1084">
                  <c:v>-4.8740777577706105</c:v>
                </c:pt>
                <c:pt idx="1085">
                  <c:v>-1.4340586261726482</c:v>
                </c:pt>
                <c:pt idx="1086">
                  <c:v>4.501439195124914</c:v>
                </c:pt>
                <c:pt idx="1087">
                  <c:v>7.4766552445076195</c:v>
                </c:pt>
                <c:pt idx="1088">
                  <c:v>7.8664870363799473</c:v>
                </c:pt>
                <c:pt idx="1089">
                  <c:v>7.5112687295851641</c:v>
                </c:pt>
                <c:pt idx="1090">
                  <c:v>7.1380974332888893</c:v>
                </c:pt>
                <c:pt idx="1091">
                  <c:v>8.2576113221777909</c:v>
                </c:pt>
                <c:pt idx="1092">
                  <c:v>12.064266158789136</c:v>
                </c:pt>
                <c:pt idx="1093">
                  <c:v>17.274078791665413</c:v>
                </c:pt>
                <c:pt idx="1094">
                  <c:v>18.987900143623012</c:v>
                </c:pt>
                <c:pt idx="1095">
                  <c:v>15.85681714652778</c:v>
                </c:pt>
                <c:pt idx="1096">
                  <c:v>11.623266700483612</c:v>
                </c:pt>
                <c:pt idx="1097">
                  <c:v>7.2095839716298498</c:v>
                </c:pt>
                <c:pt idx="1098">
                  <c:v>1.5011396566132917</c:v>
                </c:pt>
                <c:pt idx="1099">
                  <c:v>-4.915331499809243</c:v>
                </c:pt>
                <c:pt idx="1100">
                  <c:v>-5.6203287953117993</c:v>
                </c:pt>
                <c:pt idx="1101">
                  <c:v>5.2491490195967001E-2</c:v>
                </c:pt>
                <c:pt idx="1102">
                  <c:v>6.700868984421394</c:v>
                </c:pt>
                <c:pt idx="1103">
                  <c:v>13.855180766622242</c:v>
                </c:pt>
                <c:pt idx="1104">
                  <c:v>20.746099210915833</c:v>
                </c:pt>
                <c:pt idx="1105">
                  <c:v>22.36615576870927</c:v>
                </c:pt>
                <c:pt idx="1106">
                  <c:v>16.942500638296536</c:v>
                </c:pt>
                <c:pt idx="1107">
                  <c:v>10.175439570341467</c:v>
                </c:pt>
                <c:pt idx="1108">
                  <c:v>4.0235233904213983</c:v>
                </c:pt>
                <c:pt idx="1109">
                  <c:v>-1.7228572569669731</c:v>
                </c:pt>
                <c:pt idx="1110">
                  <c:v>-1.3655746150205648</c:v>
                </c:pt>
                <c:pt idx="1111">
                  <c:v>4.826750691155544</c:v>
                </c:pt>
                <c:pt idx="1112">
                  <c:v>13.009370696860769</c:v>
                </c:pt>
                <c:pt idx="1113">
                  <c:v>23.681174923836831</c:v>
                </c:pt>
                <c:pt idx="1114">
                  <c:v>30.65305787434739</c:v>
                </c:pt>
                <c:pt idx="1115">
                  <c:v>26.471466651028841</c:v>
                </c:pt>
                <c:pt idx="1116">
                  <c:v>16.533770946373053</c:v>
                </c:pt>
                <c:pt idx="1117">
                  <c:v>8.6621480810653697</c:v>
                </c:pt>
                <c:pt idx="1118">
                  <c:v>1.9899165896117685</c:v>
                </c:pt>
                <c:pt idx="1119">
                  <c:v>-1.5760621225464926</c:v>
                </c:pt>
                <c:pt idx="1120">
                  <c:v>0.50319553746554679</c:v>
                </c:pt>
                <c:pt idx="1121">
                  <c:v>3.3982402895763251</c:v>
                </c:pt>
                <c:pt idx="1122">
                  <c:v>2.9270657071590396</c:v>
                </c:pt>
                <c:pt idx="1123">
                  <c:v>-2.0958648866049638</c:v>
                </c:pt>
                <c:pt idx="1124">
                  <c:v>-10.554649207223084</c:v>
                </c:pt>
                <c:pt idx="1125">
                  <c:v>-20.927967684200716</c:v>
                </c:pt>
                <c:pt idx="1126">
                  <c:v>-28.057410939405539</c:v>
                </c:pt>
                <c:pt idx="1127">
                  <c:v>-28.143869238904941</c:v>
                </c:pt>
                <c:pt idx="1128">
                  <c:v>-24.767478507494648</c:v>
                </c:pt>
                <c:pt idx="1129">
                  <c:v>-18.524950495644273</c:v>
                </c:pt>
                <c:pt idx="1130">
                  <c:v>-12.658893604960705</c:v>
                </c:pt>
                <c:pt idx="1131">
                  <c:v>-9.8839465165473559</c:v>
                </c:pt>
                <c:pt idx="1132">
                  <c:v>-8.8016687877985511</c:v>
                </c:pt>
                <c:pt idx="1133">
                  <c:v>-8.732229718274283</c:v>
                </c:pt>
                <c:pt idx="1134">
                  <c:v>-8.1613547845421834</c:v>
                </c:pt>
                <c:pt idx="1135">
                  <c:v>-6.2878288492545265</c:v>
                </c:pt>
                <c:pt idx="1136">
                  <c:v>-3.3294616118622162</c:v>
                </c:pt>
                <c:pt idx="1137">
                  <c:v>-0.48549909206440472</c:v>
                </c:pt>
                <c:pt idx="1138">
                  <c:v>1.1488772990866265</c:v>
                </c:pt>
                <c:pt idx="1139">
                  <c:v>1.7925161950426185</c:v>
                </c:pt>
                <c:pt idx="1140">
                  <c:v>2.2015880992936196</c:v>
                </c:pt>
                <c:pt idx="1141">
                  <c:v>3.2367763105350043</c:v>
                </c:pt>
                <c:pt idx="1142">
                  <c:v>5.8096630885942426</c:v>
                </c:pt>
                <c:pt idx="1143">
                  <c:v>9.3237546866389209</c:v>
                </c:pt>
                <c:pt idx="1144">
                  <c:v>9.8620859743923592</c:v>
                </c:pt>
                <c:pt idx="1145">
                  <c:v>6.0636072113267483</c:v>
                </c:pt>
                <c:pt idx="1146">
                  <c:v>-0.12945291847242699</c:v>
                </c:pt>
                <c:pt idx="1147">
                  <c:v>-8.3450815629749773</c:v>
                </c:pt>
                <c:pt idx="1148">
                  <c:v>-8.0774575384870388</c:v>
                </c:pt>
                <c:pt idx="1149">
                  <c:v>-3.35113566546111</c:v>
                </c:pt>
                <c:pt idx="1150">
                  <c:v>-0.17603584444444517</c:v>
                </c:pt>
                <c:pt idx="1151">
                  <c:v>1.1947974888888888</c:v>
                </c:pt>
                <c:pt idx="1152">
                  <c:v>2.6417882296296291</c:v>
                </c:pt>
                <c:pt idx="1153">
                  <c:v>7.3871453667816098</c:v>
                </c:pt>
                <c:pt idx="1154">
                  <c:v>15.260876852712759</c:v>
                </c:pt>
                <c:pt idx="1155">
                  <c:v>20.102037265146627</c:v>
                </c:pt>
                <c:pt idx="1156">
                  <c:v>19.566965471460694</c:v>
                </c:pt>
                <c:pt idx="1157">
                  <c:v>21.606524178839301</c:v>
                </c:pt>
                <c:pt idx="1158">
                  <c:v>27.408150133234781</c:v>
                </c:pt>
                <c:pt idx="1159">
                  <c:v>34.290223795115836</c:v>
                </c:pt>
                <c:pt idx="1160">
                  <c:v>37.868281938979401</c:v>
                </c:pt>
                <c:pt idx="1161">
                  <c:v>36.719637189806363</c:v>
                </c:pt>
                <c:pt idx="1162">
                  <c:v>35.217812984345478</c:v>
                </c:pt>
                <c:pt idx="1163">
                  <c:v>35.699556127690983</c:v>
                </c:pt>
                <c:pt idx="1164">
                  <c:v>36.683281794624499</c:v>
                </c:pt>
                <c:pt idx="1165">
                  <c:v>37.504198417466633</c:v>
                </c:pt>
                <c:pt idx="1166">
                  <c:v>30.381993361216434</c:v>
                </c:pt>
                <c:pt idx="1167">
                  <c:v>22.270889566023676</c:v>
                </c:pt>
                <c:pt idx="1168">
                  <c:v>25.118936485119793</c:v>
                </c:pt>
                <c:pt idx="1169">
                  <c:v>27.839230071294491</c:v>
                </c:pt>
                <c:pt idx="1170">
                  <c:v>27.111599131481192</c:v>
                </c:pt>
                <c:pt idx="1171">
                  <c:v>26.7912678750289</c:v>
                </c:pt>
                <c:pt idx="1172">
                  <c:v>25.883051731249992</c:v>
                </c:pt>
                <c:pt idx="1173">
                  <c:v>24.84662639750043</c:v>
                </c:pt>
                <c:pt idx="1174">
                  <c:v>24.258504465898255</c:v>
                </c:pt>
                <c:pt idx="1175">
                  <c:v>23.070410885394434</c:v>
                </c:pt>
                <c:pt idx="1176">
                  <c:v>21.774211040190984</c:v>
                </c:pt>
                <c:pt idx="1177">
                  <c:v>21.508391318690734</c:v>
                </c:pt>
                <c:pt idx="1178">
                  <c:v>22.892928114479432</c:v>
                </c:pt>
                <c:pt idx="1179">
                  <c:v>24.375698074639683</c:v>
                </c:pt>
                <c:pt idx="1180">
                  <c:v>24.75639888404374</c:v>
                </c:pt>
                <c:pt idx="1181">
                  <c:v>24.568806569080561</c:v>
                </c:pt>
                <c:pt idx="1182">
                  <c:v>23.179358388400257</c:v>
                </c:pt>
                <c:pt idx="1183">
                  <c:v>21.6890163196801</c:v>
                </c:pt>
                <c:pt idx="1184">
                  <c:v>20.726508100013262</c:v>
                </c:pt>
                <c:pt idx="1185">
                  <c:v>19.128518262334133</c:v>
                </c:pt>
                <c:pt idx="1186">
                  <c:v>16.27029078693776</c:v>
                </c:pt>
                <c:pt idx="1187">
                  <c:v>14.49772712953037</c:v>
                </c:pt>
                <c:pt idx="1188">
                  <c:v>14.49772712953037</c:v>
                </c:pt>
                <c:pt idx="1189">
                  <c:v>14.49772712953037</c:v>
                </c:pt>
                <c:pt idx="1190">
                  <c:v>14.49772712953037</c:v>
                </c:pt>
                <c:pt idx="1191">
                  <c:v>14.49772712953037</c:v>
                </c:pt>
                <c:pt idx="1192">
                  <c:v>14.49772712953037</c:v>
                </c:pt>
                <c:pt idx="1193">
                  <c:v>14.49772712953037</c:v>
                </c:pt>
                <c:pt idx="1194">
                  <c:v>14.49772712953037</c:v>
                </c:pt>
                <c:pt idx="1195">
                  <c:v>15.088581681999557</c:v>
                </c:pt>
                <c:pt idx="1196">
                  <c:v>15.116227813394293</c:v>
                </c:pt>
                <c:pt idx="1197">
                  <c:v>15.116227813394206</c:v>
                </c:pt>
                <c:pt idx="1198">
                  <c:v>17.51240615663032</c:v>
                </c:pt>
                <c:pt idx="1199">
                  <c:v>20.01231126573828</c:v>
                </c:pt>
                <c:pt idx="1200">
                  <c:v>22.56874970838701</c:v>
                </c:pt>
                <c:pt idx="1201">
                  <c:v>24.663888503729389</c:v>
                </c:pt>
                <c:pt idx="1202">
                  <c:v>23.751943808454566</c:v>
                </c:pt>
                <c:pt idx="1203">
                  <c:v>21.52675254307983</c:v>
                </c:pt>
                <c:pt idx="1204">
                  <c:v>19.208014206070736</c:v>
                </c:pt>
                <c:pt idx="1205">
                  <c:v>17.425653016023638</c:v>
                </c:pt>
                <c:pt idx="1206">
                  <c:v>16.839794191313313</c:v>
                </c:pt>
                <c:pt idx="1207">
                  <c:v>16.869579459600018</c:v>
                </c:pt>
                <c:pt idx="1208">
                  <c:v>16.89940315053672</c:v>
                </c:pt>
                <c:pt idx="1209">
                  <c:v>16.311121013529483</c:v>
                </c:pt>
                <c:pt idx="1210">
                  <c:v>15.69297672340597</c:v>
                </c:pt>
                <c:pt idx="1211">
                  <c:v>15.69297672340597</c:v>
                </c:pt>
                <c:pt idx="1212">
                  <c:v>15.074832433282459</c:v>
                </c:pt>
                <c:pt idx="1213">
                  <c:v>15.046874215351462</c:v>
                </c:pt>
                <c:pt idx="1214">
                  <c:v>15.664383860413244</c:v>
                </c:pt>
                <c:pt idx="1215">
                  <c:v>15.664383860413244</c:v>
                </c:pt>
                <c:pt idx="1216">
                  <c:v>15.046874215351551</c:v>
                </c:pt>
                <c:pt idx="1217">
                  <c:v>14.402079459599983</c:v>
                </c:pt>
                <c:pt idx="1218">
                  <c:v>14.374832771560191</c:v>
                </c:pt>
                <c:pt idx="1219">
                  <c:v>14.347624466641015</c:v>
                </c:pt>
                <c:pt idx="1220">
                  <c:v>13.705483440497934</c:v>
                </c:pt>
                <c:pt idx="1221">
                  <c:v>12.425124131237473</c:v>
                </c:pt>
                <c:pt idx="1222">
                  <c:v>11.737987110981017</c:v>
                </c:pt>
                <c:pt idx="1223">
                  <c:v>11.055000918822799</c:v>
                </c:pt>
                <c:pt idx="1224">
                  <c:v>11.567970084450726</c:v>
                </c:pt>
                <c:pt idx="1225">
                  <c:v>12.731906919370465</c:v>
                </c:pt>
                <c:pt idx="1226">
                  <c:v>13.286100852565013</c:v>
                </c:pt>
                <c:pt idx="1227">
                  <c:v>13.260211329336641</c:v>
                </c:pt>
                <c:pt idx="1228">
                  <c:v>13.20854513953191</c:v>
                </c:pt>
                <c:pt idx="1229">
                  <c:v>13.182768393896595</c:v>
                </c:pt>
                <c:pt idx="1230">
                  <c:v>12.530318530055856</c:v>
                </c:pt>
                <c:pt idx="1231">
                  <c:v>13.080036150781268</c:v>
                </c:pt>
                <c:pt idx="1232">
                  <c:v>14.252656453754767</c:v>
                </c:pt>
                <c:pt idx="1233">
                  <c:v>14.252656453754682</c:v>
                </c:pt>
                <c:pt idx="1234">
                  <c:v>14.225834905886186</c:v>
                </c:pt>
                <c:pt idx="1235">
                  <c:v>13.627364612676343</c:v>
                </c:pt>
                <c:pt idx="1236">
                  <c:v>12.380700590246217</c:v>
                </c:pt>
                <c:pt idx="1237">
                  <c:v>10.543330804291969</c:v>
                </c:pt>
                <c:pt idx="1238">
                  <c:v>8.0585287882742307</c:v>
                </c:pt>
                <c:pt idx="1239">
                  <c:v>6.1716046820872066</c:v>
                </c:pt>
                <c:pt idx="1240">
                  <c:v>5.4449191596707802</c:v>
                </c:pt>
                <c:pt idx="1241">
                  <c:v>5.9057420244610537</c:v>
                </c:pt>
                <c:pt idx="1242">
                  <c:v>6.3594482885240895</c:v>
                </c:pt>
                <c:pt idx="1243">
                  <c:v>6.2530815277777938</c:v>
                </c:pt>
                <c:pt idx="1244">
                  <c:v>6.1306051060572928</c:v>
                </c:pt>
                <c:pt idx="1245">
                  <c:v>6.5899326926839619</c:v>
                </c:pt>
                <c:pt idx="1246">
                  <c:v>5.9246621950100726</c:v>
                </c:pt>
                <c:pt idx="1247">
                  <c:v>5.2521693210706273</c:v>
                </c:pt>
                <c:pt idx="1248">
                  <c:v>5.1404916358233477</c:v>
                </c:pt>
                <c:pt idx="1249">
                  <c:v>5.0304932812756906</c:v>
                </c:pt>
                <c:pt idx="1250">
                  <c:v>5.4635129364719006</c:v>
                </c:pt>
                <c:pt idx="1251">
                  <c:v>5.9057084750738813</c:v>
                </c:pt>
                <c:pt idx="1252">
                  <c:v>5.8077571087826767</c:v>
                </c:pt>
                <c:pt idx="1253">
                  <c:v>5.7110025368859878</c:v>
                </c:pt>
                <c:pt idx="1254">
                  <c:v>5.6154362210169326</c:v>
                </c:pt>
                <c:pt idx="1255">
                  <c:v>5.5210496228090662</c:v>
                </c:pt>
                <c:pt idx="1256">
                  <c:v>5.427834203895638</c:v>
                </c:pt>
                <c:pt idx="1257">
                  <c:v>5.3357814259099889</c:v>
                </c:pt>
                <c:pt idx="1258">
                  <c:v>5.2448827504855249</c:v>
                </c:pt>
                <c:pt idx="1259">
                  <c:v>5.6622110435763906</c:v>
                </c:pt>
                <c:pt idx="1260">
                  <c:v>6.5929288406837152</c:v>
                </c:pt>
                <c:pt idx="1261">
                  <c:v>7.529477221424882</c:v>
                </c:pt>
                <c:pt idx="1262">
                  <c:v>9.4742169281340924</c:v>
                </c:pt>
                <c:pt idx="1263">
                  <c:v>11.472079582455036</c:v>
                </c:pt>
                <c:pt idx="1264">
                  <c:v>12.995134155675684</c:v>
                </c:pt>
                <c:pt idx="1265">
                  <c:v>14.073302444246979</c:v>
                </c:pt>
                <c:pt idx="1266">
                  <c:v>13.647643346856585</c:v>
                </c:pt>
                <c:pt idx="1267">
                  <c:v>13.19351950814646</c:v>
                </c:pt>
                <c:pt idx="1268">
                  <c:v>12.230536191779644</c:v>
                </c:pt>
                <c:pt idx="1269">
                  <c:v>10.204749154742574</c:v>
                </c:pt>
                <c:pt idx="1270">
                  <c:v>8.646922285924278</c:v>
                </c:pt>
                <c:pt idx="1271">
                  <c:v>7.5828812236062033</c:v>
                </c:pt>
                <c:pt idx="1272">
                  <c:v>7.0110034429377457</c:v>
                </c:pt>
                <c:pt idx="1273">
                  <c:v>7.4410945897730034</c:v>
                </c:pt>
                <c:pt idx="1274">
                  <c:v>7.8847301329467356</c:v>
                </c:pt>
                <c:pt idx="1275">
                  <c:v>8.3248360141972508</c:v>
                </c:pt>
                <c:pt idx="1276">
                  <c:v>9.766889981594197</c:v>
                </c:pt>
                <c:pt idx="1277">
                  <c:v>11.246247620483071</c:v>
                </c:pt>
                <c:pt idx="1278">
                  <c:v>11.762445807658247</c:v>
                </c:pt>
                <c:pt idx="1279">
                  <c:v>12.279944038888594</c:v>
                </c:pt>
                <c:pt idx="1280">
                  <c:v>12.82318299842308</c:v>
                </c:pt>
                <c:pt idx="1281">
                  <c:v>11.87830277828543</c:v>
                </c:pt>
                <c:pt idx="1282">
                  <c:v>11.381375694952123</c:v>
                </c:pt>
                <c:pt idx="1283">
                  <c:v>11.404005140635432</c:v>
                </c:pt>
                <c:pt idx="1284">
                  <c:v>10.90644341224033</c:v>
                </c:pt>
                <c:pt idx="1285">
                  <c:v>9.9113199554501907</c:v>
                </c:pt>
                <c:pt idx="1286">
                  <c:v>8.8773150094898892</c:v>
                </c:pt>
                <c:pt idx="1287">
                  <c:v>8.3435340203703703</c:v>
                </c:pt>
                <c:pt idx="1288">
                  <c:v>7.3012939167793824</c:v>
                </c:pt>
                <c:pt idx="1289">
                  <c:v>6.7415513581653146</c:v>
                </c:pt>
                <c:pt idx="1290">
                  <c:v>7.1634589655339083</c:v>
                </c:pt>
                <c:pt idx="1291">
                  <c:v>7.1122735156248824</c:v>
                </c:pt>
                <c:pt idx="1292">
                  <c:v>6.0772509046278183</c:v>
                </c:pt>
                <c:pt idx="1293">
                  <c:v>5.5190690587459619</c:v>
                </c:pt>
                <c:pt idx="1294">
                  <c:v>5.4452348452213988</c:v>
                </c:pt>
                <c:pt idx="1295">
                  <c:v>6.3203035080548755</c:v>
                </c:pt>
                <c:pt idx="1296">
                  <c:v>8.161699364207383</c:v>
                </c:pt>
                <c:pt idx="1297">
                  <c:v>10.029615497465459</c:v>
                </c:pt>
                <c:pt idx="1298">
                  <c:v>11.466930845688877</c:v>
                </c:pt>
                <c:pt idx="1299">
                  <c:v>12.459292558367698</c:v>
                </c:pt>
                <c:pt idx="1300">
                  <c:v>12.531528615846169</c:v>
                </c:pt>
                <c:pt idx="1301">
                  <c:v>12.103215518142992</c:v>
                </c:pt>
                <c:pt idx="1302">
                  <c:v>12.150370318218314</c:v>
                </c:pt>
                <c:pt idx="1303">
                  <c:v>12.676801202678112</c:v>
                </c:pt>
                <c:pt idx="1304">
                  <c:v>12.268778909833149</c:v>
                </c:pt>
                <c:pt idx="1305">
                  <c:v>11.32915915636136</c:v>
                </c:pt>
                <c:pt idx="1306">
                  <c:v>10.869361072427958</c:v>
                </c:pt>
                <c:pt idx="1307">
                  <c:v>10.387030825514405</c:v>
                </c:pt>
                <c:pt idx="1308">
                  <c:v>9.9047005786008508</c:v>
                </c:pt>
                <c:pt idx="1309">
                  <c:v>9.8840723508058161</c:v>
                </c:pt>
                <c:pt idx="1310">
                  <c:v>9.8840723508057486</c:v>
                </c:pt>
                <c:pt idx="1311">
                  <c:v>9.3824131690923718</c:v>
                </c:pt>
                <c:pt idx="1312">
                  <c:v>8.8820532408447441</c:v>
                </c:pt>
                <c:pt idx="1313">
                  <c:v>7.885230986628728</c:v>
                </c:pt>
                <c:pt idx="1314">
                  <c:v>7.8315002773201661</c:v>
                </c:pt>
                <c:pt idx="1315">
                  <c:v>7.7958285011574056</c:v>
                </c:pt>
                <c:pt idx="1316">
                  <c:v>5.8462236469437245</c:v>
                </c:pt>
                <c:pt idx="1317">
                  <c:v>5.2854085208377297</c:v>
                </c:pt>
                <c:pt idx="1318">
                  <c:v>6.1636381857125384</c:v>
                </c:pt>
                <c:pt idx="1319">
                  <c:v>8.8929589821601454</c:v>
                </c:pt>
                <c:pt idx="1320">
                  <c:v>13.129617790422468</c:v>
                </c:pt>
                <c:pt idx="1321">
                  <c:v>16.542351689917719</c:v>
                </c:pt>
                <c:pt idx="1322">
                  <c:v>20.13711503559923</c:v>
                </c:pt>
                <c:pt idx="1323">
                  <c:v>23.931340716081028</c:v>
                </c:pt>
                <c:pt idx="1324">
                  <c:v>26.039824009372033</c:v>
                </c:pt>
                <c:pt idx="1325">
                  <c:v>24.152131928711086</c:v>
                </c:pt>
                <c:pt idx="1326">
                  <c:v>19.484197751380542</c:v>
                </c:pt>
                <c:pt idx="1327">
                  <c:v>15.033259346679849</c:v>
                </c:pt>
                <c:pt idx="1328">
                  <c:v>12.517426731250014</c:v>
                </c:pt>
                <c:pt idx="1329">
                  <c:v>11.489301731249999</c:v>
                </c:pt>
                <c:pt idx="1330">
                  <c:v>11.489301731249999</c:v>
                </c:pt>
                <c:pt idx="1331">
                  <c:v>11.489301731249999</c:v>
                </c:pt>
                <c:pt idx="1332">
                  <c:v>10.975239231250031</c:v>
                </c:pt>
                <c:pt idx="1333">
                  <c:v>9.4127768949711434</c:v>
                </c:pt>
                <c:pt idx="1334">
                  <c:v>8.3290962645837006</c:v>
                </c:pt>
                <c:pt idx="1335">
                  <c:v>8.2725580908867808</c:v>
                </c:pt>
                <c:pt idx="1336">
                  <c:v>9.2317376954732957</c:v>
                </c:pt>
                <c:pt idx="1337">
                  <c:v>10.225943682465239</c:v>
                </c:pt>
                <c:pt idx="1338">
                  <c:v>10.711195914001804</c:v>
                </c:pt>
                <c:pt idx="1339">
                  <c:v>11.217642673261109</c:v>
                </c:pt>
                <c:pt idx="1340">
                  <c:v>11.724089432520412</c:v>
                </c:pt>
                <c:pt idx="1341">
                  <c:v>12.254269299749222</c:v>
                </c:pt>
                <c:pt idx="1342">
                  <c:v>13.801182139917698</c:v>
                </c:pt>
                <c:pt idx="1343">
                  <c:v>15.434937168725915</c:v>
                </c:pt>
                <c:pt idx="1344">
                  <c:v>15.546052556556363</c:v>
                </c:pt>
                <c:pt idx="1345">
                  <c:v>15.14234719132018</c:v>
                </c:pt>
                <c:pt idx="1346">
                  <c:v>13.672792788827763</c:v>
                </c:pt>
                <c:pt idx="1347">
                  <c:v>12.144726380681448</c:v>
                </c:pt>
                <c:pt idx="1348">
                  <c:v>10.591115269570425</c:v>
                </c:pt>
                <c:pt idx="1349">
                  <c:v>6.9314662591755587</c:v>
                </c:pt>
                <c:pt idx="1350">
                  <c:v>2.2021032135131375</c:v>
                </c:pt>
                <c:pt idx="1351">
                  <c:v>-1.45662709679177</c:v>
                </c:pt>
                <c:pt idx="1352">
                  <c:v>-3.0337035090285878</c:v>
                </c:pt>
                <c:pt idx="1353">
                  <c:v>-3.5765961595259532</c:v>
                </c:pt>
                <c:pt idx="1354">
                  <c:v>-4.0978125521520816</c:v>
                </c:pt>
                <c:pt idx="1355">
                  <c:v>-5.0616603671277893</c:v>
                </c:pt>
                <c:pt idx="1356">
                  <c:v>-6.8931975700228403</c:v>
                </c:pt>
                <c:pt idx="1357">
                  <c:v>-8.1731532746499678</c:v>
                </c:pt>
                <c:pt idx="1358">
                  <c:v>-8.9303270938331654</c:v>
                </c:pt>
                <c:pt idx="1359">
                  <c:v>-10.03666679038246</c:v>
                </c:pt>
                <c:pt idx="1360">
                  <c:v>-10.217918871068077</c:v>
                </c:pt>
                <c:pt idx="1361">
                  <c:v>-6.4590666397300209</c:v>
                </c:pt>
                <c:pt idx="1362">
                  <c:v>0.49711387140965346</c:v>
                </c:pt>
                <c:pt idx="1363">
                  <c:v>8.0652548264915502</c:v>
                </c:pt>
                <c:pt idx="1364">
                  <c:v>15.074736942141564</c:v>
                </c:pt>
                <c:pt idx="1365">
                  <c:v>16.278228508020376</c:v>
                </c:pt>
                <c:pt idx="1366">
                  <c:v>11.365252855935621</c:v>
                </c:pt>
                <c:pt idx="1367">
                  <c:v>5.0218248828789225</c:v>
                </c:pt>
                <c:pt idx="1368">
                  <c:v>-2.9398060440455613</c:v>
                </c:pt>
                <c:pt idx="1369">
                  <c:v>-5.9874201851851865</c:v>
                </c:pt>
                <c:pt idx="1370">
                  <c:v>-1.0824180526156497</c:v>
                </c:pt>
                <c:pt idx="1371">
                  <c:v>4.7713507929874428</c:v>
                </c:pt>
                <c:pt idx="1372">
                  <c:v>6.9722998670615226</c:v>
                </c:pt>
                <c:pt idx="1373">
                  <c:v>5.1381756386664597</c:v>
                </c:pt>
                <c:pt idx="1374">
                  <c:v>1.0718344299914562</c:v>
                </c:pt>
                <c:pt idx="1375">
                  <c:v>-3.9883560322652265</c:v>
                </c:pt>
                <c:pt idx="1376">
                  <c:v>-12.199320697992381</c:v>
                </c:pt>
                <c:pt idx="1377">
                  <c:v>-22.497695083813984</c:v>
                </c:pt>
                <c:pt idx="1378">
                  <c:v>-25.501234822206133</c:v>
                </c:pt>
                <c:pt idx="1379">
                  <c:v>-22.651057691409267</c:v>
                </c:pt>
                <c:pt idx="1380">
                  <c:v>-19.756243165563294</c:v>
                </c:pt>
                <c:pt idx="1381">
                  <c:v>-11.187028126215633</c:v>
                </c:pt>
                <c:pt idx="1382">
                  <c:v>2.3065374675145822</c:v>
                </c:pt>
                <c:pt idx="1383">
                  <c:v>13.46847538388135</c:v>
                </c:pt>
                <c:pt idx="1384">
                  <c:v>16.633428097650182</c:v>
                </c:pt>
                <c:pt idx="1385">
                  <c:v>12.393518878302892</c:v>
                </c:pt>
                <c:pt idx="1386">
                  <c:v>8.6032288578269807</c:v>
                </c:pt>
                <c:pt idx="1387">
                  <c:v>10.501157930344021</c:v>
                </c:pt>
                <c:pt idx="1388">
                  <c:v>16.540953689366866</c:v>
                </c:pt>
                <c:pt idx="1389">
                  <c:v>23.847419925652655</c:v>
                </c:pt>
                <c:pt idx="1390">
                  <c:v>27.971604522077552</c:v>
                </c:pt>
                <c:pt idx="1391">
                  <c:v>25.855348458827354</c:v>
                </c:pt>
                <c:pt idx="1392">
                  <c:v>19.915589797807389</c:v>
                </c:pt>
                <c:pt idx="1393">
                  <c:v>13.646599440896528</c:v>
                </c:pt>
                <c:pt idx="1394">
                  <c:v>8.5947867482895877</c:v>
                </c:pt>
                <c:pt idx="1395">
                  <c:v>5.8074256371784845</c:v>
                </c:pt>
                <c:pt idx="1396">
                  <c:v>3.6954647021032248</c:v>
                </c:pt>
                <c:pt idx="1397">
                  <c:v>1.2282612261206527</c:v>
                </c:pt>
                <c:pt idx="1398">
                  <c:v>-0.5141750906386835</c:v>
                </c:pt>
                <c:pt idx="1399">
                  <c:v>-2.1965524073325362</c:v>
                </c:pt>
                <c:pt idx="1400">
                  <c:v>-3.7944259415562502</c:v>
                </c:pt>
                <c:pt idx="1401">
                  <c:v>-4.6611666652669621</c:v>
                </c:pt>
                <c:pt idx="1402">
                  <c:v>-6.3559426339499954</c:v>
                </c:pt>
                <c:pt idx="1403">
                  <c:v>-10.998219248235394</c:v>
                </c:pt>
                <c:pt idx="1404">
                  <c:v>-18.476110251094862</c:v>
                </c:pt>
                <c:pt idx="1405">
                  <c:v>-20.63450210710198</c:v>
                </c:pt>
                <c:pt idx="1406">
                  <c:v>-14.345856497362961</c:v>
                </c:pt>
                <c:pt idx="1407">
                  <c:v>-4.6716026162814837</c:v>
                </c:pt>
                <c:pt idx="1408">
                  <c:v>2.2688998344511044</c:v>
                </c:pt>
                <c:pt idx="1409">
                  <c:v>3.8658603841812513</c:v>
                </c:pt>
                <c:pt idx="1410">
                  <c:v>3.0235304431102068</c:v>
                </c:pt>
                <c:pt idx="1411">
                  <c:v>2.1420810089100852</c:v>
                </c:pt>
                <c:pt idx="1412">
                  <c:v>1.599741979093648</c:v>
                </c:pt>
                <c:pt idx="1413">
                  <c:v>2.2501449766104158</c:v>
                </c:pt>
                <c:pt idx="1414">
                  <c:v>5.3210448863588464</c:v>
                </c:pt>
                <c:pt idx="1415">
                  <c:v>10.624473042257407</c:v>
                </c:pt>
                <c:pt idx="1416">
                  <c:v>16.291912520135817</c:v>
                </c:pt>
                <c:pt idx="1417">
                  <c:v>19.832077147659255</c:v>
                </c:pt>
                <c:pt idx="1418">
                  <c:v>19.02589445783704</c:v>
                </c:pt>
                <c:pt idx="1419">
                  <c:v>13.05002451232715</c:v>
                </c:pt>
                <c:pt idx="1420">
                  <c:v>4.5900851697701395</c:v>
                </c:pt>
                <c:pt idx="1421">
                  <c:v>-4.3411541142160885</c:v>
                </c:pt>
                <c:pt idx="1422">
                  <c:v>-9.4646673731240494</c:v>
                </c:pt>
                <c:pt idx="1423">
                  <c:v>-5.1901846764010537</c:v>
                </c:pt>
                <c:pt idx="1424">
                  <c:v>2.1246655170436557</c:v>
                </c:pt>
                <c:pt idx="1425">
                  <c:v>8.0768145589026759</c:v>
                </c:pt>
                <c:pt idx="1426">
                  <c:v>15.183385983595594</c:v>
                </c:pt>
                <c:pt idx="1427">
                  <c:v>18.089097861397239</c:v>
                </c:pt>
                <c:pt idx="1428">
                  <c:v>12.56184113779403</c:v>
                </c:pt>
                <c:pt idx="1429">
                  <c:v>4.9667293392329004</c:v>
                </c:pt>
                <c:pt idx="1430">
                  <c:v>-1.7652752597502794</c:v>
                </c:pt>
                <c:pt idx="1431">
                  <c:v>-9.1087217147800583</c:v>
                </c:pt>
                <c:pt idx="1432">
                  <c:v>-16.508230664087034</c:v>
                </c:pt>
                <c:pt idx="1433">
                  <c:v>-17.767494354504962</c:v>
                </c:pt>
                <c:pt idx="1434">
                  <c:v>-14.975969107613166</c:v>
                </c:pt>
                <c:pt idx="1435">
                  <c:v>-6.9317260241199579</c:v>
                </c:pt>
                <c:pt idx="1436">
                  <c:v>0.83855021133027019</c:v>
                </c:pt>
                <c:pt idx="1437">
                  <c:v>4.4936408154146887</c:v>
                </c:pt>
                <c:pt idx="1438">
                  <c:v>5.222656536820498</c:v>
                </c:pt>
                <c:pt idx="1439">
                  <c:v>3.6359612779835389</c:v>
                </c:pt>
                <c:pt idx="1440">
                  <c:v>1.409025533462215</c:v>
                </c:pt>
                <c:pt idx="1441">
                  <c:v>-1.2203641542195469</c:v>
                </c:pt>
                <c:pt idx="1442">
                  <c:v>-1.8735890604954706</c:v>
                </c:pt>
                <c:pt idx="1443">
                  <c:v>-1.3159936483103429E-2</c:v>
                </c:pt>
                <c:pt idx="1444">
                  <c:v>1.8135421499999997</c:v>
                </c:pt>
                <c:pt idx="1445">
                  <c:v>2.4257810357391203</c:v>
                </c:pt>
                <c:pt idx="1446">
                  <c:v>1.3965053316711651</c:v>
                </c:pt>
                <c:pt idx="1447">
                  <c:v>-2.1730077631638629</c:v>
                </c:pt>
                <c:pt idx="1448">
                  <c:v>-6.1142391608796292</c:v>
                </c:pt>
                <c:pt idx="1449">
                  <c:v>-5.5515972621618044</c:v>
                </c:pt>
                <c:pt idx="1450">
                  <c:v>-2.085566613535597</c:v>
                </c:pt>
                <c:pt idx="1451">
                  <c:v>-0.23197138958518518</c:v>
                </c:pt>
                <c:pt idx="1452">
                  <c:v>0</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0</c:v>
                </c:pt>
                <c:pt idx="1479">
                  <c:v>0.83136562139526748</c:v>
                </c:pt>
                <c:pt idx="1480">
                  <c:v>1.5793790044954732</c:v>
                </c:pt>
                <c:pt idx="1481">
                  <c:v>2.0223315572298612</c:v>
                </c:pt>
                <c:pt idx="1482">
                  <c:v>2.2363003235825358</c:v>
                </c:pt>
                <c:pt idx="1483">
                  <c:v>2.3720971299868303</c:v>
                </c:pt>
                <c:pt idx="1484">
                  <c:v>2.5511064682732507</c:v>
                </c:pt>
                <c:pt idx="1485">
                  <c:v>2.9687285759291409</c:v>
                </c:pt>
                <c:pt idx="1486">
                  <c:v>3.9061267047849535</c:v>
                </c:pt>
                <c:pt idx="1487">
                  <c:v>5.2956144266196752</c:v>
                </c:pt>
                <c:pt idx="1488">
                  <c:v>7.2112424872170813</c:v>
                </c:pt>
                <c:pt idx="1489">
                  <c:v>9.6690150527055572</c:v>
                </c:pt>
                <c:pt idx="1490">
                  <c:v>12.474886958668753</c:v>
                </c:pt>
                <c:pt idx="1491">
                  <c:v>15.297812800684484</c:v>
                </c:pt>
                <c:pt idx="1492">
                  <c:v>17.518706248106348</c:v>
                </c:pt>
                <c:pt idx="1493">
                  <c:v>18.773078844983822</c:v>
                </c:pt>
                <c:pt idx="1494">
                  <c:v>19.515066033709488</c:v>
                </c:pt>
                <c:pt idx="1495">
                  <c:v>19.389410483637228</c:v>
                </c:pt>
                <c:pt idx="1496">
                  <c:v>18.819867306103063</c:v>
                </c:pt>
                <c:pt idx="1497">
                  <c:v>17.897082570343194</c:v>
                </c:pt>
                <c:pt idx="1498">
                  <c:v>16.317222783006233</c:v>
                </c:pt>
                <c:pt idx="1499">
                  <c:v>14.411919928104593</c:v>
                </c:pt>
                <c:pt idx="1500">
                  <c:v>12.238596038872812</c:v>
                </c:pt>
                <c:pt idx="1501">
                  <c:v>11.157707969347921</c:v>
                </c:pt>
                <c:pt idx="1502">
                  <c:v>10.69880060192674</c:v>
                </c:pt>
                <c:pt idx="1503">
                  <c:v>10.50938538098335</c:v>
                </c:pt>
                <c:pt idx="1504">
                  <c:v>10.675107836957398</c:v>
                </c:pt>
                <c:pt idx="1505">
                  <c:v>10.132561716666672</c:v>
                </c:pt>
                <c:pt idx="1506">
                  <c:v>9.8999791464088229</c:v>
                </c:pt>
                <c:pt idx="1507">
                  <c:v>10.359698282536014</c:v>
                </c:pt>
                <c:pt idx="1508">
                  <c:v>11.20274657896131</c:v>
                </c:pt>
                <c:pt idx="1509">
                  <c:v>12.444757887695399</c:v>
                </c:pt>
                <c:pt idx="1510">
                  <c:v>14.860294019764623</c:v>
                </c:pt>
                <c:pt idx="1511">
                  <c:v>18.226136740364581</c:v>
                </c:pt>
                <c:pt idx="1512">
                  <c:v>21.89226819239731</c:v>
                </c:pt>
                <c:pt idx="1513">
                  <c:v>25.529226756363599</c:v>
                </c:pt>
                <c:pt idx="1514">
                  <c:v>27.87446612899879</c:v>
                </c:pt>
                <c:pt idx="1515">
                  <c:v>27.770744900626561</c:v>
                </c:pt>
                <c:pt idx="1516">
                  <c:v>24.817798731715264</c:v>
                </c:pt>
                <c:pt idx="1517">
                  <c:v>21.415256087234916</c:v>
                </c:pt>
                <c:pt idx="1518">
                  <c:v>18.665629996677183</c:v>
                </c:pt>
                <c:pt idx="1519">
                  <c:v>16.62178626286093</c:v>
                </c:pt>
                <c:pt idx="1520">
                  <c:v>14.967968516319521</c:v>
                </c:pt>
                <c:pt idx="1521">
                  <c:v>13.204693799538832</c:v>
                </c:pt>
                <c:pt idx="1522">
                  <c:v>10.928672409726632</c:v>
                </c:pt>
                <c:pt idx="1523">
                  <c:v>7.619242122016459</c:v>
                </c:pt>
                <c:pt idx="1524">
                  <c:v>2.8784411804181045</c:v>
                </c:pt>
                <c:pt idx="1525">
                  <c:v>-3.2228714892778938</c:v>
                </c:pt>
                <c:pt idx="1526">
                  <c:v>-8.2035478009333591</c:v>
                </c:pt>
                <c:pt idx="1527">
                  <c:v>-11.134806035873019</c:v>
                </c:pt>
                <c:pt idx="1528">
                  <c:v>-10.886350759806355</c:v>
                </c:pt>
                <c:pt idx="1529">
                  <c:v>-8.2083084510288042</c:v>
                </c:pt>
                <c:pt idx="1530">
                  <c:v>-4.5177943654565906</c:v>
                </c:pt>
                <c:pt idx="1531">
                  <c:v>-0.23609164665949217</c:v>
                </c:pt>
                <c:pt idx="1532">
                  <c:v>3.9356208158541195</c:v>
                </c:pt>
                <c:pt idx="1533">
                  <c:v>8.1017001851851678</c:v>
                </c:pt>
                <c:pt idx="1534">
                  <c:v>12.774783238437854</c:v>
                </c:pt>
                <c:pt idx="1535">
                  <c:v>18.490965551418327</c:v>
                </c:pt>
                <c:pt idx="1536">
                  <c:v>24.741770545863353</c:v>
                </c:pt>
                <c:pt idx="1537">
                  <c:v>29.978201299660913</c:v>
                </c:pt>
                <c:pt idx="1538">
                  <c:v>34.89961508413333</c:v>
                </c:pt>
                <c:pt idx="1539">
                  <c:v>39.015704780969543</c:v>
                </c:pt>
                <c:pt idx="1540">
                  <c:v>42.478525143624005</c:v>
                </c:pt>
                <c:pt idx="1541">
                  <c:v>45.23820267149955</c:v>
                </c:pt>
                <c:pt idx="1542">
                  <c:v>45.41704299553065</c:v>
                </c:pt>
                <c:pt idx="1543">
                  <c:v>42.577955064285</c:v>
                </c:pt>
                <c:pt idx="1544">
                  <c:v>35.759557438354506</c:v>
                </c:pt>
                <c:pt idx="1545">
                  <c:v>28.107175591538031</c:v>
                </c:pt>
                <c:pt idx="1546">
                  <c:v>22.817317638888859</c:v>
                </c:pt>
                <c:pt idx="1547">
                  <c:v>19.584182084820366</c:v>
                </c:pt>
                <c:pt idx="1548">
                  <c:v>19.136669345190359</c:v>
                </c:pt>
                <c:pt idx="1549">
                  <c:v>19.87752384701967</c:v>
                </c:pt>
                <c:pt idx="1550">
                  <c:v>21.209502493004127</c:v>
                </c:pt>
                <c:pt idx="1551">
                  <c:v>22.626472419429891</c:v>
                </c:pt>
                <c:pt idx="1552">
                  <c:v>23.470249467286628</c:v>
                </c:pt>
                <c:pt idx="1553">
                  <c:v>23.764421004683328</c:v>
                </c:pt>
                <c:pt idx="1554">
                  <c:v>24.023775338341022</c:v>
                </c:pt>
                <c:pt idx="1555">
                  <c:v>25.537142538154324</c:v>
                </c:pt>
                <c:pt idx="1556">
                  <c:v>27.726651139431478</c:v>
                </c:pt>
                <c:pt idx="1557">
                  <c:v>30.040095662854583</c:v>
                </c:pt>
                <c:pt idx="1558">
                  <c:v>33.073439093210368</c:v>
                </c:pt>
                <c:pt idx="1559">
                  <c:v>36.321536494075687</c:v>
                </c:pt>
                <c:pt idx="1560">
                  <c:v>37.765324553703621</c:v>
                </c:pt>
                <c:pt idx="1561">
                  <c:v>38.582250907948982</c:v>
                </c:pt>
                <c:pt idx="1562">
                  <c:v>39.409661111517707</c:v>
                </c:pt>
                <c:pt idx="1563">
                  <c:v>40.925518003066635</c:v>
                </c:pt>
                <c:pt idx="1564">
                  <c:v>42.527177023607926</c:v>
                </c:pt>
                <c:pt idx="1565">
                  <c:v>43.463430178148386</c:v>
                </c:pt>
                <c:pt idx="1566">
                  <c:v>45.122440425000228</c:v>
                </c:pt>
                <c:pt idx="1567">
                  <c:v>45.430866981566368</c:v>
                </c:pt>
                <c:pt idx="1568">
                  <c:v>44.153264815924004</c:v>
                </c:pt>
                <c:pt idx="1569">
                  <c:v>43.513051534630485</c:v>
                </c:pt>
                <c:pt idx="1570">
                  <c:v>42.79051354623892</c:v>
                </c:pt>
                <c:pt idx="1571">
                  <c:v>41.987617240512463</c:v>
                </c:pt>
                <c:pt idx="1572">
                  <c:v>41.106425854428814</c:v>
                </c:pt>
                <c:pt idx="1573">
                  <c:v>38.603111810057335</c:v>
                </c:pt>
                <c:pt idx="1574">
                  <c:v>35.124213606367732</c:v>
                </c:pt>
                <c:pt idx="1575">
                  <c:v>32.288284753764593</c:v>
                </c:pt>
                <c:pt idx="1576">
                  <c:v>28.551398771570362</c:v>
                </c:pt>
                <c:pt idx="1577">
                  <c:v>24.669373011548437</c:v>
                </c:pt>
                <c:pt idx="1578">
                  <c:v>21.49160710490365</c:v>
                </c:pt>
                <c:pt idx="1579">
                  <c:v>19.814238951514628</c:v>
                </c:pt>
                <c:pt idx="1580">
                  <c:v>18.14492519745373</c:v>
                </c:pt>
                <c:pt idx="1581">
                  <c:v>17.194658508471537</c:v>
                </c:pt>
                <c:pt idx="1582">
                  <c:v>16.284906139763649</c:v>
                </c:pt>
                <c:pt idx="1583">
                  <c:v>13.774603811718775</c:v>
                </c:pt>
                <c:pt idx="1584">
                  <c:v>12.026955653181897</c:v>
                </c:pt>
                <c:pt idx="1585">
                  <c:v>10.271859629629613</c:v>
                </c:pt>
                <c:pt idx="1586">
                  <c:v>8.5142451417057377</c:v>
                </c:pt>
                <c:pt idx="1587">
                  <c:v>7.5086824792152953</c:v>
                </c:pt>
                <c:pt idx="1588">
                  <c:v>8.0068198835613007</c:v>
                </c:pt>
                <c:pt idx="1589">
                  <c:v>9.9969108339693857</c:v>
                </c:pt>
                <c:pt idx="1590">
                  <c:v>12.012316370630812</c:v>
                </c:pt>
                <c:pt idx="1591">
                  <c:v>14.032890033058104</c:v>
                </c:pt>
                <c:pt idx="1592">
                  <c:v>15.368155154510591</c:v>
                </c:pt>
                <c:pt idx="1593">
                  <c:v>16.693990134963286</c:v>
                </c:pt>
                <c:pt idx="1594">
                  <c:v>18.076231257033726</c:v>
                </c:pt>
                <c:pt idx="1595">
                  <c:v>16.567209574158962</c:v>
                </c:pt>
                <c:pt idx="1596">
                  <c:v>15.003042423693101</c:v>
                </c:pt>
                <c:pt idx="1597">
                  <c:v>12.733231909851865</c:v>
                </c:pt>
                <c:pt idx="1598">
                  <c:v>9.6895206480722234</c:v>
                </c:pt>
                <c:pt idx="1599">
                  <c:v>8.0751584550705573</c:v>
                </c:pt>
                <c:pt idx="1600">
                  <c:v>6.4619645932709195</c:v>
                </c:pt>
                <c:pt idx="1601">
                  <c:v>5.5498380897280057</c:v>
                </c:pt>
                <c:pt idx="1602">
                  <c:v>6.7205026408918656</c:v>
                </c:pt>
                <c:pt idx="1603">
                  <c:v>9.2822769996265855</c:v>
                </c:pt>
                <c:pt idx="1604">
                  <c:v>11.178741859196464</c:v>
                </c:pt>
                <c:pt idx="1605">
                  <c:v>13.75763856090275</c:v>
                </c:pt>
                <c:pt idx="1606">
                  <c:v>15.72775174649553</c:v>
                </c:pt>
                <c:pt idx="1607">
                  <c:v>17.016424373238866</c:v>
                </c:pt>
                <c:pt idx="1608">
                  <c:v>18.36441048435</c:v>
                </c:pt>
                <c:pt idx="1609">
                  <c:v>19.712396595461126</c:v>
                </c:pt>
                <c:pt idx="1610">
                  <c:v>20.454588166248548</c:v>
                </c:pt>
                <c:pt idx="1611">
                  <c:v>21.164647483883041</c:v>
                </c:pt>
                <c:pt idx="1612">
                  <c:v>23.302693928992607</c:v>
                </c:pt>
                <c:pt idx="1613">
                  <c:v>25.491444307213165</c:v>
                </c:pt>
                <c:pt idx="1614">
                  <c:v>27.778179896022401</c:v>
                </c:pt>
                <c:pt idx="1615">
                  <c:v>30.132558968052408</c:v>
                </c:pt>
                <c:pt idx="1616">
                  <c:v>33.301060338430652</c:v>
                </c:pt>
                <c:pt idx="1617">
                  <c:v>35.915841908085753</c:v>
                </c:pt>
                <c:pt idx="1618">
                  <c:v>37.919897528100904</c:v>
                </c:pt>
                <c:pt idx="1619">
                  <c:v>37.861540046476279</c:v>
                </c:pt>
                <c:pt idx="1620">
                  <c:v>36.24550055162986</c:v>
                </c:pt>
                <c:pt idx="1621">
                  <c:v>34.545539475478499</c:v>
                </c:pt>
                <c:pt idx="1622">
                  <c:v>31.984542134684428</c:v>
                </c:pt>
                <c:pt idx="1623">
                  <c:v>27.820977654729269</c:v>
                </c:pt>
                <c:pt idx="1624">
                  <c:v>22.720182564966848</c:v>
                </c:pt>
                <c:pt idx="1625">
                  <c:v>18.242814973114601</c:v>
                </c:pt>
                <c:pt idx="1626">
                  <c:v>11.471825957426196</c:v>
                </c:pt>
                <c:pt idx="1627">
                  <c:v>3.886365294933289</c:v>
                </c:pt>
                <c:pt idx="1628">
                  <c:v>-2.1790408884035135</c:v>
                </c:pt>
                <c:pt idx="1629">
                  <c:v>-5.998492243621417</c:v>
                </c:pt>
                <c:pt idx="1630">
                  <c:v>-6.2028292516345118</c:v>
                </c:pt>
                <c:pt idx="1631">
                  <c:v>-2.2579908712747292</c:v>
                </c:pt>
                <c:pt idx="1632">
                  <c:v>3.6834390003343396</c:v>
                </c:pt>
                <c:pt idx="1633">
                  <c:v>10.251977226212198</c:v>
                </c:pt>
                <c:pt idx="1634">
                  <c:v>15.55031474078997</c:v>
                </c:pt>
                <c:pt idx="1635">
                  <c:v>17.533348005482107</c:v>
                </c:pt>
                <c:pt idx="1636">
                  <c:v>17.533348005482011</c:v>
                </c:pt>
                <c:pt idx="1637">
                  <c:v>15.491504071348109</c:v>
                </c:pt>
                <c:pt idx="1638">
                  <c:v>13.398757291806326</c:v>
                </c:pt>
                <c:pt idx="1639">
                  <c:v>11.958266212705796</c:v>
                </c:pt>
                <c:pt idx="1640">
                  <c:v>11.829288186799964</c:v>
                </c:pt>
                <c:pt idx="1641">
                  <c:v>13.706941433744801</c:v>
                </c:pt>
                <c:pt idx="1642">
                  <c:v>16.945968582964849</c:v>
                </c:pt>
                <c:pt idx="1643">
                  <c:v>21.592285167236916</c:v>
                </c:pt>
                <c:pt idx="1644">
                  <c:v>25.743246520133248</c:v>
                </c:pt>
                <c:pt idx="1645">
                  <c:v>29.352458368088939</c:v>
                </c:pt>
                <c:pt idx="1646">
                  <c:v>32.47280477250856</c:v>
                </c:pt>
                <c:pt idx="1647">
                  <c:v>35.016197393632957</c:v>
                </c:pt>
                <c:pt idx="1648">
                  <c:v>37.707047779780744</c:v>
                </c:pt>
                <c:pt idx="1649">
                  <c:v>39.112450239201351</c:v>
                </c:pt>
                <c:pt idx="1650">
                  <c:v>39.837777613746027</c:v>
                </c:pt>
                <c:pt idx="1651">
                  <c:v>39.141238295134656</c:v>
                </c:pt>
                <c:pt idx="1652">
                  <c:v>37.593470840366983</c:v>
                </c:pt>
                <c:pt idx="1653">
                  <c:v>36.687617950745832</c:v>
                </c:pt>
                <c:pt idx="1654">
                  <c:v>34.974614537448524</c:v>
                </c:pt>
                <c:pt idx="1655">
                  <c:v>33.876600917346444</c:v>
                </c:pt>
                <c:pt idx="1656">
                  <c:v>34.253918747792646</c:v>
                </c:pt>
                <c:pt idx="1657">
                  <c:v>34.634211724668376</c:v>
                </c:pt>
                <c:pt idx="1658">
                  <c:v>35.017500087064974</c:v>
                </c:pt>
                <c:pt idx="1659">
                  <c:v>35.403804074074024</c:v>
                </c:pt>
                <c:pt idx="1660">
                  <c:v>35.793143924786811</c:v>
                </c:pt>
                <c:pt idx="1661">
                  <c:v>35.413811483232898</c:v>
                </c:pt>
                <c:pt idx="1662">
                  <c:v>35.755238297058057</c:v>
                </c:pt>
                <c:pt idx="1663">
                  <c:v>36.148341833488708</c:v>
                </c:pt>
                <c:pt idx="1664">
                  <c:v>34.923480254425812</c:v>
                </c:pt>
                <c:pt idx="1665">
                  <c:v>34.425290899804153</c:v>
                </c:pt>
                <c:pt idx="1666">
                  <c:v>33.127949765303491</c:v>
                </c:pt>
                <c:pt idx="1667">
                  <c:v>31.725018179698125</c:v>
                </c:pt>
                <c:pt idx="1668">
                  <c:v>31.111108880151964</c:v>
                </c:pt>
                <c:pt idx="1669">
                  <c:v>30.447795169694796</c:v>
                </c:pt>
                <c:pt idx="1670">
                  <c:v>29.781122208882298</c:v>
                </c:pt>
                <c:pt idx="1671">
                  <c:v>28.263526981005523</c:v>
                </c:pt>
                <c:pt idx="1672">
                  <c:v>27.502900478590892</c:v>
                </c:pt>
                <c:pt idx="1673">
                  <c:v>27.545784708169567</c:v>
                </c:pt>
                <c:pt idx="1674">
                  <c:v>26.783354477789651</c:v>
                </c:pt>
                <c:pt idx="1675">
                  <c:v>25.977989894456247</c:v>
                </c:pt>
                <c:pt idx="1676">
                  <c:v>25.17262531112284</c:v>
                </c:pt>
                <c:pt idx="1677">
                  <c:v>23.522135016811433</c:v>
                </c:pt>
                <c:pt idx="1678">
                  <c:v>21.835841795820365</c:v>
                </c:pt>
                <c:pt idx="1679">
                  <c:v>20.919410299729893</c:v>
                </c:pt>
                <c:pt idx="1680">
                  <c:v>20.806888783333378</c:v>
                </c:pt>
                <c:pt idx="1681">
                  <c:v>22.290313216371938</c:v>
                </c:pt>
                <c:pt idx="1682">
                  <c:v>24.643128197932434</c:v>
                </c:pt>
                <c:pt idx="1683">
                  <c:v>27.03447079052512</c:v>
                </c:pt>
                <c:pt idx="1684">
                  <c:v>30.312725392497804</c:v>
                </c:pt>
                <c:pt idx="1685">
                  <c:v>32.094762205193604</c:v>
                </c:pt>
                <c:pt idx="1686">
                  <c:v>32.280830221746264</c:v>
                </c:pt>
                <c:pt idx="1687">
                  <c:v>32.467698947350911</c:v>
                </c:pt>
                <c:pt idx="1688">
                  <c:v>31.038295294609632</c:v>
                </c:pt>
                <c:pt idx="1689">
                  <c:v>29.510280504294588</c:v>
                </c:pt>
                <c:pt idx="1690">
                  <c:v>28.788466700816759</c:v>
                </c:pt>
                <c:pt idx="1691">
                  <c:v>28.020828072749229</c:v>
                </c:pt>
                <c:pt idx="1692">
                  <c:v>28.064316391769452</c:v>
                </c:pt>
                <c:pt idx="1693">
                  <c:v>28.1078553085182</c:v>
                </c:pt>
                <c:pt idx="1694">
                  <c:v>28.151444862525029</c:v>
                </c:pt>
                <c:pt idx="1695">
                  <c:v>28.195085093318998</c:v>
                </c:pt>
                <c:pt idx="1696">
                  <c:v>28.238776040429528</c:v>
                </c:pt>
                <c:pt idx="1697">
                  <c:v>28.282517743386602</c:v>
                </c:pt>
                <c:pt idx="1698">
                  <c:v>27.510156692336786</c:v>
                </c:pt>
                <c:pt idx="1699">
                  <c:v>25.87784959357144</c:v>
                </c:pt>
                <c:pt idx="1700">
                  <c:v>24.204923221781893</c:v>
                </c:pt>
                <c:pt idx="1701">
                  <c:v>23.309587408133627</c:v>
                </c:pt>
                <c:pt idx="1702">
                  <c:v>23.229973364073793</c:v>
                </c:pt>
                <c:pt idx="1703">
                  <c:v>22.338850835094892</c:v>
                </c:pt>
                <c:pt idx="1704">
                  <c:v>22.22201661540576</c:v>
                </c:pt>
                <c:pt idx="1705">
                  <c:v>22.952917208189984</c:v>
                </c:pt>
                <c:pt idx="1706">
                  <c:v>22.874212144414777</c:v>
                </c:pt>
                <c:pt idx="1707">
                  <c:v>23.601707435005167</c:v>
                </c:pt>
                <c:pt idx="1708">
                  <c:v>24.367260727789564</c:v>
                </c:pt>
                <c:pt idx="1709">
                  <c:v>24.326864955083103</c:v>
                </c:pt>
                <c:pt idx="1710">
                  <c:v>25.894709892171107</c:v>
                </c:pt>
                <c:pt idx="1711">
                  <c:v>27.545784708169567</c:v>
                </c:pt>
                <c:pt idx="1712">
                  <c:v>28.394083644456231</c:v>
                </c:pt>
                <c:pt idx="1713">
                  <c:v>30.094639915641984</c:v>
                </c:pt>
                <c:pt idx="1714">
                  <c:v>31.03829529460975</c:v>
                </c:pt>
                <c:pt idx="1715">
                  <c:v>31.986211788911501</c:v>
                </c:pt>
                <c:pt idx="1716">
                  <c:v>32.9857372529627</c:v>
                </c:pt>
                <c:pt idx="1717">
                  <c:v>33.991150073633648</c:v>
                </c:pt>
                <c:pt idx="1718">
                  <c:v>35.051526016435176</c:v>
                </c:pt>
                <c:pt idx="1719">
                  <c:v>36.119523235432695</c:v>
                </c:pt>
                <c:pt idx="1720">
                  <c:v>36.420379069625753</c:v>
                </c:pt>
                <c:pt idx="1721">
                  <c:v>35.014813267001479</c:v>
                </c:pt>
                <c:pt idx="1722">
                  <c:v>32.718211714531854</c:v>
                </c:pt>
                <c:pt idx="1723">
                  <c:v>30.315528194818203</c:v>
                </c:pt>
                <c:pt idx="1724">
                  <c:v>27.861474857352032</c:v>
                </c:pt>
                <c:pt idx="1725">
                  <c:v>22.821639305929018</c:v>
                </c:pt>
                <c:pt idx="1726">
                  <c:v>15.986058914349284</c:v>
                </c:pt>
                <c:pt idx="1727">
                  <c:v>8.261564396666607</c:v>
                </c:pt>
                <c:pt idx="1728">
                  <c:v>-0.28217303364453922</c:v>
                </c:pt>
                <c:pt idx="1729">
                  <c:v>-8.7098879074492945</c:v>
                </c:pt>
                <c:pt idx="1730">
                  <c:v>-13.761946286351101</c:v>
                </c:pt>
                <c:pt idx="1731">
                  <c:v>-15.520262590841101</c:v>
                </c:pt>
                <c:pt idx="1732">
                  <c:v>-15.67885469935695</c:v>
                </c:pt>
                <c:pt idx="1733">
                  <c:v>-14.322627669344824</c:v>
                </c:pt>
                <c:pt idx="1734">
                  <c:v>-12.995340497752823</c:v>
                </c:pt>
                <c:pt idx="1735">
                  <c:v>-12.406547950673003</c:v>
                </c:pt>
                <c:pt idx="1736">
                  <c:v>-13.213443160272011</c:v>
                </c:pt>
                <c:pt idx="1737">
                  <c:v>-13.290633140803493</c:v>
                </c:pt>
                <c:pt idx="1738">
                  <c:v>-12.676609080776915</c:v>
                </c:pt>
                <c:pt idx="1739">
                  <c:v>-11.419352680442977</c:v>
                </c:pt>
                <c:pt idx="1740">
                  <c:v>-8.2813184441959162</c:v>
                </c:pt>
                <c:pt idx="1741">
                  <c:v>-3.9852154696076281</c:v>
                </c:pt>
                <c:pt idx="1742">
                  <c:v>-1.0197955403999281</c:v>
                </c:pt>
                <c:pt idx="1743">
                  <c:v>0.66111358070801551</c:v>
                </c:pt>
                <c:pt idx="1744">
                  <c:v>2.3274458283999477</c:v>
                </c:pt>
                <c:pt idx="1745">
                  <c:v>2.7816412302590527</c:v>
                </c:pt>
                <c:pt idx="1746">
                  <c:v>2.6379009783835361</c:v>
                </c:pt>
                <c:pt idx="1747">
                  <c:v>3.6630373951500155</c:v>
                </c:pt>
                <c:pt idx="1748">
                  <c:v>4.6984941908693756</c:v>
                </c:pt>
                <c:pt idx="1749">
                  <c:v>5.7159445412553156</c:v>
                </c:pt>
                <c:pt idx="1750">
                  <c:v>7.3201663621793722</c:v>
                </c:pt>
                <c:pt idx="1751">
                  <c:v>7.7923363840437476</c:v>
                </c:pt>
                <c:pt idx="1752">
                  <c:v>7.6967449496619293</c:v>
                </c:pt>
                <c:pt idx="1753">
                  <c:v>7.6020290931582029</c:v>
                </c:pt>
                <c:pt idx="1754">
                  <c:v>7.5081838733481465</c:v>
                </c:pt>
                <c:pt idx="1755">
                  <c:v>7.4152043490473485</c:v>
                </c:pt>
                <c:pt idx="1756">
                  <c:v>7.323085579071396</c:v>
                </c:pt>
                <c:pt idx="1757">
                  <c:v>6.6853932240877603</c:v>
                </c:pt>
                <c:pt idx="1758">
                  <c:v>6.5808082624132238</c:v>
                </c:pt>
                <c:pt idx="1759">
                  <c:v>6.4945839268261603</c:v>
                </c:pt>
                <c:pt idx="1760">
                  <c:v>5.856582658981055</c:v>
                </c:pt>
                <c:pt idx="1761">
                  <c:v>5.7592307571829044</c:v>
                </c:pt>
                <c:pt idx="1762">
                  <c:v>5.6630713805958681</c:v>
                </c:pt>
                <c:pt idx="1763">
                  <c:v>5.5680959908532763</c:v>
                </c:pt>
                <c:pt idx="1764">
                  <c:v>4.9538870989712089</c:v>
                </c:pt>
                <c:pt idx="1765">
                  <c:v>3.3024712892322046</c:v>
                </c:pt>
                <c:pt idx="1766">
                  <c:v>0.12729827983702147</c:v>
                </c:pt>
                <c:pt idx="1767">
                  <c:v>-3.9988503335308372</c:v>
                </c:pt>
                <c:pt idx="1768">
                  <c:v>-8.9607276275611127</c:v>
                </c:pt>
                <c:pt idx="1769">
                  <c:v>-14.11079875654837</c:v>
                </c:pt>
                <c:pt idx="1770">
                  <c:v>-17.910923479395134</c:v>
                </c:pt>
                <c:pt idx="1771">
                  <c:v>-19.078334981660941</c:v>
                </c:pt>
                <c:pt idx="1772">
                  <c:v>-18.382382541151483</c:v>
                </c:pt>
                <c:pt idx="1773">
                  <c:v>-16.863910070824783</c:v>
                </c:pt>
                <c:pt idx="1774">
                  <c:v>-14.307035384410428</c:v>
                </c:pt>
                <c:pt idx="1775">
                  <c:v>-11.607823174305553</c:v>
                </c:pt>
                <c:pt idx="1776">
                  <c:v>-10.175871043216658</c:v>
                </c:pt>
                <c:pt idx="1777">
                  <c:v>-10.14801482803888</c:v>
                </c:pt>
                <c:pt idx="1778">
                  <c:v>-11.322506045873917</c:v>
                </c:pt>
                <c:pt idx="1779">
                  <c:v>-13.124233914711118</c:v>
                </c:pt>
                <c:pt idx="1780">
                  <c:v>-14.216701942795131</c:v>
                </c:pt>
                <c:pt idx="1781">
                  <c:v>-13.625518450796065</c:v>
                </c:pt>
                <c:pt idx="1782">
                  <c:v>-11.570296158895465</c:v>
                </c:pt>
                <c:pt idx="1783">
                  <c:v>-8.9162254747539045</c:v>
                </c:pt>
                <c:pt idx="1784">
                  <c:v>-6.2900032426343921</c:v>
                </c:pt>
                <c:pt idx="1785">
                  <c:v>-4.6031850537233279</c:v>
                </c:pt>
                <c:pt idx="1786">
                  <c:v>-3.7960578473123245</c:v>
                </c:pt>
                <c:pt idx="1787">
                  <c:v>-3.3824498874386837</c:v>
                </c:pt>
                <c:pt idx="1788">
                  <c:v>-3.275066803385414</c:v>
                </c:pt>
                <c:pt idx="1789">
                  <c:v>-3.5159737823077433</c:v>
                </c:pt>
                <c:pt idx="1790">
                  <c:v>-3.9407093234113169</c:v>
                </c:pt>
                <c:pt idx="1791">
                  <c:v>-4.2507201603620093</c:v>
                </c:pt>
                <c:pt idx="1792">
                  <c:v>-4.0829131219414361</c:v>
                </c:pt>
                <c:pt idx="1793">
                  <c:v>-3.0578897416164366</c:v>
                </c:pt>
                <c:pt idx="1794">
                  <c:v>-2.3573955991818929</c:v>
                </c:pt>
                <c:pt idx="1795">
                  <c:v>0</c:v>
                </c:pt>
                <c:pt idx="1796">
                  <c:v>0</c:v>
                </c:pt>
                <c:pt idx="1797">
                  <c:v>0</c:v>
                </c:pt>
                <c:pt idx="1798">
                  <c:v>0</c:v>
                </c:pt>
                <c:pt idx="1799">
                  <c:v>0</c:v>
                </c:pt>
                <c:pt idx="1800">
                  <c:v>0</c:v>
                </c:pt>
              </c:numCache>
            </c:numRef>
          </c:yVal>
          <c:smooth val="1"/>
        </c:ser>
        <c:axId val="97820032"/>
        <c:axId val="96339072"/>
      </c:scatterChart>
      <c:valAx>
        <c:axId val="97820032"/>
        <c:scaling>
          <c:orientation val="minMax"/>
          <c:max val="1800"/>
          <c:min val="0"/>
        </c:scaling>
        <c:axPos val="b"/>
        <c:numFmt formatCode="General" sourceLinked="1"/>
        <c:tickLblPos val="nextTo"/>
        <c:crossAx val="96339072"/>
        <c:crosses val="autoZero"/>
        <c:crossBetween val="midCat"/>
        <c:majorUnit val="500"/>
      </c:valAx>
      <c:valAx>
        <c:axId val="96339072"/>
        <c:scaling>
          <c:orientation val="minMax"/>
        </c:scaling>
        <c:axPos val="l"/>
        <c:majorGridlines/>
        <c:numFmt formatCode="General" sourceLinked="1"/>
        <c:tickLblPos val="nextTo"/>
        <c:crossAx val="97820032"/>
        <c:crosses val="autoZero"/>
        <c:crossBetween val="midCat"/>
      </c:valAx>
    </c:plotArea>
    <c:legend>
      <c:legendPos val="b"/>
      <c:layout/>
      <c:txPr>
        <a:bodyPr/>
        <a:lstStyle/>
        <a:p>
          <a:pPr>
            <a:defRPr sz="1200"/>
          </a:pPr>
          <a:endParaRPr lang="en-US"/>
        </a:p>
      </c:txPr>
    </c:legend>
    <c:plotVisOnly val="1"/>
  </c:chart>
  <c:externalData r:id="rId1"/>
</c:chartSpace>
</file>

<file path=ppt/charts/chart3.xml><?xml version="1.0" encoding="utf-8"?>
<c:chartSpace xmlns:c="http://schemas.openxmlformats.org/drawingml/2006/chart" xmlns:a="http://schemas.openxmlformats.org/drawingml/2006/main" xmlns:r="http://schemas.openxmlformats.org/officeDocument/2006/relationships">
  <c:lang val="en-US"/>
  <c:chart>
    <c:plotArea>
      <c:layout/>
      <c:barChart>
        <c:barDir val="col"/>
        <c:grouping val="clustered"/>
        <c:ser>
          <c:idx val="0"/>
          <c:order val="0"/>
          <c:tx>
            <c:v>power</c:v>
          </c:tx>
          <c:spPr>
            <a:solidFill>
              <a:schemeClr val="accent1"/>
            </a:solidFill>
            <a:ln>
              <a:noFill/>
            </a:ln>
            <a:effectLst/>
          </c:spPr>
          <c:cat>
            <c:numRef>
              <c:f>WLTC_class_3!$C$3:$C$1803</c:f>
              <c:numCache>
                <c:formatCode>General</c:formatCode>
                <c:ptCount val="18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pt idx="1561">
                  <c:v>1561</c:v>
                </c:pt>
                <c:pt idx="1562">
                  <c:v>1562</c:v>
                </c:pt>
                <c:pt idx="1563">
                  <c:v>1563</c:v>
                </c:pt>
                <c:pt idx="1564">
                  <c:v>1564</c:v>
                </c:pt>
                <c:pt idx="1565">
                  <c:v>1565</c:v>
                </c:pt>
                <c:pt idx="1566">
                  <c:v>1566</c:v>
                </c:pt>
                <c:pt idx="1567">
                  <c:v>1567</c:v>
                </c:pt>
                <c:pt idx="1568">
                  <c:v>1568</c:v>
                </c:pt>
                <c:pt idx="1569">
                  <c:v>1569</c:v>
                </c:pt>
                <c:pt idx="1570">
                  <c:v>1570</c:v>
                </c:pt>
                <c:pt idx="1571">
                  <c:v>1571</c:v>
                </c:pt>
                <c:pt idx="1572">
                  <c:v>1572</c:v>
                </c:pt>
                <c:pt idx="1573">
                  <c:v>1573</c:v>
                </c:pt>
                <c:pt idx="1574">
                  <c:v>1574</c:v>
                </c:pt>
                <c:pt idx="1575">
                  <c:v>1575</c:v>
                </c:pt>
                <c:pt idx="1576">
                  <c:v>1576</c:v>
                </c:pt>
                <c:pt idx="1577">
                  <c:v>1577</c:v>
                </c:pt>
                <c:pt idx="1578">
                  <c:v>1578</c:v>
                </c:pt>
                <c:pt idx="1579">
                  <c:v>1579</c:v>
                </c:pt>
                <c:pt idx="1580">
                  <c:v>1580</c:v>
                </c:pt>
                <c:pt idx="1581">
                  <c:v>1581</c:v>
                </c:pt>
                <c:pt idx="1582">
                  <c:v>1582</c:v>
                </c:pt>
                <c:pt idx="1583">
                  <c:v>1583</c:v>
                </c:pt>
                <c:pt idx="1584">
                  <c:v>1584</c:v>
                </c:pt>
                <c:pt idx="1585">
                  <c:v>1585</c:v>
                </c:pt>
                <c:pt idx="1586">
                  <c:v>1586</c:v>
                </c:pt>
                <c:pt idx="1587">
                  <c:v>1587</c:v>
                </c:pt>
                <c:pt idx="1588">
                  <c:v>1588</c:v>
                </c:pt>
                <c:pt idx="1589">
                  <c:v>1589</c:v>
                </c:pt>
                <c:pt idx="1590">
                  <c:v>1590</c:v>
                </c:pt>
                <c:pt idx="1591">
                  <c:v>1591</c:v>
                </c:pt>
                <c:pt idx="1592">
                  <c:v>1592</c:v>
                </c:pt>
                <c:pt idx="1593">
                  <c:v>1593</c:v>
                </c:pt>
                <c:pt idx="1594">
                  <c:v>1594</c:v>
                </c:pt>
                <c:pt idx="1595">
                  <c:v>1595</c:v>
                </c:pt>
                <c:pt idx="1596">
                  <c:v>1596</c:v>
                </c:pt>
                <c:pt idx="1597">
                  <c:v>1597</c:v>
                </c:pt>
                <c:pt idx="1598">
                  <c:v>1598</c:v>
                </c:pt>
                <c:pt idx="1599">
                  <c:v>1599</c:v>
                </c:pt>
                <c:pt idx="1600">
                  <c:v>1600</c:v>
                </c:pt>
                <c:pt idx="1601">
                  <c:v>1601</c:v>
                </c:pt>
                <c:pt idx="1602">
                  <c:v>1602</c:v>
                </c:pt>
                <c:pt idx="1603">
                  <c:v>1603</c:v>
                </c:pt>
                <c:pt idx="1604">
                  <c:v>1604</c:v>
                </c:pt>
                <c:pt idx="1605">
                  <c:v>1605</c:v>
                </c:pt>
                <c:pt idx="1606">
                  <c:v>1606</c:v>
                </c:pt>
                <c:pt idx="1607">
                  <c:v>1607</c:v>
                </c:pt>
                <c:pt idx="1608">
                  <c:v>1608</c:v>
                </c:pt>
                <c:pt idx="1609">
                  <c:v>1609</c:v>
                </c:pt>
                <c:pt idx="1610">
                  <c:v>1610</c:v>
                </c:pt>
                <c:pt idx="1611">
                  <c:v>1611</c:v>
                </c:pt>
                <c:pt idx="1612">
                  <c:v>1612</c:v>
                </c:pt>
                <c:pt idx="1613">
                  <c:v>1613</c:v>
                </c:pt>
                <c:pt idx="1614">
                  <c:v>1614</c:v>
                </c:pt>
                <c:pt idx="1615">
                  <c:v>1615</c:v>
                </c:pt>
                <c:pt idx="1616">
                  <c:v>1616</c:v>
                </c:pt>
                <c:pt idx="1617">
                  <c:v>1617</c:v>
                </c:pt>
                <c:pt idx="1618">
                  <c:v>1618</c:v>
                </c:pt>
                <c:pt idx="1619">
                  <c:v>1619</c:v>
                </c:pt>
                <c:pt idx="1620">
                  <c:v>1620</c:v>
                </c:pt>
                <c:pt idx="1621">
                  <c:v>1621</c:v>
                </c:pt>
                <c:pt idx="1622">
                  <c:v>1622</c:v>
                </c:pt>
                <c:pt idx="1623">
                  <c:v>1623</c:v>
                </c:pt>
                <c:pt idx="1624">
                  <c:v>1624</c:v>
                </c:pt>
                <c:pt idx="1625">
                  <c:v>1625</c:v>
                </c:pt>
                <c:pt idx="1626">
                  <c:v>1626</c:v>
                </c:pt>
                <c:pt idx="1627">
                  <c:v>1627</c:v>
                </c:pt>
                <c:pt idx="1628">
                  <c:v>1628</c:v>
                </c:pt>
                <c:pt idx="1629">
                  <c:v>1629</c:v>
                </c:pt>
                <c:pt idx="1630">
                  <c:v>1630</c:v>
                </c:pt>
                <c:pt idx="1631">
                  <c:v>1631</c:v>
                </c:pt>
                <c:pt idx="1632">
                  <c:v>1632</c:v>
                </c:pt>
                <c:pt idx="1633">
                  <c:v>1633</c:v>
                </c:pt>
                <c:pt idx="1634">
                  <c:v>1634</c:v>
                </c:pt>
                <c:pt idx="1635">
                  <c:v>1635</c:v>
                </c:pt>
                <c:pt idx="1636">
                  <c:v>1636</c:v>
                </c:pt>
                <c:pt idx="1637">
                  <c:v>1637</c:v>
                </c:pt>
                <c:pt idx="1638">
                  <c:v>1638</c:v>
                </c:pt>
                <c:pt idx="1639">
                  <c:v>1639</c:v>
                </c:pt>
                <c:pt idx="1640">
                  <c:v>1640</c:v>
                </c:pt>
                <c:pt idx="1641">
                  <c:v>1641</c:v>
                </c:pt>
                <c:pt idx="1642">
                  <c:v>1642</c:v>
                </c:pt>
                <c:pt idx="1643">
                  <c:v>1643</c:v>
                </c:pt>
                <c:pt idx="1644">
                  <c:v>1644</c:v>
                </c:pt>
                <c:pt idx="1645">
                  <c:v>1645</c:v>
                </c:pt>
                <c:pt idx="1646">
                  <c:v>1646</c:v>
                </c:pt>
                <c:pt idx="1647">
                  <c:v>1647</c:v>
                </c:pt>
                <c:pt idx="1648">
                  <c:v>1648</c:v>
                </c:pt>
                <c:pt idx="1649">
                  <c:v>1649</c:v>
                </c:pt>
                <c:pt idx="1650">
                  <c:v>1650</c:v>
                </c:pt>
                <c:pt idx="1651">
                  <c:v>1651</c:v>
                </c:pt>
                <c:pt idx="1652">
                  <c:v>1652</c:v>
                </c:pt>
                <c:pt idx="1653">
                  <c:v>1653</c:v>
                </c:pt>
                <c:pt idx="1654">
                  <c:v>1654</c:v>
                </c:pt>
                <c:pt idx="1655">
                  <c:v>1655</c:v>
                </c:pt>
                <c:pt idx="1656">
                  <c:v>1656</c:v>
                </c:pt>
                <c:pt idx="1657">
                  <c:v>1657</c:v>
                </c:pt>
                <c:pt idx="1658">
                  <c:v>1658</c:v>
                </c:pt>
                <c:pt idx="1659">
                  <c:v>1659</c:v>
                </c:pt>
                <c:pt idx="1660">
                  <c:v>1660</c:v>
                </c:pt>
                <c:pt idx="1661">
                  <c:v>1661</c:v>
                </c:pt>
                <c:pt idx="1662">
                  <c:v>1662</c:v>
                </c:pt>
                <c:pt idx="1663">
                  <c:v>1663</c:v>
                </c:pt>
                <c:pt idx="1664">
                  <c:v>1664</c:v>
                </c:pt>
                <c:pt idx="1665">
                  <c:v>1665</c:v>
                </c:pt>
                <c:pt idx="1666">
                  <c:v>1666</c:v>
                </c:pt>
                <c:pt idx="1667">
                  <c:v>1667</c:v>
                </c:pt>
                <c:pt idx="1668">
                  <c:v>1668</c:v>
                </c:pt>
                <c:pt idx="1669">
                  <c:v>1669</c:v>
                </c:pt>
                <c:pt idx="1670">
                  <c:v>1670</c:v>
                </c:pt>
                <c:pt idx="1671">
                  <c:v>1671</c:v>
                </c:pt>
                <c:pt idx="1672">
                  <c:v>1672</c:v>
                </c:pt>
                <c:pt idx="1673">
                  <c:v>1673</c:v>
                </c:pt>
                <c:pt idx="1674">
                  <c:v>1674</c:v>
                </c:pt>
                <c:pt idx="1675">
                  <c:v>1675</c:v>
                </c:pt>
                <c:pt idx="1676">
                  <c:v>1676</c:v>
                </c:pt>
                <c:pt idx="1677">
                  <c:v>1677</c:v>
                </c:pt>
                <c:pt idx="1678">
                  <c:v>1678</c:v>
                </c:pt>
                <c:pt idx="1679">
                  <c:v>1679</c:v>
                </c:pt>
                <c:pt idx="1680">
                  <c:v>1680</c:v>
                </c:pt>
                <c:pt idx="1681">
                  <c:v>1681</c:v>
                </c:pt>
                <c:pt idx="1682">
                  <c:v>1682</c:v>
                </c:pt>
                <c:pt idx="1683">
                  <c:v>1683</c:v>
                </c:pt>
                <c:pt idx="1684">
                  <c:v>1684</c:v>
                </c:pt>
                <c:pt idx="1685">
                  <c:v>1685</c:v>
                </c:pt>
                <c:pt idx="1686">
                  <c:v>1686</c:v>
                </c:pt>
                <c:pt idx="1687">
                  <c:v>1687</c:v>
                </c:pt>
                <c:pt idx="1688">
                  <c:v>1688</c:v>
                </c:pt>
                <c:pt idx="1689">
                  <c:v>1689</c:v>
                </c:pt>
                <c:pt idx="1690">
                  <c:v>1690</c:v>
                </c:pt>
                <c:pt idx="1691">
                  <c:v>1691</c:v>
                </c:pt>
                <c:pt idx="1692">
                  <c:v>1692</c:v>
                </c:pt>
                <c:pt idx="1693">
                  <c:v>1693</c:v>
                </c:pt>
                <c:pt idx="1694">
                  <c:v>1694</c:v>
                </c:pt>
                <c:pt idx="1695">
                  <c:v>1695</c:v>
                </c:pt>
                <c:pt idx="1696">
                  <c:v>1696</c:v>
                </c:pt>
                <c:pt idx="1697">
                  <c:v>1697</c:v>
                </c:pt>
                <c:pt idx="1698">
                  <c:v>1698</c:v>
                </c:pt>
                <c:pt idx="1699">
                  <c:v>1699</c:v>
                </c:pt>
                <c:pt idx="1700">
                  <c:v>1700</c:v>
                </c:pt>
                <c:pt idx="1701">
                  <c:v>1701</c:v>
                </c:pt>
                <c:pt idx="1702">
                  <c:v>1702</c:v>
                </c:pt>
                <c:pt idx="1703">
                  <c:v>1703</c:v>
                </c:pt>
                <c:pt idx="1704">
                  <c:v>1704</c:v>
                </c:pt>
                <c:pt idx="1705">
                  <c:v>1705</c:v>
                </c:pt>
                <c:pt idx="1706">
                  <c:v>1706</c:v>
                </c:pt>
                <c:pt idx="1707">
                  <c:v>1707</c:v>
                </c:pt>
                <c:pt idx="1708">
                  <c:v>1708</c:v>
                </c:pt>
                <c:pt idx="1709">
                  <c:v>1709</c:v>
                </c:pt>
                <c:pt idx="1710">
                  <c:v>1710</c:v>
                </c:pt>
                <c:pt idx="1711">
                  <c:v>1711</c:v>
                </c:pt>
                <c:pt idx="1712">
                  <c:v>1712</c:v>
                </c:pt>
                <c:pt idx="1713">
                  <c:v>1713</c:v>
                </c:pt>
                <c:pt idx="1714">
                  <c:v>1714</c:v>
                </c:pt>
                <c:pt idx="1715">
                  <c:v>1715</c:v>
                </c:pt>
                <c:pt idx="1716">
                  <c:v>1716</c:v>
                </c:pt>
                <c:pt idx="1717">
                  <c:v>1717</c:v>
                </c:pt>
                <c:pt idx="1718">
                  <c:v>1718</c:v>
                </c:pt>
                <c:pt idx="1719">
                  <c:v>1719</c:v>
                </c:pt>
                <c:pt idx="1720">
                  <c:v>1720</c:v>
                </c:pt>
                <c:pt idx="1721">
                  <c:v>1721</c:v>
                </c:pt>
                <c:pt idx="1722">
                  <c:v>1722</c:v>
                </c:pt>
                <c:pt idx="1723">
                  <c:v>1723</c:v>
                </c:pt>
                <c:pt idx="1724">
                  <c:v>1724</c:v>
                </c:pt>
                <c:pt idx="1725">
                  <c:v>1725</c:v>
                </c:pt>
                <c:pt idx="1726">
                  <c:v>1726</c:v>
                </c:pt>
                <c:pt idx="1727">
                  <c:v>1727</c:v>
                </c:pt>
                <c:pt idx="1728">
                  <c:v>1728</c:v>
                </c:pt>
                <c:pt idx="1729">
                  <c:v>1729</c:v>
                </c:pt>
                <c:pt idx="1730">
                  <c:v>1730</c:v>
                </c:pt>
                <c:pt idx="1731">
                  <c:v>1731</c:v>
                </c:pt>
                <c:pt idx="1732">
                  <c:v>1732</c:v>
                </c:pt>
                <c:pt idx="1733">
                  <c:v>1733</c:v>
                </c:pt>
                <c:pt idx="1734">
                  <c:v>1734</c:v>
                </c:pt>
                <c:pt idx="1735">
                  <c:v>1735</c:v>
                </c:pt>
                <c:pt idx="1736">
                  <c:v>1736</c:v>
                </c:pt>
                <c:pt idx="1737">
                  <c:v>1737</c:v>
                </c:pt>
                <c:pt idx="1738">
                  <c:v>1738</c:v>
                </c:pt>
                <c:pt idx="1739">
                  <c:v>1739</c:v>
                </c:pt>
                <c:pt idx="1740">
                  <c:v>1740</c:v>
                </c:pt>
                <c:pt idx="1741">
                  <c:v>1741</c:v>
                </c:pt>
                <c:pt idx="1742">
                  <c:v>1742</c:v>
                </c:pt>
                <c:pt idx="1743">
                  <c:v>1743</c:v>
                </c:pt>
                <c:pt idx="1744">
                  <c:v>1744</c:v>
                </c:pt>
                <c:pt idx="1745">
                  <c:v>1745</c:v>
                </c:pt>
                <c:pt idx="1746">
                  <c:v>1746</c:v>
                </c:pt>
                <c:pt idx="1747">
                  <c:v>1747</c:v>
                </c:pt>
                <c:pt idx="1748">
                  <c:v>1748</c:v>
                </c:pt>
                <c:pt idx="1749">
                  <c:v>1749</c:v>
                </c:pt>
                <c:pt idx="1750">
                  <c:v>1750</c:v>
                </c:pt>
                <c:pt idx="1751">
                  <c:v>1751</c:v>
                </c:pt>
                <c:pt idx="1752">
                  <c:v>1752</c:v>
                </c:pt>
                <c:pt idx="1753">
                  <c:v>1753</c:v>
                </c:pt>
                <c:pt idx="1754">
                  <c:v>1754</c:v>
                </c:pt>
                <c:pt idx="1755">
                  <c:v>1755</c:v>
                </c:pt>
                <c:pt idx="1756">
                  <c:v>1756</c:v>
                </c:pt>
                <c:pt idx="1757">
                  <c:v>1757</c:v>
                </c:pt>
                <c:pt idx="1758">
                  <c:v>1758</c:v>
                </c:pt>
                <c:pt idx="1759">
                  <c:v>1759</c:v>
                </c:pt>
                <c:pt idx="1760">
                  <c:v>1760</c:v>
                </c:pt>
                <c:pt idx="1761">
                  <c:v>1761</c:v>
                </c:pt>
                <c:pt idx="1762">
                  <c:v>1762</c:v>
                </c:pt>
                <c:pt idx="1763">
                  <c:v>1763</c:v>
                </c:pt>
                <c:pt idx="1764">
                  <c:v>1764</c:v>
                </c:pt>
                <c:pt idx="1765">
                  <c:v>1765</c:v>
                </c:pt>
                <c:pt idx="1766">
                  <c:v>1766</c:v>
                </c:pt>
                <c:pt idx="1767">
                  <c:v>1767</c:v>
                </c:pt>
                <c:pt idx="1768">
                  <c:v>1768</c:v>
                </c:pt>
                <c:pt idx="1769">
                  <c:v>1769</c:v>
                </c:pt>
                <c:pt idx="1770">
                  <c:v>1770</c:v>
                </c:pt>
                <c:pt idx="1771">
                  <c:v>1771</c:v>
                </c:pt>
                <c:pt idx="1772">
                  <c:v>1772</c:v>
                </c:pt>
                <c:pt idx="1773">
                  <c:v>1773</c:v>
                </c:pt>
                <c:pt idx="1774">
                  <c:v>1774</c:v>
                </c:pt>
                <c:pt idx="1775">
                  <c:v>1775</c:v>
                </c:pt>
                <c:pt idx="1776">
                  <c:v>1776</c:v>
                </c:pt>
                <c:pt idx="1777">
                  <c:v>1777</c:v>
                </c:pt>
                <c:pt idx="1778">
                  <c:v>1778</c:v>
                </c:pt>
                <c:pt idx="1779">
                  <c:v>1779</c:v>
                </c:pt>
                <c:pt idx="1780">
                  <c:v>1780</c:v>
                </c:pt>
                <c:pt idx="1781">
                  <c:v>1781</c:v>
                </c:pt>
                <c:pt idx="1782">
                  <c:v>1782</c:v>
                </c:pt>
                <c:pt idx="1783">
                  <c:v>1783</c:v>
                </c:pt>
                <c:pt idx="1784">
                  <c:v>1784</c:v>
                </c:pt>
                <c:pt idx="1785">
                  <c:v>1785</c:v>
                </c:pt>
                <c:pt idx="1786">
                  <c:v>1786</c:v>
                </c:pt>
                <c:pt idx="1787">
                  <c:v>1787</c:v>
                </c:pt>
                <c:pt idx="1788">
                  <c:v>1788</c:v>
                </c:pt>
                <c:pt idx="1789">
                  <c:v>1789</c:v>
                </c:pt>
                <c:pt idx="1790">
                  <c:v>1790</c:v>
                </c:pt>
                <c:pt idx="1791">
                  <c:v>1791</c:v>
                </c:pt>
                <c:pt idx="1792">
                  <c:v>1792</c:v>
                </c:pt>
                <c:pt idx="1793">
                  <c:v>1793</c:v>
                </c:pt>
                <c:pt idx="1794">
                  <c:v>1794</c:v>
                </c:pt>
                <c:pt idx="1795">
                  <c:v>1795</c:v>
                </c:pt>
                <c:pt idx="1796">
                  <c:v>1796</c:v>
                </c:pt>
                <c:pt idx="1797">
                  <c:v>1797</c:v>
                </c:pt>
                <c:pt idx="1798">
                  <c:v>1798</c:v>
                </c:pt>
                <c:pt idx="1799">
                  <c:v>1799</c:v>
                </c:pt>
                <c:pt idx="1800">
                  <c:v>1800</c:v>
                </c:pt>
              </c:numCache>
            </c:numRef>
          </c:cat>
          <c:val>
            <c:numRef>
              <c:f>WLTC_class_3!$T$3:$T$1803</c:f>
              <c:numCache>
                <c:formatCode>General</c:formatCode>
                <c:ptCount val="1801"/>
                <c:pt idx="0">
                  <c:v>0</c:v>
                </c:pt>
                <c:pt idx="1">
                  <c:v>0</c:v>
                </c:pt>
                <c:pt idx="2">
                  <c:v>0</c:v>
                </c:pt>
                <c:pt idx="3">
                  <c:v>0</c:v>
                </c:pt>
                <c:pt idx="4">
                  <c:v>0</c:v>
                </c:pt>
                <c:pt idx="5">
                  <c:v>0</c:v>
                </c:pt>
                <c:pt idx="6">
                  <c:v>0</c:v>
                </c:pt>
                <c:pt idx="7">
                  <c:v>0</c:v>
                </c:pt>
                <c:pt idx="8">
                  <c:v>0</c:v>
                </c:pt>
                <c:pt idx="9">
                  <c:v>0</c:v>
                </c:pt>
                <c:pt idx="10">
                  <c:v>0</c:v>
                </c:pt>
                <c:pt idx="11">
                  <c:v>0</c:v>
                </c:pt>
                <c:pt idx="12">
                  <c:v>5.1626918505915637E-2</c:v>
                </c:pt>
                <c:pt idx="13">
                  <c:v>0.91088597202491639</c:v>
                </c:pt>
                <c:pt idx="14">
                  <c:v>4.1797269936041692</c:v>
                </c:pt>
                <c:pt idx="15">
                  <c:v>7.2757594986866332</c:v>
                </c:pt>
                <c:pt idx="16">
                  <c:v>8.9079983966609095</c:v>
                </c:pt>
                <c:pt idx="17">
                  <c:v>13.652964383364164</c:v>
                </c:pt>
                <c:pt idx="18">
                  <c:v>18.424577459402748</c:v>
                </c:pt>
                <c:pt idx="19">
                  <c:v>15.312880050668728</c:v>
                </c:pt>
                <c:pt idx="20">
                  <c:v>8.1425978532704804</c:v>
                </c:pt>
                <c:pt idx="21">
                  <c:v>5.4300264294685894</c:v>
                </c:pt>
                <c:pt idx="22">
                  <c:v>5.2467975215804064</c:v>
                </c:pt>
                <c:pt idx="23">
                  <c:v>5.5747407457777793</c:v>
                </c:pt>
                <c:pt idx="24">
                  <c:v>8.4071993324273748</c:v>
                </c:pt>
                <c:pt idx="25">
                  <c:v>10.878877273113162</c:v>
                </c:pt>
                <c:pt idx="26">
                  <c:v>12.550851049948852</c:v>
                </c:pt>
                <c:pt idx="27">
                  <c:v>17.244447032310028</c:v>
                </c:pt>
                <c:pt idx="28">
                  <c:v>19.433027642113423</c:v>
                </c:pt>
                <c:pt idx="29">
                  <c:v>19.890810516818437</c:v>
                </c:pt>
                <c:pt idx="30">
                  <c:v>16.81088499172283</c:v>
                </c:pt>
                <c:pt idx="31">
                  <c:v>12.614360265862107</c:v>
                </c:pt>
                <c:pt idx="32">
                  <c:v>10.815273465190547</c:v>
                </c:pt>
                <c:pt idx="33">
                  <c:v>9.9392695027767832</c:v>
                </c:pt>
                <c:pt idx="34">
                  <c:v>8.3074763251666734</c:v>
                </c:pt>
                <c:pt idx="35">
                  <c:v>5.505274261505769</c:v>
                </c:pt>
                <c:pt idx="36">
                  <c:v>0</c:v>
                </c:pt>
                <c:pt idx="37">
                  <c:v>0</c:v>
                </c:pt>
                <c:pt idx="38">
                  <c:v>0</c:v>
                </c:pt>
                <c:pt idx="39">
                  <c:v>0</c:v>
                </c:pt>
                <c:pt idx="40">
                  <c:v>0</c:v>
                </c:pt>
                <c:pt idx="41">
                  <c:v>0</c:v>
                </c:pt>
                <c:pt idx="42">
                  <c:v>0</c:v>
                </c:pt>
                <c:pt idx="43">
                  <c:v>0</c:v>
                </c:pt>
                <c:pt idx="44">
                  <c:v>0</c:v>
                </c:pt>
                <c:pt idx="45">
                  <c:v>0</c:v>
                </c:pt>
                <c:pt idx="46">
                  <c:v>0.31898474701852064</c:v>
                </c:pt>
                <c:pt idx="47">
                  <c:v>0</c:v>
                </c:pt>
                <c:pt idx="48">
                  <c:v>0</c:v>
                </c:pt>
                <c:pt idx="49">
                  <c:v>1.3934388712240255</c:v>
                </c:pt>
                <c:pt idx="50">
                  <c:v>1.6758559236931556</c:v>
                </c:pt>
                <c:pt idx="51">
                  <c:v>0</c:v>
                </c:pt>
                <c:pt idx="52">
                  <c:v>0</c:v>
                </c:pt>
                <c:pt idx="53">
                  <c:v>0</c:v>
                </c:pt>
                <c:pt idx="54">
                  <c:v>0.45029209663422726</c:v>
                </c:pt>
                <c:pt idx="55">
                  <c:v>1.3983001018518526</c:v>
                </c:pt>
                <c:pt idx="56">
                  <c:v>1.4934968611111108</c:v>
                </c:pt>
                <c:pt idx="57">
                  <c:v>1.7790871388888894</c:v>
                </c:pt>
                <c:pt idx="58">
                  <c:v>2.1170327873880206</c:v>
                </c:pt>
                <c:pt idx="59">
                  <c:v>3.9686616070208318</c:v>
                </c:pt>
                <c:pt idx="60">
                  <c:v>4.9868936119782994</c:v>
                </c:pt>
                <c:pt idx="61">
                  <c:v>3.3720702728307295</c:v>
                </c:pt>
                <c:pt idx="62">
                  <c:v>3.1283524274539918</c:v>
                </c:pt>
                <c:pt idx="63">
                  <c:v>3.5742095773125016</c:v>
                </c:pt>
                <c:pt idx="64">
                  <c:v>4.3196187917907993</c:v>
                </c:pt>
                <c:pt idx="65">
                  <c:v>3.6527752909771087</c:v>
                </c:pt>
                <c:pt idx="66">
                  <c:v>3.1415905047225734</c:v>
                </c:pt>
                <c:pt idx="67">
                  <c:v>5.530814142460903</c:v>
                </c:pt>
                <c:pt idx="68">
                  <c:v>10.301294120610756</c:v>
                </c:pt>
                <c:pt idx="69">
                  <c:v>14.373668626362139</c:v>
                </c:pt>
                <c:pt idx="70">
                  <c:v>17.294896612441327</c:v>
                </c:pt>
                <c:pt idx="71">
                  <c:v>18.312169416486377</c:v>
                </c:pt>
                <c:pt idx="72">
                  <c:v>16.200415255606217</c:v>
                </c:pt>
                <c:pt idx="73">
                  <c:v>12.48982663571193</c:v>
                </c:pt>
                <c:pt idx="74">
                  <c:v>10.377075965474699</c:v>
                </c:pt>
                <c:pt idx="75">
                  <c:v>10.370791066812753</c:v>
                </c:pt>
                <c:pt idx="76">
                  <c:v>11.271826478563016</c:v>
                </c:pt>
                <c:pt idx="77">
                  <c:v>11.018976198571721</c:v>
                </c:pt>
                <c:pt idx="78">
                  <c:v>8.462161283918693</c:v>
                </c:pt>
                <c:pt idx="79">
                  <c:v>4.4367243714996558</c:v>
                </c:pt>
                <c:pt idx="80">
                  <c:v>2.2022308336226848</c:v>
                </c:pt>
                <c:pt idx="81">
                  <c:v>2.3750504127274318E-2</c:v>
                </c:pt>
                <c:pt idx="82">
                  <c:v>0.58687593205590938</c:v>
                </c:pt>
                <c:pt idx="83">
                  <c:v>3.2170739147055203</c:v>
                </c:pt>
                <c:pt idx="84">
                  <c:v>1.7285899881787825</c:v>
                </c:pt>
                <c:pt idx="85">
                  <c:v>0.81934742933797888</c:v>
                </c:pt>
                <c:pt idx="86">
                  <c:v>1.073271758665356</c:v>
                </c:pt>
                <c:pt idx="87">
                  <c:v>1.5870145335049022</c:v>
                </c:pt>
                <c:pt idx="88">
                  <c:v>0</c:v>
                </c:pt>
                <c:pt idx="89">
                  <c:v>0</c:v>
                </c:pt>
                <c:pt idx="90">
                  <c:v>0</c:v>
                </c:pt>
                <c:pt idx="91">
                  <c:v>0</c:v>
                </c:pt>
                <c:pt idx="92">
                  <c:v>0</c:v>
                </c:pt>
                <c:pt idx="93">
                  <c:v>0</c:v>
                </c:pt>
                <c:pt idx="94">
                  <c:v>0</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5.4800143814557625E-2</c:v>
                </c:pt>
                <c:pt idx="139">
                  <c:v>1.1235700349700681</c:v>
                </c:pt>
                <c:pt idx="140">
                  <c:v>5.4962148258143957</c:v>
                </c:pt>
                <c:pt idx="141">
                  <c:v>11.015608917681423</c:v>
                </c:pt>
                <c:pt idx="142">
                  <c:v>11.425350465681067</c:v>
                </c:pt>
                <c:pt idx="143">
                  <c:v>7.6331644731744772</c:v>
                </c:pt>
                <c:pt idx="144">
                  <c:v>5.5175069091579543</c:v>
                </c:pt>
                <c:pt idx="145">
                  <c:v>7.4233940716214013</c:v>
                </c:pt>
                <c:pt idx="146">
                  <c:v>11.228410395870362</c:v>
                </c:pt>
                <c:pt idx="147">
                  <c:v>13.139556619041407</c:v>
                </c:pt>
                <c:pt idx="148">
                  <c:v>11.940014664219492</c:v>
                </c:pt>
                <c:pt idx="149">
                  <c:v>8.6691374450967107</c:v>
                </c:pt>
                <c:pt idx="150">
                  <c:v>4.3642575723505646</c:v>
                </c:pt>
                <c:pt idx="151">
                  <c:v>0</c:v>
                </c:pt>
                <c:pt idx="152">
                  <c:v>0</c:v>
                </c:pt>
                <c:pt idx="153">
                  <c:v>0</c:v>
                </c:pt>
                <c:pt idx="154">
                  <c:v>0</c:v>
                </c:pt>
                <c:pt idx="155">
                  <c:v>0</c:v>
                </c:pt>
                <c:pt idx="156">
                  <c:v>0.82711954629629503</c:v>
                </c:pt>
                <c:pt idx="157">
                  <c:v>3.668791815354167</c:v>
                </c:pt>
                <c:pt idx="158">
                  <c:v>6.9066080682346653</c:v>
                </c:pt>
                <c:pt idx="159">
                  <c:v>10.349107854541154</c:v>
                </c:pt>
                <c:pt idx="160">
                  <c:v>12.43083006297425</c:v>
                </c:pt>
                <c:pt idx="161">
                  <c:v>13.014306140062493</c:v>
                </c:pt>
                <c:pt idx="162">
                  <c:v>11.776304264648445</c:v>
                </c:pt>
                <c:pt idx="163">
                  <c:v>12.333558072240743</c:v>
                </c:pt>
                <c:pt idx="164">
                  <c:v>12.038837257864746</c:v>
                </c:pt>
                <c:pt idx="165">
                  <c:v>10.496159940293246</c:v>
                </c:pt>
                <c:pt idx="166">
                  <c:v>9.577107522129344</c:v>
                </c:pt>
                <c:pt idx="167">
                  <c:v>12.558711212113172</c:v>
                </c:pt>
                <c:pt idx="168">
                  <c:v>15.868110494386833</c:v>
                </c:pt>
                <c:pt idx="169">
                  <c:v>13.272748214314809</c:v>
                </c:pt>
                <c:pt idx="170">
                  <c:v>5.739143718878589</c:v>
                </c:pt>
                <c:pt idx="171">
                  <c:v>0</c:v>
                </c:pt>
                <c:pt idx="172">
                  <c:v>0</c:v>
                </c:pt>
                <c:pt idx="173">
                  <c:v>0</c:v>
                </c:pt>
                <c:pt idx="174">
                  <c:v>0</c:v>
                </c:pt>
                <c:pt idx="175">
                  <c:v>0</c:v>
                </c:pt>
                <c:pt idx="176">
                  <c:v>4.4190782172357519</c:v>
                </c:pt>
                <c:pt idx="177">
                  <c:v>8.8834208591444508</c:v>
                </c:pt>
                <c:pt idx="178">
                  <c:v>10.881694241118572</c:v>
                </c:pt>
                <c:pt idx="179">
                  <c:v>7.9742011025041171</c:v>
                </c:pt>
                <c:pt idx="180">
                  <c:v>4.5668899965514411</c:v>
                </c:pt>
                <c:pt idx="181">
                  <c:v>2.9118479638832562</c:v>
                </c:pt>
                <c:pt idx="182">
                  <c:v>1.0248376765781899</c:v>
                </c:pt>
                <c:pt idx="183">
                  <c:v>0</c:v>
                </c:pt>
                <c:pt idx="184">
                  <c:v>0</c:v>
                </c:pt>
                <c:pt idx="185">
                  <c:v>0</c:v>
                </c:pt>
                <c:pt idx="186">
                  <c:v>0</c:v>
                </c:pt>
                <c:pt idx="187">
                  <c:v>0</c:v>
                </c:pt>
                <c:pt idx="188">
                  <c:v>0</c:v>
                </c:pt>
                <c:pt idx="189">
                  <c:v>0</c:v>
                </c:pt>
                <c:pt idx="190">
                  <c:v>0</c:v>
                </c:pt>
                <c:pt idx="191">
                  <c:v>0</c:v>
                </c:pt>
                <c:pt idx="192">
                  <c:v>0.37985166801822984</c:v>
                </c:pt>
                <c:pt idx="193">
                  <c:v>0.86284389216419022</c:v>
                </c:pt>
                <c:pt idx="194">
                  <c:v>1.0349578943238167</c:v>
                </c:pt>
                <c:pt idx="195">
                  <c:v>1.3031033425925926</c:v>
                </c:pt>
                <c:pt idx="196">
                  <c:v>1.4934968611111108</c:v>
                </c:pt>
                <c:pt idx="197">
                  <c:v>1.4934968611111108</c:v>
                </c:pt>
                <c:pt idx="198">
                  <c:v>1.9694806574074071</c:v>
                </c:pt>
                <c:pt idx="199">
                  <c:v>2.5486198373802398</c:v>
                </c:pt>
                <c:pt idx="200">
                  <c:v>3.1675787457240236</c:v>
                </c:pt>
                <c:pt idx="201">
                  <c:v>3.9696660244341557</c:v>
                </c:pt>
                <c:pt idx="202">
                  <c:v>4.8517757016782408</c:v>
                </c:pt>
                <c:pt idx="203">
                  <c:v>7.3068068830656827</c:v>
                </c:pt>
                <c:pt idx="204">
                  <c:v>9.482883037197789</c:v>
                </c:pt>
                <c:pt idx="205">
                  <c:v>10.764522622792178</c:v>
                </c:pt>
                <c:pt idx="206">
                  <c:v>13.806894115228653</c:v>
                </c:pt>
                <c:pt idx="207">
                  <c:v>15.853488315440426</c:v>
                </c:pt>
                <c:pt idx="208">
                  <c:v>15.838186292847745</c:v>
                </c:pt>
                <c:pt idx="209">
                  <c:v>18.430613934156376</c:v>
                </c:pt>
                <c:pt idx="210">
                  <c:v>20.056767901794235</c:v>
                </c:pt>
                <c:pt idx="211">
                  <c:v>16.956585725007233</c:v>
                </c:pt>
                <c:pt idx="212">
                  <c:v>14.657616503069962</c:v>
                </c:pt>
                <c:pt idx="213">
                  <c:v>13.250533590820311</c:v>
                </c:pt>
                <c:pt idx="214">
                  <c:v>14.301394684082309</c:v>
                </c:pt>
                <c:pt idx="215">
                  <c:v>17.597485538182895</c:v>
                </c:pt>
                <c:pt idx="216">
                  <c:v>20.577204709201389</c:v>
                </c:pt>
                <c:pt idx="217">
                  <c:v>21.612494708775753</c:v>
                </c:pt>
                <c:pt idx="218">
                  <c:v>20.614416373424639</c:v>
                </c:pt>
                <c:pt idx="219">
                  <c:v>18.544055518731213</c:v>
                </c:pt>
                <c:pt idx="220">
                  <c:v>16.159725995840798</c:v>
                </c:pt>
                <c:pt idx="221">
                  <c:v>13.136731726229216</c:v>
                </c:pt>
                <c:pt idx="222">
                  <c:v>11.148719283144953</c:v>
                </c:pt>
                <c:pt idx="223">
                  <c:v>10.827069930125528</c:v>
                </c:pt>
                <c:pt idx="224">
                  <c:v>10.902044558245644</c:v>
                </c:pt>
                <c:pt idx="225">
                  <c:v>12.292299217634003</c:v>
                </c:pt>
                <c:pt idx="226">
                  <c:v>12.892622880767467</c:v>
                </c:pt>
                <c:pt idx="227">
                  <c:v>12.596628360240706</c:v>
                </c:pt>
                <c:pt idx="228">
                  <c:v>12.293383895187521</c:v>
                </c:pt>
                <c:pt idx="229">
                  <c:v>11.510566726643789</c:v>
                </c:pt>
                <c:pt idx="230">
                  <c:v>9.7948703530373731</c:v>
                </c:pt>
                <c:pt idx="231">
                  <c:v>7.1055619039633298</c:v>
                </c:pt>
                <c:pt idx="232">
                  <c:v>1.2562891417672266</c:v>
                </c:pt>
                <c:pt idx="233">
                  <c:v>0</c:v>
                </c:pt>
                <c:pt idx="234">
                  <c:v>0</c:v>
                </c:pt>
                <c:pt idx="235">
                  <c:v>0</c:v>
                </c:pt>
                <c:pt idx="236">
                  <c:v>4.4866825256954915E-2</c:v>
                </c:pt>
                <c:pt idx="237">
                  <c:v>1.5814855919074122</c:v>
                </c:pt>
                <c:pt idx="238">
                  <c:v>0</c:v>
                </c:pt>
                <c:pt idx="239">
                  <c:v>0</c:v>
                </c:pt>
                <c:pt idx="240">
                  <c:v>0</c:v>
                </c:pt>
                <c:pt idx="241">
                  <c:v>0</c:v>
                </c:pt>
                <c:pt idx="242">
                  <c:v>0</c:v>
                </c:pt>
                <c:pt idx="243">
                  <c:v>0</c:v>
                </c:pt>
                <c:pt idx="244">
                  <c:v>0</c:v>
                </c:pt>
                <c:pt idx="245">
                  <c:v>0</c:v>
                </c:pt>
                <c:pt idx="246">
                  <c:v>0</c:v>
                </c:pt>
                <c:pt idx="247">
                  <c:v>0</c:v>
                </c:pt>
                <c:pt idx="248">
                  <c:v>0</c:v>
                </c:pt>
                <c:pt idx="249">
                  <c:v>0</c:v>
                </c:pt>
                <c:pt idx="250">
                  <c:v>0.31898474701852064</c:v>
                </c:pt>
                <c:pt idx="251">
                  <c:v>0</c:v>
                </c:pt>
                <c:pt idx="252">
                  <c:v>0</c:v>
                </c:pt>
                <c:pt idx="253">
                  <c:v>1.3934388712240255</c:v>
                </c:pt>
                <c:pt idx="254">
                  <c:v>1.6758559236931556</c:v>
                </c:pt>
                <c:pt idx="255">
                  <c:v>0</c:v>
                </c:pt>
                <c:pt idx="256">
                  <c:v>0</c:v>
                </c:pt>
                <c:pt idx="257">
                  <c:v>1.4674648303232709</c:v>
                </c:pt>
                <c:pt idx="258">
                  <c:v>6.0822211330974785</c:v>
                </c:pt>
                <c:pt idx="259">
                  <c:v>9.6378997289155368</c:v>
                </c:pt>
                <c:pt idx="260">
                  <c:v>11.272717084047583</c:v>
                </c:pt>
                <c:pt idx="261">
                  <c:v>12.349150879448555</c:v>
                </c:pt>
                <c:pt idx="262">
                  <c:v>14.521271143761021</c:v>
                </c:pt>
                <c:pt idx="263">
                  <c:v>19.214759929184449</c:v>
                </c:pt>
                <c:pt idx="264">
                  <c:v>23.368065922288938</c:v>
                </c:pt>
                <c:pt idx="265">
                  <c:v>23.452496225438235</c:v>
                </c:pt>
                <c:pt idx="266">
                  <c:v>19.837430486400454</c:v>
                </c:pt>
                <c:pt idx="267">
                  <c:v>18.211915466888893</c:v>
                </c:pt>
                <c:pt idx="268">
                  <c:v>18.190406832688371</c:v>
                </c:pt>
                <c:pt idx="269">
                  <c:v>16.760948547388882</c:v>
                </c:pt>
                <c:pt idx="270">
                  <c:v>12.280610533096359</c:v>
                </c:pt>
                <c:pt idx="271">
                  <c:v>5.3773497703189399</c:v>
                </c:pt>
                <c:pt idx="272">
                  <c:v>3.8698400465925817</c:v>
                </c:pt>
                <c:pt idx="273">
                  <c:v>0</c:v>
                </c:pt>
                <c:pt idx="274">
                  <c:v>0</c:v>
                </c:pt>
                <c:pt idx="275">
                  <c:v>0</c:v>
                </c:pt>
                <c:pt idx="276">
                  <c:v>0</c:v>
                </c:pt>
                <c:pt idx="277">
                  <c:v>0</c:v>
                </c:pt>
                <c:pt idx="278">
                  <c:v>0</c:v>
                </c:pt>
                <c:pt idx="279">
                  <c:v>0</c:v>
                </c:pt>
                <c:pt idx="280">
                  <c:v>0</c:v>
                </c:pt>
                <c:pt idx="281">
                  <c:v>4.9616951220295791</c:v>
                </c:pt>
                <c:pt idx="282">
                  <c:v>14.548528340063623</c:v>
                </c:pt>
                <c:pt idx="283">
                  <c:v>18.838459958638634</c:v>
                </c:pt>
                <c:pt idx="284">
                  <c:v>21.918038450257466</c:v>
                </c:pt>
                <c:pt idx="285">
                  <c:v>24.007383471353229</c:v>
                </c:pt>
                <c:pt idx="286">
                  <c:v>24.623171964674128</c:v>
                </c:pt>
                <c:pt idx="287">
                  <c:v>26.882189955716086</c:v>
                </c:pt>
                <c:pt idx="288">
                  <c:v>29.163108412551423</c:v>
                </c:pt>
                <c:pt idx="289">
                  <c:v>26.214428550166129</c:v>
                </c:pt>
                <c:pt idx="290">
                  <c:v>16.803447397462961</c:v>
                </c:pt>
                <c:pt idx="291">
                  <c:v>7.1560647419236103</c:v>
                </c:pt>
                <c:pt idx="292">
                  <c:v>0.41056545301853442</c:v>
                </c:pt>
                <c:pt idx="293">
                  <c:v>0</c:v>
                </c:pt>
                <c:pt idx="294">
                  <c:v>1.824225521616722</c:v>
                </c:pt>
                <c:pt idx="295">
                  <c:v>4.3856798288333536</c:v>
                </c:pt>
                <c:pt idx="296">
                  <c:v>6.595557141011219</c:v>
                </c:pt>
                <c:pt idx="297">
                  <c:v>8.0983534399444359</c:v>
                </c:pt>
                <c:pt idx="298">
                  <c:v>8.5348399055350122</c:v>
                </c:pt>
                <c:pt idx="299">
                  <c:v>7.4527339128204249</c:v>
                </c:pt>
                <c:pt idx="300">
                  <c:v>5.9517983418328022</c:v>
                </c:pt>
                <c:pt idx="301">
                  <c:v>4.0510725444239162</c:v>
                </c:pt>
                <c:pt idx="302">
                  <c:v>1.7720036319153658</c:v>
                </c:pt>
                <c:pt idx="303">
                  <c:v>0</c:v>
                </c:pt>
                <c:pt idx="304">
                  <c:v>0</c:v>
                </c:pt>
                <c:pt idx="305">
                  <c:v>0</c:v>
                </c:pt>
                <c:pt idx="306">
                  <c:v>0</c:v>
                </c:pt>
                <c:pt idx="307">
                  <c:v>0.73379046688888883</c:v>
                </c:pt>
                <c:pt idx="308">
                  <c:v>3.2689596843774882</c:v>
                </c:pt>
                <c:pt idx="309">
                  <c:v>3.5655422045187604</c:v>
                </c:pt>
                <c:pt idx="310">
                  <c:v>2.5747118839610068</c:v>
                </c:pt>
                <c:pt idx="311">
                  <c:v>1.5966211326995796</c:v>
                </c:pt>
                <c:pt idx="312">
                  <c:v>0</c:v>
                </c:pt>
                <c:pt idx="313">
                  <c:v>0</c:v>
                </c:pt>
                <c:pt idx="314">
                  <c:v>0</c:v>
                </c:pt>
                <c:pt idx="315">
                  <c:v>0</c:v>
                </c:pt>
                <c:pt idx="316">
                  <c:v>0</c:v>
                </c:pt>
                <c:pt idx="317">
                  <c:v>0</c:v>
                </c:pt>
                <c:pt idx="318">
                  <c:v>0</c:v>
                </c:pt>
                <c:pt idx="319">
                  <c:v>0</c:v>
                </c:pt>
                <c:pt idx="320">
                  <c:v>0</c:v>
                </c:pt>
                <c:pt idx="321">
                  <c:v>0.85689649330040563</c:v>
                </c:pt>
                <c:pt idx="322">
                  <c:v>1.8138832660622048</c:v>
                </c:pt>
                <c:pt idx="323">
                  <c:v>2.0114165415251772</c:v>
                </c:pt>
                <c:pt idx="324">
                  <c:v>1.1859474406171875</c:v>
                </c:pt>
                <c:pt idx="325">
                  <c:v>2.30023218144833</c:v>
                </c:pt>
                <c:pt idx="326">
                  <c:v>2.4898323936396971</c:v>
                </c:pt>
                <c:pt idx="327">
                  <c:v>1.8941488538662592</c:v>
                </c:pt>
                <c:pt idx="328">
                  <c:v>0</c:v>
                </c:pt>
                <c:pt idx="329">
                  <c:v>0</c:v>
                </c:pt>
                <c:pt idx="330">
                  <c:v>0</c:v>
                </c:pt>
                <c:pt idx="331">
                  <c:v>1.0505000700925593</c:v>
                </c:pt>
                <c:pt idx="332">
                  <c:v>0.77217960419602205</c:v>
                </c:pt>
                <c:pt idx="333">
                  <c:v>0.6056383070836231</c:v>
                </c:pt>
                <c:pt idx="334">
                  <c:v>0.84050869427777708</c:v>
                </c:pt>
                <c:pt idx="335">
                  <c:v>0.5679215350115745</c:v>
                </c:pt>
                <c:pt idx="336">
                  <c:v>1.0073471605701845</c:v>
                </c:pt>
                <c:pt idx="337">
                  <c:v>1.7868740246674699</c:v>
                </c:pt>
                <c:pt idx="338">
                  <c:v>3.0778766744590724</c:v>
                </c:pt>
                <c:pt idx="339">
                  <c:v>5.9600519587147653</c:v>
                </c:pt>
                <c:pt idx="340">
                  <c:v>10.289576024001802</c:v>
                </c:pt>
                <c:pt idx="341">
                  <c:v>13.223826072260195</c:v>
                </c:pt>
                <c:pt idx="342">
                  <c:v>10.542419775388083</c:v>
                </c:pt>
                <c:pt idx="343">
                  <c:v>5.5904003464184644</c:v>
                </c:pt>
                <c:pt idx="344">
                  <c:v>4.255683696110693</c:v>
                </c:pt>
                <c:pt idx="345">
                  <c:v>5.5052177484447293</c:v>
                </c:pt>
                <c:pt idx="346">
                  <c:v>5.7096748711851877</c:v>
                </c:pt>
                <c:pt idx="347">
                  <c:v>4.9111740790090073</c:v>
                </c:pt>
                <c:pt idx="348">
                  <c:v>5.8694257377559431</c:v>
                </c:pt>
                <c:pt idx="349">
                  <c:v>5.7871307907627001</c:v>
                </c:pt>
                <c:pt idx="350">
                  <c:v>4.7612691956722948</c:v>
                </c:pt>
                <c:pt idx="351">
                  <c:v>3.6609587796736105</c:v>
                </c:pt>
                <c:pt idx="352">
                  <c:v>3.200835650147603</c:v>
                </c:pt>
                <c:pt idx="353">
                  <c:v>3.1881511738683068</c:v>
                </c:pt>
                <c:pt idx="354">
                  <c:v>3.3968129981831545</c:v>
                </c:pt>
                <c:pt idx="355">
                  <c:v>4.0608103940164977</c:v>
                </c:pt>
                <c:pt idx="356">
                  <c:v>4.3154310398080957</c:v>
                </c:pt>
                <c:pt idx="357">
                  <c:v>3.4372463954143475</c:v>
                </c:pt>
                <c:pt idx="358">
                  <c:v>0.74476768621398981</c:v>
                </c:pt>
                <c:pt idx="359">
                  <c:v>0</c:v>
                </c:pt>
                <c:pt idx="360">
                  <c:v>0</c:v>
                </c:pt>
                <c:pt idx="361">
                  <c:v>0</c:v>
                </c:pt>
                <c:pt idx="362">
                  <c:v>0</c:v>
                </c:pt>
                <c:pt idx="363">
                  <c:v>0.66975344494537781</c:v>
                </c:pt>
                <c:pt idx="364">
                  <c:v>1.967921702134545</c:v>
                </c:pt>
                <c:pt idx="365">
                  <c:v>2.788993750745663</c:v>
                </c:pt>
                <c:pt idx="366">
                  <c:v>3.4632088864362136</c:v>
                </c:pt>
                <c:pt idx="367">
                  <c:v>4.8781896752613179</c:v>
                </c:pt>
                <c:pt idx="368">
                  <c:v>6.8455821675993764</c:v>
                </c:pt>
                <c:pt idx="369">
                  <c:v>7.1051669071220713</c:v>
                </c:pt>
                <c:pt idx="370">
                  <c:v>5.0414161906171877</c:v>
                </c:pt>
                <c:pt idx="371">
                  <c:v>2.1694778023686658</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0.14493428751527143</c:v>
                </c:pt>
                <c:pt idx="393">
                  <c:v>0.97530347435734954</c:v>
                </c:pt>
                <c:pt idx="394">
                  <c:v>2.9534968887407409</c:v>
                </c:pt>
                <c:pt idx="395">
                  <c:v>5.9661998845112221</c:v>
                </c:pt>
                <c:pt idx="396">
                  <c:v>9.6304370119250624</c:v>
                </c:pt>
                <c:pt idx="397">
                  <c:v>13.409230172540383</c:v>
                </c:pt>
                <c:pt idx="398">
                  <c:v>15.252449249636024</c:v>
                </c:pt>
                <c:pt idx="399">
                  <c:v>12.122967897302216</c:v>
                </c:pt>
                <c:pt idx="400">
                  <c:v>6.1371434068806634</c:v>
                </c:pt>
                <c:pt idx="401">
                  <c:v>1.8723285920658375</c:v>
                </c:pt>
                <c:pt idx="402">
                  <c:v>0</c:v>
                </c:pt>
                <c:pt idx="403">
                  <c:v>0</c:v>
                </c:pt>
                <c:pt idx="404">
                  <c:v>0</c:v>
                </c:pt>
                <c:pt idx="405">
                  <c:v>0</c:v>
                </c:pt>
                <c:pt idx="406">
                  <c:v>0</c:v>
                </c:pt>
                <c:pt idx="407">
                  <c:v>0</c:v>
                </c:pt>
                <c:pt idx="408">
                  <c:v>0</c:v>
                </c:pt>
                <c:pt idx="409">
                  <c:v>0.19695214083359014</c:v>
                </c:pt>
                <c:pt idx="410">
                  <c:v>1.5150611452054077</c:v>
                </c:pt>
                <c:pt idx="411">
                  <c:v>2.0815969657921802</c:v>
                </c:pt>
                <c:pt idx="412">
                  <c:v>2.3372926115126025</c:v>
                </c:pt>
                <c:pt idx="413">
                  <c:v>2.6177590047059875</c:v>
                </c:pt>
                <c:pt idx="414">
                  <c:v>3.5188345689396545</c:v>
                </c:pt>
                <c:pt idx="415">
                  <c:v>5.1465237237502874</c:v>
                </c:pt>
                <c:pt idx="416">
                  <c:v>6.0533082852245359</c:v>
                </c:pt>
                <c:pt idx="417">
                  <c:v>4.8809630668612751</c:v>
                </c:pt>
                <c:pt idx="418">
                  <c:v>2.5634028490393868</c:v>
                </c:pt>
                <c:pt idx="419">
                  <c:v>0.13511419860699603</c:v>
                </c:pt>
                <c:pt idx="420">
                  <c:v>0</c:v>
                </c:pt>
                <c:pt idx="421">
                  <c:v>0.24034514167618024</c:v>
                </c:pt>
                <c:pt idx="422">
                  <c:v>1.7749908273124961</c:v>
                </c:pt>
                <c:pt idx="423">
                  <c:v>3.359011731113168</c:v>
                </c:pt>
                <c:pt idx="424">
                  <c:v>5.8463011415781931</c:v>
                </c:pt>
                <c:pt idx="425">
                  <c:v>10.59404279888507</c:v>
                </c:pt>
                <c:pt idx="426">
                  <c:v>17.76185312460057</c:v>
                </c:pt>
                <c:pt idx="427">
                  <c:v>23.109999023483287</c:v>
                </c:pt>
                <c:pt idx="428">
                  <c:v>19.196350060985598</c:v>
                </c:pt>
                <c:pt idx="429">
                  <c:v>9.4584581290928451</c:v>
                </c:pt>
                <c:pt idx="430">
                  <c:v>2.8446820319452439</c:v>
                </c:pt>
                <c:pt idx="431">
                  <c:v>0.17065998162139556</c:v>
                </c:pt>
                <c:pt idx="432">
                  <c:v>0.40374456846737627</c:v>
                </c:pt>
                <c:pt idx="433">
                  <c:v>2.1245103361897897</c:v>
                </c:pt>
                <c:pt idx="434">
                  <c:v>2.3544571046450948</c:v>
                </c:pt>
                <c:pt idx="435">
                  <c:v>0</c:v>
                </c:pt>
                <c:pt idx="436">
                  <c:v>0</c:v>
                </c:pt>
                <c:pt idx="437">
                  <c:v>0</c:v>
                </c:pt>
                <c:pt idx="438">
                  <c:v>0</c:v>
                </c:pt>
                <c:pt idx="439">
                  <c:v>0</c:v>
                </c:pt>
                <c:pt idx="440">
                  <c:v>0</c:v>
                </c:pt>
                <c:pt idx="441">
                  <c:v>0</c:v>
                </c:pt>
                <c:pt idx="442">
                  <c:v>0</c:v>
                </c:pt>
                <c:pt idx="443">
                  <c:v>0</c:v>
                </c:pt>
                <c:pt idx="444">
                  <c:v>4.0285388762860072E-3</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0.16080041405848125</c:v>
                </c:pt>
                <c:pt idx="513">
                  <c:v>1.5181012943471897</c:v>
                </c:pt>
                <c:pt idx="514">
                  <c:v>5.6852782915347246</c:v>
                </c:pt>
                <c:pt idx="515">
                  <c:v>11.016377639719394</c:v>
                </c:pt>
                <c:pt idx="516">
                  <c:v>13.704986824666669</c:v>
                </c:pt>
                <c:pt idx="517">
                  <c:v>10.892045696498037</c:v>
                </c:pt>
                <c:pt idx="518">
                  <c:v>5.2184373184898698</c:v>
                </c:pt>
                <c:pt idx="519">
                  <c:v>1.743755605526913</c:v>
                </c:pt>
                <c:pt idx="520">
                  <c:v>1.6923222462414957E-3</c:v>
                </c:pt>
                <c:pt idx="521">
                  <c:v>0</c:v>
                </c:pt>
                <c:pt idx="522">
                  <c:v>0</c:v>
                </c:pt>
                <c:pt idx="523">
                  <c:v>0</c:v>
                </c:pt>
                <c:pt idx="524">
                  <c:v>0</c:v>
                </c:pt>
                <c:pt idx="525">
                  <c:v>0</c:v>
                </c:pt>
                <c:pt idx="526">
                  <c:v>0</c:v>
                </c:pt>
                <c:pt idx="527">
                  <c:v>0</c:v>
                </c:pt>
                <c:pt idx="528">
                  <c:v>0</c:v>
                </c:pt>
                <c:pt idx="529">
                  <c:v>0</c:v>
                </c:pt>
                <c:pt idx="530">
                  <c:v>0</c:v>
                </c:pt>
                <c:pt idx="531">
                  <c:v>0</c:v>
                </c:pt>
                <c:pt idx="532">
                  <c:v>0</c:v>
                </c:pt>
                <c:pt idx="533">
                  <c:v>4.3693855234310693E-2</c:v>
                </c:pt>
                <c:pt idx="534">
                  <c:v>0.43353113338888882</c:v>
                </c:pt>
                <c:pt idx="535">
                  <c:v>1.4101729533168725</c:v>
                </c:pt>
                <c:pt idx="536">
                  <c:v>2.7047697757139915</c:v>
                </c:pt>
                <c:pt idx="537">
                  <c:v>6.0893598909647633</c:v>
                </c:pt>
                <c:pt idx="538">
                  <c:v>12.552392596032668</c:v>
                </c:pt>
                <c:pt idx="539">
                  <c:v>17.435538581323037</c:v>
                </c:pt>
                <c:pt idx="540">
                  <c:v>13.39456355944705</c:v>
                </c:pt>
                <c:pt idx="541">
                  <c:v>5.8623187553007616</c:v>
                </c:pt>
                <c:pt idx="542">
                  <c:v>2.7525579528316308</c:v>
                </c:pt>
                <c:pt idx="543">
                  <c:v>1.3787208781171898</c:v>
                </c:pt>
                <c:pt idx="544">
                  <c:v>0</c:v>
                </c:pt>
                <c:pt idx="545">
                  <c:v>0</c:v>
                </c:pt>
                <c:pt idx="546">
                  <c:v>0</c:v>
                </c:pt>
                <c:pt idx="547">
                  <c:v>0</c:v>
                </c:pt>
                <c:pt idx="548">
                  <c:v>0</c:v>
                </c:pt>
                <c:pt idx="549">
                  <c:v>0</c:v>
                </c:pt>
                <c:pt idx="550">
                  <c:v>0</c:v>
                </c:pt>
                <c:pt idx="551">
                  <c:v>0.55548446845978039</c:v>
                </c:pt>
                <c:pt idx="552">
                  <c:v>0.65244597682796401</c:v>
                </c:pt>
                <c:pt idx="553">
                  <c:v>0.62317518281581141</c:v>
                </c:pt>
                <c:pt idx="554">
                  <c:v>1.0258363334679463</c:v>
                </c:pt>
                <c:pt idx="555">
                  <c:v>1.4255331188831326</c:v>
                </c:pt>
                <c:pt idx="556">
                  <c:v>1.841225634315234</c:v>
                </c:pt>
                <c:pt idx="557">
                  <c:v>2.3974629731284405</c:v>
                </c:pt>
                <c:pt idx="558">
                  <c:v>3.0365144459513882</c:v>
                </c:pt>
                <c:pt idx="559">
                  <c:v>4.9183473534714164</c:v>
                </c:pt>
                <c:pt idx="560">
                  <c:v>5.3433737233434613</c:v>
                </c:pt>
                <c:pt idx="561">
                  <c:v>2.8103976306262854</c:v>
                </c:pt>
                <c:pt idx="562">
                  <c:v>2.1360872525398662</c:v>
                </c:pt>
                <c:pt idx="563">
                  <c:v>0</c:v>
                </c:pt>
                <c:pt idx="564">
                  <c:v>0</c:v>
                </c:pt>
                <c:pt idx="565">
                  <c:v>0</c:v>
                </c:pt>
                <c:pt idx="566">
                  <c:v>0</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0.28987475151105974</c:v>
                </c:pt>
                <c:pt idx="602">
                  <c:v>0.89200631000549768</c:v>
                </c:pt>
                <c:pt idx="603">
                  <c:v>3.25812651837037</c:v>
                </c:pt>
                <c:pt idx="604">
                  <c:v>7.9139251175804066</c:v>
                </c:pt>
                <c:pt idx="605">
                  <c:v>13.827541454105194</c:v>
                </c:pt>
                <c:pt idx="606">
                  <c:v>20.25415076032639</c:v>
                </c:pt>
                <c:pt idx="607">
                  <c:v>24.925356637333611</c:v>
                </c:pt>
                <c:pt idx="608">
                  <c:v>26.495592976027986</c:v>
                </c:pt>
                <c:pt idx="609">
                  <c:v>27.55080245309259</c:v>
                </c:pt>
                <c:pt idx="610">
                  <c:v>30.196025255911525</c:v>
                </c:pt>
                <c:pt idx="611">
                  <c:v>31.803543406762447</c:v>
                </c:pt>
                <c:pt idx="612">
                  <c:v>26.419598165218098</c:v>
                </c:pt>
                <c:pt idx="613">
                  <c:v>15.694829441057015</c:v>
                </c:pt>
                <c:pt idx="614">
                  <c:v>7.7272246241240143</c:v>
                </c:pt>
                <c:pt idx="615">
                  <c:v>5.7639582215430325</c:v>
                </c:pt>
                <c:pt idx="616">
                  <c:v>5.7482114453930144</c:v>
                </c:pt>
                <c:pt idx="617">
                  <c:v>4.5696686406046769</c:v>
                </c:pt>
                <c:pt idx="618">
                  <c:v>2.2414274616175311</c:v>
                </c:pt>
                <c:pt idx="619">
                  <c:v>0</c:v>
                </c:pt>
                <c:pt idx="620">
                  <c:v>0</c:v>
                </c:pt>
                <c:pt idx="621">
                  <c:v>0.93745364834744704</c:v>
                </c:pt>
                <c:pt idx="622">
                  <c:v>4.0807402140555498</c:v>
                </c:pt>
                <c:pt idx="623">
                  <c:v>6.5283562883345265</c:v>
                </c:pt>
                <c:pt idx="624">
                  <c:v>9.0354874173699713</c:v>
                </c:pt>
                <c:pt idx="625">
                  <c:v>10.608405956774092</c:v>
                </c:pt>
                <c:pt idx="626">
                  <c:v>9.6824185099968769</c:v>
                </c:pt>
                <c:pt idx="627">
                  <c:v>7.5668752332818805</c:v>
                </c:pt>
                <c:pt idx="628">
                  <c:v>6.4721125018004093</c:v>
                </c:pt>
                <c:pt idx="629">
                  <c:v>6.8370334122942431</c:v>
                </c:pt>
                <c:pt idx="630">
                  <c:v>9.0496783843663611</c:v>
                </c:pt>
                <c:pt idx="631">
                  <c:v>12.523142017554434</c:v>
                </c:pt>
                <c:pt idx="632">
                  <c:v>15.098828825980018</c:v>
                </c:pt>
                <c:pt idx="633">
                  <c:v>17.077062493168668</c:v>
                </c:pt>
                <c:pt idx="634">
                  <c:v>18.022538520466089</c:v>
                </c:pt>
                <c:pt idx="635">
                  <c:v>16.907237563351867</c:v>
                </c:pt>
                <c:pt idx="636">
                  <c:v>13.524522114068152</c:v>
                </c:pt>
                <c:pt idx="637">
                  <c:v>9.4412832043145478</c:v>
                </c:pt>
                <c:pt idx="638">
                  <c:v>7.3390214373392419</c:v>
                </c:pt>
                <c:pt idx="639">
                  <c:v>6.4812426231751346</c:v>
                </c:pt>
                <c:pt idx="640">
                  <c:v>6.4475727756119268</c:v>
                </c:pt>
                <c:pt idx="641">
                  <c:v>9.3517308332039573</c:v>
                </c:pt>
                <c:pt idx="642">
                  <c:v>14.939930220644952</c:v>
                </c:pt>
                <c:pt idx="643">
                  <c:v>17.058249301120657</c:v>
                </c:pt>
                <c:pt idx="644">
                  <c:v>13.444636624222236</c:v>
                </c:pt>
                <c:pt idx="645">
                  <c:v>11.331459191587076</c:v>
                </c:pt>
                <c:pt idx="646">
                  <c:v>11.877098962857785</c:v>
                </c:pt>
                <c:pt idx="647">
                  <c:v>11.982895662088401</c:v>
                </c:pt>
                <c:pt idx="648">
                  <c:v>11.189528088210944</c:v>
                </c:pt>
                <c:pt idx="649">
                  <c:v>8.9826871641383175</c:v>
                </c:pt>
                <c:pt idx="650">
                  <c:v>4.4556019361893062</c:v>
                </c:pt>
                <c:pt idx="651">
                  <c:v>0</c:v>
                </c:pt>
                <c:pt idx="652">
                  <c:v>0</c:v>
                </c:pt>
                <c:pt idx="653">
                  <c:v>0</c:v>
                </c:pt>
                <c:pt idx="654">
                  <c:v>0</c:v>
                </c:pt>
                <c:pt idx="655">
                  <c:v>0</c:v>
                </c:pt>
                <c:pt idx="656">
                  <c:v>0</c:v>
                </c:pt>
                <c:pt idx="657">
                  <c:v>0</c:v>
                </c:pt>
                <c:pt idx="658">
                  <c:v>0</c:v>
                </c:pt>
                <c:pt idx="659">
                  <c:v>0</c:v>
                </c:pt>
                <c:pt idx="660">
                  <c:v>0</c:v>
                </c:pt>
                <c:pt idx="661">
                  <c:v>0</c:v>
                </c:pt>
                <c:pt idx="662">
                  <c:v>0</c:v>
                </c:pt>
                <c:pt idx="663">
                  <c:v>0</c:v>
                </c:pt>
                <c:pt idx="664">
                  <c:v>0</c:v>
                </c:pt>
                <c:pt idx="665">
                  <c:v>0.92231630555555555</c:v>
                </c:pt>
                <c:pt idx="666">
                  <c:v>3.5402527463308582</c:v>
                </c:pt>
                <c:pt idx="667">
                  <c:v>8.9674958855452722</c:v>
                </c:pt>
                <c:pt idx="668">
                  <c:v>16.265652134420009</c:v>
                </c:pt>
                <c:pt idx="669">
                  <c:v>19.526986527596705</c:v>
                </c:pt>
                <c:pt idx="670">
                  <c:v>23.179470618312759</c:v>
                </c:pt>
                <c:pt idx="671">
                  <c:v>19.446046032921799</c:v>
                </c:pt>
                <c:pt idx="672">
                  <c:v>15.303900944701649</c:v>
                </c:pt>
                <c:pt idx="673">
                  <c:v>16.245636361111103</c:v>
                </c:pt>
                <c:pt idx="674">
                  <c:v>17.19448708307613</c:v>
                </c:pt>
                <c:pt idx="675">
                  <c:v>12.756365380658423</c:v>
                </c:pt>
                <c:pt idx="676">
                  <c:v>7.1053890825256234</c:v>
                </c:pt>
                <c:pt idx="677">
                  <c:v>1.3628382783203212</c:v>
                </c:pt>
                <c:pt idx="678">
                  <c:v>0</c:v>
                </c:pt>
                <c:pt idx="679">
                  <c:v>0</c:v>
                </c:pt>
                <c:pt idx="680">
                  <c:v>0</c:v>
                </c:pt>
                <c:pt idx="681">
                  <c:v>0</c:v>
                </c:pt>
                <c:pt idx="682">
                  <c:v>0</c:v>
                </c:pt>
                <c:pt idx="683">
                  <c:v>0</c:v>
                </c:pt>
                <c:pt idx="684">
                  <c:v>0</c:v>
                </c:pt>
                <c:pt idx="685">
                  <c:v>5.983880619007814</c:v>
                </c:pt>
                <c:pt idx="686">
                  <c:v>11.153992669468462</c:v>
                </c:pt>
                <c:pt idx="687">
                  <c:v>11.78024279101623</c:v>
                </c:pt>
                <c:pt idx="688">
                  <c:v>12.581814956366674</c:v>
                </c:pt>
                <c:pt idx="689">
                  <c:v>13.602726443026752</c:v>
                </c:pt>
                <c:pt idx="690">
                  <c:v>9.9735335354030692</c:v>
                </c:pt>
                <c:pt idx="691">
                  <c:v>6.0131352874221644</c:v>
                </c:pt>
                <c:pt idx="692">
                  <c:v>6.3019493885957161</c:v>
                </c:pt>
                <c:pt idx="693">
                  <c:v>8.2212244913912027</c:v>
                </c:pt>
                <c:pt idx="694">
                  <c:v>7.9507108669377935</c:v>
                </c:pt>
                <c:pt idx="695">
                  <c:v>3.6038693911255031</c:v>
                </c:pt>
                <c:pt idx="696">
                  <c:v>0</c:v>
                </c:pt>
                <c:pt idx="697">
                  <c:v>0</c:v>
                </c:pt>
                <c:pt idx="698">
                  <c:v>0</c:v>
                </c:pt>
                <c:pt idx="699">
                  <c:v>0</c:v>
                </c:pt>
                <c:pt idx="700">
                  <c:v>0</c:v>
                </c:pt>
                <c:pt idx="701">
                  <c:v>1.3463899067427973</c:v>
                </c:pt>
                <c:pt idx="702">
                  <c:v>2.3317944615162047</c:v>
                </c:pt>
                <c:pt idx="703">
                  <c:v>2.4983887902199045</c:v>
                </c:pt>
                <c:pt idx="704">
                  <c:v>0.8277603028767655</c:v>
                </c:pt>
                <c:pt idx="705">
                  <c:v>0</c:v>
                </c:pt>
                <c:pt idx="706">
                  <c:v>0</c:v>
                </c:pt>
                <c:pt idx="707">
                  <c:v>0</c:v>
                </c:pt>
                <c:pt idx="708">
                  <c:v>0</c:v>
                </c:pt>
                <c:pt idx="709">
                  <c:v>1.8742838981481467</c:v>
                </c:pt>
                <c:pt idx="710">
                  <c:v>6.9866720128333357</c:v>
                </c:pt>
                <c:pt idx="711">
                  <c:v>12.865907854290803</c:v>
                </c:pt>
                <c:pt idx="712">
                  <c:v>10.545623911766365</c:v>
                </c:pt>
                <c:pt idx="713">
                  <c:v>2.9455941616201091</c:v>
                </c:pt>
                <c:pt idx="714">
                  <c:v>0</c:v>
                </c:pt>
                <c:pt idx="715">
                  <c:v>0</c:v>
                </c:pt>
                <c:pt idx="716">
                  <c:v>0</c:v>
                </c:pt>
                <c:pt idx="717">
                  <c:v>0</c:v>
                </c:pt>
                <c:pt idx="718">
                  <c:v>2.4454644537037029</c:v>
                </c:pt>
                <c:pt idx="719">
                  <c:v>5.7458243089956271</c:v>
                </c:pt>
                <c:pt idx="720">
                  <c:v>8.9871824979423867</c:v>
                </c:pt>
                <c:pt idx="721">
                  <c:v>9.0837151908235256</c:v>
                </c:pt>
                <c:pt idx="722">
                  <c:v>9.1482427399117796</c:v>
                </c:pt>
                <c:pt idx="723">
                  <c:v>8.9362229193793397</c:v>
                </c:pt>
                <c:pt idx="724">
                  <c:v>10.878511648148152</c:v>
                </c:pt>
                <c:pt idx="725">
                  <c:v>15.884187196292951</c:v>
                </c:pt>
                <c:pt idx="726">
                  <c:v>23.356260104737288</c:v>
                </c:pt>
                <c:pt idx="727">
                  <c:v>26.44652004568518</c:v>
                </c:pt>
                <c:pt idx="728">
                  <c:v>21.297447639562506</c:v>
                </c:pt>
                <c:pt idx="729">
                  <c:v>17.609094552405107</c:v>
                </c:pt>
                <c:pt idx="730">
                  <c:v>11.3312557951934</c:v>
                </c:pt>
                <c:pt idx="731">
                  <c:v>7.100475755559053</c:v>
                </c:pt>
                <c:pt idx="732">
                  <c:v>6.7871352986111244</c:v>
                </c:pt>
                <c:pt idx="733">
                  <c:v>7.1600826652728866</c:v>
                </c:pt>
                <c:pt idx="734">
                  <c:v>7.5362866644362123</c:v>
                </c:pt>
                <c:pt idx="735">
                  <c:v>8.2760706146776428</c:v>
                </c:pt>
                <c:pt idx="736">
                  <c:v>9.3915248900347557</c:v>
                </c:pt>
                <c:pt idx="737">
                  <c:v>9.1943332138439704</c:v>
                </c:pt>
                <c:pt idx="738">
                  <c:v>7.5217118076131619</c:v>
                </c:pt>
                <c:pt idx="739">
                  <c:v>10.690639009525164</c:v>
                </c:pt>
                <c:pt idx="740">
                  <c:v>14.615240228241596</c:v>
                </c:pt>
                <c:pt idx="741">
                  <c:v>13.536303412131705</c:v>
                </c:pt>
                <c:pt idx="742">
                  <c:v>10.054388432781884</c:v>
                </c:pt>
                <c:pt idx="743">
                  <c:v>7.4527339128204249</c:v>
                </c:pt>
                <c:pt idx="744">
                  <c:v>7.0961596705254664</c:v>
                </c:pt>
                <c:pt idx="745">
                  <c:v>7.0961596705254664</c:v>
                </c:pt>
                <c:pt idx="746">
                  <c:v>8.6221247637964531</c:v>
                </c:pt>
                <c:pt idx="747">
                  <c:v>10.989747536332601</c:v>
                </c:pt>
                <c:pt idx="748">
                  <c:v>12.719572712437499</c:v>
                </c:pt>
                <c:pt idx="749">
                  <c:v>11.785163434072254</c:v>
                </c:pt>
                <c:pt idx="750">
                  <c:v>8.7363309456273086</c:v>
                </c:pt>
                <c:pt idx="751">
                  <c:v>6.7609981909977073</c:v>
                </c:pt>
                <c:pt idx="752">
                  <c:v>5.1662564279971379</c:v>
                </c:pt>
                <c:pt idx="753">
                  <c:v>2.3708991385258043</c:v>
                </c:pt>
                <c:pt idx="754">
                  <c:v>0.37740826012331224</c:v>
                </c:pt>
                <c:pt idx="755">
                  <c:v>0</c:v>
                </c:pt>
                <c:pt idx="756">
                  <c:v>0</c:v>
                </c:pt>
                <c:pt idx="757">
                  <c:v>0</c:v>
                </c:pt>
                <c:pt idx="758">
                  <c:v>0</c:v>
                </c:pt>
                <c:pt idx="759">
                  <c:v>0</c:v>
                </c:pt>
                <c:pt idx="760">
                  <c:v>0</c:v>
                </c:pt>
                <c:pt idx="761">
                  <c:v>0</c:v>
                </c:pt>
                <c:pt idx="762">
                  <c:v>0</c:v>
                </c:pt>
                <c:pt idx="763">
                  <c:v>0</c:v>
                </c:pt>
                <c:pt idx="764">
                  <c:v>6.5545472222222165E-2</c:v>
                </c:pt>
                <c:pt idx="765">
                  <c:v>5.6568830863539095</c:v>
                </c:pt>
                <c:pt idx="766">
                  <c:v>10.002614596707822</c:v>
                </c:pt>
                <c:pt idx="767">
                  <c:v>12.109257883761604</c:v>
                </c:pt>
                <c:pt idx="768">
                  <c:v>14.404397234600822</c:v>
                </c:pt>
                <c:pt idx="769">
                  <c:v>18.931587851325109</c:v>
                </c:pt>
                <c:pt idx="770">
                  <c:v>27.097241929464079</c:v>
                </c:pt>
                <c:pt idx="771">
                  <c:v>32.157393575794963</c:v>
                </c:pt>
                <c:pt idx="772">
                  <c:v>34.562365536041966</c:v>
                </c:pt>
                <c:pt idx="773">
                  <c:v>33.040936877246487</c:v>
                </c:pt>
                <c:pt idx="774">
                  <c:v>30.854534582469284</c:v>
                </c:pt>
                <c:pt idx="775">
                  <c:v>34.010895435911102</c:v>
                </c:pt>
                <c:pt idx="776">
                  <c:v>31.148658419224887</c:v>
                </c:pt>
                <c:pt idx="777">
                  <c:v>26.275102452211833</c:v>
                </c:pt>
                <c:pt idx="778">
                  <c:v>24.909130955249836</c:v>
                </c:pt>
                <c:pt idx="779">
                  <c:v>23.36468967508976</c:v>
                </c:pt>
                <c:pt idx="780">
                  <c:v>20.558730923250437</c:v>
                </c:pt>
                <c:pt idx="781">
                  <c:v>18.002354353466124</c:v>
                </c:pt>
                <c:pt idx="782">
                  <c:v>15.759514387022614</c:v>
                </c:pt>
                <c:pt idx="783">
                  <c:v>13.909204254265937</c:v>
                </c:pt>
                <c:pt idx="784">
                  <c:v>13.490521583907423</c:v>
                </c:pt>
                <c:pt idx="785">
                  <c:v>15.633132954732517</c:v>
                </c:pt>
                <c:pt idx="786">
                  <c:v>16.365391689026282</c:v>
                </c:pt>
                <c:pt idx="787">
                  <c:v>13.423323064911491</c:v>
                </c:pt>
                <c:pt idx="788">
                  <c:v>10.860783666236696</c:v>
                </c:pt>
                <c:pt idx="789">
                  <c:v>10.860783666236768</c:v>
                </c:pt>
                <c:pt idx="790">
                  <c:v>12.440922173928273</c:v>
                </c:pt>
                <c:pt idx="791">
                  <c:v>13.561675015893199</c:v>
                </c:pt>
                <c:pt idx="792">
                  <c:v>9.9800001226851407</c:v>
                </c:pt>
                <c:pt idx="793">
                  <c:v>0</c:v>
                </c:pt>
                <c:pt idx="794">
                  <c:v>0</c:v>
                </c:pt>
                <c:pt idx="795">
                  <c:v>0</c:v>
                </c:pt>
                <c:pt idx="796">
                  <c:v>0</c:v>
                </c:pt>
                <c:pt idx="797">
                  <c:v>0</c:v>
                </c:pt>
                <c:pt idx="798">
                  <c:v>0</c:v>
                </c:pt>
                <c:pt idx="799">
                  <c:v>0</c:v>
                </c:pt>
                <c:pt idx="800">
                  <c:v>2.4035408462430552</c:v>
                </c:pt>
                <c:pt idx="801">
                  <c:v>7.9647261375561742</c:v>
                </c:pt>
                <c:pt idx="802">
                  <c:v>17.159651821489572</c:v>
                </c:pt>
                <c:pt idx="803">
                  <c:v>28.586099632203982</c:v>
                </c:pt>
                <c:pt idx="804">
                  <c:v>32.625429809590507</c:v>
                </c:pt>
                <c:pt idx="805">
                  <c:v>24.988174805180822</c:v>
                </c:pt>
                <c:pt idx="806">
                  <c:v>14.390949029469947</c:v>
                </c:pt>
                <c:pt idx="807">
                  <c:v>6.9185690839441767</c:v>
                </c:pt>
                <c:pt idx="808">
                  <c:v>0.58320558358650409</c:v>
                </c:pt>
                <c:pt idx="809">
                  <c:v>0</c:v>
                </c:pt>
                <c:pt idx="810">
                  <c:v>0</c:v>
                </c:pt>
                <c:pt idx="811">
                  <c:v>0</c:v>
                </c:pt>
                <c:pt idx="812">
                  <c:v>0</c:v>
                </c:pt>
                <c:pt idx="813">
                  <c:v>0</c:v>
                </c:pt>
                <c:pt idx="814">
                  <c:v>0</c:v>
                </c:pt>
                <c:pt idx="815">
                  <c:v>0</c:v>
                </c:pt>
                <c:pt idx="816">
                  <c:v>0</c:v>
                </c:pt>
                <c:pt idx="817">
                  <c:v>0</c:v>
                </c:pt>
                <c:pt idx="818">
                  <c:v>0</c:v>
                </c:pt>
                <c:pt idx="819">
                  <c:v>2.1360872525398662</c:v>
                </c:pt>
                <c:pt idx="820">
                  <c:v>8.5499137986111062</c:v>
                </c:pt>
                <c:pt idx="821">
                  <c:v>14.262927330373714</c:v>
                </c:pt>
                <c:pt idx="822">
                  <c:v>15.97086132104527</c:v>
                </c:pt>
                <c:pt idx="823">
                  <c:v>16.898093380127598</c:v>
                </c:pt>
                <c:pt idx="824">
                  <c:v>16.498659294718102</c:v>
                </c:pt>
                <c:pt idx="825">
                  <c:v>15.620951210358797</c:v>
                </c:pt>
                <c:pt idx="826">
                  <c:v>16.099449069065106</c:v>
                </c:pt>
                <c:pt idx="827">
                  <c:v>16.177965170218013</c:v>
                </c:pt>
                <c:pt idx="828">
                  <c:v>18.549685081539948</c:v>
                </c:pt>
                <c:pt idx="829">
                  <c:v>22.437698832354169</c:v>
                </c:pt>
                <c:pt idx="830">
                  <c:v>23.229177085390933</c:v>
                </c:pt>
                <c:pt idx="831">
                  <c:v>20.115010672836203</c:v>
                </c:pt>
                <c:pt idx="832">
                  <c:v>13.963607471813393</c:v>
                </c:pt>
                <c:pt idx="833">
                  <c:v>10.68764703566641</c:v>
                </c:pt>
                <c:pt idx="834">
                  <c:v>11.20428625606843</c:v>
                </c:pt>
                <c:pt idx="835">
                  <c:v>11.366199582198634</c:v>
                </c:pt>
                <c:pt idx="836">
                  <c:v>10.711663700256963</c:v>
                </c:pt>
                <c:pt idx="837">
                  <c:v>11.610717209336686</c:v>
                </c:pt>
                <c:pt idx="838">
                  <c:v>13.821249409676513</c:v>
                </c:pt>
                <c:pt idx="839">
                  <c:v>14.105062608495116</c:v>
                </c:pt>
                <c:pt idx="840">
                  <c:v>13.910751879882811</c:v>
                </c:pt>
                <c:pt idx="841">
                  <c:v>16.274038644643351</c:v>
                </c:pt>
                <c:pt idx="842">
                  <c:v>18.427901209245618</c:v>
                </c:pt>
                <c:pt idx="843">
                  <c:v>17.126826028955858</c:v>
                </c:pt>
                <c:pt idx="844">
                  <c:v>13.380614951802796</c:v>
                </c:pt>
                <c:pt idx="845">
                  <c:v>10.763973849769545</c:v>
                </c:pt>
                <c:pt idx="846">
                  <c:v>10.360374388599562</c:v>
                </c:pt>
                <c:pt idx="847">
                  <c:v>11.768799237668741</c:v>
                </c:pt>
                <c:pt idx="848">
                  <c:v>15.560874295170494</c:v>
                </c:pt>
                <c:pt idx="849">
                  <c:v>20.077866704425571</c:v>
                </c:pt>
                <c:pt idx="850">
                  <c:v>20.63904428433483</c:v>
                </c:pt>
                <c:pt idx="851">
                  <c:v>17.165759761984987</c:v>
                </c:pt>
                <c:pt idx="852">
                  <c:v>15.413885113942337</c:v>
                </c:pt>
                <c:pt idx="853">
                  <c:v>15.60194866536189</c:v>
                </c:pt>
                <c:pt idx="854">
                  <c:v>14.793141066053847</c:v>
                </c:pt>
                <c:pt idx="855">
                  <c:v>12.402715538988138</c:v>
                </c:pt>
                <c:pt idx="856">
                  <c:v>10.920055693406134</c:v>
                </c:pt>
                <c:pt idx="857">
                  <c:v>15.477661549933297</c:v>
                </c:pt>
                <c:pt idx="858">
                  <c:v>21.929585921260113</c:v>
                </c:pt>
                <c:pt idx="859">
                  <c:v>22.463367174804244</c:v>
                </c:pt>
                <c:pt idx="860">
                  <c:v>19.168201065150246</c:v>
                </c:pt>
                <c:pt idx="861">
                  <c:v>21.523817802135547</c:v>
                </c:pt>
                <c:pt idx="862">
                  <c:v>31.357448091868246</c:v>
                </c:pt>
                <c:pt idx="863">
                  <c:v>31.46605937847481</c:v>
                </c:pt>
                <c:pt idx="864">
                  <c:v>21.775502190107932</c:v>
                </c:pt>
                <c:pt idx="865">
                  <c:v>18.504427383267533</c:v>
                </c:pt>
                <c:pt idx="866">
                  <c:v>22.785968554350035</c:v>
                </c:pt>
                <c:pt idx="867">
                  <c:v>28.002052619255878</c:v>
                </c:pt>
                <c:pt idx="868">
                  <c:v>25.042044704732508</c:v>
                </c:pt>
                <c:pt idx="869">
                  <c:v>16.182413653790373</c:v>
                </c:pt>
                <c:pt idx="870">
                  <c:v>10.689728409396752</c:v>
                </c:pt>
                <c:pt idx="871">
                  <c:v>8.8055624733772984</c:v>
                </c:pt>
                <c:pt idx="872">
                  <c:v>8.1200592854395719</c:v>
                </c:pt>
                <c:pt idx="873">
                  <c:v>6.8433488442857504</c:v>
                </c:pt>
                <c:pt idx="874">
                  <c:v>3.7664128146152245</c:v>
                </c:pt>
                <c:pt idx="875">
                  <c:v>0.12212726428337436</c:v>
                </c:pt>
                <c:pt idx="876">
                  <c:v>0</c:v>
                </c:pt>
                <c:pt idx="877">
                  <c:v>0</c:v>
                </c:pt>
                <c:pt idx="878">
                  <c:v>4.2914337575638024</c:v>
                </c:pt>
                <c:pt idx="879">
                  <c:v>9.2325058320472966</c:v>
                </c:pt>
                <c:pt idx="880">
                  <c:v>5.9006192579732497</c:v>
                </c:pt>
                <c:pt idx="881">
                  <c:v>0.26352620688657274</c:v>
                </c:pt>
                <c:pt idx="882">
                  <c:v>5.5774698878600812</c:v>
                </c:pt>
                <c:pt idx="883">
                  <c:v>10.971952912551439</c:v>
                </c:pt>
                <c:pt idx="884">
                  <c:v>11.511401215020546</c:v>
                </c:pt>
                <c:pt idx="885">
                  <c:v>13.156687393113168</c:v>
                </c:pt>
                <c:pt idx="886">
                  <c:v>13.78033482738889</c:v>
                </c:pt>
                <c:pt idx="887">
                  <c:v>12.747691336331513</c:v>
                </c:pt>
                <c:pt idx="888">
                  <c:v>10.594036151625321</c:v>
                </c:pt>
                <c:pt idx="889">
                  <c:v>7.8306411235813291</c:v>
                </c:pt>
                <c:pt idx="890">
                  <c:v>4.512821652372379</c:v>
                </c:pt>
                <c:pt idx="891">
                  <c:v>0.66250662396374749</c:v>
                </c:pt>
                <c:pt idx="892">
                  <c:v>0</c:v>
                </c:pt>
                <c:pt idx="893">
                  <c:v>0</c:v>
                </c:pt>
                <c:pt idx="894">
                  <c:v>0</c:v>
                </c:pt>
                <c:pt idx="895">
                  <c:v>2.287931810660238</c:v>
                </c:pt>
                <c:pt idx="896">
                  <c:v>6.1789168534661298</c:v>
                </c:pt>
                <c:pt idx="897">
                  <c:v>8.6016578577516896</c:v>
                </c:pt>
                <c:pt idx="898">
                  <c:v>9.092714474264044</c:v>
                </c:pt>
                <c:pt idx="899">
                  <c:v>7.6009395702106506</c:v>
                </c:pt>
                <c:pt idx="900">
                  <c:v>5.1058904721137202</c:v>
                </c:pt>
                <c:pt idx="901">
                  <c:v>0.67113254815712953</c:v>
                </c:pt>
                <c:pt idx="902">
                  <c:v>0</c:v>
                </c:pt>
                <c:pt idx="903">
                  <c:v>0</c:v>
                </c:pt>
                <c:pt idx="904">
                  <c:v>0</c:v>
                </c:pt>
                <c:pt idx="905">
                  <c:v>0</c:v>
                </c:pt>
                <c:pt idx="906">
                  <c:v>0</c:v>
                </c:pt>
                <c:pt idx="907">
                  <c:v>2.4035408462430552</c:v>
                </c:pt>
                <c:pt idx="908">
                  <c:v>7.9647261375561742</c:v>
                </c:pt>
                <c:pt idx="909">
                  <c:v>17.159651821489572</c:v>
                </c:pt>
                <c:pt idx="910">
                  <c:v>28.586099632203982</c:v>
                </c:pt>
                <c:pt idx="911">
                  <c:v>32.625429809590507</c:v>
                </c:pt>
                <c:pt idx="912">
                  <c:v>24.988174805180822</c:v>
                </c:pt>
                <c:pt idx="913">
                  <c:v>18.571673373605744</c:v>
                </c:pt>
                <c:pt idx="914">
                  <c:v>26.374035479166654</c:v>
                </c:pt>
                <c:pt idx="915">
                  <c:v>27.091204828414355</c:v>
                </c:pt>
                <c:pt idx="916">
                  <c:v>18.917288266206647</c:v>
                </c:pt>
                <c:pt idx="917">
                  <c:v>13.233067435374478</c:v>
                </c:pt>
                <c:pt idx="918">
                  <c:v>8.4963675189364647</c:v>
                </c:pt>
                <c:pt idx="919">
                  <c:v>11.329580383671587</c:v>
                </c:pt>
                <c:pt idx="920">
                  <c:v>15.677662150081169</c:v>
                </c:pt>
                <c:pt idx="921">
                  <c:v>22.720245192704294</c:v>
                </c:pt>
                <c:pt idx="922">
                  <c:v>26.475005185423626</c:v>
                </c:pt>
                <c:pt idx="923">
                  <c:v>24.219662256203982</c:v>
                </c:pt>
                <c:pt idx="924">
                  <c:v>11.329979846003736</c:v>
                </c:pt>
                <c:pt idx="925">
                  <c:v>0</c:v>
                </c:pt>
                <c:pt idx="926">
                  <c:v>0</c:v>
                </c:pt>
                <c:pt idx="927">
                  <c:v>2.7196810367798054</c:v>
                </c:pt>
                <c:pt idx="928">
                  <c:v>4.1042939073413942</c:v>
                </c:pt>
                <c:pt idx="929">
                  <c:v>5.5023680805645396</c:v>
                </c:pt>
                <c:pt idx="930">
                  <c:v>5.9219837150808781</c:v>
                </c:pt>
                <c:pt idx="931">
                  <c:v>5.8746668377188653</c:v>
                </c:pt>
                <c:pt idx="932">
                  <c:v>5.337596696694682</c:v>
                </c:pt>
                <c:pt idx="933">
                  <c:v>3.3936739038125197</c:v>
                </c:pt>
                <c:pt idx="934">
                  <c:v>4.8268901313534535E-2</c:v>
                </c:pt>
                <c:pt idx="935">
                  <c:v>0</c:v>
                </c:pt>
                <c:pt idx="936">
                  <c:v>1.7352733447111626</c:v>
                </c:pt>
                <c:pt idx="937">
                  <c:v>3.4627272613168651</c:v>
                </c:pt>
                <c:pt idx="938">
                  <c:v>3.8466139948278339</c:v>
                </c:pt>
                <c:pt idx="939">
                  <c:v>3.3506162945280269</c:v>
                </c:pt>
                <c:pt idx="940">
                  <c:v>4.1477746334485657</c:v>
                </c:pt>
                <c:pt idx="941">
                  <c:v>6.2562924855829234</c:v>
                </c:pt>
                <c:pt idx="942">
                  <c:v>7.0966917291666549</c:v>
                </c:pt>
                <c:pt idx="943">
                  <c:v>7.5063523194980961</c:v>
                </c:pt>
                <c:pt idx="944">
                  <c:v>8.3615365401771236</c:v>
                </c:pt>
                <c:pt idx="945">
                  <c:v>9.2386188125000182</c:v>
                </c:pt>
                <c:pt idx="946">
                  <c:v>12.292299217634003</c:v>
                </c:pt>
                <c:pt idx="947">
                  <c:v>15.131215252861342</c:v>
                </c:pt>
                <c:pt idx="948">
                  <c:v>13.621378686854172</c:v>
                </c:pt>
                <c:pt idx="949">
                  <c:v>9.7272141031870039</c:v>
                </c:pt>
                <c:pt idx="950">
                  <c:v>3.4740897311802588</c:v>
                </c:pt>
                <c:pt idx="951">
                  <c:v>0</c:v>
                </c:pt>
                <c:pt idx="952">
                  <c:v>0</c:v>
                </c:pt>
                <c:pt idx="953">
                  <c:v>0</c:v>
                </c:pt>
                <c:pt idx="954">
                  <c:v>0</c:v>
                </c:pt>
                <c:pt idx="955">
                  <c:v>0</c:v>
                </c:pt>
                <c:pt idx="956">
                  <c:v>0</c:v>
                </c:pt>
                <c:pt idx="957">
                  <c:v>0</c:v>
                </c:pt>
                <c:pt idx="958">
                  <c:v>0.83492023112464731</c:v>
                </c:pt>
                <c:pt idx="959">
                  <c:v>12.012725729681069</c:v>
                </c:pt>
                <c:pt idx="960">
                  <c:v>23.808756845592434</c:v>
                </c:pt>
                <c:pt idx="961">
                  <c:v>35.074061215603628</c:v>
                </c:pt>
                <c:pt idx="962">
                  <c:v>39.816272391360059</c:v>
                </c:pt>
                <c:pt idx="963">
                  <c:v>37.255409499074943</c:v>
                </c:pt>
                <c:pt idx="964">
                  <c:v>29.554978680523423</c:v>
                </c:pt>
                <c:pt idx="965">
                  <c:v>19.964834684461195</c:v>
                </c:pt>
                <c:pt idx="966">
                  <c:v>12.133562963056555</c:v>
                </c:pt>
                <c:pt idx="967">
                  <c:v>7.6061707010624984</c:v>
                </c:pt>
                <c:pt idx="968">
                  <c:v>5.5205614198466755</c:v>
                </c:pt>
                <c:pt idx="969">
                  <c:v>2.5895236941346003</c:v>
                </c:pt>
                <c:pt idx="970">
                  <c:v>0</c:v>
                </c:pt>
                <c:pt idx="971">
                  <c:v>0</c:v>
                </c:pt>
                <c:pt idx="972">
                  <c:v>0</c:v>
                </c:pt>
                <c:pt idx="973">
                  <c:v>0</c:v>
                </c:pt>
                <c:pt idx="974">
                  <c:v>0</c:v>
                </c:pt>
                <c:pt idx="975">
                  <c:v>0</c:v>
                </c:pt>
                <c:pt idx="976">
                  <c:v>0</c:v>
                </c:pt>
                <c:pt idx="977">
                  <c:v>0</c:v>
                </c:pt>
                <c:pt idx="978">
                  <c:v>0</c:v>
                </c:pt>
                <c:pt idx="979">
                  <c:v>0</c:v>
                </c:pt>
                <c:pt idx="980">
                  <c:v>0</c:v>
                </c:pt>
                <c:pt idx="981">
                  <c:v>0</c:v>
                </c:pt>
                <c:pt idx="982">
                  <c:v>0</c:v>
                </c:pt>
                <c:pt idx="983">
                  <c:v>0</c:v>
                </c:pt>
                <c:pt idx="984">
                  <c:v>0</c:v>
                </c:pt>
                <c:pt idx="985">
                  <c:v>0</c:v>
                </c:pt>
                <c:pt idx="986">
                  <c:v>0</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0</c:v>
                </c:pt>
                <c:pt idx="1027">
                  <c:v>0.32709418869958851</c:v>
                </c:pt>
                <c:pt idx="1028">
                  <c:v>2.6717682681666672</c:v>
                </c:pt>
                <c:pt idx="1029">
                  <c:v>8.5700567840938753</c:v>
                </c:pt>
                <c:pt idx="1030">
                  <c:v>15.029193843252825</c:v>
                </c:pt>
                <c:pt idx="1031">
                  <c:v>18.080130221193411</c:v>
                </c:pt>
                <c:pt idx="1032">
                  <c:v>18.999946899960896</c:v>
                </c:pt>
                <c:pt idx="1033">
                  <c:v>19.991962830599533</c:v>
                </c:pt>
                <c:pt idx="1034">
                  <c:v>21.270575354904928</c:v>
                </c:pt>
                <c:pt idx="1035">
                  <c:v>21.049391021251285</c:v>
                </c:pt>
                <c:pt idx="1036">
                  <c:v>19.092110993176959</c:v>
                </c:pt>
                <c:pt idx="1037">
                  <c:v>17.691957254331367</c:v>
                </c:pt>
                <c:pt idx="1038">
                  <c:v>18.54406389723588</c:v>
                </c:pt>
                <c:pt idx="1039">
                  <c:v>21.621895072281891</c:v>
                </c:pt>
                <c:pt idx="1040">
                  <c:v>23.988316205504095</c:v>
                </c:pt>
                <c:pt idx="1041">
                  <c:v>24.178304037985587</c:v>
                </c:pt>
                <c:pt idx="1042">
                  <c:v>21.30754047683175</c:v>
                </c:pt>
                <c:pt idx="1043">
                  <c:v>16.195354645197053</c:v>
                </c:pt>
                <c:pt idx="1044">
                  <c:v>11.438126473636052</c:v>
                </c:pt>
                <c:pt idx="1045">
                  <c:v>8.9775890991111016</c:v>
                </c:pt>
                <c:pt idx="1046">
                  <c:v>8.9991969055825471</c:v>
                </c:pt>
                <c:pt idx="1047">
                  <c:v>9.4637366442560715</c:v>
                </c:pt>
                <c:pt idx="1048">
                  <c:v>7.8173931971124908</c:v>
                </c:pt>
                <c:pt idx="1049">
                  <c:v>3.5662974081449645</c:v>
                </c:pt>
                <c:pt idx="1050">
                  <c:v>0</c:v>
                </c:pt>
                <c:pt idx="1051">
                  <c:v>0</c:v>
                </c:pt>
                <c:pt idx="1052">
                  <c:v>0</c:v>
                </c:pt>
                <c:pt idx="1053">
                  <c:v>0</c:v>
                </c:pt>
                <c:pt idx="1054">
                  <c:v>0</c:v>
                </c:pt>
                <c:pt idx="1055">
                  <c:v>0</c:v>
                </c:pt>
                <c:pt idx="1056">
                  <c:v>0</c:v>
                </c:pt>
                <c:pt idx="1057">
                  <c:v>0</c:v>
                </c:pt>
                <c:pt idx="1058">
                  <c:v>0</c:v>
                </c:pt>
                <c:pt idx="1059">
                  <c:v>0</c:v>
                </c:pt>
                <c:pt idx="1060">
                  <c:v>0</c:v>
                </c:pt>
                <c:pt idx="1061">
                  <c:v>0</c:v>
                </c:pt>
                <c:pt idx="1062">
                  <c:v>0.25593899074073978</c:v>
                </c:pt>
                <c:pt idx="1063">
                  <c:v>2.2741033427762036</c:v>
                </c:pt>
                <c:pt idx="1064">
                  <c:v>5.1491670369711926</c:v>
                </c:pt>
                <c:pt idx="1065">
                  <c:v>10.740971657240735</c:v>
                </c:pt>
                <c:pt idx="1066">
                  <c:v>14.831716496349312</c:v>
                </c:pt>
                <c:pt idx="1067">
                  <c:v>11.714870376173613</c:v>
                </c:pt>
                <c:pt idx="1068">
                  <c:v>6.667854722715278</c:v>
                </c:pt>
                <c:pt idx="1069">
                  <c:v>6.8366863144999943</c:v>
                </c:pt>
                <c:pt idx="1070">
                  <c:v>10.945496630444451</c:v>
                </c:pt>
                <c:pt idx="1071">
                  <c:v>16.084462968000004</c:v>
                </c:pt>
                <c:pt idx="1072">
                  <c:v>20.582523681206009</c:v>
                </c:pt>
                <c:pt idx="1073">
                  <c:v>26.276613772554235</c:v>
                </c:pt>
                <c:pt idx="1074">
                  <c:v>34.205544298197182</c:v>
                </c:pt>
                <c:pt idx="1075">
                  <c:v>40.807405820147714</c:v>
                </c:pt>
                <c:pt idx="1076">
                  <c:v>41.480901067538149</c:v>
                </c:pt>
                <c:pt idx="1077">
                  <c:v>37.838484535847044</c:v>
                </c:pt>
                <c:pt idx="1078">
                  <c:v>33.485803149425934</c:v>
                </c:pt>
                <c:pt idx="1079">
                  <c:v>31.371861951479541</c:v>
                </c:pt>
                <c:pt idx="1080">
                  <c:v>27.395591141722228</c:v>
                </c:pt>
                <c:pt idx="1081">
                  <c:v>18.676053917141704</c:v>
                </c:pt>
                <c:pt idx="1082">
                  <c:v>9.3255787248263804</c:v>
                </c:pt>
                <c:pt idx="1083">
                  <c:v>0</c:v>
                </c:pt>
                <c:pt idx="1084">
                  <c:v>0</c:v>
                </c:pt>
                <c:pt idx="1085">
                  <c:v>0</c:v>
                </c:pt>
                <c:pt idx="1086">
                  <c:v>5.6267989939061414</c:v>
                </c:pt>
                <c:pt idx="1087">
                  <c:v>9.3458190556345233</c:v>
                </c:pt>
                <c:pt idx="1088">
                  <c:v>9.833108795474935</c:v>
                </c:pt>
                <c:pt idx="1089">
                  <c:v>9.3890859119814554</c:v>
                </c:pt>
                <c:pt idx="1090">
                  <c:v>8.9226217916111086</c:v>
                </c:pt>
                <c:pt idx="1091">
                  <c:v>10.322014152722243</c:v>
                </c:pt>
                <c:pt idx="1092">
                  <c:v>15.080332698486423</c:v>
                </c:pt>
                <c:pt idx="1093">
                  <c:v>21.592598489581761</c:v>
                </c:pt>
                <c:pt idx="1094">
                  <c:v>23.734875179528771</c:v>
                </c:pt>
                <c:pt idx="1095">
                  <c:v>19.821021433159721</c:v>
                </c:pt>
                <c:pt idx="1096">
                  <c:v>14.529083375604516</c:v>
                </c:pt>
                <c:pt idx="1097">
                  <c:v>9.0119799645373107</c:v>
                </c:pt>
                <c:pt idx="1098">
                  <c:v>1.8764245707666152</c:v>
                </c:pt>
                <c:pt idx="1099">
                  <c:v>0</c:v>
                </c:pt>
                <c:pt idx="1100">
                  <c:v>0</c:v>
                </c:pt>
                <c:pt idx="1101">
                  <c:v>6.5614362744958743E-2</c:v>
                </c:pt>
                <c:pt idx="1102">
                  <c:v>8.3760862305267469</c:v>
                </c:pt>
                <c:pt idx="1103">
                  <c:v>17.3189759582778</c:v>
                </c:pt>
                <c:pt idx="1104">
                  <c:v>25.932624013644794</c:v>
                </c:pt>
                <c:pt idx="1105">
                  <c:v>27.957694710886589</c:v>
                </c:pt>
                <c:pt idx="1106">
                  <c:v>21.178125797870678</c:v>
                </c:pt>
                <c:pt idx="1107">
                  <c:v>12.719299462926827</c:v>
                </c:pt>
                <c:pt idx="1108">
                  <c:v>5.0294042380267463</c:v>
                </c:pt>
                <c:pt idx="1109">
                  <c:v>0</c:v>
                </c:pt>
                <c:pt idx="1110">
                  <c:v>0</c:v>
                </c:pt>
                <c:pt idx="1111">
                  <c:v>6.0334383639444304</c:v>
                </c:pt>
                <c:pt idx="1112">
                  <c:v>16.261713371075956</c:v>
                </c:pt>
                <c:pt idx="1113">
                  <c:v>29.60146865479604</c:v>
                </c:pt>
                <c:pt idx="1114">
                  <c:v>38.316322342934249</c:v>
                </c:pt>
                <c:pt idx="1115">
                  <c:v>33.089333313786057</c:v>
                </c:pt>
                <c:pt idx="1116">
                  <c:v>20.667213682966317</c:v>
                </c:pt>
                <c:pt idx="1117">
                  <c:v>10.82768510133171</c:v>
                </c:pt>
                <c:pt idx="1118">
                  <c:v>2.4873957370147108</c:v>
                </c:pt>
                <c:pt idx="1119">
                  <c:v>0</c:v>
                </c:pt>
                <c:pt idx="1120">
                  <c:v>0.6289944218319331</c:v>
                </c:pt>
                <c:pt idx="1121">
                  <c:v>4.2478003619704063</c:v>
                </c:pt>
                <c:pt idx="1122">
                  <c:v>3.6588321339487986</c:v>
                </c:pt>
                <c:pt idx="1123">
                  <c:v>0</c:v>
                </c:pt>
                <c:pt idx="1124">
                  <c:v>0</c:v>
                </c:pt>
                <c:pt idx="1125">
                  <c:v>0</c:v>
                </c:pt>
                <c:pt idx="1126">
                  <c:v>0</c:v>
                </c:pt>
                <c:pt idx="1127">
                  <c:v>0</c:v>
                </c:pt>
                <c:pt idx="1128">
                  <c:v>0</c:v>
                </c:pt>
                <c:pt idx="1129">
                  <c:v>0</c:v>
                </c:pt>
                <c:pt idx="1130">
                  <c:v>0</c:v>
                </c:pt>
                <c:pt idx="1131">
                  <c:v>0</c:v>
                </c:pt>
                <c:pt idx="1132">
                  <c:v>0</c:v>
                </c:pt>
                <c:pt idx="1133">
                  <c:v>0</c:v>
                </c:pt>
                <c:pt idx="1134">
                  <c:v>0</c:v>
                </c:pt>
                <c:pt idx="1135">
                  <c:v>0</c:v>
                </c:pt>
                <c:pt idx="1136">
                  <c:v>0</c:v>
                </c:pt>
                <c:pt idx="1137">
                  <c:v>0</c:v>
                </c:pt>
                <c:pt idx="1138">
                  <c:v>1.4360966238582831</c:v>
                </c:pt>
                <c:pt idx="1139">
                  <c:v>2.2406452438032733</c:v>
                </c:pt>
                <c:pt idx="1140">
                  <c:v>2.7519851241170246</c:v>
                </c:pt>
                <c:pt idx="1141">
                  <c:v>4.0459703881687545</c:v>
                </c:pt>
                <c:pt idx="1142">
                  <c:v>7.2620788607427995</c:v>
                </c:pt>
                <c:pt idx="1143">
                  <c:v>11.654693358298651</c:v>
                </c:pt>
                <c:pt idx="1144">
                  <c:v>12.327607467990447</c:v>
                </c:pt>
                <c:pt idx="1145">
                  <c:v>7.5795090141584369</c:v>
                </c:pt>
                <c:pt idx="1146">
                  <c:v>0</c:v>
                </c:pt>
                <c:pt idx="1147">
                  <c:v>0</c:v>
                </c:pt>
                <c:pt idx="1148">
                  <c:v>0</c:v>
                </c:pt>
                <c:pt idx="1149">
                  <c:v>0</c:v>
                </c:pt>
                <c:pt idx="1150">
                  <c:v>0</c:v>
                </c:pt>
                <c:pt idx="1151">
                  <c:v>1.4934968611111108</c:v>
                </c:pt>
                <c:pt idx="1152">
                  <c:v>3.3022352870370377</c:v>
                </c:pt>
                <c:pt idx="1153">
                  <c:v>9.2339317084770105</c:v>
                </c:pt>
                <c:pt idx="1154">
                  <c:v>19.076096065890951</c:v>
                </c:pt>
                <c:pt idx="1155">
                  <c:v>25.127546581433283</c:v>
                </c:pt>
                <c:pt idx="1156">
                  <c:v>24.45870683932586</c:v>
                </c:pt>
                <c:pt idx="1157">
                  <c:v>27.008155223549128</c:v>
                </c:pt>
                <c:pt idx="1158">
                  <c:v>34.260187666543466</c:v>
                </c:pt>
                <c:pt idx="1159">
                  <c:v>42.862779743894798</c:v>
                </c:pt>
                <c:pt idx="1160">
                  <c:v>47.335352423724252</c:v>
                </c:pt>
                <c:pt idx="1161">
                  <c:v>45.899546487257957</c:v>
                </c:pt>
                <c:pt idx="1162">
                  <c:v>44.02226623043186</c:v>
                </c:pt>
                <c:pt idx="1163">
                  <c:v>44.624445159613714</c:v>
                </c:pt>
                <c:pt idx="1164">
                  <c:v>45.854102243280622</c:v>
                </c:pt>
                <c:pt idx="1165">
                  <c:v>46.880248021833289</c:v>
                </c:pt>
                <c:pt idx="1166">
                  <c:v>37.977491701520528</c:v>
                </c:pt>
                <c:pt idx="1167">
                  <c:v>27.838611957529594</c:v>
                </c:pt>
                <c:pt idx="1168">
                  <c:v>31.398670606399737</c:v>
                </c:pt>
                <c:pt idx="1169">
                  <c:v>34.799037589118115</c:v>
                </c:pt>
                <c:pt idx="1170">
                  <c:v>33.889498914351485</c:v>
                </c:pt>
                <c:pt idx="1171">
                  <c:v>33.489084843786117</c:v>
                </c:pt>
                <c:pt idx="1172">
                  <c:v>32.353814664062462</c:v>
                </c:pt>
                <c:pt idx="1173">
                  <c:v>31.058282996875537</c:v>
                </c:pt>
                <c:pt idx="1174">
                  <c:v>30.323130582372816</c:v>
                </c:pt>
                <c:pt idx="1175">
                  <c:v>28.838013606743043</c:v>
                </c:pt>
                <c:pt idx="1176">
                  <c:v>27.217763800238732</c:v>
                </c:pt>
                <c:pt idx="1177">
                  <c:v>26.885489148363416</c:v>
                </c:pt>
                <c:pt idx="1178">
                  <c:v>28.616160143099293</c:v>
                </c:pt>
                <c:pt idx="1179">
                  <c:v>30.469622593299597</c:v>
                </c:pt>
                <c:pt idx="1180">
                  <c:v>30.945498605054681</c:v>
                </c:pt>
                <c:pt idx="1181">
                  <c:v>30.711008211350698</c:v>
                </c:pt>
                <c:pt idx="1182">
                  <c:v>28.974197985500314</c:v>
                </c:pt>
                <c:pt idx="1183">
                  <c:v>27.111270399600134</c:v>
                </c:pt>
                <c:pt idx="1184">
                  <c:v>25.908135125016582</c:v>
                </c:pt>
                <c:pt idx="1185">
                  <c:v>23.910647827917664</c:v>
                </c:pt>
                <c:pt idx="1186">
                  <c:v>20.337863483672209</c:v>
                </c:pt>
                <c:pt idx="1187">
                  <c:v>18.122158911912965</c:v>
                </c:pt>
                <c:pt idx="1188">
                  <c:v>18.122158911912965</c:v>
                </c:pt>
                <c:pt idx="1189">
                  <c:v>18.122158911912965</c:v>
                </c:pt>
                <c:pt idx="1190">
                  <c:v>18.122158911912965</c:v>
                </c:pt>
                <c:pt idx="1191">
                  <c:v>18.122158911912965</c:v>
                </c:pt>
                <c:pt idx="1192">
                  <c:v>18.122158911912965</c:v>
                </c:pt>
                <c:pt idx="1193">
                  <c:v>18.122158911912965</c:v>
                </c:pt>
                <c:pt idx="1194">
                  <c:v>18.122158911912965</c:v>
                </c:pt>
                <c:pt idx="1195">
                  <c:v>18.860727102499446</c:v>
                </c:pt>
                <c:pt idx="1196">
                  <c:v>18.895284766742865</c:v>
                </c:pt>
                <c:pt idx="1197">
                  <c:v>18.895284766742758</c:v>
                </c:pt>
                <c:pt idx="1198">
                  <c:v>21.890507695787896</c:v>
                </c:pt>
                <c:pt idx="1199">
                  <c:v>25.015389082172849</c:v>
                </c:pt>
                <c:pt idx="1200">
                  <c:v>28.210937135483775</c:v>
                </c:pt>
                <c:pt idx="1201">
                  <c:v>30.829860629661738</c:v>
                </c:pt>
                <c:pt idx="1202">
                  <c:v>29.689929760568202</c:v>
                </c:pt>
                <c:pt idx="1203">
                  <c:v>26.908440678849789</c:v>
                </c:pt>
                <c:pt idx="1204">
                  <c:v>24.010017757588429</c:v>
                </c:pt>
                <c:pt idx="1205">
                  <c:v>21.782066270029546</c:v>
                </c:pt>
                <c:pt idx="1206">
                  <c:v>21.049742739141635</c:v>
                </c:pt>
                <c:pt idx="1207">
                  <c:v>21.086974324500027</c:v>
                </c:pt>
                <c:pt idx="1208">
                  <c:v>21.124253938170899</c:v>
                </c:pt>
                <c:pt idx="1209">
                  <c:v>20.388901266911844</c:v>
                </c:pt>
                <c:pt idx="1210">
                  <c:v>19.616220904257464</c:v>
                </c:pt>
                <c:pt idx="1211">
                  <c:v>19.616220904257464</c:v>
                </c:pt>
                <c:pt idx="1212">
                  <c:v>18.843540541603069</c:v>
                </c:pt>
                <c:pt idx="1213">
                  <c:v>18.808592769189325</c:v>
                </c:pt>
                <c:pt idx="1214">
                  <c:v>19.580479825516552</c:v>
                </c:pt>
                <c:pt idx="1215">
                  <c:v>19.580479825516552</c:v>
                </c:pt>
                <c:pt idx="1216">
                  <c:v>18.808592769189435</c:v>
                </c:pt>
                <c:pt idx="1217">
                  <c:v>18.002599324499972</c:v>
                </c:pt>
                <c:pt idx="1218">
                  <c:v>17.968540964450231</c:v>
                </c:pt>
                <c:pt idx="1219">
                  <c:v>17.93453058330126</c:v>
                </c:pt>
                <c:pt idx="1220">
                  <c:v>17.131854300622425</c:v>
                </c:pt>
                <c:pt idx="1221">
                  <c:v>15.531405164046841</c:v>
                </c:pt>
                <c:pt idx="1222">
                  <c:v>14.672483888726275</c:v>
                </c:pt>
                <c:pt idx="1223">
                  <c:v>13.818751148528495</c:v>
                </c:pt>
                <c:pt idx="1224">
                  <c:v>14.459962605563412</c:v>
                </c:pt>
                <c:pt idx="1225">
                  <c:v>15.914883649213081</c:v>
                </c:pt>
                <c:pt idx="1226">
                  <c:v>16.607626065706267</c:v>
                </c:pt>
                <c:pt idx="1227">
                  <c:v>16.575264161670805</c:v>
                </c:pt>
                <c:pt idx="1228">
                  <c:v>16.510681424414894</c:v>
                </c:pt>
                <c:pt idx="1229">
                  <c:v>16.47846049237074</c:v>
                </c:pt>
                <c:pt idx="1230">
                  <c:v>15.662898162569823</c:v>
                </c:pt>
                <c:pt idx="1231">
                  <c:v>16.350045188476589</c:v>
                </c:pt>
                <c:pt idx="1232">
                  <c:v>17.815820567193455</c:v>
                </c:pt>
                <c:pt idx="1233">
                  <c:v>17.815820567193349</c:v>
                </c:pt>
                <c:pt idx="1234">
                  <c:v>17.782293632357725</c:v>
                </c:pt>
                <c:pt idx="1235">
                  <c:v>17.034205765845435</c:v>
                </c:pt>
                <c:pt idx="1236">
                  <c:v>15.475875737807769</c:v>
                </c:pt>
                <c:pt idx="1237">
                  <c:v>13.179163505364963</c:v>
                </c:pt>
                <c:pt idx="1238">
                  <c:v>10.07316098534279</c:v>
                </c:pt>
                <c:pt idx="1239">
                  <c:v>7.7145058526090056</c:v>
                </c:pt>
                <c:pt idx="1240">
                  <c:v>6.8061489495884766</c:v>
                </c:pt>
                <c:pt idx="1241">
                  <c:v>7.3821775305763158</c:v>
                </c:pt>
                <c:pt idx="1242">
                  <c:v>7.9493103606551108</c:v>
                </c:pt>
                <c:pt idx="1243">
                  <c:v>7.8163519097222425</c:v>
                </c:pt>
                <c:pt idx="1244">
                  <c:v>7.6632563825716176</c:v>
                </c:pt>
                <c:pt idx="1245">
                  <c:v>8.237415865854949</c:v>
                </c:pt>
                <c:pt idx="1246">
                  <c:v>7.4058277437625897</c:v>
                </c:pt>
                <c:pt idx="1247">
                  <c:v>6.5652116513382808</c:v>
                </c:pt>
                <c:pt idx="1248">
                  <c:v>6.4256145447791821</c:v>
                </c:pt>
                <c:pt idx="1249">
                  <c:v>6.2881166015946119</c:v>
                </c:pt>
                <c:pt idx="1250">
                  <c:v>6.8293911705898775</c:v>
                </c:pt>
                <c:pt idx="1251">
                  <c:v>7.3821355938423494</c:v>
                </c:pt>
                <c:pt idx="1252">
                  <c:v>7.2596963859783461</c:v>
                </c:pt>
                <c:pt idx="1253">
                  <c:v>7.1387531711074859</c:v>
                </c:pt>
                <c:pt idx="1254">
                  <c:v>7.0192952762711682</c:v>
                </c:pt>
                <c:pt idx="1255">
                  <c:v>6.9013120285113319</c:v>
                </c:pt>
                <c:pt idx="1256">
                  <c:v>6.7847927548695495</c:v>
                </c:pt>
                <c:pt idx="1257">
                  <c:v>6.6697267823874862</c:v>
                </c:pt>
                <c:pt idx="1258">
                  <c:v>6.5561034381069065</c:v>
                </c:pt>
                <c:pt idx="1259">
                  <c:v>7.0777638044704894</c:v>
                </c:pt>
                <c:pt idx="1260">
                  <c:v>8.2411610508546431</c:v>
                </c:pt>
                <c:pt idx="1261">
                  <c:v>9.4118465267811047</c:v>
                </c:pt>
                <c:pt idx="1262">
                  <c:v>11.842771160167615</c:v>
                </c:pt>
                <c:pt idx="1263">
                  <c:v>14.340099478068797</c:v>
                </c:pt>
                <c:pt idx="1264">
                  <c:v>16.2439176945946</c:v>
                </c:pt>
                <c:pt idx="1265">
                  <c:v>17.591628055308725</c:v>
                </c:pt>
                <c:pt idx="1266">
                  <c:v>17.059554183570732</c:v>
                </c:pt>
                <c:pt idx="1267">
                  <c:v>16.491899385183071</c:v>
                </c:pt>
                <c:pt idx="1268">
                  <c:v>15.28817023972455</c:v>
                </c:pt>
                <c:pt idx="1269">
                  <c:v>12.755936443428224</c:v>
                </c:pt>
                <c:pt idx="1270">
                  <c:v>10.808652857405354</c:v>
                </c:pt>
                <c:pt idx="1271">
                  <c:v>9.4786015295077544</c:v>
                </c:pt>
                <c:pt idx="1272">
                  <c:v>8.7637543036721812</c:v>
                </c:pt>
                <c:pt idx="1273">
                  <c:v>9.3013682372162538</c:v>
                </c:pt>
                <c:pt idx="1274">
                  <c:v>9.8559126661834213</c:v>
                </c:pt>
                <c:pt idx="1275">
                  <c:v>10.406045017746562</c:v>
                </c:pt>
                <c:pt idx="1276">
                  <c:v>12.208612476992744</c:v>
                </c:pt>
                <c:pt idx="1277">
                  <c:v>14.057809525603842</c:v>
                </c:pt>
                <c:pt idx="1278">
                  <c:v>14.703057259572804</c:v>
                </c:pt>
                <c:pt idx="1279">
                  <c:v>15.349930048610743</c:v>
                </c:pt>
                <c:pt idx="1280">
                  <c:v>16.028978748028848</c:v>
                </c:pt>
                <c:pt idx="1281">
                  <c:v>14.847878472856783</c:v>
                </c:pt>
                <c:pt idx="1282">
                  <c:v>14.226719618690154</c:v>
                </c:pt>
                <c:pt idx="1283">
                  <c:v>14.255006425794294</c:v>
                </c:pt>
                <c:pt idx="1284">
                  <c:v>13.633054265300412</c:v>
                </c:pt>
                <c:pt idx="1285">
                  <c:v>12.389149944312742</c:v>
                </c:pt>
                <c:pt idx="1286">
                  <c:v>11.09664376186236</c:v>
                </c:pt>
                <c:pt idx="1287">
                  <c:v>10.429417525462966</c:v>
                </c:pt>
                <c:pt idx="1288">
                  <c:v>9.1266173959742272</c:v>
                </c:pt>
                <c:pt idx="1289">
                  <c:v>8.4269391977066466</c:v>
                </c:pt>
                <c:pt idx="1290">
                  <c:v>8.9543237069173856</c:v>
                </c:pt>
                <c:pt idx="1291">
                  <c:v>8.890341894531101</c:v>
                </c:pt>
                <c:pt idx="1292">
                  <c:v>7.5965636307847735</c:v>
                </c:pt>
                <c:pt idx="1293">
                  <c:v>6.8988363234324517</c:v>
                </c:pt>
                <c:pt idx="1294">
                  <c:v>6.8065435565267478</c:v>
                </c:pt>
                <c:pt idx="1295">
                  <c:v>7.9003793850685939</c:v>
                </c:pt>
                <c:pt idx="1296">
                  <c:v>10.202124205259226</c:v>
                </c:pt>
                <c:pt idx="1297">
                  <c:v>12.537019371831821</c:v>
                </c:pt>
                <c:pt idx="1298">
                  <c:v>14.333663557111096</c:v>
                </c:pt>
                <c:pt idx="1299">
                  <c:v>15.574115697959616</c:v>
                </c:pt>
                <c:pt idx="1300">
                  <c:v>15.664410769807709</c:v>
                </c:pt>
                <c:pt idx="1301">
                  <c:v>15.129019397678737</c:v>
                </c:pt>
                <c:pt idx="1302">
                  <c:v>15.187962897772891</c:v>
                </c:pt>
                <c:pt idx="1303">
                  <c:v>15.846001503347642</c:v>
                </c:pt>
                <c:pt idx="1304">
                  <c:v>15.33597363729144</c:v>
                </c:pt>
                <c:pt idx="1305">
                  <c:v>14.161448945451697</c:v>
                </c:pt>
                <c:pt idx="1306">
                  <c:v>13.586701340534946</c:v>
                </c:pt>
                <c:pt idx="1307">
                  <c:v>12.983788531893005</c:v>
                </c:pt>
                <c:pt idx="1308">
                  <c:v>12.38087572325106</c:v>
                </c:pt>
                <c:pt idx="1309">
                  <c:v>12.355090438507274</c:v>
                </c:pt>
                <c:pt idx="1310">
                  <c:v>12.355090438507187</c:v>
                </c:pt>
                <c:pt idx="1311">
                  <c:v>11.728016461365462</c:v>
                </c:pt>
                <c:pt idx="1312">
                  <c:v>11.102566551055929</c:v>
                </c:pt>
                <c:pt idx="1313">
                  <c:v>9.8565387332859142</c:v>
                </c:pt>
                <c:pt idx="1314">
                  <c:v>9.7893753466502051</c:v>
                </c:pt>
                <c:pt idx="1315">
                  <c:v>9.7447856264467561</c:v>
                </c:pt>
                <c:pt idx="1316">
                  <c:v>7.3077795586796546</c:v>
                </c:pt>
                <c:pt idx="1317">
                  <c:v>6.6067606510471624</c:v>
                </c:pt>
                <c:pt idx="1318">
                  <c:v>7.7045477321406723</c:v>
                </c:pt>
                <c:pt idx="1319">
                  <c:v>11.11619872770018</c:v>
                </c:pt>
                <c:pt idx="1320">
                  <c:v>16.412022238028083</c:v>
                </c:pt>
                <c:pt idx="1321">
                  <c:v>20.67793961239715</c:v>
                </c:pt>
                <c:pt idx="1322">
                  <c:v>25.171393794499036</c:v>
                </c:pt>
                <c:pt idx="1323">
                  <c:v>29.914175895101284</c:v>
                </c:pt>
                <c:pt idx="1324">
                  <c:v>32.549780011715036</c:v>
                </c:pt>
                <c:pt idx="1325">
                  <c:v>30.190164910888857</c:v>
                </c:pt>
                <c:pt idx="1326">
                  <c:v>24.355247189225683</c:v>
                </c:pt>
                <c:pt idx="1327">
                  <c:v>18.791574183349809</c:v>
                </c:pt>
                <c:pt idx="1328">
                  <c:v>15.646783414062519</c:v>
                </c:pt>
                <c:pt idx="1329">
                  <c:v>14.361627164062499</c:v>
                </c:pt>
                <c:pt idx="1330">
                  <c:v>14.361627164062499</c:v>
                </c:pt>
                <c:pt idx="1331">
                  <c:v>14.361627164062499</c:v>
                </c:pt>
                <c:pt idx="1332">
                  <c:v>13.719049039062536</c:v>
                </c:pt>
                <c:pt idx="1333">
                  <c:v>11.765971118713924</c:v>
                </c:pt>
                <c:pt idx="1334">
                  <c:v>10.411370330729621</c:v>
                </c:pt>
                <c:pt idx="1335">
                  <c:v>10.340697613608478</c:v>
                </c:pt>
                <c:pt idx="1336">
                  <c:v>11.539672119341621</c:v>
                </c:pt>
                <c:pt idx="1337">
                  <c:v>12.78242960308155</c:v>
                </c:pt>
                <c:pt idx="1338">
                  <c:v>13.388994892502259</c:v>
                </c:pt>
                <c:pt idx="1339">
                  <c:v>14.022053341576385</c:v>
                </c:pt>
                <c:pt idx="1340">
                  <c:v>14.655111790650514</c:v>
                </c:pt>
                <c:pt idx="1341">
                  <c:v>15.317836624686526</c:v>
                </c:pt>
                <c:pt idx="1342">
                  <c:v>17.251477674897117</c:v>
                </c:pt>
                <c:pt idx="1343">
                  <c:v>19.293671460907387</c:v>
                </c:pt>
                <c:pt idx="1344">
                  <c:v>19.432565695695455</c:v>
                </c:pt>
                <c:pt idx="1345">
                  <c:v>18.927933989150226</c:v>
                </c:pt>
                <c:pt idx="1346">
                  <c:v>17.090990986034701</c:v>
                </c:pt>
                <c:pt idx="1347">
                  <c:v>15.18090797585181</c:v>
                </c:pt>
                <c:pt idx="1348">
                  <c:v>13.238894086963031</c:v>
                </c:pt>
                <c:pt idx="1349">
                  <c:v>8.6643328239694508</c:v>
                </c:pt>
                <c:pt idx="1350">
                  <c:v>2.7526290168914227</c:v>
                </c:pt>
                <c:pt idx="1351">
                  <c:v>0</c:v>
                </c:pt>
                <c:pt idx="1352">
                  <c:v>0</c:v>
                </c:pt>
                <c:pt idx="1353">
                  <c:v>0</c:v>
                </c:pt>
                <c:pt idx="1354">
                  <c:v>0</c:v>
                </c:pt>
                <c:pt idx="1355">
                  <c:v>0</c:v>
                </c:pt>
                <c:pt idx="1356">
                  <c:v>0</c:v>
                </c:pt>
                <c:pt idx="1357">
                  <c:v>0</c:v>
                </c:pt>
                <c:pt idx="1358">
                  <c:v>0</c:v>
                </c:pt>
                <c:pt idx="1359">
                  <c:v>0</c:v>
                </c:pt>
                <c:pt idx="1360">
                  <c:v>0</c:v>
                </c:pt>
                <c:pt idx="1361">
                  <c:v>0</c:v>
                </c:pt>
                <c:pt idx="1362">
                  <c:v>0.62139233926206661</c:v>
                </c:pt>
                <c:pt idx="1363">
                  <c:v>10.081568533114435</c:v>
                </c:pt>
                <c:pt idx="1364">
                  <c:v>18.843421177676952</c:v>
                </c:pt>
                <c:pt idx="1365">
                  <c:v>20.347785635025474</c:v>
                </c:pt>
                <c:pt idx="1366">
                  <c:v>14.206566069919523</c:v>
                </c:pt>
                <c:pt idx="1367">
                  <c:v>6.2772811035986553</c:v>
                </c:pt>
                <c:pt idx="1368">
                  <c:v>0</c:v>
                </c:pt>
                <c:pt idx="1369">
                  <c:v>0</c:v>
                </c:pt>
                <c:pt idx="1370">
                  <c:v>0</c:v>
                </c:pt>
                <c:pt idx="1371">
                  <c:v>5.9641884912343031</c:v>
                </c:pt>
                <c:pt idx="1372">
                  <c:v>8.7153748338269033</c:v>
                </c:pt>
                <c:pt idx="1373">
                  <c:v>6.4227195483330748</c:v>
                </c:pt>
                <c:pt idx="1374">
                  <c:v>1.3397930374893197</c:v>
                </c:pt>
                <c:pt idx="1375">
                  <c:v>0</c:v>
                </c:pt>
                <c:pt idx="1376">
                  <c:v>0</c:v>
                </c:pt>
                <c:pt idx="1377">
                  <c:v>0</c:v>
                </c:pt>
                <c:pt idx="1378">
                  <c:v>0</c:v>
                </c:pt>
                <c:pt idx="1379">
                  <c:v>0</c:v>
                </c:pt>
                <c:pt idx="1380">
                  <c:v>0</c:v>
                </c:pt>
                <c:pt idx="1381">
                  <c:v>0</c:v>
                </c:pt>
                <c:pt idx="1382">
                  <c:v>2.8831718343932278</c:v>
                </c:pt>
                <c:pt idx="1383">
                  <c:v>16.83559422985169</c:v>
                </c:pt>
                <c:pt idx="1384">
                  <c:v>20.791785122062727</c:v>
                </c:pt>
                <c:pt idx="1385">
                  <c:v>15.491898597878613</c:v>
                </c:pt>
                <c:pt idx="1386">
                  <c:v>10.754036072283727</c:v>
                </c:pt>
                <c:pt idx="1387">
                  <c:v>13.126447412930027</c:v>
                </c:pt>
                <c:pt idx="1388">
                  <c:v>20.676192111708588</c:v>
                </c:pt>
                <c:pt idx="1389">
                  <c:v>29.809274907065813</c:v>
                </c:pt>
                <c:pt idx="1390">
                  <c:v>34.964505652596941</c:v>
                </c:pt>
                <c:pt idx="1391">
                  <c:v>32.319185573534192</c:v>
                </c:pt>
                <c:pt idx="1392">
                  <c:v>24.894487247259232</c:v>
                </c:pt>
                <c:pt idx="1393">
                  <c:v>17.058249301120657</c:v>
                </c:pt>
                <c:pt idx="1394">
                  <c:v>10.743483435361984</c:v>
                </c:pt>
                <c:pt idx="1395">
                  <c:v>7.2592820464731078</c:v>
                </c:pt>
                <c:pt idx="1396">
                  <c:v>4.6193308776290296</c:v>
                </c:pt>
                <c:pt idx="1397">
                  <c:v>1.5353265326508161</c:v>
                </c:pt>
                <c:pt idx="1398">
                  <c:v>0</c:v>
                </c:pt>
                <c:pt idx="1399">
                  <c:v>0</c:v>
                </c:pt>
                <c:pt idx="1400">
                  <c:v>0</c:v>
                </c:pt>
                <c:pt idx="1401">
                  <c:v>0</c:v>
                </c:pt>
                <c:pt idx="1402">
                  <c:v>0</c:v>
                </c:pt>
                <c:pt idx="1403">
                  <c:v>0</c:v>
                </c:pt>
                <c:pt idx="1404">
                  <c:v>0</c:v>
                </c:pt>
                <c:pt idx="1405">
                  <c:v>0</c:v>
                </c:pt>
                <c:pt idx="1406">
                  <c:v>0</c:v>
                </c:pt>
                <c:pt idx="1407">
                  <c:v>0</c:v>
                </c:pt>
                <c:pt idx="1408">
                  <c:v>2.8361247930638802</c:v>
                </c:pt>
                <c:pt idx="1409">
                  <c:v>4.8323254802265661</c:v>
                </c:pt>
                <c:pt idx="1410">
                  <c:v>3.7794130538877582</c:v>
                </c:pt>
                <c:pt idx="1411">
                  <c:v>2.6776012611376063</c:v>
                </c:pt>
                <c:pt idx="1412">
                  <c:v>1.9996774738670604</c:v>
                </c:pt>
                <c:pt idx="1413">
                  <c:v>2.8126812207630185</c:v>
                </c:pt>
                <c:pt idx="1414">
                  <c:v>6.6513061079485585</c:v>
                </c:pt>
                <c:pt idx="1415">
                  <c:v>13.28059130282176</c:v>
                </c:pt>
                <c:pt idx="1416">
                  <c:v>20.364890650169777</c:v>
                </c:pt>
                <c:pt idx="1417">
                  <c:v>24.790096434574064</c:v>
                </c:pt>
                <c:pt idx="1418">
                  <c:v>23.782368072296297</c:v>
                </c:pt>
                <c:pt idx="1419">
                  <c:v>16.31253064040893</c:v>
                </c:pt>
                <c:pt idx="1420">
                  <c:v>5.7376064622126748</c:v>
                </c:pt>
                <c:pt idx="1421">
                  <c:v>0</c:v>
                </c:pt>
                <c:pt idx="1422">
                  <c:v>0</c:v>
                </c:pt>
                <c:pt idx="1423">
                  <c:v>0</c:v>
                </c:pt>
                <c:pt idx="1424">
                  <c:v>2.6558318963045697</c:v>
                </c:pt>
                <c:pt idx="1425">
                  <c:v>10.096018198628345</c:v>
                </c:pt>
                <c:pt idx="1426">
                  <c:v>18.979232479494492</c:v>
                </c:pt>
                <c:pt idx="1427">
                  <c:v>22.611372326746558</c:v>
                </c:pt>
                <c:pt idx="1428">
                  <c:v>15.702301422242536</c:v>
                </c:pt>
                <c:pt idx="1429">
                  <c:v>6.2084116740411259</c:v>
                </c:pt>
                <c:pt idx="1430">
                  <c:v>0</c:v>
                </c:pt>
                <c:pt idx="1431">
                  <c:v>0</c:v>
                </c:pt>
                <c:pt idx="1432">
                  <c:v>0</c:v>
                </c:pt>
                <c:pt idx="1433">
                  <c:v>0</c:v>
                </c:pt>
                <c:pt idx="1434">
                  <c:v>0</c:v>
                </c:pt>
                <c:pt idx="1435">
                  <c:v>0</c:v>
                </c:pt>
                <c:pt idx="1436">
                  <c:v>1.0481877641628379</c:v>
                </c:pt>
                <c:pt idx="1437">
                  <c:v>5.6170510192683576</c:v>
                </c:pt>
                <c:pt idx="1438">
                  <c:v>6.5283206710256252</c:v>
                </c:pt>
                <c:pt idx="1439">
                  <c:v>4.5449515974794217</c:v>
                </c:pt>
                <c:pt idx="1440">
                  <c:v>1.7612819168277687</c:v>
                </c:pt>
                <c:pt idx="1441">
                  <c:v>0</c:v>
                </c:pt>
                <c:pt idx="1442">
                  <c:v>0</c:v>
                </c:pt>
                <c:pt idx="1443">
                  <c:v>0</c:v>
                </c:pt>
                <c:pt idx="1444">
                  <c:v>2.2669276875</c:v>
                </c:pt>
                <c:pt idx="1445">
                  <c:v>3.0322262946739</c:v>
                </c:pt>
                <c:pt idx="1446">
                  <c:v>1.7456316645889558</c:v>
                </c:pt>
                <c:pt idx="1447">
                  <c:v>0</c:v>
                </c:pt>
                <c:pt idx="1448">
                  <c:v>0</c:v>
                </c:pt>
                <c:pt idx="1449">
                  <c:v>0</c:v>
                </c:pt>
                <c:pt idx="1450">
                  <c:v>0</c:v>
                </c:pt>
                <c:pt idx="1451">
                  <c:v>0</c:v>
                </c:pt>
                <c:pt idx="1452">
                  <c:v>0</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0</c:v>
                </c:pt>
                <c:pt idx="1479">
                  <c:v>1.0392070267440845</c:v>
                </c:pt>
                <c:pt idx="1480">
                  <c:v>1.9742237556193416</c:v>
                </c:pt>
                <c:pt idx="1481">
                  <c:v>2.5279144465373271</c:v>
                </c:pt>
                <c:pt idx="1482">
                  <c:v>2.7953754044781696</c:v>
                </c:pt>
                <c:pt idx="1483">
                  <c:v>2.9651214124835392</c:v>
                </c:pt>
                <c:pt idx="1484">
                  <c:v>3.1888830853415642</c:v>
                </c:pt>
                <c:pt idx="1485">
                  <c:v>3.7109107199114266</c:v>
                </c:pt>
                <c:pt idx="1486">
                  <c:v>4.8826583809811916</c:v>
                </c:pt>
                <c:pt idx="1487">
                  <c:v>6.619518033274594</c:v>
                </c:pt>
                <c:pt idx="1488">
                  <c:v>9.0140531090213507</c:v>
                </c:pt>
                <c:pt idx="1489">
                  <c:v>12.086268815881949</c:v>
                </c:pt>
                <c:pt idx="1490">
                  <c:v>15.593608698335936</c:v>
                </c:pt>
                <c:pt idx="1491">
                  <c:v>19.122266000855607</c:v>
                </c:pt>
                <c:pt idx="1492">
                  <c:v>21.898382810132937</c:v>
                </c:pt>
                <c:pt idx="1493">
                  <c:v>23.466348556229775</c:v>
                </c:pt>
                <c:pt idx="1494">
                  <c:v>24.393832542136863</c:v>
                </c:pt>
                <c:pt idx="1495">
                  <c:v>24.236763104546544</c:v>
                </c:pt>
                <c:pt idx="1496">
                  <c:v>23.524834132628829</c:v>
                </c:pt>
                <c:pt idx="1497">
                  <c:v>22.371353212929002</c:v>
                </c:pt>
                <c:pt idx="1498">
                  <c:v>20.396528478757787</c:v>
                </c:pt>
                <c:pt idx="1499">
                  <c:v>18.01489991013074</c:v>
                </c:pt>
                <c:pt idx="1500">
                  <c:v>15.298245048591014</c:v>
                </c:pt>
                <c:pt idx="1501">
                  <c:v>13.947134961684899</c:v>
                </c:pt>
                <c:pt idx="1502">
                  <c:v>13.373500752408427</c:v>
                </c:pt>
                <c:pt idx="1503">
                  <c:v>13.136731726229185</c:v>
                </c:pt>
                <c:pt idx="1504">
                  <c:v>13.343884796196749</c:v>
                </c:pt>
                <c:pt idx="1505">
                  <c:v>12.665702145833343</c:v>
                </c:pt>
                <c:pt idx="1506">
                  <c:v>12.374973933011027</c:v>
                </c:pt>
                <c:pt idx="1507">
                  <c:v>12.949622853170014</c:v>
                </c:pt>
                <c:pt idx="1508">
                  <c:v>14.003433223701636</c:v>
                </c:pt>
                <c:pt idx="1509">
                  <c:v>15.555947359619253</c:v>
                </c:pt>
                <c:pt idx="1510">
                  <c:v>18.575367524705776</c:v>
                </c:pt>
                <c:pt idx="1511">
                  <c:v>22.782670925455729</c:v>
                </c:pt>
                <c:pt idx="1512">
                  <c:v>27.365335240496634</c:v>
                </c:pt>
                <c:pt idx="1513">
                  <c:v>31.911533445454506</c:v>
                </c:pt>
                <c:pt idx="1514">
                  <c:v>34.843082661248459</c:v>
                </c:pt>
                <c:pt idx="1515">
                  <c:v>34.713431125783195</c:v>
                </c:pt>
                <c:pt idx="1516">
                  <c:v>31.022248414644086</c:v>
                </c:pt>
                <c:pt idx="1517">
                  <c:v>26.769070109043646</c:v>
                </c:pt>
                <c:pt idx="1518">
                  <c:v>23.332037495846489</c:v>
                </c:pt>
                <c:pt idx="1519">
                  <c:v>20.777232828576164</c:v>
                </c:pt>
                <c:pt idx="1520">
                  <c:v>18.709960645399406</c:v>
                </c:pt>
                <c:pt idx="1521">
                  <c:v>16.505867249423542</c:v>
                </c:pt>
                <c:pt idx="1522">
                  <c:v>13.660840512158295</c:v>
                </c:pt>
                <c:pt idx="1523">
                  <c:v>9.524052652520572</c:v>
                </c:pt>
                <c:pt idx="1524">
                  <c:v>3.5980514755226318</c:v>
                </c:pt>
                <c:pt idx="1525">
                  <c:v>0</c:v>
                </c:pt>
                <c:pt idx="1526">
                  <c:v>0</c:v>
                </c:pt>
                <c:pt idx="1527">
                  <c:v>0</c:v>
                </c:pt>
                <c:pt idx="1528">
                  <c:v>0</c:v>
                </c:pt>
                <c:pt idx="1529">
                  <c:v>0</c:v>
                </c:pt>
                <c:pt idx="1530">
                  <c:v>0</c:v>
                </c:pt>
                <c:pt idx="1531">
                  <c:v>0</c:v>
                </c:pt>
                <c:pt idx="1532">
                  <c:v>4.91952601981765</c:v>
                </c:pt>
                <c:pt idx="1533">
                  <c:v>10.127125231481461</c:v>
                </c:pt>
                <c:pt idx="1534">
                  <c:v>15.968479048047321</c:v>
                </c:pt>
                <c:pt idx="1535">
                  <c:v>23.113706939272902</c:v>
                </c:pt>
                <c:pt idx="1536">
                  <c:v>30.927213182329194</c:v>
                </c:pt>
                <c:pt idx="1537">
                  <c:v>37.472751624576155</c:v>
                </c:pt>
                <c:pt idx="1538">
                  <c:v>43.624518855166656</c:v>
                </c:pt>
                <c:pt idx="1539">
                  <c:v>48.769630976211936</c:v>
                </c:pt>
                <c:pt idx="1540">
                  <c:v>53.098156429530007</c:v>
                </c:pt>
                <c:pt idx="1541">
                  <c:v>56.547753339374438</c:v>
                </c:pt>
                <c:pt idx="1542">
                  <c:v>56.771303744413323</c:v>
                </c:pt>
                <c:pt idx="1543">
                  <c:v>53.222443830356255</c:v>
                </c:pt>
                <c:pt idx="1544">
                  <c:v>44.699446797943125</c:v>
                </c:pt>
                <c:pt idx="1545">
                  <c:v>35.133969489422533</c:v>
                </c:pt>
                <c:pt idx="1546">
                  <c:v>28.521647048611072</c:v>
                </c:pt>
                <c:pt idx="1547">
                  <c:v>24.480227606025451</c:v>
                </c:pt>
                <c:pt idx="1548">
                  <c:v>23.920836681487941</c:v>
                </c:pt>
                <c:pt idx="1549">
                  <c:v>24.846904808774593</c:v>
                </c:pt>
                <c:pt idx="1550">
                  <c:v>26.511878116255168</c:v>
                </c:pt>
                <c:pt idx="1551">
                  <c:v>28.283090524287363</c:v>
                </c:pt>
                <c:pt idx="1552">
                  <c:v>29.337811834108287</c:v>
                </c:pt>
                <c:pt idx="1553">
                  <c:v>29.705526255854164</c:v>
                </c:pt>
                <c:pt idx="1554">
                  <c:v>30.029719172926271</c:v>
                </c:pt>
                <c:pt idx="1555">
                  <c:v>31.921428172692909</c:v>
                </c:pt>
                <c:pt idx="1556">
                  <c:v>34.658313924289359</c:v>
                </c:pt>
                <c:pt idx="1557">
                  <c:v>37.550119578568221</c:v>
                </c:pt>
                <c:pt idx="1558">
                  <c:v>41.341798866512974</c:v>
                </c:pt>
                <c:pt idx="1559">
                  <c:v>45.401920617594598</c:v>
                </c:pt>
                <c:pt idx="1560">
                  <c:v>47.206655692129544</c:v>
                </c:pt>
                <c:pt idx="1561">
                  <c:v>48.227813634936233</c:v>
                </c:pt>
                <c:pt idx="1562">
                  <c:v>49.262076389397151</c:v>
                </c:pt>
                <c:pt idx="1563">
                  <c:v>51.156897503833285</c:v>
                </c:pt>
                <c:pt idx="1564">
                  <c:v>53.158971279509913</c:v>
                </c:pt>
                <c:pt idx="1565">
                  <c:v>54.329287722685478</c:v>
                </c:pt>
                <c:pt idx="1566">
                  <c:v>56.403050531250273</c:v>
                </c:pt>
                <c:pt idx="1567">
                  <c:v>56.788583726957974</c:v>
                </c:pt>
                <c:pt idx="1568">
                  <c:v>55.191581019905009</c:v>
                </c:pt>
                <c:pt idx="1569">
                  <c:v>54.391314418288104</c:v>
                </c:pt>
                <c:pt idx="1570">
                  <c:v>53.488141932798641</c:v>
                </c:pt>
                <c:pt idx="1571">
                  <c:v>52.484521550640565</c:v>
                </c:pt>
                <c:pt idx="1572">
                  <c:v>51.383032318036015</c:v>
                </c:pt>
                <c:pt idx="1573">
                  <c:v>48.253889762571653</c:v>
                </c:pt>
                <c:pt idx="1574">
                  <c:v>43.905267007959658</c:v>
                </c:pt>
                <c:pt idx="1575">
                  <c:v>40.360355942205771</c:v>
                </c:pt>
                <c:pt idx="1576">
                  <c:v>35.689248464462949</c:v>
                </c:pt>
                <c:pt idx="1577">
                  <c:v>30.836716264435541</c:v>
                </c:pt>
                <c:pt idx="1578">
                  <c:v>26.864508881129563</c:v>
                </c:pt>
                <c:pt idx="1579">
                  <c:v>24.767798689393278</c:v>
                </c:pt>
                <c:pt idx="1580">
                  <c:v>22.681156496817156</c:v>
                </c:pt>
                <c:pt idx="1581">
                  <c:v>21.493323135589417</c:v>
                </c:pt>
                <c:pt idx="1582">
                  <c:v>20.356132674704561</c:v>
                </c:pt>
                <c:pt idx="1583">
                  <c:v>17.218254764648474</c:v>
                </c:pt>
                <c:pt idx="1584">
                  <c:v>15.03369456647737</c:v>
                </c:pt>
                <c:pt idx="1585">
                  <c:v>12.839824537037016</c:v>
                </c:pt>
                <c:pt idx="1586">
                  <c:v>10.642806427132173</c:v>
                </c:pt>
                <c:pt idx="1587">
                  <c:v>9.3858530990191227</c:v>
                </c:pt>
                <c:pt idx="1588">
                  <c:v>10.008524854451627</c:v>
                </c:pt>
                <c:pt idx="1589">
                  <c:v>12.496138542461733</c:v>
                </c:pt>
                <c:pt idx="1590">
                  <c:v>15.015395463288515</c:v>
                </c:pt>
                <c:pt idx="1591">
                  <c:v>17.541112541322626</c:v>
                </c:pt>
                <c:pt idx="1592">
                  <c:v>19.210193943138233</c:v>
                </c:pt>
                <c:pt idx="1593">
                  <c:v>20.867487668704108</c:v>
                </c:pt>
                <c:pt idx="1594">
                  <c:v>22.595289071292154</c:v>
                </c:pt>
                <c:pt idx="1595">
                  <c:v>20.709011967698711</c:v>
                </c:pt>
                <c:pt idx="1596">
                  <c:v>18.753803029616382</c:v>
                </c:pt>
                <c:pt idx="1597">
                  <c:v>15.916539887314835</c:v>
                </c:pt>
                <c:pt idx="1598">
                  <c:v>12.111900810090278</c:v>
                </c:pt>
                <c:pt idx="1599">
                  <c:v>10.093948068838198</c:v>
                </c:pt>
                <c:pt idx="1600">
                  <c:v>8.0774557415886505</c:v>
                </c:pt>
                <c:pt idx="1601">
                  <c:v>6.9372976121600072</c:v>
                </c:pt>
                <c:pt idx="1602">
                  <c:v>8.4006283011148284</c:v>
                </c:pt>
                <c:pt idx="1603">
                  <c:v>11.602846249533235</c:v>
                </c:pt>
                <c:pt idx="1604">
                  <c:v>13.97342732399558</c:v>
                </c:pt>
                <c:pt idx="1605">
                  <c:v>17.197048201128432</c:v>
                </c:pt>
                <c:pt idx="1606">
                  <c:v>19.659689683119417</c:v>
                </c:pt>
                <c:pt idx="1607">
                  <c:v>21.270530466548585</c:v>
                </c:pt>
                <c:pt idx="1608">
                  <c:v>22.955513105437497</c:v>
                </c:pt>
                <c:pt idx="1609">
                  <c:v>24.640495744326415</c:v>
                </c:pt>
                <c:pt idx="1610">
                  <c:v>25.56823520781068</c:v>
                </c:pt>
                <c:pt idx="1611">
                  <c:v>26.455809354853802</c:v>
                </c:pt>
                <c:pt idx="1612">
                  <c:v>29.128367411240763</c:v>
                </c:pt>
                <c:pt idx="1613">
                  <c:v>31.864305384016465</c:v>
                </c:pt>
                <c:pt idx="1614">
                  <c:v>34.72272487002801</c:v>
                </c:pt>
                <c:pt idx="1615">
                  <c:v>37.665698710065506</c:v>
                </c:pt>
                <c:pt idx="1616">
                  <c:v>41.626325423038331</c:v>
                </c:pt>
                <c:pt idx="1617">
                  <c:v>44.894802385107184</c:v>
                </c:pt>
                <c:pt idx="1618">
                  <c:v>47.39987191012613</c:v>
                </c:pt>
                <c:pt idx="1619">
                  <c:v>47.326925058095348</c:v>
                </c:pt>
                <c:pt idx="1620">
                  <c:v>45.306875689537321</c:v>
                </c:pt>
                <c:pt idx="1621">
                  <c:v>43.181924344348126</c:v>
                </c:pt>
                <c:pt idx="1622">
                  <c:v>39.980677668355533</c:v>
                </c:pt>
                <c:pt idx="1623">
                  <c:v>34.776222068411585</c:v>
                </c:pt>
                <c:pt idx="1624">
                  <c:v>28.400228206208567</c:v>
                </c:pt>
                <c:pt idx="1625">
                  <c:v>22.803518716393256</c:v>
                </c:pt>
                <c:pt idx="1626">
                  <c:v>14.339782446782745</c:v>
                </c:pt>
                <c:pt idx="1627">
                  <c:v>4.857956618666611</c:v>
                </c:pt>
                <c:pt idx="1628">
                  <c:v>0</c:v>
                </c:pt>
                <c:pt idx="1629">
                  <c:v>0</c:v>
                </c:pt>
                <c:pt idx="1630">
                  <c:v>0</c:v>
                </c:pt>
                <c:pt idx="1631">
                  <c:v>0</c:v>
                </c:pt>
                <c:pt idx="1632">
                  <c:v>4.6042987504179242</c:v>
                </c:pt>
                <c:pt idx="1633">
                  <c:v>12.814971532765249</c:v>
                </c:pt>
                <c:pt idx="1634">
                  <c:v>19.437893425987465</c:v>
                </c:pt>
                <c:pt idx="1635">
                  <c:v>21.916685006852635</c:v>
                </c:pt>
                <c:pt idx="1636">
                  <c:v>21.916685006852518</c:v>
                </c:pt>
                <c:pt idx="1637">
                  <c:v>19.364380089185129</c:v>
                </c:pt>
                <c:pt idx="1638">
                  <c:v>16.748446614757899</c:v>
                </c:pt>
                <c:pt idx="1639">
                  <c:v>14.947832765882239</c:v>
                </c:pt>
                <c:pt idx="1640">
                  <c:v>14.786610233499957</c:v>
                </c:pt>
                <c:pt idx="1641">
                  <c:v>17.133676792181003</c:v>
                </c:pt>
                <c:pt idx="1642">
                  <c:v>21.182460728706065</c:v>
                </c:pt>
                <c:pt idx="1643">
                  <c:v>26.990356459046144</c:v>
                </c:pt>
                <c:pt idx="1644">
                  <c:v>32.179058150166576</c:v>
                </c:pt>
                <c:pt idx="1645">
                  <c:v>36.690572960111176</c:v>
                </c:pt>
                <c:pt idx="1646">
                  <c:v>40.591005965635709</c:v>
                </c:pt>
                <c:pt idx="1647">
                  <c:v>43.770246742041209</c:v>
                </c:pt>
                <c:pt idx="1648">
                  <c:v>47.13380972472595</c:v>
                </c:pt>
                <c:pt idx="1649">
                  <c:v>48.890562799001685</c:v>
                </c:pt>
                <c:pt idx="1650">
                  <c:v>49.797222017182548</c:v>
                </c:pt>
                <c:pt idx="1651">
                  <c:v>48.926547868918327</c:v>
                </c:pt>
                <c:pt idx="1652">
                  <c:v>46.991838550458723</c:v>
                </c:pt>
                <c:pt idx="1653">
                  <c:v>45.859522438432286</c:v>
                </c:pt>
                <c:pt idx="1654">
                  <c:v>43.718268171810664</c:v>
                </c:pt>
                <c:pt idx="1655">
                  <c:v>42.345751146683071</c:v>
                </c:pt>
                <c:pt idx="1656">
                  <c:v>42.817398434740809</c:v>
                </c:pt>
                <c:pt idx="1657">
                  <c:v>43.292764655835484</c:v>
                </c:pt>
                <c:pt idx="1658">
                  <c:v>43.771875108831232</c:v>
                </c:pt>
                <c:pt idx="1659">
                  <c:v>44.254755092592532</c:v>
                </c:pt>
                <c:pt idx="1660">
                  <c:v>44.741429905983495</c:v>
                </c:pt>
                <c:pt idx="1661">
                  <c:v>44.267264354041146</c:v>
                </c:pt>
                <c:pt idx="1662">
                  <c:v>44.694047871322553</c:v>
                </c:pt>
                <c:pt idx="1663">
                  <c:v>45.185427291860876</c:v>
                </c:pt>
                <c:pt idx="1664">
                  <c:v>43.654350318032257</c:v>
                </c:pt>
                <c:pt idx="1665">
                  <c:v>43.031613624755181</c:v>
                </c:pt>
                <c:pt idx="1666">
                  <c:v>41.409937206629372</c:v>
                </c:pt>
                <c:pt idx="1667">
                  <c:v>39.656272724622653</c:v>
                </c:pt>
                <c:pt idx="1668">
                  <c:v>38.88888610018995</c:v>
                </c:pt>
                <c:pt idx="1669">
                  <c:v>38.059743962118482</c:v>
                </c:pt>
                <c:pt idx="1670">
                  <c:v>37.226402761102882</c:v>
                </c:pt>
                <c:pt idx="1671">
                  <c:v>35.329408726256908</c:v>
                </c:pt>
                <c:pt idx="1672">
                  <c:v>34.378625598238607</c:v>
                </c:pt>
                <c:pt idx="1673">
                  <c:v>34.432230885211965</c:v>
                </c:pt>
                <c:pt idx="1674">
                  <c:v>33.479193097237058</c:v>
                </c:pt>
                <c:pt idx="1675">
                  <c:v>32.472487368070304</c:v>
                </c:pt>
                <c:pt idx="1676">
                  <c:v>31.465781638903547</c:v>
                </c:pt>
                <c:pt idx="1677">
                  <c:v>29.402668771014287</c:v>
                </c:pt>
                <c:pt idx="1678">
                  <c:v>27.29480224477545</c:v>
                </c:pt>
                <c:pt idx="1679">
                  <c:v>26.149262874662373</c:v>
                </c:pt>
                <c:pt idx="1680">
                  <c:v>26.008610979166718</c:v>
                </c:pt>
                <c:pt idx="1681">
                  <c:v>27.862891520464927</c:v>
                </c:pt>
                <c:pt idx="1682">
                  <c:v>30.803910247415544</c:v>
                </c:pt>
                <c:pt idx="1683">
                  <c:v>33.7930884881564</c:v>
                </c:pt>
                <c:pt idx="1684">
                  <c:v>37.890906740622256</c:v>
                </c:pt>
                <c:pt idx="1685">
                  <c:v>40.118452756492005</c:v>
                </c:pt>
                <c:pt idx="1686">
                  <c:v>40.351037777182825</c:v>
                </c:pt>
                <c:pt idx="1687">
                  <c:v>40.584623684188635</c:v>
                </c:pt>
                <c:pt idx="1688">
                  <c:v>38.797869118262035</c:v>
                </c:pt>
                <c:pt idx="1689">
                  <c:v>36.88785063036822</c:v>
                </c:pt>
                <c:pt idx="1690">
                  <c:v>35.985583376020955</c:v>
                </c:pt>
                <c:pt idx="1691">
                  <c:v>35.026035090936539</c:v>
                </c:pt>
                <c:pt idx="1692">
                  <c:v>35.080395489711812</c:v>
                </c:pt>
                <c:pt idx="1693">
                  <c:v>35.134819135647732</c:v>
                </c:pt>
                <c:pt idx="1694">
                  <c:v>35.189306078156285</c:v>
                </c:pt>
                <c:pt idx="1695">
                  <c:v>35.24385636664875</c:v>
                </c:pt>
                <c:pt idx="1696">
                  <c:v>35.298470050536913</c:v>
                </c:pt>
                <c:pt idx="1697">
                  <c:v>35.35314717923324</c:v>
                </c:pt>
                <c:pt idx="1698">
                  <c:v>34.387695865420973</c:v>
                </c:pt>
                <c:pt idx="1699">
                  <c:v>32.347311991964304</c:v>
                </c:pt>
                <c:pt idx="1700">
                  <c:v>30.256154027227371</c:v>
                </c:pt>
                <c:pt idx="1701">
                  <c:v>29.136984260167033</c:v>
                </c:pt>
                <c:pt idx="1702">
                  <c:v>29.037466705092246</c:v>
                </c:pt>
                <c:pt idx="1703">
                  <c:v>27.923563543868607</c:v>
                </c:pt>
                <c:pt idx="1704">
                  <c:v>27.777520769257205</c:v>
                </c:pt>
                <c:pt idx="1705">
                  <c:v>28.691146510237488</c:v>
                </c:pt>
                <c:pt idx="1706">
                  <c:v>28.592765180518473</c:v>
                </c:pt>
                <c:pt idx="1707">
                  <c:v>29.502134293756459</c:v>
                </c:pt>
                <c:pt idx="1708">
                  <c:v>30.459075909736949</c:v>
                </c:pt>
                <c:pt idx="1709">
                  <c:v>30.408581193853873</c:v>
                </c:pt>
                <c:pt idx="1710">
                  <c:v>32.368387365213884</c:v>
                </c:pt>
                <c:pt idx="1711">
                  <c:v>34.432230885211965</c:v>
                </c:pt>
                <c:pt idx="1712">
                  <c:v>35.492604555570274</c:v>
                </c:pt>
                <c:pt idx="1713">
                  <c:v>37.618299894552486</c:v>
                </c:pt>
                <c:pt idx="1714">
                  <c:v>38.797869118262177</c:v>
                </c:pt>
                <c:pt idx="1715">
                  <c:v>39.98276473613938</c:v>
                </c:pt>
                <c:pt idx="1716">
                  <c:v>41.232171566203377</c:v>
                </c:pt>
                <c:pt idx="1717">
                  <c:v>42.488937592042049</c:v>
                </c:pt>
                <c:pt idx="1718">
                  <c:v>43.814407520543966</c:v>
                </c:pt>
                <c:pt idx="1719">
                  <c:v>45.149404044290861</c:v>
                </c:pt>
                <c:pt idx="1720">
                  <c:v>45.525473837032187</c:v>
                </c:pt>
                <c:pt idx="1721">
                  <c:v>43.768516583751868</c:v>
                </c:pt>
                <c:pt idx="1722">
                  <c:v>40.897764643164798</c:v>
                </c:pt>
                <c:pt idx="1723">
                  <c:v>37.894410243522756</c:v>
                </c:pt>
                <c:pt idx="1724">
                  <c:v>34.82684357169002</c:v>
                </c:pt>
                <c:pt idx="1725">
                  <c:v>28.527049132411275</c:v>
                </c:pt>
                <c:pt idx="1726">
                  <c:v>19.982573642936593</c:v>
                </c:pt>
                <c:pt idx="1727">
                  <c:v>10.326955495833255</c:v>
                </c:pt>
                <c:pt idx="1728">
                  <c:v>0</c:v>
                </c:pt>
                <c:pt idx="1729">
                  <c:v>0</c:v>
                </c:pt>
                <c:pt idx="1730">
                  <c:v>0</c:v>
                </c:pt>
                <c:pt idx="1731">
                  <c:v>0</c:v>
                </c:pt>
                <c:pt idx="1732">
                  <c:v>0</c:v>
                </c:pt>
                <c:pt idx="1733">
                  <c:v>0</c:v>
                </c:pt>
                <c:pt idx="1734">
                  <c:v>0</c:v>
                </c:pt>
                <c:pt idx="1735">
                  <c:v>0</c:v>
                </c:pt>
                <c:pt idx="1736">
                  <c:v>0</c:v>
                </c:pt>
                <c:pt idx="1737">
                  <c:v>0</c:v>
                </c:pt>
                <c:pt idx="1738">
                  <c:v>0</c:v>
                </c:pt>
                <c:pt idx="1739">
                  <c:v>0</c:v>
                </c:pt>
                <c:pt idx="1740">
                  <c:v>0</c:v>
                </c:pt>
                <c:pt idx="1741">
                  <c:v>0</c:v>
                </c:pt>
                <c:pt idx="1742">
                  <c:v>0</c:v>
                </c:pt>
                <c:pt idx="1743">
                  <c:v>0.82639197588501945</c:v>
                </c:pt>
                <c:pt idx="1744">
                  <c:v>2.9093072854999358</c:v>
                </c:pt>
                <c:pt idx="1745">
                  <c:v>3.4770515378238152</c:v>
                </c:pt>
                <c:pt idx="1746">
                  <c:v>3.2973762229794206</c:v>
                </c:pt>
                <c:pt idx="1747">
                  <c:v>4.5787967439375192</c:v>
                </c:pt>
                <c:pt idx="1748">
                  <c:v>5.8731177385867168</c:v>
                </c:pt>
                <c:pt idx="1749">
                  <c:v>7.1449306765691452</c:v>
                </c:pt>
                <c:pt idx="1750">
                  <c:v>9.1502079527242195</c:v>
                </c:pt>
                <c:pt idx="1751">
                  <c:v>9.7404204800546808</c:v>
                </c:pt>
                <c:pt idx="1752">
                  <c:v>9.6209311870774119</c:v>
                </c:pt>
                <c:pt idx="1753">
                  <c:v>9.5025363664477567</c:v>
                </c:pt>
                <c:pt idx="1754">
                  <c:v>9.3852298416851845</c:v>
                </c:pt>
                <c:pt idx="1755">
                  <c:v>9.2690054363091878</c:v>
                </c:pt>
                <c:pt idx="1756">
                  <c:v>9.1538569738392486</c:v>
                </c:pt>
                <c:pt idx="1757">
                  <c:v>8.3567415301097032</c:v>
                </c:pt>
                <c:pt idx="1758">
                  <c:v>8.2260103280165282</c:v>
                </c:pt>
                <c:pt idx="1759">
                  <c:v>8.1182299085326992</c:v>
                </c:pt>
                <c:pt idx="1760">
                  <c:v>7.3207283237263185</c:v>
                </c:pt>
                <c:pt idx="1761">
                  <c:v>7.1990384464786299</c:v>
                </c:pt>
                <c:pt idx="1762">
                  <c:v>7.0788392257448374</c:v>
                </c:pt>
                <c:pt idx="1763">
                  <c:v>6.9601199885665945</c:v>
                </c:pt>
                <c:pt idx="1764">
                  <c:v>6.1923588737140101</c:v>
                </c:pt>
                <c:pt idx="1765">
                  <c:v>4.1280891115402554</c:v>
                </c:pt>
                <c:pt idx="1766">
                  <c:v>0.15912284979627681</c:v>
                </c:pt>
                <c:pt idx="1767">
                  <c:v>0</c:v>
                </c:pt>
                <c:pt idx="1768">
                  <c:v>0</c:v>
                </c:pt>
                <c:pt idx="1769">
                  <c:v>0</c:v>
                </c:pt>
                <c:pt idx="1770">
                  <c:v>0</c:v>
                </c:pt>
                <c:pt idx="1771">
                  <c:v>0</c:v>
                </c:pt>
                <c:pt idx="1772">
                  <c:v>0</c:v>
                </c:pt>
                <c:pt idx="1773">
                  <c:v>0</c:v>
                </c:pt>
                <c:pt idx="1774">
                  <c:v>0</c:v>
                </c:pt>
                <c:pt idx="1775">
                  <c:v>0</c:v>
                </c:pt>
                <c:pt idx="1776">
                  <c:v>0</c:v>
                </c:pt>
                <c:pt idx="1777">
                  <c:v>0</c:v>
                </c:pt>
                <c:pt idx="1778">
                  <c:v>0</c:v>
                </c:pt>
                <c:pt idx="1779">
                  <c:v>0</c:v>
                </c:pt>
                <c:pt idx="1780">
                  <c:v>0</c:v>
                </c:pt>
                <c:pt idx="1781">
                  <c:v>0</c:v>
                </c:pt>
                <c:pt idx="1782">
                  <c:v>0</c:v>
                </c:pt>
                <c:pt idx="1783">
                  <c:v>0</c:v>
                </c:pt>
                <c:pt idx="1784">
                  <c:v>0</c:v>
                </c:pt>
                <c:pt idx="1785">
                  <c:v>0</c:v>
                </c:pt>
                <c:pt idx="1786">
                  <c:v>0</c:v>
                </c:pt>
                <c:pt idx="1787">
                  <c:v>0</c:v>
                </c:pt>
                <c:pt idx="1788">
                  <c:v>0</c:v>
                </c:pt>
                <c:pt idx="1789">
                  <c:v>0</c:v>
                </c:pt>
                <c:pt idx="1790">
                  <c:v>0</c:v>
                </c:pt>
                <c:pt idx="1791">
                  <c:v>0</c:v>
                </c:pt>
                <c:pt idx="1792">
                  <c:v>0</c:v>
                </c:pt>
                <c:pt idx="1793">
                  <c:v>0</c:v>
                </c:pt>
                <c:pt idx="1794">
                  <c:v>0</c:v>
                </c:pt>
                <c:pt idx="1795">
                  <c:v>0</c:v>
                </c:pt>
                <c:pt idx="1796">
                  <c:v>0</c:v>
                </c:pt>
                <c:pt idx="1797">
                  <c:v>0</c:v>
                </c:pt>
                <c:pt idx="1798">
                  <c:v>0</c:v>
                </c:pt>
                <c:pt idx="1799">
                  <c:v>0</c:v>
                </c:pt>
                <c:pt idx="1800">
                  <c:v>0</c:v>
                </c:pt>
              </c:numCache>
            </c:numRef>
          </c:val>
          <c:extLst xmlns:c16r2="http://schemas.microsoft.com/office/drawing/2015/06/chart">
            <c:ext xmlns:c16="http://schemas.microsoft.com/office/drawing/2014/chart" uri="{C3380CC4-5D6E-409C-BE32-E72D297353CC}">
              <c16:uniqueId val="{00000001-7454-406B-9E12-21F74D34E8B8}"/>
            </c:ext>
          </c:extLst>
        </c:ser>
        <c:gapWidth val="247"/>
        <c:axId val="96390528"/>
        <c:axId val="96392320"/>
      </c:barChart>
      <c:lineChart>
        <c:grouping val="standard"/>
        <c:ser>
          <c:idx val="1"/>
          <c:order val="1"/>
          <c:tx>
            <c:v>velocity</c:v>
          </c:tx>
          <c:spPr>
            <a:ln w="22225" cap="rnd">
              <a:solidFill>
                <a:schemeClr val="accent2"/>
              </a:solidFill>
              <a:round/>
            </a:ln>
            <a:effectLst/>
          </c:spPr>
          <c:marker>
            <c:symbol val="none"/>
          </c:marker>
          <c:val>
            <c:numRef>
              <c:f>WLTC_class_3!$E$3:$E$1808</c:f>
              <c:numCache>
                <c:formatCode>0.0_ </c:formatCode>
                <c:ptCount val="1806"/>
                <c:pt idx="0">
                  <c:v>0</c:v>
                </c:pt>
                <c:pt idx="1">
                  <c:v>0</c:v>
                </c:pt>
                <c:pt idx="2">
                  <c:v>0</c:v>
                </c:pt>
                <c:pt idx="3">
                  <c:v>0</c:v>
                </c:pt>
                <c:pt idx="4">
                  <c:v>0</c:v>
                </c:pt>
                <c:pt idx="5">
                  <c:v>0</c:v>
                </c:pt>
                <c:pt idx="6">
                  <c:v>0</c:v>
                </c:pt>
                <c:pt idx="7">
                  <c:v>0</c:v>
                </c:pt>
                <c:pt idx="8">
                  <c:v>0</c:v>
                </c:pt>
                <c:pt idx="9">
                  <c:v>0</c:v>
                </c:pt>
                <c:pt idx="10">
                  <c:v>0</c:v>
                </c:pt>
                <c:pt idx="11">
                  <c:v>0</c:v>
                </c:pt>
                <c:pt idx="12">
                  <c:v>0.2</c:v>
                </c:pt>
                <c:pt idx="13">
                  <c:v>1.7</c:v>
                </c:pt>
                <c:pt idx="14">
                  <c:v>5.4</c:v>
                </c:pt>
                <c:pt idx="15">
                  <c:v>9.9</c:v>
                </c:pt>
                <c:pt idx="16">
                  <c:v>13.1</c:v>
                </c:pt>
                <c:pt idx="17">
                  <c:v>16.899999999999999</c:v>
                </c:pt>
                <c:pt idx="18">
                  <c:v>21.7</c:v>
                </c:pt>
                <c:pt idx="19">
                  <c:v>26</c:v>
                </c:pt>
                <c:pt idx="20">
                  <c:v>27.5</c:v>
                </c:pt>
                <c:pt idx="21">
                  <c:v>28.1</c:v>
                </c:pt>
                <c:pt idx="22">
                  <c:v>28.3</c:v>
                </c:pt>
                <c:pt idx="23">
                  <c:v>28.8</c:v>
                </c:pt>
                <c:pt idx="24">
                  <c:v>29.1</c:v>
                </c:pt>
                <c:pt idx="25">
                  <c:v>30.8</c:v>
                </c:pt>
                <c:pt idx="26">
                  <c:v>31.9</c:v>
                </c:pt>
                <c:pt idx="27">
                  <c:v>34.1</c:v>
                </c:pt>
                <c:pt idx="28">
                  <c:v>36.6</c:v>
                </c:pt>
                <c:pt idx="29">
                  <c:v>39.1</c:v>
                </c:pt>
                <c:pt idx="30">
                  <c:v>41.3</c:v>
                </c:pt>
                <c:pt idx="31">
                  <c:v>42.5</c:v>
                </c:pt>
                <c:pt idx="32">
                  <c:v>43.3</c:v>
                </c:pt>
                <c:pt idx="33">
                  <c:v>43.9</c:v>
                </c:pt>
                <c:pt idx="34">
                  <c:v>44.4</c:v>
                </c:pt>
                <c:pt idx="35">
                  <c:v>44.5</c:v>
                </c:pt>
                <c:pt idx="36">
                  <c:v>44.2</c:v>
                </c:pt>
                <c:pt idx="37">
                  <c:v>42.7</c:v>
                </c:pt>
                <c:pt idx="38">
                  <c:v>39.9</c:v>
                </c:pt>
                <c:pt idx="39">
                  <c:v>37</c:v>
                </c:pt>
                <c:pt idx="40">
                  <c:v>34.6</c:v>
                </c:pt>
                <c:pt idx="41">
                  <c:v>32.300000000000011</c:v>
                </c:pt>
                <c:pt idx="42">
                  <c:v>29</c:v>
                </c:pt>
                <c:pt idx="43">
                  <c:v>25.1</c:v>
                </c:pt>
                <c:pt idx="44">
                  <c:v>22.2</c:v>
                </c:pt>
                <c:pt idx="45">
                  <c:v>20.9</c:v>
                </c:pt>
                <c:pt idx="46">
                  <c:v>20.399999999999999</c:v>
                </c:pt>
                <c:pt idx="47">
                  <c:v>19.5</c:v>
                </c:pt>
                <c:pt idx="48">
                  <c:v>18.399999999999999</c:v>
                </c:pt>
                <c:pt idx="49">
                  <c:v>17.8</c:v>
                </c:pt>
                <c:pt idx="50">
                  <c:v>17.8</c:v>
                </c:pt>
                <c:pt idx="51">
                  <c:v>17.399999999999999</c:v>
                </c:pt>
                <c:pt idx="52">
                  <c:v>15.7</c:v>
                </c:pt>
                <c:pt idx="53">
                  <c:v>13.1</c:v>
                </c:pt>
                <c:pt idx="54">
                  <c:v>12.1</c:v>
                </c:pt>
                <c:pt idx="55">
                  <c:v>12</c:v>
                </c:pt>
                <c:pt idx="56">
                  <c:v>12</c:v>
                </c:pt>
                <c:pt idx="57">
                  <c:v>12</c:v>
                </c:pt>
                <c:pt idx="58">
                  <c:v>12.3</c:v>
                </c:pt>
                <c:pt idx="59">
                  <c:v>12.6</c:v>
                </c:pt>
                <c:pt idx="60">
                  <c:v>14.7</c:v>
                </c:pt>
                <c:pt idx="61">
                  <c:v>15.3</c:v>
                </c:pt>
                <c:pt idx="62">
                  <c:v>15.9</c:v>
                </c:pt>
                <c:pt idx="63">
                  <c:v>16.2</c:v>
                </c:pt>
                <c:pt idx="64">
                  <c:v>17.100000000000001</c:v>
                </c:pt>
                <c:pt idx="65">
                  <c:v>17.8</c:v>
                </c:pt>
                <c:pt idx="66">
                  <c:v>18.100000000000001</c:v>
                </c:pt>
                <c:pt idx="67">
                  <c:v>18.399999999999999</c:v>
                </c:pt>
                <c:pt idx="68">
                  <c:v>20.3</c:v>
                </c:pt>
                <c:pt idx="69">
                  <c:v>23.2</c:v>
                </c:pt>
                <c:pt idx="70">
                  <c:v>26.5</c:v>
                </c:pt>
                <c:pt idx="71">
                  <c:v>29.8</c:v>
                </c:pt>
                <c:pt idx="72">
                  <c:v>32.6</c:v>
                </c:pt>
                <c:pt idx="73">
                  <c:v>34.4</c:v>
                </c:pt>
                <c:pt idx="74">
                  <c:v>35.5</c:v>
                </c:pt>
                <c:pt idx="75">
                  <c:v>36.4</c:v>
                </c:pt>
                <c:pt idx="76">
                  <c:v>37.4</c:v>
                </c:pt>
                <c:pt idx="77">
                  <c:v>38.5</c:v>
                </c:pt>
                <c:pt idx="78">
                  <c:v>39.300000000000011</c:v>
                </c:pt>
                <c:pt idx="79">
                  <c:v>39.5</c:v>
                </c:pt>
                <c:pt idx="80">
                  <c:v>39</c:v>
                </c:pt>
                <c:pt idx="81">
                  <c:v>38.5</c:v>
                </c:pt>
                <c:pt idx="82">
                  <c:v>37.300000000000011</c:v>
                </c:pt>
                <c:pt idx="83">
                  <c:v>37</c:v>
                </c:pt>
                <c:pt idx="84">
                  <c:v>36.700000000000003</c:v>
                </c:pt>
                <c:pt idx="85">
                  <c:v>35.9</c:v>
                </c:pt>
                <c:pt idx="86">
                  <c:v>35.300000000000011</c:v>
                </c:pt>
                <c:pt idx="87">
                  <c:v>34.6</c:v>
                </c:pt>
                <c:pt idx="88">
                  <c:v>34.200000000000003</c:v>
                </c:pt>
                <c:pt idx="89">
                  <c:v>31.9</c:v>
                </c:pt>
                <c:pt idx="90">
                  <c:v>27.3</c:v>
                </c:pt>
                <c:pt idx="91">
                  <c:v>22</c:v>
                </c:pt>
                <c:pt idx="92">
                  <c:v>17</c:v>
                </c:pt>
                <c:pt idx="93">
                  <c:v>14.2</c:v>
                </c:pt>
                <c:pt idx="94">
                  <c:v>12</c:v>
                </c:pt>
                <c:pt idx="95">
                  <c:v>9.1</c:v>
                </c:pt>
                <c:pt idx="96">
                  <c:v>5.8</c:v>
                </c:pt>
                <c:pt idx="97">
                  <c:v>3.6</c:v>
                </c:pt>
                <c:pt idx="98">
                  <c:v>2.2000000000000002</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0.2</c:v>
                </c:pt>
                <c:pt idx="139">
                  <c:v>1.9000000000000001</c:v>
                </c:pt>
                <c:pt idx="140">
                  <c:v>6.1</c:v>
                </c:pt>
                <c:pt idx="141">
                  <c:v>11.7</c:v>
                </c:pt>
                <c:pt idx="142">
                  <c:v>16.399999999999999</c:v>
                </c:pt>
                <c:pt idx="143">
                  <c:v>18.899999999999999</c:v>
                </c:pt>
                <c:pt idx="144">
                  <c:v>19.899999999999999</c:v>
                </c:pt>
                <c:pt idx="145">
                  <c:v>20.8</c:v>
                </c:pt>
                <c:pt idx="146">
                  <c:v>22.8</c:v>
                </c:pt>
                <c:pt idx="147">
                  <c:v>25.4</c:v>
                </c:pt>
                <c:pt idx="148">
                  <c:v>27.7</c:v>
                </c:pt>
                <c:pt idx="149">
                  <c:v>29.2</c:v>
                </c:pt>
                <c:pt idx="150">
                  <c:v>29.8</c:v>
                </c:pt>
                <c:pt idx="151">
                  <c:v>29.4</c:v>
                </c:pt>
                <c:pt idx="152">
                  <c:v>27.2</c:v>
                </c:pt>
                <c:pt idx="153">
                  <c:v>22.6</c:v>
                </c:pt>
                <c:pt idx="154">
                  <c:v>17.3</c:v>
                </c:pt>
                <c:pt idx="155">
                  <c:v>13.3</c:v>
                </c:pt>
                <c:pt idx="156">
                  <c:v>12</c:v>
                </c:pt>
                <c:pt idx="157">
                  <c:v>12.6</c:v>
                </c:pt>
                <c:pt idx="158">
                  <c:v>14.1</c:v>
                </c:pt>
                <c:pt idx="159">
                  <c:v>17.2</c:v>
                </c:pt>
                <c:pt idx="160">
                  <c:v>20.100000000000001</c:v>
                </c:pt>
                <c:pt idx="161">
                  <c:v>23.4</c:v>
                </c:pt>
                <c:pt idx="162">
                  <c:v>25.5</c:v>
                </c:pt>
                <c:pt idx="163">
                  <c:v>27.6</c:v>
                </c:pt>
                <c:pt idx="164">
                  <c:v>29.5</c:v>
                </c:pt>
                <c:pt idx="165">
                  <c:v>31.1</c:v>
                </c:pt>
                <c:pt idx="166">
                  <c:v>32.1</c:v>
                </c:pt>
                <c:pt idx="167">
                  <c:v>33.200000000000003</c:v>
                </c:pt>
                <c:pt idx="168">
                  <c:v>35.200000000000003</c:v>
                </c:pt>
                <c:pt idx="169">
                  <c:v>37.200000000000003</c:v>
                </c:pt>
                <c:pt idx="170">
                  <c:v>38</c:v>
                </c:pt>
                <c:pt idx="171">
                  <c:v>37.4</c:v>
                </c:pt>
                <c:pt idx="172">
                  <c:v>35.1</c:v>
                </c:pt>
                <c:pt idx="173">
                  <c:v>31</c:v>
                </c:pt>
                <c:pt idx="174">
                  <c:v>27.1</c:v>
                </c:pt>
                <c:pt idx="175">
                  <c:v>25.3</c:v>
                </c:pt>
                <c:pt idx="176">
                  <c:v>25.1</c:v>
                </c:pt>
                <c:pt idx="177">
                  <c:v>25.9</c:v>
                </c:pt>
                <c:pt idx="178">
                  <c:v>27.8</c:v>
                </c:pt>
                <c:pt idx="179">
                  <c:v>29.2</c:v>
                </c:pt>
                <c:pt idx="180">
                  <c:v>29.6</c:v>
                </c:pt>
                <c:pt idx="181">
                  <c:v>29.5</c:v>
                </c:pt>
                <c:pt idx="182">
                  <c:v>29.2</c:v>
                </c:pt>
                <c:pt idx="183">
                  <c:v>28.3</c:v>
                </c:pt>
                <c:pt idx="184">
                  <c:v>26.1</c:v>
                </c:pt>
                <c:pt idx="185">
                  <c:v>23.6</c:v>
                </c:pt>
                <c:pt idx="186">
                  <c:v>21</c:v>
                </c:pt>
                <c:pt idx="187">
                  <c:v>18.899999999999999</c:v>
                </c:pt>
                <c:pt idx="188">
                  <c:v>17.100000000000001</c:v>
                </c:pt>
                <c:pt idx="189">
                  <c:v>15.7</c:v>
                </c:pt>
                <c:pt idx="190">
                  <c:v>14.5</c:v>
                </c:pt>
                <c:pt idx="191">
                  <c:v>13.7</c:v>
                </c:pt>
                <c:pt idx="192">
                  <c:v>12.9</c:v>
                </c:pt>
                <c:pt idx="193">
                  <c:v>12.5</c:v>
                </c:pt>
                <c:pt idx="194">
                  <c:v>12.2</c:v>
                </c:pt>
                <c:pt idx="195">
                  <c:v>12</c:v>
                </c:pt>
                <c:pt idx="196">
                  <c:v>12</c:v>
                </c:pt>
                <c:pt idx="197">
                  <c:v>12</c:v>
                </c:pt>
                <c:pt idx="198">
                  <c:v>12</c:v>
                </c:pt>
                <c:pt idx="199">
                  <c:v>12.5</c:v>
                </c:pt>
                <c:pt idx="200">
                  <c:v>13</c:v>
                </c:pt>
                <c:pt idx="201">
                  <c:v>14</c:v>
                </c:pt>
                <c:pt idx="202">
                  <c:v>15</c:v>
                </c:pt>
                <c:pt idx="203">
                  <c:v>16.5</c:v>
                </c:pt>
                <c:pt idx="204">
                  <c:v>19</c:v>
                </c:pt>
                <c:pt idx="205">
                  <c:v>21.2</c:v>
                </c:pt>
                <c:pt idx="206">
                  <c:v>23.8</c:v>
                </c:pt>
                <c:pt idx="207">
                  <c:v>26.9</c:v>
                </c:pt>
                <c:pt idx="208">
                  <c:v>29.6</c:v>
                </c:pt>
                <c:pt idx="209">
                  <c:v>32</c:v>
                </c:pt>
                <c:pt idx="210">
                  <c:v>35.200000000000003</c:v>
                </c:pt>
                <c:pt idx="211">
                  <c:v>37.5</c:v>
                </c:pt>
                <c:pt idx="212">
                  <c:v>39.200000000000003</c:v>
                </c:pt>
                <c:pt idx="213">
                  <c:v>40.5</c:v>
                </c:pt>
                <c:pt idx="214">
                  <c:v>41.6</c:v>
                </c:pt>
                <c:pt idx="215">
                  <c:v>43.1</c:v>
                </c:pt>
                <c:pt idx="216">
                  <c:v>45</c:v>
                </c:pt>
                <c:pt idx="217">
                  <c:v>47.1</c:v>
                </c:pt>
                <c:pt idx="218">
                  <c:v>49</c:v>
                </c:pt>
                <c:pt idx="219">
                  <c:v>50.6</c:v>
                </c:pt>
                <c:pt idx="220">
                  <c:v>51.8</c:v>
                </c:pt>
                <c:pt idx="221">
                  <c:v>52.7</c:v>
                </c:pt>
                <c:pt idx="222">
                  <c:v>53.1</c:v>
                </c:pt>
                <c:pt idx="223">
                  <c:v>53.5</c:v>
                </c:pt>
                <c:pt idx="224">
                  <c:v>53.8</c:v>
                </c:pt>
                <c:pt idx="225">
                  <c:v>54.2</c:v>
                </c:pt>
                <c:pt idx="226">
                  <c:v>54.8</c:v>
                </c:pt>
                <c:pt idx="227">
                  <c:v>55.3</c:v>
                </c:pt>
                <c:pt idx="228">
                  <c:v>55.8</c:v>
                </c:pt>
                <c:pt idx="229">
                  <c:v>56.2</c:v>
                </c:pt>
                <c:pt idx="230">
                  <c:v>56.5</c:v>
                </c:pt>
                <c:pt idx="231">
                  <c:v>56.5</c:v>
                </c:pt>
                <c:pt idx="232">
                  <c:v>56.2</c:v>
                </c:pt>
                <c:pt idx="233">
                  <c:v>54.9</c:v>
                </c:pt>
                <c:pt idx="234">
                  <c:v>52.9</c:v>
                </c:pt>
                <c:pt idx="235">
                  <c:v>51</c:v>
                </c:pt>
                <c:pt idx="236">
                  <c:v>49.8</c:v>
                </c:pt>
                <c:pt idx="237">
                  <c:v>49.2</c:v>
                </c:pt>
                <c:pt idx="238">
                  <c:v>48.4</c:v>
                </c:pt>
                <c:pt idx="239">
                  <c:v>46.9</c:v>
                </c:pt>
                <c:pt idx="240">
                  <c:v>44.3</c:v>
                </c:pt>
                <c:pt idx="241">
                  <c:v>41.5</c:v>
                </c:pt>
                <c:pt idx="242">
                  <c:v>39.5</c:v>
                </c:pt>
                <c:pt idx="243">
                  <c:v>37</c:v>
                </c:pt>
                <c:pt idx="244">
                  <c:v>34.6</c:v>
                </c:pt>
                <c:pt idx="245">
                  <c:v>32.300000000000011</c:v>
                </c:pt>
                <c:pt idx="246">
                  <c:v>29</c:v>
                </c:pt>
                <c:pt idx="247">
                  <c:v>25.1</c:v>
                </c:pt>
                <c:pt idx="248">
                  <c:v>22.2</c:v>
                </c:pt>
                <c:pt idx="249">
                  <c:v>20.9</c:v>
                </c:pt>
                <c:pt idx="250">
                  <c:v>20.399999999999999</c:v>
                </c:pt>
                <c:pt idx="251">
                  <c:v>19.5</c:v>
                </c:pt>
                <c:pt idx="252">
                  <c:v>18.399999999999999</c:v>
                </c:pt>
                <c:pt idx="253">
                  <c:v>17.8</c:v>
                </c:pt>
                <c:pt idx="254">
                  <c:v>17.8</c:v>
                </c:pt>
                <c:pt idx="255">
                  <c:v>17.399999999999999</c:v>
                </c:pt>
                <c:pt idx="256">
                  <c:v>15.7</c:v>
                </c:pt>
                <c:pt idx="257">
                  <c:v>14.5</c:v>
                </c:pt>
                <c:pt idx="258">
                  <c:v>15.4</c:v>
                </c:pt>
                <c:pt idx="259">
                  <c:v>17.899999999999999</c:v>
                </c:pt>
                <c:pt idx="260">
                  <c:v>20.6</c:v>
                </c:pt>
                <c:pt idx="261">
                  <c:v>23.2</c:v>
                </c:pt>
                <c:pt idx="262">
                  <c:v>25.7</c:v>
                </c:pt>
                <c:pt idx="263">
                  <c:v>28.7</c:v>
                </c:pt>
                <c:pt idx="264">
                  <c:v>32.5</c:v>
                </c:pt>
                <c:pt idx="265">
                  <c:v>36.1</c:v>
                </c:pt>
                <c:pt idx="266">
                  <c:v>39</c:v>
                </c:pt>
                <c:pt idx="267">
                  <c:v>40.800000000000011</c:v>
                </c:pt>
                <c:pt idx="268">
                  <c:v>42.9</c:v>
                </c:pt>
                <c:pt idx="269">
                  <c:v>44.4</c:v>
                </c:pt>
                <c:pt idx="270">
                  <c:v>45.9</c:v>
                </c:pt>
                <c:pt idx="271">
                  <c:v>46</c:v>
                </c:pt>
                <c:pt idx="272">
                  <c:v>45.6</c:v>
                </c:pt>
                <c:pt idx="273">
                  <c:v>45.3</c:v>
                </c:pt>
                <c:pt idx="274">
                  <c:v>43.7</c:v>
                </c:pt>
                <c:pt idx="275">
                  <c:v>40.800000000000011</c:v>
                </c:pt>
                <c:pt idx="276">
                  <c:v>38</c:v>
                </c:pt>
                <c:pt idx="277">
                  <c:v>34.4</c:v>
                </c:pt>
                <c:pt idx="278">
                  <c:v>30.9</c:v>
                </c:pt>
                <c:pt idx="279">
                  <c:v>25.5</c:v>
                </c:pt>
                <c:pt idx="280">
                  <c:v>21.4</c:v>
                </c:pt>
                <c:pt idx="281">
                  <c:v>20.2</c:v>
                </c:pt>
                <c:pt idx="282">
                  <c:v>22.9</c:v>
                </c:pt>
                <c:pt idx="283">
                  <c:v>26.6</c:v>
                </c:pt>
                <c:pt idx="284">
                  <c:v>30.2</c:v>
                </c:pt>
                <c:pt idx="285">
                  <c:v>34.1</c:v>
                </c:pt>
                <c:pt idx="286">
                  <c:v>37.4</c:v>
                </c:pt>
                <c:pt idx="287">
                  <c:v>40.700000000000003</c:v>
                </c:pt>
                <c:pt idx="288">
                  <c:v>44</c:v>
                </c:pt>
                <c:pt idx="289">
                  <c:v>47.3</c:v>
                </c:pt>
                <c:pt idx="290">
                  <c:v>49.2</c:v>
                </c:pt>
                <c:pt idx="291">
                  <c:v>49.8</c:v>
                </c:pt>
                <c:pt idx="292">
                  <c:v>49.2</c:v>
                </c:pt>
                <c:pt idx="293">
                  <c:v>48.1</c:v>
                </c:pt>
                <c:pt idx="294">
                  <c:v>47.3</c:v>
                </c:pt>
                <c:pt idx="295">
                  <c:v>46.8</c:v>
                </c:pt>
                <c:pt idx="296">
                  <c:v>46.7</c:v>
                </c:pt>
                <c:pt idx="297">
                  <c:v>46.8</c:v>
                </c:pt>
                <c:pt idx="298">
                  <c:v>47.1</c:v>
                </c:pt>
                <c:pt idx="299">
                  <c:v>47.3</c:v>
                </c:pt>
                <c:pt idx="300">
                  <c:v>47.3</c:v>
                </c:pt>
                <c:pt idx="301">
                  <c:v>47.1</c:v>
                </c:pt>
                <c:pt idx="302">
                  <c:v>46.6</c:v>
                </c:pt>
                <c:pt idx="303">
                  <c:v>45.8</c:v>
                </c:pt>
                <c:pt idx="304">
                  <c:v>44.8</c:v>
                </c:pt>
                <c:pt idx="305">
                  <c:v>43.3</c:v>
                </c:pt>
                <c:pt idx="306">
                  <c:v>41.8</c:v>
                </c:pt>
                <c:pt idx="307">
                  <c:v>40.800000000000011</c:v>
                </c:pt>
                <c:pt idx="308">
                  <c:v>40.300000000000011</c:v>
                </c:pt>
                <c:pt idx="309">
                  <c:v>40.1</c:v>
                </c:pt>
                <c:pt idx="310">
                  <c:v>39.700000000000003</c:v>
                </c:pt>
                <c:pt idx="311">
                  <c:v>39.200000000000003</c:v>
                </c:pt>
                <c:pt idx="312">
                  <c:v>38.5</c:v>
                </c:pt>
                <c:pt idx="313">
                  <c:v>37.4</c:v>
                </c:pt>
                <c:pt idx="314">
                  <c:v>36</c:v>
                </c:pt>
                <c:pt idx="315">
                  <c:v>34.4</c:v>
                </c:pt>
                <c:pt idx="316">
                  <c:v>33</c:v>
                </c:pt>
                <c:pt idx="317">
                  <c:v>31.7</c:v>
                </c:pt>
                <c:pt idx="318">
                  <c:v>30</c:v>
                </c:pt>
                <c:pt idx="319">
                  <c:v>28</c:v>
                </c:pt>
                <c:pt idx="320">
                  <c:v>26.1</c:v>
                </c:pt>
                <c:pt idx="321">
                  <c:v>25.6</c:v>
                </c:pt>
                <c:pt idx="322">
                  <c:v>24.9</c:v>
                </c:pt>
                <c:pt idx="323">
                  <c:v>24.9</c:v>
                </c:pt>
                <c:pt idx="324">
                  <c:v>24.3</c:v>
                </c:pt>
                <c:pt idx="325">
                  <c:v>23.9</c:v>
                </c:pt>
                <c:pt idx="326">
                  <c:v>23.9</c:v>
                </c:pt>
                <c:pt idx="327">
                  <c:v>23.6</c:v>
                </c:pt>
                <c:pt idx="328">
                  <c:v>23.3</c:v>
                </c:pt>
                <c:pt idx="329">
                  <c:v>20.5</c:v>
                </c:pt>
                <c:pt idx="330">
                  <c:v>17.5</c:v>
                </c:pt>
                <c:pt idx="331">
                  <c:v>16.899999999999999</c:v>
                </c:pt>
                <c:pt idx="332">
                  <c:v>16.7</c:v>
                </c:pt>
                <c:pt idx="333">
                  <c:v>15.9</c:v>
                </c:pt>
                <c:pt idx="334">
                  <c:v>15.6</c:v>
                </c:pt>
                <c:pt idx="335">
                  <c:v>15</c:v>
                </c:pt>
                <c:pt idx="336">
                  <c:v>14.5</c:v>
                </c:pt>
                <c:pt idx="337">
                  <c:v>14.3</c:v>
                </c:pt>
                <c:pt idx="338">
                  <c:v>14.5</c:v>
                </c:pt>
                <c:pt idx="339">
                  <c:v>15.4</c:v>
                </c:pt>
                <c:pt idx="340">
                  <c:v>17.8</c:v>
                </c:pt>
                <c:pt idx="341">
                  <c:v>21.1</c:v>
                </c:pt>
                <c:pt idx="342">
                  <c:v>24.1</c:v>
                </c:pt>
                <c:pt idx="343">
                  <c:v>25</c:v>
                </c:pt>
                <c:pt idx="344">
                  <c:v>25.3</c:v>
                </c:pt>
                <c:pt idx="345">
                  <c:v>25.5</c:v>
                </c:pt>
                <c:pt idx="346">
                  <c:v>26.4</c:v>
                </c:pt>
                <c:pt idx="347">
                  <c:v>26.6</c:v>
                </c:pt>
                <c:pt idx="348">
                  <c:v>27.1</c:v>
                </c:pt>
                <c:pt idx="349">
                  <c:v>27.7</c:v>
                </c:pt>
                <c:pt idx="350">
                  <c:v>28.1</c:v>
                </c:pt>
                <c:pt idx="351">
                  <c:v>28.2</c:v>
                </c:pt>
                <c:pt idx="352">
                  <c:v>28.1</c:v>
                </c:pt>
                <c:pt idx="353">
                  <c:v>28</c:v>
                </c:pt>
                <c:pt idx="354">
                  <c:v>27.9</c:v>
                </c:pt>
                <c:pt idx="355">
                  <c:v>27.9</c:v>
                </c:pt>
                <c:pt idx="356">
                  <c:v>28.1</c:v>
                </c:pt>
                <c:pt idx="357">
                  <c:v>28.2</c:v>
                </c:pt>
                <c:pt idx="358">
                  <c:v>28</c:v>
                </c:pt>
                <c:pt idx="359">
                  <c:v>26.9</c:v>
                </c:pt>
                <c:pt idx="360">
                  <c:v>25</c:v>
                </c:pt>
                <c:pt idx="361">
                  <c:v>23.2</c:v>
                </c:pt>
                <c:pt idx="362">
                  <c:v>21.9</c:v>
                </c:pt>
                <c:pt idx="363">
                  <c:v>21.1</c:v>
                </c:pt>
                <c:pt idx="364">
                  <c:v>20.7</c:v>
                </c:pt>
                <c:pt idx="365">
                  <c:v>20.7</c:v>
                </c:pt>
                <c:pt idx="366">
                  <c:v>20.8</c:v>
                </c:pt>
                <c:pt idx="367">
                  <c:v>21.2</c:v>
                </c:pt>
                <c:pt idx="368">
                  <c:v>22.1</c:v>
                </c:pt>
                <c:pt idx="369">
                  <c:v>23.5</c:v>
                </c:pt>
                <c:pt idx="370">
                  <c:v>24.3</c:v>
                </c:pt>
                <c:pt idx="371">
                  <c:v>24.5</c:v>
                </c:pt>
                <c:pt idx="372">
                  <c:v>23.8</c:v>
                </c:pt>
                <c:pt idx="373">
                  <c:v>21.3</c:v>
                </c:pt>
                <c:pt idx="374">
                  <c:v>17.7</c:v>
                </c:pt>
                <c:pt idx="375">
                  <c:v>14.4</c:v>
                </c:pt>
                <c:pt idx="376">
                  <c:v>11.9</c:v>
                </c:pt>
                <c:pt idx="377">
                  <c:v>10.200000000000001</c:v>
                </c:pt>
                <c:pt idx="378">
                  <c:v>8.9</c:v>
                </c:pt>
                <c:pt idx="379">
                  <c:v>8</c:v>
                </c:pt>
                <c:pt idx="380">
                  <c:v>7.2</c:v>
                </c:pt>
                <c:pt idx="381">
                  <c:v>6.1</c:v>
                </c:pt>
                <c:pt idx="382">
                  <c:v>4.9000000000000004</c:v>
                </c:pt>
                <c:pt idx="383">
                  <c:v>3.7</c:v>
                </c:pt>
                <c:pt idx="384">
                  <c:v>2.2999999999999998</c:v>
                </c:pt>
                <c:pt idx="385">
                  <c:v>0.9</c:v>
                </c:pt>
                <c:pt idx="386">
                  <c:v>0</c:v>
                </c:pt>
                <c:pt idx="387">
                  <c:v>0</c:v>
                </c:pt>
                <c:pt idx="388">
                  <c:v>0</c:v>
                </c:pt>
                <c:pt idx="389">
                  <c:v>0</c:v>
                </c:pt>
                <c:pt idx="390">
                  <c:v>0</c:v>
                </c:pt>
                <c:pt idx="391">
                  <c:v>0</c:v>
                </c:pt>
                <c:pt idx="392">
                  <c:v>0.5</c:v>
                </c:pt>
                <c:pt idx="393">
                  <c:v>2.1</c:v>
                </c:pt>
                <c:pt idx="394">
                  <c:v>4.8</c:v>
                </c:pt>
                <c:pt idx="395">
                  <c:v>8.3000000000000007</c:v>
                </c:pt>
                <c:pt idx="396">
                  <c:v>12.3</c:v>
                </c:pt>
                <c:pt idx="397">
                  <c:v>16.600000000000001</c:v>
                </c:pt>
                <c:pt idx="398">
                  <c:v>20.9</c:v>
                </c:pt>
                <c:pt idx="399">
                  <c:v>24.2</c:v>
                </c:pt>
                <c:pt idx="400">
                  <c:v>25.6</c:v>
                </c:pt>
                <c:pt idx="401">
                  <c:v>25.6</c:v>
                </c:pt>
                <c:pt idx="402">
                  <c:v>24.9</c:v>
                </c:pt>
                <c:pt idx="403">
                  <c:v>23.3</c:v>
                </c:pt>
                <c:pt idx="404">
                  <c:v>21.6</c:v>
                </c:pt>
                <c:pt idx="405">
                  <c:v>20.2</c:v>
                </c:pt>
                <c:pt idx="406">
                  <c:v>18.7</c:v>
                </c:pt>
                <c:pt idx="407">
                  <c:v>17</c:v>
                </c:pt>
                <c:pt idx="408">
                  <c:v>15.3</c:v>
                </c:pt>
                <c:pt idx="409">
                  <c:v>14.2</c:v>
                </c:pt>
                <c:pt idx="410">
                  <c:v>13.9</c:v>
                </c:pt>
                <c:pt idx="411">
                  <c:v>14</c:v>
                </c:pt>
                <c:pt idx="412">
                  <c:v>14.2</c:v>
                </c:pt>
                <c:pt idx="413">
                  <c:v>14.5</c:v>
                </c:pt>
                <c:pt idx="414">
                  <c:v>14.9</c:v>
                </c:pt>
                <c:pt idx="415">
                  <c:v>15.9</c:v>
                </c:pt>
                <c:pt idx="416">
                  <c:v>17.399999999999999</c:v>
                </c:pt>
                <c:pt idx="417">
                  <c:v>18.7</c:v>
                </c:pt>
                <c:pt idx="418">
                  <c:v>19.100000000000001</c:v>
                </c:pt>
                <c:pt idx="419">
                  <c:v>18.8</c:v>
                </c:pt>
                <c:pt idx="420">
                  <c:v>17.600000000000001</c:v>
                </c:pt>
                <c:pt idx="421">
                  <c:v>16.600000000000001</c:v>
                </c:pt>
                <c:pt idx="422">
                  <c:v>16.2</c:v>
                </c:pt>
                <c:pt idx="423">
                  <c:v>16.399999999999999</c:v>
                </c:pt>
                <c:pt idx="424">
                  <c:v>17.2</c:v>
                </c:pt>
                <c:pt idx="425">
                  <c:v>19.100000000000001</c:v>
                </c:pt>
                <c:pt idx="426">
                  <c:v>22.6</c:v>
                </c:pt>
                <c:pt idx="427">
                  <c:v>27.4</c:v>
                </c:pt>
                <c:pt idx="428">
                  <c:v>31.6</c:v>
                </c:pt>
                <c:pt idx="429">
                  <c:v>33.4</c:v>
                </c:pt>
                <c:pt idx="430">
                  <c:v>33.5</c:v>
                </c:pt>
                <c:pt idx="431">
                  <c:v>32.800000000000011</c:v>
                </c:pt>
                <c:pt idx="432">
                  <c:v>31.9</c:v>
                </c:pt>
                <c:pt idx="433">
                  <c:v>31.3</c:v>
                </c:pt>
                <c:pt idx="434">
                  <c:v>31.1</c:v>
                </c:pt>
                <c:pt idx="435">
                  <c:v>30.6</c:v>
                </c:pt>
                <c:pt idx="436">
                  <c:v>29.2</c:v>
                </c:pt>
                <c:pt idx="437">
                  <c:v>26.7</c:v>
                </c:pt>
                <c:pt idx="438">
                  <c:v>23</c:v>
                </c:pt>
                <c:pt idx="439">
                  <c:v>18.2</c:v>
                </c:pt>
                <c:pt idx="440">
                  <c:v>12.9</c:v>
                </c:pt>
                <c:pt idx="441">
                  <c:v>7.7</c:v>
                </c:pt>
                <c:pt idx="442">
                  <c:v>3.8</c:v>
                </c:pt>
                <c:pt idx="443">
                  <c:v>1.3</c:v>
                </c:pt>
                <c:pt idx="444">
                  <c:v>0.2</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0.5</c:v>
                </c:pt>
                <c:pt idx="513">
                  <c:v>2.5</c:v>
                </c:pt>
                <c:pt idx="514">
                  <c:v>6.6</c:v>
                </c:pt>
                <c:pt idx="515">
                  <c:v>11.8</c:v>
                </c:pt>
                <c:pt idx="516">
                  <c:v>16.8</c:v>
                </c:pt>
                <c:pt idx="517">
                  <c:v>20.5</c:v>
                </c:pt>
                <c:pt idx="518">
                  <c:v>21.9</c:v>
                </c:pt>
                <c:pt idx="519">
                  <c:v>21.9</c:v>
                </c:pt>
                <c:pt idx="520">
                  <c:v>21.3</c:v>
                </c:pt>
                <c:pt idx="521">
                  <c:v>20.3</c:v>
                </c:pt>
                <c:pt idx="522">
                  <c:v>19.2</c:v>
                </c:pt>
                <c:pt idx="523">
                  <c:v>17.8</c:v>
                </c:pt>
                <c:pt idx="524">
                  <c:v>15.5</c:v>
                </c:pt>
                <c:pt idx="525">
                  <c:v>11.9</c:v>
                </c:pt>
                <c:pt idx="526">
                  <c:v>7.6</c:v>
                </c:pt>
                <c:pt idx="527">
                  <c:v>4</c:v>
                </c:pt>
                <c:pt idx="528">
                  <c:v>2</c:v>
                </c:pt>
                <c:pt idx="529">
                  <c:v>1</c:v>
                </c:pt>
                <c:pt idx="530">
                  <c:v>0</c:v>
                </c:pt>
                <c:pt idx="531">
                  <c:v>0</c:v>
                </c:pt>
                <c:pt idx="532">
                  <c:v>0</c:v>
                </c:pt>
                <c:pt idx="533">
                  <c:v>0.2</c:v>
                </c:pt>
                <c:pt idx="534">
                  <c:v>1.2</c:v>
                </c:pt>
                <c:pt idx="535">
                  <c:v>3.2</c:v>
                </c:pt>
                <c:pt idx="536">
                  <c:v>5.2</c:v>
                </c:pt>
                <c:pt idx="537">
                  <c:v>8.2000000000000011</c:v>
                </c:pt>
                <c:pt idx="538">
                  <c:v>13</c:v>
                </c:pt>
                <c:pt idx="539">
                  <c:v>18.8</c:v>
                </c:pt>
                <c:pt idx="540">
                  <c:v>23.1</c:v>
                </c:pt>
                <c:pt idx="541">
                  <c:v>24.5</c:v>
                </c:pt>
                <c:pt idx="542">
                  <c:v>24.5</c:v>
                </c:pt>
                <c:pt idx="543">
                  <c:v>24.3</c:v>
                </c:pt>
                <c:pt idx="544">
                  <c:v>23.6</c:v>
                </c:pt>
                <c:pt idx="545">
                  <c:v>22.3</c:v>
                </c:pt>
                <c:pt idx="546">
                  <c:v>20.100000000000001</c:v>
                </c:pt>
                <c:pt idx="547">
                  <c:v>18.5</c:v>
                </c:pt>
                <c:pt idx="548">
                  <c:v>17.2</c:v>
                </c:pt>
                <c:pt idx="549">
                  <c:v>16.3</c:v>
                </c:pt>
                <c:pt idx="550">
                  <c:v>15.4</c:v>
                </c:pt>
                <c:pt idx="551">
                  <c:v>14.7</c:v>
                </c:pt>
                <c:pt idx="552">
                  <c:v>14.3</c:v>
                </c:pt>
                <c:pt idx="553">
                  <c:v>13.7</c:v>
                </c:pt>
                <c:pt idx="554">
                  <c:v>13.3</c:v>
                </c:pt>
                <c:pt idx="555">
                  <c:v>13.1</c:v>
                </c:pt>
                <c:pt idx="556">
                  <c:v>13.1</c:v>
                </c:pt>
                <c:pt idx="557">
                  <c:v>13.3</c:v>
                </c:pt>
                <c:pt idx="558">
                  <c:v>13.8</c:v>
                </c:pt>
                <c:pt idx="559">
                  <c:v>14.5</c:v>
                </c:pt>
                <c:pt idx="560">
                  <c:v>16.5</c:v>
                </c:pt>
                <c:pt idx="561">
                  <c:v>17</c:v>
                </c:pt>
                <c:pt idx="562">
                  <c:v>17</c:v>
                </c:pt>
                <c:pt idx="563">
                  <c:v>17</c:v>
                </c:pt>
                <c:pt idx="564">
                  <c:v>15.4</c:v>
                </c:pt>
                <c:pt idx="565">
                  <c:v>10.1</c:v>
                </c:pt>
                <c:pt idx="566">
                  <c:v>4.8</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1</c:v>
                </c:pt>
                <c:pt idx="602">
                  <c:v>2.1</c:v>
                </c:pt>
                <c:pt idx="603">
                  <c:v>4.8</c:v>
                </c:pt>
                <c:pt idx="604">
                  <c:v>9.1</c:v>
                </c:pt>
                <c:pt idx="605">
                  <c:v>14.2</c:v>
                </c:pt>
                <c:pt idx="606">
                  <c:v>19.8</c:v>
                </c:pt>
                <c:pt idx="607">
                  <c:v>25.5</c:v>
                </c:pt>
                <c:pt idx="608">
                  <c:v>30.5</c:v>
                </c:pt>
                <c:pt idx="609">
                  <c:v>34.800000000000011</c:v>
                </c:pt>
                <c:pt idx="610">
                  <c:v>38.800000000000011</c:v>
                </c:pt>
                <c:pt idx="611">
                  <c:v>42.9</c:v>
                </c:pt>
                <c:pt idx="612">
                  <c:v>46.4</c:v>
                </c:pt>
                <c:pt idx="613">
                  <c:v>48.3</c:v>
                </c:pt>
                <c:pt idx="614">
                  <c:v>48.7</c:v>
                </c:pt>
                <c:pt idx="615">
                  <c:v>48.5</c:v>
                </c:pt>
                <c:pt idx="616">
                  <c:v>48.4</c:v>
                </c:pt>
                <c:pt idx="617">
                  <c:v>48.2</c:v>
                </c:pt>
                <c:pt idx="618">
                  <c:v>47.8</c:v>
                </c:pt>
                <c:pt idx="619">
                  <c:v>47</c:v>
                </c:pt>
                <c:pt idx="620">
                  <c:v>45.9</c:v>
                </c:pt>
                <c:pt idx="621">
                  <c:v>44.9</c:v>
                </c:pt>
                <c:pt idx="622">
                  <c:v>44.4</c:v>
                </c:pt>
                <c:pt idx="623">
                  <c:v>44.3</c:v>
                </c:pt>
                <c:pt idx="624">
                  <c:v>44.5</c:v>
                </c:pt>
                <c:pt idx="625">
                  <c:v>45.1</c:v>
                </c:pt>
                <c:pt idx="626">
                  <c:v>45.7</c:v>
                </c:pt>
                <c:pt idx="627">
                  <c:v>46</c:v>
                </c:pt>
                <c:pt idx="628">
                  <c:v>46</c:v>
                </c:pt>
                <c:pt idx="629">
                  <c:v>46</c:v>
                </c:pt>
                <c:pt idx="630">
                  <c:v>46.1</c:v>
                </c:pt>
                <c:pt idx="631">
                  <c:v>46.7</c:v>
                </c:pt>
                <c:pt idx="632">
                  <c:v>47.7</c:v>
                </c:pt>
                <c:pt idx="633">
                  <c:v>48.9</c:v>
                </c:pt>
                <c:pt idx="634">
                  <c:v>50.3</c:v>
                </c:pt>
                <c:pt idx="635">
                  <c:v>51.6</c:v>
                </c:pt>
                <c:pt idx="636">
                  <c:v>52.6</c:v>
                </c:pt>
                <c:pt idx="637">
                  <c:v>53</c:v>
                </c:pt>
                <c:pt idx="638">
                  <c:v>53</c:v>
                </c:pt>
                <c:pt idx="639">
                  <c:v>52.9</c:v>
                </c:pt>
                <c:pt idx="640">
                  <c:v>52.7</c:v>
                </c:pt>
                <c:pt idx="641">
                  <c:v>52.6</c:v>
                </c:pt>
                <c:pt idx="642">
                  <c:v>53.1</c:v>
                </c:pt>
                <c:pt idx="643">
                  <c:v>54.3</c:v>
                </c:pt>
                <c:pt idx="644">
                  <c:v>55.2</c:v>
                </c:pt>
                <c:pt idx="645">
                  <c:v>55.5</c:v>
                </c:pt>
                <c:pt idx="646">
                  <c:v>55.9</c:v>
                </c:pt>
                <c:pt idx="647">
                  <c:v>56.3</c:v>
                </c:pt>
                <c:pt idx="648">
                  <c:v>56.7</c:v>
                </c:pt>
                <c:pt idx="649">
                  <c:v>56.9</c:v>
                </c:pt>
                <c:pt idx="650">
                  <c:v>56.8</c:v>
                </c:pt>
                <c:pt idx="651">
                  <c:v>56</c:v>
                </c:pt>
                <c:pt idx="652">
                  <c:v>54.2</c:v>
                </c:pt>
                <c:pt idx="653">
                  <c:v>52.1</c:v>
                </c:pt>
                <c:pt idx="654">
                  <c:v>50.1</c:v>
                </c:pt>
                <c:pt idx="655">
                  <c:v>47.2</c:v>
                </c:pt>
                <c:pt idx="656">
                  <c:v>43.2</c:v>
                </c:pt>
                <c:pt idx="657">
                  <c:v>39.200000000000003</c:v>
                </c:pt>
                <c:pt idx="658">
                  <c:v>36.5</c:v>
                </c:pt>
                <c:pt idx="659">
                  <c:v>34.300000000000011</c:v>
                </c:pt>
                <c:pt idx="660">
                  <c:v>31</c:v>
                </c:pt>
                <c:pt idx="661">
                  <c:v>26</c:v>
                </c:pt>
                <c:pt idx="662">
                  <c:v>20.7</c:v>
                </c:pt>
                <c:pt idx="663">
                  <c:v>15.4</c:v>
                </c:pt>
                <c:pt idx="664">
                  <c:v>13.1</c:v>
                </c:pt>
                <c:pt idx="665">
                  <c:v>12</c:v>
                </c:pt>
                <c:pt idx="666">
                  <c:v>12.5</c:v>
                </c:pt>
                <c:pt idx="667">
                  <c:v>14</c:v>
                </c:pt>
                <c:pt idx="668">
                  <c:v>19</c:v>
                </c:pt>
                <c:pt idx="669">
                  <c:v>23.2</c:v>
                </c:pt>
                <c:pt idx="670">
                  <c:v>28</c:v>
                </c:pt>
                <c:pt idx="671">
                  <c:v>32</c:v>
                </c:pt>
                <c:pt idx="672">
                  <c:v>34</c:v>
                </c:pt>
                <c:pt idx="673">
                  <c:v>36</c:v>
                </c:pt>
                <c:pt idx="674">
                  <c:v>38</c:v>
                </c:pt>
                <c:pt idx="675">
                  <c:v>40</c:v>
                </c:pt>
                <c:pt idx="676">
                  <c:v>40.300000000000011</c:v>
                </c:pt>
                <c:pt idx="677">
                  <c:v>40.5</c:v>
                </c:pt>
                <c:pt idx="678">
                  <c:v>39</c:v>
                </c:pt>
                <c:pt idx="679">
                  <c:v>35.700000000000003</c:v>
                </c:pt>
                <c:pt idx="680">
                  <c:v>31.8</c:v>
                </c:pt>
                <c:pt idx="681">
                  <c:v>27.1</c:v>
                </c:pt>
                <c:pt idx="682">
                  <c:v>22.8</c:v>
                </c:pt>
                <c:pt idx="683">
                  <c:v>21.1</c:v>
                </c:pt>
                <c:pt idx="684">
                  <c:v>18.899999999999999</c:v>
                </c:pt>
                <c:pt idx="685">
                  <c:v>18.899999999999999</c:v>
                </c:pt>
                <c:pt idx="686">
                  <c:v>21.3</c:v>
                </c:pt>
                <c:pt idx="687">
                  <c:v>23.9</c:v>
                </c:pt>
                <c:pt idx="688">
                  <c:v>25.9</c:v>
                </c:pt>
                <c:pt idx="689">
                  <c:v>28.4</c:v>
                </c:pt>
                <c:pt idx="690">
                  <c:v>30.3</c:v>
                </c:pt>
                <c:pt idx="691">
                  <c:v>30.9</c:v>
                </c:pt>
                <c:pt idx="692">
                  <c:v>31.1</c:v>
                </c:pt>
                <c:pt idx="693">
                  <c:v>31.8</c:v>
                </c:pt>
                <c:pt idx="694">
                  <c:v>32.700000000000003</c:v>
                </c:pt>
                <c:pt idx="695">
                  <c:v>33.200000000000003</c:v>
                </c:pt>
                <c:pt idx="696">
                  <c:v>32.4</c:v>
                </c:pt>
                <c:pt idx="697">
                  <c:v>28.3</c:v>
                </c:pt>
                <c:pt idx="698">
                  <c:v>25.8</c:v>
                </c:pt>
                <c:pt idx="699">
                  <c:v>23.1</c:v>
                </c:pt>
                <c:pt idx="700">
                  <c:v>21.8</c:v>
                </c:pt>
                <c:pt idx="701">
                  <c:v>21.2</c:v>
                </c:pt>
                <c:pt idx="702">
                  <c:v>21</c:v>
                </c:pt>
                <c:pt idx="703">
                  <c:v>21</c:v>
                </c:pt>
                <c:pt idx="704">
                  <c:v>20.9</c:v>
                </c:pt>
                <c:pt idx="705">
                  <c:v>19.899999999999999</c:v>
                </c:pt>
                <c:pt idx="706">
                  <c:v>17.899999999999999</c:v>
                </c:pt>
                <c:pt idx="707">
                  <c:v>15.1</c:v>
                </c:pt>
                <c:pt idx="708">
                  <c:v>12.8</c:v>
                </c:pt>
                <c:pt idx="709">
                  <c:v>12</c:v>
                </c:pt>
                <c:pt idx="710">
                  <c:v>13.2</c:v>
                </c:pt>
                <c:pt idx="711">
                  <c:v>17.100000000000001</c:v>
                </c:pt>
                <c:pt idx="712">
                  <c:v>21.1</c:v>
                </c:pt>
                <c:pt idx="713">
                  <c:v>21.8</c:v>
                </c:pt>
                <c:pt idx="714">
                  <c:v>21.2</c:v>
                </c:pt>
                <c:pt idx="715">
                  <c:v>18.5</c:v>
                </c:pt>
                <c:pt idx="716">
                  <c:v>13.9</c:v>
                </c:pt>
                <c:pt idx="717">
                  <c:v>12</c:v>
                </c:pt>
                <c:pt idx="718">
                  <c:v>12</c:v>
                </c:pt>
                <c:pt idx="719">
                  <c:v>13</c:v>
                </c:pt>
                <c:pt idx="720">
                  <c:v>16</c:v>
                </c:pt>
                <c:pt idx="721">
                  <c:v>18.5</c:v>
                </c:pt>
                <c:pt idx="722">
                  <c:v>20.6</c:v>
                </c:pt>
                <c:pt idx="723">
                  <c:v>22.5</c:v>
                </c:pt>
                <c:pt idx="724">
                  <c:v>24</c:v>
                </c:pt>
                <c:pt idx="725">
                  <c:v>26.6</c:v>
                </c:pt>
                <c:pt idx="726">
                  <c:v>29.9</c:v>
                </c:pt>
                <c:pt idx="727">
                  <c:v>34.800000000000011</c:v>
                </c:pt>
                <c:pt idx="728">
                  <c:v>37.800000000000011</c:v>
                </c:pt>
                <c:pt idx="729">
                  <c:v>40.200000000000003</c:v>
                </c:pt>
                <c:pt idx="730">
                  <c:v>41.6</c:v>
                </c:pt>
                <c:pt idx="731">
                  <c:v>41.9</c:v>
                </c:pt>
                <c:pt idx="732">
                  <c:v>42</c:v>
                </c:pt>
                <c:pt idx="733">
                  <c:v>42.2</c:v>
                </c:pt>
                <c:pt idx="734">
                  <c:v>42.4</c:v>
                </c:pt>
                <c:pt idx="735">
                  <c:v>42.7</c:v>
                </c:pt>
                <c:pt idx="736">
                  <c:v>43.1</c:v>
                </c:pt>
                <c:pt idx="737">
                  <c:v>43.7</c:v>
                </c:pt>
                <c:pt idx="738">
                  <c:v>44</c:v>
                </c:pt>
                <c:pt idx="739">
                  <c:v>44.1</c:v>
                </c:pt>
                <c:pt idx="740">
                  <c:v>45.3</c:v>
                </c:pt>
                <c:pt idx="741">
                  <c:v>46.4</c:v>
                </c:pt>
                <c:pt idx="742">
                  <c:v>47.2</c:v>
                </c:pt>
                <c:pt idx="743">
                  <c:v>47.3</c:v>
                </c:pt>
                <c:pt idx="744">
                  <c:v>47.4</c:v>
                </c:pt>
                <c:pt idx="745">
                  <c:v>47.4</c:v>
                </c:pt>
                <c:pt idx="746">
                  <c:v>47.5</c:v>
                </c:pt>
                <c:pt idx="747">
                  <c:v>47.9</c:v>
                </c:pt>
                <c:pt idx="748">
                  <c:v>48.6</c:v>
                </c:pt>
                <c:pt idx="749">
                  <c:v>49.4</c:v>
                </c:pt>
                <c:pt idx="750">
                  <c:v>49.8</c:v>
                </c:pt>
                <c:pt idx="751">
                  <c:v>49.8</c:v>
                </c:pt>
                <c:pt idx="752">
                  <c:v>49.7</c:v>
                </c:pt>
                <c:pt idx="753">
                  <c:v>49.3</c:v>
                </c:pt>
                <c:pt idx="754">
                  <c:v>48.5</c:v>
                </c:pt>
                <c:pt idx="755">
                  <c:v>47.6</c:v>
                </c:pt>
                <c:pt idx="756">
                  <c:v>46.3</c:v>
                </c:pt>
                <c:pt idx="757">
                  <c:v>43.7</c:v>
                </c:pt>
                <c:pt idx="758">
                  <c:v>39.300000000000011</c:v>
                </c:pt>
                <c:pt idx="759">
                  <c:v>34.1</c:v>
                </c:pt>
                <c:pt idx="760">
                  <c:v>29</c:v>
                </c:pt>
                <c:pt idx="761">
                  <c:v>23.7</c:v>
                </c:pt>
                <c:pt idx="762">
                  <c:v>18.399999999999999</c:v>
                </c:pt>
                <c:pt idx="763">
                  <c:v>14.3</c:v>
                </c:pt>
                <c:pt idx="764">
                  <c:v>12</c:v>
                </c:pt>
                <c:pt idx="765">
                  <c:v>12.8</c:v>
                </c:pt>
                <c:pt idx="766">
                  <c:v>16</c:v>
                </c:pt>
                <c:pt idx="767">
                  <c:v>19.100000000000001</c:v>
                </c:pt>
                <c:pt idx="768">
                  <c:v>22.4</c:v>
                </c:pt>
                <c:pt idx="769">
                  <c:v>25.6</c:v>
                </c:pt>
                <c:pt idx="770">
                  <c:v>30.1</c:v>
                </c:pt>
                <c:pt idx="771">
                  <c:v>35.300000000000011</c:v>
                </c:pt>
                <c:pt idx="772">
                  <c:v>39.9</c:v>
                </c:pt>
                <c:pt idx="773">
                  <c:v>44.5</c:v>
                </c:pt>
                <c:pt idx="774">
                  <c:v>47.5</c:v>
                </c:pt>
                <c:pt idx="775">
                  <c:v>50.9</c:v>
                </c:pt>
                <c:pt idx="776">
                  <c:v>54.1</c:v>
                </c:pt>
                <c:pt idx="777">
                  <c:v>56.3</c:v>
                </c:pt>
                <c:pt idx="778">
                  <c:v>58.1</c:v>
                </c:pt>
                <c:pt idx="779">
                  <c:v>59.8</c:v>
                </c:pt>
                <c:pt idx="780">
                  <c:v>61.1</c:v>
                </c:pt>
                <c:pt idx="781">
                  <c:v>62.1</c:v>
                </c:pt>
                <c:pt idx="782">
                  <c:v>62.8</c:v>
                </c:pt>
                <c:pt idx="783">
                  <c:v>63.3</c:v>
                </c:pt>
                <c:pt idx="784">
                  <c:v>63.6</c:v>
                </c:pt>
                <c:pt idx="785">
                  <c:v>64</c:v>
                </c:pt>
                <c:pt idx="786">
                  <c:v>64.7</c:v>
                </c:pt>
                <c:pt idx="787">
                  <c:v>65.2</c:v>
                </c:pt>
                <c:pt idx="788">
                  <c:v>65.3</c:v>
                </c:pt>
                <c:pt idx="789">
                  <c:v>65.3</c:v>
                </c:pt>
                <c:pt idx="790">
                  <c:v>65.400000000000006</c:v>
                </c:pt>
                <c:pt idx="791">
                  <c:v>65.7</c:v>
                </c:pt>
                <c:pt idx="792">
                  <c:v>66</c:v>
                </c:pt>
                <c:pt idx="793">
                  <c:v>65.599999999999994</c:v>
                </c:pt>
                <c:pt idx="794">
                  <c:v>63.5</c:v>
                </c:pt>
                <c:pt idx="795">
                  <c:v>59.7</c:v>
                </c:pt>
                <c:pt idx="796">
                  <c:v>54.6</c:v>
                </c:pt>
                <c:pt idx="797">
                  <c:v>49.3</c:v>
                </c:pt>
                <c:pt idx="798">
                  <c:v>44.9</c:v>
                </c:pt>
                <c:pt idx="799">
                  <c:v>42.3</c:v>
                </c:pt>
                <c:pt idx="800">
                  <c:v>41.4</c:v>
                </c:pt>
                <c:pt idx="801">
                  <c:v>41.3</c:v>
                </c:pt>
                <c:pt idx="802">
                  <c:v>42.1</c:v>
                </c:pt>
                <c:pt idx="803">
                  <c:v>44.7</c:v>
                </c:pt>
                <c:pt idx="804">
                  <c:v>48.4</c:v>
                </c:pt>
                <c:pt idx="805">
                  <c:v>51.4</c:v>
                </c:pt>
                <c:pt idx="806">
                  <c:v>52.7</c:v>
                </c:pt>
                <c:pt idx="807">
                  <c:v>53</c:v>
                </c:pt>
                <c:pt idx="808">
                  <c:v>52.5</c:v>
                </c:pt>
                <c:pt idx="809">
                  <c:v>51.3</c:v>
                </c:pt>
                <c:pt idx="810">
                  <c:v>49.7</c:v>
                </c:pt>
                <c:pt idx="811">
                  <c:v>47.4</c:v>
                </c:pt>
                <c:pt idx="812">
                  <c:v>43.7</c:v>
                </c:pt>
                <c:pt idx="813">
                  <c:v>39.700000000000003</c:v>
                </c:pt>
                <c:pt idx="814">
                  <c:v>35.5</c:v>
                </c:pt>
                <c:pt idx="815">
                  <c:v>31.1</c:v>
                </c:pt>
                <c:pt idx="816">
                  <c:v>26.3</c:v>
                </c:pt>
                <c:pt idx="817">
                  <c:v>21.9</c:v>
                </c:pt>
                <c:pt idx="818">
                  <c:v>18</c:v>
                </c:pt>
                <c:pt idx="819">
                  <c:v>17</c:v>
                </c:pt>
                <c:pt idx="820">
                  <c:v>18</c:v>
                </c:pt>
                <c:pt idx="821">
                  <c:v>21.4</c:v>
                </c:pt>
                <c:pt idx="822">
                  <c:v>24.8</c:v>
                </c:pt>
                <c:pt idx="823">
                  <c:v>27.9</c:v>
                </c:pt>
                <c:pt idx="824">
                  <c:v>30.8</c:v>
                </c:pt>
                <c:pt idx="825">
                  <c:v>33</c:v>
                </c:pt>
                <c:pt idx="826">
                  <c:v>35.1</c:v>
                </c:pt>
                <c:pt idx="827">
                  <c:v>37.1</c:v>
                </c:pt>
                <c:pt idx="828">
                  <c:v>38.9</c:v>
                </c:pt>
                <c:pt idx="829">
                  <c:v>41.4</c:v>
                </c:pt>
                <c:pt idx="830">
                  <c:v>44</c:v>
                </c:pt>
                <c:pt idx="831">
                  <c:v>46.3</c:v>
                </c:pt>
                <c:pt idx="832">
                  <c:v>47.7</c:v>
                </c:pt>
                <c:pt idx="833">
                  <c:v>48.2</c:v>
                </c:pt>
                <c:pt idx="834">
                  <c:v>48.7</c:v>
                </c:pt>
                <c:pt idx="835">
                  <c:v>49.3</c:v>
                </c:pt>
                <c:pt idx="836">
                  <c:v>49.8</c:v>
                </c:pt>
                <c:pt idx="837">
                  <c:v>50.2</c:v>
                </c:pt>
                <c:pt idx="838">
                  <c:v>50.9</c:v>
                </c:pt>
                <c:pt idx="839">
                  <c:v>51.8</c:v>
                </c:pt>
                <c:pt idx="840">
                  <c:v>52.5</c:v>
                </c:pt>
                <c:pt idx="841">
                  <c:v>53.3</c:v>
                </c:pt>
                <c:pt idx="842">
                  <c:v>54.5</c:v>
                </c:pt>
                <c:pt idx="843">
                  <c:v>55.7</c:v>
                </c:pt>
                <c:pt idx="844">
                  <c:v>56.5</c:v>
                </c:pt>
                <c:pt idx="845">
                  <c:v>56.8</c:v>
                </c:pt>
                <c:pt idx="846">
                  <c:v>57</c:v>
                </c:pt>
                <c:pt idx="847">
                  <c:v>57.2</c:v>
                </c:pt>
                <c:pt idx="848">
                  <c:v>57.7</c:v>
                </c:pt>
                <c:pt idx="849">
                  <c:v>58.7</c:v>
                </c:pt>
                <c:pt idx="850">
                  <c:v>60.1</c:v>
                </c:pt>
                <c:pt idx="851">
                  <c:v>61.1</c:v>
                </c:pt>
                <c:pt idx="852">
                  <c:v>61.7</c:v>
                </c:pt>
                <c:pt idx="853">
                  <c:v>62.3</c:v>
                </c:pt>
                <c:pt idx="854">
                  <c:v>62.9</c:v>
                </c:pt>
                <c:pt idx="855">
                  <c:v>63.3</c:v>
                </c:pt>
                <c:pt idx="856">
                  <c:v>63.4</c:v>
                </c:pt>
                <c:pt idx="857">
                  <c:v>63.5</c:v>
                </c:pt>
                <c:pt idx="858">
                  <c:v>64.5</c:v>
                </c:pt>
                <c:pt idx="859">
                  <c:v>65.8</c:v>
                </c:pt>
                <c:pt idx="860">
                  <c:v>66.8</c:v>
                </c:pt>
                <c:pt idx="861">
                  <c:v>67.400000000000006</c:v>
                </c:pt>
                <c:pt idx="862">
                  <c:v>68.8</c:v>
                </c:pt>
                <c:pt idx="863">
                  <c:v>71.099999999999994</c:v>
                </c:pt>
                <c:pt idx="864">
                  <c:v>72.3</c:v>
                </c:pt>
                <c:pt idx="865">
                  <c:v>72.8</c:v>
                </c:pt>
                <c:pt idx="866">
                  <c:v>73.400000000000006</c:v>
                </c:pt>
                <c:pt idx="867">
                  <c:v>74.599999999999994</c:v>
                </c:pt>
                <c:pt idx="868">
                  <c:v>76</c:v>
                </c:pt>
                <c:pt idx="869">
                  <c:v>76.599999999999994</c:v>
                </c:pt>
                <c:pt idx="870">
                  <c:v>76.5</c:v>
                </c:pt>
                <c:pt idx="871">
                  <c:v>76.2</c:v>
                </c:pt>
                <c:pt idx="872">
                  <c:v>75.8</c:v>
                </c:pt>
                <c:pt idx="873">
                  <c:v>75.400000000000006</c:v>
                </c:pt>
                <c:pt idx="874">
                  <c:v>74.8</c:v>
                </c:pt>
                <c:pt idx="875">
                  <c:v>73.900000000000006</c:v>
                </c:pt>
                <c:pt idx="876">
                  <c:v>72.7</c:v>
                </c:pt>
                <c:pt idx="877">
                  <c:v>71.3</c:v>
                </c:pt>
                <c:pt idx="878">
                  <c:v>70.400000000000006</c:v>
                </c:pt>
                <c:pt idx="879">
                  <c:v>70</c:v>
                </c:pt>
                <c:pt idx="880">
                  <c:v>70</c:v>
                </c:pt>
                <c:pt idx="881">
                  <c:v>69</c:v>
                </c:pt>
                <c:pt idx="882">
                  <c:v>68</c:v>
                </c:pt>
                <c:pt idx="883">
                  <c:v>68</c:v>
                </c:pt>
                <c:pt idx="884">
                  <c:v>68</c:v>
                </c:pt>
                <c:pt idx="885">
                  <c:v>68.099999999999994</c:v>
                </c:pt>
                <c:pt idx="886">
                  <c:v>68.400000000000006</c:v>
                </c:pt>
                <c:pt idx="887">
                  <c:v>68.599999999999994</c:v>
                </c:pt>
                <c:pt idx="888">
                  <c:v>68.7</c:v>
                </c:pt>
                <c:pt idx="889">
                  <c:v>68.5</c:v>
                </c:pt>
                <c:pt idx="890">
                  <c:v>68.099999999999994</c:v>
                </c:pt>
                <c:pt idx="891">
                  <c:v>67.3</c:v>
                </c:pt>
                <c:pt idx="892">
                  <c:v>66.2</c:v>
                </c:pt>
                <c:pt idx="893">
                  <c:v>64.8</c:v>
                </c:pt>
                <c:pt idx="894">
                  <c:v>63.6</c:v>
                </c:pt>
                <c:pt idx="895">
                  <c:v>62.6</c:v>
                </c:pt>
                <c:pt idx="896">
                  <c:v>62.1</c:v>
                </c:pt>
                <c:pt idx="897">
                  <c:v>61.9</c:v>
                </c:pt>
                <c:pt idx="898">
                  <c:v>61.9</c:v>
                </c:pt>
                <c:pt idx="899">
                  <c:v>61.8</c:v>
                </c:pt>
                <c:pt idx="900">
                  <c:v>61.5</c:v>
                </c:pt>
                <c:pt idx="901">
                  <c:v>60.9</c:v>
                </c:pt>
                <c:pt idx="902">
                  <c:v>59.7</c:v>
                </c:pt>
                <c:pt idx="903">
                  <c:v>54.6</c:v>
                </c:pt>
                <c:pt idx="904">
                  <c:v>49.3</c:v>
                </c:pt>
                <c:pt idx="905">
                  <c:v>44.9</c:v>
                </c:pt>
                <c:pt idx="906">
                  <c:v>42.3</c:v>
                </c:pt>
                <c:pt idx="907">
                  <c:v>41.4</c:v>
                </c:pt>
                <c:pt idx="908">
                  <c:v>41.3</c:v>
                </c:pt>
                <c:pt idx="909">
                  <c:v>42.1</c:v>
                </c:pt>
                <c:pt idx="910">
                  <c:v>44.7</c:v>
                </c:pt>
                <c:pt idx="911">
                  <c:v>48.4</c:v>
                </c:pt>
                <c:pt idx="912">
                  <c:v>51.4</c:v>
                </c:pt>
                <c:pt idx="913">
                  <c:v>52.7</c:v>
                </c:pt>
                <c:pt idx="914">
                  <c:v>54</c:v>
                </c:pt>
                <c:pt idx="915">
                  <c:v>57</c:v>
                </c:pt>
                <c:pt idx="916">
                  <c:v>58.1</c:v>
                </c:pt>
                <c:pt idx="917">
                  <c:v>59.2</c:v>
                </c:pt>
                <c:pt idx="918">
                  <c:v>59</c:v>
                </c:pt>
                <c:pt idx="919">
                  <c:v>59.1</c:v>
                </c:pt>
                <c:pt idx="920">
                  <c:v>59.5</c:v>
                </c:pt>
                <c:pt idx="921">
                  <c:v>60.5</c:v>
                </c:pt>
                <c:pt idx="922">
                  <c:v>62.3</c:v>
                </c:pt>
                <c:pt idx="923">
                  <c:v>63.9</c:v>
                </c:pt>
                <c:pt idx="924">
                  <c:v>65.099999999999994</c:v>
                </c:pt>
                <c:pt idx="925">
                  <c:v>64.099999999999994</c:v>
                </c:pt>
                <c:pt idx="926">
                  <c:v>62.7</c:v>
                </c:pt>
                <c:pt idx="927">
                  <c:v>62</c:v>
                </c:pt>
                <c:pt idx="928">
                  <c:v>61.3</c:v>
                </c:pt>
                <c:pt idx="929">
                  <c:v>60.9</c:v>
                </c:pt>
                <c:pt idx="930">
                  <c:v>60.5</c:v>
                </c:pt>
                <c:pt idx="931">
                  <c:v>60.2</c:v>
                </c:pt>
                <c:pt idx="932">
                  <c:v>59.8</c:v>
                </c:pt>
                <c:pt idx="933">
                  <c:v>59.4</c:v>
                </c:pt>
                <c:pt idx="934">
                  <c:v>58.6</c:v>
                </c:pt>
                <c:pt idx="935">
                  <c:v>57.5</c:v>
                </c:pt>
                <c:pt idx="936">
                  <c:v>56.6</c:v>
                </c:pt>
                <c:pt idx="937">
                  <c:v>56</c:v>
                </c:pt>
                <c:pt idx="938">
                  <c:v>55.5</c:v>
                </c:pt>
                <c:pt idx="939">
                  <c:v>55</c:v>
                </c:pt>
                <c:pt idx="940">
                  <c:v>54.4</c:v>
                </c:pt>
                <c:pt idx="941">
                  <c:v>54.1</c:v>
                </c:pt>
                <c:pt idx="942">
                  <c:v>54</c:v>
                </c:pt>
                <c:pt idx="943">
                  <c:v>53.9</c:v>
                </c:pt>
                <c:pt idx="944">
                  <c:v>53.9</c:v>
                </c:pt>
                <c:pt idx="945">
                  <c:v>54</c:v>
                </c:pt>
                <c:pt idx="946">
                  <c:v>54.2</c:v>
                </c:pt>
                <c:pt idx="947">
                  <c:v>55</c:v>
                </c:pt>
                <c:pt idx="948">
                  <c:v>55.8</c:v>
                </c:pt>
                <c:pt idx="949">
                  <c:v>56.2</c:v>
                </c:pt>
                <c:pt idx="950">
                  <c:v>56.1</c:v>
                </c:pt>
                <c:pt idx="951">
                  <c:v>55.1</c:v>
                </c:pt>
                <c:pt idx="952">
                  <c:v>52.7</c:v>
                </c:pt>
                <c:pt idx="953">
                  <c:v>48.4</c:v>
                </c:pt>
                <c:pt idx="954">
                  <c:v>43.1</c:v>
                </c:pt>
                <c:pt idx="955">
                  <c:v>37.800000000000011</c:v>
                </c:pt>
                <c:pt idx="956">
                  <c:v>32.5</c:v>
                </c:pt>
                <c:pt idx="957">
                  <c:v>27.2</c:v>
                </c:pt>
                <c:pt idx="958">
                  <c:v>25.1</c:v>
                </c:pt>
                <c:pt idx="959">
                  <c:v>26</c:v>
                </c:pt>
                <c:pt idx="960">
                  <c:v>29.3</c:v>
                </c:pt>
                <c:pt idx="961">
                  <c:v>34.6</c:v>
                </c:pt>
                <c:pt idx="962">
                  <c:v>40.4</c:v>
                </c:pt>
                <c:pt idx="963">
                  <c:v>45.3</c:v>
                </c:pt>
                <c:pt idx="964">
                  <c:v>49</c:v>
                </c:pt>
                <c:pt idx="965">
                  <c:v>51.1</c:v>
                </c:pt>
                <c:pt idx="966">
                  <c:v>52.1</c:v>
                </c:pt>
                <c:pt idx="967">
                  <c:v>52.2</c:v>
                </c:pt>
                <c:pt idx="968">
                  <c:v>52.1</c:v>
                </c:pt>
                <c:pt idx="969">
                  <c:v>51.7</c:v>
                </c:pt>
                <c:pt idx="970">
                  <c:v>50.9</c:v>
                </c:pt>
                <c:pt idx="971">
                  <c:v>49.2</c:v>
                </c:pt>
                <c:pt idx="972">
                  <c:v>45.9</c:v>
                </c:pt>
                <c:pt idx="973">
                  <c:v>40.6</c:v>
                </c:pt>
                <c:pt idx="974">
                  <c:v>35.300000000000011</c:v>
                </c:pt>
                <c:pt idx="975">
                  <c:v>30</c:v>
                </c:pt>
                <c:pt idx="976">
                  <c:v>24.7</c:v>
                </c:pt>
                <c:pt idx="977">
                  <c:v>19.3</c:v>
                </c:pt>
                <c:pt idx="978">
                  <c:v>16</c:v>
                </c:pt>
                <c:pt idx="979">
                  <c:v>13.2</c:v>
                </c:pt>
                <c:pt idx="980">
                  <c:v>10.7</c:v>
                </c:pt>
                <c:pt idx="981">
                  <c:v>8.8000000000000007</c:v>
                </c:pt>
                <c:pt idx="982">
                  <c:v>7.2</c:v>
                </c:pt>
                <c:pt idx="983">
                  <c:v>5.5</c:v>
                </c:pt>
                <c:pt idx="984">
                  <c:v>3.2</c:v>
                </c:pt>
                <c:pt idx="985">
                  <c:v>1.1000000000000001</c:v>
                </c:pt>
                <c:pt idx="986">
                  <c:v>0</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0</c:v>
                </c:pt>
                <c:pt idx="1027">
                  <c:v>0.8</c:v>
                </c:pt>
                <c:pt idx="1028">
                  <c:v>3.6</c:v>
                </c:pt>
                <c:pt idx="1029">
                  <c:v>8.6</c:v>
                </c:pt>
                <c:pt idx="1030">
                  <c:v>14.6</c:v>
                </c:pt>
                <c:pt idx="1031">
                  <c:v>20</c:v>
                </c:pt>
                <c:pt idx="1032">
                  <c:v>24.4</c:v>
                </c:pt>
                <c:pt idx="1033">
                  <c:v>28.2</c:v>
                </c:pt>
                <c:pt idx="1034">
                  <c:v>31.7</c:v>
                </c:pt>
                <c:pt idx="1035">
                  <c:v>35</c:v>
                </c:pt>
                <c:pt idx="1036">
                  <c:v>37.6</c:v>
                </c:pt>
                <c:pt idx="1037">
                  <c:v>39.700000000000003</c:v>
                </c:pt>
                <c:pt idx="1038">
                  <c:v>41.5</c:v>
                </c:pt>
                <c:pt idx="1039">
                  <c:v>43.6</c:v>
                </c:pt>
                <c:pt idx="1040">
                  <c:v>46</c:v>
                </c:pt>
                <c:pt idx="1041">
                  <c:v>48.4</c:v>
                </c:pt>
                <c:pt idx="1042">
                  <c:v>50.5</c:v>
                </c:pt>
                <c:pt idx="1043">
                  <c:v>51.9</c:v>
                </c:pt>
                <c:pt idx="1044">
                  <c:v>52.6</c:v>
                </c:pt>
                <c:pt idx="1045">
                  <c:v>52.8</c:v>
                </c:pt>
                <c:pt idx="1046">
                  <c:v>52.9</c:v>
                </c:pt>
                <c:pt idx="1047">
                  <c:v>53.1</c:v>
                </c:pt>
                <c:pt idx="1048">
                  <c:v>53.3</c:v>
                </c:pt>
                <c:pt idx="1049">
                  <c:v>53.1</c:v>
                </c:pt>
                <c:pt idx="1050">
                  <c:v>52.3</c:v>
                </c:pt>
                <c:pt idx="1051">
                  <c:v>50.7</c:v>
                </c:pt>
                <c:pt idx="1052">
                  <c:v>48.8</c:v>
                </c:pt>
                <c:pt idx="1053">
                  <c:v>46.5</c:v>
                </c:pt>
                <c:pt idx="1054">
                  <c:v>43.8</c:v>
                </c:pt>
                <c:pt idx="1055">
                  <c:v>40.300000000000011</c:v>
                </c:pt>
                <c:pt idx="1056">
                  <c:v>36</c:v>
                </c:pt>
                <c:pt idx="1057">
                  <c:v>30.7</c:v>
                </c:pt>
                <c:pt idx="1058">
                  <c:v>25.4</c:v>
                </c:pt>
                <c:pt idx="1059">
                  <c:v>21</c:v>
                </c:pt>
                <c:pt idx="1060">
                  <c:v>16.7</c:v>
                </c:pt>
                <c:pt idx="1061">
                  <c:v>13.4</c:v>
                </c:pt>
                <c:pt idx="1062">
                  <c:v>12</c:v>
                </c:pt>
                <c:pt idx="1063">
                  <c:v>12.1</c:v>
                </c:pt>
                <c:pt idx="1064">
                  <c:v>12.8</c:v>
                </c:pt>
                <c:pt idx="1065">
                  <c:v>15.6</c:v>
                </c:pt>
                <c:pt idx="1066">
                  <c:v>19.899999999999999</c:v>
                </c:pt>
                <c:pt idx="1067">
                  <c:v>23.4</c:v>
                </c:pt>
                <c:pt idx="1068">
                  <c:v>24.6</c:v>
                </c:pt>
                <c:pt idx="1069">
                  <c:v>25.2</c:v>
                </c:pt>
                <c:pt idx="1070">
                  <c:v>26.4</c:v>
                </c:pt>
                <c:pt idx="1071">
                  <c:v>28.8</c:v>
                </c:pt>
                <c:pt idx="1072">
                  <c:v>31.8</c:v>
                </c:pt>
                <c:pt idx="1073">
                  <c:v>35.300000000000011</c:v>
                </c:pt>
                <c:pt idx="1074">
                  <c:v>39.5</c:v>
                </c:pt>
                <c:pt idx="1075">
                  <c:v>44.5</c:v>
                </c:pt>
                <c:pt idx="1076">
                  <c:v>49.3</c:v>
                </c:pt>
                <c:pt idx="1077">
                  <c:v>53.3</c:v>
                </c:pt>
                <c:pt idx="1078">
                  <c:v>56.4</c:v>
                </c:pt>
                <c:pt idx="1079">
                  <c:v>58.9</c:v>
                </c:pt>
                <c:pt idx="1080">
                  <c:v>61.2</c:v>
                </c:pt>
                <c:pt idx="1081">
                  <c:v>62.6</c:v>
                </c:pt>
                <c:pt idx="1082">
                  <c:v>63</c:v>
                </c:pt>
                <c:pt idx="1083">
                  <c:v>62.5</c:v>
                </c:pt>
                <c:pt idx="1084">
                  <c:v>60.9</c:v>
                </c:pt>
                <c:pt idx="1085">
                  <c:v>59.3</c:v>
                </c:pt>
                <c:pt idx="1086">
                  <c:v>58.6</c:v>
                </c:pt>
                <c:pt idx="1087">
                  <c:v>58.6</c:v>
                </c:pt>
                <c:pt idx="1088">
                  <c:v>58.7</c:v>
                </c:pt>
                <c:pt idx="1089">
                  <c:v>58.8</c:v>
                </c:pt>
                <c:pt idx="1090">
                  <c:v>58.8</c:v>
                </c:pt>
                <c:pt idx="1091">
                  <c:v>58.8</c:v>
                </c:pt>
                <c:pt idx="1092">
                  <c:v>59.1</c:v>
                </c:pt>
                <c:pt idx="1093">
                  <c:v>60.1</c:v>
                </c:pt>
                <c:pt idx="1094">
                  <c:v>61.7</c:v>
                </c:pt>
                <c:pt idx="1095">
                  <c:v>63</c:v>
                </c:pt>
                <c:pt idx="1096">
                  <c:v>63.7</c:v>
                </c:pt>
                <c:pt idx="1097">
                  <c:v>63.9</c:v>
                </c:pt>
                <c:pt idx="1098">
                  <c:v>63.5</c:v>
                </c:pt>
                <c:pt idx="1099">
                  <c:v>62.3</c:v>
                </c:pt>
                <c:pt idx="1100">
                  <c:v>60.3</c:v>
                </c:pt>
                <c:pt idx="1101">
                  <c:v>58.9</c:v>
                </c:pt>
                <c:pt idx="1102">
                  <c:v>58.4</c:v>
                </c:pt>
                <c:pt idx="1103">
                  <c:v>58.8</c:v>
                </c:pt>
                <c:pt idx="1104">
                  <c:v>60.2</c:v>
                </c:pt>
                <c:pt idx="1105">
                  <c:v>62.3</c:v>
                </c:pt>
                <c:pt idx="1106">
                  <c:v>63.9</c:v>
                </c:pt>
                <c:pt idx="1107">
                  <c:v>64.5</c:v>
                </c:pt>
                <c:pt idx="1108">
                  <c:v>64.400000000000006</c:v>
                </c:pt>
                <c:pt idx="1109">
                  <c:v>63.5</c:v>
                </c:pt>
                <c:pt idx="1110">
                  <c:v>62</c:v>
                </c:pt>
                <c:pt idx="1111">
                  <c:v>61.2</c:v>
                </c:pt>
                <c:pt idx="1112">
                  <c:v>61.3</c:v>
                </c:pt>
                <c:pt idx="1113">
                  <c:v>62.6</c:v>
                </c:pt>
                <c:pt idx="1114">
                  <c:v>65.3</c:v>
                </c:pt>
                <c:pt idx="1115">
                  <c:v>68</c:v>
                </c:pt>
                <c:pt idx="1116">
                  <c:v>69.400000000000006</c:v>
                </c:pt>
                <c:pt idx="1117">
                  <c:v>69.7</c:v>
                </c:pt>
                <c:pt idx="1118">
                  <c:v>69.3</c:v>
                </c:pt>
                <c:pt idx="1119">
                  <c:v>68.099999999999994</c:v>
                </c:pt>
                <c:pt idx="1120">
                  <c:v>66.900000000000006</c:v>
                </c:pt>
                <c:pt idx="1121">
                  <c:v>66.2</c:v>
                </c:pt>
                <c:pt idx="1122">
                  <c:v>65.7</c:v>
                </c:pt>
                <c:pt idx="1123">
                  <c:v>64.900000000000006</c:v>
                </c:pt>
                <c:pt idx="1124">
                  <c:v>63.2</c:v>
                </c:pt>
                <c:pt idx="1125">
                  <c:v>60.3</c:v>
                </c:pt>
                <c:pt idx="1126">
                  <c:v>55.8</c:v>
                </c:pt>
                <c:pt idx="1127">
                  <c:v>50.5</c:v>
                </c:pt>
                <c:pt idx="1128">
                  <c:v>45.2</c:v>
                </c:pt>
                <c:pt idx="1129">
                  <c:v>40.1</c:v>
                </c:pt>
                <c:pt idx="1130">
                  <c:v>36.200000000000003</c:v>
                </c:pt>
                <c:pt idx="1131">
                  <c:v>32.9</c:v>
                </c:pt>
                <c:pt idx="1132">
                  <c:v>29.8</c:v>
                </c:pt>
                <c:pt idx="1133">
                  <c:v>26.6</c:v>
                </c:pt>
                <c:pt idx="1134">
                  <c:v>23</c:v>
                </c:pt>
                <c:pt idx="1135">
                  <c:v>19.399999999999999</c:v>
                </c:pt>
                <c:pt idx="1136">
                  <c:v>16.3</c:v>
                </c:pt>
                <c:pt idx="1137">
                  <c:v>14.6</c:v>
                </c:pt>
                <c:pt idx="1138">
                  <c:v>14.2</c:v>
                </c:pt>
                <c:pt idx="1139">
                  <c:v>14.3</c:v>
                </c:pt>
                <c:pt idx="1140">
                  <c:v>14.6</c:v>
                </c:pt>
                <c:pt idx="1141">
                  <c:v>15.1</c:v>
                </c:pt>
                <c:pt idx="1142">
                  <c:v>16.399999999999999</c:v>
                </c:pt>
                <c:pt idx="1143">
                  <c:v>19.100000000000001</c:v>
                </c:pt>
                <c:pt idx="1144">
                  <c:v>22.5</c:v>
                </c:pt>
                <c:pt idx="1145">
                  <c:v>24.4</c:v>
                </c:pt>
                <c:pt idx="1146">
                  <c:v>24.8</c:v>
                </c:pt>
                <c:pt idx="1147">
                  <c:v>22.7</c:v>
                </c:pt>
                <c:pt idx="1148">
                  <c:v>17.399999999999999</c:v>
                </c:pt>
                <c:pt idx="1149">
                  <c:v>13.8</c:v>
                </c:pt>
                <c:pt idx="1150">
                  <c:v>12</c:v>
                </c:pt>
                <c:pt idx="1151">
                  <c:v>12</c:v>
                </c:pt>
                <c:pt idx="1152">
                  <c:v>12</c:v>
                </c:pt>
                <c:pt idx="1153">
                  <c:v>13.9</c:v>
                </c:pt>
                <c:pt idx="1154">
                  <c:v>18.8</c:v>
                </c:pt>
                <c:pt idx="1155">
                  <c:v>25.1</c:v>
                </c:pt>
                <c:pt idx="1156">
                  <c:v>29.8</c:v>
                </c:pt>
                <c:pt idx="1157">
                  <c:v>33.800000000000011</c:v>
                </c:pt>
                <c:pt idx="1158">
                  <c:v>38.200000000000003</c:v>
                </c:pt>
                <c:pt idx="1159">
                  <c:v>43.4</c:v>
                </c:pt>
                <c:pt idx="1160">
                  <c:v>48.9</c:v>
                </c:pt>
                <c:pt idx="1161">
                  <c:v>53.8</c:v>
                </c:pt>
                <c:pt idx="1162">
                  <c:v>57.8</c:v>
                </c:pt>
                <c:pt idx="1163">
                  <c:v>61.5</c:v>
                </c:pt>
                <c:pt idx="1164">
                  <c:v>65</c:v>
                </c:pt>
                <c:pt idx="1165">
                  <c:v>68.400000000000006</c:v>
                </c:pt>
                <c:pt idx="1166">
                  <c:v>71.599999999999994</c:v>
                </c:pt>
                <c:pt idx="1167">
                  <c:v>73</c:v>
                </c:pt>
                <c:pt idx="1168">
                  <c:v>74.3</c:v>
                </c:pt>
                <c:pt idx="1169">
                  <c:v>76.2</c:v>
                </c:pt>
                <c:pt idx="1170">
                  <c:v>77.900000000000006</c:v>
                </c:pt>
                <c:pt idx="1171">
                  <c:v>79.5</c:v>
                </c:pt>
                <c:pt idx="1172">
                  <c:v>81</c:v>
                </c:pt>
                <c:pt idx="1173">
                  <c:v>82.3</c:v>
                </c:pt>
                <c:pt idx="1174">
                  <c:v>83.5</c:v>
                </c:pt>
                <c:pt idx="1175">
                  <c:v>84.6</c:v>
                </c:pt>
                <c:pt idx="1176">
                  <c:v>85.5</c:v>
                </c:pt>
                <c:pt idx="1177">
                  <c:v>86.3</c:v>
                </c:pt>
                <c:pt idx="1178">
                  <c:v>87.1</c:v>
                </c:pt>
                <c:pt idx="1179">
                  <c:v>88.1</c:v>
                </c:pt>
                <c:pt idx="1180">
                  <c:v>89.1</c:v>
                </c:pt>
                <c:pt idx="1181">
                  <c:v>90.1</c:v>
                </c:pt>
                <c:pt idx="1182">
                  <c:v>91</c:v>
                </c:pt>
                <c:pt idx="1183">
                  <c:v>91.7</c:v>
                </c:pt>
                <c:pt idx="1184">
                  <c:v>92.3</c:v>
                </c:pt>
                <c:pt idx="1185">
                  <c:v>92.8</c:v>
                </c:pt>
                <c:pt idx="1186">
                  <c:v>93.1</c:v>
                </c:pt>
                <c:pt idx="1187">
                  <c:v>93.1</c:v>
                </c:pt>
                <c:pt idx="1188">
                  <c:v>93.1</c:v>
                </c:pt>
                <c:pt idx="1189">
                  <c:v>93.1</c:v>
                </c:pt>
                <c:pt idx="1190">
                  <c:v>93.1</c:v>
                </c:pt>
                <c:pt idx="1191">
                  <c:v>93.1</c:v>
                </c:pt>
                <c:pt idx="1192">
                  <c:v>93.1</c:v>
                </c:pt>
                <c:pt idx="1193">
                  <c:v>93.1</c:v>
                </c:pt>
                <c:pt idx="1194">
                  <c:v>93.1</c:v>
                </c:pt>
                <c:pt idx="1195">
                  <c:v>93.1</c:v>
                </c:pt>
                <c:pt idx="1196">
                  <c:v>93.2</c:v>
                </c:pt>
                <c:pt idx="1197">
                  <c:v>93.2</c:v>
                </c:pt>
                <c:pt idx="1198">
                  <c:v>93.3</c:v>
                </c:pt>
                <c:pt idx="1199">
                  <c:v>93.7</c:v>
                </c:pt>
                <c:pt idx="1200">
                  <c:v>94.2</c:v>
                </c:pt>
                <c:pt idx="1201">
                  <c:v>95</c:v>
                </c:pt>
                <c:pt idx="1202">
                  <c:v>95.8</c:v>
                </c:pt>
                <c:pt idx="1203">
                  <c:v>96.4</c:v>
                </c:pt>
                <c:pt idx="1204">
                  <c:v>96.8</c:v>
                </c:pt>
                <c:pt idx="1205">
                  <c:v>97</c:v>
                </c:pt>
                <c:pt idx="1206">
                  <c:v>97.1</c:v>
                </c:pt>
                <c:pt idx="1207">
                  <c:v>97.2</c:v>
                </c:pt>
                <c:pt idx="1208">
                  <c:v>97.3</c:v>
                </c:pt>
                <c:pt idx="1209">
                  <c:v>97.4</c:v>
                </c:pt>
                <c:pt idx="1210">
                  <c:v>97.4</c:v>
                </c:pt>
                <c:pt idx="1211">
                  <c:v>97.4</c:v>
                </c:pt>
                <c:pt idx="1212">
                  <c:v>97.4</c:v>
                </c:pt>
                <c:pt idx="1213">
                  <c:v>97.3</c:v>
                </c:pt>
                <c:pt idx="1214">
                  <c:v>97.3</c:v>
                </c:pt>
                <c:pt idx="1215">
                  <c:v>97.3</c:v>
                </c:pt>
                <c:pt idx="1216">
                  <c:v>97.3</c:v>
                </c:pt>
                <c:pt idx="1217">
                  <c:v>97.2</c:v>
                </c:pt>
                <c:pt idx="1218">
                  <c:v>97.1</c:v>
                </c:pt>
                <c:pt idx="1219">
                  <c:v>97</c:v>
                </c:pt>
                <c:pt idx="1220">
                  <c:v>96.9</c:v>
                </c:pt>
                <c:pt idx="1221">
                  <c:v>96.7</c:v>
                </c:pt>
                <c:pt idx="1222">
                  <c:v>96.4</c:v>
                </c:pt>
                <c:pt idx="1223">
                  <c:v>96.1</c:v>
                </c:pt>
                <c:pt idx="1224">
                  <c:v>95.7</c:v>
                </c:pt>
                <c:pt idx="1225">
                  <c:v>95.5</c:v>
                </c:pt>
                <c:pt idx="1226">
                  <c:v>95.3</c:v>
                </c:pt>
                <c:pt idx="1227">
                  <c:v>95.2</c:v>
                </c:pt>
                <c:pt idx="1228">
                  <c:v>95</c:v>
                </c:pt>
                <c:pt idx="1229">
                  <c:v>94.9</c:v>
                </c:pt>
                <c:pt idx="1230">
                  <c:v>94.7</c:v>
                </c:pt>
                <c:pt idx="1231">
                  <c:v>94.5</c:v>
                </c:pt>
                <c:pt idx="1232">
                  <c:v>94.4</c:v>
                </c:pt>
                <c:pt idx="1233">
                  <c:v>94.4</c:v>
                </c:pt>
                <c:pt idx="1234">
                  <c:v>94.3</c:v>
                </c:pt>
                <c:pt idx="1235">
                  <c:v>94.3</c:v>
                </c:pt>
                <c:pt idx="1236">
                  <c:v>94.1</c:v>
                </c:pt>
                <c:pt idx="1237">
                  <c:v>93.9</c:v>
                </c:pt>
                <c:pt idx="1238">
                  <c:v>93.4</c:v>
                </c:pt>
                <c:pt idx="1239">
                  <c:v>92.8</c:v>
                </c:pt>
                <c:pt idx="1240">
                  <c:v>92</c:v>
                </c:pt>
                <c:pt idx="1241">
                  <c:v>91.3</c:v>
                </c:pt>
                <c:pt idx="1242">
                  <c:v>90.6</c:v>
                </c:pt>
                <c:pt idx="1243">
                  <c:v>90</c:v>
                </c:pt>
                <c:pt idx="1244">
                  <c:v>89.3</c:v>
                </c:pt>
                <c:pt idx="1245">
                  <c:v>88.7</c:v>
                </c:pt>
                <c:pt idx="1246">
                  <c:v>88.1</c:v>
                </c:pt>
                <c:pt idx="1247">
                  <c:v>87.4</c:v>
                </c:pt>
                <c:pt idx="1248">
                  <c:v>86.7</c:v>
                </c:pt>
                <c:pt idx="1249">
                  <c:v>86</c:v>
                </c:pt>
                <c:pt idx="1250">
                  <c:v>85.3</c:v>
                </c:pt>
                <c:pt idx="1251">
                  <c:v>84.7</c:v>
                </c:pt>
                <c:pt idx="1252">
                  <c:v>84.1</c:v>
                </c:pt>
                <c:pt idx="1253">
                  <c:v>83.5</c:v>
                </c:pt>
                <c:pt idx="1254">
                  <c:v>82.9</c:v>
                </c:pt>
                <c:pt idx="1255">
                  <c:v>82.3</c:v>
                </c:pt>
                <c:pt idx="1256">
                  <c:v>81.7</c:v>
                </c:pt>
                <c:pt idx="1257">
                  <c:v>81.099999999999994</c:v>
                </c:pt>
                <c:pt idx="1258">
                  <c:v>80.5</c:v>
                </c:pt>
                <c:pt idx="1259">
                  <c:v>79.900000000000006</c:v>
                </c:pt>
                <c:pt idx="1260">
                  <c:v>79.400000000000006</c:v>
                </c:pt>
                <c:pt idx="1261">
                  <c:v>79</c:v>
                </c:pt>
                <c:pt idx="1262">
                  <c:v>78.7</c:v>
                </c:pt>
                <c:pt idx="1263">
                  <c:v>78.7</c:v>
                </c:pt>
                <c:pt idx="1264">
                  <c:v>78.8</c:v>
                </c:pt>
                <c:pt idx="1265">
                  <c:v>79.099999999999994</c:v>
                </c:pt>
                <c:pt idx="1266">
                  <c:v>79.400000000000006</c:v>
                </c:pt>
                <c:pt idx="1267">
                  <c:v>79.599999999999994</c:v>
                </c:pt>
                <c:pt idx="1268">
                  <c:v>79.8</c:v>
                </c:pt>
                <c:pt idx="1269">
                  <c:v>79.8</c:v>
                </c:pt>
                <c:pt idx="1270">
                  <c:v>79.599999999999994</c:v>
                </c:pt>
                <c:pt idx="1271">
                  <c:v>79.3</c:v>
                </c:pt>
                <c:pt idx="1272">
                  <c:v>78.900000000000006</c:v>
                </c:pt>
                <c:pt idx="1273">
                  <c:v>78.5</c:v>
                </c:pt>
                <c:pt idx="1274">
                  <c:v>78.2</c:v>
                </c:pt>
                <c:pt idx="1275">
                  <c:v>77.900000000000006</c:v>
                </c:pt>
                <c:pt idx="1276">
                  <c:v>77.7</c:v>
                </c:pt>
                <c:pt idx="1277">
                  <c:v>77.7</c:v>
                </c:pt>
                <c:pt idx="1278">
                  <c:v>77.8</c:v>
                </c:pt>
                <c:pt idx="1279">
                  <c:v>77.900000000000006</c:v>
                </c:pt>
                <c:pt idx="1280">
                  <c:v>78.099999999999994</c:v>
                </c:pt>
                <c:pt idx="1281">
                  <c:v>78.3</c:v>
                </c:pt>
                <c:pt idx="1282">
                  <c:v>78.3</c:v>
                </c:pt>
                <c:pt idx="1283">
                  <c:v>78.400000000000006</c:v>
                </c:pt>
                <c:pt idx="1284">
                  <c:v>78.400000000000006</c:v>
                </c:pt>
                <c:pt idx="1285">
                  <c:v>78.400000000000006</c:v>
                </c:pt>
                <c:pt idx="1286">
                  <c:v>78.2</c:v>
                </c:pt>
                <c:pt idx="1287">
                  <c:v>78</c:v>
                </c:pt>
                <c:pt idx="1288">
                  <c:v>77.7</c:v>
                </c:pt>
                <c:pt idx="1289">
                  <c:v>77.3</c:v>
                </c:pt>
                <c:pt idx="1290">
                  <c:v>76.900000000000006</c:v>
                </c:pt>
                <c:pt idx="1291">
                  <c:v>76.599999999999994</c:v>
                </c:pt>
                <c:pt idx="1292">
                  <c:v>76.2</c:v>
                </c:pt>
                <c:pt idx="1293">
                  <c:v>75.7</c:v>
                </c:pt>
                <c:pt idx="1294">
                  <c:v>75.2</c:v>
                </c:pt>
                <c:pt idx="1295">
                  <c:v>74.7</c:v>
                </c:pt>
                <c:pt idx="1296">
                  <c:v>74.400000000000006</c:v>
                </c:pt>
                <c:pt idx="1297">
                  <c:v>74.3</c:v>
                </c:pt>
                <c:pt idx="1298">
                  <c:v>74.400000000000006</c:v>
                </c:pt>
                <c:pt idx="1299">
                  <c:v>74.599999999999994</c:v>
                </c:pt>
                <c:pt idx="1300">
                  <c:v>74.900000000000006</c:v>
                </c:pt>
                <c:pt idx="1301">
                  <c:v>75.099999999999994</c:v>
                </c:pt>
                <c:pt idx="1302">
                  <c:v>75.3</c:v>
                </c:pt>
                <c:pt idx="1303">
                  <c:v>75.5</c:v>
                </c:pt>
                <c:pt idx="1304">
                  <c:v>75.8</c:v>
                </c:pt>
                <c:pt idx="1305">
                  <c:v>75.900000000000006</c:v>
                </c:pt>
                <c:pt idx="1306">
                  <c:v>76</c:v>
                </c:pt>
                <c:pt idx="1307">
                  <c:v>76</c:v>
                </c:pt>
                <c:pt idx="1308">
                  <c:v>76</c:v>
                </c:pt>
                <c:pt idx="1309">
                  <c:v>75.900000000000006</c:v>
                </c:pt>
                <c:pt idx="1310">
                  <c:v>75.900000000000006</c:v>
                </c:pt>
                <c:pt idx="1311">
                  <c:v>75.8</c:v>
                </c:pt>
                <c:pt idx="1312">
                  <c:v>75.7</c:v>
                </c:pt>
                <c:pt idx="1313">
                  <c:v>75.5</c:v>
                </c:pt>
                <c:pt idx="1314">
                  <c:v>75.2</c:v>
                </c:pt>
                <c:pt idx="1315">
                  <c:v>75</c:v>
                </c:pt>
                <c:pt idx="1316">
                  <c:v>74.7</c:v>
                </c:pt>
                <c:pt idx="1317">
                  <c:v>74.099999999999994</c:v>
                </c:pt>
                <c:pt idx="1318">
                  <c:v>73.7</c:v>
                </c:pt>
                <c:pt idx="1319">
                  <c:v>73.3</c:v>
                </c:pt>
                <c:pt idx="1320">
                  <c:v>73.5</c:v>
                </c:pt>
                <c:pt idx="1321">
                  <c:v>74</c:v>
                </c:pt>
                <c:pt idx="1322">
                  <c:v>74.900000000000006</c:v>
                </c:pt>
                <c:pt idx="1323">
                  <c:v>76.099999999999994</c:v>
                </c:pt>
                <c:pt idx="1324">
                  <c:v>77.7</c:v>
                </c:pt>
                <c:pt idx="1325">
                  <c:v>79.2</c:v>
                </c:pt>
                <c:pt idx="1326">
                  <c:v>80.3</c:v>
                </c:pt>
                <c:pt idx="1327">
                  <c:v>80.8</c:v>
                </c:pt>
                <c:pt idx="1328">
                  <c:v>81</c:v>
                </c:pt>
                <c:pt idx="1329">
                  <c:v>81</c:v>
                </c:pt>
                <c:pt idx="1330">
                  <c:v>81</c:v>
                </c:pt>
                <c:pt idx="1331">
                  <c:v>81</c:v>
                </c:pt>
                <c:pt idx="1332">
                  <c:v>81</c:v>
                </c:pt>
                <c:pt idx="1333">
                  <c:v>80.900000000000006</c:v>
                </c:pt>
                <c:pt idx="1334">
                  <c:v>80.599999999999994</c:v>
                </c:pt>
                <c:pt idx="1335">
                  <c:v>80.3</c:v>
                </c:pt>
                <c:pt idx="1336">
                  <c:v>80</c:v>
                </c:pt>
                <c:pt idx="1337">
                  <c:v>79.900000000000006</c:v>
                </c:pt>
                <c:pt idx="1338">
                  <c:v>79.8</c:v>
                </c:pt>
                <c:pt idx="1339">
                  <c:v>79.8</c:v>
                </c:pt>
                <c:pt idx="1340">
                  <c:v>79.8</c:v>
                </c:pt>
                <c:pt idx="1341">
                  <c:v>79.900000000000006</c:v>
                </c:pt>
                <c:pt idx="1342">
                  <c:v>80</c:v>
                </c:pt>
                <c:pt idx="1343">
                  <c:v>80.400000000000006</c:v>
                </c:pt>
                <c:pt idx="1344">
                  <c:v>80.8</c:v>
                </c:pt>
                <c:pt idx="1345">
                  <c:v>81.2</c:v>
                </c:pt>
                <c:pt idx="1346">
                  <c:v>81.5</c:v>
                </c:pt>
                <c:pt idx="1347">
                  <c:v>81.599999999999994</c:v>
                </c:pt>
                <c:pt idx="1348">
                  <c:v>81.599999999999994</c:v>
                </c:pt>
                <c:pt idx="1349">
                  <c:v>81.400000000000006</c:v>
                </c:pt>
                <c:pt idx="1350">
                  <c:v>80.7</c:v>
                </c:pt>
                <c:pt idx="1351">
                  <c:v>79.599999999999994</c:v>
                </c:pt>
                <c:pt idx="1352">
                  <c:v>78.2</c:v>
                </c:pt>
                <c:pt idx="1353">
                  <c:v>76.8</c:v>
                </c:pt>
                <c:pt idx="1354">
                  <c:v>75.3</c:v>
                </c:pt>
                <c:pt idx="1355">
                  <c:v>73.8</c:v>
                </c:pt>
                <c:pt idx="1356">
                  <c:v>72.099999999999994</c:v>
                </c:pt>
                <c:pt idx="1357">
                  <c:v>70.2</c:v>
                </c:pt>
                <c:pt idx="1358">
                  <c:v>68.2</c:v>
                </c:pt>
                <c:pt idx="1359">
                  <c:v>66.099999999999994</c:v>
                </c:pt>
                <c:pt idx="1360">
                  <c:v>63.8</c:v>
                </c:pt>
                <c:pt idx="1361">
                  <c:v>61.6</c:v>
                </c:pt>
                <c:pt idx="1362">
                  <c:v>60.2</c:v>
                </c:pt>
                <c:pt idx="1363">
                  <c:v>59.8</c:v>
                </c:pt>
                <c:pt idx="1364">
                  <c:v>60.4</c:v>
                </c:pt>
                <c:pt idx="1365">
                  <c:v>61.8</c:v>
                </c:pt>
                <c:pt idx="1366">
                  <c:v>62.6</c:v>
                </c:pt>
                <c:pt idx="1367">
                  <c:v>62.7</c:v>
                </c:pt>
                <c:pt idx="1368">
                  <c:v>61.9</c:v>
                </c:pt>
                <c:pt idx="1369">
                  <c:v>60</c:v>
                </c:pt>
                <c:pt idx="1370">
                  <c:v>58.4</c:v>
                </c:pt>
                <c:pt idx="1371">
                  <c:v>57.8</c:v>
                </c:pt>
                <c:pt idx="1372">
                  <c:v>57.8</c:v>
                </c:pt>
                <c:pt idx="1373">
                  <c:v>57.8</c:v>
                </c:pt>
                <c:pt idx="1374">
                  <c:v>57.3</c:v>
                </c:pt>
                <c:pt idx="1375">
                  <c:v>56.2</c:v>
                </c:pt>
                <c:pt idx="1376">
                  <c:v>54.3</c:v>
                </c:pt>
                <c:pt idx="1377">
                  <c:v>50.8</c:v>
                </c:pt>
                <c:pt idx="1378">
                  <c:v>45.5</c:v>
                </c:pt>
                <c:pt idx="1379">
                  <c:v>40.200000000000003</c:v>
                </c:pt>
                <c:pt idx="1380">
                  <c:v>34.9</c:v>
                </c:pt>
                <c:pt idx="1381">
                  <c:v>29.6</c:v>
                </c:pt>
                <c:pt idx="1382">
                  <c:v>27.3</c:v>
                </c:pt>
                <c:pt idx="1383">
                  <c:v>29.3</c:v>
                </c:pt>
                <c:pt idx="1384">
                  <c:v>32.9</c:v>
                </c:pt>
                <c:pt idx="1385">
                  <c:v>35.6</c:v>
                </c:pt>
                <c:pt idx="1386">
                  <c:v>36.700000000000003</c:v>
                </c:pt>
                <c:pt idx="1387">
                  <c:v>37.6</c:v>
                </c:pt>
                <c:pt idx="1388">
                  <c:v>39.4</c:v>
                </c:pt>
                <c:pt idx="1389">
                  <c:v>42.5</c:v>
                </c:pt>
                <c:pt idx="1390">
                  <c:v>46.5</c:v>
                </c:pt>
                <c:pt idx="1391">
                  <c:v>50.2</c:v>
                </c:pt>
                <c:pt idx="1392">
                  <c:v>52.8</c:v>
                </c:pt>
                <c:pt idx="1393">
                  <c:v>54.3</c:v>
                </c:pt>
                <c:pt idx="1394">
                  <c:v>54.9</c:v>
                </c:pt>
                <c:pt idx="1395">
                  <c:v>54.9</c:v>
                </c:pt>
                <c:pt idx="1396">
                  <c:v>54.7</c:v>
                </c:pt>
                <c:pt idx="1397">
                  <c:v>54.1</c:v>
                </c:pt>
                <c:pt idx="1398">
                  <c:v>53.2</c:v>
                </c:pt>
                <c:pt idx="1399">
                  <c:v>52.1</c:v>
                </c:pt>
                <c:pt idx="1400">
                  <c:v>50.7</c:v>
                </c:pt>
                <c:pt idx="1401">
                  <c:v>49.1</c:v>
                </c:pt>
                <c:pt idx="1402">
                  <c:v>47.4</c:v>
                </c:pt>
                <c:pt idx="1403">
                  <c:v>45.2</c:v>
                </c:pt>
                <c:pt idx="1404">
                  <c:v>41.8</c:v>
                </c:pt>
                <c:pt idx="1405">
                  <c:v>36.5</c:v>
                </c:pt>
                <c:pt idx="1406">
                  <c:v>31.2</c:v>
                </c:pt>
                <c:pt idx="1407">
                  <c:v>27.6</c:v>
                </c:pt>
                <c:pt idx="1408">
                  <c:v>26.9</c:v>
                </c:pt>
                <c:pt idx="1409">
                  <c:v>27.3</c:v>
                </c:pt>
                <c:pt idx="1410">
                  <c:v>27.5</c:v>
                </c:pt>
                <c:pt idx="1411">
                  <c:v>27.4</c:v>
                </c:pt>
                <c:pt idx="1412">
                  <c:v>27.1</c:v>
                </c:pt>
                <c:pt idx="1413">
                  <c:v>26.7</c:v>
                </c:pt>
                <c:pt idx="1414">
                  <c:v>26.8</c:v>
                </c:pt>
                <c:pt idx="1415">
                  <c:v>28.2</c:v>
                </c:pt>
                <c:pt idx="1416">
                  <c:v>31.1</c:v>
                </c:pt>
                <c:pt idx="1417">
                  <c:v>34.800000000000011</c:v>
                </c:pt>
                <c:pt idx="1418">
                  <c:v>38.4</c:v>
                </c:pt>
                <c:pt idx="1419">
                  <c:v>40.9</c:v>
                </c:pt>
                <c:pt idx="1420">
                  <c:v>41.7</c:v>
                </c:pt>
                <c:pt idx="1421">
                  <c:v>40.9</c:v>
                </c:pt>
                <c:pt idx="1422">
                  <c:v>38.300000000000011</c:v>
                </c:pt>
                <c:pt idx="1423">
                  <c:v>35.300000000000011</c:v>
                </c:pt>
                <c:pt idx="1424">
                  <c:v>34.300000000000011</c:v>
                </c:pt>
                <c:pt idx="1425">
                  <c:v>34.6</c:v>
                </c:pt>
                <c:pt idx="1426">
                  <c:v>36.300000000000011</c:v>
                </c:pt>
                <c:pt idx="1427">
                  <c:v>39.5</c:v>
                </c:pt>
                <c:pt idx="1428">
                  <c:v>41.8</c:v>
                </c:pt>
                <c:pt idx="1429">
                  <c:v>42.5</c:v>
                </c:pt>
                <c:pt idx="1430">
                  <c:v>41.9</c:v>
                </c:pt>
                <c:pt idx="1431">
                  <c:v>40.1</c:v>
                </c:pt>
                <c:pt idx="1432">
                  <c:v>36.6</c:v>
                </c:pt>
                <c:pt idx="1433">
                  <c:v>31.3</c:v>
                </c:pt>
                <c:pt idx="1434">
                  <c:v>26</c:v>
                </c:pt>
                <c:pt idx="1435">
                  <c:v>20.6</c:v>
                </c:pt>
                <c:pt idx="1436">
                  <c:v>19.100000000000001</c:v>
                </c:pt>
                <c:pt idx="1437">
                  <c:v>19.7</c:v>
                </c:pt>
                <c:pt idx="1438">
                  <c:v>21.1</c:v>
                </c:pt>
                <c:pt idx="1439">
                  <c:v>22</c:v>
                </c:pt>
                <c:pt idx="1440">
                  <c:v>22.1</c:v>
                </c:pt>
                <c:pt idx="1441">
                  <c:v>21.4</c:v>
                </c:pt>
                <c:pt idx="1442">
                  <c:v>19.600000000000001</c:v>
                </c:pt>
                <c:pt idx="1443">
                  <c:v>18.3</c:v>
                </c:pt>
                <c:pt idx="1444">
                  <c:v>18</c:v>
                </c:pt>
                <c:pt idx="1445">
                  <c:v>18.3</c:v>
                </c:pt>
                <c:pt idx="1446">
                  <c:v>18.5</c:v>
                </c:pt>
                <c:pt idx="1447">
                  <c:v>17.899999999999999</c:v>
                </c:pt>
                <c:pt idx="1448">
                  <c:v>15</c:v>
                </c:pt>
                <c:pt idx="1449">
                  <c:v>9.9</c:v>
                </c:pt>
                <c:pt idx="1450">
                  <c:v>4.5999999999999996</c:v>
                </c:pt>
                <c:pt idx="1451">
                  <c:v>1.2</c:v>
                </c:pt>
                <c:pt idx="1452">
                  <c:v>0</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0</c:v>
                </c:pt>
                <c:pt idx="1479">
                  <c:v>2.2000000000000002</c:v>
                </c:pt>
                <c:pt idx="1480">
                  <c:v>4.4000000000000004</c:v>
                </c:pt>
                <c:pt idx="1481">
                  <c:v>6.3</c:v>
                </c:pt>
                <c:pt idx="1482">
                  <c:v>7.9</c:v>
                </c:pt>
                <c:pt idx="1483">
                  <c:v>9.2000000000000011</c:v>
                </c:pt>
                <c:pt idx="1484">
                  <c:v>10.4</c:v>
                </c:pt>
                <c:pt idx="1485">
                  <c:v>11.5</c:v>
                </c:pt>
                <c:pt idx="1486">
                  <c:v>12.9</c:v>
                </c:pt>
                <c:pt idx="1487">
                  <c:v>14.7</c:v>
                </c:pt>
                <c:pt idx="1488">
                  <c:v>17</c:v>
                </c:pt>
                <c:pt idx="1489">
                  <c:v>19.8</c:v>
                </c:pt>
                <c:pt idx="1490">
                  <c:v>23.1</c:v>
                </c:pt>
                <c:pt idx="1491">
                  <c:v>26.7</c:v>
                </c:pt>
                <c:pt idx="1492">
                  <c:v>30.5</c:v>
                </c:pt>
                <c:pt idx="1493">
                  <c:v>34.1</c:v>
                </c:pt>
                <c:pt idx="1494">
                  <c:v>37.5</c:v>
                </c:pt>
                <c:pt idx="1495">
                  <c:v>40.6</c:v>
                </c:pt>
                <c:pt idx="1496">
                  <c:v>43.3</c:v>
                </c:pt>
                <c:pt idx="1497">
                  <c:v>45.7</c:v>
                </c:pt>
                <c:pt idx="1498">
                  <c:v>47.7</c:v>
                </c:pt>
                <c:pt idx="1499">
                  <c:v>49.3</c:v>
                </c:pt>
                <c:pt idx="1500">
                  <c:v>50.5</c:v>
                </c:pt>
                <c:pt idx="1501">
                  <c:v>51.3</c:v>
                </c:pt>
                <c:pt idx="1502">
                  <c:v>52.1</c:v>
                </c:pt>
                <c:pt idx="1503">
                  <c:v>52.7</c:v>
                </c:pt>
                <c:pt idx="1504">
                  <c:v>53.4</c:v>
                </c:pt>
                <c:pt idx="1505">
                  <c:v>54</c:v>
                </c:pt>
                <c:pt idx="1506">
                  <c:v>54.5</c:v>
                </c:pt>
                <c:pt idx="1507">
                  <c:v>55</c:v>
                </c:pt>
                <c:pt idx="1508">
                  <c:v>55.6</c:v>
                </c:pt>
                <c:pt idx="1509">
                  <c:v>56.3</c:v>
                </c:pt>
                <c:pt idx="1510">
                  <c:v>57.2</c:v>
                </c:pt>
                <c:pt idx="1511">
                  <c:v>58.5</c:v>
                </c:pt>
                <c:pt idx="1512">
                  <c:v>60.2</c:v>
                </c:pt>
                <c:pt idx="1513">
                  <c:v>62.3</c:v>
                </c:pt>
                <c:pt idx="1514">
                  <c:v>64.7</c:v>
                </c:pt>
                <c:pt idx="1515">
                  <c:v>67.099999999999994</c:v>
                </c:pt>
                <c:pt idx="1516">
                  <c:v>69.2</c:v>
                </c:pt>
                <c:pt idx="1517">
                  <c:v>70.7</c:v>
                </c:pt>
                <c:pt idx="1518">
                  <c:v>71.900000000000006</c:v>
                </c:pt>
                <c:pt idx="1519">
                  <c:v>72.7</c:v>
                </c:pt>
                <c:pt idx="1520">
                  <c:v>73.400000000000006</c:v>
                </c:pt>
                <c:pt idx="1521">
                  <c:v>73.8</c:v>
                </c:pt>
                <c:pt idx="1522">
                  <c:v>74.099999999999994</c:v>
                </c:pt>
                <c:pt idx="1523">
                  <c:v>74</c:v>
                </c:pt>
                <c:pt idx="1524">
                  <c:v>73.599999999999994</c:v>
                </c:pt>
                <c:pt idx="1525">
                  <c:v>72.5</c:v>
                </c:pt>
                <c:pt idx="1526">
                  <c:v>70.8</c:v>
                </c:pt>
                <c:pt idx="1527">
                  <c:v>68.599999999999994</c:v>
                </c:pt>
                <c:pt idx="1528">
                  <c:v>66.2</c:v>
                </c:pt>
                <c:pt idx="1529">
                  <c:v>64</c:v>
                </c:pt>
                <c:pt idx="1530">
                  <c:v>62.2</c:v>
                </c:pt>
                <c:pt idx="1531">
                  <c:v>60.9</c:v>
                </c:pt>
                <c:pt idx="1532">
                  <c:v>60.2</c:v>
                </c:pt>
                <c:pt idx="1533">
                  <c:v>60</c:v>
                </c:pt>
                <c:pt idx="1534">
                  <c:v>60.4</c:v>
                </c:pt>
                <c:pt idx="1535">
                  <c:v>61.4</c:v>
                </c:pt>
                <c:pt idx="1536">
                  <c:v>63.2</c:v>
                </c:pt>
                <c:pt idx="1537">
                  <c:v>65.599999999999994</c:v>
                </c:pt>
                <c:pt idx="1538">
                  <c:v>68.400000000000006</c:v>
                </c:pt>
                <c:pt idx="1539">
                  <c:v>71.599999999999994</c:v>
                </c:pt>
                <c:pt idx="1540">
                  <c:v>74.900000000000006</c:v>
                </c:pt>
                <c:pt idx="1541">
                  <c:v>78.400000000000006</c:v>
                </c:pt>
                <c:pt idx="1542">
                  <c:v>81.8</c:v>
                </c:pt>
                <c:pt idx="1543">
                  <c:v>84.9</c:v>
                </c:pt>
                <c:pt idx="1544">
                  <c:v>87.4</c:v>
                </c:pt>
                <c:pt idx="1545">
                  <c:v>89</c:v>
                </c:pt>
                <c:pt idx="1546">
                  <c:v>90</c:v>
                </c:pt>
                <c:pt idx="1547">
                  <c:v>90.6</c:v>
                </c:pt>
                <c:pt idx="1548">
                  <c:v>91</c:v>
                </c:pt>
                <c:pt idx="1549">
                  <c:v>91.5</c:v>
                </c:pt>
                <c:pt idx="1550">
                  <c:v>92</c:v>
                </c:pt>
                <c:pt idx="1551">
                  <c:v>92.7</c:v>
                </c:pt>
                <c:pt idx="1552">
                  <c:v>93.4</c:v>
                </c:pt>
                <c:pt idx="1553">
                  <c:v>94.2</c:v>
                </c:pt>
                <c:pt idx="1554">
                  <c:v>94.9</c:v>
                </c:pt>
                <c:pt idx="1555">
                  <c:v>95.7</c:v>
                </c:pt>
                <c:pt idx="1556">
                  <c:v>96.6</c:v>
                </c:pt>
                <c:pt idx="1557">
                  <c:v>97.7</c:v>
                </c:pt>
                <c:pt idx="1558">
                  <c:v>98.9</c:v>
                </c:pt>
                <c:pt idx="1559">
                  <c:v>100.4</c:v>
                </c:pt>
                <c:pt idx="1560">
                  <c:v>102</c:v>
                </c:pt>
                <c:pt idx="1561">
                  <c:v>103.6</c:v>
                </c:pt>
                <c:pt idx="1562">
                  <c:v>105.2</c:v>
                </c:pt>
                <c:pt idx="1563">
                  <c:v>106.8</c:v>
                </c:pt>
                <c:pt idx="1564">
                  <c:v>108.5</c:v>
                </c:pt>
                <c:pt idx="1565">
                  <c:v>110.2</c:v>
                </c:pt>
                <c:pt idx="1566">
                  <c:v>111.9</c:v>
                </c:pt>
                <c:pt idx="1567">
                  <c:v>113.7</c:v>
                </c:pt>
                <c:pt idx="1568">
                  <c:v>115.3</c:v>
                </c:pt>
                <c:pt idx="1569">
                  <c:v>116.8</c:v>
                </c:pt>
                <c:pt idx="1570">
                  <c:v>118.2</c:v>
                </c:pt>
                <c:pt idx="1571">
                  <c:v>119.5</c:v>
                </c:pt>
                <c:pt idx="1572">
                  <c:v>120.7</c:v>
                </c:pt>
                <c:pt idx="1573">
                  <c:v>121.8</c:v>
                </c:pt>
                <c:pt idx="1574">
                  <c:v>122.6</c:v>
                </c:pt>
                <c:pt idx="1575">
                  <c:v>123.2</c:v>
                </c:pt>
                <c:pt idx="1576">
                  <c:v>123.6</c:v>
                </c:pt>
                <c:pt idx="1577">
                  <c:v>123.7</c:v>
                </c:pt>
                <c:pt idx="1578">
                  <c:v>123.6</c:v>
                </c:pt>
                <c:pt idx="1579">
                  <c:v>123.3</c:v>
                </c:pt>
                <c:pt idx="1580">
                  <c:v>123</c:v>
                </c:pt>
                <c:pt idx="1581">
                  <c:v>122.5</c:v>
                </c:pt>
                <c:pt idx="1582">
                  <c:v>122.1</c:v>
                </c:pt>
                <c:pt idx="1583">
                  <c:v>121.5</c:v>
                </c:pt>
                <c:pt idx="1584">
                  <c:v>120.8</c:v>
                </c:pt>
                <c:pt idx="1585">
                  <c:v>120</c:v>
                </c:pt>
                <c:pt idx="1586">
                  <c:v>119.1</c:v>
                </c:pt>
                <c:pt idx="1587">
                  <c:v>118.1</c:v>
                </c:pt>
                <c:pt idx="1588">
                  <c:v>117.1</c:v>
                </c:pt>
                <c:pt idx="1589">
                  <c:v>116.2</c:v>
                </c:pt>
                <c:pt idx="1590">
                  <c:v>115.5</c:v>
                </c:pt>
                <c:pt idx="1591">
                  <c:v>114.9</c:v>
                </c:pt>
                <c:pt idx="1592">
                  <c:v>114.5</c:v>
                </c:pt>
                <c:pt idx="1593">
                  <c:v>114.1</c:v>
                </c:pt>
                <c:pt idx="1594">
                  <c:v>113.9</c:v>
                </c:pt>
                <c:pt idx="1595">
                  <c:v>113.7</c:v>
                </c:pt>
                <c:pt idx="1596">
                  <c:v>113.3</c:v>
                </c:pt>
                <c:pt idx="1597">
                  <c:v>112.9</c:v>
                </c:pt>
                <c:pt idx="1598">
                  <c:v>112.2</c:v>
                </c:pt>
                <c:pt idx="1599">
                  <c:v>111.4</c:v>
                </c:pt>
                <c:pt idx="1600">
                  <c:v>110.5</c:v>
                </c:pt>
                <c:pt idx="1601">
                  <c:v>109.5</c:v>
                </c:pt>
                <c:pt idx="1602">
                  <c:v>108.5</c:v>
                </c:pt>
                <c:pt idx="1603">
                  <c:v>107.7</c:v>
                </c:pt>
                <c:pt idx="1604">
                  <c:v>107.1</c:v>
                </c:pt>
                <c:pt idx="1605">
                  <c:v>106.6</c:v>
                </c:pt>
                <c:pt idx="1606">
                  <c:v>106.4</c:v>
                </c:pt>
                <c:pt idx="1607">
                  <c:v>106.2</c:v>
                </c:pt>
                <c:pt idx="1608">
                  <c:v>106.2</c:v>
                </c:pt>
                <c:pt idx="1609">
                  <c:v>106.2</c:v>
                </c:pt>
                <c:pt idx="1610">
                  <c:v>106.4</c:v>
                </c:pt>
                <c:pt idx="1611">
                  <c:v>106.5</c:v>
                </c:pt>
                <c:pt idx="1612">
                  <c:v>106.8</c:v>
                </c:pt>
                <c:pt idx="1613">
                  <c:v>107.2</c:v>
                </c:pt>
                <c:pt idx="1614">
                  <c:v>107.8</c:v>
                </c:pt>
                <c:pt idx="1615">
                  <c:v>108.5</c:v>
                </c:pt>
                <c:pt idx="1616">
                  <c:v>109.4</c:v>
                </c:pt>
                <c:pt idx="1617">
                  <c:v>110.5</c:v>
                </c:pt>
                <c:pt idx="1618">
                  <c:v>111.7</c:v>
                </c:pt>
                <c:pt idx="1619">
                  <c:v>113</c:v>
                </c:pt>
                <c:pt idx="1620">
                  <c:v>114.1</c:v>
                </c:pt>
                <c:pt idx="1621">
                  <c:v>115.1</c:v>
                </c:pt>
                <c:pt idx="1622">
                  <c:v>115.9</c:v>
                </c:pt>
                <c:pt idx="1623">
                  <c:v>116.5</c:v>
                </c:pt>
                <c:pt idx="1624">
                  <c:v>116.7</c:v>
                </c:pt>
                <c:pt idx="1625">
                  <c:v>116.6</c:v>
                </c:pt>
                <c:pt idx="1626">
                  <c:v>116.2</c:v>
                </c:pt>
                <c:pt idx="1627">
                  <c:v>115.2</c:v>
                </c:pt>
                <c:pt idx="1628">
                  <c:v>113.8</c:v>
                </c:pt>
                <c:pt idx="1629">
                  <c:v>112</c:v>
                </c:pt>
                <c:pt idx="1630">
                  <c:v>110.1</c:v>
                </c:pt>
                <c:pt idx="1631">
                  <c:v>108.3</c:v>
                </c:pt>
                <c:pt idx="1632">
                  <c:v>107</c:v>
                </c:pt>
                <c:pt idx="1633">
                  <c:v>106.1</c:v>
                </c:pt>
                <c:pt idx="1634">
                  <c:v>105.8</c:v>
                </c:pt>
                <c:pt idx="1635">
                  <c:v>105.7</c:v>
                </c:pt>
                <c:pt idx="1636">
                  <c:v>105.7</c:v>
                </c:pt>
                <c:pt idx="1637">
                  <c:v>105.6</c:v>
                </c:pt>
                <c:pt idx="1638">
                  <c:v>105.3</c:v>
                </c:pt>
                <c:pt idx="1639">
                  <c:v>104.9</c:v>
                </c:pt>
                <c:pt idx="1640">
                  <c:v>104.4</c:v>
                </c:pt>
                <c:pt idx="1641">
                  <c:v>104</c:v>
                </c:pt>
                <c:pt idx="1642">
                  <c:v>103.8</c:v>
                </c:pt>
                <c:pt idx="1643">
                  <c:v>103.9</c:v>
                </c:pt>
                <c:pt idx="1644">
                  <c:v>104.4</c:v>
                </c:pt>
                <c:pt idx="1645">
                  <c:v>105.1</c:v>
                </c:pt>
                <c:pt idx="1646">
                  <c:v>106.1</c:v>
                </c:pt>
                <c:pt idx="1647">
                  <c:v>107.2</c:v>
                </c:pt>
                <c:pt idx="1648">
                  <c:v>108.5</c:v>
                </c:pt>
                <c:pt idx="1649">
                  <c:v>109.9</c:v>
                </c:pt>
                <c:pt idx="1650">
                  <c:v>111.3</c:v>
                </c:pt>
                <c:pt idx="1651">
                  <c:v>112.7</c:v>
                </c:pt>
                <c:pt idx="1652">
                  <c:v>113.9</c:v>
                </c:pt>
                <c:pt idx="1653">
                  <c:v>115</c:v>
                </c:pt>
                <c:pt idx="1654">
                  <c:v>116</c:v>
                </c:pt>
                <c:pt idx="1655">
                  <c:v>116.8</c:v>
                </c:pt>
                <c:pt idx="1656">
                  <c:v>117.6</c:v>
                </c:pt>
                <c:pt idx="1657">
                  <c:v>118.4</c:v>
                </c:pt>
                <c:pt idx="1658">
                  <c:v>119.2</c:v>
                </c:pt>
                <c:pt idx="1659">
                  <c:v>120</c:v>
                </c:pt>
                <c:pt idx="1660">
                  <c:v>120.8</c:v>
                </c:pt>
                <c:pt idx="1661">
                  <c:v>121.6</c:v>
                </c:pt>
                <c:pt idx="1662">
                  <c:v>122.3</c:v>
                </c:pt>
                <c:pt idx="1663">
                  <c:v>123.1</c:v>
                </c:pt>
                <c:pt idx="1664">
                  <c:v>123.8</c:v>
                </c:pt>
                <c:pt idx="1665">
                  <c:v>124.4</c:v>
                </c:pt>
                <c:pt idx="1666">
                  <c:v>125</c:v>
                </c:pt>
                <c:pt idx="1667">
                  <c:v>125.4</c:v>
                </c:pt>
                <c:pt idx="1668">
                  <c:v>125.8</c:v>
                </c:pt>
                <c:pt idx="1669">
                  <c:v>126.1</c:v>
                </c:pt>
                <c:pt idx="1670">
                  <c:v>126.4</c:v>
                </c:pt>
                <c:pt idx="1671">
                  <c:v>126.6</c:v>
                </c:pt>
                <c:pt idx="1672">
                  <c:v>126.7</c:v>
                </c:pt>
                <c:pt idx="1673">
                  <c:v>126.8</c:v>
                </c:pt>
                <c:pt idx="1674">
                  <c:v>126.9</c:v>
                </c:pt>
                <c:pt idx="1675">
                  <c:v>126.9</c:v>
                </c:pt>
                <c:pt idx="1676">
                  <c:v>126.9</c:v>
                </c:pt>
                <c:pt idx="1677">
                  <c:v>126.8</c:v>
                </c:pt>
                <c:pt idx="1678">
                  <c:v>126.6</c:v>
                </c:pt>
                <c:pt idx="1679">
                  <c:v>126.3</c:v>
                </c:pt>
                <c:pt idx="1680">
                  <c:v>126</c:v>
                </c:pt>
                <c:pt idx="1681">
                  <c:v>125.7</c:v>
                </c:pt>
                <c:pt idx="1682">
                  <c:v>125.6</c:v>
                </c:pt>
                <c:pt idx="1683">
                  <c:v>125.6</c:v>
                </c:pt>
                <c:pt idx="1684">
                  <c:v>125.8</c:v>
                </c:pt>
                <c:pt idx="1685">
                  <c:v>126.2</c:v>
                </c:pt>
                <c:pt idx="1686">
                  <c:v>126.6</c:v>
                </c:pt>
                <c:pt idx="1687">
                  <c:v>127</c:v>
                </c:pt>
                <c:pt idx="1688">
                  <c:v>127.4</c:v>
                </c:pt>
                <c:pt idx="1689">
                  <c:v>127.6</c:v>
                </c:pt>
                <c:pt idx="1690">
                  <c:v>127.8</c:v>
                </c:pt>
                <c:pt idx="1691">
                  <c:v>127.9</c:v>
                </c:pt>
                <c:pt idx="1692">
                  <c:v>128</c:v>
                </c:pt>
                <c:pt idx="1693">
                  <c:v>128.1</c:v>
                </c:pt>
                <c:pt idx="1694">
                  <c:v>128.19999999999999</c:v>
                </c:pt>
                <c:pt idx="1695">
                  <c:v>128.30000000000001</c:v>
                </c:pt>
                <c:pt idx="1696">
                  <c:v>128.4</c:v>
                </c:pt>
                <c:pt idx="1697">
                  <c:v>128.5</c:v>
                </c:pt>
                <c:pt idx="1698">
                  <c:v>128.6</c:v>
                </c:pt>
                <c:pt idx="1699">
                  <c:v>128.6</c:v>
                </c:pt>
                <c:pt idx="1700">
                  <c:v>128.5</c:v>
                </c:pt>
                <c:pt idx="1701">
                  <c:v>128.30000000000001</c:v>
                </c:pt>
                <c:pt idx="1702">
                  <c:v>128.1</c:v>
                </c:pt>
                <c:pt idx="1703">
                  <c:v>127.9</c:v>
                </c:pt>
                <c:pt idx="1704">
                  <c:v>127.6</c:v>
                </c:pt>
                <c:pt idx="1705">
                  <c:v>127.4</c:v>
                </c:pt>
                <c:pt idx="1706">
                  <c:v>127.2</c:v>
                </c:pt>
                <c:pt idx="1707">
                  <c:v>127</c:v>
                </c:pt>
                <c:pt idx="1708">
                  <c:v>126.9</c:v>
                </c:pt>
                <c:pt idx="1709">
                  <c:v>126.8</c:v>
                </c:pt>
                <c:pt idx="1710">
                  <c:v>126.7</c:v>
                </c:pt>
                <c:pt idx="1711">
                  <c:v>126.8</c:v>
                </c:pt>
                <c:pt idx="1712">
                  <c:v>126.9</c:v>
                </c:pt>
                <c:pt idx="1713">
                  <c:v>127.1</c:v>
                </c:pt>
                <c:pt idx="1714">
                  <c:v>127.4</c:v>
                </c:pt>
                <c:pt idx="1715">
                  <c:v>127.7</c:v>
                </c:pt>
                <c:pt idx="1716">
                  <c:v>128.1</c:v>
                </c:pt>
                <c:pt idx="1717">
                  <c:v>128.5</c:v>
                </c:pt>
                <c:pt idx="1718">
                  <c:v>129</c:v>
                </c:pt>
                <c:pt idx="1719">
                  <c:v>129.5</c:v>
                </c:pt>
                <c:pt idx="1720">
                  <c:v>130.1</c:v>
                </c:pt>
                <c:pt idx="1721">
                  <c:v>130.6</c:v>
                </c:pt>
                <c:pt idx="1722">
                  <c:v>131</c:v>
                </c:pt>
                <c:pt idx="1723">
                  <c:v>131.19999999999999</c:v>
                </c:pt>
                <c:pt idx="1724">
                  <c:v>131.30000000000001</c:v>
                </c:pt>
                <c:pt idx="1725">
                  <c:v>131.19999999999999</c:v>
                </c:pt>
                <c:pt idx="1726">
                  <c:v>130.69999999999999</c:v>
                </c:pt>
                <c:pt idx="1727">
                  <c:v>129.80000000000001</c:v>
                </c:pt>
                <c:pt idx="1728">
                  <c:v>128.4</c:v>
                </c:pt>
                <c:pt idx="1729">
                  <c:v>126.5</c:v>
                </c:pt>
                <c:pt idx="1730">
                  <c:v>124.1</c:v>
                </c:pt>
                <c:pt idx="1731">
                  <c:v>121.6</c:v>
                </c:pt>
                <c:pt idx="1732">
                  <c:v>119</c:v>
                </c:pt>
                <c:pt idx="1733">
                  <c:v>116.5</c:v>
                </c:pt>
                <c:pt idx="1734">
                  <c:v>114.1</c:v>
                </c:pt>
                <c:pt idx="1735">
                  <c:v>111.8</c:v>
                </c:pt>
                <c:pt idx="1736">
                  <c:v>109.5</c:v>
                </c:pt>
                <c:pt idx="1737">
                  <c:v>107.1</c:v>
                </c:pt>
                <c:pt idx="1738">
                  <c:v>104.8</c:v>
                </c:pt>
                <c:pt idx="1739">
                  <c:v>102.5</c:v>
                </c:pt>
                <c:pt idx="1740">
                  <c:v>100.4</c:v>
                </c:pt>
                <c:pt idx="1741">
                  <c:v>98.6</c:v>
                </c:pt>
                <c:pt idx="1742">
                  <c:v>97.2</c:v>
                </c:pt>
                <c:pt idx="1743">
                  <c:v>95.9</c:v>
                </c:pt>
                <c:pt idx="1744">
                  <c:v>94.8</c:v>
                </c:pt>
                <c:pt idx="1745">
                  <c:v>93.8</c:v>
                </c:pt>
                <c:pt idx="1746">
                  <c:v>92.8</c:v>
                </c:pt>
                <c:pt idx="1747">
                  <c:v>91.8</c:v>
                </c:pt>
                <c:pt idx="1748">
                  <c:v>91</c:v>
                </c:pt>
                <c:pt idx="1749">
                  <c:v>90.2</c:v>
                </c:pt>
                <c:pt idx="1750">
                  <c:v>89.6</c:v>
                </c:pt>
                <c:pt idx="1751">
                  <c:v>89.1</c:v>
                </c:pt>
                <c:pt idx="1752">
                  <c:v>88.6</c:v>
                </c:pt>
                <c:pt idx="1753">
                  <c:v>88.1</c:v>
                </c:pt>
                <c:pt idx="1754">
                  <c:v>87.6</c:v>
                </c:pt>
                <c:pt idx="1755">
                  <c:v>87.1</c:v>
                </c:pt>
                <c:pt idx="1756">
                  <c:v>86.6</c:v>
                </c:pt>
                <c:pt idx="1757">
                  <c:v>86.1</c:v>
                </c:pt>
                <c:pt idx="1758">
                  <c:v>85.5</c:v>
                </c:pt>
                <c:pt idx="1759">
                  <c:v>85</c:v>
                </c:pt>
                <c:pt idx="1760">
                  <c:v>84.4</c:v>
                </c:pt>
                <c:pt idx="1761">
                  <c:v>83.8</c:v>
                </c:pt>
                <c:pt idx="1762">
                  <c:v>83.2</c:v>
                </c:pt>
                <c:pt idx="1763">
                  <c:v>82.6</c:v>
                </c:pt>
                <c:pt idx="1764">
                  <c:v>82</c:v>
                </c:pt>
                <c:pt idx="1765">
                  <c:v>81.3</c:v>
                </c:pt>
                <c:pt idx="1766">
                  <c:v>80.400000000000006</c:v>
                </c:pt>
                <c:pt idx="1767">
                  <c:v>79.099999999999994</c:v>
                </c:pt>
                <c:pt idx="1768">
                  <c:v>77.400000000000006</c:v>
                </c:pt>
                <c:pt idx="1769">
                  <c:v>75.099999999999994</c:v>
                </c:pt>
                <c:pt idx="1770">
                  <c:v>72.3</c:v>
                </c:pt>
                <c:pt idx="1771">
                  <c:v>69.099999999999994</c:v>
                </c:pt>
                <c:pt idx="1772">
                  <c:v>65.900000000000006</c:v>
                </c:pt>
                <c:pt idx="1773">
                  <c:v>62.7</c:v>
                </c:pt>
                <c:pt idx="1774">
                  <c:v>59.7</c:v>
                </c:pt>
                <c:pt idx="1775">
                  <c:v>57</c:v>
                </c:pt>
                <c:pt idx="1776">
                  <c:v>54.6</c:v>
                </c:pt>
                <c:pt idx="1777">
                  <c:v>52.2</c:v>
                </c:pt>
                <c:pt idx="1778">
                  <c:v>49.7</c:v>
                </c:pt>
                <c:pt idx="1779">
                  <c:v>46.8</c:v>
                </c:pt>
                <c:pt idx="1780">
                  <c:v>43.5</c:v>
                </c:pt>
                <c:pt idx="1781">
                  <c:v>39.9</c:v>
                </c:pt>
                <c:pt idx="1782">
                  <c:v>36.4</c:v>
                </c:pt>
                <c:pt idx="1783">
                  <c:v>33.200000000000003</c:v>
                </c:pt>
                <c:pt idx="1784">
                  <c:v>30.5</c:v>
                </c:pt>
                <c:pt idx="1785">
                  <c:v>28.3</c:v>
                </c:pt>
                <c:pt idx="1786">
                  <c:v>26.3</c:v>
                </c:pt>
                <c:pt idx="1787">
                  <c:v>24.4</c:v>
                </c:pt>
                <c:pt idx="1788">
                  <c:v>22.5</c:v>
                </c:pt>
                <c:pt idx="1789">
                  <c:v>20.5</c:v>
                </c:pt>
                <c:pt idx="1790">
                  <c:v>18.2</c:v>
                </c:pt>
                <c:pt idx="1791">
                  <c:v>15.5</c:v>
                </c:pt>
                <c:pt idx="1792">
                  <c:v>12.3</c:v>
                </c:pt>
                <c:pt idx="1793">
                  <c:v>8.7000000000000011</c:v>
                </c:pt>
                <c:pt idx="1794">
                  <c:v>5.2</c:v>
                </c:pt>
                <c:pt idx="1795">
                  <c:v>0</c:v>
                </c:pt>
                <c:pt idx="1796">
                  <c:v>0</c:v>
                </c:pt>
                <c:pt idx="1797">
                  <c:v>0</c:v>
                </c:pt>
                <c:pt idx="1798">
                  <c:v>0</c:v>
                </c:pt>
                <c:pt idx="1799">
                  <c:v>0</c:v>
                </c:pt>
                <c:pt idx="1800">
                  <c:v>0</c:v>
                </c:pt>
              </c:numCache>
            </c:numRef>
          </c:val>
          <c:extLst xmlns:c16r2="http://schemas.microsoft.com/office/drawing/2015/06/chart">
            <c:ext xmlns:c16="http://schemas.microsoft.com/office/drawing/2014/chart" uri="{C3380CC4-5D6E-409C-BE32-E72D297353CC}">
              <c16:uniqueId val="{00000000-D468-7E4B-8E51-2B0BD0FD83F9}"/>
            </c:ext>
          </c:extLst>
        </c:ser>
        <c:marker val="1"/>
        <c:axId val="96399744"/>
        <c:axId val="96393856"/>
      </c:lineChart>
      <c:catAx>
        <c:axId val="96390528"/>
        <c:scaling>
          <c:orientation val="minMax"/>
        </c:scaling>
        <c:axPos val="b"/>
        <c:majorGridlines>
          <c:spPr>
            <a:ln w="9525" cap="flat" cmpd="sng" algn="ctr">
              <a:solidFill>
                <a:schemeClr val="dk1">
                  <a:lumMod val="15000"/>
                  <a:lumOff val="85000"/>
                </a:schemeClr>
              </a:solidFill>
              <a:round/>
            </a:ln>
            <a:effectLst/>
          </c:spPr>
        </c:majorGridlines>
        <c:numFmt formatCode="General" sourceLinked="1"/>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crossAx val="96392320"/>
        <c:crosses val="autoZero"/>
        <c:auto val="1"/>
        <c:lblAlgn val="ctr"/>
        <c:lblOffset val="100"/>
        <c:noMultiLvlLbl val="1"/>
      </c:catAx>
      <c:valAx>
        <c:axId val="96392320"/>
        <c:scaling>
          <c:orientation val="minMax"/>
        </c:scaling>
        <c:axPos val="l"/>
        <c:majorGridlines>
          <c:spPr>
            <a:ln w="9525" cap="flat" cmpd="sng" algn="ctr">
              <a:solidFill>
                <a:schemeClr val="dk1">
                  <a:lumMod val="15000"/>
                  <a:lumOff val="85000"/>
                </a:schemeClr>
              </a:solidFill>
              <a:round/>
            </a:ln>
            <a:effectLst/>
          </c:spPr>
        </c:majorGridlines>
        <c:numFmt formatCode="General" sourceLinked="1"/>
        <c:maj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crossAx val="96390528"/>
        <c:crosses val="autoZero"/>
        <c:crossBetween val="between"/>
      </c:valAx>
      <c:valAx>
        <c:axId val="96393856"/>
        <c:scaling>
          <c:orientation val="minMax"/>
        </c:scaling>
        <c:axPos val="r"/>
        <c:numFmt formatCode="0.0_ " sourceLinked="1"/>
        <c:maj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crossAx val="96399744"/>
        <c:crosses val="max"/>
        <c:crossBetween val="between"/>
      </c:valAx>
      <c:catAx>
        <c:axId val="96399744"/>
        <c:scaling>
          <c:orientation val="minMax"/>
        </c:scaling>
        <c:delete val="1"/>
        <c:axPos val="b"/>
        <c:tickLblPos val="nextTo"/>
        <c:crossAx val="96393856"/>
        <c:crosses val="autoZero"/>
        <c:auto val="1"/>
        <c:lblAlgn val="ctr"/>
        <c:lblOffset val="100"/>
      </c:catAx>
      <c:spPr>
        <a:pattFill prst="ltDnDiag">
          <a:fgClr>
            <a:schemeClr val="dk1">
              <a:lumMod val="15000"/>
              <a:lumOff val="85000"/>
            </a:schemeClr>
          </a:fgClr>
          <a:bgClr>
            <a:schemeClr val="lt1"/>
          </a:bgClr>
        </a:pattFill>
        <a:ln>
          <a:noFill/>
        </a:ln>
        <a:effectLst/>
      </c:spPr>
    </c:plotArea>
    <c:legend>
      <c:legendPos val="b"/>
      <c:layout/>
      <c:spPr>
        <a:noFill/>
        <a:ln>
          <a:noFill/>
        </a:ln>
        <a:effectLst/>
      </c:spPr>
      <c:txPr>
        <a:bodyPr rot="0" spcFirstLastPara="1" vertOverflow="ellipsis" vert="horz" wrap="square" anchor="ctr" anchorCtr="1"/>
        <a:lstStyle/>
        <a:p>
          <a:pPr>
            <a:defRPr sz="1200" b="0" i="0" u="none" strike="noStrike" kern="1200" baseline="0">
              <a:solidFill>
                <a:schemeClr val="dk1">
                  <a:lumMod val="65000"/>
                  <a:lumOff val="35000"/>
                </a:schemeClr>
              </a:solidFill>
              <a:latin typeface="+mn-lt"/>
              <a:ea typeface="+mn-ea"/>
              <a:cs typeface="+mn-cs"/>
            </a:defRPr>
          </a:pPr>
          <a:endParaRPr lang="en-US"/>
        </a:p>
      </c:txPr>
    </c:legend>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1"/>
</c:chartSpace>
</file>

<file path=ppt/charts/chart4.xml><?xml version="1.0" encoding="utf-8"?>
<c:chartSpace xmlns:c="http://schemas.openxmlformats.org/drawingml/2006/chart" xmlns:a="http://schemas.openxmlformats.org/drawingml/2006/main" xmlns:r="http://schemas.openxmlformats.org/officeDocument/2006/relationships">
  <c:lang val="en-US"/>
  <c:chart>
    <c:plotArea>
      <c:layout/>
      <c:scatterChart>
        <c:scatterStyle val="smoothMarker"/>
        <c:ser>
          <c:idx val="0"/>
          <c:order val="0"/>
          <c:tx>
            <c:v>traction energy</c:v>
          </c:tx>
          <c:spPr>
            <a:ln w="19050" cap="rnd">
              <a:solidFill>
                <a:schemeClr val="accent1"/>
              </a:solidFill>
              <a:round/>
            </a:ln>
            <a:effectLst/>
          </c:spPr>
          <c:marker>
            <c:symbol val="none"/>
          </c:marker>
          <c:xVal>
            <c:numRef>
              <c:f>WLTC_class_3!$C$3:$C$1808</c:f>
              <c:numCache>
                <c:formatCode>General</c:formatCode>
                <c:ptCount val="1806"/>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pt idx="1561">
                  <c:v>1561</c:v>
                </c:pt>
                <c:pt idx="1562">
                  <c:v>1562</c:v>
                </c:pt>
                <c:pt idx="1563">
                  <c:v>1563</c:v>
                </c:pt>
                <c:pt idx="1564">
                  <c:v>1564</c:v>
                </c:pt>
                <c:pt idx="1565">
                  <c:v>1565</c:v>
                </c:pt>
                <c:pt idx="1566">
                  <c:v>1566</c:v>
                </c:pt>
                <c:pt idx="1567">
                  <c:v>1567</c:v>
                </c:pt>
                <c:pt idx="1568">
                  <c:v>1568</c:v>
                </c:pt>
                <c:pt idx="1569">
                  <c:v>1569</c:v>
                </c:pt>
                <c:pt idx="1570">
                  <c:v>1570</c:v>
                </c:pt>
                <c:pt idx="1571">
                  <c:v>1571</c:v>
                </c:pt>
                <c:pt idx="1572">
                  <c:v>1572</c:v>
                </c:pt>
                <c:pt idx="1573">
                  <c:v>1573</c:v>
                </c:pt>
                <c:pt idx="1574">
                  <c:v>1574</c:v>
                </c:pt>
                <c:pt idx="1575">
                  <c:v>1575</c:v>
                </c:pt>
                <c:pt idx="1576">
                  <c:v>1576</c:v>
                </c:pt>
                <c:pt idx="1577">
                  <c:v>1577</c:v>
                </c:pt>
                <c:pt idx="1578">
                  <c:v>1578</c:v>
                </c:pt>
                <c:pt idx="1579">
                  <c:v>1579</c:v>
                </c:pt>
                <c:pt idx="1580">
                  <c:v>1580</c:v>
                </c:pt>
                <c:pt idx="1581">
                  <c:v>1581</c:v>
                </c:pt>
                <c:pt idx="1582">
                  <c:v>1582</c:v>
                </c:pt>
                <c:pt idx="1583">
                  <c:v>1583</c:v>
                </c:pt>
                <c:pt idx="1584">
                  <c:v>1584</c:v>
                </c:pt>
                <c:pt idx="1585">
                  <c:v>1585</c:v>
                </c:pt>
                <c:pt idx="1586">
                  <c:v>1586</c:v>
                </c:pt>
                <c:pt idx="1587">
                  <c:v>1587</c:v>
                </c:pt>
                <c:pt idx="1588">
                  <c:v>1588</c:v>
                </c:pt>
                <c:pt idx="1589">
                  <c:v>1589</c:v>
                </c:pt>
                <c:pt idx="1590">
                  <c:v>1590</c:v>
                </c:pt>
                <c:pt idx="1591">
                  <c:v>1591</c:v>
                </c:pt>
                <c:pt idx="1592">
                  <c:v>1592</c:v>
                </c:pt>
                <c:pt idx="1593">
                  <c:v>1593</c:v>
                </c:pt>
                <c:pt idx="1594">
                  <c:v>1594</c:v>
                </c:pt>
                <c:pt idx="1595">
                  <c:v>1595</c:v>
                </c:pt>
                <c:pt idx="1596">
                  <c:v>1596</c:v>
                </c:pt>
                <c:pt idx="1597">
                  <c:v>1597</c:v>
                </c:pt>
                <c:pt idx="1598">
                  <c:v>1598</c:v>
                </c:pt>
                <c:pt idx="1599">
                  <c:v>1599</c:v>
                </c:pt>
                <c:pt idx="1600">
                  <c:v>1600</c:v>
                </c:pt>
                <c:pt idx="1601">
                  <c:v>1601</c:v>
                </c:pt>
                <c:pt idx="1602">
                  <c:v>1602</c:v>
                </c:pt>
                <c:pt idx="1603">
                  <c:v>1603</c:v>
                </c:pt>
                <c:pt idx="1604">
                  <c:v>1604</c:v>
                </c:pt>
                <c:pt idx="1605">
                  <c:v>1605</c:v>
                </c:pt>
                <c:pt idx="1606">
                  <c:v>1606</c:v>
                </c:pt>
                <c:pt idx="1607">
                  <c:v>1607</c:v>
                </c:pt>
                <c:pt idx="1608">
                  <c:v>1608</c:v>
                </c:pt>
                <c:pt idx="1609">
                  <c:v>1609</c:v>
                </c:pt>
                <c:pt idx="1610">
                  <c:v>1610</c:v>
                </c:pt>
                <c:pt idx="1611">
                  <c:v>1611</c:v>
                </c:pt>
                <c:pt idx="1612">
                  <c:v>1612</c:v>
                </c:pt>
                <c:pt idx="1613">
                  <c:v>1613</c:v>
                </c:pt>
                <c:pt idx="1614">
                  <c:v>1614</c:v>
                </c:pt>
                <c:pt idx="1615">
                  <c:v>1615</c:v>
                </c:pt>
                <c:pt idx="1616">
                  <c:v>1616</c:v>
                </c:pt>
                <c:pt idx="1617">
                  <c:v>1617</c:v>
                </c:pt>
                <c:pt idx="1618">
                  <c:v>1618</c:v>
                </c:pt>
                <c:pt idx="1619">
                  <c:v>1619</c:v>
                </c:pt>
                <c:pt idx="1620">
                  <c:v>1620</c:v>
                </c:pt>
                <c:pt idx="1621">
                  <c:v>1621</c:v>
                </c:pt>
                <c:pt idx="1622">
                  <c:v>1622</c:v>
                </c:pt>
                <c:pt idx="1623">
                  <c:v>1623</c:v>
                </c:pt>
                <c:pt idx="1624">
                  <c:v>1624</c:v>
                </c:pt>
                <c:pt idx="1625">
                  <c:v>1625</c:v>
                </c:pt>
                <c:pt idx="1626">
                  <c:v>1626</c:v>
                </c:pt>
                <c:pt idx="1627">
                  <c:v>1627</c:v>
                </c:pt>
                <c:pt idx="1628">
                  <c:v>1628</c:v>
                </c:pt>
                <c:pt idx="1629">
                  <c:v>1629</c:v>
                </c:pt>
                <c:pt idx="1630">
                  <c:v>1630</c:v>
                </c:pt>
                <c:pt idx="1631">
                  <c:v>1631</c:v>
                </c:pt>
                <c:pt idx="1632">
                  <c:v>1632</c:v>
                </c:pt>
                <c:pt idx="1633">
                  <c:v>1633</c:v>
                </c:pt>
                <c:pt idx="1634">
                  <c:v>1634</c:v>
                </c:pt>
                <c:pt idx="1635">
                  <c:v>1635</c:v>
                </c:pt>
                <c:pt idx="1636">
                  <c:v>1636</c:v>
                </c:pt>
                <c:pt idx="1637">
                  <c:v>1637</c:v>
                </c:pt>
                <c:pt idx="1638">
                  <c:v>1638</c:v>
                </c:pt>
                <c:pt idx="1639">
                  <c:v>1639</c:v>
                </c:pt>
                <c:pt idx="1640">
                  <c:v>1640</c:v>
                </c:pt>
                <c:pt idx="1641">
                  <c:v>1641</c:v>
                </c:pt>
                <c:pt idx="1642">
                  <c:v>1642</c:v>
                </c:pt>
                <c:pt idx="1643">
                  <c:v>1643</c:v>
                </c:pt>
                <c:pt idx="1644">
                  <c:v>1644</c:v>
                </c:pt>
                <c:pt idx="1645">
                  <c:v>1645</c:v>
                </c:pt>
                <c:pt idx="1646">
                  <c:v>1646</c:v>
                </c:pt>
                <c:pt idx="1647">
                  <c:v>1647</c:v>
                </c:pt>
                <c:pt idx="1648">
                  <c:v>1648</c:v>
                </c:pt>
                <c:pt idx="1649">
                  <c:v>1649</c:v>
                </c:pt>
                <c:pt idx="1650">
                  <c:v>1650</c:v>
                </c:pt>
                <c:pt idx="1651">
                  <c:v>1651</c:v>
                </c:pt>
                <c:pt idx="1652">
                  <c:v>1652</c:v>
                </c:pt>
                <c:pt idx="1653">
                  <c:v>1653</c:v>
                </c:pt>
                <c:pt idx="1654">
                  <c:v>1654</c:v>
                </c:pt>
                <c:pt idx="1655">
                  <c:v>1655</c:v>
                </c:pt>
                <c:pt idx="1656">
                  <c:v>1656</c:v>
                </c:pt>
                <c:pt idx="1657">
                  <c:v>1657</c:v>
                </c:pt>
                <c:pt idx="1658">
                  <c:v>1658</c:v>
                </c:pt>
                <c:pt idx="1659">
                  <c:v>1659</c:v>
                </c:pt>
                <c:pt idx="1660">
                  <c:v>1660</c:v>
                </c:pt>
                <c:pt idx="1661">
                  <c:v>1661</c:v>
                </c:pt>
                <c:pt idx="1662">
                  <c:v>1662</c:v>
                </c:pt>
                <c:pt idx="1663">
                  <c:v>1663</c:v>
                </c:pt>
                <c:pt idx="1664">
                  <c:v>1664</c:v>
                </c:pt>
                <c:pt idx="1665">
                  <c:v>1665</c:v>
                </c:pt>
                <c:pt idx="1666">
                  <c:v>1666</c:v>
                </c:pt>
                <c:pt idx="1667">
                  <c:v>1667</c:v>
                </c:pt>
                <c:pt idx="1668">
                  <c:v>1668</c:v>
                </c:pt>
                <c:pt idx="1669">
                  <c:v>1669</c:v>
                </c:pt>
                <c:pt idx="1670">
                  <c:v>1670</c:v>
                </c:pt>
                <c:pt idx="1671">
                  <c:v>1671</c:v>
                </c:pt>
                <c:pt idx="1672">
                  <c:v>1672</c:v>
                </c:pt>
                <c:pt idx="1673">
                  <c:v>1673</c:v>
                </c:pt>
                <c:pt idx="1674">
                  <c:v>1674</c:v>
                </c:pt>
                <c:pt idx="1675">
                  <c:v>1675</c:v>
                </c:pt>
                <c:pt idx="1676">
                  <c:v>1676</c:v>
                </c:pt>
                <c:pt idx="1677">
                  <c:v>1677</c:v>
                </c:pt>
                <c:pt idx="1678">
                  <c:v>1678</c:v>
                </c:pt>
                <c:pt idx="1679">
                  <c:v>1679</c:v>
                </c:pt>
                <c:pt idx="1680">
                  <c:v>1680</c:v>
                </c:pt>
                <c:pt idx="1681">
                  <c:v>1681</c:v>
                </c:pt>
                <c:pt idx="1682">
                  <c:v>1682</c:v>
                </c:pt>
                <c:pt idx="1683">
                  <c:v>1683</c:v>
                </c:pt>
                <c:pt idx="1684">
                  <c:v>1684</c:v>
                </c:pt>
                <c:pt idx="1685">
                  <c:v>1685</c:v>
                </c:pt>
                <c:pt idx="1686">
                  <c:v>1686</c:v>
                </c:pt>
                <c:pt idx="1687">
                  <c:v>1687</c:v>
                </c:pt>
                <c:pt idx="1688">
                  <c:v>1688</c:v>
                </c:pt>
                <c:pt idx="1689">
                  <c:v>1689</c:v>
                </c:pt>
                <c:pt idx="1690">
                  <c:v>1690</c:v>
                </c:pt>
                <c:pt idx="1691">
                  <c:v>1691</c:v>
                </c:pt>
                <c:pt idx="1692">
                  <c:v>1692</c:v>
                </c:pt>
                <c:pt idx="1693">
                  <c:v>1693</c:v>
                </c:pt>
                <c:pt idx="1694">
                  <c:v>1694</c:v>
                </c:pt>
                <c:pt idx="1695">
                  <c:v>1695</c:v>
                </c:pt>
                <c:pt idx="1696">
                  <c:v>1696</c:v>
                </c:pt>
                <c:pt idx="1697">
                  <c:v>1697</c:v>
                </c:pt>
                <c:pt idx="1698">
                  <c:v>1698</c:v>
                </c:pt>
                <c:pt idx="1699">
                  <c:v>1699</c:v>
                </c:pt>
                <c:pt idx="1700">
                  <c:v>1700</c:v>
                </c:pt>
                <c:pt idx="1701">
                  <c:v>1701</c:v>
                </c:pt>
                <c:pt idx="1702">
                  <c:v>1702</c:v>
                </c:pt>
                <c:pt idx="1703">
                  <c:v>1703</c:v>
                </c:pt>
                <c:pt idx="1704">
                  <c:v>1704</c:v>
                </c:pt>
                <c:pt idx="1705">
                  <c:v>1705</c:v>
                </c:pt>
                <c:pt idx="1706">
                  <c:v>1706</c:v>
                </c:pt>
                <c:pt idx="1707">
                  <c:v>1707</c:v>
                </c:pt>
                <c:pt idx="1708">
                  <c:v>1708</c:v>
                </c:pt>
                <c:pt idx="1709">
                  <c:v>1709</c:v>
                </c:pt>
                <c:pt idx="1710">
                  <c:v>1710</c:v>
                </c:pt>
                <c:pt idx="1711">
                  <c:v>1711</c:v>
                </c:pt>
                <c:pt idx="1712">
                  <c:v>1712</c:v>
                </c:pt>
                <c:pt idx="1713">
                  <c:v>1713</c:v>
                </c:pt>
                <c:pt idx="1714">
                  <c:v>1714</c:v>
                </c:pt>
                <c:pt idx="1715">
                  <c:v>1715</c:v>
                </c:pt>
                <c:pt idx="1716">
                  <c:v>1716</c:v>
                </c:pt>
                <c:pt idx="1717">
                  <c:v>1717</c:v>
                </c:pt>
                <c:pt idx="1718">
                  <c:v>1718</c:v>
                </c:pt>
                <c:pt idx="1719">
                  <c:v>1719</c:v>
                </c:pt>
                <c:pt idx="1720">
                  <c:v>1720</c:v>
                </c:pt>
                <c:pt idx="1721">
                  <c:v>1721</c:v>
                </c:pt>
                <c:pt idx="1722">
                  <c:v>1722</c:v>
                </c:pt>
                <c:pt idx="1723">
                  <c:v>1723</c:v>
                </c:pt>
                <c:pt idx="1724">
                  <c:v>1724</c:v>
                </c:pt>
                <c:pt idx="1725">
                  <c:v>1725</c:v>
                </c:pt>
                <c:pt idx="1726">
                  <c:v>1726</c:v>
                </c:pt>
                <c:pt idx="1727">
                  <c:v>1727</c:v>
                </c:pt>
                <c:pt idx="1728">
                  <c:v>1728</c:v>
                </c:pt>
                <c:pt idx="1729">
                  <c:v>1729</c:v>
                </c:pt>
                <c:pt idx="1730">
                  <c:v>1730</c:v>
                </c:pt>
                <c:pt idx="1731">
                  <c:v>1731</c:v>
                </c:pt>
                <c:pt idx="1732">
                  <c:v>1732</c:v>
                </c:pt>
                <c:pt idx="1733">
                  <c:v>1733</c:v>
                </c:pt>
                <c:pt idx="1734">
                  <c:v>1734</c:v>
                </c:pt>
                <c:pt idx="1735">
                  <c:v>1735</c:v>
                </c:pt>
                <c:pt idx="1736">
                  <c:v>1736</c:v>
                </c:pt>
                <c:pt idx="1737">
                  <c:v>1737</c:v>
                </c:pt>
                <c:pt idx="1738">
                  <c:v>1738</c:v>
                </c:pt>
                <c:pt idx="1739">
                  <c:v>1739</c:v>
                </c:pt>
                <c:pt idx="1740">
                  <c:v>1740</c:v>
                </c:pt>
                <c:pt idx="1741">
                  <c:v>1741</c:v>
                </c:pt>
                <c:pt idx="1742">
                  <c:v>1742</c:v>
                </c:pt>
                <c:pt idx="1743">
                  <c:v>1743</c:v>
                </c:pt>
                <c:pt idx="1744">
                  <c:v>1744</c:v>
                </c:pt>
                <c:pt idx="1745">
                  <c:v>1745</c:v>
                </c:pt>
                <c:pt idx="1746">
                  <c:v>1746</c:v>
                </c:pt>
                <c:pt idx="1747">
                  <c:v>1747</c:v>
                </c:pt>
                <c:pt idx="1748">
                  <c:v>1748</c:v>
                </c:pt>
                <c:pt idx="1749">
                  <c:v>1749</c:v>
                </c:pt>
                <c:pt idx="1750">
                  <c:v>1750</c:v>
                </c:pt>
                <c:pt idx="1751">
                  <c:v>1751</c:v>
                </c:pt>
                <c:pt idx="1752">
                  <c:v>1752</c:v>
                </c:pt>
                <c:pt idx="1753">
                  <c:v>1753</c:v>
                </c:pt>
                <c:pt idx="1754">
                  <c:v>1754</c:v>
                </c:pt>
                <c:pt idx="1755">
                  <c:v>1755</c:v>
                </c:pt>
                <c:pt idx="1756">
                  <c:v>1756</c:v>
                </c:pt>
                <c:pt idx="1757">
                  <c:v>1757</c:v>
                </c:pt>
                <c:pt idx="1758">
                  <c:v>1758</c:v>
                </c:pt>
                <c:pt idx="1759">
                  <c:v>1759</c:v>
                </c:pt>
                <c:pt idx="1760">
                  <c:v>1760</c:v>
                </c:pt>
                <c:pt idx="1761">
                  <c:v>1761</c:v>
                </c:pt>
                <c:pt idx="1762">
                  <c:v>1762</c:v>
                </c:pt>
                <c:pt idx="1763">
                  <c:v>1763</c:v>
                </c:pt>
                <c:pt idx="1764">
                  <c:v>1764</c:v>
                </c:pt>
                <c:pt idx="1765">
                  <c:v>1765</c:v>
                </c:pt>
                <c:pt idx="1766">
                  <c:v>1766</c:v>
                </c:pt>
                <c:pt idx="1767">
                  <c:v>1767</c:v>
                </c:pt>
                <c:pt idx="1768">
                  <c:v>1768</c:v>
                </c:pt>
                <c:pt idx="1769">
                  <c:v>1769</c:v>
                </c:pt>
                <c:pt idx="1770">
                  <c:v>1770</c:v>
                </c:pt>
                <c:pt idx="1771">
                  <c:v>1771</c:v>
                </c:pt>
                <c:pt idx="1772">
                  <c:v>1772</c:v>
                </c:pt>
                <c:pt idx="1773">
                  <c:v>1773</c:v>
                </c:pt>
                <c:pt idx="1774">
                  <c:v>1774</c:v>
                </c:pt>
                <c:pt idx="1775">
                  <c:v>1775</c:v>
                </c:pt>
                <c:pt idx="1776">
                  <c:v>1776</c:v>
                </c:pt>
                <c:pt idx="1777">
                  <c:v>1777</c:v>
                </c:pt>
                <c:pt idx="1778">
                  <c:v>1778</c:v>
                </c:pt>
                <c:pt idx="1779">
                  <c:v>1779</c:v>
                </c:pt>
                <c:pt idx="1780">
                  <c:v>1780</c:v>
                </c:pt>
                <c:pt idx="1781">
                  <c:v>1781</c:v>
                </c:pt>
                <c:pt idx="1782">
                  <c:v>1782</c:v>
                </c:pt>
                <c:pt idx="1783">
                  <c:v>1783</c:v>
                </c:pt>
                <c:pt idx="1784">
                  <c:v>1784</c:v>
                </c:pt>
                <c:pt idx="1785">
                  <c:v>1785</c:v>
                </c:pt>
                <c:pt idx="1786">
                  <c:v>1786</c:v>
                </c:pt>
                <c:pt idx="1787">
                  <c:v>1787</c:v>
                </c:pt>
                <c:pt idx="1788">
                  <c:v>1788</c:v>
                </c:pt>
                <c:pt idx="1789">
                  <c:v>1789</c:v>
                </c:pt>
                <c:pt idx="1790">
                  <c:v>1790</c:v>
                </c:pt>
                <c:pt idx="1791">
                  <c:v>1791</c:v>
                </c:pt>
                <c:pt idx="1792">
                  <c:v>1792</c:v>
                </c:pt>
                <c:pt idx="1793">
                  <c:v>1793</c:v>
                </c:pt>
                <c:pt idx="1794">
                  <c:v>1794</c:v>
                </c:pt>
                <c:pt idx="1795">
                  <c:v>1795</c:v>
                </c:pt>
                <c:pt idx="1796">
                  <c:v>1796</c:v>
                </c:pt>
                <c:pt idx="1797">
                  <c:v>1797</c:v>
                </c:pt>
                <c:pt idx="1798">
                  <c:v>1798</c:v>
                </c:pt>
                <c:pt idx="1799">
                  <c:v>1799</c:v>
                </c:pt>
                <c:pt idx="1800">
                  <c:v>1800</c:v>
                </c:pt>
              </c:numCache>
            </c:numRef>
          </c:xVal>
          <c:yVal>
            <c:numRef>
              <c:f>WLTC_class_3!$Z$3:$Z$1808</c:f>
              <c:numCache>
                <c:formatCode>General</c:formatCode>
                <c:ptCount val="1806"/>
                <c:pt idx="0">
                  <c:v>0</c:v>
                </c:pt>
                <c:pt idx="1">
                  <c:v>0</c:v>
                </c:pt>
                <c:pt idx="2">
                  <c:v>0</c:v>
                </c:pt>
                <c:pt idx="3">
                  <c:v>0</c:v>
                </c:pt>
                <c:pt idx="4">
                  <c:v>0</c:v>
                </c:pt>
                <c:pt idx="5">
                  <c:v>0</c:v>
                </c:pt>
                <c:pt idx="6">
                  <c:v>0</c:v>
                </c:pt>
                <c:pt idx="7">
                  <c:v>0</c:v>
                </c:pt>
                <c:pt idx="8">
                  <c:v>0</c:v>
                </c:pt>
                <c:pt idx="9">
                  <c:v>0</c:v>
                </c:pt>
                <c:pt idx="10">
                  <c:v>0</c:v>
                </c:pt>
                <c:pt idx="11">
                  <c:v>0</c:v>
                </c:pt>
                <c:pt idx="12">
                  <c:v>1.4340810696087677E-5</c:v>
                </c:pt>
                <c:pt idx="13">
                  <c:v>2.6736469181411996E-4</c:v>
                </c:pt>
                <c:pt idx="14">
                  <c:v>1.4283999678152775E-3</c:v>
                </c:pt>
                <c:pt idx="15">
                  <c:v>3.4494442730060087E-3</c:v>
                </c:pt>
                <c:pt idx="16">
                  <c:v>5.9238882720784834E-3</c:v>
                </c:pt>
                <c:pt idx="17">
                  <c:v>9.7163783785685284E-3</c:v>
                </c:pt>
                <c:pt idx="18">
                  <c:v>1.4834316561735958E-2</c:v>
                </c:pt>
                <c:pt idx="19">
                  <c:v>1.9087894353588382E-2</c:v>
                </c:pt>
                <c:pt idx="20">
                  <c:v>2.1349727090607961E-2</c:v>
                </c:pt>
                <c:pt idx="21">
                  <c:v>2.2858067765460347E-2</c:v>
                </c:pt>
                <c:pt idx="22">
                  <c:v>2.4315511521454905E-2</c:v>
                </c:pt>
                <c:pt idx="23">
                  <c:v>2.5864050617504287E-2</c:v>
                </c:pt>
                <c:pt idx="24">
                  <c:v>2.8199383765400779E-2</c:v>
                </c:pt>
                <c:pt idx="25">
                  <c:v>3.1221294119043324E-2</c:v>
                </c:pt>
                <c:pt idx="26">
                  <c:v>3.4707641632918007E-2</c:v>
                </c:pt>
                <c:pt idx="27">
                  <c:v>3.9497765808559682E-2</c:v>
                </c:pt>
                <c:pt idx="28">
                  <c:v>4.4895829042480073E-2</c:v>
                </c:pt>
                <c:pt idx="29">
                  <c:v>5.0421054186040752E-2</c:v>
                </c:pt>
                <c:pt idx="30">
                  <c:v>5.5090744461519313E-2</c:v>
                </c:pt>
                <c:pt idx="31">
                  <c:v>5.8594733424258791E-2</c:v>
                </c:pt>
                <c:pt idx="32">
                  <c:v>6.1598976053478388E-2</c:v>
                </c:pt>
                <c:pt idx="33">
                  <c:v>6.4359884248694155E-2</c:v>
                </c:pt>
                <c:pt idx="34">
                  <c:v>6.6667516561240453E-2</c:v>
                </c:pt>
                <c:pt idx="35">
                  <c:v>6.8196759411658717E-2</c:v>
                </c:pt>
                <c:pt idx="36">
                  <c:v>6.8196759411658717E-2</c:v>
                </c:pt>
                <c:pt idx="37">
                  <c:v>6.8196759411658717E-2</c:v>
                </c:pt>
                <c:pt idx="38">
                  <c:v>6.8196759411658717E-2</c:v>
                </c:pt>
                <c:pt idx="39">
                  <c:v>6.8196759411658717E-2</c:v>
                </c:pt>
                <c:pt idx="40">
                  <c:v>6.8196759411658717E-2</c:v>
                </c:pt>
                <c:pt idx="41">
                  <c:v>6.8196759411658717E-2</c:v>
                </c:pt>
                <c:pt idx="42">
                  <c:v>6.8196759411658717E-2</c:v>
                </c:pt>
                <c:pt idx="43">
                  <c:v>6.8196759411658717E-2</c:v>
                </c:pt>
                <c:pt idx="44">
                  <c:v>6.8196759411658717E-2</c:v>
                </c:pt>
                <c:pt idx="45">
                  <c:v>6.8196759411658717E-2</c:v>
                </c:pt>
                <c:pt idx="46">
                  <c:v>6.8285366285830526E-2</c:v>
                </c:pt>
                <c:pt idx="47">
                  <c:v>6.8285366285830526E-2</c:v>
                </c:pt>
                <c:pt idx="48">
                  <c:v>6.8285366285830526E-2</c:v>
                </c:pt>
                <c:pt idx="49">
                  <c:v>6.8672432638948316E-2</c:v>
                </c:pt>
                <c:pt idx="50">
                  <c:v>6.9137948173307526E-2</c:v>
                </c:pt>
                <c:pt idx="51">
                  <c:v>6.9137948173307526E-2</c:v>
                </c:pt>
                <c:pt idx="52">
                  <c:v>6.9137948173307526E-2</c:v>
                </c:pt>
                <c:pt idx="53">
                  <c:v>6.9137948173307526E-2</c:v>
                </c:pt>
                <c:pt idx="54">
                  <c:v>6.9263029311261479E-2</c:v>
                </c:pt>
                <c:pt idx="55">
                  <c:v>6.9651446006220322E-2</c:v>
                </c:pt>
                <c:pt idx="56">
                  <c:v>7.0066306245417848E-2</c:v>
                </c:pt>
                <c:pt idx="57">
                  <c:v>7.0560497117331422E-2</c:v>
                </c:pt>
                <c:pt idx="58">
                  <c:v>7.1148561780494765E-2</c:v>
                </c:pt>
                <c:pt idx="59">
                  <c:v>7.2250967782444997E-2</c:v>
                </c:pt>
                <c:pt idx="60">
                  <c:v>7.3636216007994526E-2</c:v>
                </c:pt>
                <c:pt idx="61">
                  <c:v>7.4572902194891946E-2</c:v>
                </c:pt>
                <c:pt idx="62">
                  <c:v>7.5441888980295829E-2</c:v>
                </c:pt>
                <c:pt idx="63">
                  <c:v>7.6434724973993742E-2</c:v>
                </c:pt>
                <c:pt idx="64">
                  <c:v>7.7634619082824513E-2</c:v>
                </c:pt>
                <c:pt idx="65">
                  <c:v>7.8649278885873711E-2</c:v>
                </c:pt>
                <c:pt idx="66">
                  <c:v>7.9521942914963312E-2</c:v>
                </c:pt>
                <c:pt idx="67">
                  <c:v>8.1058280176758007E-2</c:v>
                </c:pt>
                <c:pt idx="68">
                  <c:v>8.391975076581655E-2</c:v>
                </c:pt>
                <c:pt idx="69">
                  <c:v>8.7912436495361596E-2</c:v>
                </c:pt>
                <c:pt idx="70">
                  <c:v>9.2716574443261965E-2</c:v>
                </c:pt>
                <c:pt idx="71">
                  <c:v>9.7803288170063729E-2</c:v>
                </c:pt>
                <c:pt idx="72">
                  <c:v>0.10230340351884323</c:v>
                </c:pt>
                <c:pt idx="73">
                  <c:v>0.10577279980654099</c:v>
                </c:pt>
                <c:pt idx="74">
                  <c:v>0.10865532090806174</c:v>
                </c:pt>
                <c:pt idx="75">
                  <c:v>0.11153609620439861</c:v>
                </c:pt>
                <c:pt idx="76">
                  <c:v>0.11466715911511056</c:v>
                </c:pt>
                <c:pt idx="77">
                  <c:v>0.11772798583693604</c:v>
                </c:pt>
                <c:pt idx="78">
                  <c:v>0.12007858619358013</c:v>
                </c:pt>
                <c:pt idx="79">
                  <c:v>0.12131100963010781</c:v>
                </c:pt>
                <c:pt idx="80">
                  <c:v>0.12192274041722523</c:v>
                </c:pt>
                <c:pt idx="81">
                  <c:v>0.12192933777948281</c:v>
                </c:pt>
                <c:pt idx="82">
                  <c:v>0.12209235887172057</c:v>
                </c:pt>
                <c:pt idx="83">
                  <c:v>0.12298599051469432</c:v>
                </c:pt>
                <c:pt idx="84">
                  <c:v>0.12346615440029954</c:v>
                </c:pt>
                <c:pt idx="85">
                  <c:v>0.12369375090844897</c:v>
                </c:pt>
                <c:pt idx="86">
                  <c:v>0.12399188195252268</c:v>
                </c:pt>
                <c:pt idx="87">
                  <c:v>0.12443271932294071</c:v>
                </c:pt>
                <c:pt idx="88">
                  <c:v>0.12443271932294071</c:v>
                </c:pt>
                <c:pt idx="89">
                  <c:v>0.12443271932294071</c:v>
                </c:pt>
                <c:pt idx="90">
                  <c:v>0.12443271932294071</c:v>
                </c:pt>
                <c:pt idx="91">
                  <c:v>0.12443271932294071</c:v>
                </c:pt>
                <c:pt idx="92">
                  <c:v>0.12443271932294071</c:v>
                </c:pt>
                <c:pt idx="93">
                  <c:v>0.12443271932294071</c:v>
                </c:pt>
                <c:pt idx="94">
                  <c:v>0.12443271932294071</c:v>
                </c:pt>
                <c:pt idx="95">
                  <c:v>0.12443271932294071</c:v>
                </c:pt>
                <c:pt idx="96">
                  <c:v>0.12443271932294071</c:v>
                </c:pt>
                <c:pt idx="97">
                  <c:v>0.12443271932294071</c:v>
                </c:pt>
                <c:pt idx="98">
                  <c:v>0.12443271932294071</c:v>
                </c:pt>
                <c:pt idx="99">
                  <c:v>0.12443271932294071</c:v>
                </c:pt>
                <c:pt idx="100">
                  <c:v>0.12443271932294071</c:v>
                </c:pt>
                <c:pt idx="101">
                  <c:v>0.12443271932294071</c:v>
                </c:pt>
                <c:pt idx="102">
                  <c:v>0.12443271932294071</c:v>
                </c:pt>
                <c:pt idx="103">
                  <c:v>0.12443271932294071</c:v>
                </c:pt>
                <c:pt idx="104">
                  <c:v>0.12443271932294071</c:v>
                </c:pt>
                <c:pt idx="105">
                  <c:v>0.12443271932294071</c:v>
                </c:pt>
                <c:pt idx="106">
                  <c:v>0.12443271932294071</c:v>
                </c:pt>
                <c:pt idx="107">
                  <c:v>0.12443271932294071</c:v>
                </c:pt>
                <c:pt idx="108">
                  <c:v>0.12443271932294071</c:v>
                </c:pt>
                <c:pt idx="109">
                  <c:v>0.12443271932294071</c:v>
                </c:pt>
                <c:pt idx="110">
                  <c:v>0.12443271932294071</c:v>
                </c:pt>
                <c:pt idx="111">
                  <c:v>0.12443271932294071</c:v>
                </c:pt>
                <c:pt idx="112">
                  <c:v>0.12443271932294071</c:v>
                </c:pt>
                <c:pt idx="113">
                  <c:v>0.12443271932294071</c:v>
                </c:pt>
                <c:pt idx="114">
                  <c:v>0.12443271932294071</c:v>
                </c:pt>
                <c:pt idx="115">
                  <c:v>0.12443271932294071</c:v>
                </c:pt>
                <c:pt idx="116">
                  <c:v>0.12443271932294071</c:v>
                </c:pt>
                <c:pt idx="117">
                  <c:v>0.12443271932294071</c:v>
                </c:pt>
                <c:pt idx="118">
                  <c:v>0.12443271932294071</c:v>
                </c:pt>
                <c:pt idx="119">
                  <c:v>0.12443271932294071</c:v>
                </c:pt>
                <c:pt idx="120">
                  <c:v>0.12443271932294071</c:v>
                </c:pt>
                <c:pt idx="121">
                  <c:v>0.12443271932294071</c:v>
                </c:pt>
                <c:pt idx="122">
                  <c:v>0.12443271932294071</c:v>
                </c:pt>
                <c:pt idx="123">
                  <c:v>0.12443271932294071</c:v>
                </c:pt>
                <c:pt idx="124">
                  <c:v>0.12443271932294071</c:v>
                </c:pt>
                <c:pt idx="125">
                  <c:v>0.12443271932294071</c:v>
                </c:pt>
                <c:pt idx="126">
                  <c:v>0.12443271932294071</c:v>
                </c:pt>
                <c:pt idx="127">
                  <c:v>0.12443271932294071</c:v>
                </c:pt>
                <c:pt idx="128">
                  <c:v>0.12443271932294071</c:v>
                </c:pt>
                <c:pt idx="129">
                  <c:v>0.12443271932294071</c:v>
                </c:pt>
                <c:pt idx="130">
                  <c:v>0.12443271932294071</c:v>
                </c:pt>
                <c:pt idx="131">
                  <c:v>0.12443271932294071</c:v>
                </c:pt>
                <c:pt idx="132">
                  <c:v>0.12443271932294071</c:v>
                </c:pt>
                <c:pt idx="133">
                  <c:v>0.12443271932294071</c:v>
                </c:pt>
                <c:pt idx="134">
                  <c:v>0.12443271932294071</c:v>
                </c:pt>
                <c:pt idx="135">
                  <c:v>0.12443271932294071</c:v>
                </c:pt>
                <c:pt idx="136">
                  <c:v>0.12443271932294071</c:v>
                </c:pt>
                <c:pt idx="137">
                  <c:v>0.12443271932294071</c:v>
                </c:pt>
                <c:pt idx="138">
                  <c:v>0.12444794158511142</c:v>
                </c:pt>
                <c:pt idx="139">
                  <c:v>0.12476004437260312</c:v>
                </c:pt>
                <c:pt idx="140">
                  <c:v>0.12628677071310712</c:v>
                </c:pt>
                <c:pt idx="141">
                  <c:v>0.12934666207912973</c:v>
                </c:pt>
                <c:pt idx="142">
                  <c:v>0.13252037054181892</c:v>
                </c:pt>
                <c:pt idx="143">
                  <c:v>0.13464069400658962</c:v>
                </c:pt>
                <c:pt idx="144">
                  <c:v>0.13617333481468905</c:v>
                </c:pt>
                <c:pt idx="145">
                  <c:v>0.13823538872347277</c:v>
                </c:pt>
                <c:pt idx="146">
                  <c:v>0.14135439161121455</c:v>
                </c:pt>
                <c:pt idx="147">
                  <c:v>0.14500426844983716</c:v>
                </c:pt>
                <c:pt idx="148">
                  <c:v>0.14832093918989814</c:v>
                </c:pt>
                <c:pt idx="149">
                  <c:v>0.15072903292464723</c:v>
                </c:pt>
                <c:pt idx="150">
                  <c:v>0.15194132669474461</c:v>
                </c:pt>
                <c:pt idx="151">
                  <c:v>0.15194132669474461</c:v>
                </c:pt>
                <c:pt idx="152">
                  <c:v>0.15194132669474461</c:v>
                </c:pt>
                <c:pt idx="153">
                  <c:v>0.15194132669474461</c:v>
                </c:pt>
                <c:pt idx="154">
                  <c:v>0.15194132669474461</c:v>
                </c:pt>
                <c:pt idx="155">
                  <c:v>0.15194132669474461</c:v>
                </c:pt>
                <c:pt idx="156">
                  <c:v>0.15217108212427136</c:v>
                </c:pt>
                <c:pt idx="157">
                  <c:v>0.15319019096186973</c:v>
                </c:pt>
                <c:pt idx="158">
                  <c:v>0.15510869320304602</c:v>
                </c:pt>
                <c:pt idx="159">
                  <c:v>0.157983445384863</c:v>
                </c:pt>
                <c:pt idx="160">
                  <c:v>0.16143645373568918</c:v>
                </c:pt>
                <c:pt idx="161">
                  <c:v>0.16505153877459544</c:v>
                </c:pt>
                <c:pt idx="162">
                  <c:v>0.16832273440366446</c:v>
                </c:pt>
                <c:pt idx="163">
                  <c:v>0.17174872275706468</c:v>
                </c:pt>
                <c:pt idx="164">
                  <c:v>0.17509284421758267</c:v>
                </c:pt>
                <c:pt idx="165">
                  <c:v>0.17800844420099746</c:v>
                </c:pt>
                <c:pt idx="166">
                  <c:v>0.1806687518460334</c:v>
                </c:pt>
                <c:pt idx="167">
                  <c:v>0.18415728273828705</c:v>
                </c:pt>
                <c:pt idx="168">
                  <c:v>0.18856509120895007</c:v>
                </c:pt>
                <c:pt idx="169">
                  <c:v>0.19225196571292641</c:v>
                </c:pt>
                <c:pt idx="170">
                  <c:v>0.19384617230150381</c:v>
                </c:pt>
                <c:pt idx="171">
                  <c:v>0.19384617230150381</c:v>
                </c:pt>
                <c:pt idx="172">
                  <c:v>0.19384617230150381</c:v>
                </c:pt>
                <c:pt idx="173">
                  <c:v>0.19384617230150381</c:v>
                </c:pt>
                <c:pt idx="174">
                  <c:v>0.19384617230150381</c:v>
                </c:pt>
                <c:pt idx="175">
                  <c:v>0.19384617230150381</c:v>
                </c:pt>
                <c:pt idx="176">
                  <c:v>0.19507369402851374</c:v>
                </c:pt>
                <c:pt idx="177">
                  <c:v>0.19754131093383165</c:v>
                </c:pt>
                <c:pt idx="178">
                  <c:v>0.2005640037785868</c:v>
                </c:pt>
                <c:pt idx="179">
                  <c:v>0.2027790596403935</c:v>
                </c:pt>
                <c:pt idx="180">
                  <c:v>0.20404764019499111</c:v>
                </c:pt>
                <c:pt idx="181">
                  <c:v>0.20485648685162536</c:v>
                </c:pt>
                <c:pt idx="182">
                  <c:v>0.2051411639840082</c:v>
                </c:pt>
                <c:pt idx="183">
                  <c:v>0.2051411639840082</c:v>
                </c:pt>
                <c:pt idx="184">
                  <c:v>0.2051411639840082</c:v>
                </c:pt>
                <c:pt idx="185">
                  <c:v>0.2051411639840082</c:v>
                </c:pt>
                <c:pt idx="186">
                  <c:v>0.2051411639840082</c:v>
                </c:pt>
                <c:pt idx="187">
                  <c:v>0.2051411639840082</c:v>
                </c:pt>
                <c:pt idx="188">
                  <c:v>0.2051411639840082</c:v>
                </c:pt>
                <c:pt idx="189">
                  <c:v>0.2051411639840082</c:v>
                </c:pt>
                <c:pt idx="190">
                  <c:v>0.2051411639840082</c:v>
                </c:pt>
                <c:pt idx="191">
                  <c:v>0.2051411639840082</c:v>
                </c:pt>
                <c:pt idx="192">
                  <c:v>0.20524667833623547</c:v>
                </c:pt>
                <c:pt idx="193">
                  <c:v>0.20548635719516997</c:v>
                </c:pt>
                <c:pt idx="194">
                  <c:v>0.20577384549914882</c:v>
                </c:pt>
                <c:pt idx="195">
                  <c:v>0.20613581864986899</c:v>
                </c:pt>
                <c:pt idx="196">
                  <c:v>0.20655067888906653</c:v>
                </c:pt>
                <c:pt idx="197">
                  <c:v>0.20696553912826407</c:v>
                </c:pt>
                <c:pt idx="198">
                  <c:v>0.20751261708865501</c:v>
                </c:pt>
                <c:pt idx="199">
                  <c:v>0.20822056704348285</c:v>
                </c:pt>
                <c:pt idx="200">
                  <c:v>0.20910045002840619</c:v>
                </c:pt>
                <c:pt idx="201">
                  <c:v>0.21020313503519344</c:v>
                </c:pt>
                <c:pt idx="202">
                  <c:v>0.21155085050788183</c:v>
                </c:pt>
                <c:pt idx="203">
                  <c:v>0.21358051908651118</c:v>
                </c:pt>
                <c:pt idx="204">
                  <c:v>0.21621465326351058</c:v>
                </c:pt>
                <c:pt idx="205">
                  <c:v>0.21920479843650842</c:v>
                </c:pt>
                <c:pt idx="206">
                  <c:v>0.22304004680184972</c:v>
                </c:pt>
                <c:pt idx="207">
                  <c:v>0.22744379355613872</c:v>
                </c:pt>
                <c:pt idx="208">
                  <c:v>0.23184328974859644</c:v>
                </c:pt>
                <c:pt idx="209">
                  <c:v>0.23696290473030654</c:v>
                </c:pt>
                <c:pt idx="210">
                  <c:v>0.24253422914747161</c:v>
                </c:pt>
                <c:pt idx="211">
                  <c:v>0.24724439184886252</c:v>
                </c:pt>
                <c:pt idx="212">
                  <c:v>0.25131595198860418</c:v>
                </c:pt>
                <c:pt idx="213">
                  <c:v>0.25499665576383207</c:v>
                </c:pt>
                <c:pt idx="214">
                  <c:v>0.2589692653982994</c:v>
                </c:pt>
                <c:pt idx="215">
                  <c:v>0.26385745582557241</c:v>
                </c:pt>
                <c:pt idx="216">
                  <c:v>0.26957334602257277</c:v>
                </c:pt>
                <c:pt idx="217">
                  <c:v>0.2755768167750105</c:v>
                </c:pt>
                <c:pt idx="218">
                  <c:v>0.28130304354540625</c:v>
                </c:pt>
                <c:pt idx="219">
                  <c:v>0.28645417007838714</c:v>
                </c:pt>
                <c:pt idx="220">
                  <c:v>0.29094298285500958</c:v>
                </c:pt>
                <c:pt idx="221">
                  <c:v>0.29459207500118434</c:v>
                </c:pt>
                <c:pt idx="222">
                  <c:v>0.2976889414687246</c:v>
                </c:pt>
                <c:pt idx="223">
                  <c:v>0.30069646089375945</c:v>
                </c:pt>
                <c:pt idx="224">
                  <c:v>0.30372480660438322</c:v>
                </c:pt>
                <c:pt idx="225">
                  <c:v>0.30713933416483713</c:v>
                </c:pt>
                <c:pt idx="226">
                  <c:v>0.31072061829838366</c:v>
                </c:pt>
                <c:pt idx="227">
                  <c:v>0.31421968173178383</c:v>
                </c:pt>
                <c:pt idx="228">
                  <c:v>0.31763451059155812</c:v>
                </c:pt>
                <c:pt idx="229">
                  <c:v>0.32083189023784808</c:v>
                </c:pt>
                <c:pt idx="230">
                  <c:v>0.32355268755813626</c:v>
                </c:pt>
                <c:pt idx="231">
                  <c:v>0.32552645475368164</c:v>
                </c:pt>
                <c:pt idx="232">
                  <c:v>0.32587542395972807</c:v>
                </c:pt>
                <c:pt idx="233">
                  <c:v>0.32587542395972807</c:v>
                </c:pt>
                <c:pt idx="234">
                  <c:v>0.32587542395972807</c:v>
                </c:pt>
                <c:pt idx="235">
                  <c:v>0.32587542395972807</c:v>
                </c:pt>
                <c:pt idx="236">
                  <c:v>0.32588788696674387</c:v>
                </c:pt>
                <c:pt idx="237">
                  <c:v>0.32632718852005149</c:v>
                </c:pt>
                <c:pt idx="238">
                  <c:v>0.32632718852005149</c:v>
                </c:pt>
                <c:pt idx="239">
                  <c:v>0.32632718852005149</c:v>
                </c:pt>
                <c:pt idx="240">
                  <c:v>0.32632718852005149</c:v>
                </c:pt>
                <c:pt idx="241">
                  <c:v>0.32632718852005149</c:v>
                </c:pt>
                <c:pt idx="242">
                  <c:v>0.32632718852005149</c:v>
                </c:pt>
                <c:pt idx="243">
                  <c:v>0.32632718852005149</c:v>
                </c:pt>
                <c:pt idx="244">
                  <c:v>0.32632718852005149</c:v>
                </c:pt>
                <c:pt idx="245">
                  <c:v>0.32632718852005149</c:v>
                </c:pt>
                <c:pt idx="246">
                  <c:v>0.32632718852005149</c:v>
                </c:pt>
                <c:pt idx="247">
                  <c:v>0.32632718852005149</c:v>
                </c:pt>
                <c:pt idx="248">
                  <c:v>0.32632718852005149</c:v>
                </c:pt>
                <c:pt idx="249">
                  <c:v>0.32632718852005149</c:v>
                </c:pt>
                <c:pt idx="250">
                  <c:v>0.32641579539422333</c:v>
                </c:pt>
                <c:pt idx="251">
                  <c:v>0.32641579539422333</c:v>
                </c:pt>
                <c:pt idx="252">
                  <c:v>0.32641579539422333</c:v>
                </c:pt>
                <c:pt idx="253">
                  <c:v>0.32680286174734113</c:v>
                </c:pt>
                <c:pt idx="254">
                  <c:v>0.32726837728170033</c:v>
                </c:pt>
                <c:pt idx="255">
                  <c:v>0.32726837728170033</c:v>
                </c:pt>
                <c:pt idx="256">
                  <c:v>0.32726837728170033</c:v>
                </c:pt>
                <c:pt idx="257">
                  <c:v>0.32767600640123457</c:v>
                </c:pt>
                <c:pt idx="258">
                  <c:v>0.32936551227153943</c:v>
                </c:pt>
                <c:pt idx="259">
                  <c:v>0.33204270664068264</c:v>
                </c:pt>
                <c:pt idx="260">
                  <c:v>0.33517401694180698</c:v>
                </c:pt>
                <c:pt idx="261">
                  <c:v>0.33860433663054268</c:v>
                </c:pt>
                <c:pt idx="262">
                  <c:v>0.34263802305936519</c:v>
                </c:pt>
                <c:pt idx="263">
                  <c:v>0.34797545637302751</c:v>
                </c:pt>
                <c:pt idx="264">
                  <c:v>0.35446658579588552</c:v>
                </c:pt>
                <c:pt idx="265">
                  <c:v>0.3609811680807295</c:v>
                </c:pt>
                <c:pt idx="266">
                  <c:v>0.36649156543806294</c:v>
                </c:pt>
                <c:pt idx="267">
                  <c:v>0.37155043084553208</c:v>
                </c:pt>
                <c:pt idx="268">
                  <c:v>0.37660332163238996</c:v>
                </c:pt>
                <c:pt idx="269">
                  <c:v>0.38125914067333133</c:v>
                </c:pt>
                <c:pt idx="270">
                  <c:v>0.38467042137696922</c:v>
                </c:pt>
                <c:pt idx="271">
                  <c:v>0.38616412964650226</c:v>
                </c:pt>
                <c:pt idx="272">
                  <c:v>0.38723908521500022</c:v>
                </c:pt>
                <c:pt idx="273">
                  <c:v>0.38723908521500022</c:v>
                </c:pt>
                <c:pt idx="274">
                  <c:v>0.38723908521500022</c:v>
                </c:pt>
                <c:pt idx="275">
                  <c:v>0.38723908521500022</c:v>
                </c:pt>
                <c:pt idx="276">
                  <c:v>0.38723908521500022</c:v>
                </c:pt>
                <c:pt idx="277">
                  <c:v>0.38723908521500022</c:v>
                </c:pt>
                <c:pt idx="278">
                  <c:v>0.38723908521500022</c:v>
                </c:pt>
                <c:pt idx="279">
                  <c:v>0.38723908521500022</c:v>
                </c:pt>
                <c:pt idx="280">
                  <c:v>0.38723908521500022</c:v>
                </c:pt>
                <c:pt idx="281">
                  <c:v>0.38861733386000846</c:v>
                </c:pt>
                <c:pt idx="282">
                  <c:v>0.39265859173224837</c:v>
                </c:pt>
                <c:pt idx="283">
                  <c:v>0.39789149727631468</c:v>
                </c:pt>
                <c:pt idx="284">
                  <c:v>0.40397984129027509</c:v>
                </c:pt>
                <c:pt idx="285">
                  <c:v>0.41064855892120655</c:v>
                </c:pt>
                <c:pt idx="286">
                  <c:v>0.41748832891139381</c:v>
                </c:pt>
                <c:pt idx="287">
                  <c:v>0.4249556038990927</c:v>
                </c:pt>
                <c:pt idx="288">
                  <c:v>0.43305646734702363</c:v>
                </c:pt>
                <c:pt idx="289">
                  <c:v>0.44033825305540314</c:v>
                </c:pt>
                <c:pt idx="290">
                  <c:v>0.44500587733247621</c:v>
                </c:pt>
                <c:pt idx="291">
                  <c:v>0.44699367309412164</c:v>
                </c:pt>
                <c:pt idx="292">
                  <c:v>0.44710771905329344</c:v>
                </c:pt>
                <c:pt idx="293">
                  <c:v>0.44710771905329344</c:v>
                </c:pt>
                <c:pt idx="294">
                  <c:v>0.44761444836485365</c:v>
                </c:pt>
                <c:pt idx="295">
                  <c:v>0.44883269276175181</c:v>
                </c:pt>
                <c:pt idx="296">
                  <c:v>0.45066479196758824</c:v>
                </c:pt>
                <c:pt idx="297">
                  <c:v>0.45291433458979502</c:v>
                </c:pt>
                <c:pt idx="298">
                  <c:v>0.45528512345244365</c:v>
                </c:pt>
                <c:pt idx="299">
                  <c:v>0.45735532731711598</c:v>
                </c:pt>
                <c:pt idx="300">
                  <c:v>0.45900860463429177</c:v>
                </c:pt>
                <c:pt idx="301">
                  <c:v>0.46013390256329839</c:v>
                </c:pt>
                <c:pt idx="302">
                  <c:v>0.460626125794386</c:v>
                </c:pt>
                <c:pt idx="303">
                  <c:v>0.460626125794386</c:v>
                </c:pt>
                <c:pt idx="304">
                  <c:v>0.460626125794386</c:v>
                </c:pt>
                <c:pt idx="305">
                  <c:v>0.460626125794386</c:v>
                </c:pt>
                <c:pt idx="306">
                  <c:v>0.460626125794386</c:v>
                </c:pt>
                <c:pt idx="307">
                  <c:v>0.46082995647963293</c:v>
                </c:pt>
                <c:pt idx="308">
                  <c:v>0.46173800083640443</c:v>
                </c:pt>
                <c:pt idx="309">
                  <c:v>0.46272842922654855</c:v>
                </c:pt>
                <c:pt idx="310">
                  <c:v>0.46344362697209329</c:v>
                </c:pt>
                <c:pt idx="311">
                  <c:v>0.46388713284228761</c:v>
                </c:pt>
                <c:pt idx="312">
                  <c:v>0.46388713284228761</c:v>
                </c:pt>
                <c:pt idx="313">
                  <c:v>0.46388713284228761</c:v>
                </c:pt>
                <c:pt idx="314">
                  <c:v>0.46388713284228761</c:v>
                </c:pt>
                <c:pt idx="315">
                  <c:v>0.46388713284228761</c:v>
                </c:pt>
                <c:pt idx="316">
                  <c:v>0.46388713284228761</c:v>
                </c:pt>
                <c:pt idx="317">
                  <c:v>0.46388713284228761</c:v>
                </c:pt>
                <c:pt idx="318">
                  <c:v>0.46388713284228761</c:v>
                </c:pt>
                <c:pt idx="319">
                  <c:v>0.46388713284228761</c:v>
                </c:pt>
                <c:pt idx="320">
                  <c:v>0.46388713284228761</c:v>
                </c:pt>
                <c:pt idx="321">
                  <c:v>0.46412515964598217</c:v>
                </c:pt>
                <c:pt idx="322">
                  <c:v>0.46462901610877722</c:v>
                </c:pt>
                <c:pt idx="323">
                  <c:v>0.46518774292586756</c:v>
                </c:pt>
                <c:pt idx="324">
                  <c:v>0.46551717277048343</c:v>
                </c:pt>
                <c:pt idx="325">
                  <c:v>0.46615612615421909</c:v>
                </c:pt>
                <c:pt idx="326">
                  <c:v>0.46684774626356346</c:v>
                </c:pt>
                <c:pt idx="327">
                  <c:v>0.46737389872297075</c:v>
                </c:pt>
                <c:pt idx="328">
                  <c:v>0.46737389872297075</c:v>
                </c:pt>
                <c:pt idx="329">
                  <c:v>0.46737389872297075</c:v>
                </c:pt>
                <c:pt idx="330">
                  <c:v>0.46737389872297075</c:v>
                </c:pt>
                <c:pt idx="331">
                  <c:v>0.46766570429799648</c:v>
                </c:pt>
                <c:pt idx="332">
                  <c:v>0.46788019863249536</c:v>
                </c:pt>
                <c:pt idx="333">
                  <c:v>0.46804843149557412</c:v>
                </c:pt>
                <c:pt idx="334">
                  <c:v>0.46828190613287352</c:v>
                </c:pt>
                <c:pt idx="335">
                  <c:v>0.46843966211482119</c:v>
                </c:pt>
                <c:pt idx="336">
                  <c:v>0.4687194807705351</c:v>
                </c:pt>
                <c:pt idx="337">
                  <c:v>0.46921583466627609</c:v>
                </c:pt>
                <c:pt idx="338">
                  <c:v>0.47007080040918137</c:v>
                </c:pt>
                <c:pt idx="339">
                  <c:v>0.47172637039771326</c:v>
                </c:pt>
                <c:pt idx="340">
                  <c:v>0.47458458595993597</c:v>
                </c:pt>
                <c:pt idx="341">
                  <c:v>0.47825787098000827</c:v>
                </c:pt>
                <c:pt idx="342">
                  <c:v>0.48118632091761609</c:v>
                </c:pt>
                <c:pt idx="343">
                  <c:v>0.48273920990273234</c:v>
                </c:pt>
                <c:pt idx="344">
                  <c:v>0.48392134426276306</c:v>
                </c:pt>
                <c:pt idx="345">
                  <c:v>0.48545057141510883</c:v>
                </c:pt>
                <c:pt idx="346">
                  <c:v>0.48703659221266027</c:v>
                </c:pt>
                <c:pt idx="347">
                  <c:v>0.48840080723460721</c:v>
                </c:pt>
                <c:pt idx="348">
                  <c:v>0.49003120327287275</c:v>
                </c:pt>
                <c:pt idx="349">
                  <c:v>0.49163873960364018</c:v>
                </c:pt>
                <c:pt idx="350">
                  <c:v>0.49296131438021584</c:v>
                </c:pt>
                <c:pt idx="351">
                  <c:v>0.49397824737456963</c:v>
                </c:pt>
                <c:pt idx="352">
                  <c:v>0.49486736838849954</c:v>
                </c:pt>
                <c:pt idx="353">
                  <c:v>0.4957529659367963</c:v>
                </c:pt>
                <c:pt idx="354">
                  <c:v>0.49669652510295831</c:v>
                </c:pt>
                <c:pt idx="355">
                  <c:v>0.49782452799018512</c:v>
                </c:pt>
                <c:pt idx="356">
                  <c:v>0.49902325883457627</c:v>
                </c:pt>
                <c:pt idx="357">
                  <c:v>0.49997804949996916</c:v>
                </c:pt>
                <c:pt idx="358">
                  <c:v>0.50018492941280635</c:v>
                </c:pt>
                <c:pt idx="359">
                  <c:v>0.50018492941280635</c:v>
                </c:pt>
                <c:pt idx="360">
                  <c:v>0.50018492941280635</c:v>
                </c:pt>
                <c:pt idx="361">
                  <c:v>0.50018492941280635</c:v>
                </c:pt>
                <c:pt idx="362">
                  <c:v>0.50018492941280635</c:v>
                </c:pt>
                <c:pt idx="363">
                  <c:v>0.50037097203640224</c:v>
                </c:pt>
                <c:pt idx="364">
                  <c:v>0.50091761695366188</c:v>
                </c:pt>
                <c:pt idx="365">
                  <c:v>0.5016923374399801</c:v>
                </c:pt>
                <c:pt idx="366">
                  <c:v>0.50265433990843456</c:v>
                </c:pt>
                <c:pt idx="367">
                  <c:v>0.50400939259600719</c:v>
                </c:pt>
                <c:pt idx="368">
                  <c:v>0.50591094319811813</c:v>
                </c:pt>
                <c:pt idx="369">
                  <c:v>0.50788460067231866</c:v>
                </c:pt>
                <c:pt idx="370">
                  <c:v>0.50928499405860117</c:v>
                </c:pt>
                <c:pt idx="371">
                  <c:v>0.50988762678148136</c:v>
                </c:pt>
                <c:pt idx="372">
                  <c:v>0.50988762678148136</c:v>
                </c:pt>
                <c:pt idx="373">
                  <c:v>0.50988762678148136</c:v>
                </c:pt>
                <c:pt idx="374">
                  <c:v>0.50988762678148136</c:v>
                </c:pt>
                <c:pt idx="375">
                  <c:v>0.50988762678148136</c:v>
                </c:pt>
                <c:pt idx="376">
                  <c:v>0.50988762678148136</c:v>
                </c:pt>
                <c:pt idx="377">
                  <c:v>0.50988762678148136</c:v>
                </c:pt>
                <c:pt idx="378">
                  <c:v>0.50988762678148136</c:v>
                </c:pt>
                <c:pt idx="379">
                  <c:v>0.50988762678148136</c:v>
                </c:pt>
                <c:pt idx="380">
                  <c:v>0.50988762678148136</c:v>
                </c:pt>
                <c:pt idx="381">
                  <c:v>0.50988762678148136</c:v>
                </c:pt>
                <c:pt idx="382">
                  <c:v>0.50988762678148136</c:v>
                </c:pt>
                <c:pt idx="383">
                  <c:v>0.50988762678148136</c:v>
                </c:pt>
                <c:pt idx="384">
                  <c:v>0.50988762678148136</c:v>
                </c:pt>
                <c:pt idx="385">
                  <c:v>0.50988762678148136</c:v>
                </c:pt>
                <c:pt idx="386">
                  <c:v>0.50988762678148136</c:v>
                </c:pt>
                <c:pt idx="387">
                  <c:v>0.50988762678148136</c:v>
                </c:pt>
                <c:pt idx="388">
                  <c:v>0.50988762678148136</c:v>
                </c:pt>
                <c:pt idx="389">
                  <c:v>0.50988762678148136</c:v>
                </c:pt>
                <c:pt idx="390">
                  <c:v>0.50988762678148136</c:v>
                </c:pt>
                <c:pt idx="391">
                  <c:v>0.50988762678148136</c:v>
                </c:pt>
                <c:pt idx="392">
                  <c:v>0.50992788630579111</c:v>
                </c:pt>
                <c:pt idx="393">
                  <c:v>0.51019880393755701</c:v>
                </c:pt>
                <c:pt idx="394">
                  <c:v>0.51101921973998499</c:v>
                </c:pt>
                <c:pt idx="395">
                  <c:v>0.51267649748568256</c:v>
                </c:pt>
                <c:pt idx="396">
                  <c:v>0.51535161887788394</c:v>
                </c:pt>
                <c:pt idx="397">
                  <c:v>0.51907640503692298</c:v>
                </c:pt>
                <c:pt idx="398">
                  <c:v>0.52331319649515518</c:v>
                </c:pt>
                <c:pt idx="399">
                  <c:v>0.52668068757773912</c:v>
                </c:pt>
                <c:pt idx="400">
                  <c:v>0.52838544963520595</c:v>
                </c:pt>
                <c:pt idx="401">
                  <c:v>0.52890554091077979</c:v>
                </c:pt>
                <c:pt idx="402">
                  <c:v>0.52890554091077979</c:v>
                </c:pt>
                <c:pt idx="403">
                  <c:v>0.52890554091077979</c:v>
                </c:pt>
                <c:pt idx="404">
                  <c:v>0.52890554091077979</c:v>
                </c:pt>
                <c:pt idx="405">
                  <c:v>0.52890554091077979</c:v>
                </c:pt>
                <c:pt idx="406">
                  <c:v>0.52890554091077979</c:v>
                </c:pt>
                <c:pt idx="407">
                  <c:v>0.52890554091077979</c:v>
                </c:pt>
                <c:pt idx="408">
                  <c:v>0.52890554091077979</c:v>
                </c:pt>
                <c:pt idx="409">
                  <c:v>0.52896024983878909</c:v>
                </c:pt>
                <c:pt idx="410">
                  <c:v>0.52938110015690165</c:v>
                </c:pt>
                <c:pt idx="411">
                  <c:v>0.52995932153628833</c:v>
                </c:pt>
                <c:pt idx="412">
                  <c:v>0.53060856948393076</c:v>
                </c:pt>
                <c:pt idx="413">
                  <c:v>0.53133572476301572</c:v>
                </c:pt>
                <c:pt idx="414">
                  <c:v>0.53231317880994344</c:v>
                </c:pt>
                <c:pt idx="415">
                  <c:v>0.53374276873320736</c:v>
                </c:pt>
                <c:pt idx="416">
                  <c:v>0.53542424325688087</c:v>
                </c:pt>
                <c:pt idx="417">
                  <c:v>0.53678006633100905</c:v>
                </c:pt>
                <c:pt idx="418">
                  <c:v>0.53749212267796442</c:v>
                </c:pt>
                <c:pt idx="419">
                  <c:v>0.53752965439979972</c:v>
                </c:pt>
                <c:pt idx="420">
                  <c:v>0.53752965439979972</c:v>
                </c:pt>
                <c:pt idx="421">
                  <c:v>0.53759641693915416</c:v>
                </c:pt>
                <c:pt idx="422">
                  <c:v>0.53808946994674101</c:v>
                </c:pt>
                <c:pt idx="423">
                  <c:v>0.53902252876093915</c:v>
                </c:pt>
                <c:pt idx="424">
                  <c:v>0.54064650130026637</c:v>
                </c:pt>
                <c:pt idx="425">
                  <c:v>0.54358929096662334</c:v>
                </c:pt>
                <c:pt idx="426">
                  <c:v>0.54852313905679018</c:v>
                </c:pt>
                <c:pt idx="427">
                  <c:v>0.55494258322998002</c:v>
                </c:pt>
                <c:pt idx="428">
                  <c:v>0.56027490269136493</c:v>
                </c:pt>
                <c:pt idx="429">
                  <c:v>0.56290225217166845</c:v>
                </c:pt>
                <c:pt idx="430">
                  <c:v>0.56369244162498655</c:v>
                </c:pt>
                <c:pt idx="431">
                  <c:v>0.5637398471754369</c:v>
                </c:pt>
                <c:pt idx="432">
                  <c:v>0.56385199844445566</c:v>
                </c:pt>
                <c:pt idx="433">
                  <c:v>0.56444214020450834</c:v>
                </c:pt>
                <c:pt idx="434">
                  <c:v>0.56509615606690977</c:v>
                </c:pt>
                <c:pt idx="435">
                  <c:v>0.56509615606690977</c:v>
                </c:pt>
                <c:pt idx="436">
                  <c:v>0.56509615606690977</c:v>
                </c:pt>
                <c:pt idx="437">
                  <c:v>0.56509615606690977</c:v>
                </c:pt>
                <c:pt idx="438">
                  <c:v>0.56509615606690977</c:v>
                </c:pt>
                <c:pt idx="439">
                  <c:v>0.56509615606690977</c:v>
                </c:pt>
                <c:pt idx="440">
                  <c:v>0.56509615606690977</c:v>
                </c:pt>
                <c:pt idx="441">
                  <c:v>0.56509615606690977</c:v>
                </c:pt>
                <c:pt idx="442">
                  <c:v>0.56509615606690977</c:v>
                </c:pt>
                <c:pt idx="443">
                  <c:v>0.56509615606690977</c:v>
                </c:pt>
                <c:pt idx="444">
                  <c:v>0.56509727510548646</c:v>
                </c:pt>
                <c:pt idx="445">
                  <c:v>0.56509727510548646</c:v>
                </c:pt>
                <c:pt idx="446">
                  <c:v>0.56509727510548646</c:v>
                </c:pt>
                <c:pt idx="447">
                  <c:v>0.56509727510548646</c:v>
                </c:pt>
                <c:pt idx="448">
                  <c:v>0.56509727510548646</c:v>
                </c:pt>
                <c:pt idx="449">
                  <c:v>0.56509727510548646</c:v>
                </c:pt>
                <c:pt idx="450">
                  <c:v>0.56509727510548646</c:v>
                </c:pt>
                <c:pt idx="451">
                  <c:v>0.56509727510548646</c:v>
                </c:pt>
                <c:pt idx="452">
                  <c:v>0.56509727510548646</c:v>
                </c:pt>
                <c:pt idx="453">
                  <c:v>0.56509727510548646</c:v>
                </c:pt>
                <c:pt idx="454">
                  <c:v>0.56509727510548646</c:v>
                </c:pt>
                <c:pt idx="455">
                  <c:v>0.56509727510548646</c:v>
                </c:pt>
                <c:pt idx="456">
                  <c:v>0.56509727510548646</c:v>
                </c:pt>
                <c:pt idx="457">
                  <c:v>0.56509727510548646</c:v>
                </c:pt>
                <c:pt idx="458">
                  <c:v>0.56509727510548646</c:v>
                </c:pt>
                <c:pt idx="459">
                  <c:v>0.56509727510548646</c:v>
                </c:pt>
                <c:pt idx="460">
                  <c:v>0.56509727510548646</c:v>
                </c:pt>
                <c:pt idx="461">
                  <c:v>0.56509727510548646</c:v>
                </c:pt>
                <c:pt idx="462">
                  <c:v>0.56509727510548646</c:v>
                </c:pt>
                <c:pt idx="463">
                  <c:v>0.56509727510548646</c:v>
                </c:pt>
                <c:pt idx="464">
                  <c:v>0.56509727510548646</c:v>
                </c:pt>
                <c:pt idx="465">
                  <c:v>0.56509727510548646</c:v>
                </c:pt>
                <c:pt idx="466">
                  <c:v>0.56509727510548646</c:v>
                </c:pt>
                <c:pt idx="467">
                  <c:v>0.56509727510548646</c:v>
                </c:pt>
                <c:pt idx="468">
                  <c:v>0.56509727510548646</c:v>
                </c:pt>
                <c:pt idx="469">
                  <c:v>0.56509727510548646</c:v>
                </c:pt>
                <c:pt idx="470">
                  <c:v>0.56509727510548646</c:v>
                </c:pt>
                <c:pt idx="471">
                  <c:v>0.56509727510548646</c:v>
                </c:pt>
                <c:pt idx="472">
                  <c:v>0.56509727510548646</c:v>
                </c:pt>
                <c:pt idx="473">
                  <c:v>0.56509727510548646</c:v>
                </c:pt>
                <c:pt idx="474">
                  <c:v>0.56509727510548646</c:v>
                </c:pt>
                <c:pt idx="475">
                  <c:v>0.56509727510548646</c:v>
                </c:pt>
                <c:pt idx="476">
                  <c:v>0.56509727510548646</c:v>
                </c:pt>
                <c:pt idx="477">
                  <c:v>0.56509727510548646</c:v>
                </c:pt>
                <c:pt idx="478">
                  <c:v>0.56509727510548646</c:v>
                </c:pt>
                <c:pt idx="479">
                  <c:v>0.56509727510548646</c:v>
                </c:pt>
                <c:pt idx="480">
                  <c:v>0.56509727510548646</c:v>
                </c:pt>
                <c:pt idx="481">
                  <c:v>0.56509727510548646</c:v>
                </c:pt>
                <c:pt idx="482">
                  <c:v>0.56509727510548646</c:v>
                </c:pt>
                <c:pt idx="483">
                  <c:v>0.56509727510548646</c:v>
                </c:pt>
                <c:pt idx="484">
                  <c:v>0.56509727510548646</c:v>
                </c:pt>
                <c:pt idx="485">
                  <c:v>0.56509727510548646</c:v>
                </c:pt>
                <c:pt idx="486">
                  <c:v>0.56509727510548646</c:v>
                </c:pt>
                <c:pt idx="487">
                  <c:v>0.56509727510548646</c:v>
                </c:pt>
                <c:pt idx="488">
                  <c:v>0.56509727510548646</c:v>
                </c:pt>
                <c:pt idx="489">
                  <c:v>0.56509727510548646</c:v>
                </c:pt>
                <c:pt idx="490">
                  <c:v>0.56509727510548646</c:v>
                </c:pt>
                <c:pt idx="491">
                  <c:v>0.56509727510548646</c:v>
                </c:pt>
                <c:pt idx="492">
                  <c:v>0.56509727510548646</c:v>
                </c:pt>
                <c:pt idx="493">
                  <c:v>0.56509727510548646</c:v>
                </c:pt>
                <c:pt idx="494">
                  <c:v>0.56509727510548646</c:v>
                </c:pt>
                <c:pt idx="495">
                  <c:v>0.56509727510548646</c:v>
                </c:pt>
                <c:pt idx="496">
                  <c:v>0.56509727510548646</c:v>
                </c:pt>
                <c:pt idx="497">
                  <c:v>0.56509727510548646</c:v>
                </c:pt>
                <c:pt idx="498">
                  <c:v>0.56509727510548646</c:v>
                </c:pt>
                <c:pt idx="499">
                  <c:v>0.56509727510548646</c:v>
                </c:pt>
                <c:pt idx="500">
                  <c:v>0.56509727510548646</c:v>
                </c:pt>
                <c:pt idx="501">
                  <c:v>0.56509727510548646</c:v>
                </c:pt>
                <c:pt idx="502">
                  <c:v>0.56509727510548646</c:v>
                </c:pt>
                <c:pt idx="503">
                  <c:v>0.56509727510548646</c:v>
                </c:pt>
                <c:pt idx="504">
                  <c:v>0.56509727510548646</c:v>
                </c:pt>
                <c:pt idx="505">
                  <c:v>0.56509727510548646</c:v>
                </c:pt>
                <c:pt idx="506">
                  <c:v>0.56509727510548646</c:v>
                </c:pt>
                <c:pt idx="507">
                  <c:v>0.56509727510548646</c:v>
                </c:pt>
                <c:pt idx="508">
                  <c:v>0.56509727510548646</c:v>
                </c:pt>
                <c:pt idx="509">
                  <c:v>0.56509727510548646</c:v>
                </c:pt>
                <c:pt idx="510">
                  <c:v>0.56509727510548646</c:v>
                </c:pt>
                <c:pt idx="511">
                  <c:v>0.56509727510548646</c:v>
                </c:pt>
                <c:pt idx="512">
                  <c:v>0.56514194188716937</c:v>
                </c:pt>
                <c:pt idx="513">
                  <c:v>0.56556363669115473</c:v>
                </c:pt>
                <c:pt idx="514">
                  <c:v>0.56714288066102547</c:v>
                </c:pt>
                <c:pt idx="515">
                  <c:v>0.57020298556094751</c:v>
                </c:pt>
                <c:pt idx="516">
                  <c:v>0.57400992634557713</c:v>
                </c:pt>
                <c:pt idx="517">
                  <c:v>0.57703549459460435</c:v>
                </c:pt>
                <c:pt idx="518">
                  <c:v>0.57848506051640713</c:v>
                </c:pt>
                <c:pt idx="519">
                  <c:v>0.57896943707349791</c:v>
                </c:pt>
                <c:pt idx="520">
                  <c:v>0.57896990716301078</c:v>
                </c:pt>
                <c:pt idx="521">
                  <c:v>0.57896990716301078</c:v>
                </c:pt>
                <c:pt idx="522">
                  <c:v>0.57896990716301078</c:v>
                </c:pt>
                <c:pt idx="523">
                  <c:v>0.57896990716301078</c:v>
                </c:pt>
                <c:pt idx="524">
                  <c:v>0.57896990716301078</c:v>
                </c:pt>
                <c:pt idx="525">
                  <c:v>0.57896990716301078</c:v>
                </c:pt>
                <c:pt idx="526">
                  <c:v>0.57896990716301078</c:v>
                </c:pt>
                <c:pt idx="527">
                  <c:v>0.57896990716301078</c:v>
                </c:pt>
                <c:pt idx="528">
                  <c:v>0.57896990716301078</c:v>
                </c:pt>
                <c:pt idx="529">
                  <c:v>0.57896990716301078</c:v>
                </c:pt>
                <c:pt idx="530">
                  <c:v>0.57896990716301078</c:v>
                </c:pt>
                <c:pt idx="531">
                  <c:v>0.57896990716301078</c:v>
                </c:pt>
                <c:pt idx="532">
                  <c:v>0.57896990716301078</c:v>
                </c:pt>
                <c:pt idx="533">
                  <c:v>0.57898204434502032</c:v>
                </c:pt>
                <c:pt idx="534">
                  <c:v>0.57910246965985057</c:v>
                </c:pt>
                <c:pt idx="535">
                  <c:v>0.57949418436910527</c:v>
                </c:pt>
                <c:pt idx="536">
                  <c:v>0.58024550930680363</c:v>
                </c:pt>
                <c:pt idx="537">
                  <c:v>0.58193699816540501</c:v>
                </c:pt>
                <c:pt idx="538">
                  <c:v>0.58542377388652522</c:v>
                </c:pt>
                <c:pt idx="539">
                  <c:v>0.59026697904800385</c:v>
                </c:pt>
                <c:pt idx="540">
                  <c:v>0.59398769114785022</c:v>
                </c:pt>
                <c:pt idx="541">
                  <c:v>0.5956161130243226</c:v>
                </c:pt>
                <c:pt idx="542">
                  <c:v>0.59638071245566471</c:v>
                </c:pt>
                <c:pt idx="543">
                  <c:v>0.59676369047736388</c:v>
                </c:pt>
                <c:pt idx="544">
                  <c:v>0.59676369047736388</c:v>
                </c:pt>
                <c:pt idx="545">
                  <c:v>0.59676369047736388</c:v>
                </c:pt>
                <c:pt idx="546">
                  <c:v>0.59676369047736388</c:v>
                </c:pt>
                <c:pt idx="547">
                  <c:v>0.59676369047736388</c:v>
                </c:pt>
                <c:pt idx="548">
                  <c:v>0.59676369047736388</c:v>
                </c:pt>
                <c:pt idx="549">
                  <c:v>0.59676369047736388</c:v>
                </c:pt>
                <c:pt idx="550">
                  <c:v>0.59676369047736388</c:v>
                </c:pt>
                <c:pt idx="551">
                  <c:v>0.59691799171860271</c:v>
                </c:pt>
                <c:pt idx="552">
                  <c:v>0.59709922671216609</c:v>
                </c:pt>
                <c:pt idx="553">
                  <c:v>0.59727233092961496</c:v>
                </c:pt>
                <c:pt idx="554">
                  <c:v>0.5975572854666894</c:v>
                </c:pt>
                <c:pt idx="555">
                  <c:v>0.5979532668886014</c:v>
                </c:pt>
                <c:pt idx="556">
                  <c:v>0.59846471845368898</c:v>
                </c:pt>
                <c:pt idx="557">
                  <c:v>0.59913068039066908</c:v>
                </c:pt>
                <c:pt idx="558">
                  <c:v>0.59997415662565556</c:v>
                </c:pt>
                <c:pt idx="559">
                  <c:v>0.60134036422384207</c:v>
                </c:pt>
                <c:pt idx="560">
                  <c:v>0.60282463470254855</c:v>
                </c:pt>
                <c:pt idx="561">
                  <c:v>0.60360530071105589</c:v>
                </c:pt>
                <c:pt idx="562">
                  <c:v>0.60419865828120589</c:v>
                </c:pt>
                <c:pt idx="563">
                  <c:v>0.60419865828120589</c:v>
                </c:pt>
                <c:pt idx="564">
                  <c:v>0.60419865828120589</c:v>
                </c:pt>
                <c:pt idx="565">
                  <c:v>0.60419865828120589</c:v>
                </c:pt>
                <c:pt idx="566">
                  <c:v>0.60419865828120589</c:v>
                </c:pt>
                <c:pt idx="567">
                  <c:v>0.60419865828120589</c:v>
                </c:pt>
                <c:pt idx="568">
                  <c:v>0.60419865828120589</c:v>
                </c:pt>
                <c:pt idx="569">
                  <c:v>0.60419865828120589</c:v>
                </c:pt>
                <c:pt idx="570">
                  <c:v>0.60419865828120589</c:v>
                </c:pt>
                <c:pt idx="571">
                  <c:v>0.60419865828120589</c:v>
                </c:pt>
                <c:pt idx="572">
                  <c:v>0.60419865828120589</c:v>
                </c:pt>
                <c:pt idx="573">
                  <c:v>0.60419865828120589</c:v>
                </c:pt>
                <c:pt idx="574">
                  <c:v>0.60419865828120589</c:v>
                </c:pt>
                <c:pt idx="575">
                  <c:v>0.60419865828120589</c:v>
                </c:pt>
                <c:pt idx="576">
                  <c:v>0.60419865828120589</c:v>
                </c:pt>
                <c:pt idx="577">
                  <c:v>0.60419865828120589</c:v>
                </c:pt>
                <c:pt idx="578">
                  <c:v>0.60419865828120589</c:v>
                </c:pt>
                <c:pt idx="579">
                  <c:v>0.60419865828120589</c:v>
                </c:pt>
                <c:pt idx="580">
                  <c:v>0.60419865828120589</c:v>
                </c:pt>
                <c:pt idx="581">
                  <c:v>0.60419865828120589</c:v>
                </c:pt>
                <c:pt idx="582">
                  <c:v>0.60419865828120589</c:v>
                </c:pt>
                <c:pt idx="583">
                  <c:v>0.60419865828120589</c:v>
                </c:pt>
                <c:pt idx="584">
                  <c:v>0.60419865828120589</c:v>
                </c:pt>
                <c:pt idx="585">
                  <c:v>0.60419865828120589</c:v>
                </c:pt>
                <c:pt idx="586">
                  <c:v>0.60419865828120589</c:v>
                </c:pt>
                <c:pt idx="587">
                  <c:v>0.60419865828120589</c:v>
                </c:pt>
                <c:pt idx="588">
                  <c:v>0.60419865828120589</c:v>
                </c:pt>
                <c:pt idx="589">
                  <c:v>0.60419865828120589</c:v>
                </c:pt>
                <c:pt idx="590">
                  <c:v>0.60419865828120589</c:v>
                </c:pt>
                <c:pt idx="591">
                  <c:v>0.60419865828120589</c:v>
                </c:pt>
                <c:pt idx="592">
                  <c:v>0.60419865828120589</c:v>
                </c:pt>
                <c:pt idx="593">
                  <c:v>0.60419865828120589</c:v>
                </c:pt>
                <c:pt idx="594">
                  <c:v>0.60419865828120589</c:v>
                </c:pt>
                <c:pt idx="595">
                  <c:v>0.60419865828120589</c:v>
                </c:pt>
                <c:pt idx="596">
                  <c:v>0.60419865828120589</c:v>
                </c:pt>
                <c:pt idx="597">
                  <c:v>0.60419865828120589</c:v>
                </c:pt>
                <c:pt idx="598">
                  <c:v>0.60419865828120589</c:v>
                </c:pt>
                <c:pt idx="599">
                  <c:v>0.60419865828120589</c:v>
                </c:pt>
                <c:pt idx="600">
                  <c:v>0.60419865828120589</c:v>
                </c:pt>
                <c:pt idx="601">
                  <c:v>0.60427917904551454</c:v>
                </c:pt>
                <c:pt idx="602">
                  <c:v>0.60452695857607164</c:v>
                </c:pt>
                <c:pt idx="603">
                  <c:v>0.6054319937200634</c:v>
                </c:pt>
                <c:pt idx="604">
                  <c:v>0.60763030625272463</c:v>
                </c:pt>
                <c:pt idx="605">
                  <c:v>0.61147128998997602</c:v>
                </c:pt>
                <c:pt idx="606">
                  <c:v>0.61709744297895552</c:v>
                </c:pt>
                <c:pt idx="607">
                  <c:v>0.6240211531559926</c:v>
                </c:pt>
                <c:pt idx="608">
                  <c:v>0.63138104009377816</c:v>
                </c:pt>
                <c:pt idx="609">
                  <c:v>0.63903404077519277</c:v>
                </c:pt>
                <c:pt idx="610">
                  <c:v>0.64742182556850147</c:v>
                </c:pt>
                <c:pt idx="611">
                  <c:v>0.65625614318149106</c:v>
                </c:pt>
                <c:pt idx="612">
                  <c:v>0.66359492044960722</c:v>
                </c:pt>
                <c:pt idx="613">
                  <c:v>0.66795459529434531</c:v>
                </c:pt>
                <c:pt idx="614">
                  <c:v>0.67010104657882419</c:v>
                </c:pt>
                <c:pt idx="615">
                  <c:v>0.67170214608480838</c:v>
                </c:pt>
                <c:pt idx="616">
                  <c:v>0.67329887148630641</c:v>
                </c:pt>
                <c:pt idx="617">
                  <c:v>0.67456822388647442</c:v>
                </c:pt>
                <c:pt idx="618">
                  <c:v>0.67519084262581264</c:v>
                </c:pt>
                <c:pt idx="619">
                  <c:v>0.67519084262581264</c:v>
                </c:pt>
                <c:pt idx="620">
                  <c:v>0.67519084262581264</c:v>
                </c:pt>
                <c:pt idx="621">
                  <c:v>0.67545124641702026</c:v>
                </c:pt>
                <c:pt idx="622">
                  <c:v>0.67658478536536903</c:v>
                </c:pt>
                <c:pt idx="623">
                  <c:v>0.67839821766768416</c:v>
                </c:pt>
                <c:pt idx="624">
                  <c:v>0.6809080752836203</c:v>
                </c:pt>
                <c:pt idx="625">
                  <c:v>0.68385485471605756</c:v>
                </c:pt>
                <c:pt idx="626">
                  <c:v>0.68654441541327893</c:v>
                </c:pt>
                <c:pt idx="627">
                  <c:v>0.68864632520030167</c:v>
                </c:pt>
                <c:pt idx="628">
                  <c:v>0.69044413422857953</c:v>
                </c:pt>
                <c:pt idx="629">
                  <c:v>0.69234331017643902</c:v>
                </c:pt>
                <c:pt idx="630">
                  <c:v>0.69485710972765191</c:v>
                </c:pt>
                <c:pt idx="631">
                  <c:v>0.69833576028808375</c:v>
                </c:pt>
                <c:pt idx="632">
                  <c:v>0.70252987940641154</c:v>
                </c:pt>
                <c:pt idx="633">
                  <c:v>0.70727350787673615</c:v>
                </c:pt>
                <c:pt idx="634">
                  <c:v>0.71227976857686559</c:v>
                </c:pt>
                <c:pt idx="635">
                  <c:v>0.71697622345557444</c:v>
                </c:pt>
                <c:pt idx="636">
                  <c:v>0.72073303515392673</c:v>
                </c:pt>
                <c:pt idx="637">
                  <c:v>0.72335561382179192</c:v>
                </c:pt>
                <c:pt idx="638">
                  <c:v>0.72539423088771948</c:v>
                </c:pt>
                <c:pt idx="639">
                  <c:v>0.72719457606082372</c:v>
                </c:pt>
                <c:pt idx="640">
                  <c:v>0.72898556849849372</c:v>
                </c:pt>
                <c:pt idx="641">
                  <c:v>0.73158327150771707</c:v>
                </c:pt>
                <c:pt idx="642">
                  <c:v>0.73573325212456286</c:v>
                </c:pt>
                <c:pt idx="643">
                  <c:v>0.74047165470820753</c:v>
                </c:pt>
                <c:pt idx="644">
                  <c:v>0.74420627599271372</c:v>
                </c:pt>
                <c:pt idx="645">
                  <c:v>0.74735390354593234</c:v>
                </c:pt>
                <c:pt idx="646">
                  <c:v>0.75065309770228172</c:v>
                </c:pt>
                <c:pt idx="647">
                  <c:v>0.75398167983063957</c:v>
                </c:pt>
                <c:pt idx="648">
                  <c:v>0.75708988207736483</c:v>
                </c:pt>
                <c:pt idx="649">
                  <c:v>0.75958507295629218</c:v>
                </c:pt>
                <c:pt idx="650">
                  <c:v>0.76082274016078921</c:v>
                </c:pt>
                <c:pt idx="651">
                  <c:v>0.76082274016078921</c:v>
                </c:pt>
                <c:pt idx="652">
                  <c:v>0.76082274016078921</c:v>
                </c:pt>
                <c:pt idx="653">
                  <c:v>0.76082274016078921</c:v>
                </c:pt>
                <c:pt idx="654">
                  <c:v>0.76082274016078921</c:v>
                </c:pt>
                <c:pt idx="655">
                  <c:v>0.76082274016078921</c:v>
                </c:pt>
                <c:pt idx="656">
                  <c:v>0.76082274016078921</c:v>
                </c:pt>
                <c:pt idx="657">
                  <c:v>0.76082274016078921</c:v>
                </c:pt>
                <c:pt idx="658">
                  <c:v>0.76082274016078921</c:v>
                </c:pt>
                <c:pt idx="659">
                  <c:v>0.76082274016078921</c:v>
                </c:pt>
                <c:pt idx="660">
                  <c:v>0.76082274016078921</c:v>
                </c:pt>
                <c:pt idx="661">
                  <c:v>0.76082274016078921</c:v>
                </c:pt>
                <c:pt idx="662">
                  <c:v>0.76082274016078921</c:v>
                </c:pt>
                <c:pt idx="663">
                  <c:v>0.76082274016078921</c:v>
                </c:pt>
                <c:pt idx="664">
                  <c:v>0.76082274016078921</c:v>
                </c:pt>
                <c:pt idx="665">
                  <c:v>0.7610789391345546</c:v>
                </c:pt>
                <c:pt idx="666">
                  <c:v>0.76206234267520201</c:v>
                </c:pt>
                <c:pt idx="667">
                  <c:v>0.76455331375452018</c:v>
                </c:pt>
                <c:pt idx="668">
                  <c:v>0.76907155045852571</c:v>
                </c:pt>
                <c:pt idx="669">
                  <c:v>0.77449571338285816</c:v>
                </c:pt>
                <c:pt idx="670">
                  <c:v>0.78093445522127836</c:v>
                </c:pt>
                <c:pt idx="671">
                  <c:v>0.78633613467486774</c:v>
                </c:pt>
                <c:pt idx="672">
                  <c:v>0.79058721827061817</c:v>
                </c:pt>
                <c:pt idx="673">
                  <c:v>0.79509989503759348</c:v>
                </c:pt>
                <c:pt idx="674">
                  <c:v>0.7998761414495591</c:v>
                </c:pt>
                <c:pt idx="675">
                  <c:v>0.80341957627751981</c:v>
                </c:pt>
                <c:pt idx="676">
                  <c:v>0.80539329546711025</c:v>
                </c:pt>
                <c:pt idx="677">
                  <c:v>0.80577186165553261</c:v>
                </c:pt>
                <c:pt idx="678">
                  <c:v>0.80577186165553261</c:v>
                </c:pt>
                <c:pt idx="679">
                  <c:v>0.80577186165553261</c:v>
                </c:pt>
                <c:pt idx="680">
                  <c:v>0.80577186165553261</c:v>
                </c:pt>
                <c:pt idx="681">
                  <c:v>0.80577186165553261</c:v>
                </c:pt>
                <c:pt idx="682">
                  <c:v>0.80577186165553261</c:v>
                </c:pt>
                <c:pt idx="683">
                  <c:v>0.80577186165553261</c:v>
                </c:pt>
                <c:pt idx="684">
                  <c:v>0.80577186165553261</c:v>
                </c:pt>
                <c:pt idx="685">
                  <c:v>0.80743405071636809</c:v>
                </c:pt>
                <c:pt idx="686">
                  <c:v>0.81053238201344269</c:v>
                </c:pt>
                <c:pt idx="687">
                  <c:v>0.81380467167761383</c:v>
                </c:pt>
                <c:pt idx="688">
                  <c:v>0.81729962027660452</c:v>
                </c:pt>
                <c:pt idx="689">
                  <c:v>0.82107815539966755</c:v>
                </c:pt>
                <c:pt idx="690">
                  <c:v>0.82384858138172401</c:v>
                </c:pt>
                <c:pt idx="691">
                  <c:v>0.82551889673934131</c:v>
                </c:pt>
                <c:pt idx="692">
                  <c:v>0.82726943823617349</c:v>
                </c:pt>
                <c:pt idx="693">
                  <c:v>0.82955311170600443</c:v>
                </c:pt>
                <c:pt idx="694">
                  <c:v>0.83176164250237605</c:v>
                </c:pt>
                <c:pt idx="695">
                  <c:v>0.83276271733324425</c:v>
                </c:pt>
                <c:pt idx="696">
                  <c:v>0.83276271733324425</c:v>
                </c:pt>
                <c:pt idx="697">
                  <c:v>0.83276271733324425</c:v>
                </c:pt>
                <c:pt idx="698">
                  <c:v>0.83276271733324425</c:v>
                </c:pt>
                <c:pt idx="699">
                  <c:v>0.83276271733324425</c:v>
                </c:pt>
                <c:pt idx="700">
                  <c:v>0.83276271733324425</c:v>
                </c:pt>
                <c:pt idx="701">
                  <c:v>0.83313671452956173</c:v>
                </c:pt>
                <c:pt idx="702">
                  <c:v>0.83378443521331624</c:v>
                </c:pt>
                <c:pt idx="703">
                  <c:v>0.83447843209948847</c:v>
                </c:pt>
                <c:pt idx="704">
                  <c:v>0.83470836551695426</c:v>
                </c:pt>
                <c:pt idx="705">
                  <c:v>0.83470836551695426</c:v>
                </c:pt>
                <c:pt idx="706">
                  <c:v>0.83470836551695426</c:v>
                </c:pt>
                <c:pt idx="707">
                  <c:v>0.83470836551695426</c:v>
                </c:pt>
                <c:pt idx="708">
                  <c:v>0.83470836551695426</c:v>
                </c:pt>
                <c:pt idx="709">
                  <c:v>0.83522899993310651</c:v>
                </c:pt>
                <c:pt idx="710">
                  <c:v>0.8371697421588935</c:v>
                </c:pt>
                <c:pt idx="711">
                  <c:v>0.84074360545175209</c:v>
                </c:pt>
                <c:pt idx="712">
                  <c:v>0.84367294542724269</c:v>
                </c:pt>
                <c:pt idx="713">
                  <c:v>0.8444911660276927</c:v>
                </c:pt>
                <c:pt idx="714">
                  <c:v>0.8444911660276927</c:v>
                </c:pt>
                <c:pt idx="715">
                  <c:v>0.8444911660276927</c:v>
                </c:pt>
                <c:pt idx="716">
                  <c:v>0.8444911660276927</c:v>
                </c:pt>
                <c:pt idx="717">
                  <c:v>0.8444911660276927</c:v>
                </c:pt>
                <c:pt idx="718">
                  <c:v>0.84517046170927701</c:v>
                </c:pt>
                <c:pt idx="719">
                  <c:v>0.84676652401733132</c:v>
                </c:pt>
                <c:pt idx="720">
                  <c:v>0.84926296360009312</c:v>
                </c:pt>
                <c:pt idx="721">
                  <c:v>0.85178621781976638</c:v>
                </c:pt>
                <c:pt idx="722">
                  <c:v>0.85432739635863075</c:v>
                </c:pt>
                <c:pt idx="723">
                  <c:v>0.85680968050290274</c:v>
                </c:pt>
                <c:pt idx="724">
                  <c:v>0.85983148929405495</c:v>
                </c:pt>
                <c:pt idx="725">
                  <c:v>0.86424376351524745</c:v>
                </c:pt>
                <c:pt idx="726">
                  <c:v>0.87073161354434114</c:v>
                </c:pt>
                <c:pt idx="727">
                  <c:v>0.87807786911258701</c:v>
                </c:pt>
                <c:pt idx="728">
                  <c:v>0.8839938267902433</c:v>
                </c:pt>
                <c:pt idx="729">
                  <c:v>0.88888524194368912</c:v>
                </c:pt>
                <c:pt idx="730">
                  <c:v>0.89203281299790949</c:v>
                </c:pt>
                <c:pt idx="731">
                  <c:v>0.89400516737445368</c:v>
                </c:pt>
                <c:pt idx="732">
                  <c:v>0.89589048273517902</c:v>
                </c:pt>
                <c:pt idx="733">
                  <c:v>0.89787939458664368</c:v>
                </c:pt>
                <c:pt idx="734">
                  <c:v>0.89997280754898712</c:v>
                </c:pt>
                <c:pt idx="735">
                  <c:v>0.90227171605306422</c:v>
                </c:pt>
                <c:pt idx="736">
                  <c:v>0.90488047296696272</c:v>
                </c:pt>
                <c:pt idx="737">
                  <c:v>0.90743445441525272</c:v>
                </c:pt>
                <c:pt idx="738">
                  <c:v>0.90952381880625632</c:v>
                </c:pt>
                <c:pt idx="739">
                  <c:v>0.9124934407533466</c:v>
                </c:pt>
                <c:pt idx="740">
                  <c:v>0.91655322970563591</c:v>
                </c:pt>
                <c:pt idx="741">
                  <c:v>0.92031331398678362</c:v>
                </c:pt>
                <c:pt idx="742">
                  <c:v>0.92310619966255636</c:v>
                </c:pt>
                <c:pt idx="743">
                  <c:v>0.92517640352722874</c:v>
                </c:pt>
                <c:pt idx="744">
                  <c:v>0.92714755899126355</c:v>
                </c:pt>
                <c:pt idx="745">
                  <c:v>0.92911871445529837</c:v>
                </c:pt>
                <c:pt idx="746">
                  <c:v>0.93151374911190854</c:v>
                </c:pt>
                <c:pt idx="747">
                  <c:v>0.93456645676088979</c:v>
                </c:pt>
                <c:pt idx="748">
                  <c:v>0.93809967140323358</c:v>
                </c:pt>
                <c:pt idx="749">
                  <c:v>0.94137332791269812</c:v>
                </c:pt>
                <c:pt idx="750">
                  <c:v>0.94380008650870573</c:v>
                </c:pt>
                <c:pt idx="751">
                  <c:v>0.94567814156176067</c:v>
                </c:pt>
                <c:pt idx="752">
                  <c:v>0.94711321279175986</c:v>
                </c:pt>
                <c:pt idx="753">
                  <c:v>0.94777179588579485</c:v>
                </c:pt>
                <c:pt idx="754">
                  <c:v>0.9478766315136069</c:v>
                </c:pt>
                <c:pt idx="755">
                  <c:v>0.9478766315136069</c:v>
                </c:pt>
                <c:pt idx="756">
                  <c:v>0.9478766315136069</c:v>
                </c:pt>
                <c:pt idx="757">
                  <c:v>0.9478766315136069</c:v>
                </c:pt>
                <c:pt idx="758">
                  <c:v>0.9478766315136069</c:v>
                </c:pt>
                <c:pt idx="759">
                  <c:v>0.9478766315136069</c:v>
                </c:pt>
                <c:pt idx="760">
                  <c:v>0.9478766315136069</c:v>
                </c:pt>
                <c:pt idx="761">
                  <c:v>0.9478766315136069</c:v>
                </c:pt>
                <c:pt idx="762">
                  <c:v>0.9478766315136069</c:v>
                </c:pt>
                <c:pt idx="763">
                  <c:v>0.9478766315136069</c:v>
                </c:pt>
                <c:pt idx="764">
                  <c:v>0.94789483858922419</c:v>
                </c:pt>
                <c:pt idx="765">
                  <c:v>0.94946619500210028</c:v>
                </c:pt>
                <c:pt idx="766">
                  <c:v>0.95224469905674136</c:v>
                </c:pt>
                <c:pt idx="767">
                  <c:v>0.95560838180223073</c:v>
                </c:pt>
                <c:pt idx="768">
                  <c:v>0.95960960325628653</c:v>
                </c:pt>
                <c:pt idx="769">
                  <c:v>0.96486837765943234</c:v>
                </c:pt>
                <c:pt idx="770">
                  <c:v>0.97239538930650571</c:v>
                </c:pt>
                <c:pt idx="771">
                  <c:v>0.98132799863311537</c:v>
                </c:pt>
                <c:pt idx="772">
                  <c:v>0.99092865572646038</c:v>
                </c:pt>
                <c:pt idx="773">
                  <c:v>1.0001066937479177</c:v>
                </c:pt>
                <c:pt idx="774">
                  <c:v>1.0086773977986037</c:v>
                </c:pt>
                <c:pt idx="775">
                  <c:v>1.0181248687530233</c:v>
                </c:pt>
                <c:pt idx="776">
                  <c:v>1.0267772738694747</c:v>
                </c:pt>
                <c:pt idx="777">
                  <c:v>1.0340759134395336</c:v>
                </c:pt>
                <c:pt idx="778">
                  <c:v>1.0409951164826585</c:v>
                </c:pt>
                <c:pt idx="779">
                  <c:v>1.0474853080590723</c:v>
                </c:pt>
                <c:pt idx="780">
                  <c:v>1.053196066648864</c:v>
                </c:pt>
                <c:pt idx="781">
                  <c:v>1.0581967206359379</c:v>
                </c:pt>
                <c:pt idx="782">
                  <c:v>1.0625743635212219</c:v>
                </c:pt>
                <c:pt idx="783">
                  <c:v>1.0664380313696291</c:v>
                </c:pt>
                <c:pt idx="784">
                  <c:v>1.0701853984762701</c:v>
                </c:pt>
                <c:pt idx="785">
                  <c:v>1.0745279354081403</c:v>
                </c:pt>
                <c:pt idx="786">
                  <c:v>1.079073877543981</c:v>
                </c:pt>
                <c:pt idx="787">
                  <c:v>1.0828025783953452</c:v>
                </c:pt>
                <c:pt idx="788">
                  <c:v>1.0858194627470776</c:v>
                </c:pt>
                <c:pt idx="789">
                  <c:v>1.0888363470988101</c:v>
                </c:pt>
                <c:pt idx="790">
                  <c:v>1.0922921588137902</c:v>
                </c:pt>
                <c:pt idx="791">
                  <c:v>1.0960592907626494</c:v>
                </c:pt>
                <c:pt idx="792">
                  <c:v>1.0988315130189508</c:v>
                </c:pt>
                <c:pt idx="793">
                  <c:v>1.0988315130189508</c:v>
                </c:pt>
                <c:pt idx="794">
                  <c:v>1.0988315130189508</c:v>
                </c:pt>
                <c:pt idx="795">
                  <c:v>1.0988315130189508</c:v>
                </c:pt>
                <c:pt idx="796">
                  <c:v>1.0988315130189508</c:v>
                </c:pt>
                <c:pt idx="797">
                  <c:v>1.0988315130189508</c:v>
                </c:pt>
                <c:pt idx="798">
                  <c:v>1.0988315130189508</c:v>
                </c:pt>
                <c:pt idx="799">
                  <c:v>1.0988315130189508</c:v>
                </c:pt>
                <c:pt idx="800">
                  <c:v>1.0994991632540183</c:v>
                </c:pt>
                <c:pt idx="801">
                  <c:v>1.1017115871811172</c:v>
                </c:pt>
                <c:pt idx="802">
                  <c:v>1.106478157131531</c:v>
                </c:pt>
                <c:pt idx="803">
                  <c:v>1.1144187403626988</c:v>
                </c:pt>
                <c:pt idx="804">
                  <c:v>1.1234813597542517</c:v>
                </c:pt>
                <c:pt idx="805">
                  <c:v>1.1304225194223574</c:v>
                </c:pt>
                <c:pt idx="806">
                  <c:v>1.1344200052638769</c:v>
                </c:pt>
                <c:pt idx="807">
                  <c:v>1.136341830009417</c:v>
                </c:pt>
                <c:pt idx="808">
                  <c:v>1.1365038315604132</c:v>
                </c:pt>
                <c:pt idx="809">
                  <c:v>1.1365038315604132</c:v>
                </c:pt>
                <c:pt idx="810">
                  <c:v>1.1365038315604132</c:v>
                </c:pt>
                <c:pt idx="811">
                  <c:v>1.1365038315604132</c:v>
                </c:pt>
                <c:pt idx="812">
                  <c:v>1.1365038315604132</c:v>
                </c:pt>
                <c:pt idx="813">
                  <c:v>1.1365038315604132</c:v>
                </c:pt>
                <c:pt idx="814">
                  <c:v>1.1365038315604132</c:v>
                </c:pt>
                <c:pt idx="815">
                  <c:v>1.1365038315604132</c:v>
                </c:pt>
                <c:pt idx="816">
                  <c:v>1.1365038315604132</c:v>
                </c:pt>
                <c:pt idx="817">
                  <c:v>1.1365038315604132</c:v>
                </c:pt>
                <c:pt idx="818">
                  <c:v>1.1365038315604132</c:v>
                </c:pt>
                <c:pt idx="819">
                  <c:v>1.1370971891305632</c:v>
                </c:pt>
                <c:pt idx="820">
                  <c:v>1.1394721651857329</c:v>
                </c:pt>
                <c:pt idx="821">
                  <c:v>1.1434340894441701</c:v>
                </c:pt>
                <c:pt idx="822">
                  <c:v>1.1478704398111272</c:v>
                </c:pt>
                <c:pt idx="823">
                  <c:v>1.1525643546389404</c:v>
                </c:pt>
                <c:pt idx="824">
                  <c:v>1.1571473155541399</c:v>
                </c:pt>
                <c:pt idx="825">
                  <c:v>1.1614864686681283</c:v>
                </c:pt>
                <c:pt idx="826">
                  <c:v>1.1659585378539798</c:v>
                </c:pt>
                <c:pt idx="827">
                  <c:v>1.1704524170679294</c:v>
                </c:pt>
                <c:pt idx="828">
                  <c:v>1.1756051073683571</c:v>
                </c:pt>
                <c:pt idx="829">
                  <c:v>1.1818378014884554</c:v>
                </c:pt>
                <c:pt idx="830">
                  <c:v>1.1882903506788418</c:v>
                </c:pt>
                <c:pt idx="831">
                  <c:v>1.1938778536435186</c:v>
                </c:pt>
                <c:pt idx="832">
                  <c:v>1.1977566334968002</c:v>
                </c:pt>
                <c:pt idx="833">
                  <c:v>1.2007254243400409</c:v>
                </c:pt>
                <c:pt idx="834">
                  <c:v>1.2038377260778377</c:v>
                </c:pt>
                <c:pt idx="835">
                  <c:v>1.2069950037395596</c:v>
                </c:pt>
                <c:pt idx="836">
                  <c:v>1.2099704658785198</c:v>
                </c:pt>
                <c:pt idx="837">
                  <c:v>1.2131956651033355</c:v>
                </c:pt>
                <c:pt idx="838">
                  <c:v>1.217034901050468</c:v>
                </c:pt>
                <c:pt idx="839">
                  <c:v>1.2209529739972722</c:v>
                </c:pt>
                <c:pt idx="840">
                  <c:v>1.2248170717416842</c:v>
                </c:pt>
                <c:pt idx="841">
                  <c:v>1.2293376380318628</c:v>
                </c:pt>
                <c:pt idx="842">
                  <c:v>1.2344564994788754</c:v>
                </c:pt>
                <c:pt idx="843">
                  <c:v>1.2392139511535853</c:v>
                </c:pt>
                <c:pt idx="844">
                  <c:v>1.2429307886401972</c:v>
                </c:pt>
                <c:pt idx="845">
                  <c:v>1.2459207813762443</c:v>
                </c:pt>
                <c:pt idx="846">
                  <c:v>1.2487986631508552</c:v>
                </c:pt>
                <c:pt idx="847">
                  <c:v>1.2520677740502075</c:v>
                </c:pt>
                <c:pt idx="848">
                  <c:v>1.2563902391321993</c:v>
                </c:pt>
                <c:pt idx="849">
                  <c:v>1.2619674243278731</c:v>
                </c:pt>
                <c:pt idx="850">
                  <c:v>1.2677004921846329</c:v>
                </c:pt>
                <c:pt idx="851">
                  <c:v>1.2724687587851842</c:v>
                </c:pt>
                <c:pt idx="852">
                  <c:v>1.2767503935390569</c:v>
                </c:pt>
                <c:pt idx="853">
                  <c:v>1.2810842681683241</c:v>
                </c:pt>
                <c:pt idx="854">
                  <c:v>1.2851934740200057</c:v>
                </c:pt>
                <c:pt idx="855">
                  <c:v>1.2886386727808357</c:v>
                </c:pt>
                <c:pt idx="856">
                  <c:v>1.2916720215845596</c:v>
                </c:pt>
                <c:pt idx="857">
                  <c:v>1.2959713720150967</c:v>
                </c:pt>
                <c:pt idx="858">
                  <c:v>1.3020629236598913</c:v>
                </c:pt>
                <c:pt idx="859">
                  <c:v>1.3083027478751148</c:v>
                </c:pt>
                <c:pt idx="860">
                  <c:v>1.3136272481709899</c:v>
                </c:pt>
                <c:pt idx="861">
                  <c:v>1.3196060864493608</c:v>
                </c:pt>
                <c:pt idx="862">
                  <c:v>1.3283164886971019</c:v>
                </c:pt>
                <c:pt idx="863">
                  <c:v>1.3370570607466783</c:v>
                </c:pt>
                <c:pt idx="864">
                  <c:v>1.3431058113550416</c:v>
                </c:pt>
                <c:pt idx="865">
                  <c:v>1.348245930072616</c:v>
                </c:pt>
                <c:pt idx="866">
                  <c:v>1.3545753657821575</c:v>
                </c:pt>
                <c:pt idx="867">
                  <c:v>1.3623537137319508</c:v>
                </c:pt>
                <c:pt idx="868">
                  <c:v>1.3693098372610433</c:v>
                </c:pt>
                <c:pt idx="869">
                  <c:v>1.3738049521648739</c:v>
                </c:pt>
                <c:pt idx="870">
                  <c:v>1.3767743211674841</c:v>
                </c:pt>
                <c:pt idx="871">
                  <c:v>1.3792203107434222</c:v>
                </c:pt>
                <c:pt idx="872">
                  <c:v>1.3814758827671554</c:v>
                </c:pt>
                <c:pt idx="873">
                  <c:v>1.3833768130016793</c:v>
                </c:pt>
                <c:pt idx="874">
                  <c:v>1.3844230387835168</c:v>
                </c:pt>
                <c:pt idx="875">
                  <c:v>1.3844569630235954</c:v>
                </c:pt>
                <c:pt idx="876">
                  <c:v>1.3844569630235954</c:v>
                </c:pt>
                <c:pt idx="877">
                  <c:v>1.3844569630235954</c:v>
                </c:pt>
                <c:pt idx="878">
                  <c:v>1.3856490279562521</c:v>
                </c:pt>
                <c:pt idx="879">
                  <c:v>1.3882136129095985</c:v>
                </c:pt>
                <c:pt idx="880">
                  <c:v>1.3898526738145911</c:v>
                </c:pt>
                <c:pt idx="881">
                  <c:v>1.3899258755387263</c:v>
                </c:pt>
                <c:pt idx="882">
                  <c:v>1.3914751727297985</c:v>
                </c:pt>
                <c:pt idx="883">
                  <c:v>1.3945229374277295</c:v>
                </c:pt>
                <c:pt idx="884">
                  <c:v>1.3977205488763462</c:v>
                </c:pt>
                <c:pt idx="885">
                  <c:v>1.4013751842633222</c:v>
                </c:pt>
                <c:pt idx="886">
                  <c:v>1.405203055048708</c:v>
                </c:pt>
                <c:pt idx="887">
                  <c:v>1.4087440804199112</c:v>
                </c:pt>
                <c:pt idx="888">
                  <c:v>1.4116868682398072</c:v>
                </c:pt>
                <c:pt idx="889">
                  <c:v>1.4138620463296909</c:v>
                </c:pt>
                <c:pt idx="890">
                  <c:v>1.4151156078997944</c:v>
                </c:pt>
                <c:pt idx="891">
                  <c:v>1.4152996375175622</c:v>
                </c:pt>
                <c:pt idx="892">
                  <c:v>1.4152996375175622</c:v>
                </c:pt>
                <c:pt idx="893">
                  <c:v>1.4152996375175622</c:v>
                </c:pt>
                <c:pt idx="894">
                  <c:v>1.4152996375175622</c:v>
                </c:pt>
                <c:pt idx="895">
                  <c:v>1.4159351741316344</c:v>
                </c:pt>
                <c:pt idx="896">
                  <c:v>1.417651539924264</c:v>
                </c:pt>
                <c:pt idx="897">
                  <c:v>1.4200408893291949</c:v>
                </c:pt>
                <c:pt idx="898">
                  <c:v>1.4225666433498239</c:v>
                </c:pt>
                <c:pt idx="899">
                  <c:v>1.4246780154526602</c:v>
                </c:pt>
                <c:pt idx="900">
                  <c:v>1.4260963183615807</c:v>
                </c:pt>
                <c:pt idx="901">
                  <c:v>1.4262827440694021</c:v>
                </c:pt>
                <c:pt idx="902">
                  <c:v>1.4262827440694021</c:v>
                </c:pt>
                <c:pt idx="903">
                  <c:v>1.4262827440694021</c:v>
                </c:pt>
                <c:pt idx="904">
                  <c:v>1.4262827440694021</c:v>
                </c:pt>
                <c:pt idx="905">
                  <c:v>1.4262827440694021</c:v>
                </c:pt>
                <c:pt idx="906">
                  <c:v>1.4262827440694021</c:v>
                </c:pt>
                <c:pt idx="907">
                  <c:v>1.4269503943044697</c:v>
                </c:pt>
                <c:pt idx="908">
                  <c:v>1.4291628182315685</c:v>
                </c:pt>
                <c:pt idx="909">
                  <c:v>1.4339293881819823</c:v>
                </c:pt>
                <c:pt idx="910">
                  <c:v>1.4418699714131502</c:v>
                </c:pt>
                <c:pt idx="911">
                  <c:v>1.450932590804703</c:v>
                </c:pt>
                <c:pt idx="912">
                  <c:v>1.4578737504728088</c:v>
                </c:pt>
                <c:pt idx="913">
                  <c:v>1.4630325486321436</c:v>
                </c:pt>
                <c:pt idx="914">
                  <c:v>1.4703586695985789</c:v>
                </c:pt>
                <c:pt idx="915">
                  <c:v>1.4778840042731385</c:v>
                </c:pt>
                <c:pt idx="916">
                  <c:v>1.483138806569307</c:v>
                </c:pt>
                <c:pt idx="917">
                  <c:v>1.4868146586346889</c:v>
                </c:pt>
                <c:pt idx="918">
                  <c:v>1.4891747607232824</c:v>
                </c:pt>
                <c:pt idx="919">
                  <c:v>1.4923218663854134</c:v>
                </c:pt>
                <c:pt idx="920">
                  <c:v>1.4966767725382137</c:v>
                </c:pt>
                <c:pt idx="921">
                  <c:v>1.5029879517584093</c:v>
                </c:pt>
                <c:pt idx="922">
                  <c:v>1.5103421198654714</c:v>
                </c:pt>
                <c:pt idx="923">
                  <c:v>1.5170698038255281</c:v>
                </c:pt>
                <c:pt idx="924">
                  <c:v>1.5202170204494181</c:v>
                </c:pt>
                <c:pt idx="925">
                  <c:v>1.5202170204494181</c:v>
                </c:pt>
                <c:pt idx="926">
                  <c:v>1.5202170204494181</c:v>
                </c:pt>
                <c:pt idx="927">
                  <c:v>1.5209724874040791</c:v>
                </c:pt>
                <c:pt idx="928">
                  <c:v>1.5221125690450072</c:v>
                </c:pt>
                <c:pt idx="929">
                  <c:v>1.5236410046229418</c:v>
                </c:pt>
                <c:pt idx="930">
                  <c:v>1.5252860000993531</c:v>
                </c:pt>
                <c:pt idx="931">
                  <c:v>1.5269178519987194</c:v>
                </c:pt>
                <c:pt idx="932">
                  <c:v>1.5284005177478013</c:v>
                </c:pt>
                <c:pt idx="933">
                  <c:v>1.5293432049433047</c:v>
                </c:pt>
                <c:pt idx="934">
                  <c:v>1.5293566129714473</c:v>
                </c:pt>
                <c:pt idx="935">
                  <c:v>1.5293566129714473</c:v>
                </c:pt>
                <c:pt idx="936">
                  <c:v>1.5298386333449783</c:v>
                </c:pt>
                <c:pt idx="937">
                  <c:v>1.5308005020286775</c:v>
                </c:pt>
                <c:pt idx="938">
                  <c:v>1.5318690059161297</c:v>
                </c:pt>
                <c:pt idx="939">
                  <c:v>1.5327997326646097</c:v>
                </c:pt>
                <c:pt idx="940">
                  <c:v>1.5339518922850119</c:v>
                </c:pt>
                <c:pt idx="941">
                  <c:v>1.535689751308785</c:v>
                </c:pt>
                <c:pt idx="942">
                  <c:v>1.537661054566887</c:v>
                </c:pt>
                <c:pt idx="943">
                  <c:v>1.5397461524334142</c:v>
                </c:pt>
                <c:pt idx="944">
                  <c:v>1.5420688014723523</c:v>
                </c:pt>
                <c:pt idx="945">
                  <c:v>1.5446350844758245</c:v>
                </c:pt>
                <c:pt idx="946">
                  <c:v>1.5480496120362783</c:v>
                </c:pt>
                <c:pt idx="947">
                  <c:v>1.5522527273842954</c:v>
                </c:pt>
                <c:pt idx="948">
                  <c:v>1.5560364436861993</c:v>
                </c:pt>
                <c:pt idx="949">
                  <c:v>1.5587384476037514</c:v>
                </c:pt>
                <c:pt idx="950">
                  <c:v>1.5597034725290793</c:v>
                </c:pt>
                <c:pt idx="951">
                  <c:v>1.5597034725290793</c:v>
                </c:pt>
                <c:pt idx="952">
                  <c:v>1.5597034725290793</c:v>
                </c:pt>
                <c:pt idx="953">
                  <c:v>1.5597034725290793</c:v>
                </c:pt>
                <c:pt idx="954">
                  <c:v>1.5597034725290793</c:v>
                </c:pt>
                <c:pt idx="955">
                  <c:v>1.5597034725290793</c:v>
                </c:pt>
                <c:pt idx="956">
                  <c:v>1.5597034725290793</c:v>
                </c:pt>
                <c:pt idx="957">
                  <c:v>1.5597034725290793</c:v>
                </c:pt>
                <c:pt idx="958">
                  <c:v>1.5599353948155028</c:v>
                </c:pt>
                <c:pt idx="959">
                  <c:v>1.5632722630737474</c:v>
                </c:pt>
                <c:pt idx="960">
                  <c:v>1.5698858066419676</c:v>
                </c:pt>
                <c:pt idx="961">
                  <c:v>1.5796286014240797</c:v>
                </c:pt>
                <c:pt idx="962">
                  <c:v>1.5906886770883464</c:v>
                </c:pt>
                <c:pt idx="963">
                  <c:v>1.6010374019492006</c:v>
                </c:pt>
                <c:pt idx="964">
                  <c:v>1.609247118249346</c:v>
                </c:pt>
                <c:pt idx="965">
                  <c:v>1.6147929056616963</c:v>
                </c:pt>
                <c:pt idx="966">
                  <c:v>1.618163339818101</c:v>
                </c:pt>
                <c:pt idx="967">
                  <c:v>1.6202761650128406</c:v>
                </c:pt>
                <c:pt idx="968">
                  <c:v>1.6218096542961313</c:v>
                </c:pt>
                <c:pt idx="969">
                  <c:v>1.6225289664333908</c:v>
                </c:pt>
                <c:pt idx="970">
                  <c:v>1.6225289664333908</c:v>
                </c:pt>
                <c:pt idx="971">
                  <c:v>1.6225289664333908</c:v>
                </c:pt>
                <c:pt idx="972">
                  <c:v>1.6225289664333908</c:v>
                </c:pt>
                <c:pt idx="973">
                  <c:v>1.6225289664333908</c:v>
                </c:pt>
                <c:pt idx="974">
                  <c:v>1.6225289664333908</c:v>
                </c:pt>
                <c:pt idx="975">
                  <c:v>1.6225289664333908</c:v>
                </c:pt>
                <c:pt idx="976">
                  <c:v>1.6225289664333908</c:v>
                </c:pt>
                <c:pt idx="977">
                  <c:v>1.6225289664333908</c:v>
                </c:pt>
                <c:pt idx="978">
                  <c:v>1.6225289664333908</c:v>
                </c:pt>
                <c:pt idx="979">
                  <c:v>1.6225289664333908</c:v>
                </c:pt>
                <c:pt idx="980">
                  <c:v>1.6225289664333908</c:v>
                </c:pt>
                <c:pt idx="981">
                  <c:v>1.6225289664333908</c:v>
                </c:pt>
                <c:pt idx="982">
                  <c:v>1.6225289664333908</c:v>
                </c:pt>
                <c:pt idx="983">
                  <c:v>1.6225289664333908</c:v>
                </c:pt>
                <c:pt idx="984">
                  <c:v>1.6225289664333908</c:v>
                </c:pt>
                <c:pt idx="985">
                  <c:v>1.6225289664333908</c:v>
                </c:pt>
                <c:pt idx="986">
                  <c:v>1.6225289664333908</c:v>
                </c:pt>
                <c:pt idx="987">
                  <c:v>1.6225289664333908</c:v>
                </c:pt>
                <c:pt idx="988">
                  <c:v>1.6225289664333908</c:v>
                </c:pt>
                <c:pt idx="989">
                  <c:v>1.6225289664333908</c:v>
                </c:pt>
                <c:pt idx="990">
                  <c:v>1.6225289664333908</c:v>
                </c:pt>
                <c:pt idx="991">
                  <c:v>1.6225289664333908</c:v>
                </c:pt>
                <c:pt idx="992">
                  <c:v>1.6225289664333908</c:v>
                </c:pt>
                <c:pt idx="993">
                  <c:v>1.6225289664333908</c:v>
                </c:pt>
                <c:pt idx="994">
                  <c:v>1.6225289664333908</c:v>
                </c:pt>
                <c:pt idx="995">
                  <c:v>1.6225289664333908</c:v>
                </c:pt>
                <c:pt idx="996">
                  <c:v>1.6225289664333908</c:v>
                </c:pt>
                <c:pt idx="997">
                  <c:v>1.6225289664333908</c:v>
                </c:pt>
                <c:pt idx="998">
                  <c:v>1.6225289664333908</c:v>
                </c:pt>
                <c:pt idx="999">
                  <c:v>1.6225289664333908</c:v>
                </c:pt>
                <c:pt idx="1000">
                  <c:v>1.6225289664333908</c:v>
                </c:pt>
                <c:pt idx="1001">
                  <c:v>1.6225289664333908</c:v>
                </c:pt>
                <c:pt idx="1002">
                  <c:v>1.6225289664333908</c:v>
                </c:pt>
                <c:pt idx="1003">
                  <c:v>1.6225289664333908</c:v>
                </c:pt>
                <c:pt idx="1004">
                  <c:v>1.6225289664333908</c:v>
                </c:pt>
                <c:pt idx="1005">
                  <c:v>1.6225289664333908</c:v>
                </c:pt>
                <c:pt idx="1006">
                  <c:v>1.6225289664333908</c:v>
                </c:pt>
                <c:pt idx="1007">
                  <c:v>1.6225289664333908</c:v>
                </c:pt>
                <c:pt idx="1008">
                  <c:v>1.6225289664333908</c:v>
                </c:pt>
                <c:pt idx="1009">
                  <c:v>1.6225289664333908</c:v>
                </c:pt>
                <c:pt idx="1010">
                  <c:v>1.6225289664333908</c:v>
                </c:pt>
                <c:pt idx="1011">
                  <c:v>1.6225289664333908</c:v>
                </c:pt>
                <c:pt idx="1012">
                  <c:v>1.6225289664333908</c:v>
                </c:pt>
                <c:pt idx="1013">
                  <c:v>1.6225289664333908</c:v>
                </c:pt>
                <c:pt idx="1014">
                  <c:v>1.6225289664333908</c:v>
                </c:pt>
                <c:pt idx="1015">
                  <c:v>1.6225289664333908</c:v>
                </c:pt>
                <c:pt idx="1016">
                  <c:v>1.6225289664333908</c:v>
                </c:pt>
                <c:pt idx="1017">
                  <c:v>1.6225289664333908</c:v>
                </c:pt>
                <c:pt idx="1018">
                  <c:v>1.6225289664333908</c:v>
                </c:pt>
                <c:pt idx="1019">
                  <c:v>1.6225289664333908</c:v>
                </c:pt>
                <c:pt idx="1020">
                  <c:v>1.6225289664333908</c:v>
                </c:pt>
                <c:pt idx="1021">
                  <c:v>1.6225289664333908</c:v>
                </c:pt>
                <c:pt idx="1022">
                  <c:v>1.6225289664333908</c:v>
                </c:pt>
                <c:pt idx="1023">
                  <c:v>1.6225289664333908</c:v>
                </c:pt>
                <c:pt idx="1024">
                  <c:v>1.6225289664333908</c:v>
                </c:pt>
                <c:pt idx="1025">
                  <c:v>1.6225289664333908</c:v>
                </c:pt>
                <c:pt idx="1026">
                  <c:v>1.6225289664333908</c:v>
                </c:pt>
                <c:pt idx="1027">
                  <c:v>1.6226198259302518</c:v>
                </c:pt>
                <c:pt idx="1028">
                  <c:v>1.6233619837825204</c:v>
                </c:pt>
                <c:pt idx="1029">
                  <c:v>1.6257425551114353</c:v>
                </c:pt>
                <c:pt idx="1030">
                  <c:v>1.6299173311790056</c:v>
                </c:pt>
                <c:pt idx="1031">
                  <c:v>1.6349395895737815</c:v>
                </c:pt>
                <c:pt idx="1032">
                  <c:v>1.6402173526015484</c:v>
                </c:pt>
                <c:pt idx="1033">
                  <c:v>1.6457706756100483</c:v>
                </c:pt>
                <c:pt idx="1034">
                  <c:v>1.6516791687641885</c:v>
                </c:pt>
                <c:pt idx="1035">
                  <c:v>1.6575262218256472</c:v>
                </c:pt>
                <c:pt idx="1036">
                  <c:v>1.6628295859904185</c:v>
                </c:pt>
                <c:pt idx="1037">
                  <c:v>1.6677440185610661</c:v>
                </c:pt>
                <c:pt idx="1038">
                  <c:v>1.6728951474214093</c:v>
                </c:pt>
                <c:pt idx="1039">
                  <c:v>1.678901229385932</c:v>
                </c:pt>
                <c:pt idx="1040">
                  <c:v>1.6855646505541275</c:v>
                </c:pt>
                <c:pt idx="1041">
                  <c:v>1.6922808461202345</c:v>
                </c:pt>
                <c:pt idx="1042">
                  <c:v>1.6981996073637988</c:v>
                </c:pt>
                <c:pt idx="1043">
                  <c:v>1.7026983169874648</c:v>
                </c:pt>
                <c:pt idx="1044">
                  <c:v>1.7058755743412526</c:v>
                </c:pt>
                <c:pt idx="1045">
                  <c:v>1.7083693490910057</c:v>
                </c:pt>
                <c:pt idx="1046">
                  <c:v>1.710869126009223</c:v>
                </c:pt>
                <c:pt idx="1047">
                  <c:v>1.7134979417437386</c:v>
                </c:pt>
                <c:pt idx="1048">
                  <c:v>1.7156694398540475</c:v>
                </c:pt>
                <c:pt idx="1049">
                  <c:v>1.7166600780229766</c:v>
                </c:pt>
                <c:pt idx="1050">
                  <c:v>1.7166600780229766</c:v>
                </c:pt>
                <c:pt idx="1051">
                  <c:v>1.7166600780229766</c:v>
                </c:pt>
                <c:pt idx="1052">
                  <c:v>1.7166600780229766</c:v>
                </c:pt>
                <c:pt idx="1053">
                  <c:v>1.7166600780229766</c:v>
                </c:pt>
                <c:pt idx="1054">
                  <c:v>1.7166600780229766</c:v>
                </c:pt>
                <c:pt idx="1055">
                  <c:v>1.7166600780229766</c:v>
                </c:pt>
                <c:pt idx="1056">
                  <c:v>1.7166600780229766</c:v>
                </c:pt>
                <c:pt idx="1057">
                  <c:v>1.7166600780229766</c:v>
                </c:pt>
                <c:pt idx="1058">
                  <c:v>1.7166600780229766</c:v>
                </c:pt>
                <c:pt idx="1059">
                  <c:v>1.7166600780229766</c:v>
                </c:pt>
                <c:pt idx="1060">
                  <c:v>1.7166600780229766</c:v>
                </c:pt>
                <c:pt idx="1061">
                  <c:v>1.7166600780229766</c:v>
                </c:pt>
                <c:pt idx="1062">
                  <c:v>1.7167311721870713</c:v>
                </c:pt>
                <c:pt idx="1063">
                  <c:v>1.7173628675600647</c:v>
                </c:pt>
                <c:pt idx="1064">
                  <c:v>1.7187931917370012</c:v>
                </c:pt>
                <c:pt idx="1065">
                  <c:v>1.7217767949751237</c:v>
                </c:pt>
                <c:pt idx="1066">
                  <c:v>1.7258967162241097</c:v>
                </c:pt>
                <c:pt idx="1067">
                  <c:v>1.7291508468841579</c:v>
                </c:pt>
                <c:pt idx="1068">
                  <c:v>1.7310030287515787</c:v>
                </c:pt>
                <c:pt idx="1069">
                  <c:v>1.7329021082833842</c:v>
                </c:pt>
                <c:pt idx="1070">
                  <c:v>1.7359425240140631</c:v>
                </c:pt>
                <c:pt idx="1071">
                  <c:v>1.7404104303940631</c:v>
                </c:pt>
                <c:pt idx="1072">
                  <c:v>1.746127798083287</c:v>
                </c:pt>
                <c:pt idx="1073">
                  <c:v>1.753426857464552</c:v>
                </c:pt>
                <c:pt idx="1074">
                  <c:v>1.7629283975473844</c:v>
                </c:pt>
                <c:pt idx="1075">
                  <c:v>1.774263788052981</c:v>
                </c:pt>
                <c:pt idx="1076">
                  <c:v>1.7857862605717416</c:v>
                </c:pt>
                <c:pt idx="1077">
                  <c:v>1.7962969507205879</c:v>
                </c:pt>
                <c:pt idx="1078">
                  <c:v>1.8055985627065396</c:v>
                </c:pt>
                <c:pt idx="1079">
                  <c:v>1.8143129688041728</c:v>
                </c:pt>
                <c:pt idx="1080">
                  <c:v>1.8219228552324289</c:v>
                </c:pt>
                <c:pt idx="1081">
                  <c:v>1.8271106479871906</c:v>
                </c:pt>
                <c:pt idx="1082">
                  <c:v>1.8297010865218646</c:v>
                </c:pt>
                <c:pt idx="1083">
                  <c:v>1.8297010865218646</c:v>
                </c:pt>
                <c:pt idx="1084">
                  <c:v>1.8297010865218646</c:v>
                </c:pt>
                <c:pt idx="1085">
                  <c:v>1.8297010865218646</c:v>
                </c:pt>
                <c:pt idx="1086">
                  <c:v>1.8312640862423941</c:v>
                </c:pt>
                <c:pt idx="1087">
                  <c:v>1.8338601470911815</c:v>
                </c:pt>
                <c:pt idx="1088">
                  <c:v>1.8365915662010357</c:v>
                </c:pt>
                <c:pt idx="1089">
                  <c:v>1.8391996456210304</c:v>
                </c:pt>
                <c:pt idx="1090">
                  <c:v>1.8416781516742557</c:v>
                </c:pt>
                <c:pt idx="1091">
                  <c:v>1.8445453778277896</c:v>
                </c:pt>
                <c:pt idx="1092">
                  <c:v>1.8487343591329246</c:v>
                </c:pt>
                <c:pt idx="1093">
                  <c:v>1.8547323031578085</c:v>
                </c:pt>
                <c:pt idx="1094">
                  <c:v>1.8613253240410108</c:v>
                </c:pt>
                <c:pt idx="1095">
                  <c:v>1.8668311633279997</c:v>
                </c:pt>
                <c:pt idx="1096">
                  <c:v>1.8708670198212232</c:v>
                </c:pt>
                <c:pt idx="1097">
                  <c:v>1.8733703475891501</c:v>
                </c:pt>
                <c:pt idx="1098">
                  <c:v>1.8738915766365853</c:v>
                </c:pt>
                <c:pt idx="1099">
                  <c:v>1.8738915766365853</c:v>
                </c:pt>
                <c:pt idx="1100">
                  <c:v>1.8738915766365853</c:v>
                </c:pt>
                <c:pt idx="1101">
                  <c:v>1.8739098028484589</c:v>
                </c:pt>
                <c:pt idx="1102">
                  <c:v>1.8762364934680495</c:v>
                </c:pt>
                <c:pt idx="1103">
                  <c:v>1.8810473201231268</c:v>
                </c:pt>
                <c:pt idx="1104">
                  <c:v>1.8882508267935838</c:v>
                </c:pt>
                <c:pt idx="1105">
                  <c:v>1.8960168531021635</c:v>
                </c:pt>
                <c:pt idx="1106">
                  <c:v>1.9018996658237943</c:v>
                </c:pt>
                <c:pt idx="1107">
                  <c:v>1.9054328045634963</c:v>
                </c:pt>
                <c:pt idx="1108">
                  <c:v>1.9068298612962815</c:v>
                </c:pt>
                <c:pt idx="1109">
                  <c:v>1.9068298612962815</c:v>
                </c:pt>
                <c:pt idx="1110">
                  <c:v>1.9068298612962815</c:v>
                </c:pt>
                <c:pt idx="1111">
                  <c:v>1.9085058163973772</c:v>
                </c:pt>
                <c:pt idx="1112">
                  <c:v>1.9130229590004537</c:v>
                </c:pt>
                <c:pt idx="1113">
                  <c:v>1.9212455891823415</c:v>
                </c:pt>
                <c:pt idx="1114">
                  <c:v>1.9318890120553787</c:v>
                </c:pt>
                <c:pt idx="1115">
                  <c:v>1.9410804935314303</c:v>
                </c:pt>
                <c:pt idx="1116">
                  <c:v>1.9468213862211432</c:v>
                </c:pt>
                <c:pt idx="1117">
                  <c:v>1.9498290765270687</c:v>
                </c:pt>
                <c:pt idx="1118">
                  <c:v>1.9505200197873507</c:v>
                </c:pt>
                <c:pt idx="1119">
                  <c:v>1.9505200197873507</c:v>
                </c:pt>
                <c:pt idx="1120">
                  <c:v>1.9506947404600818</c:v>
                </c:pt>
                <c:pt idx="1121">
                  <c:v>1.9518746850050737</c:v>
                </c:pt>
                <c:pt idx="1122">
                  <c:v>1.9528910272645039</c:v>
                </c:pt>
                <c:pt idx="1123">
                  <c:v>1.9528910272645039</c:v>
                </c:pt>
                <c:pt idx="1124">
                  <c:v>1.9528910272645039</c:v>
                </c:pt>
                <c:pt idx="1125">
                  <c:v>1.9528910272645039</c:v>
                </c:pt>
                <c:pt idx="1126">
                  <c:v>1.9528910272645039</c:v>
                </c:pt>
                <c:pt idx="1127">
                  <c:v>1.9528910272645039</c:v>
                </c:pt>
                <c:pt idx="1128">
                  <c:v>1.9528910272645039</c:v>
                </c:pt>
                <c:pt idx="1129">
                  <c:v>1.9528910272645039</c:v>
                </c:pt>
                <c:pt idx="1130">
                  <c:v>1.9528910272645039</c:v>
                </c:pt>
                <c:pt idx="1131">
                  <c:v>1.9528910272645039</c:v>
                </c:pt>
                <c:pt idx="1132">
                  <c:v>1.9528910272645039</c:v>
                </c:pt>
                <c:pt idx="1133">
                  <c:v>1.9528910272645039</c:v>
                </c:pt>
                <c:pt idx="1134">
                  <c:v>1.9528910272645039</c:v>
                </c:pt>
                <c:pt idx="1135">
                  <c:v>1.9528910272645039</c:v>
                </c:pt>
                <c:pt idx="1136">
                  <c:v>1.9528910272645039</c:v>
                </c:pt>
                <c:pt idx="1137">
                  <c:v>1.9528910272645039</c:v>
                </c:pt>
                <c:pt idx="1138">
                  <c:v>1.9532899429933535</c:v>
                </c:pt>
                <c:pt idx="1139">
                  <c:v>1.9539123444499655</c:v>
                </c:pt>
                <c:pt idx="1140">
                  <c:v>1.9546767847622202</c:v>
                </c:pt>
                <c:pt idx="1141">
                  <c:v>1.9558006654256004</c:v>
                </c:pt>
                <c:pt idx="1142">
                  <c:v>1.9578179095535846</c:v>
                </c:pt>
                <c:pt idx="1143">
                  <c:v>1.9610553243753341</c:v>
                </c:pt>
                <c:pt idx="1144">
                  <c:v>1.9644796597831093</c:v>
                </c:pt>
                <c:pt idx="1145">
                  <c:v>1.9665850789537089</c:v>
                </c:pt>
                <c:pt idx="1146">
                  <c:v>1.9665850789537089</c:v>
                </c:pt>
                <c:pt idx="1147">
                  <c:v>1.9665850789537089</c:v>
                </c:pt>
                <c:pt idx="1148">
                  <c:v>1.9665850789537089</c:v>
                </c:pt>
                <c:pt idx="1149">
                  <c:v>1.9665850789537089</c:v>
                </c:pt>
                <c:pt idx="1150">
                  <c:v>1.9665850789537089</c:v>
                </c:pt>
                <c:pt idx="1151">
                  <c:v>1.9669999391929065</c:v>
                </c:pt>
                <c:pt idx="1152">
                  <c:v>1.967917226772639</c:v>
                </c:pt>
                <c:pt idx="1153">
                  <c:v>1.9704822078027715</c:v>
                </c:pt>
                <c:pt idx="1154">
                  <c:v>1.97578112337663</c:v>
                </c:pt>
                <c:pt idx="1155">
                  <c:v>1.9827609974270282</c:v>
                </c:pt>
                <c:pt idx="1156">
                  <c:v>1.9895550826601742</c:v>
                </c:pt>
                <c:pt idx="1157">
                  <c:v>1.9970573480000491</c:v>
                </c:pt>
                <c:pt idx="1158">
                  <c:v>2.0065740667963112</c:v>
                </c:pt>
                <c:pt idx="1159">
                  <c:v>2.0184803945029488</c:v>
                </c:pt>
                <c:pt idx="1160">
                  <c:v>2.0316291035095388</c:v>
                </c:pt>
                <c:pt idx="1161">
                  <c:v>2.0443789775337771</c:v>
                </c:pt>
                <c:pt idx="1162">
                  <c:v>2.0566073848200079</c:v>
                </c:pt>
                <c:pt idx="1163">
                  <c:v>2.0690030640310115</c:v>
                </c:pt>
                <c:pt idx="1164">
                  <c:v>2.0817403146541449</c:v>
                </c:pt>
                <c:pt idx="1165">
                  <c:v>2.0947626057713209</c:v>
                </c:pt>
                <c:pt idx="1166">
                  <c:v>2.1053119090217431</c:v>
                </c:pt>
                <c:pt idx="1167">
                  <c:v>2.1130448567877238</c:v>
                </c:pt>
                <c:pt idx="1168">
                  <c:v>2.1217667097339459</c:v>
                </c:pt>
                <c:pt idx="1169">
                  <c:v>2.1314331090642566</c:v>
                </c:pt>
                <c:pt idx="1170">
                  <c:v>2.1408468587626874</c:v>
                </c:pt>
                <c:pt idx="1171">
                  <c:v>2.1501493823304059</c:v>
                </c:pt>
                <c:pt idx="1172">
                  <c:v>2.1591365530704234</c:v>
                </c:pt>
                <c:pt idx="1173">
                  <c:v>2.1677638539028887</c:v>
                </c:pt>
                <c:pt idx="1174">
                  <c:v>2.1761869457313257</c:v>
                </c:pt>
                <c:pt idx="1175">
                  <c:v>2.1841975050665319</c:v>
                </c:pt>
                <c:pt idx="1176">
                  <c:v>2.1917579950110428</c:v>
                </c:pt>
                <c:pt idx="1177">
                  <c:v>2.1992261864411438</c:v>
                </c:pt>
                <c:pt idx="1178">
                  <c:v>2.2071751198142269</c:v>
                </c:pt>
                <c:pt idx="1179">
                  <c:v>2.2156389038679212</c:v>
                </c:pt>
                <c:pt idx="1180">
                  <c:v>2.2242348757026584</c:v>
                </c:pt>
                <c:pt idx="1181">
                  <c:v>2.2327657113169224</c:v>
                </c:pt>
                <c:pt idx="1182">
                  <c:v>2.240814099646228</c:v>
                </c:pt>
                <c:pt idx="1183">
                  <c:v>2.2483450080905616</c:v>
                </c:pt>
                <c:pt idx="1184">
                  <c:v>2.2555417122919552</c:v>
                </c:pt>
                <c:pt idx="1185">
                  <c:v>2.262183558910821</c:v>
                </c:pt>
                <c:pt idx="1186">
                  <c:v>2.2678329654340632</c:v>
                </c:pt>
                <c:pt idx="1187">
                  <c:v>2.2728668984651503</c:v>
                </c:pt>
                <c:pt idx="1188">
                  <c:v>2.2779008314962375</c:v>
                </c:pt>
                <c:pt idx="1189">
                  <c:v>2.2829347645273246</c:v>
                </c:pt>
                <c:pt idx="1190">
                  <c:v>2.2879686975584117</c:v>
                </c:pt>
                <c:pt idx="1191">
                  <c:v>2.2930026305894988</c:v>
                </c:pt>
                <c:pt idx="1192">
                  <c:v>2.2980365636205859</c:v>
                </c:pt>
                <c:pt idx="1193">
                  <c:v>2.3030704966516731</c:v>
                </c:pt>
                <c:pt idx="1194">
                  <c:v>2.3081044296827602</c:v>
                </c:pt>
                <c:pt idx="1195">
                  <c:v>2.3133435205445654</c:v>
                </c:pt>
                <c:pt idx="1196">
                  <c:v>2.3185922107575494</c:v>
                </c:pt>
                <c:pt idx="1197">
                  <c:v>2.3238409009705334</c:v>
                </c:pt>
                <c:pt idx="1198">
                  <c:v>2.3299215975526968</c:v>
                </c:pt>
                <c:pt idx="1199">
                  <c:v>2.3368703167421891</c:v>
                </c:pt>
                <c:pt idx="1200">
                  <c:v>2.3447066881687126</c:v>
                </c:pt>
                <c:pt idx="1201">
                  <c:v>2.3532705383436188</c:v>
                </c:pt>
                <c:pt idx="1202">
                  <c:v>2.3615177410548878</c:v>
                </c:pt>
                <c:pt idx="1203">
                  <c:v>2.3689923079101236</c:v>
                </c:pt>
                <c:pt idx="1204">
                  <c:v>2.3756617572872316</c:v>
                </c:pt>
                <c:pt idx="1205">
                  <c:v>2.3817123312511286</c:v>
                </c:pt>
                <c:pt idx="1206">
                  <c:v>2.3875594820120014</c:v>
                </c:pt>
                <c:pt idx="1207">
                  <c:v>2.3934169748799179</c:v>
                </c:pt>
                <c:pt idx="1208">
                  <c:v>2.3992848231960764</c:v>
                </c:pt>
                <c:pt idx="1209">
                  <c:v>2.4049484068813296</c:v>
                </c:pt>
                <c:pt idx="1210">
                  <c:v>2.4103973571325121</c:v>
                </c:pt>
                <c:pt idx="1211">
                  <c:v>2.4158463073836947</c:v>
                </c:pt>
                <c:pt idx="1212">
                  <c:v>2.4210806242008065</c:v>
                </c:pt>
                <c:pt idx="1213">
                  <c:v>2.426305233303359</c:v>
                </c:pt>
                <c:pt idx="1214">
                  <c:v>2.4317442554771138</c:v>
                </c:pt>
                <c:pt idx="1215">
                  <c:v>2.4371832776508686</c:v>
                </c:pt>
                <c:pt idx="1216">
                  <c:v>2.4424078867534211</c:v>
                </c:pt>
                <c:pt idx="1217">
                  <c:v>2.4474086087880043</c:v>
                </c:pt>
                <c:pt idx="1218">
                  <c:v>2.4523998701670182</c:v>
                </c:pt>
                <c:pt idx="1219">
                  <c:v>2.457381684217935</c:v>
                </c:pt>
                <c:pt idx="1220">
                  <c:v>2.4621405326347747</c:v>
                </c:pt>
                <c:pt idx="1221">
                  <c:v>2.4664548118470098</c:v>
                </c:pt>
                <c:pt idx="1222">
                  <c:v>2.4705305018161003</c:v>
                </c:pt>
                <c:pt idx="1223">
                  <c:v>2.4743690438018029</c:v>
                </c:pt>
                <c:pt idx="1224">
                  <c:v>2.4783857000811262</c:v>
                </c:pt>
                <c:pt idx="1225">
                  <c:v>2.4828065010947964</c:v>
                </c:pt>
                <c:pt idx="1226">
                  <c:v>2.4874197305574928</c:v>
                </c:pt>
                <c:pt idx="1227">
                  <c:v>2.4920239706024012</c:v>
                </c:pt>
                <c:pt idx="1228">
                  <c:v>2.496610270998072</c:v>
                </c:pt>
                <c:pt idx="1229">
                  <c:v>2.5011876211348416</c:v>
                </c:pt>
                <c:pt idx="1230">
                  <c:v>2.5055384261799998</c:v>
                </c:pt>
                <c:pt idx="1231">
                  <c:v>2.5100801053990209</c:v>
                </c:pt>
                <c:pt idx="1232">
                  <c:v>2.5150289444454637</c:v>
                </c:pt>
                <c:pt idx="1233">
                  <c:v>2.5199777834919064</c:v>
                </c:pt>
                <c:pt idx="1234">
                  <c:v>2.5249173095008945</c:v>
                </c:pt>
                <c:pt idx="1235">
                  <c:v>2.5296490333247403</c:v>
                </c:pt>
                <c:pt idx="1236">
                  <c:v>2.5339478876963537</c:v>
                </c:pt>
                <c:pt idx="1237">
                  <c:v>2.5376087664478439</c:v>
                </c:pt>
                <c:pt idx="1238">
                  <c:v>2.5404068667215505</c:v>
                </c:pt>
                <c:pt idx="1239">
                  <c:v>2.542549785013942</c:v>
                </c:pt>
                <c:pt idx="1240">
                  <c:v>2.544440381944383</c:v>
                </c:pt>
                <c:pt idx="1241">
                  <c:v>2.5464909868139878</c:v>
                </c:pt>
                <c:pt idx="1242">
                  <c:v>2.5486991285808362</c:v>
                </c:pt>
                <c:pt idx="1243">
                  <c:v>2.550870337444648</c:v>
                </c:pt>
                <c:pt idx="1244">
                  <c:v>2.5529990197731403</c:v>
                </c:pt>
                <c:pt idx="1245">
                  <c:v>2.5552871908469887</c:v>
                </c:pt>
                <c:pt idx="1246">
                  <c:v>2.5573443652202563</c:v>
                </c:pt>
                <c:pt idx="1247">
                  <c:v>2.5591680351234056</c:v>
                </c:pt>
                <c:pt idx="1248">
                  <c:v>2.5609529280525107</c:v>
                </c:pt>
                <c:pt idx="1249">
                  <c:v>2.5626996271085094</c:v>
                </c:pt>
                <c:pt idx="1250">
                  <c:v>2.564596680211451</c:v>
                </c:pt>
                <c:pt idx="1251">
                  <c:v>2.566647273431963</c:v>
                </c:pt>
                <c:pt idx="1252">
                  <c:v>2.5686638557614012</c:v>
                </c:pt>
                <c:pt idx="1253">
                  <c:v>2.5706468427533755</c:v>
                </c:pt>
                <c:pt idx="1254">
                  <c:v>2.572596646996784</c:v>
                </c:pt>
                <c:pt idx="1255">
                  <c:v>2.5745136781158151</c:v>
                </c:pt>
                <c:pt idx="1256">
                  <c:v>2.5763983427699455</c:v>
                </c:pt>
                <c:pt idx="1257">
                  <c:v>2.5782510446539422</c:v>
                </c:pt>
                <c:pt idx="1258">
                  <c:v>2.5800721844978609</c:v>
                </c:pt>
                <c:pt idx="1259">
                  <c:v>2.5820382299991027</c:v>
                </c:pt>
                <c:pt idx="1260">
                  <c:v>2.584327441402118</c:v>
                </c:pt>
                <c:pt idx="1261">
                  <c:v>2.5869418432151128</c:v>
                </c:pt>
                <c:pt idx="1262">
                  <c:v>2.5902315018707149</c:v>
                </c:pt>
                <c:pt idx="1263">
                  <c:v>2.5942148628368451</c:v>
                </c:pt>
                <c:pt idx="1264">
                  <c:v>2.5987270621964549</c:v>
                </c:pt>
                <c:pt idx="1265">
                  <c:v>2.6036136255451519</c:v>
                </c:pt>
                <c:pt idx="1266">
                  <c:v>2.6083523905961439</c:v>
                </c:pt>
                <c:pt idx="1267">
                  <c:v>2.6129334737586949</c:v>
                </c:pt>
                <c:pt idx="1268">
                  <c:v>2.6171801877141738</c:v>
                </c:pt>
                <c:pt idx="1269">
                  <c:v>2.6207235033929037</c:v>
                </c:pt>
                <c:pt idx="1270">
                  <c:v>2.6237259069644052</c:v>
                </c:pt>
                <c:pt idx="1271">
                  <c:v>2.6263588518337131</c:v>
                </c:pt>
                <c:pt idx="1272">
                  <c:v>2.6287932280291777</c:v>
                </c:pt>
                <c:pt idx="1273">
                  <c:v>2.6313769414284045</c:v>
                </c:pt>
                <c:pt idx="1274">
                  <c:v>2.6341146949467888</c:v>
                </c:pt>
                <c:pt idx="1275">
                  <c:v>2.637005263007274</c:v>
                </c:pt>
                <c:pt idx="1276">
                  <c:v>2.640396544250883</c:v>
                </c:pt>
                <c:pt idx="1277">
                  <c:v>2.6443014913413285</c:v>
                </c:pt>
                <c:pt idx="1278">
                  <c:v>2.6483856739134319</c:v>
                </c:pt>
                <c:pt idx="1279">
                  <c:v>2.6526495433713793</c:v>
                </c:pt>
                <c:pt idx="1280">
                  <c:v>2.6571020374680541</c:v>
                </c:pt>
                <c:pt idx="1281">
                  <c:v>2.6612264481549586</c:v>
                </c:pt>
                <c:pt idx="1282">
                  <c:v>2.665178314715706</c:v>
                </c:pt>
                <c:pt idx="1283">
                  <c:v>2.6691380387228709</c:v>
                </c:pt>
                <c:pt idx="1284">
                  <c:v>2.6729249982410099</c:v>
                </c:pt>
                <c:pt idx="1285">
                  <c:v>2.6763664287810967</c:v>
                </c:pt>
                <c:pt idx="1286">
                  <c:v>2.6794488298260584</c:v>
                </c:pt>
                <c:pt idx="1287">
                  <c:v>2.6823458902497981</c:v>
                </c:pt>
                <c:pt idx="1288">
                  <c:v>2.6848810617486798</c:v>
                </c:pt>
                <c:pt idx="1289">
                  <c:v>2.6872218781924873</c:v>
                </c:pt>
                <c:pt idx="1290">
                  <c:v>2.6897091903332977</c:v>
                </c:pt>
                <c:pt idx="1291">
                  <c:v>2.6921787297484454</c:v>
                </c:pt>
                <c:pt idx="1292">
                  <c:v>2.6942888863125525</c:v>
                </c:pt>
                <c:pt idx="1293">
                  <c:v>2.6962052297357282</c:v>
                </c:pt>
                <c:pt idx="1294">
                  <c:v>2.6980959362792079</c:v>
                </c:pt>
                <c:pt idx="1295">
                  <c:v>2.7002904861083934</c:v>
                </c:pt>
                <c:pt idx="1296">
                  <c:v>2.7031244094987432</c:v>
                </c:pt>
                <c:pt idx="1297">
                  <c:v>2.7066069148798078</c:v>
                </c:pt>
                <c:pt idx="1298">
                  <c:v>2.7105884880901163</c:v>
                </c:pt>
                <c:pt idx="1299">
                  <c:v>2.7149146313395494</c:v>
                </c:pt>
                <c:pt idx="1300">
                  <c:v>2.7192658565533847</c:v>
                </c:pt>
                <c:pt idx="1301">
                  <c:v>2.7234683619416287</c:v>
                </c:pt>
                <c:pt idx="1302">
                  <c:v>2.7276872405243435</c:v>
                </c:pt>
                <c:pt idx="1303">
                  <c:v>2.7320889076086066</c:v>
                </c:pt>
                <c:pt idx="1304">
                  <c:v>2.7363489002856318</c:v>
                </c:pt>
                <c:pt idx="1305">
                  <c:v>2.7402826361038128</c:v>
                </c:pt>
                <c:pt idx="1306">
                  <c:v>2.7440567198095169</c:v>
                </c:pt>
                <c:pt idx="1307">
                  <c:v>2.7476633277350428</c:v>
                </c:pt>
                <c:pt idx="1308">
                  <c:v>2.7511024598803901</c:v>
                </c:pt>
                <c:pt idx="1309">
                  <c:v>2.7545344294466423</c:v>
                </c:pt>
                <c:pt idx="1310">
                  <c:v>2.7579663990128944</c:v>
                </c:pt>
                <c:pt idx="1311">
                  <c:v>2.7612241813632736</c:v>
                </c:pt>
                <c:pt idx="1312">
                  <c:v>2.7643082276274558</c:v>
                </c:pt>
                <c:pt idx="1313">
                  <c:v>2.7670461550533685</c:v>
                </c:pt>
                <c:pt idx="1314">
                  <c:v>2.7697654259829934</c:v>
                </c:pt>
                <c:pt idx="1315">
                  <c:v>2.7724723108792286</c:v>
                </c:pt>
                <c:pt idx="1316">
                  <c:v>2.7745022496455287</c:v>
                </c:pt>
                <c:pt idx="1317">
                  <c:v>2.7763374609374862</c:v>
                </c:pt>
                <c:pt idx="1318">
                  <c:v>2.7784776130853031</c:v>
                </c:pt>
                <c:pt idx="1319">
                  <c:v>2.7815654460652199</c:v>
                </c:pt>
                <c:pt idx="1320">
                  <c:v>2.7861243411313388</c:v>
                </c:pt>
                <c:pt idx="1321">
                  <c:v>2.7918682132458934</c:v>
                </c:pt>
                <c:pt idx="1322">
                  <c:v>2.7988602670776985</c:v>
                </c:pt>
                <c:pt idx="1323">
                  <c:v>2.8071697603818935</c:v>
                </c:pt>
                <c:pt idx="1324">
                  <c:v>2.8162113659407031</c:v>
                </c:pt>
                <c:pt idx="1325">
                  <c:v>2.8245975228603943</c:v>
                </c:pt>
                <c:pt idx="1326">
                  <c:v>2.831362869301846</c:v>
                </c:pt>
                <c:pt idx="1327">
                  <c:v>2.836582751019443</c:v>
                </c:pt>
                <c:pt idx="1328">
                  <c:v>2.8409290797455715</c:v>
                </c:pt>
                <c:pt idx="1329">
                  <c:v>2.8449184206244778</c:v>
                </c:pt>
                <c:pt idx="1330">
                  <c:v>2.848907761503384</c:v>
                </c:pt>
                <c:pt idx="1331">
                  <c:v>2.8528971023822902</c:v>
                </c:pt>
                <c:pt idx="1332">
                  <c:v>2.8567079493375855</c:v>
                </c:pt>
                <c:pt idx="1333">
                  <c:v>2.8599762746483393</c:v>
                </c:pt>
                <c:pt idx="1334">
                  <c:v>2.8628683219624307</c:v>
                </c:pt>
                <c:pt idx="1335">
                  <c:v>2.865740737966211</c:v>
                </c:pt>
                <c:pt idx="1336">
                  <c:v>2.8689462024438059</c:v>
                </c:pt>
                <c:pt idx="1337">
                  <c:v>2.8724968773335506</c:v>
                </c:pt>
                <c:pt idx="1338">
                  <c:v>2.876216042581468</c:v>
                </c:pt>
                <c:pt idx="1339">
                  <c:v>2.8801110573985724</c:v>
                </c:pt>
                <c:pt idx="1340">
                  <c:v>2.8841819217848643</c:v>
                </c:pt>
                <c:pt idx="1341">
                  <c:v>2.888436876402833</c:v>
                </c:pt>
                <c:pt idx="1342">
                  <c:v>2.8932289535347486</c:v>
                </c:pt>
                <c:pt idx="1343">
                  <c:v>2.898588306718334</c:v>
                </c:pt>
                <c:pt idx="1344">
                  <c:v>2.9039862416338051</c:v>
                </c:pt>
                <c:pt idx="1345">
                  <c:v>2.9092440010752356</c:v>
                </c:pt>
                <c:pt idx="1346">
                  <c:v>2.9139914985713564</c:v>
                </c:pt>
                <c:pt idx="1347">
                  <c:v>2.9182084174535374</c:v>
                </c:pt>
                <c:pt idx="1348">
                  <c:v>2.9218858880332492</c:v>
                </c:pt>
                <c:pt idx="1349">
                  <c:v>2.9242926471510184</c:v>
                </c:pt>
                <c:pt idx="1350">
                  <c:v>2.9250572663223773</c:v>
                </c:pt>
                <c:pt idx="1351">
                  <c:v>2.9250572663223773</c:v>
                </c:pt>
                <c:pt idx="1352">
                  <c:v>2.9250572663223773</c:v>
                </c:pt>
                <c:pt idx="1353">
                  <c:v>2.9250572663223773</c:v>
                </c:pt>
                <c:pt idx="1354">
                  <c:v>2.9250572663223773</c:v>
                </c:pt>
                <c:pt idx="1355">
                  <c:v>2.9250572663223773</c:v>
                </c:pt>
                <c:pt idx="1356">
                  <c:v>2.9250572663223773</c:v>
                </c:pt>
                <c:pt idx="1357">
                  <c:v>2.9250572663223773</c:v>
                </c:pt>
                <c:pt idx="1358">
                  <c:v>2.9250572663223773</c:v>
                </c:pt>
                <c:pt idx="1359">
                  <c:v>2.9250572663223773</c:v>
                </c:pt>
                <c:pt idx="1360">
                  <c:v>2.9250572663223773</c:v>
                </c:pt>
                <c:pt idx="1361">
                  <c:v>2.9250572663223773</c:v>
                </c:pt>
                <c:pt idx="1362">
                  <c:v>2.9252298753055057</c:v>
                </c:pt>
                <c:pt idx="1363">
                  <c:v>2.9280303110091488</c:v>
                </c:pt>
                <c:pt idx="1364">
                  <c:v>2.9332645946696148</c:v>
                </c:pt>
                <c:pt idx="1365">
                  <c:v>2.9389167573460107</c:v>
                </c:pt>
                <c:pt idx="1366">
                  <c:v>2.9428630256987662</c:v>
                </c:pt>
                <c:pt idx="1367">
                  <c:v>2.9446067148942103</c:v>
                </c:pt>
                <c:pt idx="1368">
                  <c:v>2.9446067148942103</c:v>
                </c:pt>
                <c:pt idx="1369">
                  <c:v>2.9446067148942103</c:v>
                </c:pt>
                <c:pt idx="1370">
                  <c:v>2.9446067148942103</c:v>
                </c:pt>
                <c:pt idx="1371">
                  <c:v>2.9462634339195533</c:v>
                </c:pt>
                <c:pt idx="1372">
                  <c:v>2.9486843713733939</c:v>
                </c:pt>
                <c:pt idx="1373">
                  <c:v>2.9504684601368196</c:v>
                </c:pt>
                <c:pt idx="1374">
                  <c:v>2.9508406248694556</c:v>
                </c:pt>
                <c:pt idx="1375">
                  <c:v>2.9508406248694556</c:v>
                </c:pt>
                <c:pt idx="1376">
                  <c:v>2.9508406248694556</c:v>
                </c:pt>
                <c:pt idx="1377">
                  <c:v>2.9508406248694556</c:v>
                </c:pt>
                <c:pt idx="1378">
                  <c:v>2.9508406248694556</c:v>
                </c:pt>
                <c:pt idx="1379">
                  <c:v>2.9508406248694556</c:v>
                </c:pt>
                <c:pt idx="1380">
                  <c:v>2.9508406248694556</c:v>
                </c:pt>
                <c:pt idx="1381">
                  <c:v>2.9508406248694556</c:v>
                </c:pt>
                <c:pt idx="1382">
                  <c:v>2.9516415059345649</c:v>
                </c:pt>
                <c:pt idx="1383">
                  <c:v>2.9563180598873013</c:v>
                </c:pt>
                <c:pt idx="1384">
                  <c:v>2.9620935557545409</c:v>
                </c:pt>
                <c:pt idx="1385">
                  <c:v>2.9663968609206184</c:v>
                </c:pt>
                <c:pt idx="1386">
                  <c:v>2.9693840931629194</c:v>
                </c:pt>
                <c:pt idx="1387">
                  <c:v>2.9730303285553998</c:v>
                </c:pt>
                <c:pt idx="1388">
                  <c:v>2.9787737152530966</c:v>
                </c:pt>
                <c:pt idx="1389">
                  <c:v>2.9870540693939485</c:v>
                </c:pt>
                <c:pt idx="1390">
                  <c:v>2.9967664320752254</c:v>
                </c:pt>
                <c:pt idx="1391">
                  <c:v>3.0057439836234292</c:v>
                </c:pt>
                <c:pt idx="1392">
                  <c:v>3.0126591189698901</c:v>
                </c:pt>
                <c:pt idx="1393">
                  <c:v>3.0173975215535349</c:v>
                </c:pt>
                <c:pt idx="1394">
                  <c:v>3.0203818225078023</c:v>
                </c:pt>
                <c:pt idx="1395">
                  <c:v>3.0223982897429336</c:v>
                </c:pt>
                <c:pt idx="1396">
                  <c:v>3.0236814372089418</c:v>
                </c:pt>
                <c:pt idx="1397">
                  <c:v>3.0241079168013449</c:v>
                </c:pt>
                <c:pt idx="1398">
                  <c:v>3.0241079168013449</c:v>
                </c:pt>
                <c:pt idx="1399">
                  <c:v>3.0241079168013449</c:v>
                </c:pt>
                <c:pt idx="1400">
                  <c:v>3.0241079168013449</c:v>
                </c:pt>
                <c:pt idx="1401">
                  <c:v>3.0241079168013449</c:v>
                </c:pt>
                <c:pt idx="1402">
                  <c:v>3.0241079168013449</c:v>
                </c:pt>
                <c:pt idx="1403">
                  <c:v>3.0241079168013449</c:v>
                </c:pt>
                <c:pt idx="1404">
                  <c:v>3.0241079168013449</c:v>
                </c:pt>
                <c:pt idx="1405">
                  <c:v>3.0241079168013449</c:v>
                </c:pt>
                <c:pt idx="1406">
                  <c:v>3.0241079168013449</c:v>
                </c:pt>
                <c:pt idx="1407">
                  <c:v>3.0241079168013449</c:v>
                </c:pt>
                <c:pt idx="1408">
                  <c:v>3.0248957292438625</c:v>
                </c:pt>
                <c:pt idx="1409">
                  <c:v>3.0262380418772588</c:v>
                </c:pt>
                <c:pt idx="1410">
                  <c:v>3.0272878788366722</c:v>
                </c:pt>
                <c:pt idx="1411">
                  <c:v>3.0280316569647661</c:v>
                </c:pt>
                <c:pt idx="1412">
                  <c:v>3.028587122929729</c:v>
                </c:pt>
                <c:pt idx="1413">
                  <c:v>3.0293684232688296</c:v>
                </c:pt>
                <c:pt idx="1414">
                  <c:v>3.0312160082988151</c:v>
                </c:pt>
                <c:pt idx="1415">
                  <c:v>3.0349050614384878</c:v>
                </c:pt>
                <c:pt idx="1416">
                  <c:v>3.0405619755079796</c:v>
                </c:pt>
                <c:pt idx="1417">
                  <c:v>3.0474481134064724</c:v>
                </c:pt>
                <c:pt idx="1418">
                  <c:v>3.0540543267598879</c:v>
                </c:pt>
                <c:pt idx="1419">
                  <c:v>3.0585855852711124</c:v>
                </c:pt>
                <c:pt idx="1420">
                  <c:v>3.060179364843949</c:v>
                </c:pt>
                <c:pt idx="1421">
                  <c:v>3.060179364843949</c:v>
                </c:pt>
                <c:pt idx="1422">
                  <c:v>3.060179364843949</c:v>
                </c:pt>
                <c:pt idx="1423">
                  <c:v>3.060179364843949</c:v>
                </c:pt>
                <c:pt idx="1424">
                  <c:v>3.0609170959262557</c:v>
                </c:pt>
                <c:pt idx="1425">
                  <c:v>3.0637215454258748</c:v>
                </c:pt>
                <c:pt idx="1426">
                  <c:v>3.0689935544479567</c:v>
                </c:pt>
                <c:pt idx="1427">
                  <c:v>3.0752744912053864</c:v>
                </c:pt>
                <c:pt idx="1428">
                  <c:v>3.0796362416004537</c:v>
                </c:pt>
                <c:pt idx="1429">
                  <c:v>3.0813608003987984</c:v>
                </c:pt>
                <c:pt idx="1430">
                  <c:v>3.0813608003987984</c:v>
                </c:pt>
                <c:pt idx="1431">
                  <c:v>3.0813608003987984</c:v>
                </c:pt>
                <c:pt idx="1432">
                  <c:v>3.0813608003987984</c:v>
                </c:pt>
                <c:pt idx="1433">
                  <c:v>3.0813608003987984</c:v>
                </c:pt>
                <c:pt idx="1434">
                  <c:v>3.0813608003987984</c:v>
                </c:pt>
                <c:pt idx="1435">
                  <c:v>3.0813608003987984</c:v>
                </c:pt>
                <c:pt idx="1436">
                  <c:v>3.0816519636666215</c:v>
                </c:pt>
                <c:pt idx="1437">
                  <c:v>3.0832122556164183</c:v>
                </c:pt>
                <c:pt idx="1438">
                  <c:v>3.0850256780250365</c:v>
                </c:pt>
                <c:pt idx="1439">
                  <c:v>3.0862881645798921</c:v>
                </c:pt>
                <c:pt idx="1440">
                  <c:v>3.0867774095567886</c:v>
                </c:pt>
                <c:pt idx="1441">
                  <c:v>3.0867774095567886</c:v>
                </c:pt>
                <c:pt idx="1442">
                  <c:v>3.0867774095567886</c:v>
                </c:pt>
                <c:pt idx="1443">
                  <c:v>3.0867774095567886</c:v>
                </c:pt>
                <c:pt idx="1444">
                  <c:v>3.0874071116922051</c:v>
                </c:pt>
                <c:pt idx="1445">
                  <c:v>3.0882493967740587</c:v>
                </c:pt>
                <c:pt idx="1446">
                  <c:v>3.0887342944586669</c:v>
                </c:pt>
                <c:pt idx="1447">
                  <c:v>3.0887342944586669</c:v>
                </c:pt>
                <c:pt idx="1448">
                  <c:v>3.0887342944586669</c:v>
                </c:pt>
                <c:pt idx="1449">
                  <c:v>3.0887342944586669</c:v>
                </c:pt>
                <c:pt idx="1450">
                  <c:v>3.0887342944586669</c:v>
                </c:pt>
                <c:pt idx="1451">
                  <c:v>3.0887342944586669</c:v>
                </c:pt>
                <c:pt idx="1452">
                  <c:v>3.0887342944586669</c:v>
                </c:pt>
                <c:pt idx="1453">
                  <c:v>3.0887342944586669</c:v>
                </c:pt>
                <c:pt idx="1454">
                  <c:v>3.0887342944586669</c:v>
                </c:pt>
                <c:pt idx="1455">
                  <c:v>3.0887342944586669</c:v>
                </c:pt>
                <c:pt idx="1456">
                  <c:v>3.0887342944586669</c:v>
                </c:pt>
                <c:pt idx="1457">
                  <c:v>3.0887342944586669</c:v>
                </c:pt>
                <c:pt idx="1458">
                  <c:v>3.0887342944586669</c:v>
                </c:pt>
                <c:pt idx="1459">
                  <c:v>3.0887342944586669</c:v>
                </c:pt>
                <c:pt idx="1460">
                  <c:v>3.0887342944586669</c:v>
                </c:pt>
                <c:pt idx="1461">
                  <c:v>3.0887342944586669</c:v>
                </c:pt>
                <c:pt idx="1462">
                  <c:v>3.0887342944586669</c:v>
                </c:pt>
                <c:pt idx="1463">
                  <c:v>3.0887342944586669</c:v>
                </c:pt>
                <c:pt idx="1464">
                  <c:v>3.0887342944586669</c:v>
                </c:pt>
                <c:pt idx="1465">
                  <c:v>3.0887342944586669</c:v>
                </c:pt>
                <c:pt idx="1466">
                  <c:v>3.0887342944586669</c:v>
                </c:pt>
                <c:pt idx="1467">
                  <c:v>3.0887342944586669</c:v>
                </c:pt>
                <c:pt idx="1468">
                  <c:v>3.0887342944586669</c:v>
                </c:pt>
                <c:pt idx="1469">
                  <c:v>3.0887342944586669</c:v>
                </c:pt>
                <c:pt idx="1470">
                  <c:v>3.0887342944586669</c:v>
                </c:pt>
                <c:pt idx="1471">
                  <c:v>3.0887342944586669</c:v>
                </c:pt>
                <c:pt idx="1472">
                  <c:v>3.0887342944586669</c:v>
                </c:pt>
                <c:pt idx="1473">
                  <c:v>3.0887342944586669</c:v>
                </c:pt>
                <c:pt idx="1474">
                  <c:v>3.0887342944586669</c:v>
                </c:pt>
                <c:pt idx="1475">
                  <c:v>3.0887342944586669</c:v>
                </c:pt>
                <c:pt idx="1476">
                  <c:v>3.0887342944586669</c:v>
                </c:pt>
                <c:pt idx="1477">
                  <c:v>3.0887342944586669</c:v>
                </c:pt>
                <c:pt idx="1478">
                  <c:v>3.0887342944586669</c:v>
                </c:pt>
                <c:pt idx="1479">
                  <c:v>3.0890229630772068</c:v>
                </c:pt>
                <c:pt idx="1480">
                  <c:v>3.089571358564879</c:v>
                </c:pt>
                <c:pt idx="1481">
                  <c:v>3.0902735570222504</c:v>
                </c:pt>
                <c:pt idx="1482">
                  <c:v>3.091050050190161</c:v>
                </c:pt>
                <c:pt idx="1483">
                  <c:v>3.0918736950269619</c:v>
                </c:pt>
                <c:pt idx="1484">
                  <c:v>3.092759495884001</c:v>
                </c:pt>
                <c:pt idx="1485">
                  <c:v>3.0937903044173098</c:v>
                </c:pt>
                <c:pt idx="1486">
                  <c:v>3.0951465984120268</c:v>
                </c:pt>
                <c:pt idx="1487">
                  <c:v>3.0969853534212697</c:v>
                </c:pt>
                <c:pt idx="1488">
                  <c:v>3.0994892570626646</c:v>
                </c:pt>
                <c:pt idx="1489">
                  <c:v>3.1028465539559651</c:v>
                </c:pt>
                <c:pt idx="1490">
                  <c:v>3.1071781119277251</c:v>
                </c:pt>
                <c:pt idx="1491">
                  <c:v>3.1124898524835185</c:v>
                </c:pt>
                <c:pt idx="1492">
                  <c:v>3.1185727365974443</c:v>
                </c:pt>
                <c:pt idx="1493">
                  <c:v>3.1250911667519525</c:v>
                </c:pt>
                <c:pt idx="1494">
                  <c:v>3.1318672313469906</c:v>
                </c:pt>
                <c:pt idx="1495">
                  <c:v>3.138599665542698</c:v>
                </c:pt>
                <c:pt idx="1496">
                  <c:v>3.1451343416906505</c:v>
                </c:pt>
                <c:pt idx="1497">
                  <c:v>3.1513486064720198</c:v>
                </c:pt>
                <c:pt idx="1498">
                  <c:v>3.1570143088272302</c:v>
                </c:pt>
                <c:pt idx="1499">
                  <c:v>3.1620184476911555</c:v>
                </c:pt>
                <c:pt idx="1500">
                  <c:v>3.1662679602046531</c:v>
                </c:pt>
                <c:pt idx="1501">
                  <c:v>3.1701421643606769</c:v>
                </c:pt>
                <c:pt idx="1502">
                  <c:v>3.1738570256807903</c:v>
                </c:pt>
                <c:pt idx="1503">
                  <c:v>3.1775061178269652</c:v>
                </c:pt>
                <c:pt idx="1504">
                  <c:v>3.1812127524925753</c:v>
                </c:pt>
                <c:pt idx="1505">
                  <c:v>3.1847310030886402</c:v>
                </c:pt>
                <c:pt idx="1506">
                  <c:v>3.18816849584781</c:v>
                </c:pt>
                <c:pt idx="1507">
                  <c:v>3.191765613307024</c:v>
                </c:pt>
                <c:pt idx="1508">
                  <c:v>3.1956554558691632</c:v>
                </c:pt>
                <c:pt idx="1509">
                  <c:v>3.1999765523579464</c:v>
                </c:pt>
                <c:pt idx="1510">
                  <c:v>3.2051363766703647</c:v>
                </c:pt>
                <c:pt idx="1511">
                  <c:v>3.2114648963718802</c:v>
                </c:pt>
                <c:pt idx="1512">
                  <c:v>3.219066378383129</c:v>
                </c:pt>
                <c:pt idx="1513">
                  <c:v>3.2279306932290885</c:v>
                </c:pt>
                <c:pt idx="1514">
                  <c:v>3.2376093273016577</c:v>
                </c:pt>
                <c:pt idx="1515">
                  <c:v>3.2472519470588197</c:v>
                </c:pt>
                <c:pt idx="1516">
                  <c:v>3.2558692382851095</c:v>
                </c:pt>
                <c:pt idx="1517">
                  <c:v>3.2633050910931773</c:v>
                </c:pt>
                <c:pt idx="1518">
                  <c:v>3.2697862126198012</c:v>
                </c:pt>
                <c:pt idx="1519">
                  <c:v>3.2755576661832944</c:v>
                </c:pt>
                <c:pt idx="1520">
                  <c:v>3.280754877473683</c:v>
                </c:pt>
                <c:pt idx="1521">
                  <c:v>3.2853398405985228</c:v>
                </c:pt>
                <c:pt idx="1522">
                  <c:v>3.289134518518567</c:v>
                </c:pt>
                <c:pt idx="1523">
                  <c:v>3.2917800886998227</c:v>
                </c:pt>
                <c:pt idx="1524">
                  <c:v>3.2927795474430233</c:v>
                </c:pt>
                <c:pt idx="1525">
                  <c:v>3.2927795474430233</c:v>
                </c:pt>
                <c:pt idx="1526">
                  <c:v>3.2927795474430233</c:v>
                </c:pt>
                <c:pt idx="1527">
                  <c:v>3.2927795474430233</c:v>
                </c:pt>
                <c:pt idx="1528">
                  <c:v>3.2927795474430233</c:v>
                </c:pt>
                <c:pt idx="1529">
                  <c:v>3.2927795474430233</c:v>
                </c:pt>
                <c:pt idx="1530">
                  <c:v>3.2927795474430233</c:v>
                </c:pt>
                <c:pt idx="1531">
                  <c:v>3.2927795474430233</c:v>
                </c:pt>
                <c:pt idx="1532">
                  <c:v>3.294146082448528</c:v>
                </c:pt>
                <c:pt idx="1533">
                  <c:v>3.296959172790606</c:v>
                </c:pt>
                <c:pt idx="1534">
                  <c:v>3.3013948614150634</c:v>
                </c:pt>
                <c:pt idx="1535">
                  <c:v>3.3078153355648614</c:v>
                </c:pt>
                <c:pt idx="1536">
                  <c:v>3.3164062281155084</c:v>
                </c:pt>
                <c:pt idx="1537">
                  <c:v>3.3268153257890019</c:v>
                </c:pt>
                <c:pt idx="1538">
                  <c:v>3.3389332476932148</c:v>
                </c:pt>
                <c:pt idx="1539">
                  <c:v>3.352480367408829</c:v>
                </c:pt>
                <c:pt idx="1540">
                  <c:v>3.3672298553059208</c:v>
                </c:pt>
                <c:pt idx="1541">
                  <c:v>3.3829375645668582</c:v>
                </c:pt>
                <c:pt idx="1542">
                  <c:v>3.3987073711625286</c:v>
                </c:pt>
                <c:pt idx="1543">
                  <c:v>3.4134913833376275</c:v>
                </c:pt>
                <c:pt idx="1544">
                  <c:v>3.4259078963370562</c:v>
                </c:pt>
                <c:pt idx="1545">
                  <c:v>3.4356673323063402</c:v>
                </c:pt>
                <c:pt idx="1546">
                  <c:v>3.4435900120420655</c:v>
                </c:pt>
                <c:pt idx="1547">
                  <c:v>3.4503900752659615</c:v>
                </c:pt>
                <c:pt idx="1548">
                  <c:v>3.4570347521219302</c:v>
                </c:pt>
                <c:pt idx="1549">
                  <c:v>3.4639366701243675</c:v>
                </c:pt>
                <c:pt idx="1550">
                  <c:v>3.471301080712216</c:v>
                </c:pt>
                <c:pt idx="1551">
                  <c:v>3.4791574947467403</c:v>
                </c:pt>
                <c:pt idx="1552">
                  <c:v>3.4873068869228816</c:v>
                </c:pt>
                <c:pt idx="1553">
                  <c:v>3.4955584219939522</c:v>
                </c:pt>
                <c:pt idx="1554">
                  <c:v>3.5039000106530982</c:v>
                </c:pt>
                <c:pt idx="1555">
                  <c:v>3.5127670740344019</c:v>
                </c:pt>
                <c:pt idx="1556">
                  <c:v>3.5223943834578155</c:v>
                </c:pt>
                <c:pt idx="1557">
                  <c:v>3.5328249722296401</c:v>
                </c:pt>
                <c:pt idx="1558">
                  <c:v>3.5443088052481158</c:v>
                </c:pt>
                <c:pt idx="1559">
                  <c:v>3.5569204498641143</c:v>
                </c:pt>
                <c:pt idx="1560">
                  <c:v>3.5700334097785946</c:v>
                </c:pt>
                <c:pt idx="1561">
                  <c:v>3.5834300246771882</c:v>
                </c:pt>
                <c:pt idx="1562">
                  <c:v>3.5971139347853542</c:v>
                </c:pt>
                <c:pt idx="1563">
                  <c:v>3.6113241840919748</c:v>
                </c:pt>
                <c:pt idx="1564">
                  <c:v>3.6260905650029498</c:v>
                </c:pt>
                <c:pt idx="1565">
                  <c:v>3.6411820338148071</c:v>
                </c:pt>
                <c:pt idx="1566">
                  <c:v>3.6568495478512655</c:v>
                </c:pt>
                <c:pt idx="1567">
                  <c:v>3.672624154442087</c:v>
                </c:pt>
                <c:pt idx="1568">
                  <c:v>3.6879551491698384</c:v>
                </c:pt>
                <c:pt idx="1569">
                  <c:v>3.7030638476193629</c:v>
                </c:pt>
                <c:pt idx="1570">
                  <c:v>3.7179216648229181</c:v>
                </c:pt>
                <c:pt idx="1571">
                  <c:v>3.7325006985869851</c:v>
                </c:pt>
                <c:pt idx="1572">
                  <c:v>3.7467737631197728</c:v>
                </c:pt>
                <c:pt idx="1573">
                  <c:v>3.7601776213871538</c:v>
                </c:pt>
                <c:pt idx="1574">
                  <c:v>3.7723735288893647</c:v>
                </c:pt>
                <c:pt idx="1575">
                  <c:v>3.7835847388733108</c:v>
                </c:pt>
                <c:pt idx="1576">
                  <c:v>3.7934984190023284</c:v>
                </c:pt>
                <c:pt idx="1577">
                  <c:v>3.8020641735202272</c:v>
                </c:pt>
                <c:pt idx="1578">
                  <c:v>3.8095265370983187</c:v>
                </c:pt>
                <c:pt idx="1579">
                  <c:v>3.8164064811787055</c:v>
                </c:pt>
                <c:pt idx="1580">
                  <c:v>3.8227068024278212</c:v>
                </c:pt>
                <c:pt idx="1581">
                  <c:v>3.8286771699654851</c:v>
                </c:pt>
                <c:pt idx="1582">
                  <c:v>3.834331651264014</c:v>
                </c:pt>
                <c:pt idx="1583">
                  <c:v>3.8391144998097495</c:v>
                </c:pt>
                <c:pt idx="1584">
                  <c:v>3.8432905260782153</c:v>
                </c:pt>
                <c:pt idx="1585">
                  <c:v>3.84685714400517</c:v>
                </c:pt>
                <c:pt idx="1586">
                  <c:v>3.8498134791238177</c:v>
                </c:pt>
                <c:pt idx="1587">
                  <c:v>3.8524206605402118</c:v>
                </c:pt>
                <c:pt idx="1588">
                  <c:v>3.8552008063331149</c:v>
                </c:pt>
                <c:pt idx="1589">
                  <c:v>3.858671955928243</c:v>
                </c:pt>
                <c:pt idx="1590">
                  <c:v>3.8628428991124899</c:v>
                </c:pt>
                <c:pt idx="1591">
                  <c:v>3.8677154303739685</c:v>
                </c:pt>
                <c:pt idx="1592">
                  <c:v>3.8730515953581737</c:v>
                </c:pt>
                <c:pt idx="1593">
                  <c:v>3.8788481197105913</c:v>
                </c:pt>
                <c:pt idx="1594">
                  <c:v>3.8851245888970611</c:v>
                </c:pt>
                <c:pt idx="1595">
                  <c:v>3.8908770922214218</c:v>
                </c:pt>
                <c:pt idx="1596">
                  <c:v>3.8960864819518708</c:v>
                </c:pt>
                <c:pt idx="1597">
                  <c:v>3.9005077430316804</c:v>
                </c:pt>
                <c:pt idx="1598">
                  <c:v>3.9038721599233721</c:v>
                </c:pt>
                <c:pt idx="1599">
                  <c:v>3.9066760343869382</c:v>
                </c:pt>
                <c:pt idx="1600">
                  <c:v>3.908919772092935</c:v>
                </c:pt>
                <c:pt idx="1601">
                  <c:v>3.9108467992074241</c:v>
                </c:pt>
                <c:pt idx="1602">
                  <c:v>3.9131803070688447</c:v>
                </c:pt>
                <c:pt idx="1603">
                  <c:v>3.9164033199159372</c:v>
                </c:pt>
                <c:pt idx="1604">
                  <c:v>3.9202848275059359</c:v>
                </c:pt>
                <c:pt idx="1605">
                  <c:v>3.9250617853395826</c:v>
                </c:pt>
                <c:pt idx="1606">
                  <c:v>3.9305228102515604</c:v>
                </c:pt>
                <c:pt idx="1607">
                  <c:v>3.9364312909367127</c:v>
                </c:pt>
                <c:pt idx="1608">
                  <c:v>3.9428078223548897</c:v>
                </c:pt>
                <c:pt idx="1609">
                  <c:v>3.9496524045060917</c:v>
                </c:pt>
                <c:pt idx="1610">
                  <c:v>3.956754692063817</c:v>
                </c:pt>
                <c:pt idx="1611">
                  <c:v>3.9641035279957211</c:v>
                </c:pt>
                <c:pt idx="1612">
                  <c:v>3.9721947411655103</c:v>
                </c:pt>
                <c:pt idx="1613">
                  <c:v>3.9810459371055149</c:v>
                </c:pt>
                <c:pt idx="1614">
                  <c:v>3.9906911384583004</c:v>
                </c:pt>
                <c:pt idx="1615">
                  <c:v>4.0011538325444294</c:v>
                </c:pt>
                <c:pt idx="1616">
                  <c:v>4.0127167007174958</c:v>
                </c:pt>
                <c:pt idx="1617">
                  <c:v>4.0251874791578031</c:v>
                </c:pt>
                <c:pt idx="1618">
                  <c:v>4.0383541102439491</c:v>
                </c:pt>
                <c:pt idx="1619">
                  <c:v>4.0515004783156421</c:v>
                </c:pt>
                <c:pt idx="1620">
                  <c:v>4.0640857215627362</c:v>
                </c:pt>
                <c:pt idx="1621">
                  <c:v>4.0760807005472772</c:v>
                </c:pt>
                <c:pt idx="1622">
                  <c:v>4.0871864443440424</c:v>
                </c:pt>
                <c:pt idx="1623">
                  <c:v>4.0968465060297126</c:v>
                </c:pt>
                <c:pt idx="1624">
                  <c:v>4.1047354583092153</c:v>
                </c:pt>
                <c:pt idx="1625">
                  <c:v>4.1110697690637688</c:v>
                </c:pt>
                <c:pt idx="1626">
                  <c:v>4.1150530419656528</c:v>
                </c:pt>
                <c:pt idx="1627">
                  <c:v>4.1164024743597265</c:v>
                </c:pt>
                <c:pt idx="1628">
                  <c:v>4.1164024743597265</c:v>
                </c:pt>
                <c:pt idx="1629">
                  <c:v>4.1164024743597265</c:v>
                </c:pt>
                <c:pt idx="1630">
                  <c:v>4.1164024743597265</c:v>
                </c:pt>
                <c:pt idx="1631">
                  <c:v>4.1164024743597265</c:v>
                </c:pt>
                <c:pt idx="1632">
                  <c:v>4.117681446234843</c:v>
                </c:pt>
                <c:pt idx="1633">
                  <c:v>4.1212411605495003</c:v>
                </c:pt>
                <c:pt idx="1634">
                  <c:v>4.1266405753900521</c:v>
                </c:pt>
                <c:pt idx="1635">
                  <c:v>4.1327285434475112</c:v>
                </c:pt>
                <c:pt idx="1636">
                  <c:v>4.1388165115049702</c:v>
                </c:pt>
                <c:pt idx="1637">
                  <c:v>4.1441955059741886</c:v>
                </c:pt>
                <c:pt idx="1638">
                  <c:v>4.1488478522560657</c:v>
                </c:pt>
                <c:pt idx="1639">
                  <c:v>4.1530000280243664</c:v>
                </c:pt>
                <c:pt idx="1640">
                  <c:v>4.1571074197558939</c:v>
                </c:pt>
                <c:pt idx="1641">
                  <c:v>4.161866774420389</c:v>
                </c:pt>
                <c:pt idx="1642">
                  <c:v>4.1677507912894738</c:v>
                </c:pt>
                <c:pt idx="1643">
                  <c:v>4.1752481125280978</c:v>
                </c:pt>
                <c:pt idx="1644">
                  <c:v>4.1841867397920334</c:v>
                </c:pt>
                <c:pt idx="1645">
                  <c:v>4.1943785656142865</c:v>
                </c:pt>
                <c:pt idx="1646">
                  <c:v>4.2056538450491852</c:v>
                </c:pt>
                <c:pt idx="1647">
                  <c:v>4.2178122469219748</c:v>
                </c:pt>
                <c:pt idx="1648">
                  <c:v>4.2309049718455096</c:v>
                </c:pt>
                <c:pt idx="1649">
                  <c:v>4.2444856837341209</c:v>
                </c:pt>
                <c:pt idx="1650">
                  <c:v>4.2583182454055608</c:v>
                </c:pt>
                <c:pt idx="1651">
                  <c:v>4.2719089531469274</c:v>
                </c:pt>
                <c:pt idx="1652">
                  <c:v>4.2849622416331661</c:v>
                </c:pt>
                <c:pt idx="1653">
                  <c:v>4.2977009978660643</c:v>
                </c:pt>
                <c:pt idx="1654">
                  <c:v>4.3098449612471228</c:v>
                </c:pt>
                <c:pt idx="1655">
                  <c:v>4.3216076698989792</c:v>
                </c:pt>
                <c:pt idx="1656">
                  <c:v>4.3335013916864069</c:v>
                </c:pt>
                <c:pt idx="1657">
                  <c:v>4.3455271596463616</c:v>
                </c:pt>
                <c:pt idx="1658">
                  <c:v>4.3576860138432592</c:v>
                </c:pt>
                <c:pt idx="1659">
                  <c:v>4.3699790013689794</c:v>
                </c:pt>
                <c:pt idx="1660">
                  <c:v>4.3824071763428636</c:v>
                </c:pt>
                <c:pt idx="1661">
                  <c:v>4.3947036386634304</c:v>
                </c:pt>
                <c:pt idx="1662">
                  <c:v>4.4071186519610199</c:v>
                </c:pt>
                <c:pt idx="1663">
                  <c:v>4.4196701595420924</c:v>
                </c:pt>
                <c:pt idx="1664">
                  <c:v>4.4317963679637682</c:v>
                </c:pt>
                <c:pt idx="1665">
                  <c:v>4.4437495939706446</c:v>
                </c:pt>
                <c:pt idx="1666">
                  <c:v>4.4552523543058191</c:v>
                </c:pt>
                <c:pt idx="1667">
                  <c:v>4.4662679856182139</c:v>
                </c:pt>
                <c:pt idx="1668">
                  <c:v>4.477070453979378</c:v>
                </c:pt>
                <c:pt idx="1669">
                  <c:v>4.4876426050799667</c:v>
                </c:pt>
                <c:pt idx="1670">
                  <c:v>4.497983272513606</c:v>
                </c:pt>
                <c:pt idx="1671">
                  <c:v>4.5077969971597884</c:v>
                </c:pt>
                <c:pt idx="1672">
                  <c:v>4.5173466153815216</c:v>
                </c:pt>
                <c:pt idx="1673">
                  <c:v>4.5269111239607476</c:v>
                </c:pt>
                <c:pt idx="1674">
                  <c:v>4.536210899821091</c:v>
                </c:pt>
                <c:pt idx="1675">
                  <c:v>4.5452310352011107</c:v>
                </c:pt>
                <c:pt idx="1676">
                  <c:v>4.5539715301008066</c:v>
                </c:pt>
                <c:pt idx="1677">
                  <c:v>4.5621389380927546</c:v>
                </c:pt>
                <c:pt idx="1678">
                  <c:v>4.5697208276051926</c:v>
                </c:pt>
                <c:pt idx="1679">
                  <c:v>4.5769845117370433</c:v>
                </c:pt>
                <c:pt idx="1680">
                  <c:v>4.5842091258979227</c:v>
                </c:pt>
                <c:pt idx="1681">
                  <c:v>4.5919488179869408</c:v>
                </c:pt>
                <c:pt idx="1682">
                  <c:v>4.600505459722334</c:v>
                </c:pt>
                <c:pt idx="1683">
                  <c:v>4.6098924287468224</c:v>
                </c:pt>
                <c:pt idx="1684">
                  <c:v>4.6204176806192176</c:v>
                </c:pt>
                <c:pt idx="1685">
                  <c:v>4.631561695273799</c:v>
                </c:pt>
                <c:pt idx="1686">
                  <c:v>4.6427703168785719</c:v>
                </c:pt>
                <c:pt idx="1687">
                  <c:v>4.6540438234575134</c:v>
                </c:pt>
                <c:pt idx="1688">
                  <c:v>4.6648210093236973</c:v>
                </c:pt>
                <c:pt idx="1689">
                  <c:v>4.6750676344987996</c:v>
                </c:pt>
                <c:pt idx="1690">
                  <c:v>4.6850636298810278</c:v>
                </c:pt>
                <c:pt idx="1691">
                  <c:v>4.6947930840729546</c:v>
                </c:pt>
                <c:pt idx="1692">
                  <c:v>4.7045376383756521</c:v>
                </c:pt>
                <c:pt idx="1693">
                  <c:v>4.7142973103577761</c:v>
                </c:pt>
                <c:pt idx="1694">
                  <c:v>4.7240721176017084</c:v>
                </c:pt>
                <c:pt idx="1695">
                  <c:v>4.7338620777035549</c:v>
                </c:pt>
                <c:pt idx="1696">
                  <c:v>4.7436672082731484</c:v>
                </c:pt>
                <c:pt idx="1697">
                  <c:v>4.7534875269340464</c:v>
                </c:pt>
                <c:pt idx="1698">
                  <c:v>4.7630396646744408</c:v>
                </c:pt>
                <c:pt idx="1699">
                  <c:v>4.7720250291166533</c:v>
                </c:pt>
                <c:pt idx="1700">
                  <c:v>4.7804295163464383</c:v>
                </c:pt>
                <c:pt idx="1701">
                  <c:v>4.7885231230853735</c:v>
                </c:pt>
                <c:pt idx="1702">
                  <c:v>4.7965890860590106</c:v>
                </c:pt>
                <c:pt idx="1703">
                  <c:v>4.8043456314878625</c:v>
                </c:pt>
                <c:pt idx="1704">
                  <c:v>4.8120616094793229</c:v>
                </c:pt>
                <c:pt idx="1705">
                  <c:v>4.8200313723988337</c:v>
                </c:pt>
                <c:pt idx="1706">
                  <c:v>4.8279738071712002</c:v>
                </c:pt>
                <c:pt idx="1707">
                  <c:v>4.8361688444750213</c:v>
                </c:pt>
                <c:pt idx="1708">
                  <c:v>4.8446296988943924</c:v>
                </c:pt>
                <c:pt idx="1709">
                  <c:v>4.8530765270037959</c:v>
                </c:pt>
                <c:pt idx="1710">
                  <c:v>4.862067745716355</c:v>
                </c:pt>
                <c:pt idx="1711">
                  <c:v>4.871632254295581</c:v>
                </c:pt>
                <c:pt idx="1712">
                  <c:v>4.881491311116573</c:v>
                </c:pt>
                <c:pt idx="1713">
                  <c:v>4.89194083886506</c:v>
                </c:pt>
                <c:pt idx="1714">
                  <c:v>4.9027180247312439</c:v>
                </c:pt>
                <c:pt idx="1715">
                  <c:v>4.9138243482690607</c:v>
                </c:pt>
                <c:pt idx="1716">
                  <c:v>4.9252777292596726</c:v>
                </c:pt>
                <c:pt idx="1717">
                  <c:v>4.9370802119241288</c:v>
                </c:pt>
                <c:pt idx="1718">
                  <c:v>4.9492508806798359</c:v>
                </c:pt>
                <c:pt idx="1719">
                  <c:v>4.9617923818032503</c:v>
                </c:pt>
                <c:pt idx="1720">
                  <c:v>4.9744383467579816</c:v>
                </c:pt>
                <c:pt idx="1721">
                  <c:v>4.9865962680312457</c:v>
                </c:pt>
                <c:pt idx="1722">
                  <c:v>4.9979567582099023</c:v>
                </c:pt>
                <c:pt idx="1723">
                  <c:v>5.0084829832775473</c:v>
                </c:pt>
                <c:pt idx="1724">
                  <c:v>5.0181571064919055</c:v>
                </c:pt>
                <c:pt idx="1725">
                  <c:v>5.0260812868064644</c:v>
                </c:pt>
                <c:pt idx="1726">
                  <c:v>5.0316320017072798</c:v>
                </c:pt>
                <c:pt idx="1727">
                  <c:v>5.0345006004561226</c:v>
                </c:pt>
                <c:pt idx="1728">
                  <c:v>5.0345006004561226</c:v>
                </c:pt>
                <c:pt idx="1729">
                  <c:v>5.0345006004561226</c:v>
                </c:pt>
                <c:pt idx="1730">
                  <c:v>5.0345006004561226</c:v>
                </c:pt>
                <c:pt idx="1731">
                  <c:v>5.0345006004561226</c:v>
                </c:pt>
                <c:pt idx="1732">
                  <c:v>5.0345006004561226</c:v>
                </c:pt>
                <c:pt idx="1733">
                  <c:v>5.0345006004561226</c:v>
                </c:pt>
                <c:pt idx="1734">
                  <c:v>5.0345006004561226</c:v>
                </c:pt>
                <c:pt idx="1735">
                  <c:v>5.0345006004561226</c:v>
                </c:pt>
                <c:pt idx="1736">
                  <c:v>5.0345006004561226</c:v>
                </c:pt>
                <c:pt idx="1737">
                  <c:v>5.0345006004561226</c:v>
                </c:pt>
                <c:pt idx="1738">
                  <c:v>5.0345006004561226</c:v>
                </c:pt>
                <c:pt idx="1739">
                  <c:v>5.0345006004561226</c:v>
                </c:pt>
                <c:pt idx="1740">
                  <c:v>5.0345006004561226</c:v>
                </c:pt>
                <c:pt idx="1741">
                  <c:v>5.0345006004561226</c:v>
                </c:pt>
                <c:pt idx="1742">
                  <c:v>5.0345006004561226</c:v>
                </c:pt>
                <c:pt idx="1743">
                  <c:v>5.0347301537827569</c:v>
                </c:pt>
                <c:pt idx="1744">
                  <c:v>5.0355382946953959</c:v>
                </c:pt>
                <c:pt idx="1745">
                  <c:v>5.0365041423447918</c:v>
                </c:pt>
                <c:pt idx="1746">
                  <c:v>5.0374200801845079</c:v>
                </c:pt>
                <c:pt idx="1747">
                  <c:v>5.0386919681689353</c:v>
                </c:pt>
                <c:pt idx="1748">
                  <c:v>5.0403233897629871</c:v>
                </c:pt>
                <c:pt idx="1749">
                  <c:v>5.0423080927287005</c:v>
                </c:pt>
                <c:pt idx="1750">
                  <c:v>5.0448498171600127</c:v>
                </c:pt>
                <c:pt idx="1751">
                  <c:v>5.0475554895155836</c:v>
                </c:pt>
                <c:pt idx="1752">
                  <c:v>5.0502279704008828</c:v>
                </c:pt>
                <c:pt idx="1753">
                  <c:v>5.0528675638360072</c:v>
                </c:pt>
                <c:pt idx="1754">
                  <c:v>5.0554745721253642</c:v>
                </c:pt>
                <c:pt idx="1755">
                  <c:v>5.0580492958576722</c:v>
                </c:pt>
                <c:pt idx="1756">
                  <c:v>5.0605920339059605</c:v>
                </c:pt>
                <c:pt idx="1757">
                  <c:v>5.0629133509976576</c:v>
                </c:pt>
                <c:pt idx="1758">
                  <c:v>5.0651983538665508</c:v>
                </c:pt>
                <c:pt idx="1759">
                  <c:v>5.0674534177300323</c:v>
                </c:pt>
                <c:pt idx="1760">
                  <c:v>5.0694869533755123</c:v>
                </c:pt>
                <c:pt idx="1761">
                  <c:v>5.0714866862773116</c:v>
                </c:pt>
                <c:pt idx="1762">
                  <c:v>5.0734530305066849</c:v>
                </c:pt>
                <c:pt idx="1763">
                  <c:v>5.0753863971701758</c:v>
                </c:pt>
                <c:pt idx="1764">
                  <c:v>5.0771064968573185</c:v>
                </c:pt>
                <c:pt idx="1765">
                  <c:v>5.0782531882771904</c:v>
                </c:pt>
                <c:pt idx="1766">
                  <c:v>5.0782973890688003</c:v>
                </c:pt>
                <c:pt idx="1767">
                  <c:v>5.0782973890688003</c:v>
                </c:pt>
                <c:pt idx="1768">
                  <c:v>5.0782973890688003</c:v>
                </c:pt>
                <c:pt idx="1769">
                  <c:v>5.0782973890688003</c:v>
                </c:pt>
                <c:pt idx="1770">
                  <c:v>5.0782973890688003</c:v>
                </c:pt>
                <c:pt idx="1771">
                  <c:v>5.0782973890688003</c:v>
                </c:pt>
                <c:pt idx="1772">
                  <c:v>5.0782973890688003</c:v>
                </c:pt>
                <c:pt idx="1773">
                  <c:v>5.0782973890688003</c:v>
                </c:pt>
                <c:pt idx="1774">
                  <c:v>5.0782973890688003</c:v>
                </c:pt>
                <c:pt idx="1775">
                  <c:v>5.0782973890688003</c:v>
                </c:pt>
                <c:pt idx="1776">
                  <c:v>5.0782973890688003</c:v>
                </c:pt>
                <c:pt idx="1777">
                  <c:v>5.0782973890688003</c:v>
                </c:pt>
                <c:pt idx="1778">
                  <c:v>5.0782973890688003</c:v>
                </c:pt>
                <c:pt idx="1779">
                  <c:v>5.0782973890688003</c:v>
                </c:pt>
                <c:pt idx="1780">
                  <c:v>5.0782973890688003</c:v>
                </c:pt>
                <c:pt idx="1781">
                  <c:v>5.0782973890688003</c:v>
                </c:pt>
                <c:pt idx="1782">
                  <c:v>5.0782973890688003</c:v>
                </c:pt>
                <c:pt idx="1783">
                  <c:v>5.0782973890688003</c:v>
                </c:pt>
                <c:pt idx="1784">
                  <c:v>5.0782973890688003</c:v>
                </c:pt>
                <c:pt idx="1785">
                  <c:v>5.0782973890688003</c:v>
                </c:pt>
                <c:pt idx="1786">
                  <c:v>5.0782973890688003</c:v>
                </c:pt>
                <c:pt idx="1787">
                  <c:v>5.0782973890688003</c:v>
                </c:pt>
                <c:pt idx="1788">
                  <c:v>5.0782973890688003</c:v>
                </c:pt>
                <c:pt idx="1789">
                  <c:v>5.0782973890688003</c:v>
                </c:pt>
                <c:pt idx="1790">
                  <c:v>5.0782973890688003</c:v>
                </c:pt>
                <c:pt idx="1791">
                  <c:v>5.0782973890688003</c:v>
                </c:pt>
                <c:pt idx="1792">
                  <c:v>5.0782973890688003</c:v>
                </c:pt>
                <c:pt idx="1793">
                  <c:v>5.0782973890688003</c:v>
                </c:pt>
                <c:pt idx="1794">
                  <c:v>5.0782973890688003</c:v>
                </c:pt>
                <c:pt idx="1795">
                  <c:v>5.0782973890688003</c:v>
                </c:pt>
                <c:pt idx="1796">
                  <c:v>5.0782973890688003</c:v>
                </c:pt>
                <c:pt idx="1797">
                  <c:v>5.0782973890688003</c:v>
                </c:pt>
                <c:pt idx="1798">
                  <c:v>5.0782973890688003</c:v>
                </c:pt>
                <c:pt idx="1799">
                  <c:v>5.0782973890688003</c:v>
                </c:pt>
                <c:pt idx="1800">
                  <c:v>5.0782973890688003</c:v>
                </c:pt>
              </c:numCache>
            </c:numRef>
          </c:yVal>
          <c:smooth val="1"/>
          <c:extLst xmlns:c16r2="http://schemas.microsoft.com/office/drawing/2015/06/chart">
            <c:ext xmlns:c16="http://schemas.microsoft.com/office/drawing/2014/chart" uri="{C3380CC4-5D6E-409C-BE32-E72D297353CC}">
              <c16:uniqueId val="{00000000-94CA-443F-B615-50E85D8E0E19}"/>
            </c:ext>
          </c:extLst>
        </c:ser>
        <c:ser>
          <c:idx val="1"/>
          <c:order val="1"/>
          <c:tx>
            <c:v>regenerative energy</c:v>
          </c:tx>
          <c:spPr>
            <a:ln w="19050" cap="rnd">
              <a:solidFill>
                <a:schemeClr val="accent2"/>
              </a:solidFill>
              <a:round/>
            </a:ln>
            <a:effectLst/>
          </c:spPr>
          <c:marker>
            <c:symbol val="none"/>
          </c:marker>
          <c:yVal>
            <c:numRef>
              <c:f>WLTC_class_3!$AB$3:$AB$1808</c:f>
              <c:numCache>
                <c:formatCode>General</c:formatCode>
                <c:ptCount val="1806"/>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2.0238446433092034E-5</c:v>
                </c:pt>
                <c:pt idx="37">
                  <c:v>1.1750410424596156E-3</c:v>
                </c:pt>
                <c:pt idx="38">
                  <c:v>2.8551062317898248E-3</c:v>
                </c:pt>
                <c:pt idx="39">
                  <c:v>4.2655759804052212E-3</c:v>
                </c:pt>
                <c:pt idx="40">
                  <c:v>5.3714971907527186E-3</c:v>
                </c:pt>
                <c:pt idx="41">
                  <c:v>6.7168462045287952E-3</c:v>
                </c:pt>
                <c:pt idx="42">
                  <c:v>8.4219784395296506E-3</c:v>
                </c:pt>
                <c:pt idx="43">
                  <c:v>9.7974175733220852E-3</c:v>
                </c:pt>
                <c:pt idx="44">
                  <c:v>1.0406756605171159E-2</c:v>
                </c:pt>
                <c:pt idx="45">
                  <c:v>1.0451136185672364E-2</c:v>
                </c:pt>
                <c:pt idx="46">
                  <c:v>1.0451136185672364E-2</c:v>
                </c:pt>
                <c:pt idx="47">
                  <c:v>1.0535005951678344E-2</c:v>
                </c:pt>
                <c:pt idx="48">
                  <c:v>1.0556599559844049E-2</c:v>
                </c:pt>
                <c:pt idx="49">
                  <c:v>1.0556599559844049E-2</c:v>
                </c:pt>
                <c:pt idx="50">
                  <c:v>1.0556599559844049E-2</c:v>
                </c:pt>
                <c:pt idx="51">
                  <c:v>1.0651322421196827E-2</c:v>
                </c:pt>
                <c:pt idx="52">
                  <c:v>1.1103104809546266E-2</c:v>
                </c:pt>
                <c:pt idx="53">
                  <c:v>1.1384151911184894E-2</c:v>
                </c:pt>
                <c:pt idx="54">
                  <c:v>1.1384151911184894E-2</c:v>
                </c:pt>
                <c:pt idx="55">
                  <c:v>1.1384151911184894E-2</c:v>
                </c:pt>
                <c:pt idx="56">
                  <c:v>1.1384151911184894E-2</c:v>
                </c:pt>
                <c:pt idx="57">
                  <c:v>1.1384151911184894E-2</c:v>
                </c:pt>
                <c:pt idx="58">
                  <c:v>1.1384151911184894E-2</c:v>
                </c:pt>
                <c:pt idx="59">
                  <c:v>1.1384151911184894E-2</c:v>
                </c:pt>
                <c:pt idx="60">
                  <c:v>1.1384151911184894E-2</c:v>
                </c:pt>
                <c:pt idx="61">
                  <c:v>1.1384151911184894E-2</c:v>
                </c:pt>
                <c:pt idx="62">
                  <c:v>1.1384151911184894E-2</c:v>
                </c:pt>
                <c:pt idx="63">
                  <c:v>1.1384151911184894E-2</c:v>
                </c:pt>
                <c:pt idx="64">
                  <c:v>1.1384151911184894E-2</c:v>
                </c:pt>
                <c:pt idx="65">
                  <c:v>1.1384151911184894E-2</c:v>
                </c:pt>
                <c:pt idx="66">
                  <c:v>1.1384151911184894E-2</c:v>
                </c:pt>
                <c:pt idx="67">
                  <c:v>1.1384151911184894E-2</c:v>
                </c:pt>
                <c:pt idx="68">
                  <c:v>1.1384151911184894E-2</c:v>
                </c:pt>
                <c:pt idx="69">
                  <c:v>1.1384151911184894E-2</c:v>
                </c:pt>
                <c:pt idx="70">
                  <c:v>1.1384151911184894E-2</c:v>
                </c:pt>
                <c:pt idx="71">
                  <c:v>1.1384151911184894E-2</c:v>
                </c:pt>
                <c:pt idx="72">
                  <c:v>1.1384151911184894E-2</c:v>
                </c:pt>
                <c:pt idx="73">
                  <c:v>1.1384151911184894E-2</c:v>
                </c:pt>
                <c:pt idx="74">
                  <c:v>1.1384151911184894E-2</c:v>
                </c:pt>
                <c:pt idx="75">
                  <c:v>1.1384151911184894E-2</c:v>
                </c:pt>
                <c:pt idx="76">
                  <c:v>1.1384151911184894E-2</c:v>
                </c:pt>
                <c:pt idx="77">
                  <c:v>1.1384151911184894E-2</c:v>
                </c:pt>
                <c:pt idx="78">
                  <c:v>1.1384151911184894E-2</c:v>
                </c:pt>
                <c:pt idx="79">
                  <c:v>1.1384151911184894E-2</c:v>
                </c:pt>
                <c:pt idx="80">
                  <c:v>1.1384151911184894E-2</c:v>
                </c:pt>
                <c:pt idx="81">
                  <c:v>1.1384151911184894E-2</c:v>
                </c:pt>
                <c:pt idx="82">
                  <c:v>1.1384151911184894E-2</c:v>
                </c:pt>
                <c:pt idx="83">
                  <c:v>1.1384151911184894E-2</c:v>
                </c:pt>
                <c:pt idx="84">
                  <c:v>1.1384151911184894E-2</c:v>
                </c:pt>
                <c:pt idx="85">
                  <c:v>1.1384151911184894E-2</c:v>
                </c:pt>
                <c:pt idx="86">
                  <c:v>1.1384151911184894E-2</c:v>
                </c:pt>
                <c:pt idx="87">
                  <c:v>1.1384151911184894E-2</c:v>
                </c:pt>
                <c:pt idx="88">
                  <c:v>1.1754825993459894E-2</c:v>
                </c:pt>
                <c:pt idx="89">
                  <c:v>1.3523059356553135E-2</c:v>
                </c:pt>
                <c:pt idx="90">
                  <c:v>1.5910766074930333E-2</c:v>
                </c:pt>
                <c:pt idx="91">
                  <c:v>1.7934318567694393E-2</c:v>
                </c:pt>
                <c:pt idx="92">
                  <c:v>1.9052072520442165E-2</c:v>
                </c:pt>
                <c:pt idx="93">
                  <c:v>1.956652982759028E-2</c:v>
                </c:pt>
                <c:pt idx="94">
                  <c:v>2.0014734875738429E-2</c:v>
                </c:pt>
                <c:pt idx="95">
                  <c:v>2.0461115076110425E-2</c:v>
                </c:pt>
                <c:pt idx="96">
                  <c:v>2.0702989967957511E-2</c:v>
                </c:pt>
                <c:pt idx="97">
                  <c:v>2.0780851421090846E-2</c:v>
                </c:pt>
                <c:pt idx="98">
                  <c:v>2.0828453035631963E-2</c:v>
                </c:pt>
                <c:pt idx="99">
                  <c:v>2.0828453035631963E-2</c:v>
                </c:pt>
                <c:pt idx="100">
                  <c:v>2.0828453035631963E-2</c:v>
                </c:pt>
                <c:pt idx="101">
                  <c:v>2.0828453035631963E-2</c:v>
                </c:pt>
                <c:pt idx="102">
                  <c:v>2.0828453035631963E-2</c:v>
                </c:pt>
                <c:pt idx="103">
                  <c:v>2.0828453035631963E-2</c:v>
                </c:pt>
                <c:pt idx="104">
                  <c:v>2.0828453035631963E-2</c:v>
                </c:pt>
                <c:pt idx="105">
                  <c:v>2.0828453035631963E-2</c:v>
                </c:pt>
                <c:pt idx="106">
                  <c:v>2.0828453035631963E-2</c:v>
                </c:pt>
                <c:pt idx="107">
                  <c:v>2.0828453035631963E-2</c:v>
                </c:pt>
                <c:pt idx="108">
                  <c:v>2.0828453035631963E-2</c:v>
                </c:pt>
                <c:pt idx="109">
                  <c:v>2.0828453035631963E-2</c:v>
                </c:pt>
                <c:pt idx="110">
                  <c:v>2.0828453035631963E-2</c:v>
                </c:pt>
                <c:pt idx="111">
                  <c:v>2.0828453035631963E-2</c:v>
                </c:pt>
                <c:pt idx="112">
                  <c:v>2.0828453035631963E-2</c:v>
                </c:pt>
                <c:pt idx="113">
                  <c:v>2.0828453035631963E-2</c:v>
                </c:pt>
                <c:pt idx="114">
                  <c:v>2.0828453035631963E-2</c:v>
                </c:pt>
                <c:pt idx="115">
                  <c:v>2.0828453035631963E-2</c:v>
                </c:pt>
                <c:pt idx="116">
                  <c:v>2.0828453035631963E-2</c:v>
                </c:pt>
                <c:pt idx="117">
                  <c:v>2.0828453035631963E-2</c:v>
                </c:pt>
                <c:pt idx="118">
                  <c:v>2.0828453035631963E-2</c:v>
                </c:pt>
                <c:pt idx="119">
                  <c:v>2.0828453035631963E-2</c:v>
                </c:pt>
                <c:pt idx="120">
                  <c:v>2.0828453035631963E-2</c:v>
                </c:pt>
                <c:pt idx="121">
                  <c:v>2.0828453035631963E-2</c:v>
                </c:pt>
                <c:pt idx="122">
                  <c:v>2.0828453035631963E-2</c:v>
                </c:pt>
                <c:pt idx="123">
                  <c:v>2.0828453035631963E-2</c:v>
                </c:pt>
                <c:pt idx="124">
                  <c:v>2.0828453035631963E-2</c:v>
                </c:pt>
                <c:pt idx="125">
                  <c:v>2.0828453035631963E-2</c:v>
                </c:pt>
                <c:pt idx="126">
                  <c:v>2.0828453035631963E-2</c:v>
                </c:pt>
                <c:pt idx="127">
                  <c:v>2.0828453035631963E-2</c:v>
                </c:pt>
                <c:pt idx="128">
                  <c:v>2.0828453035631963E-2</c:v>
                </c:pt>
                <c:pt idx="129">
                  <c:v>2.0828453035631963E-2</c:v>
                </c:pt>
                <c:pt idx="130">
                  <c:v>2.0828453035631963E-2</c:v>
                </c:pt>
                <c:pt idx="131">
                  <c:v>2.0828453035631963E-2</c:v>
                </c:pt>
                <c:pt idx="132">
                  <c:v>2.0828453035631963E-2</c:v>
                </c:pt>
                <c:pt idx="133">
                  <c:v>2.0828453035631963E-2</c:v>
                </c:pt>
                <c:pt idx="134">
                  <c:v>2.0828453035631963E-2</c:v>
                </c:pt>
                <c:pt idx="135">
                  <c:v>2.0828453035631963E-2</c:v>
                </c:pt>
                <c:pt idx="136">
                  <c:v>2.0828453035631963E-2</c:v>
                </c:pt>
                <c:pt idx="137">
                  <c:v>2.0828453035631963E-2</c:v>
                </c:pt>
                <c:pt idx="138">
                  <c:v>2.0828453035631963E-2</c:v>
                </c:pt>
                <c:pt idx="139">
                  <c:v>2.0828453035631963E-2</c:v>
                </c:pt>
                <c:pt idx="140">
                  <c:v>2.0828453035631963E-2</c:v>
                </c:pt>
                <c:pt idx="141">
                  <c:v>2.0828453035631963E-2</c:v>
                </c:pt>
                <c:pt idx="142">
                  <c:v>2.0828453035631963E-2</c:v>
                </c:pt>
                <c:pt idx="143">
                  <c:v>2.0828453035631963E-2</c:v>
                </c:pt>
                <c:pt idx="144">
                  <c:v>2.0828453035631963E-2</c:v>
                </c:pt>
                <c:pt idx="145">
                  <c:v>2.0828453035631963E-2</c:v>
                </c:pt>
                <c:pt idx="146">
                  <c:v>2.0828453035631963E-2</c:v>
                </c:pt>
                <c:pt idx="147">
                  <c:v>2.0828453035631963E-2</c:v>
                </c:pt>
                <c:pt idx="148">
                  <c:v>2.0828453035631963E-2</c:v>
                </c:pt>
                <c:pt idx="149">
                  <c:v>2.0828453035631963E-2</c:v>
                </c:pt>
                <c:pt idx="150">
                  <c:v>2.0828453035631963E-2</c:v>
                </c:pt>
                <c:pt idx="151">
                  <c:v>2.112586024983042E-2</c:v>
                </c:pt>
                <c:pt idx="152">
                  <c:v>2.2613095703264714E-2</c:v>
                </c:pt>
                <c:pt idx="153">
                  <c:v>2.4595552066486694E-2</c:v>
                </c:pt>
                <c:pt idx="154">
                  <c:v>2.6007319608225089E-2</c:v>
                </c:pt>
                <c:pt idx="155">
                  <c:v>2.6531735810573397E-2</c:v>
                </c:pt>
                <c:pt idx="156">
                  <c:v>2.6531735810573397E-2</c:v>
                </c:pt>
                <c:pt idx="157">
                  <c:v>2.6531735810573397E-2</c:v>
                </c:pt>
                <c:pt idx="158">
                  <c:v>2.6531735810573397E-2</c:v>
                </c:pt>
                <c:pt idx="159">
                  <c:v>2.6531735810573397E-2</c:v>
                </c:pt>
                <c:pt idx="160">
                  <c:v>2.6531735810573397E-2</c:v>
                </c:pt>
                <c:pt idx="161">
                  <c:v>2.6531735810573397E-2</c:v>
                </c:pt>
                <c:pt idx="162">
                  <c:v>2.6531735810573397E-2</c:v>
                </c:pt>
                <c:pt idx="163">
                  <c:v>2.6531735810573397E-2</c:v>
                </c:pt>
                <c:pt idx="164">
                  <c:v>2.6531735810573397E-2</c:v>
                </c:pt>
                <c:pt idx="165">
                  <c:v>2.6531735810573397E-2</c:v>
                </c:pt>
                <c:pt idx="166">
                  <c:v>2.6531735810573397E-2</c:v>
                </c:pt>
                <c:pt idx="167">
                  <c:v>2.6531735810573397E-2</c:v>
                </c:pt>
                <c:pt idx="168">
                  <c:v>2.6531735810573397E-2</c:v>
                </c:pt>
                <c:pt idx="169">
                  <c:v>2.6531735810573397E-2</c:v>
                </c:pt>
                <c:pt idx="170">
                  <c:v>2.6531735810573397E-2</c:v>
                </c:pt>
                <c:pt idx="171">
                  <c:v>2.7006802722485158E-2</c:v>
                </c:pt>
                <c:pt idx="172">
                  <c:v>2.8758516804943145E-2</c:v>
                </c:pt>
                <c:pt idx="173">
                  <c:v>3.0839479612894963E-2</c:v>
                </c:pt>
                <c:pt idx="174">
                  <c:v>3.2006096047449313E-2</c:v>
                </c:pt>
                <c:pt idx="175">
                  <c:v>3.2107693223873239E-2</c:v>
                </c:pt>
                <c:pt idx="176">
                  <c:v>3.2107693223873239E-2</c:v>
                </c:pt>
                <c:pt idx="177">
                  <c:v>3.2107693223873239E-2</c:v>
                </c:pt>
                <c:pt idx="178">
                  <c:v>3.2107693223873239E-2</c:v>
                </c:pt>
                <c:pt idx="179">
                  <c:v>3.2107693223873239E-2</c:v>
                </c:pt>
                <c:pt idx="180">
                  <c:v>3.2107693223873239E-2</c:v>
                </c:pt>
                <c:pt idx="181">
                  <c:v>3.2107693223873239E-2</c:v>
                </c:pt>
                <c:pt idx="182">
                  <c:v>3.2107693223873239E-2</c:v>
                </c:pt>
                <c:pt idx="183">
                  <c:v>3.2545615719967044E-2</c:v>
                </c:pt>
                <c:pt idx="184">
                  <c:v>3.339463762761137E-2</c:v>
                </c:pt>
                <c:pt idx="185">
                  <c:v>3.4265406206355126E-2</c:v>
                </c:pt>
                <c:pt idx="186">
                  <c:v>3.4954066250375185E-2</c:v>
                </c:pt>
                <c:pt idx="187">
                  <c:v>3.5415668626174145E-2</c:v>
                </c:pt>
                <c:pt idx="188">
                  <c:v>3.5707913898379816E-2</c:v>
                </c:pt>
                <c:pt idx="189">
                  <c:v>3.5877385008437075E-2</c:v>
                </c:pt>
                <c:pt idx="190">
                  <c:v>3.5942456377254052E-2</c:v>
                </c:pt>
                <c:pt idx="191">
                  <c:v>3.5946312726335403E-2</c:v>
                </c:pt>
                <c:pt idx="192">
                  <c:v>3.5946312726335403E-2</c:v>
                </c:pt>
                <c:pt idx="193">
                  <c:v>3.5946312726335403E-2</c:v>
                </c:pt>
                <c:pt idx="194">
                  <c:v>3.5946312726335403E-2</c:v>
                </c:pt>
                <c:pt idx="195">
                  <c:v>3.5946312726335403E-2</c:v>
                </c:pt>
                <c:pt idx="196">
                  <c:v>3.5946312726335403E-2</c:v>
                </c:pt>
                <c:pt idx="197">
                  <c:v>3.5946312726335403E-2</c:v>
                </c:pt>
                <c:pt idx="198">
                  <c:v>3.5946312726335403E-2</c:v>
                </c:pt>
                <c:pt idx="199">
                  <c:v>3.5946312726335403E-2</c:v>
                </c:pt>
                <c:pt idx="200">
                  <c:v>3.5946312726335403E-2</c:v>
                </c:pt>
                <c:pt idx="201">
                  <c:v>3.5946312726335403E-2</c:v>
                </c:pt>
                <c:pt idx="202">
                  <c:v>3.5946312726335403E-2</c:v>
                </c:pt>
                <c:pt idx="203">
                  <c:v>3.5946312726335403E-2</c:v>
                </c:pt>
                <c:pt idx="204">
                  <c:v>3.5946312726335403E-2</c:v>
                </c:pt>
                <c:pt idx="205">
                  <c:v>3.5946312726335403E-2</c:v>
                </c:pt>
                <c:pt idx="206">
                  <c:v>3.5946312726335403E-2</c:v>
                </c:pt>
                <c:pt idx="207">
                  <c:v>3.5946312726335403E-2</c:v>
                </c:pt>
                <c:pt idx="208">
                  <c:v>3.5946312726335403E-2</c:v>
                </c:pt>
                <c:pt idx="209">
                  <c:v>3.5946312726335403E-2</c:v>
                </c:pt>
                <c:pt idx="210">
                  <c:v>3.5946312726335403E-2</c:v>
                </c:pt>
                <c:pt idx="211">
                  <c:v>3.5946312726335403E-2</c:v>
                </c:pt>
                <c:pt idx="212">
                  <c:v>3.5946312726335403E-2</c:v>
                </c:pt>
                <c:pt idx="213">
                  <c:v>3.5946312726335403E-2</c:v>
                </c:pt>
                <c:pt idx="214">
                  <c:v>3.5946312726335403E-2</c:v>
                </c:pt>
                <c:pt idx="215">
                  <c:v>3.5946312726335403E-2</c:v>
                </c:pt>
                <c:pt idx="216">
                  <c:v>3.5946312726335403E-2</c:v>
                </c:pt>
                <c:pt idx="217">
                  <c:v>3.5946312726335403E-2</c:v>
                </c:pt>
                <c:pt idx="218">
                  <c:v>3.5946312726335403E-2</c:v>
                </c:pt>
                <c:pt idx="219">
                  <c:v>3.5946312726335403E-2</c:v>
                </c:pt>
                <c:pt idx="220">
                  <c:v>3.5946312726335403E-2</c:v>
                </c:pt>
                <c:pt idx="221">
                  <c:v>3.5946312726335403E-2</c:v>
                </c:pt>
                <c:pt idx="222">
                  <c:v>3.5946312726335403E-2</c:v>
                </c:pt>
                <c:pt idx="223">
                  <c:v>3.5946312726335403E-2</c:v>
                </c:pt>
                <c:pt idx="224">
                  <c:v>3.5946312726335403E-2</c:v>
                </c:pt>
                <c:pt idx="225">
                  <c:v>3.5946312726335403E-2</c:v>
                </c:pt>
                <c:pt idx="226">
                  <c:v>3.5946312726335403E-2</c:v>
                </c:pt>
                <c:pt idx="227">
                  <c:v>3.5946312726335403E-2</c:v>
                </c:pt>
                <c:pt idx="228">
                  <c:v>3.5946312726335403E-2</c:v>
                </c:pt>
                <c:pt idx="229">
                  <c:v>3.5946312726335403E-2</c:v>
                </c:pt>
                <c:pt idx="230">
                  <c:v>3.5946312726335403E-2</c:v>
                </c:pt>
                <c:pt idx="231">
                  <c:v>3.5946312726335403E-2</c:v>
                </c:pt>
                <c:pt idx="232">
                  <c:v>3.5946312726335403E-2</c:v>
                </c:pt>
                <c:pt idx="233">
                  <c:v>3.6778579171064918E-2</c:v>
                </c:pt>
                <c:pt idx="234">
                  <c:v>3.7928776913900827E-2</c:v>
                </c:pt>
                <c:pt idx="235">
                  <c:v>3.8617159542411628E-2</c:v>
                </c:pt>
                <c:pt idx="236">
                  <c:v>3.8617159542411628E-2</c:v>
                </c:pt>
                <c:pt idx="237">
                  <c:v>3.8617159542411628E-2</c:v>
                </c:pt>
                <c:pt idx="238">
                  <c:v>3.8874625382614374E-2</c:v>
                </c:pt>
                <c:pt idx="239">
                  <c:v>4.0024419167979351E-2</c:v>
                </c:pt>
                <c:pt idx="240">
                  <c:v>4.1731159484370138E-2</c:v>
                </c:pt>
                <c:pt idx="241">
                  <c:v>4.3077594290355972E-2</c:v>
                </c:pt>
                <c:pt idx="242">
                  <c:v>4.4240824636501697E-2</c:v>
                </c:pt>
                <c:pt idx="243">
                  <c:v>4.549474860322409E-2</c:v>
                </c:pt>
                <c:pt idx="244">
                  <c:v>4.6600669813571589E-2</c:v>
                </c:pt>
                <c:pt idx="245">
                  <c:v>4.7946018827347663E-2</c:v>
                </c:pt>
                <c:pt idx="246">
                  <c:v>4.965115106234852E-2</c:v>
                </c:pt>
                <c:pt idx="247">
                  <c:v>5.1026590196140954E-2</c:v>
                </c:pt>
                <c:pt idx="248">
                  <c:v>5.1635929227990027E-2</c:v>
                </c:pt>
                <c:pt idx="249">
                  <c:v>5.1680308808491233E-2</c:v>
                </c:pt>
                <c:pt idx="250">
                  <c:v>5.1680308808491233E-2</c:v>
                </c:pt>
                <c:pt idx="251">
                  <c:v>5.1764178574497215E-2</c:v>
                </c:pt>
                <c:pt idx="252">
                  <c:v>5.178577218266292E-2</c:v>
                </c:pt>
                <c:pt idx="253">
                  <c:v>5.178577218266292E-2</c:v>
                </c:pt>
                <c:pt idx="254">
                  <c:v>5.178577218266292E-2</c:v>
                </c:pt>
                <c:pt idx="255">
                  <c:v>5.18804950440157E-2</c:v>
                </c:pt>
                <c:pt idx="256">
                  <c:v>5.2099785791418635E-2</c:v>
                </c:pt>
                <c:pt idx="257">
                  <c:v>5.2099785791418635E-2</c:v>
                </c:pt>
                <c:pt idx="258">
                  <c:v>5.2099785791418635E-2</c:v>
                </c:pt>
                <c:pt idx="259">
                  <c:v>5.2099785791418635E-2</c:v>
                </c:pt>
                <c:pt idx="260">
                  <c:v>5.2099785791418635E-2</c:v>
                </c:pt>
                <c:pt idx="261">
                  <c:v>5.2099785791418635E-2</c:v>
                </c:pt>
                <c:pt idx="262">
                  <c:v>5.2099785791418635E-2</c:v>
                </c:pt>
                <c:pt idx="263">
                  <c:v>5.2099785791418635E-2</c:v>
                </c:pt>
                <c:pt idx="264">
                  <c:v>5.2099785791418635E-2</c:v>
                </c:pt>
                <c:pt idx="265">
                  <c:v>5.2099785791418635E-2</c:v>
                </c:pt>
                <c:pt idx="266">
                  <c:v>5.2099785791418635E-2</c:v>
                </c:pt>
                <c:pt idx="267">
                  <c:v>5.2099785791418635E-2</c:v>
                </c:pt>
                <c:pt idx="268">
                  <c:v>5.2099785791418635E-2</c:v>
                </c:pt>
                <c:pt idx="269">
                  <c:v>5.2099785791418635E-2</c:v>
                </c:pt>
                <c:pt idx="270">
                  <c:v>5.2099785791418635E-2</c:v>
                </c:pt>
                <c:pt idx="271">
                  <c:v>5.2099785791418635E-2</c:v>
                </c:pt>
                <c:pt idx="272">
                  <c:v>5.2099785791418635E-2</c:v>
                </c:pt>
                <c:pt idx="273">
                  <c:v>5.2163546585060491E-2</c:v>
                </c:pt>
                <c:pt idx="274">
                  <c:v>5.3433694517659072E-2</c:v>
                </c:pt>
                <c:pt idx="275">
                  <c:v>5.5148402085036852E-2</c:v>
                </c:pt>
                <c:pt idx="276">
                  <c:v>5.7035999280544397E-2</c:v>
                </c:pt>
                <c:pt idx="277">
                  <c:v>5.9009320749692271E-2</c:v>
                </c:pt>
                <c:pt idx="278">
                  <c:v>6.1377938783900181E-2</c:v>
                </c:pt>
                <c:pt idx="279">
                  <c:v>6.3502985753860638E-2</c:v>
                </c:pt>
                <c:pt idx="280">
                  <c:v>6.4340178647876653E-2</c:v>
                </c:pt>
                <c:pt idx="281">
                  <c:v>6.4340178647876653E-2</c:v>
                </c:pt>
                <c:pt idx="282">
                  <c:v>6.4340178647876653E-2</c:v>
                </c:pt>
                <c:pt idx="283">
                  <c:v>6.4340178647876653E-2</c:v>
                </c:pt>
                <c:pt idx="284">
                  <c:v>6.4340178647876653E-2</c:v>
                </c:pt>
                <c:pt idx="285">
                  <c:v>6.4340178647876653E-2</c:v>
                </c:pt>
                <c:pt idx="286">
                  <c:v>6.4340178647876653E-2</c:v>
                </c:pt>
                <c:pt idx="287">
                  <c:v>6.4340178647876653E-2</c:v>
                </c:pt>
                <c:pt idx="288">
                  <c:v>6.4340178647876653E-2</c:v>
                </c:pt>
                <c:pt idx="289">
                  <c:v>6.4340178647876653E-2</c:v>
                </c:pt>
                <c:pt idx="290">
                  <c:v>6.4340178647876653E-2</c:v>
                </c:pt>
                <c:pt idx="291">
                  <c:v>6.4340178647876653E-2</c:v>
                </c:pt>
                <c:pt idx="292">
                  <c:v>6.4340178647876653E-2</c:v>
                </c:pt>
                <c:pt idx="293">
                  <c:v>6.4394068125548168E-2</c:v>
                </c:pt>
                <c:pt idx="294">
                  <c:v>6.4394068125548168E-2</c:v>
                </c:pt>
                <c:pt idx="295">
                  <c:v>6.4394068125548168E-2</c:v>
                </c:pt>
                <c:pt idx="296">
                  <c:v>6.4394068125548168E-2</c:v>
                </c:pt>
                <c:pt idx="297">
                  <c:v>6.4394068125548168E-2</c:v>
                </c:pt>
                <c:pt idx="298">
                  <c:v>6.4394068125548168E-2</c:v>
                </c:pt>
                <c:pt idx="299">
                  <c:v>6.4394068125548168E-2</c:v>
                </c:pt>
                <c:pt idx="300">
                  <c:v>6.4394068125548168E-2</c:v>
                </c:pt>
                <c:pt idx="301">
                  <c:v>6.4394068125548168E-2</c:v>
                </c:pt>
                <c:pt idx="302">
                  <c:v>6.4394068125548168E-2</c:v>
                </c:pt>
                <c:pt idx="303">
                  <c:v>6.4407797385550261E-2</c:v>
                </c:pt>
                <c:pt idx="304">
                  <c:v>6.4757391515556303E-2</c:v>
                </c:pt>
                <c:pt idx="305">
                  <c:v>6.533056467287246E-2</c:v>
                </c:pt>
                <c:pt idx="306">
                  <c:v>6.5668672811429421E-2</c:v>
                </c:pt>
                <c:pt idx="307">
                  <c:v>6.5668672811429421E-2</c:v>
                </c:pt>
                <c:pt idx="308">
                  <c:v>6.5668672811429421E-2</c:v>
                </c:pt>
                <c:pt idx="309">
                  <c:v>6.5668672811429421E-2</c:v>
                </c:pt>
                <c:pt idx="310">
                  <c:v>6.5668672811429421E-2</c:v>
                </c:pt>
                <c:pt idx="311">
                  <c:v>6.5668672811429421E-2</c:v>
                </c:pt>
                <c:pt idx="312">
                  <c:v>6.5706229135673352E-2</c:v>
                </c:pt>
                <c:pt idx="313">
                  <c:v>6.6023057878860841E-2</c:v>
                </c:pt>
                <c:pt idx="314">
                  <c:v>6.6522482289971957E-2</c:v>
                </c:pt>
                <c:pt idx="315">
                  <c:v>6.700396476735028E-2</c:v>
                </c:pt>
                <c:pt idx="316">
                  <c:v>6.7364554760290088E-2</c:v>
                </c:pt>
                <c:pt idx="317">
                  <c:v>6.7814458627578483E-2</c:v>
                </c:pt>
                <c:pt idx="318">
                  <c:v>6.8465816135294538E-2</c:v>
                </c:pt>
                <c:pt idx="319">
                  <c:v>6.9136549785363127E-2</c:v>
                </c:pt>
                <c:pt idx="320">
                  <c:v>6.9350609308748201E-2</c:v>
                </c:pt>
                <c:pt idx="321">
                  <c:v>6.9350609308748201E-2</c:v>
                </c:pt>
                <c:pt idx="322">
                  <c:v>6.9350609308748201E-2</c:v>
                </c:pt>
                <c:pt idx="323">
                  <c:v>6.9350609308748201E-2</c:v>
                </c:pt>
                <c:pt idx="324">
                  <c:v>6.9350609308748201E-2</c:v>
                </c:pt>
                <c:pt idx="325">
                  <c:v>6.9350609308748201E-2</c:v>
                </c:pt>
                <c:pt idx="326">
                  <c:v>6.9350609308748201E-2</c:v>
                </c:pt>
                <c:pt idx="327">
                  <c:v>6.9350609308748201E-2</c:v>
                </c:pt>
                <c:pt idx="328">
                  <c:v>6.9717761102653E-2</c:v>
                </c:pt>
                <c:pt idx="329">
                  <c:v>7.0629012327173432E-2</c:v>
                </c:pt>
                <c:pt idx="330">
                  <c:v>7.1001869724440128E-2</c:v>
                </c:pt>
                <c:pt idx="331">
                  <c:v>7.1001869724440128E-2</c:v>
                </c:pt>
                <c:pt idx="332">
                  <c:v>7.1001869724440128E-2</c:v>
                </c:pt>
                <c:pt idx="333">
                  <c:v>7.1001869724440128E-2</c:v>
                </c:pt>
                <c:pt idx="334">
                  <c:v>7.1001869724440128E-2</c:v>
                </c:pt>
                <c:pt idx="335">
                  <c:v>7.1001869724440128E-2</c:v>
                </c:pt>
                <c:pt idx="336">
                  <c:v>7.1001869724440128E-2</c:v>
                </c:pt>
                <c:pt idx="337">
                  <c:v>7.1001869724440128E-2</c:v>
                </c:pt>
                <c:pt idx="338">
                  <c:v>7.1001869724440128E-2</c:v>
                </c:pt>
                <c:pt idx="339">
                  <c:v>7.1001869724440128E-2</c:v>
                </c:pt>
                <c:pt idx="340">
                  <c:v>7.1001869724440128E-2</c:v>
                </c:pt>
                <c:pt idx="341">
                  <c:v>7.1001869724440128E-2</c:v>
                </c:pt>
                <c:pt idx="342">
                  <c:v>7.1001869724440128E-2</c:v>
                </c:pt>
                <c:pt idx="343">
                  <c:v>7.1001869724440128E-2</c:v>
                </c:pt>
                <c:pt idx="344">
                  <c:v>7.1001869724440128E-2</c:v>
                </c:pt>
                <c:pt idx="345">
                  <c:v>7.1001869724440128E-2</c:v>
                </c:pt>
                <c:pt idx="346">
                  <c:v>7.1001869724440128E-2</c:v>
                </c:pt>
                <c:pt idx="347">
                  <c:v>7.1001869724440128E-2</c:v>
                </c:pt>
                <c:pt idx="348">
                  <c:v>7.1001869724440128E-2</c:v>
                </c:pt>
                <c:pt idx="349">
                  <c:v>7.1001869724440128E-2</c:v>
                </c:pt>
                <c:pt idx="350">
                  <c:v>7.1001869724440128E-2</c:v>
                </c:pt>
                <c:pt idx="351">
                  <c:v>7.1001869724440128E-2</c:v>
                </c:pt>
                <c:pt idx="352">
                  <c:v>7.1001869724440128E-2</c:v>
                </c:pt>
                <c:pt idx="353">
                  <c:v>7.1001869724440128E-2</c:v>
                </c:pt>
                <c:pt idx="354">
                  <c:v>7.1001869724440128E-2</c:v>
                </c:pt>
                <c:pt idx="355">
                  <c:v>7.1001869724440128E-2</c:v>
                </c:pt>
                <c:pt idx="356">
                  <c:v>7.1001869724440128E-2</c:v>
                </c:pt>
                <c:pt idx="357">
                  <c:v>7.1001869724440128E-2</c:v>
                </c:pt>
                <c:pt idx="358">
                  <c:v>7.1001869724440128E-2</c:v>
                </c:pt>
                <c:pt idx="359">
                  <c:v>7.1391957599253833E-2</c:v>
                </c:pt>
                <c:pt idx="360">
                  <c:v>7.1942304554093506E-2</c:v>
                </c:pt>
                <c:pt idx="361">
                  <c:v>7.2307999045887195E-2</c:v>
                </c:pt>
                <c:pt idx="362">
                  <c:v>7.2422966469779901E-2</c:v>
                </c:pt>
                <c:pt idx="363">
                  <c:v>7.2422966469779901E-2</c:v>
                </c:pt>
                <c:pt idx="364">
                  <c:v>7.2422966469779901E-2</c:v>
                </c:pt>
                <c:pt idx="365">
                  <c:v>7.2422966469779901E-2</c:v>
                </c:pt>
                <c:pt idx="366">
                  <c:v>7.2422966469779901E-2</c:v>
                </c:pt>
                <c:pt idx="367">
                  <c:v>7.2422966469779901E-2</c:v>
                </c:pt>
                <c:pt idx="368">
                  <c:v>7.2422966469779901E-2</c:v>
                </c:pt>
                <c:pt idx="369">
                  <c:v>7.2422966469779901E-2</c:v>
                </c:pt>
                <c:pt idx="370">
                  <c:v>7.2422966469779901E-2</c:v>
                </c:pt>
                <c:pt idx="371">
                  <c:v>7.2422966469779901E-2</c:v>
                </c:pt>
                <c:pt idx="372">
                  <c:v>7.2822555870671227E-2</c:v>
                </c:pt>
                <c:pt idx="373">
                  <c:v>7.3836175713816177E-2</c:v>
                </c:pt>
                <c:pt idx="374">
                  <c:v>7.4830984481382271E-2</c:v>
                </c:pt>
                <c:pt idx="375">
                  <c:v>7.547444907450819E-2</c:v>
                </c:pt>
                <c:pt idx="376">
                  <c:v>7.5805666166453456E-2</c:v>
                </c:pt>
                <c:pt idx="377">
                  <c:v>7.5960519723061795E-2</c:v>
                </c:pt>
                <c:pt idx="378">
                  <c:v>7.6020568480853631E-2</c:v>
                </c:pt>
                <c:pt idx="379">
                  <c:v>7.6032368831196573E-2</c:v>
                </c:pt>
                <c:pt idx="380">
                  <c:v>7.6058316763670641E-2</c:v>
                </c:pt>
                <c:pt idx="381">
                  <c:v>7.6106207320331604E-2</c:v>
                </c:pt>
                <c:pt idx="382">
                  <c:v>7.6149930739840346E-2</c:v>
                </c:pt>
                <c:pt idx="383">
                  <c:v>7.619081559983433E-2</c:v>
                </c:pt>
                <c:pt idx="384">
                  <c:v>7.6221117339095229E-2</c:v>
                </c:pt>
                <c:pt idx="385">
                  <c:v>7.6228219130752978E-2</c:v>
                </c:pt>
                <c:pt idx="386">
                  <c:v>7.6228219130752978E-2</c:v>
                </c:pt>
                <c:pt idx="387">
                  <c:v>7.6228219130752978E-2</c:v>
                </c:pt>
                <c:pt idx="388">
                  <c:v>7.6228219130752978E-2</c:v>
                </c:pt>
                <c:pt idx="389">
                  <c:v>7.6228219130752978E-2</c:v>
                </c:pt>
                <c:pt idx="390">
                  <c:v>7.6228219130752978E-2</c:v>
                </c:pt>
                <c:pt idx="391">
                  <c:v>7.6228219130752978E-2</c:v>
                </c:pt>
                <c:pt idx="392">
                  <c:v>7.6228219130752978E-2</c:v>
                </c:pt>
                <c:pt idx="393">
                  <c:v>7.6228219130752978E-2</c:v>
                </c:pt>
                <c:pt idx="394">
                  <c:v>7.6228219130752978E-2</c:v>
                </c:pt>
                <c:pt idx="395">
                  <c:v>7.6228219130752978E-2</c:v>
                </c:pt>
                <c:pt idx="396">
                  <c:v>7.6228219130752978E-2</c:v>
                </c:pt>
                <c:pt idx="397">
                  <c:v>7.6228219130752978E-2</c:v>
                </c:pt>
                <c:pt idx="398">
                  <c:v>7.6228219130752978E-2</c:v>
                </c:pt>
                <c:pt idx="399">
                  <c:v>7.6228219130752978E-2</c:v>
                </c:pt>
                <c:pt idx="400">
                  <c:v>7.6228219130752978E-2</c:v>
                </c:pt>
                <c:pt idx="401">
                  <c:v>7.6228219130752978E-2</c:v>
                </c:pt>
                <c:pt idx="402">
                  <c:v>7.6407772349599001E-2</c:v>
                </c:pt>
                <c:pt idx="403">
                  <c:v>7.6824214909964716E-2</c:v>
                </c:pt>
                <c:pt idx="404">
                  <c:v>7.7166389175653605E-2</c:v>
                </c:pt>
                <c:pt idx="405">
                  <c:v>7.7444950710823329E-2</c:v>
                </c:pt>
                <c:pt idx="406">
                  <c:v>7.7763364418678038E-2</c:v>
                </c:pt>
                <c:pt idx="407">
                  <c:v>7.8089927527804415E-2</c:v>
                </c:pt>
                <c:pt idx="408">
                  <c:v>7.828765612105662E-2</c:v>
                </c:pt>
                <c:pt idx="409">
                  <c:v>7.828765612105662E-2</c:v>
                </c:pt>
                <c:pt idx="410">
                  <c:v>7.828765612105662E-2</c:v>
                </c:pt>
                <c:pt idx="411">
                  <c:v>7.828765612105662E-2</c:v>
                </c:pt>
                <c:pt idx="412">
                  <c:v>7.828765612105662E-2</c:v>
                </c:pt>
                <c:pt idx="413">
                  <c:v>7.828765612105662E-2</c:v>
                </c:pt>
                <c:pt idx="414">
                  <c:v>7.828765612105662E-2</c:v>
                </c:pt>
                <c:pt idx="415">
                  <c:v>7.828765612105662E-2</c:v>
                </c:pt>
                <c:pt idx="416">
                  <c:v>7.828765612105662E-2</c:v>
                </c:pt>
                <c:pt idx="417">
                  <c:v>7.828765612105662E-2</c:v>
                </c:pt>
                <c:pt idx="418">
                  <c:v>7.828765612105662E-2</c:v>
                </c:pt>
                <c:pt idx="419">
                  <c:v>7.828765612105662E-2</c:v>
                </c:pt>
                <c:pt idx="420">
                  <c:v>7.8401948727425896E-2</c:v>
                </c:pt>
                <c:pt idx="421">
                  <c:v>7.8401948727425896E-2</c:v>
                </c:pt>
                <c:pt idx="422">
                  <c:v>7.8401948727425896E-2</c:v>
                </c:pt>
                <c:pt idx="423">
                  <c:v>7.8401948727425896E-2</c:v>
                </c:pt>
                <c:pt idx="424">
                  <c:v>7.8401948727425896E-2</c:v>
                </c:pt>
                <c:pt idx="425">
                  <c:v>7.8401948727425896E-2</c:v>
                </c:pt>
                <c:pt idx="426">
                  <c:v>7.8401948727425896E-2</c:v>
                </c:pt>
                <c:pt idx="427">
                  <c:v>7.8401948727425896E-2</c:v>
                </c:pt>
                <c:pt idx="428">
                  <c:v>7.8401948727425896E-2</c:v>
                </c:pt>
                <c:pt idx="429">
                  <c:v>7.8401948727425896E-2</c:v>
                </c:pt>
                <c:pt idx="430">
                  <c:v>7.8401948727425896E-2</c:v>
                </c:pt>
                <c:pt idx="431">
                  <c:v>7.8401948727425896E-2</c:v>
                </c:pt>
                <c:pt idx="432">
                  <c:v>7.8401948727425896E-2</c:v>
                </c:pt>
                <c:pt idx="433">
                  <c:v>7.8401948727425896E-2</c:v>
                </c:pt>
                <c:pt idx="434">
                  <c:v>7.8401948727425896E-2</c:v>
                </c:pt>
                <c:pt idx="435">
                  <c:v>7.8482507520665712E-2</c:v>
                </c:pt>
                <c:pt idx="436">
                  <c:v>7.9179786108233063E-2</c:v>
                </c:pt>
                <c:pt idx="437">
                  <c:v>8.0471022555032565E-2</c:v>
                </c:pt>
                <c:pt idx="438">
                  <c:v>8.2147513141550915E-2</c:v>
                </c:pt>
                <c:pt idx="439">
                  <c:v>8.3786093939279965E-2</c:v>
                </c:pt>
                <c:pt idx="440">
                  <c:v>8.5004419851136798E-2</c:v>
                </c:pt>
                <c:pt idx="441">
                  <c:v>8.5618518771282195E-2</c:v>
                </c:pt>
                <c:pt idx="442">
                  <c:v>8.5813243409598075E-2</c:v>
                </c:pt>
                <c:pt idx="443">
                  <c:v>8.5841376132850186E-2</c:v>
                </c:pt>
                <c:pt idx="444">
                  <c:v>8.5841376132850186E-2</c:v>
                </c:pt>
                <c:pt idx="445">
                  <c:v>8.5841376132850186E-2</c:v>
                </c:pt>
                <c:pt idx="446">
                  <c:v>8.5841376132850186E-2</c:v>
                </c:pt>
                <c:pt idx="447">
                  <c:v>8.5841376132850186E-2</c:v>
                </c:pt>
                <c:pt idx="448">
                  <c:v>8.5841376132850186E-2</c:v>
                </c:pt>
                <c:pt idx="449">
                  <c:v>8.5841376132850186E-2</c:v>
                </c:pt>
                <c:pt idx="450">
                  <c:v>8.5841376132850186E-2</c:v>
                </c:pt>
                <c:pt idx="451">
                  <c:v>8.5841376132850186E-2</c:v>
                </c:pt>
                <c:pt idx="452">
                  <c:v>8.5841376132850186E-2</c:v>
                </c:pt>
                <c:pt idx="453">
                  <c:v>8.5841376132850186E-2</c:v>
                </c:pt>
                <c:pt idx="454">
                  <c:v>8.5841376132850186E-2</c:v>
                </c:pt>
                <c:pt idx="455">
                  <c:v>8.5841376132850186E-2</c:v>
                </c:pt>
                <c:pt idx="456">
                  <c:v>8.5841376132850186E-2</c:v>
                </c:pt>
                <c:pt idx="457">
                  <c:v>8.5841376132850186E-2</c:v>
                </c:pt>
                <c:pt idx="458">
                  <c:v>8.5841376132850186E-2</c:v>
                </c:pt>
                <c:pt idx="459">
                  <c:v>8.5841376132850186E-2</c:v>
                </c:pt>
                <c:pt idx="460">
                  <c:v>8.5841376132850186E-2</c:v>
                </c:pt>
                <c:pt idx="461">
                  <c:v>8.5841376132850186E-2</c:v>
                </c:pt>
                <c:pt idx="462">
                  <c:v>8.5841376132850186E-2</c:v>
                </c:pt>
                <c:pt idx="463">
                  <c:v>8.5841376132850186E-2</c:v>
                </c:pt>
                <c:pt idx="464">
                  <c:v>8.5841376132850186E-2</c:v>
                </c:pt>
                <c:pt idx="465">
                  <c:v>8.5841376132850186E-2</c:v>
                </c:pt>
                <c:pt idx="466">
                  <c:v>8.5841376132850186E-2</c:v>
                </c:pt>
                <c:pt idx="467">
                  <c:v>8.5841376132850186E-2</c:v>
                </c:pt>
                <c:pt idx="468">
                  <c:v>8.5841376132850186E-2</c:v>
                </c:pt>
                <c:pt idx="469">
                  <c:v>8.5841376132850186E-2</c:v>
                </c:pt>
                <c:pt idx="470">
                  <c:v>8.5841376132850186E-2</c:v>
                </c:pt>
                <c:pt idx="471">
                  <c:v>8.5841376132850186E-2</c:v>
                </c:pt>
                <c:pt idx="472">
                  <c:v>8.5841376132850186E-2</c:v>
                </c:pt>
                <c:pt idx="473">
                  <c:v>8.5841376132850186E-2</c:v>
                </c:pt>
                <c:pt idx="474">
                  <c:v>8.5841376132850186E-2</c:v>
                </c:pt>
                <c:pt idx="475">
                  <c:v>8.5841376132850186E-2</c:v>
                </c:pt>
                <c:pt idx="476">
                  <c:v>8.5841376132850186E-2</c:v>
                </c:pt>
                <c:pt idx="477">
                  <c:v>8.5841376132850186E-2</c:v>
                </c:pt>
                <c:pt idx="478">
                  <c:v>8.5841376132850186E-2</c:v>
                </c:pt>
                <c:pt idx="479">
                  <c:v>8.5841376132850186E-2</c:v>
                </c:pt>
                <c:pt idx="480">
                  <c:v>8.5841376132850186E-2</c:v>
                </c:pt>
                <c:pt idx="481">
                  <c:v>8.5841376132850186E-2</c:v>
                </c:pt>
                <c:pt idx="482">
                  <c:v>8.5841376132850186E-2</c:v>
                </c:pt>
                <c:pt idx="483">
                  <c:v>8.5841376132850186E-2</c:v>
                </c:pt>
                <c:pt idx="484">
                  <c:v>8.5841376132850186E-2</c:v>
                </c:pt>
                <c:pt idx="485">
                  <c:v>8.5841376132850186E-2</c:v>
                </c:pt>
                <c:pt idx="486">
                  <c:v>8.5841376132850186E-2</c:v>
                </c:pt>
                <c:pt idx="487">
                  <c:v>8.5841376132850186E-2</c:v>
                </c:pt>
                <c:pt idx="488">
                  <c:v>8.5841376132850186E-2</c:v>
                </c:pt>
                <c:pt idx="489">
                  <c:v>8.5841376132850186E-2</c:v>
                </c:pt>
                <c:pt idx="490">
                  <c:v>8.5841376132850186E-2</c:v>
                </c:pt>
                <c:pt idx="491">
                  <c:v>8.5841376132850186E-2</c:v>
                </c:pt>
                <c:pt idx="492">
                  <c:v>8.5841376132850186E-2</c:v>
                </c:pt>
                <c:pt idx="493">
                  <c:v>8.5841376132850186E-2</c:v>
                </c:pt>
                <c:pt idx="494">
                  <c:v>8.5841376132850186E-2</c:v>
                </c:pt>
                <c:pt idx="495">
                  <c:v>8.5841376132850186E-2</c:v>
                </c:pt>
                <c:pt idx="496">
                  <c:v>8.5841376132850186E-2</c:v>
                </c:pt>
                <c:pt idx="497">
                  <c:v>8.5841376132850186E-2</c:v>
                </c:pt>
                <c:pt idx="498">
                  <c:v>8.5841376132850186E-2</c:v>
                </c:pt>
                <c:pt idx="499">
                  <c:v>8.5841376132850186E-2</c:v>
                </c:pt>
                <c:pt idx="500">
                  <c:v>8.5841376132850186E-2</c:v>
                </c:pt>
                <c:pt idx="501">
                  <c:v>8.5841376132850186E-2</c:v>
                </c:pt>
                <c:pt idx="502">
                  <c:v>8.5841376132850186E-2</c:v>
                </c:pt>
                <c:pt idx="503">
                  <c:v>8.5841376132850186E-2</c:v>
                </c:pt>
                <c:pt idx="504">
                  <c:v>8.5841376132850186E-2</c:v>
                </c:pt>
                <c:pt idx="505">
                  <c:v>8.5841376132850186E-2</c:v>
                </c:pt>
                <c:pt idx="506">
                  <c:v>8.5841376132850186E-2</c:v>
                </c:pt>
                <c:pt idx="507">
                  <c:v>8.5841376132850186E-2</c:v>
                </c:pt>
                <c:pt idx="508">
                  <c:v>8.5841376132850186E-2</c:v>
                </c:pt>
                <c:pt idx="509">
                  <c:v>8.5841376132850186E-2</c:v>
                </c:pt>
                <c:pt idx="510">
                  <c:v>8.5841376132850186E-2</c:v>
                </c:pt>
                <c:pt idx="511">
                  <c:v>8.5841376132850186E-2</c:v>
                </c:pt>
                <c:pt idx="512">
                  <c:v>8.5841376132850186E-2</c:v>
                </c:pt>
                <c:pt idx="513">
                  <c:v>8.5841376132850186E-2</c:v>
                </c:pt>
                <c:pt idx="514">
                  <c:v>8.5841376132850186E-2</c:v>
                </c:pt>
                <c:pt idx="515">
                  <c:v>8.5841376132850186E-2</c:v>
                </c:pt>
                <c:pt idx="516">
                  <c:v>8.5841376132850186E-2</c:v>
                </c:pt>
                <c:pt idx="517">
                  <c:v>8.5841376132850186E-2</c:v>
                </c:pt>
                <c:pt idx="518">
                  <c:v>8.5841376132850186E-2</c:v>
                </c:pt>
                <c:pt idx="519">
                  <c:v>8.5841376132850186E-2</c:v>
                </c:pt>
                <c:pt idx="520">
                  <c:v>8.5841376132850186E-2</c:v>
                </c:pt>
                <c:pt idx="521">
                  <c:v>8.5949449146707019E-2</c:v>
                </c:pt>
                <c:pt idx="522">
                  <c:v>8.6133816585008252E-2</c:v>
                </c:pt>
                <c:pt idx="523">
                  <c:v>8.6531686643947933E-2</c:v>
                </c:pt>
                <c:pt idx="524">
                  <c:v>8.7240140004008274E-2</c:v>
                </c:pt>
                <c:pt idx="525">
                  <c:v>8.8037080797085221E-2</c:v>
                </c:pt>
                <c:pt idx="526">
                  <c:v>8.8546751125217177E-2</c:v>
                </c:pt>
                <c:pt idx="527">
                  <c:v>8.8717869840306343E-2</c:v>
                </c:pt>
                <c:pt idx="528">
                  <c:v>8.8748452978818004E-2</c:v>
                </c:pt>
                <c:pt idx="529">
                  <c:v>8.8753170424501301E-2</c:v>
                </c:pt>
                <c:pt idx="530">
                  <c:v>8.8753170424501301E-2</c:v>
                </c:pt>
                <c:pt idx="531">
                  <c:v>8.8753170424501301E-2</c:v>
                </c:pt>
                <c:pt idx="532">
                  <c:v>8.8753170424501301E-2</c:v>
                </c:pt>
                <c:pt idx="533">
                  <c:v>8.8753170424501301E-2</c:v>
                </c:pt>
                <c:pt idx="534">
                  <c:v>8.8753170424501301E-2</c:v>
                </c:pt>
                <c:pt idx="535">
                  <c:v>8.8753170424501301E-2</c:v>
                </c:pt>
                <c:pt idx="536">
                  <c:v>8.8753170424501301E-2</c:v>
                </c:pt>
                <c:pt idx="537">
                  <c:v>8.8753170424501301E-2</c:v>
                </c:pt>
                <c:pt idx="538">
                  <c:v>8.8753170424501301E-2</c:v>
                </c:pt>
                <c:pt idx="539">
                  <c:v>8.8753170424501301E-2</c:v>
                </c:pt>
                <c:pt idx="540">
                  <c:v>8.8753170424501301E-2</c:v>
                </c:pt>
                <c:pt idx="541">
                  <c:v>8.8753170424501301E-2</c:v>
                </c:pt>
                <c:pt idx="542">
                  <c:v>8.8753170424501301E-2</c:v>
                </c:pt>
                <c:pt idx="543">
                  <c:v>8.8753170424501301E-2</c:v>
                </c:pt>
                <c:pt idx="544">
                  <c:v>8.8850095124644243E-2</c:v>
                </c:pt>
                <c:pt idx="545">
                  <c:v>8.9296956472583983E-2</c:v>
                </c:pt>
                <c:pt idx="546">
                  <c:v>8.9765573420977546E-2</c:v>
                </c:pt>
                <c:pt idx="547">
                  <c:v>9.0022028100781318E-2</c:v>
                </c:pt>
                <c:pt idx="548">
                  <c:v>9.0133986045278711E-2</c:v>
                </c:pt>
                <c:pt idx="549">
                  <c:v>9.017166058861377E-2</c:v>
                </c:pt>
                <c:pt idx="550">
                  <c:v>9.0175158933418875E-2</c:v>
                </c:pt>
                <c:pt idx="551">
                  <c:v>9.0175158933418875E-2</c:v>
                </c:pt>
                <c:pt idx="552">
                  <c:v>9.0175158933418875E-2</c:v>
                </c:pt>
                <c:pt idx="553">
                  <c:v>9.0175158933418875E-2</c:v>
                </c:pt>
                <c:pt idx="554">
                  <c:v>9.0175158933418875E-2</c:v>
                </c:pt>
                <c:pt idx="555">
                  <c:v>9.0175158933418875E-2</c:v>
                </c:pt>
                <c:pt idx="556">
                  <c:v>9.0175158933418875E-2</c:v>
                </c:pt>
                <c:pt idx="557">
                  <c:v>9.0175158933418875E-2</c:v>
                </c:pt>
                <c:pt idx="558">
                  <c:v>9.0175158933418875E-2</c:v>
                </c:pt>
                <c:pt idx="559">
                  <c:v>9.0175158933418875E-2</c:v>
                </c:pt>
                <c:pt idx="560">
                  <c:v>9.0175158933418875E-2</c:v>
                </c:pt>
                <c:pt idx="561">
                  <c:v>9.0175158933418875E-2</c:v>
                </c:pt>
                <c:pt idx="562">
                  <c:v>9.0175158933418875E-2</c:v>
                </c:pt>
                <c:pt idx="563">
                  <c:v>9.0178053061063759E-2</c:v>
                </c:pt>
                <c:pt idx="564">
                  <c:v>9.1044880238173392E-2</c:v>
                </c:pt>
                <c:pt idx="565">
                  <c:v>9.2010160718096867E-2</c:v>
                </c:pt>
                <c:pt idx="566">
                  <c:v>9.244393829342526E-2</c:v>
                </c:pt>
                <c:pt idx="567">
                  <c:v>9.244393829342526E-2</c:v>
                </c:pt>
                <c:pt idx="568">
                  <c:v>9.244393829342526E-2</c:v>
                </c:pt>
                <c:pt idx="569">
                  <c:v>9.244393829342526E-2</c:v>
                </c:pt>
                <c:pt idx="570">
                  <c:v>9.244393829342526E-2</c:v>
                </c:pt>
                <c:pt idx="571">
                  <c:v>9.244393829342526E-2</c:v>
                </c:pt>
                <c:pt idx="572">
                  <c:v>9.244393829342526E-2</c:v>
                </c:pt>
                <c:pt idx="573">
                  <c:v>9.244393829342526E-2</c:v>
                </c:pt>
                <c:pt idx="574">
                  <c:v>9.244393829342526E-2</c:v>
                </c:pt>
                <c:pt idx="575">
                  <c:v>9.244393829342526E-2</c:v>
                </c:pt>
                <c:pt idx="576">
                  <c:v>9.244393829342526E-2</c:v>
                </c:pt>
                <c:pt idx="577">
                  <c:v>9.244393829342526E-2</c:v>
                </c:pt>
                <c:pt idx="578">
                  <c:v>9.244393829342526E-2</c:v>
                </c:pt>
                <c:pt idx="579">
                  <c:v>9.244393829342526E-2</c:v>
                </c:pt>
                <c:pt idx="580">
                  <c:v>9.244393829342526E-2</c:v>
                </c:pt>
                <c:pt idx="581">
                  <c:v>9.244393829342526E-2</c:v>
                </c:pt>
                <c:pt idx="582">
                  <c:v>9.244393829342526E-2</c:v>
                </c:pt>
                <c:pt idx="583">
                  <c:v>9.244393829342526E-2</c:v>
                </c:pt>
                <c:pt idx="584">
                  <c:v>9.244393829342526E-2</c:v>
                </c:pt>
                <c:pt idx="585">
                  <c:v>9.244393829342526E-2</c:v>
                </c:pt>
                <c:pt idx="586">
                  <c:v>9.244393829342526E-2</c:v>
                </c:pt>
                <c:pt idx="587">
                  <c:v>9.244393829342526E-2</c:v>
                </c:pt>
                <c:pt idx="588">
                  <c:v>9.244393829342526E-2</c:v>
                </c:pt>
                <c:pt idx="589">
                  <c:v>9.244393829342526E-2</c:v>
                </c:pt>
                <c:pt idx="590">
                  <c:v>9.244393829342526E-2</c:v>
                </c:pt>
                <c:pt idx="591">
                  <c:v>9.244393829342526E-2</c:v>
                </c:pt>
                <c:pt idx="592">
                  <c:v>9.244393829342526E-2</c:v>
                </c:pt>
                <c:pt idx="593">
                  <c:v>9.244393829342526E-2</c:v>
                </c:pt>
                <c:pt idx="594">
                  <c:v>9.244393829342526E-2</c:v>
                </c:pt>
                <c:pt idx="595">
                  <c:v>9.244393829342526E-2</c:v>
                </c:pt>
                <c:pt idx="596">
                  <c:v>9.244393829342526E-2</c:v>
                </c:pt>
                <c:pt idx="597">
                  <c:v>9.244393829342526E-2</c:v>
                </c:pt>
                <c:pt idx="598">
                  <c:v>9.244393829342526E-2</c:v>
                </c:pt>
                <c:pt idx="599">
                  <c:v>9.244393829342526E-2</c:v>
                </c:pt>
                <c:pt idx="600">
                  <c:v>9.244393829342526E-2</c:v>
                </c:pt>
                <c:pt idx="601">
                  <c:v>9.244393829342526E-2</c:v>
                </c:pt>
                <c:pt idx="602">
                  <c:v>9.244393829342526E-2</c:v>
                </c:pt>
                <c:pt idx="603">
                  <c:v>9.244393829342526E-2</c:v>
                </c:pt>
                <c:pt idx="604">
                  <c:v>9.244393829342526E-2</c:v>
                </c:pt>
                <c:pt idx="605">
                  <c:v>9.244393829342526E-2</c:v>
                </c:pt>
                <c:pt idx="606">
                  <c:v>9.244393829342526E-2</c:v>
                </c:pt>
                <c:pt idx="607">
                  <c:v>9.244393829342526E-2</c:v>
                </c:pt>
                <c:pt idx="608">
                  <c:v>9.244393829342526E-2</c:v>
                </c:pt>
                <c:pt idx="609">
                  <c:v>9.244393829342526E-2</c:v>
                </c:pt>
                <c:pt idx="610">
                  <c:v>9.244393829342526E-2</c:v>
                </c:pt>
                <c:pt idx="611">
                  <c:v>9.244393829342526E-2</c:v>
                </c:pt>
                <c:pt idx="612">
                  <c:v>9.244393829342526E-2</c:v>
                </c:pt>
                <c:pt idx="613">
                  <c:v>9.244393829342526E-2</c:v>
                </c:pt>
                <c:pt idx="614">
                  <c:v>9.244393829342526E-2</c:v>
                </c:pt>
                <c:pt idx="615">
                  <c:v>9.244393829342526E-2</c:v>
                </c:pt>
                <c:pt idx="616">
                  <c:v>9.244393829342526E-2</c:v>
                </c:pt>
                <c:pt idx="617">
                  <c:v>9.244393829342526E-2</c:v>
                </c:pt>
                <c:pt idx="618">
                  <c:v>9.244393829342526E-2</c:v>
                </c:pt>
                <c:pt idx="619">
                  <c:v>9.2501994076548549E-2</c:v>
                </c:pt>
                <c:pt idx="620">
                  <c:v>9.2660942186024595E-2</c:v>
                </c:pt>
                <c:pt idx="621">
                  <c:v>9.2660942186024595E-2</c:v>
                </c:pt>
                <c:pt idx="622">
                  <c:v>9.2660942186024595E-2</c:v>
                </c:pt>
                <c:pt idx="623">
                  <c:v>9.2660942186024595E-2</c:v>
                </c:pt>
                <c:pt idx="624">
                  <c:v>9.2660942186024595E-2</c:v>
                </c:pt>
                <c:pt idx="625">
                  <c:v>9.2660942186024595E-2</c:v>
                </c:pt>
                <c:pt idx="626">
                  <c:v>9.2660942186024595E-2</c:v>
                </c:pt>
                <c:pt idx="627">
                  <c:v>9.2660942186024595E-2</c:v>
                </c:pt>
                <c:pt idx="628">
                  <c:v>9.2660942186024595E-2</c:v>
                </c:pt>
                <c:pt idx="629">
                  <c:v>9.2660942186024595E-2</c:v>
                </c:pt>
                <c:pt idx="630">
                  <c:v>9.2660942186024595E-2</c:v>
                </c:pt>
                <c:pt idx="631">
                  <c:v>9.2660942186024595E-2</c:v>
                </c:pt>
                <c:pt idx="632">
                  <c:v>9.2660942186024595E-2</c:v>
                </c:pt>
                <c:pt idx="633">
                  <c:v>9.2660942186024595E-2</c:v>
                </c:pt>
                <c:pt idx="634">
                  <c:v>9.2660942186024595E-2</c:v>
                </c:pt>
                <c:pt idx="635">
                  <c:v>9.2660942186024595E-2</c:v>
                </c:pt>
                <c:pt idx="636">
                  <c:v>9.2660942186024595E-2</c:v>
                </c:pt>
                <c:pt idx="637">
                  <c:v>9.2660942186024595E-2</c:v>
                </c:pt>
                <c:pt idx="638">
                  <c:v>9.2660942186024595E-2</c:v>
                </c:pt>
                <c:pt idx="639">
                  <c:v>9.2660942186024595E-2</c:v>
                </c:pt>
                <c:pt idx="640">
                  <c:v>9.2660942186024595E-2</c:v>
                </c:pt>
                <c:pt idx="641">
                  <c:v>9.2660942186024595E-2</c:v>
                </c:pt>
                <c:pt idx="642">
                  <c:v>9.2660942186024595E-2</c:v>
                </c:pt>
                <c:pt idx="643">
                  <c:v>9.2660942186024595E-2</c:v>
                </c:pt>
                <c:pt idx="644">
                  <c:v>9.2660942186024595E-2</c:v>
                </c:pt>
                <c:pt idx="645">
                  <c:v>9.2660942186024595E-2</c:v>
                </c:pt>
                <c:pt idx="646">
                  <c:v>9.2660942186024595E-2</c:v>
                </c:pt>
                <c:pt idx="647">
                  <c:v>9.2660942186024595E-2</c:v>
                </c:pt>
                <c:pt idx="648">
                  <c:v>9.2660942186024595E-2</c:v>
                </c:pt>
                <c:pt idx="649">
                  <c:v>9.2660942186024595E-2</c:v>
                </c:pt>
                <c:pt idx="650">
                  <c:v>9.2660942186024595E-2</c:v>
                </c:pt>
                <c:pt idx="651">
                  <c:v>9.3087748304268761E-2</c:v>
                </c:pt>
                <c:pt idx="652">
                  <c:v>9.4257925666814679E-2</c:v>
                </c:pt>
                <c:pt idx="653">
                  <c:v>9.5505751273798081E-2</c:v>
                </c:pt>
                <c:pt idx="654">
                  <c:v>9.7140863029865243E-2</c:v>
                </c:pt>
                <c:pt idx="655">
                  <c:v>9.9694460004259758E-2</c:v>
                </c:pt>
                <c:pt idx="656">
                  <c:v>0.10255144197421531</c:v>
                </c:pt>
                <c:pt idx="657">
                  <c:v>0.10461905041166607</c:v>
                </c:pt>
                <c:pt idx="658">
                  <c:v>0.10585750234463985</c:v>
                </c:pt>
                <c:pt idx="659">
                  <c:v>0.10724485747451529</c:v>
                </c:pt>
                <c:pt idx="660">
                  <c:v>0.10942419026703501</c:v>
                </c:pt>
                <c:pt idx="661">
                  <c:v>0.11181017997427095</c:v>
                </c:pt>
                <c:pt idx="662">
                  <c:v>0.11378110638620857</c:v>
                </c:pt>
                <c:pt idx="663">
                  <c:v>0.11476195812607541</c:v>
                </c:pt>
                <c:pt idx="664">
                  <c:v>0.1150152923933519</c:v>
                </c:pt>
                <c:pt idx="665">
                  <c:v>0.1150152923933519</c:v>
                </c:pt>
                <c:pt idx="666">
                  <c:v>0.1150152923933519</c:v>
                </c:pt>
                <c:pt idx="667">
                  <c:v>0.1150152923933519</c:v>
                </c:pt>
                <c:pt idx="668">
                  <c:v>0.1150152923933519</c:v>
                </c:pt>
                <c:pt idx="669">
                  <c:v>0.1150152923933519</c:v>
                </c:pt>
                <c:pt idx="670">
                  <c:v>0.1150152923933519</c:v>
                </c:pt>
                <c:pt idx="671">
                  <c:v>0.1150152923933519</c:v>
                </c:pt>
                <c:pt idx="672">
                  <c:v>0.1150152923933519</c:v>
                </c:pt>
                <c:pt idx="673">
                  <c:v>0.1150152923933519</c:v>
                </c:pt>
                <c:pt idx="674">
                  <c:v>0.1150152923933519</c:v>
                </c:pt>
                <c:pt idx="675">
                  <c:v>0.1150152923933519</c:v>
                </c:pt>
                <c:pt idx="676">
                  <c:v>0.1150152923933519</c:v>
                </c:pt>
                <c:pt idx="677">
                  <c:v>0.1150152923933519</c:v>
                </c:pt>
                <c:pt idx="678">
                  <c:v>0.11628923491800468</c:v>
                </c:pt>
                <c:pt idx="679">
                  <c:v>0.1183713186616379</c:v>
                </c:pt>
                <c:pt idx="680">
                  <c:v>0.12070604659982277</c:v>
                </c:pt>
                <c:pt idx="681">
                  <c:v>0.1228186014988833</c:v>
                </c:pt>
                <c:pt idx="682">
                  <c:v>0.12387783042140922</c:v>
                </c:pt>
                <c:pt idx="683">
                  <c:v>0.12439112544819428</c:v>
                </c:pt>
                <c:pt idx="684">
                  <c:v>0.12451287539343768</c:v>
                </c:pt>
                <c:pt idx="685">
                  <c:v>0.12451287539343768</c:v>
                </c:pt>
                <c:pt idx="686">
                  <c:v>0.12451287539343768</c:v>
                </c:pt>
                <c:pt idx="687">
                  <c:v>0.12451287539343768</c:v>
                </c:pt>
                <c:pt idx="688">
                  <c:v>0.12451287539343768</c:v>
                </c:pt>
                <c:pt idx="689">
                  <c:v>0.12451287539343768</c:v>
                </c:pt>
                <c:pt idx="690">
                  <c:v>0.12451287539343768</c:v>
                </c:pt>
                <c:pt idx="691">
                  <c:v>0.12451287539343768</c:v>
                </c:pt>
                <c:pt idx="692">
                  <c:v>0.12451287539343768</c:v>
                </c:pt>
                <c:pt idx="693">
                  <c:v>0.12451287539343768</c:v>
                </c:pt>
                <c:pt idx="694">
                  <c:v>0.12451287539343768</c:v>
                </c:pt>
                <c:pt idx="695">
                  <c:v>0.12451287539343768</c:v>
                </c:pt>
                <c:pt idx="696">
                  <c:v>0.125622263560971</c:v>
                </c:pt>
                <c:pt idx="697">
                  <c:v>0.12710787927980144</c:v>
                </c:pt>
                <c:pt idx="698">
                  <c:v>0.12808403209286595</c:v>
                </c:pt>
                <c:pt idx="699">
                  <c:v>0.12866817226796437</c:v>
                </c:pt>
                <c:pt idx="700">
                  <c:v>0.128736601791271</c:v>
                </c:pt>
                <c:pt idx="701">
                  <c:v>0.128736601791271</c:v>
                </c:pt>
                <c:pt idx="702">
                  <c:v>0.128736601791271</c:v>
                </c:pt>
                <c:pt idx="703">
                  <c:v>0.128736601791271</c:v>
                </c:pt>
                <c:pt idx="704">
                  <c:v>0.128736601791271</c:v>
                </c:pt>
                <c:pt idx="705">
                  <c:v>0.12903233820286886</c:v>
                </c:pt>
                <c:pt idx="706">
                  <c:v>0.12964064267316983</c:v>
                </c:pt>
                <c:pt idx="707">
                  <c:v>0.13020324110443868</c:v>
                </c:pt>
                <c:pt idx="708">
                  <c:v>0.13041026574642275</c:v>
                </c:pt>
                <c:pt idx="709">
                  <c:v>0.13041026574642275</c:v>
                </c:pt>
                <c:pt idx="710">
                  <c:v>0.13041026574642275</c:v>
                </c:pt>
                <c:pt idx="711">
                  <c:v>0.13041026574642275</c:v>
                </c:pt>
                <c:pt idx="712">
                  <c:v>0.13041026574642275</c:v>
                </c:pt>
                <c:pt idx="713">
                  <c:v>0.13041026574642275</c:v>
                </c:pt>
                <c:pt idx="714">
                  <c:v>0.13079135023005045</c:v>
                </c:pt>
                <c:pt idx="715">
                  <c:v>0.13190880671026575</c:v>
                </c:pt>
                <c:pt idx="716">
                  <c:v>0.13263306302516428</c:v>
                </c:pt>
                <c:pt idx="717">
                  <c:v>0.13267509523380625</c:v>
                </c:pt>
                <c:pt idx="718">
                  <c:v>0.13267509523380625</c:v>
                </c:pt>
                <c:pt idx="719">
                  <c:v>0.13267509523380625</c:v>
                </c:pt>
                <c:pt idx="720">
                  <c:v>0.13267509523380625</c:v>
                </c:pt>
                <c:pt idx="721">
                  <c:v>0.13267509523380625</c:v>
                </c:pt>
                <c:pt idx="722">
                  <c:v>0.13267509523380625</c:v>
                </c:pt>
                <c:pt idx="723">
                  <c:v>0.13267509523380625</c:v>
                </c:pt>
                <c:pt idx="724">
                  <c:v>0.13267509523380625</c:v>
                </c:pt>
                <c:pt idx="725">
                  <c:v>0.13267509523380625</c:v>
                </c:pt>
                <c:pt idx="726">
                  <c:v>0.13267509523380625</c:v>
                </c:pt>
                <c:pt idx="727">
                  <c:v>0.13267509523380625</c:v>
                </c:pt>
                <c:pt idx="728">
                  <c:v>0.13267509523380625</c:v>
                </c:pt>
                <c:pt idx="729">
                  <c:v>0.13267509523380625</c:v>
                </c:pt>
                <c:pt idx="730">
                  <c:v>0.13267509523380625</c:v>
                </c:pt>
                <c:pt idx="731">
                  <c:v>0.13267509523380625</c:v>
                </c:pt>
                <c:pt idx="732">
                  <c:v>0.13267509523380625</c:v>
                </c:pt>
                <c:pt idx="733">
                  <c:v>0.13267509523380625</c:v>
                </c:pt>
                <c:pt idx="734">
                  <c:v>0.13267509523380625</c:v>
                </c:pt>
                <c:pt idx="735">
                  <c:v>0.13267509523380625</c:v>
                </c:pt>
                <c:pt idx="736">
                  <c:v>0.13267509523380625</c:v>
                </c:pt>
                <c:pt idx="737">
                  <c:v>0.13267509523380625</c:v>
                </c:pt>
                <c:pt idx="738">
                  <c:v>0.13267509523380625</c:v>
                </c:pt>
                <c:pt idx="739">
                  <c:v>0.13267509523380625</c:v>
                </c:pt>
                <c:pt idx="740">
                  <c:v>0.13267509523380625</c:v>
                </c:pt>
                <c:pt idx="741">
                  <c:v>0.13267509523380625</c:v>
                </c:pt>
                <c:pt idx="742">
                  <c:v>0.13267509523380625</c:v>
                </c:pt>
                <c:pt idx="743">
                  <c:v>0.13267509523380625</c:v>
                </c:pt>
                <c:pt idx="744">
                  <c:v>0.13267509523380625</c:v>
                </c:pt>
                <c:pt idx="745">
                  <c:v>0.13267509523380625</c:v>
                </c:pt>
                <c:pt idx="746">
                  <c:v>0.13267509523380625</c:v>
                </c:pt>
                <c:pt idx="747">
                  <c:v>0.13267509523380625</c:v>
                </c:pt>
                <c:pt idx="748">
                  <c:v>0.13267509523380625</c:v>
                </c:pt>
                <c:pt idx="749">
                  <c:v>0.13267509523380625</c:v>
                </c:pt>
                <c:pt idx="750">
                  <c:v>0.13267509523380625</c:v>
                </c:pt>
                <c:pt idx="751">
                  <c:v>0.13267509523380625</c:v>
                </c:pt>
                <c:pt idx="752">
                  <c:v>0.13267509523380625</c:v>
                </c:pt>
                <c:pt idx="753">
                  <c:v>0.13267509523380625</c:v>
                </c:pt>
                <c:pt idx="754">
                  <c:v>0.13267509523380625</c:v>
                </c:pt>
                <c:pt idx="755">
                  <c:v>0.13288197101850885</c:v>
                </c:pt>
                <c:pt idx="756">
                  <c:v>0.13392195133414714</c:v>
                </c:pt>
                <c:pt idx="757">
                  <c:v>0.13634768214997617</c:v>
                </c:pt>
                <c:pt idx="758">
                  <c:v>0.13962573464236724</c:v>
                </c:pt>
                <c:pt idx="759">
                  <c:v>0.14273682418929381</c:v>
                </c:pt>
                <c:pt idx="760">
                  <c:v>0.1454235407864346</c:v>
                </c:pt>
                <c:pt idx="761">
                  <c:v>0.14767664236765887</c:v>
                </c:pt>
                <c:pt idx="762">
                  <c:v>0.14919684451491924</c:v>
                </c:pt>
                <c:pt idx="763">
                  <c:v>0.14992663991245328</c:v>
                </c:pt>
                <c:pt idx="764">
                  <c:v>0.14992663991245328</c:v>
                </c:pt>
                <c:pt idx="765">
                  <c:v>0.14992663991245328</c:v>
                </c:pt>
                <c:pt idx="766">
                  <c:v>0.14992663991245328</c:v>
                </c:pt>
                <c:pt idx="767">
                  <c:v>0.14992663991245328</c:v>
                </c:pt>
                <c:pt idx="768">
                  <c:v>0.14992663991245328</c:v>
                </c:pt>
                <c:pt idx="769">
                  <c:v>0.14992663991245328</c:v>
                </c:pt>
                <c:pt idx="770">
                  <c:v>0.14992663991245328</c:v>
                </c:pt>
                <c:pt idx="771">
                  <c:v>0.14992663991245328</c:v>
                </c:pt>
                <c:pt idx="772">
                  <c:v>0.14992663991245328</c:v>
                </c:pt>
                <c:pt idx="773">
                  <c:v>0.14992663991245328</c:v>
                </c:pt>
                <c:pt idx="774">
                  <c:v>0.14992663991245328</c:v>
                </c:pt>
                <c:pt idx="775">
                  <c:v>0.14992663991245328</c:v>
                </c:pt>
                <c:pt idx="776">
                  <c:v>0.14992663991245328</c:v>
                </c:pt>
                <c:pt idx="777">
                  <c:v>0.14992663991245328</c:v>
                </c:pt>
                <c:pt idx="778">
                  <c:v>0.14992663991245328</c:v>
                </c:pt>
                <c:pt idx="779">
                  <c:v>0.14992663991245328</c:v>
                </c:pt>
                <c:pt idx="780">
                  <c:v>0.14992663991245328</c:v>
                </c:pt>
                <c:pt idx="781">
                  <c:v>0.14992663991245328</c:v>
                </c:pt>
                <c:pt idx="782">
                  <c:v>0.14992663991245328</c:v>
                </c:pt>
                <c:pt idx="783">
                  <c:v>0.14992663991245328</c:v>
                </c:pt>
                <c:pt idx="784">
                  <c:v>0.14992663991245328</c:v>
                </c:pt>
                <c:pt idx="785">
                  <c:v>0.14992663991245328</c:v>
                </c:pt>
                <c:pt idx="786">
                  <c:v>0.14992663991245328</c:v>
                </c:pt>
                <c:pt idx="787">
                  <c:v>0.14992663991245328</c:v>
                </c:pt>
                <c:pt idx="788">
                  <c:v>0.14992663991245328</c:v>
                </c:pt>
                <c:pt idx="789">
                  <c:v>0.14992663991245328</c:v>
                </c:pt>
                <c:pt idx="790">
                  <c:v>0.14992663991245328</c:v>
                </c:pt>
                <c:pt idx="791">
                  <c:v>0.14992663991245328</c:v>
                </c:pt>
                <c:pt idx="792">
                  <c:v>0.14992663991245328</c:v>
                </c:pt>
                <c:pt idx="793">
                  <c:v>0.15027313825551392</c:v>
                </c:pt>
                <c:pt idx="794">
                  <c:v>0.15291111221449399</c:v>
                </c:pt>
                <c:pt idx="795">
                  <c:v>0.15731632798843895</c:v>
                </c:pt>
                <c:pt idx="796">
                  <c:v>0.16224645773020963</c:v>
                </c:pt>
                <c:pt idx="797">
                  <c:v>0.16636280473036091</c:v>
                </c:pt>
                <c:pt idx="798">
                  <c:v>0.16884990421047838</c:v>
                </c:pt>
                <c:pt idx="799">
                  <c:v>0.16963752837131507</c:v>
                </c:pt>
                <c:pt idx="800">
                  <c:v>0.16963752837131507</c:v>
                </c:pt>
                <c:pt idx="801">
                  <c:v>0.16963752837131507</c:v>
                </c:pt>
                <c:pt idx="802">
                  <c:v>0.16963752837131507</c:v>
                </c:pt>
                <c:pt idx="803">
                  <c:v>0.16963752837131507</c:v>
                </c:pt>
                <c:pt idx="804">
                  <c:v>0.16963752837131507</c:v>
                </c:pt>
                <c:pt idx="805">
                  <c:v>0.16963752837131507</c:v>
                </c:pt>
                <c:pt idx="806">
                  <c:v>0.16963752837131507</c:v>
                </c:pt>
                <c:pt idx="807">
                  <c:v>0.16963752837131507</c:v>
                </c:pt>
                <c:pt idx="808">
                  <c:v>0.16963752837131507</c:v>
                </c:pt>
                <c:pt idx="809">
                  <c:v>0.17016544509864598</c:v>
                </c:pt>
                <c:pt idx="810">
                  <c:v>0.17126398295042744</c:v>
                </c:pt>
                <c:pt idx="811">
                  <c:v>0.17337618288015985</c:v>
                </c:pt>
                <c:pt idx="812">
                  <c:v>0.17612547690329342</c:v>
                </c:pt>
                <c:pt idx="813">
                  <c:v>0.17884762340775706</c:v>
                </c:pt>
                <c:pt idx="814">
                  <c:v>0.18144429555783367</c:v>
                </c:pt>
                <c:pt idx="815">
                  <c:v>0.18392650831167934</c:v>
                </c:pt>
                <c:pt idx="816">
                  <c:v>0.18603357087213673</c:v>
                </c:pt>
                <c:pt idx="817">
                  <c:v>0.18758474007072079</c:v>
                </c:pt>
                <c:pt idx="818">
                  <c:v>0.18821541128646152</c:v>
                </c:pt>
                <c:pt idx="819">
                  <c:v>0.18821541128646152</c:v>
                </c:pt>
                <c:pt idx="820">
                  <c:v>0.18821541128646152</c:v>
                </c:pt>
                <c:pt idx="821">
                  <c:v>0.18821541128646152</c:v>
                </c:pt>
                <c:pt idx="822">
                  <c:v>0.18821541128646152</c:v>
                </c:pt>
                <c:pt idx="823">
                  <c:v>0.18821541128646152</c:v>
                </c:pt>
                <c:pt idx="824">
                  <c:v>0.18821541128646152</c:v>
                </c:pt>
                <c:pt idx="825">
                  <c:v>0.18821541128646152</c:v>
                </c:pt>
                <c:pt idx="826">
                  <c:v>0.18821541128646152</c:v>
                </c:pt>
                <c:pt idx="827">
                  <c:v>0.18821541128646152</c:v>
                </c:pt>
                <c:pt idx="828">
                  <c:v>0.18821541128646152</c:v>
                </c:pt>
                <c:pt idx="829">
                  <c:v>0.18821541128646152</c:v>
                </c:pt>
                <c:pt idx="830">
                  <c:v>0.18821541128646152</c:v>
                </c:pt>
                <c:pt idx="831">
                  <c:v>0.18821541128646152</c:v>
                </c:pt>
                <c:pt idx="832">
                  <c:v>0.18821541128646152</c:v>
                </c:pt>
                <c:pt idx="833">
                  <c:v>0.18821541128646152</c:v>
                </c:pt>
                <c:pt idx="834">
                  <c:v>0.18821541128646152</c:v>
                </c:pt>
                <c:pt idx="835">
                  <c:v>0.18821541128646152</c:v>
                </c:pt>
                <c:pt idx="836">
                  <c:v>0.18821541128646152</c:v>
                </c:pt>
                <c:pt idx="837">
                  <c:v>0.18821541128646152</c:v>
                </c:pt>
                <c:pt idx="838">
                  <c:v>0.18821541128646152</c:v>
                </c:pt>
                <c:pt idx="839">
                  <c:v>0.18821541128646152</c:v>
                </c:pt>
                <c:pt idx="840">
                  <c:v>0.18821541128646152</c:v>
                </c:pt>
                <c:pt idx="841">
                  <c:v>0.18821541128646152</c:v>
                </c:pt>
                <c:pt idx="842">
                  <c:v>0.18821541128646152</c:v>
                </c:pt>
                <c:pt idx="843">
                  <c:v>0.18821541128646152</c:v>
                </c:pt>
                <c:pt idx="844">
                  <c:v>0.18821541128646152</c:v>
                </c:pt>
                <c:pt idx="845">
                  <c:v>0.18821541128646152</c:v>
                </c:pt>
                <c:pt idx="846">
                  <c:v>0.18821541128646152</c:v>
                </c:pt>
                <c:pt idx="847">
                  <c:v>0.18821541128646152</c:v>
                </c:pt>
                <c:pt idx="848">
                  <c:v>0.18821541128646152</c:v>
                </c:pt>
                <c:pt idx="849">
                  <c:v>0.18821541128646152</c:v>
                </c:pt>
                <c:pt idx="850">
                  <c:v>0.18821541128646152</c:v>
                </c:pt>
                <c:pt idx="851">
                  <c:v>0.18821541128646152</c:v>
                </c:pt>
                <c:pt idx="852">
                  <c:v>0.18821541128646152</c:v>
                </c:pt>
                <c:pt idx="853">
                  <c:v>0.18821541128646152</c:v>
                </c:pt>
                <c:pt idx="854">
                  <c:v>0.18821541128646152</c:v>
                </c:pt>
                <c:pt idx="855">
                  <c:v>0.18821541128646152</c:v>
                </c:pt>
                <c:pt idx="856">
                  <c:v>0.18821541128646152</c:v>
                </c:pt>
                <c:pt idx="857">
                  <c:v>0.18821541128646152</c:v>
                </c:pt>
                <c:pt idx="858">
                  <c:v>0.18821541128646152</c:v>
                </c:pt>
                <c:pt idx="859">
                  <c:v>0.18821541128646152</c:v>
                </c:pt>
                <c:pt idx="860">
                  <c:v>0.18821541128646152</c:v>
                </c:pt>
                <c:pt idx="861">
                  <c:v>0.18821541128646152</c:v>
                </c:pt>
                <c:pt idx="862">
                  <c:v>0.18821541128646152</c:v>
                </c:pt>
                <c:pt idx="863">
                  <c:v>0.18821541128646152</c:v>
                </c:pt>
                <c:pt idx="864">
                  <c:v>0.18821541128646152</c:v>
                </c:pt>
                <c:pt idx="865">
                  <c:v>0.18821541128646152</c:v>
                </c:pt>
                <c:pt idx="866">
                  <c:v>0.18821541128646152</c:v>
                </c:pt>
                <c:pt idx="867">
                  <c:v>0.18821541128646152</c:v>
                </c:pt>
                <c:pt idx="868">
                  <c:v>0.18821541128646152</c:v>
                </c:pt>
                <c:pt idx="869">
                  <c:v>0.18821541128646152</c:v>
                </c:pt>
                <c:pt idx="870">
                  <c:v>0.18821541128646152</c:v>
                </c:pt>
                <c:pt idx="871">
                  <c:v>0.18821541128646152</c:v>
                </c:pt>
                <c:pt idx="872">
                  <c:v>0.18821541128646152</c:v>
                </c:pt>
                <c:pt idx="873">
                  <c:v>0.18821541128646152</c:v>
                </c:pt>
                <c:pt idx="874">
                  <c:v>0.18821541128646152</c:v>
                </c:pt>
                <c:pt idx="875">
                  <c:v>0.18821541128646152</c:v>
                </c:pt>
                <c:pt idx="876">
                  <c:v>0.18859792446847443</c:v>
                </c:pt>
                <c:pt idx="877">
                  <c:v>0.18876260387382574</c:v>
                </c:pt>
                <c:pt idx="878">
                  <c:v>0.18876260387382574</c:v>
                </c:pt>
                <c:pt idx="879">
                  <c:v>0.18876260387382574</c:v>
                </c:pt>
                <c:pt idx="880">
                  <c:v>0.18876260387382574</c:v>
                </c:pt>
                <c:pt idx="881">
                  <c:v>0.18876260387382574</c:v>
                </c:pt>
                <c:pt idx="882">
                  <c:v>0.18876260387382574</c:v>
                </c:pt>
                <c:pt idx="883">
                  <c:v>0.18876260387382574</c:v>
                </c:pt>
                <c:pt idx="884">
                  <c:v>0.18876260387382574</c:v>
                </c:pt>
                <c:pt idx="885">
                  <c:v>0.18876260387382574</c:v>
                </c:pt>
                <c:pt idx="886">
                  <c:v>0.18876260387382574</c:v>
                </c:pt>
                <c:pt idx="887">
                  <c:v>0.18876260387382574</c:v>
                </c:pt>
                <c:pt idx="888">
                  <c:v>0.18876260387382574</c:v>
                </c:pt>
                <c:pt idx="889">
                  <c:v>0.18876260387382574</c:v>
                </c:pt>
                <c:pt idx="890">
                  <c:v>0.18876260387382574</c:v>
                </c:pt>
                <c:pt idx="891">
                  <c:v>0.18876260387382574</c:v>
                </c:pt>
                <c:pt idx="892">
                  <c:v>0.18910652305910211</c:v>
                </c:pt>
                <c:pt idx="893">
                  <c:v>0.18952476016603545</c:v>
                </c:pt>
                <c:pt idx="894">
                  <c:v>0.18967692287460089</c:v>
                </c:pt>
                <c:pt idx="895">
                  <c:v>0.18967692287460089</c:v>
                </c:pt>
                <c:pt idx="896">
                  <c:v>0.18967692287460089</c:v>
                </c:pt>
                <c:pt idx="897">
                  <c:v>0.18967692287460089</c:v>
                </c:pt>
                <c:pt idx="898">
                  <c:v>0.18967692287460089</c:v>
                </c:pt>
                <c:pt idx="899">
                  <c:v>0.18967692287460089</c:v>
                </c:pt>
                <c:pt idx="900">
                  <c:v>0.18967692287460089</c:v>
                </c:pt>
                <c:pt idx="901">
                  <c:v>0.18967692287460089</c:v>
                </c:pt>
                <c:pt idx="902">
                  <c:v>0.19244031187385446</c:v>
                </c:pt>
                <c:pt idx="903">
                  <c:v>0.19737044161562514</c:v>
                </c:pt>
                <c:pt idx="904">
                  <c:v>0.20148678861577643</c:v>
                </c:pt>
                <c:pt idx="905">
                  <c:v>0.2039738880958939</c:v>
                </c:pt>
                <c:pt idx="906">
                  <c:v>0.20476151225673059</c:v>
                </c:pt>
                <c:pt idx="907">
                  <c:v>0.20476151225673059</c:v>
                </c:pt>
                <c:pt idx="908">
                  <c:v>0.20476151225673059</c:v>
                </c:pt>
                <c:pt idx="909">
                  <c:v>0.20476151225673059</c:v>
                </c:pt>
                <c:pt idx="910">
                  <c:v>0.20476151225673059</c:v>
                </c:pt>
                <c:pt idx="911">
                  <c:v>0.20476151225673059</c:v>
                </c:pt>
                <c:pt idx="912">
                  <c:v>0.20476151225673059</c:v>
                </c:pt>
                <c:pt idx="913">
                  <c:v>0.20476151225673059</c:v>
                </c:pt>
                <c:pt idx="914">
                  <c:v>0.20476151225673059</c:v>
                </c:pt>
                <c:pt idx="915">
                  <c:v>0.20476151225673059</c:v>
                </c:pt>
                <c:pt idx="916">
                  <c:v>0.20476151225673059</c:v>
                </c:pt>
                <c:pt idx="917">
                  <c:v>0.20476151225673059</c:v>
                </c:pt>
                <c:pt idx="918">
                  <c:v>0.20476151225673059</c:v>
                </c:pt>
                <c:pt idx="919">
                  <c:v>0.20476151225673059</c:v>
                </c:pt>
                <c:pt idx="920">
                  <c:v>0.20476151225673059</c:v>
                </c:pt>
                <c:pt idx="921">
                  <c:v>0.20476151225673059</c:v>
                </c:pt>
                <c:pt idx="922">
                  <c:v>0.20476151225673059</c:v>
                </c:pt>
                <c:pt idx="923">
                  <c:v>0.20476151225673059</c:v>
                </c:pt>
                <c:pt idx="924">
                  <c:v>0.20476151225673059</c:v>
                </c:pt>
                <c:pt idx="925">
                  <c:v>0.20504597966220525</c:v>
                </c:pt>
                <c:pt idx="926">
                  <c:v>0.20513749457370073</c:v>
                </c:pt>
                <c:pt idx="927">
                  <c:v>0.20513749457370073</c:v>
                </c:pt>
                <c:pt idx="928">
                  <c:v>0.20513749457370073</c:v>
                </c:pt>
                <c:pt idx="929">
                  <c:v>0.20513749457370073</c:v>
                </c:pt>
                <c:pt idx="930">
                  <c:v>0.20513749457370073</c:v>
                </c:pt>
                <c:pt idx="931">
                  <c:v>0.20513749457370073</c:v>
                </c:pt>
                <c:pt idx="932">
                  <c:v>0.20513749457370073</c:v>
                </c:pt>
                <c:pt idx="933">
                  <c:v>0.20513749457370073</c:v>
                </c:pt>
                <c:pt idx="934">
                  <c:v>0.20513749457370073</c:v>
                </c:pt>
                <c:pt idx="935">
                  <c:v>0.20520006295326337</c:v>
                </c:pt>
                <c:pt idx="936">
                  <c:v>0.20520006295326337</c:v>
                </c:pt>
                <c:pt idx="937">
                  <c:v>0.20520006295326337</c:v>
                </c:pt>
                <c:pt idx="938">
                  <c:v>0.20520006295326337</c:v>
                </c:pt>
                <c:pt idx="939">
                  <c:v>0.20520006295326337</c:v>
                </c:pt>
                <c:pt idx="940">
                  <c:v>0.20520006295326337</c:v>
                </c:pt>
                <c:pt idx="941">
                  <c:v>0.20520006295326337</c:v>
                </c:pt>
                <c:pt idx="942">
                  <c:v>0.20520006295326337</c:v>
                </c:pt>
                <c:pt idx="943">
                  <c:v>0.20520006295326337</c:v>
                </c:pt>
                <c:pt idx="944">
                  <c:v>0.20520006295326337</c:v>
                </c:pt>
                <c:pt idx="945">
                  <c:v>0.20520006295326337</c:v>
                </c:pt>
                <c:pt idx="946">
                  <c:v>0.20520006295326337</c:v>
                </c:pt>
                <c:pt idx="947">
                  <c:v>0.20520006295326337</c:v>
                </c:pt>
                <c:pt idx="948">
                  <c:v>0.20520006295326337</c:v>
                </c:pt>
                <c:pt idx="949">
                  <c:v>0.20520006295326337</c:v>
                </c:pt>
                <c:pt idx="950">
                  <c:v>0.20520006295326337</c:v>
                </c:pt>
                <c:pt idx="951">
                  <c:v>0.20609231186026439</c:v>
                </c:pt>
                <c:pt idx="952">
                  <c:v>0.20880018693051203</c:v>
                </c:pt>
                <c:pt idx="953">
                  <c:v>0.21279486599087938</c:v>
                </c:pt>
                <c:pt idx="954">
                  <c:v>0.21683094842323689</c:v>
                </c:pt>
                <c:pt idx="955">
                  <c:v>0.22038851096018411</c:v>
                </c:pt>
                <c:pt idx="956">
                  <c:v>0.2234605581890641</c:v>
                </c:pt>
                <c:pt idx="957">
                  <c:v>0.22512041709928851</c:v>
                </c:pt>
                <c:pt idx="958">
                  <c:v>0.22512041709928851</c:v>
                </c:pt>
                <c:pt idx="959">
                  <c:v>0.22512041709928851</c:v>
                </c:pt>
                <c:pt idx="960">
                  <c:v>0.22512041709928851</c:v>
                </c:pt>
                <c:pt idx="961">
                  <c:v>0.22512041709928851</c:v>
                </c:pt>
                <c:pt idx="962">
                  <c:v>0.22512041709928851</c:v>
                </c:pt>
                <c:pt idx="963">
                  <c:v>0.22512041709928851</c:v>
                </c:pt>
                <c:pt idx="964">
                  <c:v>0.22512041709928851</c:v>
                </c:pt>
                <c:pt idx="965">
                  <c:v>0.22512041709928851</c:v>
                </c:pt>
                <c:pt idx="966">
                  <c:v>0.22512041709928851</c:v>
                </c:pt>
                <c:pt idx="967">
                  <c:v>0.22512041709928851</c:v>
                </c:pt>
                <c:pt idx="968">
                  <c:v>0.22512041709928851</c:v>
                </c:pt>
                <c:pt idx="969">
                  <c:v>0.22512041709928851</c:v>
                </c:pt>
                <c:pt idx="970">
                  <c:v>0.2254849851435333</c:v>
                </c:pt>
                <c:pt idx="971">
                  <c:v>0.22714759262016787</c:v>
                </c:pt>
                <c:pt idx="972">
                  <c:v>0.23046231329908837</c:v>
                </c:pt>
                <c:pt idx="973">
                  <c:v>0.23427361268350275</c:v>
                </c:pt>
                <c:pt idx="974">
                  <c:v>0.23760297023759427</c:v>
                </c:pt>
                <c:pt idx="975">
                  <c:v>0.2404438532082733</c:v>
                </c:pt>
                <c:pt idx="976">
                  <c:v>0.24281683590244052</c:v>
                </c:pt>
                <c:pt idx="977">
                  <c:v>0.24426777579932149</c:v>
                </c:pt>
                <c:pt idx="978">
                  <c:v>0.24503265352387568</c:v>
                </c:pt>
                <c:pt idx="979">
                  <c:v>0.24555316515673248</c:v>
                </c:pt>
                <c:pt idx="980">
                  <c:v>0.2458739365135848</c:v>
                </c:pt>
                <c:pt idx="981">
                  <c:v>0.24605433332775545</c:v>
                </c:pt>
                <c:pt idx="982">
                  <c:v>0.24618690163059989</c:v>
                </c:pt>
                <c:pt idx="983">
                  <c:v>0.24632902252916547</c:v>
                </c:pt>
                <c:pt idx="984">
                  <c:v>0.24642532045637755</c:v>
                </c:pt>
                <c:pt idx="985">
                  <c:v>0.24644447158433974</c:v>
                </c:pt>
                <c:pt idx="986">
                  <c:v>0.24644447158433974</c:v>
                </c:pt>
                <c:pt idx="987">
                  <c:v>0.24644447158433974</c:v>
                </c:pt>
                <c:pt idx="988">
                  <c:v>0.24644447158433974</c:v>
                </c:pt>
                <c:pt idx="989">
                  <c:v>0.24644447158433974</c:v>
                </c:pt>
                <c:pt idx="990">
                  <c:v>0.24644447158433974</c:v>
                </c:pt>
                <c:pt idx="991">
                  <c:v>0.24644447158433974</c:v>
                </c:pt>
                <c:pt idx="992">
                  <c:v>0.24644447158433974</c:v>
                </c:pt>
                <c:pt idx="993">
                  <c:v>0.24644447158433974</c:v>
                </c:pt>
                <c:pt idx="994">
                  <c:v>0.24644447158433974</c:v>
                </c:pt>
                <c:pt idx="995">
                  <c:v>0.24644447158433974</c:v>
                </c:pt>
                <c:pt idx="996">
                  <c:v>0.24644447158433974</c:v>
                </c:pt>
                <c:pt idx="997">
                  <c:v>0.24644447158433974</c:v>
                </c:pt>
                <c:pt idx="998">
                  <c:v>0.24644447158433974</c:v>
                </c:pt>
                <c:pt idx="999">
                  <c:v>0.24644447158433974</c:v>
                </c:pt>
                <c:pt idx="1000">
                  <c:v>0.24644447158433974</c:v>
                </c:pt>
                <c:pt idx="1001">
                  <c:v>0.24644447158433974</c:v>
                </c:pt>
                <c:pt idx="1002">
                  <c:v>0.24644447158433974</c:v>
                </c:pt>
                <c:pt idx="1003">
                  <c:v>0.24644447158433974</c:v>
                </c:pt>
                <c:pt idx="1004">
                  <c:v>0.24644447158433974</c:v>
                </c:pt>
                <c:pt idx="1005">
                  <c:v>0.24644447158433974</c:v>
                </c:pt>
                <c:pt idx="1006">
                  <c:v>0.24644447158433974</c:v>
                </c:pt>
                <c:pt idx="1007">
                  <c:v>0.24644447158433974</c:v>
                </c:pt>
                <c:pt idx="1008">
                  <c:v>0.24644447158433974</c:v>
                </c:pt>
                <c:pt idx="1009">
                  <c:v>0.24644447158433974</c:v>
                </c:pt>
                <c:pt idx="1010">
                  <c:v>0.24644447158433974</c:v>
                </c:pt>
                <c:pt idx="1011">
                  <c:v>0.24644447158433974</c:v>
                </c:pt>
                <c:pt idx="1012">
                  <c:v>0.24644447158433974</c:v>
                </c:pt>
                <c:pt idx="1013">
                  <c:v>0.24644447158433974</c:v>
                </c:pt>
                <c:pt idx="1014">
                  <c:v>0.24644447158433974</c:v>
                </c:pt>
                <c:pt idx="1015">
                  <c:v>0.24644447158433974</c:v>
                </c:pt>
                <c:pt idx="1016">
                  <c:v>0.24644447158433974</c:v>
                </c:pt>
                <c:pt idx="1017">
                  <c:v>0.24644447158433974</c:v>
                </c:pt>
                <c:pt idx="1018">
                  <c:v>0.24644447158433974</c:v>
                </c:pt>
                <c:pt idx="1019">
                  <c:v>0.24644447158433974</c:v>
                </c:pt>
                <c:pt idx="1020">
                  <c:v>0.24644447158433974</c:v>
                </c:pt>
                <c:pt idx="1021">
                  <c:v>0.24644447158433974</c:v>
                </c:pt>
                <c:pt idx="1022">
                  <c:v>0.24644447158433974</c:v>
                </c:pt>
                <c:pt idx="1023">
                  <c:v>0.24644447158433974</c:v>
                </c:pt>
                <c:pt idx="1024">
                  <c:v>0.24644447158433974</c:v>
                </c:pt>
                <c:pt idx="1025">
                  <c:v>0.24644447158433974</c:v>
                </c:pt>
                <c:pt idx="1026">
                  <c:v>0.24644447158433974</c:v>
                </c:pt>
                <c:pt idx="1027">
                  <c:v>0.24644447158433974</c:v>
                </c:pt>
                <c:pt idx="1028">
                  <c:v>0.24644447158433974</c:v>
                </c:pt>
                <c:pt idx="1029">
                  <c:v>0.24644447158433974</c:v>
                </c:pt>
                <c:pt idx="1030">
                  <c:v>0.24644447158433974</c:v>
                </c:pt>
                <c:pt idx="1031">
                  <c:v>0.24644447158433974</c:v>
                </c:pt>
                <c:pt idx="1032">
                  <c:v>0.24644447158433974</c:v>
                </c:pt>
                <c:pt idx="1033">
                  <c:v>0.24644447158433974</c:v>
                </c:pt>
                <c:pt idx="1034">
                  <c:v>0.24644447158433974</c:v>
                </c:pt>
                <c:pt idx="1035">
                  <c:v>0.24644447158433974</c:v>
                </c:pt>
                <c:pt idx="1036">
                  <c:v>0.24644447158433974</c:v>
                </c:pt>
                <c:pt idx="1037">
                  <c:v>0.24644447158433974</c:v>
                </c:pt>
                <c:pt idx="1038">
                  <c:v>0.24644447158433974</c:v>
                </c:pt>
                <c:pt idx="1039">
                  <c:v>0.24644447158433974</c:v>
                </c:pt>
                <c:pt idx="1040">
                  <c:v>0.24644447158433974</c:v>
                </c:pt>
                <c:pt idx="1041">
                  <c:v>0.24644447158433974</c:v>
                </c:pt>
                <c:pt idx="1042">
                  <c:v>0.24644447158433974</c:v>
                </c:pt>
                <c:pt idx="1043">
                  <c:v>0.24644447158433974</c:v>
                </c:pt>
                <c:pt idx="1044">
                  <c:v>0.24644447158433974</c:v>
                </c:pt>
                <c:pt idx="1045">
                  <c:v>0.24644447158433974</c:v>
                </c:pt>
                <c:pt idx="1046">
                  <c:v>0.24644447158433974</c:v>
                </c:pt>
                <c:pt idx="1047">
                  <c:v>0.24644447158433974</c:v>
                </c:pt>
                <c:pt idx="1048">
                  <c:v>0.24644447158433974</c:v>
                </c:pt>
                <c:pt idx="1049">
                  <c:v>0.24644447158433974</c:v>
                </c:pt>
                <c:pt idx="1050">
                  <c:v>0.24675545001440782</c:v>
                </c:pt>
                <c:pt idx="1051">
                  <c:v>0.24765599187658077</c:v>
                </c:pt>
                <c:pt idx="1052">
                  <c:v>0.24889424034090232</c:v>
                </c:pt>
                <c:pt idx="1053">
                  <c:v>0.25047880027395114</c:v>
                </c:pt>
                <c:pt idx="1054">
                  <c:v>0.25253902842095699</c:v>
                </c:pt>
                <c:pt idx="1055">
                  <c:v>0.2551296836549124</c:v>
                </c:pt>
                <c:pt idx="1056">
                  <c:v>0.25814230251046794</c:v>
                </c:pt>
                <c:pt idx="1057">
                  <c:v>0.2610480404185917</c:v>
                </c:pt>
                <c:pt idx="1058">
                  <c:v>0.26321862911424215</c:v>
                </c:pt>
                <c:pt idx="1059">
                  <c:v>0.26479579224468197</c:v>
                </c:pt>
                <c:pt idx="1060">
                  <c:v>0.26585867794251755</c:v>
                </c:pt>
                <c:pt idx="1061">
                  <c:v>0.26630195539984908</c:v>
                </c:pt>
                <c:pt idx="1062">
                  <c:v>0.26630195539984908</c:v>
                </c:pt>
                <c:pt idx="1063">
                  <c:v>0.26630195539984908</c:v>
                </c:pt>
                <c:pt idx="1064">
                  <c:v>0.26630195539984908</c:v>
                </c:pt>
                <c:pt idx="1065">
                  <c:v>0.26630195539984908</c:v>
                </c:pt>
                <c:pt idx="1066">
                  <c:v>0.26630195539984908</c:v>
                </c:pt>
                <c:pt idx="1067">
                  <c:v>0.26630195539984908</c:v>
                </c:pt>
                <c:pt idx="1068">
                  <c:v>0.26630195539984908</c:v>
                </c:pt>
                <c:pt idx="1069">
                  <c:v>0.26630195539984908</c:v>
                </c:pt>
                <c:pt idx="1070">
                  <c:v>0.26630195539984908</c:v>
                </c:pt>
                <c:pt idx="1071">
                  <c:v>0.26630195539984908</c:v>
                </c:pt>
                <c:pt idx="1072">
                  <c:v>0.26630195539984908</c:v>
                </c:pt>
                <c:pt idx="1073">
                  <c:v>0.26630195539984908</c:v>
                </c:pt>
                <c:pt idx="1074">
                  <c:v>0.26630195539984908</c:v>
                </c:pt>
                <c:pt idx="1075">
                  <c:v>0.26630195539984908</c:v>
                </c:pt>
                <c:pt idx="1076">
                  <c:v>0.26630195539984908</c:v>
                </c:pt>
                <c:pt idx="1077">
                  <c:v>0.26630195539984908</c:v>
                </c:pt>
                <c:pt idx="1078">
                  <c:v>0.26630195539984908</c:v>
                </c:pt>
                <c:pt idx="1079">
                  <c:v>0.26630195539984908</c:v>
                </c:pt>
                <c:pt idx="1080">
                  <c:v>0.26630195539984908</c:v>
                </c:pt>
                <c:pt idx="1081">
                  <c:v>0.26630195539984908</c:v>
                </c:pt>
                <c:pt idx="1082">
                  <c:v>0.26630195539984908</c:v>
                </c:pt>
                <c:pt idx="1083">
                  <c:v>0.26639489683188622</c:v>
                </c:pt>
                <c:pt idx="1084">
                  <c:v>0.267207243124848</c:v>
                </c:pt>
                <c:pt idx="1085">
                  <c:v>0.26744625289587676</c:v>
                </c:pt>
                <c:pt idx="1086">
                  <c:v>0.26744625289587676</c:v>
                </c:pt>
                <c:pt idx="1087">
                  <c:v>0.26744625289587676</c:v>
                </c:pt>
                <c:pt idx="1088">
                  <c:v>0.26744625289587676</c:v>
                </c:pt>
                <c:pt idx="1089">
                  <c:v>0.26744625289587676</c:v>
                </c:pt>
                <c:pt idx="1090">
                  <c:v>0.26744625289587676</c:v>
                </c:pt>
                <c:pt idx="1091">
                  <c:v>0.26744625289587676</c:v>
                </c:pt>
                <c:pt idx="1092">
                  <c:v>0.26744625289587676</c:v>
                </c:pt>
                <c:pt idx="1093">
                  <c:v>0.26744625289587676</c:v>
                </c:pt>
                <c:pt idx="1094">
                  <c:v>0.26744625289587676</c:v>
                </c:pt>
                <c:pt idx="1095">
                  <c:v>0.26744625289587676</c:v>
                </c:pt>
                <c:pt idx="1096">
                  <c:v>0.26744625289587676</c:v>
                </c:pt>
                <c:pt idx="1097">
                  <c:v>0.26744625289587676</c:v>
                </c:pt>
                <c:pt idx="1098">
                  <c:v>0.26744625289587676</c:v>
                </c:pt>
                <c:pt idx="1099">
                  <c:v>0.26826547481251162</c:v>
                </c:pt>
                <c:pt idx="1100">
                  <c:v>0.26920219627839692</c:v>
                </c:pt>
                <c:pt idx="1101">
                  <c:v>0.26920219627839692</c:v>
                </c:pt>
                <c:pt idx="1102">
                  <c:v>0.26920219627839692</c:v>
                </c:pt>
                <c:pt idx="1103">
                  <c:v>0.26920219627839692</c:v>
                </c:pt>
                <c:pt idx="1104">
                  <c:v>0.26920219627839692</c:v>
                </c:pt>
                <c:pt idx="1105">
                  <c:v>0.26920219627839692</c:v>
                </c:pt>
                <c:pt idx="1106">
                  <c:v>0.26920219627839692</c:v>
                </c:pt>
                <c:pt idx="1107">
                  <c:v>0.26920219627839692</c:v>
                </c:pt>
                <c:pt idx="1108">
                  <c:v>0.26920219627839692</c:v>
                </c:pt>
                <c:pt idx="1109">
                  <c:v>0.26948933915455808</c:v>
                </c:pt>
                <c:pt idx="1110">
                  <c:v>0.26971693492372817</c:v>
                </c:pt>
                <c:pt idx="1111">
                  <c:v>0.26971693492372817</c:v>
                </c:pt>
                <c:pt idx="1112">
                  <c:v>0.26971693492372817</c:v>
                </c:pt>
                <c:pt idx="1113">
                  <c:v>0.26971693492372817</c:v>
                </c:pt>
                <c:pt idx="1114">
                  <c:v>0.26971693492372817</c:v>
                </c:pt>
                <c:pt idx="1115">
                  <c:v>0.26971693492372817</c:v>
                </c:pt>
                <c:pt idx="1116">
                  <c:v>0.26971693492372817</c:v>
                </c:pt>
                <c:pt idx="1117">
                  <c:v>0.26971693492372817</c:v>
                </c:pt>
                <c:pt idx="1118">
                  <c:v>0.26971693492372817</c:v>
                </c:pt>
                <c:pt idx="1119">
                  <c:v>0.2699796119441526</c:v>
                </c:pt>
                <c:pt idx="1120">
                  <c:v>0.2699796119441526</c:v>
                </c:pt>
                <c:pt idx="1121">
                  <c:v>0.2699796119441526</c:v>
                </c:pt>
                <c:pt idx="1122">
                  <c:v>0.2699796119441526</c:v>
                </c:pt>
                <c:pt idx="1123">
                  <c:v>0.27032892275858678</c:v>
                </c:pt>
                <c:pt idx="1124">
                  <c:v>0.27208803095979062</c:v>
                </c:pt>
                <c:pt idx="1125">
                  <c:v>0.27557602557382405</c:v>
                </c:pt>
                <c:pt idx="1126">
                  <c:v>0.28025226073039161</c:v>
                </c:pt>
                <c:pt idx="1127">
                  <c:v>0.28494290560354246</c:v>
                </c:pt>
                <c:pt idx="1128">
                  <c:v>0.2890708186881249</c:v>
                </c:pt>
                <c:pt idx="1129">
                  <c:v>0.29215831043739893</c:v>
                </c:pt>
                <c:pt idx="1130">
                  <c:v>0.29426812603822572</c:v>
                </c:pt>
                <c:pt idx="1131">
                  <c:v>0.29591545045765028</c:v>
                </c:pt>
                <c:pt idx="1132">
                  <c:v>0.29738239525561672</c:v>
                </c:pt>
                <c:pt idx="1133">
                  <c:v>0.29883776687532909</c:v>
                </c:pt>
                <c:pt idx="1134">
                  <c:v>0.30019799267275277</c:v>
                </c:pt>
                <c:pt idx="1135">
                  <c:v>0.3012459641476285</c:v>
                </c:pt>
                <c:pt idx="1136">
                  <c:v>0.30180087441627218</c:v>
                </c:pt>
                <c:pt idx="1137">
                  <c:v>0.30188179093161627</c:v>
                </c:pt>
                <c:pt idx="1138">
                  <c:v>0.30188179093161627</c:v>
                </c:pt>
                <c:pt idx="1139">
                  <c:v>0.30188179093161627</c:v>
                </c:pt>
                <c:pt idx="1140">
                  <c:v>0.30188179093161627</c:v>
                </c:pt>
                <c:pt idx="1141">
                  <c:v>0.30188179093161627</c:v>
                </c:pt>
                <c:pt idx="1142">
                  <c:v>0.30188179093161627</c:v>
                </c:pt>
                <c:pt idx="1143">
                  <c:v>0.30188179093161627</c:v>
                </c:pt>
                <c:pt idx="1144">
                  <c:v>0.30188179093161627</c:v>
                </c:pt>
                <c:pt idx="1145">
                  <c:v>0.30188179093161627</c:v>
                </c:pt>
                <c:pt idx="1146">
                  <c:v>0.30190336641802834</c:v>
                </c:pt>
                <c:pt idx="1147">
                  <c:v>0.30329421334519086</c:v>
                </c:pt>
                <c:pt idx="1148">
                  <c:v>0.30464045626827202</c:v>
                </c:pt>
                <c:pt idx="1149">
                  <c:v>0.30519897887918218</c:v>
                </c:pt>
                <c:pt idx="1150">
                  <c:v>0.30522831818658958</c:v>
                </c:pt>
                <c:pt idx="1151">
                  <c:v>0.30522831818658958</c:v>
                </c:pt>
                <c:pt idx="1152">
                  <c:v>0.30522831818658958</c:v>
                </c:pt>
                <c:pt idx="1153">
                  <c:v>0.30522831818658958</c:v>
                </c:pt>
                <c:pt idx="1154">
                  <c:v>0.30522831818658958</c:v>
                </c:pt>
                <c:pt idx="1155">
                  <c:v>0.30522831818658958</c:v>
                </c:pt>
                <c:pt idx="1156">
                  <c:v>0.30522831818658958</c:v>
                </c:pt>
                <c:pt idx="1157">
                  <c:v>0.30522831818658958</c:v>
                </c:pt>
                <c:pt idx="1158">
                  <c:v>0.30522831818658958</c:v>
                </c:pt>
                <c:pt idx="1159">
                  <c:v>0.30522831818658958</c:v>
                </c:pt>
                <c:pt idx="1160">
                  <c:v>0.30522831818658958</c:v>
                </c:pt>
                <c:pt idx="1161">
                  <c:v>0.30522831818658958</c:v>
                </c:pt>
                <c:pt idx="1162">
                  <c:v>0.30522831818658958</c:v>
                </c:pt>
                <c:pt idx="1163">
                  <c:v>0.30522831818658958</c:v>
                </c:pt>
                <c:pt idx="1164">
                  <c:v>0.30522831818658958</c:v>
                </c:pt>
                <c:pt idx="1165">
                  <c:v>0.30522831818658958</c:v>
                </c:pt>
                <c:pt idx="1166">
                  <c:v>0.30522831818658958</c:v>
                </c:pt>
                <c:pt idx="1167">
                  <c:v>0.30522831818658958</c:v>
                </c:pt>
                <c:pt idx="1168">
                  <c:v>0.30522831818658958</c:v>
                </c:pt>
                <c:pt idx="1169">
                  <c:v>0.30522831818658958</c:v>
                </c:pt>
                <c:pt idx="1170">
                  <c:v>0.30522831818658958</c:v>
                </c:pt>
                <c:pt idx="1171">
                  <c:v>0.30522831818658958</c:v>
                </c:pt>
                <c:pt idx="1172">
                  <c:v>0.30522831818658958</c:v>
                </c:pt>
                <c:pt idx="1173">
                  <c:v>0.30522831818658958</c:v>
                </c:pt>
                <c:pt idx="1174">
                  <c:v>0.30522831818658958</c:v>
                </c:pt>
                <c:pt idx="1175">
                  <c:v>0.30522831818658958</c:v>
                </c:pt>
                <c:pt idx="1176">
                  <c:v>0.30522831818658958</c:v>
                </c:pt>
                <c:pt idx="1177">
                  <c:v>0.30522831818658958</c:v>
                </c:pt>
                <c:pt idx="1178">
                  <c:v>0.30522831818658958</c:v>
                </c:pt>
                <c:pt idx="1179">
                  <c:v>0.30522831818658958</c:v>
                </c:pt>
                <c:pt idx="1180">
                  <c:v>0.30522831818658958</c:v>
                </c:pt>
                <c:pt idx="1181">
                  <c:v>0.30522831818658958</c:v>
                </c:pt>
                <c:pt idx="1182">
                  <c:v>0.30522831818658958</c:v>
                </c:pt>
                <c:pt idx="1183">
                  <c:v>0.30522831818658958</c:v>
                </c:pt>
                <c:pt idx="1184">
                  <c:v>0.30522831818658958</c:v>
                </c:pt>
                <c:pt idx="1185">
                  <c:v>0.30522831818658958</c:v>
                </c:pt>
                <c:pt idx="1186">
                  <c:v>0.30522831818658958</c:v>
                </c:pt>
                <c:pt idx="1187">
                  <c:v>0.30522831818658958</c:v>
                </c:pt>
                <c:pt idx="1188">
                  <c:v>0.30522831818658958</c:v>
                </c:pt>
                <c:pt idx="1189">
                  <c:v>0.30522831818658958</c:v>
                </c:pt>
                <c:pt idx="1190">
                  <c:v>0.30522831818658958</c:v>
                </c:pt>
                <c:pt idx="1191">
                  <c:v>0.30522831818658958</c:v>
                </c:pt>
                <c:pt idx="1192">
                  <c:v>0.30522831818658958</c:v>
                </c:pt>
                <c:pt idx="1193">
                  <c:v>0.30522831818658958</c:v>
                </c:pt>
                <c:pt idx="1194">
                  <c:v>0.30522831818658958</c:v>
                </c:pt>
                <c:pt idx="1195">
                  <c:v>0.30522831818658958</c:v>
                </c:pt>
                <c:pt idx="1196">
                  <c:v>0.30522831818658958</c:v>
                </c:pt>
                <c:pt idx="1197">
                  <c:v>0.30522831818658958</c:v>
                </c:pt>
                <c:pt idx="1198">
                  <c:v>0.30522831818658958</c:v>
                </c:pt>
                <c:pt idx="1199">
                  <c:v>0.30522831818658958</c:v>
                </c:pt>
                <c:pt idx="1200">
                  <c:v>0.30522831818658958</c:v>
                </c:pt>
                <c:pt idx="1201">
                  <c:v>0.30522831818658958</c:v>
                </c:pt>
                <c:pt idx="1202">
                  <c:v>0.30522831818658958</c:v>
                </c:pt>
                <c:pt idx="1203">
                  <c:v>0.30522831818658958</c:v>
                </c:pt>
                <c:pt idx="1204">
                  <c:v>0.30522831818658958</c:v>
                </c:pt>
                <c:pt idx="1205">
                  <c:v>0.30522831818658958</c:v>
                </c:pt>
                <c:pt idx="1206">
                  <c:v>0.30522831818658958</c:v>
                </c:pt>
                <c:pt idx="1207">
                  <c:v>0.30522831818658958</c:v>
                </c:pt>
                <c:pt idx="1208">
                  <c:v>0.30522831818658958</c:v>
                </c:pt>
                <c:pt idx="1209">
                  <c:v>0.30522831818658958</c:v>
                </c:pt>
                <c:pt idx="1210">
                  <c:v>0.30522831818658958</c:v>
                </c:pt>
                <c:pt idx="1211">
                  <c:v>0.30522831818658958</c:v>
                </c:pt>
                <c:pt idx="1212">
                  <c:v>0.30522831818658958</c:v>
                </c:pt>
                <c:pt idx="1213">
                  <c:v>0.30522831818658958</c:v>
                </c:pt>
                <c:pt idx="1214">
                  <c:v>0.30522831818658958</c:v>
                </c:pt>
                <c:pt idx="1215">
                  <c:v>0.30522831818658958</c:v>
                </c:pt>
                <c:pt idx="1216">
                  <c:v>0.30522831818658958</c:v>
                </c:pt>
                <c:pt idx="1217">
                  <c:v>0.30522831818658958</c:v>
                </c:pt>
                <c:pt idx="1218">
                  <c:v>0.30522831818658958</c:v>
                </c:pt>
                <c:pt idx="1219">
                  <c:v>0.30522831818658958</c:v>
                </c:pt>
                <c:pt idx="1220">
                  <c:v>0.30522831818658958</c:v>
                </c:pt>
                <c:pt idx="1221">
                  <c:v>0.30522831818658958</c:v>
                </c:pt>
                <c:pt idx="1222">
                  <c:v>0.30522831818658958</c:v>
                </c:pt>
                <c:pt idx="1223">
                  <c:v>0.30522831818658958</c:v>
                </c:pt>
                <c:pt idx="1224">
                  <c:v>0.30522831818658958</c:v>
                </c:pt>
                <c:pt idx="1225">
                  <c:v>0.30522831818658958</c:v>
                </c:pt>
                <c:pt idx="1226">
                  <c:v>0.30522831818658958</c:v>
                </c:pt>
                <c:pt idx="1227">
                  <c:v>0.30522831818658958</c:v>
                </c:pt>
                <c:pt idx="1228">
                  <c:v>0.30522831818658958</c:v>
                </c:pt>
                <c:pt idx="1229">
                  <c:v>0.30522831818658958</c:v>
                </c:pt>
                <c:pt idx="1230">
                  <c:v>0.30522831818658958</c:v>
                </c:pt>
                <c:pt idx="1231">
                  <c:v>0.30522831818658958</c:v>
                </c:pt>
                <c:pt idx="1232">
                  <c:v>0.30522831818658958</c:v>
                </c:pt>
                <c:pt idx="1233">
                  <c:v>0.30522831818658958</c:v>
                </c:pt>
                <c:pt idx="1234">
                  <c:v>0.30522831818658958</c:v>
                </c:pt>
                <c:pt idx="1235">
                  <c:v>0.30522831818658958</c:v>
                </c:pt>
                <c:pt idx="1236">
                  <c:v>0.30522831818658958</c:v>
                </c:pt>
                <c:pt idx="1237">
                  <c:v>0.30522831818658958</c:v>
                </c:pt>
                <c:pt idx="1238">
                  <c:v>0.30522831818658958</c:v>
                </c:pt>
                <c:pt idx="1239">
                  <c:v>0.30522831818658958</c:v>
                </c:pt>
                <c:pt idx="1240">
                  <c:v>0.30522831818658958</c:v>
                </c:pt>
                <c:pt idx="1241">
                  <c:v>0.30522831818658958</c:v>
                </c:pt>
                <c:pt idx="1242">
                  <c:v>0.30522831818658958</c:v>
                </c:pt>
                <c:pt idx="1243">
                  <c:v>0.30522831818658958</c:v>
                </c:pt>
                <c:pt idx="1244">
                  <c:v>0.30522831818658958</c:v>
                </c:pt>
                <c:pt idx="1245">
                  <c:v>0.30522831818658958</c:v>
                </c:pt>
                <c:pt idx="1246">
                  <c:v>0.30522831818658958</c:v>
                </c:pt>
                <c:pt idx="1247">
                  <c:v>0.30522831818658958</c:v>
                </c:pt>
                <c:pt idx="1248">
                  <c:v>0.30522831818658958</c:v>
                </c:pt>
                <c:pt idx="1249">
                  <c:v>0.30522831818658958</c:v>
                </c:pt>
                <c:pt idx="1250">
                  <c:v>0.30522831818658958</c:v>
                </c:pt>
                <c:pt idx="1251">
                  <c:v>0.30522831818658958</c:v>
                </c:pt>
                <c:pt idx="1252">
                  <c:v>0.30522831818658958</c:v>
                </c:pt>
                <c:pt idx="1253">
                  <c:v>0.30522831818658958</c:v>
                </c:pt>
                <c:pt idx="1254">
                  <c:v>0.30522831818658958</c:v>
                </c:pt>
                <c:pt idx="1255">
                  <c:v>0.30522831818658958</c:v>
                </c:pt>
                <c:pt idx="1256">
                  <c:v>0.30522831818658958</c:v>
                </c:pt>
                <c:pt idx="1257">
                  <c:v>0.30522831818658958</c:v>
                </c:pt>
                <c:pt idx="1258">
                  <c:v>0.30522831818658958</c:v>
                </c:pt>
                <c:pt idx="1259">
                  <c:v>0.30522831818658958</c:v>
                </c:pt>
                <c:pt idx="1260">
                  <c:v>0.30522831818658958</c:v>
                </c:pt>
                <c:pt idx="1261">
                  <c:v>0.30522831818658958</c:v>
                </c:pt>
                <c:pt idx="1262">
                  <c:v>0.30522831818658958</c:v>
                </c:pt>
                <c:pt idx="1263">
                  <c:v>0.30522831818658958</c:v>
                </c:pt>
                <c:pt idx="1264">
                  <c:v>0.30522831818658958</c:v>
                </c:pt>
                <c:pt idx="1265">
                  <c:v>0.30522831818658958</c:v>
                </c:pt>
                <c:pt idx="1266">
                  <c:v>0.30522831818658958</c:v>
                </c:pt>
                <c:pt idx="1267">
                  <c:v>0.30522831818658958</c:v>
                </c:pt>
                <c:pt idx="1268">
                  <c:v>0.30522831818658958</c:v>
                </c:pt>
                <c:pt idx="1269">
                  <c:v>0.30522831818658958</c:v>
                </c:pt>
                <c:pt idx="1270">
                  <c:v>0.30522831818658958</c:v>
                </c:pt>
                <c:pt idx="1271">
                  <c:v>0.30522831818658958</c:v>
                </c:pt>
                <c:pt idx="1272">
                  <c:v>0.30522831818658958</c:v>
                </c:pt>
                <c:pt idx="1273">
                  <c:v>0.30522831818658958</c:v>
                </c:pt>
                <c:pt idx="1274">
                  <c:v>0.30522831818658958</c:v>
                </c:pt>
                <c:pt idx="1275">
                  <c:v>0.30522831818658958</c:v>
                </c:pt>
                <c:pt idx="1276">
                  <c:v>0.30522831818658958</c:v>
                </c:pt>
                <c:pt idx="1277">
                  <c:v>0.30522831818658958</c:v>
                </c:pt>
                <c:pt idx="1278">
                  <c:v>0.30522831818658958</c:v>
                </c:pt>
                <c:pt idx="1279">
                  <c:v>0.30522831818658958</c:v>
                </c:pt>
                <c:pt idx="1280">
                  <c:v>0.30522831818658958</c:v>
                </c:pt>
                <c:pt idx="1281">
                  <c:v>0.30522831818658958</c:v>
                </c:pt>
                <c:pt idx="1282">
                  <c:v>0.30522831818658958</c:v>
                </c:pt>
                <c:pt idx="1283">
                  <c:v>0.30522831818658958</c:v>
                </c:pt>
                <c:pt idx="1284">
                  <c:v>0.30522831818658958</c:v>
                </c:pt>
                <c:pt idx="1285">
                  <c:v>0.30522831818658958</c:v>
                </c:pt>
                <c:pt idx="1286">
                  <c:v>0.30522831818658958</c:v>
                </c:pt>
                <c:pt idx="1287">
                  <c:v>0.30522831818658958</c:v>
                </c:pt>
                <c:pt idx="1288">
                  <c:v>0.30522831818658958</c:v>
                </c:pt>
                <c:pt idx="1289">
                  <c:v>0.30522831818658958</c:v>
                </c:pt>
                <c:pt idx="1290">
                  <c:v>0.30522831818658958</c:v>
                </c:pt>
                <c:pt idx="1291">
                  <c:v>0.30522831818658958</c:v>
                </c:pt>
                <c:pt idx="1292">
                  <c:v>0.30522831818658958</c:v>
                </c:pt>
                <c:pt idx="1293">
                  <c:v>0.30522831818658958</c:v>
                </c:pt>
                <c:pt idx="1294">
                  <c:v>0.30522831818658958</c:v>
                </c:pt>
                <c:pt idx="1295">
                  <c:v>0.30522831818658958</c:v>
                </c:pt>
                <c:pt idx="1296">
                  <c:v>0.30522831818658958</c:v>
                </c:pt>
                <c:pt idx="1297">
                  <c:v>0.30522831818658958</c:v>
                </c:pt>
                <c:pt idx="1298">
                  <c:v>0.30522831818658958</c:v>
                </c:pt>
                <c:pt idx="1299">
                  <c:v>0.30522831818658958</c:v>
                </c:pt>
                <c:pt idx="1300">
                  <c:v>0.30522831818658958</c:v>
                </c:pt>
                <c:pt idx="1301">
                  <c:v>0.30522831818658958</c:v>
                </c:pt>
                <c:pt idx="1302">
                  <c:v>0.30522831818658958</c:v>
                </c:pt>
                <c:pt idx="1303">
                  <c:v>0.30522831818658958</c:v>
                </c:pt>
                <c:pt idx="1304">
                  <c:v>0.30522831818658958</c:v>
                </c:pt>
                <c:pt idx="1305">
                  <c:v>0.30522831818658958</c:v>
                </c:pt>
                <c:pt idx="1306">
                  <c:v>0.30522831818658958</c:v>
                </c:pt>
                <c:pt idx="1307">
                  <c:v>0.30522831818658958</c:v>
                </c:pt>
                <c:pt idx="1308">
                  <c:v>0.30522831818658958</c:v>
                </c:pt>
                <c:pt idx="1309">
                  <c:v>0.30522831818658958</c:v>
                </c:pt>
                <c:pt idx="1310">
                  <c:v>0.30522831818658958</c:v>
                </c:pt>
                <c:pt idx="1311">
                  <c:v>0.30522831818658958</c:v>
                </c:pt>
                <c:pt idx="1312">
                  <c:v>0.30522831818658958</c:v>
                </c:pt>
                <c:pt idx="1313">
                  <c:v>0.30522831818658958</c:v>
                </c:pt>
                <c:pt idx="1314">
                  <c:v>0.30522831818658958</c:v>
                </c:pt>
                <c:pt idx="1315">
                  <c:v>0.30522831818658958</c:v>
                </c:pt>
                <c:pt idx="1316">
                  <c:v>0.30522831818658958</c:v>
                </c:pt>
                <c:pt idx="1317">
                  <c:v>0.30522831818658958</c:v>
                </c:pt>
                <c:pt idx="1318">
                  <c:v>0.30522831818658958</c:v>
                </c:pt>
                <c:pt idx="1319">
                  <c:v>0.30522831818658958</c:v>
                </c:pt>
                <c:pt idx="1320">
                  <c:v>0.30522831818658958</c:v>
                </c:pt>
                <c:pt idx="1321">
                  <c:v>0.30522831818658958</c:v>
                </c:pt>
                <c:pt idx="1322">
                  <c:v>0.30522831818658958</c:v>
                </c:pt>
                <c:pt idx="1323">
                  <c:v>0.30522831818658958</c:v>
                </c:pt>
                <c:pt idx="1324">
                  <c:v>0.30522831818658958</c:v>
                </c:pt>
                <c:pt idx="1325">
                  <c:v>0.30522831818658958</c:v>
                </c:pt>
                <c:pt idx="1326">
                  <c:v>0.30522831818658958</c:v>
                </c:pt>
                <c:pt idx="1327">
                  <c:v>0.30522831818658958</c:v>
                </c:pt>
                <c:pt idx="1328">
                  <c:v>0.30522831818658958</c:v>
                </c:pt>
                <c:pt idx="1329">
                  <c:v>0.30522831818658958</c:v>
                </c:pt>
                <c:pt idx="1330">
                  <c:v>0.30522831818658958</c:v>
                </c:pt>
                <c:pt idx="1331">
                  <c:v>0.30522831818658958</c:v>
                </c:pt>
                <c:pt idx="1332">
                  <c:v>0.30522831818658958</c:v>
                </c:pt>
                <c:pt idx="1333">
                  <c:v>0.30522831818658958</c:v>
                </c:pt>
                <c:pt idx="1334">
                  <c:v>0.30522831818658958</c:v>
                </c:pt>
                <c:pt idx="1335">
                  <c:v>0.30522831818658958</c:v>
                </c:pt>
                <c:pt idx="1336">
                  <c:v>0.30522831818658958</c:v>
                </c:pt>
                <c:pt idx="1337">
                  <c:v>0.30522831818658958</c:v>
                </c:pt>
                <c:pt idx="1338">
                  <c:v>0.30522831818658958</c:v>
                </c:pt>
                <c:pt idx="1339">
                  <c:v>0.30522831818658958</c:v>
                </c:pt>
                <c:pt idx="1340">
                  <c:v>0.30522831818658958</c:v>
                </c:pt>
                <c:pt idx="1341">
                  <c:v>0.30522831818658958</c:v>
                </c:pt>
                <c:pt idx="1342">
                  <c:v>0.30522831818658958</c:v>
                </c:pt>
                <c:pt idx="1343">
                  <c:v>0.30522831818658958</c:v>
                </c:pt>
                <c:pt idx="1344">
                  <c:v>0.30522831818658958</c:v>
                </c:pt>
                <c:pt idx="1345">
                  <c:v>0.30522831818658958</c:v>
                </c:pt>
                <c:pt idx="1346">
                  <c:v>0.30522831818658958</c:v>
                </c:pt>
                <c:pt idx="1347">
                  <c:v>0.30522831818658958</c:v>
                </c:pt>
                <c:pt idx="1348">
                  <c:v>0.30522831818658958</c:v>
                </c:pt>
                <c:pt idx="1349">
                  <c:v>0.30522831818658958</c:v>
                </c:pt>
                <c:pt idx="1350">
                  <c:v>0.30522831818658958</c:v>
                </c:pt>
                <c:pt idx="1351">
                  <c:v>0.30547108936938822</c:v>
                </c:pt>
                <c:pt idx="1352">
                  <c:v>0.30597670662089299</c:v>
                </c:pt>
                <c:pt idx="1353">
                  <c:v>0.30657280598081399</c:v>
                </c:pt>
                <c:pt idx="1354">
                  <c:v>0.30725577473950599</c:v>
                </c:pt>
                <c:pt idx="1355">
                  <c:v>0.30809938480069393</c:v>
                </c:pt>
                <c:pt idx="1356">
                  <c:v>0.30924825106236442</c:v>
                </c:pt>
                <c:pt idx="1357">
                  <c:v>0.31061044327480608</c:v>
                </c:pt>
                <c:pt idx="1358">
                  <c:v>0.31209883112377829</c:v>
                </c:pt>
                <c:pt idx="1359">
                  <c:v>0.31377160892217537</c:v>
                </c:pt>
                <c:pt idx="1360">
                  <c:v>0.31547459540068673</c:v>
                </c:pt>
                <c:pt idx="1361">
                  <c:v>0.31655110650730839</c:v>
                </c:pt>
                <c:pt idx="1362">
                  <c:v>0.31655110650730839</c:v>
                </c:pt>
                <c:pt idx="1363">
                  <c:v>0.31655110650730839</c:v>
                </c:pt>
                <c:pt idx="1364">
                  <c:v>0.31655110650730839</c:v>
                </c:pt>
                <c:pt idx="1365">
                  <c:v>0.31655110650730839</c:v>
                </c:pt>
                <c:pt idx="1366">
                  <c:v>0.31655110650730839</c:v>
                </c:pt>
                <c:pt idx="1367">
                  <c:v>0.31655110650730839</c:v>
                </c:pt>
                <c:pt idx="1368">
                  <c:v>0.317041074181316</c:v>
                </c:pt>
                <c:pt idx="1369">
                  <c:v>0.31803897754551352</c:v>
                </c:pt>
                <c:pt idx="1370">
                  <c:v>0.31821938055428278</c:v>
                </c:pt>
                <c:pt idx="1371">
                  <c:v>0.31821938055428278</c:v>
                </c:pt>
                <c:pt idx="1372">
                  <c:v>0.31821938055428278</c:v>
                </c:pt>
                <c:pt idx="1373">
                  <c:v>0.31821938055428278</c:v>
                </c:pt>
                <c:pt idx="1374">
                  <c:v>0.31821938055428278</c:v>
                </c:pt>
                <c:pt idx="1375">
                  <c:v>0.31888410655966032</c:v>
                </c:pt>
                <c:pt idx="1376">
                  <c:v>0.32091732667599238</c:v>
                </c:pt>
                <c:pt idx="1377">
                  <c:v>0.3246669425232947</c:v>
                </c:pt>
                <c:pt idx="1378">
                  <c:v>0.3289171483269957</c:v>
                </c:pt>
                <c:pt idx="1379">
                  <c:v>0.33269232460889725</c:v>
                </c:pt>
                <c:pt idx="1380">
                  <c:v>0.33598503180315781</c:v>
                </c:pt>
                <c:pt idx="1381">
                  <c:v>0.33784953649086041</c:v>
                </c:pt>
                <c:pt idx="1382">
                  <c:v>0.33784953649086041</c:v>
                </c:pt>
                <c:pt idx="1383">
                  <c:v>0.33784953649086041</c:v>
                </c:pt>
                <c:pt idx="1384">
                  <c:v>0.33784953649086041</c:v>
                </c:pt>
                <c:pt idx="1385">
                  <c:v>0.33784953649086041</c:v>
                </c:pt>
                <c:pt idx="1386">
                  <c:v>0.33784953649086041</c:v>
                </c:pt>
                <c:pt idx="1387">
                  <c:v>0.33784953649086041</c:v>
                </c:pt>
                <c:pt idx="1388">
                  <c:v>0.33784953649086041</c:v>
                </c:pt>
                <c:pt idx="1389">
                  <c:v>0.33784953649086041</c:v>
                </c:pt>
                <c:pt idx="1390">
                  <c:v>0.33784953649086041</c:v>
                </c:pt>
                <c:pt idx="1391">
                  <c:v>0.33784953649086041</c:v>
                </c:pt>
                <c:pt idx="1392">
                  <c:v>0.33784953649086041</c:v>
                </c:pt>
                <c:pt idx="1393">
                  <c:v>0.33784953649086041</c:v>
                </c:pt>
                <c:pt idx="1394">
                  <c:v>0.33784953649086041</c:v>
                </c:pt>
                <c:pt idx="1395">
                  <c:v>0.33784953649086041</c:v>
                </c:pt>
                <c:pt idx="1396">
                  <c:v>0.33784953649086041</c:v>
                </c:pt>
                <c:pt idx="1397">
                  <c:v>0.33784953649086041</c:v>
                </c:pt>
                <c:pt idx="1398">
                  <c:v>0.33793523233930017</c:v>
                </c:pt>
                <c:pt idx="1399">
                  <c:v>0.33830132440718891</c:v>
                </c:pt>
                <c:pt idx="1400">
                  <c:v>0.33893372873078159</c:v>
                </c:pt>
                <c:pt idx="1401">
                  <c:v>0.33971058984165942</c:v>
                </c:pt>
                <c:pt idx="1402">
                  <c:v>0.3407699136139844</c:v>
                </c:pt>
                <c:pt idx="1403">
                  <c:v>0.34260295015535697</c:v>
                </c:pt>
                <c:pt idx="1404">
                  <c:v>0.34568230186387278</c:v>
                </c:pt>
                <c:pt idx="1405">
                  <c:v>0.34912138554838978</c:v>
                </c:pt>
                <c:pt idx="1406">
                  <c:v>0.35151236163128363</c:v>
                </c:pt>
                <c:pt idx="1407">
                  <c:v>0.35229096206733057</c:v>
                </c:pt>
                <c:pt idx="1408">
                  <c:v>0.35229096206733057</c:v>
                </c:pt>
                <c:pt idx="1409">
                  <c:v>0.35229096206733057</c:v>
                </c:pt>
                <c:pt idx="1410">
                  <c:v>0.35229096206733057</c:v>
                </c:pt>
                <c:pt idx="1411">
                  <c:v>0.35229096206733057</c:v>
                </c:pt>
                <c:pt idx="1412">
                  <c:v>0.35229096206733057</c:v>
                </c:pt>
                <c:pt idx="1413">
                  <c:v>0.35229096206733057</c:v>
                </c:pt>
                <c:pt idx="1414">
                  <c:v>0.35229096206733057</c:v>
                </c:pt>
                <c:pt idx="1415">
                  <c:v>0.35229096206733057</c:v>
                </c:pt>
                <c:pt idx="1416">
                  <c:v>0.35229096206733057</c:v>
                </c:pt>
                <c:pt idx="1417">
                  <c:v>0.35229096206733057</c:v>
                </c:pt>
                <c:pt idx="1418">
                  <c:v>0.35229096206733057</c:v>
                </c:pt>
                <c:pt idx="1419">
                  <c:v>0.35229096206733057</c:v>
                </c:pt>
                <c:pt idx="1420">
                  <c:v>0.35229096206733057</c:v>
                </c:pt>
                <c:pt idx="1421">
                  <c:v>0.35301448775303323</c:v>
                </c:pt>
                <c:pt idx="1422">
                  <c:v>0.35459193231522057</c:v>
                </c:pt>
                <c:pt idx="1423">
                  <c:v>0.35545696309462077</c:v>
                </c:pt>
                <c:pt idx="1424">
                  <c:v>0.35545696309462077</c:v>
                </c:pt>
                <c:pt idx="1425">
                  <c:v>0.35545696309462077</c:v>
                </c:pt>
                <c:pt idx="1426">
                  <c:v>0.35545696309462077</c:v>
                </c:pt>
                <c:pt idx="1427">
                  <c:v>0.35545696309462077</c:v>
                </c:pt>
                <c:pt idx="1428">
                  <c:v>0.35545696309462077</c:v>
                </c:pt>
                <c:pt idx="1429">
                  <c:v>0.35545696309462077</c:v>
                </c:pt>
                <c:pt idx="1430">
                  <c:v>0.35575117563791248</c:v>
                </c:pt>
                <c:pt idx="1431">
                  <c:v>0.35726929592370915</c:v>
                </c:pt>
                <c:pt idx="1432">
                  <c:v>0.36002066770105701</c:v>
                </c:pt>
                <c:pt idx="1433">
                  <c:v>0.36298191676014119</c:v>
                </c:pt>
                <c:pt idx="1434">
                  <c:v>0.36547791161141002</c:v>
                </c:pt>
                <c:pt idx="1435">
                  <c:v>0.3666331992820967</c:v>
                </c:pt>
                <c:pt idx="1436">
                  <c:v>0.3666331992820967</c:v>
                </c:pt>
                <c:pt idx="1437">
                  <c:v>0.3666331992820967</c:v>
                </c:pt>
                <c:pt idx="1438">
                  <c:v>0.3666331992820967</c:v>
                </c:pt>
                <c:pt idx="1439">
                  <c:v>0.3666331992820967</c:v>
                </c:pt>
                <c:pt idx="1440">
                  <c:v>0.3666331992820967</c:v>
                </c:pt>
                <c:pt idx="1441">
                  <c:v>0.36683659330779994</c:v>
                </c:pt>
                <c:pt idx="1442">
                  <c:v>0.36714885815121584</c:v>
                </c:pt>
                <c:pt idx="1443">
                  <c:v>0.36715105147396304</c:v>
                </c:pt>
                <c:pt idx="1444">
                  <c:v>0.36715105147396304</c:v>
                </c:pt>
                <c:pt idx="1445">
                  <c:v>0.36715105147396304</c:v>
                </c:pt>
                <c:pt idx="1446">
                  <c:v>0.36715105147396304</c:v>
                </c:pt>
                <c:pt idx="1447">
                  <c:v>0.36751321943449033</c:v>
                </c:pt>
                <c:pt idx="1448">
                  <c:v>0.36853225929463695</c:v>
                </c:pt>
                <c:pt idx="1449">
                  <c:v>0.36945752550499728</c:v>
                </c:pt>
                <c:pt idx="1450">
                  <c:v>0.36980511994058657</c:v>
                </c:pt>
                <c:pt idx="1451">
                  <c:v>0.36984378183885075</c:v>
                </c:pt>
                <c:pt idx="1452">
                  <c:v>0.36984378183885075</c:v>
                </c:pt>
                <c:pt idx="1453">
                  <c:v>0.36984378183885075</c:v>
                </c:pt>
                <c:pt idx="1454">
                  <c:v>0.36984378183885075</c:v>
                </c:pt>
                <c:pt idx="1455">
                  <c:v>0.36984378183885075</c:v>
                </c:pt>
                <c:pt idx="1456">
                  <c:v>0.36984378183885075</c:v>
                </c:pt>
                <c:pt idx="1457">
                  <c:v>0.36984378183885075</c:v>
                </c:pt>
                <c:pt idx="1458">
                  <c:v>0.36984378183885075</c:v>
                </c:pt>
                <c:pt idx="1459">
                  <c:v>0.36984378183885075</c:v>
                </c:pt>
                <c:pt idx="1460">
                  <c:v>0.36984378183885075</c:v>
                </c:pt>
                <c:pt idx="1461">
                  <c:v>0.36984378183885075</c:v>
                </c:pt>
                <c:pt idx="1462">
                  <c:v>0.36984378183885075</c:v>
                </c:pt>
                <c:pt idx="1463">
                  <c:v>0.36984378183885075</c:v>
                </c:pt>
                <c:pt idx="1464">
                  <c:v>0.36984378183885075</c:v>
                </c:pt>
                <c:pt idx="1465">
                  <c:v>0.36984378183885075</c:v>
                </c:pt>
                <c:pt idx="1466">
                  <c:v>0.36984378183885075</c:v>
                </c:pt>
                <c:pt idx="1467">
                  <c:v>0.36984378183885075</c:v>
                </c:pt>
                <c:pt idx="1468">
                  <c:v>0.36984378183885075</c:v>
                </c:pt>
                <c:pt idx="1469">
                  <c:v>0.36984378183885075</c:v>
                </c:pt>
                <c:pt idx="1470">
                  <c:v>0.36984378183885075</c:v>
                </c:pt>
                <c:pt idx="1471">
                  <c:v>0.36984378183885075</c:v>
                </c:pt>
                <c:pt idx="1472">
                  <c:v>0.36984378183885075</c:v>
                </c:pt>
                <c:pt idx="1473">
                  <c:v>0.36984378183885075</c:v>
                </c:pt>
                <c:pt idx="1474">
                  <c:v>0.36984378183885075</c:v>
                </c:pt>
                <c:pt idx="1475">
                  <c:v>0.36984378183885075</c:v>
                </c:pt>
                <c:pt idx="1476">
                  <c:v>0.36984378183885075</c:v>
                </c:pt>
                <c:pt idx="1477">
                  <c:v>0.36984378183885075</c:v>
                </c:pt>
                <c:pt idx="1478">
                  <c:v>0.36984378183885075</c:v>
                </c:pt>
                <c:pt idx="1479">
                  <c:v>0.36984378183885075</c:v>
                </c:pt>
                <c:pt idx="1480">
                  <c:v>0.36984378183885075</c:v>
                </c:pt>
                <c:pt idx="1481">
                  <c:v>0.36984378183885075</c:v>
                </c:pt>
                <c:pt idx="1482">
                  <c:v>0.36984378183885075</c:v>
                </c:pt>
                <c:pt idx="1483">
                  <c:v>0.36984378183885075</c:v>
                </c:pt>
                <c:pt idx="1484">
                  <c:v>0.36984378183885075</c:v>
                </c:pt>
                <c:pt idx="1485">
                  <c:v>0.36984378183885075</c:v>
                </c:pt>
                <c:pt idx="1486">
                  <c:v>0.36984378183885075</c:v>
                </c:pt>
                <c:pt idx="1487">
                  <c:v>0.36984378183885075</c:v>
                </c:pt>
                <c:pt idx="1488">
                  <c:v>0.36984378183885075</c:v>
                </c:pt>
                <c:pt idx="1489">
                  <c:v>0.36984378183885075</c:v>
                </c:pt>
                <c:pt idx="1490">
                  <c:v>0.36984378183885075</c:v>
                </c:pt>
                <c:pt idx="1491">
                  <c:v>0.36984378183885075</c:v>
                </c:pt>
                <c:pt idx="1492">
                  <c:v>0.36984378183885075</c:v>
                </c:pt>
                <c:pt idx="1493">
                  <c:v>0.36984378183885075</c:v>
                </c:pt>
                <c:pt idx="1494">
                  <c:v>0.36984378183885075</c:v>
                </c:pt>
                <c:pt idx="1495">
                  <c:v>0.36984378183885075</c:v>
                </c:pt>
                <c:pt idx="1496">
                  <c:v>0.36984378183885075</c:v>
                </c:pt>
                <c:pt idx="1497">
                  <c:v>0.36984378183885075</c:v>
                </c:pt>
                <c:pt idx="1498">
                  <c:v>0.36984378183885075</c:v>
                </c:pt>
                <c:pt idx="1499">
                  <c:v>0.36984378183885075</c:v>
                </c:pt>
                <c:pt idx="1500">
                  <c:v>0.36984378183885075</c:v>
                </c:pt>
                <c:pt idx="1501">
                  <c:v>0.36984378183885075</c:v>
                </c:pt>
                <c:pt idx="1502">
                  <c:v>0.36984378183885075</c:v>
                </c:pt>
                <c:pt idx="1503">
                  <c:v>0.36984378183885075</c:v>
                </c:pt>
                <c:pt idx="1504">
                  <c:v>0.36984378183885075</c:v>
                </c:pt>
                <c:pt idx="1505">
                  <c:v>0.36984378183885075</c:v>
                </c:pt>
                <c:pt idx="1506">
                  <c:v>0.36984378183885075</c:v>
                </c:pt>
                <c:pt idx="1507">
                  <c:v>0.36984378183885075</c:v>
                </c:pt>
                <c:pt idx="1508">
                  <c:v>0.36984378183885075</c:v>
                </c:pt>
                <c:pt idx="1509">
                  <c:v>0.36984378183885075</c:v>
                </c:pt>
                <c:pt idx="1510">
                  <c:v>0.36984378183885075</c:v>
                </c:pt>
                <c:pt idx="1511">
                  <c:v>0.36984378183885075</c:v>
                </c:pt>
                <c:pt idx="1512">
                  <c:v>0.36984378183885075</c:v>
                </c:pt>
                <c:pt idx="1513">
                  <c:v>0.36984378183885075</c:v>
                </c:pt>
                <c:pt idx="1514">
                  <c:v>0.36984378183885075</c:v>
                </c:pt>
                <c:pt idx="1515">
                  <c:v>0.36984378183885075</c:v>
                </c:pt>
                <c:pt idx="1516">
                  <c:v>0.36984378183885075</c:v>
                </c:pt>
                <c:pt idx="1517">
                  <c:v>0.36984378183885075</c:v>
                </c:pt>
                <c:pt idx="1518">
                  <c:v>0.36984378183885075</c:v>
                </c:pt>
                <c:pt idx="1519">
                  <c:v>0.36984378183885075</c:v>
                </c:pt>
                <c:pt idx="1520">
                  <c:v>0.36984378183885075</c:v>
                </c:pt>
                <c:pt idx="1521">
                  <c:v>0.36984378183885075</c:v>
                </c:pt>
                <c:pt idx="1522">
                  <c:v>0.36984378183885075</c:v>
                </c:pt>
                <c:pt idx="1523">
                  <c:v>0.36984378183885075</c:v>
                </c:pt>
                <c:pt idx="1524">
                  <c:v>0.36984378183885075</c:v>
                </c:pt>
                <c:pt idx="1525">
                  <c:v>0.37038092708706372</c:v>
                </c:pt>
                <c:pt idx="1526">
                  <c:v>0.37174818505388596</c:v>
                </c:pt>
                <c:pt idx="1527">
                  <c:v>0.37360398605986478</c:v>
                </c:pt>
                <c:pt idx="1528">
                  <c:v>0.37541837785316584</c:v>
                </c:pt>
                <c:pt idx="1529">
                  <c:v>0.37678642926167066</c:v>
                </c:pt>
                <c:pt idx="1530">
                  <c:v>0.37753939498924677</c:v>
                </c:pt>
                <c:pt idx="1531">
                  <c:v>0.37757874359702337</c:v>
                </c:pt>
                <c:pt idx="1532">
                  <c:v>0.37757874359702337</c:v>
                </c:pt>
                <c:pt idx="1533">
                  <c:v>0.37757874359702337</c:v>
                </c:pt>
                <c:pt idx="1534">
                  <c:v>0.37757874359702337</c:v>
                </c:pt>
                <c:pt idx="1535">
                  <c:v>0.37757874359702337</c:v>
                </c:pt>
                <c:pt idx="1536">
                  <c:v>0.37757874359702337</c:v>
                </c:pt>
                <c:pt idx="1537">
                  <c:v>0.37757874359702337</c:v>
                </c:pt>
                <c:pt idx="1538">
                  <c:v>0.37757874359702337</c:v>
                </c:pt>
                <c:pt idx="1539">
                  <c:v>0.37757874359702337</c:v>
                </c:pt>
                <c:pt idx="1540">
                  <c:v>0.37757874359702337</c:v>
                </c:pt>
                <c:pt idx="1541">
                  <c:v>0.37757874359702337</c:v>
                </c:pt>
                <c:pt idx="1542">
                  <c:v>0.37757874359702337</c:v>
                </c:pt>
                <c:pt idx="1543">
                  <c:v>0.37757874359702337</c:v>
                </c:pt>
                <c:pt idx="1544">
                  <c:v>0.37757874359702337</c:v>
                </c:pt>
                <c:pt idx="1545">
                  <c:v>0.37757874359702337</c:v>
                </c:pt>
                <c:pt idx="1546">
                  <c:v>0.37757874359702337</c:v>
                </c:pt>
                <c:pt idx="1547">
                  <c:v>0.37757874359702337</c:v>
                </c:pt>
                <c:pt idx="1548">
                  <c:v>0.37757874359702337</c:v>
                </c:pt>
                <c:pt idx="1549">
                  <c:v>0.37757874359702337</c:v>
                </c:pt>
                <c:pt idx="1550">
                  <c:v>0.37757874359702337</c:v>
                </c:pt>
                <c:pt idx="1551">
                  <c:v>0.37757874359702337</c:v>
                </c:pt>
                <c:pt idx="1552">
                  <c:v>0.37757874359702337</c:v>
                </c:pt>
                <c:pt idx="1553">
                  <c:v>0.37757874359702337</c:v>
                </c:pt>
                <c:pt idx="1554">
                  <c:v>0.37757874359702337</c:v>
                </c:pt>
                <c:pt idx="1555">
                  <c:v>0.37757874359702337</c:v>
                </c:pt>
                <c:pt idx="1556">
                  <c:v>0.37757874359702337</c:v>
                </c:pt>
                <c:pt idx="1557">
                  <c:v>0.37757874359702337</c:v>
                </c:pt>
                <c:pt idx="1558">
                  <c:v>0.37757874359702337</c:v>
                </c:pt>
                <c:pt idx="1559">
                  <c:v>0.37757874359702337</c:v>
                </c:pt>
                <c:pt idx="1560">
                  <c:v>0.37757874359702337</c:v>
                </c:pt>
                <c:pt idx="1561">
                  <c:v>0.37757874359702337</c:v>
                </c:pt>
                <c:pt idx="1562">
                  <c:v>0.37757874359702337</c:v>
                </c:pt>
                <c:pt idx="1563">
                  <c:v>0.37757874359702337</c:v>
                </c:pt>
                <c:pt idx="1564">
                  <c:v>0.37757874359702337</c:v>
                </c:pt>
                <c:pt idx="1565">
                  <c:v>0.37757874359702337</c:v>
                </c:pt>
                <c:pt idx="1566">
                  <c:v>0.37757874359702337</c:v>
                </c:pt>
                <c:pt idx="1567">
                  <c:v>0.37757874359702337</c:v>
                </c:pt>
                <c:pt idx="1568">
                  <c:v>0.37757874359702337</c:v>
                </c:pt>
                <c:pt idx="1569">
                  <c:v>0.37757874359702337</c:v>
                </c:pt>
                <c:pt idx="1570">
                  <c:v>0.37757874359702337</c:v>
                </c:pt>
                <c:pt idx="1571">
                  <c:v>0.37757874359702337</c:v>
                </c:pt>
                <c:pt idx="1572">
                  <c:v>0.37757874359702337</c:v>
                </c:pt>
                <c:pt idx="1573">
                  <c:v>0.37757874359702337</c:v>
                </c:pt>
                <c:pt idx="1574">
                  <c:v>0.37757874359702337</c:v>
                </c:pt>
                <c:pt idx="1575">
                  <c:v>0.37757874359702337</c:v>
                </c:pt>
                <c:pt idx="1576">
                  <c:v>0.37757874359702337</c:v>
                </c:pt>
                <c:pt idx="1577">
                  <c:v>0.37757874359702337</c:v>
                </c:pt>
                <c:pt idx="1578">
                  <c:v>0.37757874359702337</c:v>
                </c:pt>
                <c:pt idx="1579">
                  <c:v>0.37757874359702337</c:v>
                </c:pt>
                <c:pt idx="1580">
                  <c:v>0.37757874359702337</c:v>
                </c:pt>
                <c:pt idx="1581">
                  <c:v>0.37757874359702337</c:v>
                </c:pt>
                <c:pt idx="1582">
                  <c:v>0.37757874359702337</c:v>
                </c:pt>
                <c:pt idx="1583">
                  <c:v>0.37757874359702337</c:v>
                </c:pt>
                <c:pt idx="1584">
                  <c:v>0.37757874359702337</c:v>
                </c:pt>
                <c:pt idx="1585">
                  <c:v>0.37757874359702337</c:v>
                </c:pt>
                <c:pt idx="1586">
                  <c:v>0.37757874359702337</c:v>
                </c:pt>
                <c:pt idx="1587">
                  <c:v>0.37757874359702337</c:v>
                </c:pt>
                <c:pt idx="1588">
                  <c:v>0.37757874359702337</c:v>
                </c:pt>
                <c:pt idx="1589">
                  <c:v>0.37757874359702337</c:v>
                </c:pt>
                <c:pt idx="1590">
                  <c:v>0.37757874359702337</c:v>
                </c:pt>
                <c:pt idx="1591">
                  <c:v>0.37757874359702337</c:v>
                </c:pt>
                <c:pt idx="1592">
                  <c:v>0.37757874359702337</c:v>
                </c:pt>
                <c:pt idx="1593">
                  <c:v>0.37757874359702337</c:v>
                </c:pt>
                <c:pt idx="1594">
                  <c:v>0.37757874359702337</c:v>
                </c:pt>
                <c:pt idx="1595">
                  <c:v>0.37757874359702337</c:v>
                </c:pt>
                <c:pt idx="1596">
                  <c:v>0.37757874359702337</c:v>
                </c:pt>
                <c:pt idx="1597">
                  <c:v>0.37757874359702337</c:v>
                </c:pt>
                <c:pt idx="1598">
                  <c:v>0.37757874359702337</c:v>
                </c:pt>
                <c:pt idx="1599">
                  <c:v>0.37757874359702337</c:v>
                </c:pt>
                <c:pt idx="1600">
                  <c:v>0.37757874359702337</c:v>
                </c:pt>
                <c:pt idx="1601">
                  <c:v>0.37757874359702337</c:v>
                </c:pt>
                <c:pt idx="1602">
                  <c:v>0.37757874359702337</c:v>
                </c:pt>
                <c:pt idx="1603">
                  <c:v>0.37757874359702337</c:v>
                </c:pt>
                <c:pt idx="1604">
                  <c:v>0.37757874359702337</c:v>
                </c:pt>
                <c:pt idx="1605">
                  <c:v>0.37757874359702337</c:v>
                </c:pt>
                <c:pt idx="1606">
                  <c:v>0.37757874359702337</c:v>
                </c:pt>
                <c:pt idx="1607">
                  <c:v>0.37757874359702337</c:v>
                </c:pt>
                <c:pt idx="1608">
                  <c:v>0.37757874359702337</c:v>
                </c:pt>
                <c:pt idx="1609">
                  <c:v>0.37757874359702337</c:v>
                </c:pt>
                <c:pt idx="1610">
                  <c:v>0.37757874359702337</c:v>
                </c:pt>
                <c:pt idx="1611">
                  <c:v>0.37757874359702337</c:v>
                </c:pt>
                <c:pt idx="1612">
                  <c:v>0.37757874359702337</c:v>
                </c:pt>
                <c:pt idx="1613">
                  <c:v>0.37757874359702337</c:v>
                </c:pt>
                <c:pt idx="1614">
                  <c:v>0.37757874359702337</c:v>
                </c:pt>
                <c:pt idx="1615">
                  <c:v>0.37757874359702337</c:v>
                </c:pt>
                <c:pt idx="1616">
                  <c:v>0.37757874359702337</c:v>
                </c:pt>
                <c:pt idx="1617">
                  <c:v>0.37757874359702337</c:v>
                </c:pt>
                <c:pt idx="1618">
                  <c:v>0.37757874359702337</c:v>
                </c:pt>
                <c:pt idx="1619">
                  <c:v>0.37757874359702337</c:v>
                </c:pt>
                <c:pt idx="1620">
                  <c:v>0.37757874359702337</c:v>
                </c:pt>
                <c:pt idx="1621">
                  <c:v>0.37757874359702337</c:v>
                </c:pt>
                <c:pt idx="1622">
                  <c:v>0.37757874359702337</c:v>
                </c:pt>
                <c:pt idx="1623">
                  <c:v>0.37757874359702337</c:v>
                </c:pt>
                <c:pt idx="1624">
                  <c:v>0.37757874359702337</c:v>
                </c:pt>
                <c:pt idx="1625">
                  <c:v>0.37757874359702337</c:v>
                </c:pt>
                <c:pt idx="1626">
                  <c:v>0.37757874359702337</c:v>
                </c:pt>
                <c:pt idx="1627">
                  <c:v>0.37757874359702337</c:v>
                </c:pt>
                <c:pt idx="1628">
                  <c:v>0.37794191707842395</c:v>
                </c:pt>
                <c:pt idx="1629">
                  <c:v>0.37894166578569416</c:v>
                </c:pt>
                <c:pt idx="1630">
                  <c:v>0.3799754706609666</c:v>
                </c:pt>
                <c:pt idx="1631">
                  <c:v>0.38035180247284572</c:v>
                </c:pt>
                <c:pt idx="1632">
                  <c:v>0.38035180247284572</c:v>
                </c:pt>
                <c:pt idx="1633">
                  <c:v>0.38035180247284572</c:v>
                </c:pt>
                <c:pt idx="1634">
                  <c:v>0.38035180247284572</c:v>
                </c:pt>
                <c:pt idx="1635">
                  <c:v>0.38035180247284572</c:v>
                </c:pt>
                <c:pt idx="1636">
                  <c:v>0.38035180247284572</c:v>
                </c:pt>
                <c:pt idx="1637">
                  <c:v>0.38035180247284572</c:v>
                </c:pt>
                <c:pt idx="1638">
                  <c:v>0.38035180247284572</c:v>
                </c:pt>
                <c:pt idx="1639">
                  <c:v>0.38035180247284572</c:v>
                </c:pt>
                <c:pt idx="1640">
                  <c:v>0.38035180247284572</c:v>
                </c:pt>
                <c:pt idx="1641">
                  <c:v>0.38035180247284572</c:v>
                </c:pt>
                <c:pt idx="1642">
                  <c:v>0.38035180247284572</c:v>
                </c:pt>
                <c:pt idx="1643">
                  <c:v>0.38035180247284572</c:v>
                </c:pt>
                <c:pt idx="1644">
                  <c:v>0.38035180247284572</c:v>
                </c:pt>
                <c:pt idx="1645">
                  <c:v>0.38035180247284572</c:v>
                </c:pt>
                <c:pt idx="1646">
                  <c:v>0.38035180247284572</c:v>
                </c:pt>
                <c:pt idx="1647">
                  <c:v>0.38035180247284572</c:v>
                </c:pt>
                <c:pt idx="1648">
                  <c:v>0.38035180247284572</c:v>
                </c:pt>
                <c:pt idx="1649">
                  <c:v>0.38035180247284572</c:v>
                </c:pt>
                <c:pt idx="1650">
                  <c:v>0.38035180247284572</c:v>
                </c:pt>
                <c:pt idx="1651">
                  <c:v>0.38035180247284572</c:v>
                </c:pt>
                <c:pt idx="1652">
                  <c:v>0.38035180247284572</c:v>
                </c:pt>
                <c:pt idx="1653">
                  <c:v>0.38035180247284572</c:v>
                </c:pt>
                <c:pt idx="1654">
                  <c:v>0.38035180247284572</c:v>
                </c:pt>
                <c:pt idx="1655">
                  <c:v>0.38035180247284572</c:v>
                </c:pt>
                <c:pt idx="1656">
                  <c:v>0.38035180247284572</c:v>
                </c:pt>
                <c:pt idx="1657">
                  <c:v>0.38035180247284572</c:v>
                </c:pt>
                <c:pt idx="1658">
                  <c:v>0.38035180247284572</c:v>
                </c:pt>
                <c:pt idx="1659">
                  <c:v>0.38035180247284572</c:v>
                </c:pt>
                <c:pt idx="1660">
                  <c:v>0.38035180247284572</c:v>
                </c:pt>
                <c:pt idx="1661">
                  <c:v>0.38035180247284572</c:v>
                </c:pt>
                <c:pt idx="1662">
                  <c:v>0.38035180247284572</c:v>
                </c:pt>
                <c:pt idx="1663">
                  <c:v>0.38035180247284572</c:v>
                </c:pt>
                <c:pt idx="1664">
                  <c:v>0.38035180247284572</c:v>
                </c:pt>
                <c:pt idx="1665">
                  <c:v>0.38035180247284572</c:v>
                </c:pt>
                <c:pt idx="1666">
                  <c:v>0.38035180247284572</c:v>
                </c:pt>
                <c:pt idx="1667">
                  <c:v>0.38035180247284572</c:v>
                </c:pt>
                <c:pt idx="1668">
                  <c:v>0.38035180247284572</c:v>
                </c:pt>
                <c:pt idx="1669">
                  <c:v>0.38035180247284572</c:v>
                </c:pt>
                <c:pt idx="1670">
                  <c:v>0.38035180247284572</c:v>
                </c:pt>
                <c:pt idx="1671">
                  <c:v>0.38035180247284572</c:v>
                </c:pt>
                <c:pt idx="1672">
                  <c:v>0.38035180247284572</c:v>
                </c:pt>
                <c:pt idx="1673">
                  <c:v>0.38035180247284572</c:v>
                </c:pt>
                <c:pt idx="1674">
                  <c:v>0.38035180247284572</c:v>
                </c:pt>
                <c:pt idx="1675">
                  <c:v>0.38035180247284572</c:v>
                </c:pt>
                <c:pt idx="1676">
                  <c:v>0.38035180247284572</c:v>
                </c:pt>
                <c:pt idx="1677">
                  <c:v>0.38035180247284572</c:v>
                </c:pt>
                <c:pt idx="1678">
                  <c:v>0.38035180247284572</c:v>
                </c:pt>
                <c:pt idx="1679">
                  <c:v>0.38035180247284572</c:v>
                </c:pt>
                <c:pt idx="1680">
                  <c:v>0.38035180247284572</c:v>
                </c:pt>
                <c:pt idx="1681">
                  <c:v>0.38035180247284572</c:v>
                </c:pt>
                <c:pt idx="1682">
                  <c:v>0.38035180247284572</c:v>
                </c:pt>
                <c:pt idx="1683">
                  <c:v>0.38035180247284572</c:v>
                </c:pt>
                <c:pt idx="1684">
                  <c:v>0.38035180247284572</c:v>
                </c:pt>
                <c:pt idx="1685">
                  <c:v>0.38035180247284572</c:v>
                </c:pt>
                <c:pt idx="1686">
                  <c:v>0.38035180247284572</c:v>
                </c:pt>
                <c:pt idx="1687">
                  <c:v>0.38035180247284572</c:v>
                </c:pt>
                <c:pt idx="1688">
                  <c:v>0.38035180247284572</c:v>
                </c:pt>
                <c:pt idx="1689">
                  <c:v>0.38035180247284572</c:v>
                </c:pt>
                <c:pt idx="1690">
                  <c:v>0.38035180247284572</c:v>
                </c:pt>
                <c:pt idx="1691">
                  <c:v>0.38035180247284572</c:v>
                </c:pt>
                <c:pt idx="1692">
                  <c:v>0.38035180247284572</c:v>
                </c:pt>
                <c:pt idx="1693">
                  <c:v>0.38035180247284572</c:v>
                </c:pt>
                <c:pt idx="1694">
                  <c:v>0.38035180247284572</c:v>
                </c:pt>
                <c:pt idx="1695">
                  <c:v>0.38035180247284572</c:v>
                </c:pt>
                <c:pt idx="1696">
                  <c:v>0.38035180247284572</c:v>
                </c:pt>
                <c:pt idx="1697">
                  <c:v>0.38035180247284572</c:v>
                </c:pt>
                <c:pt idx="1698">
                  <c:v>0.38035180247284572</c:v>
                </c:pt>
                <c:pt idx="1699">
                  <c:v>0.38035180247284572</c:v>
                </c:pt>
                <c:pt idx="1700">
                  <c:v>0.38035180247284572</c:v>
                </c:pt>
                <c:pt idx="1701">
                  <c:v>0.38035180247284572</c:v>
                </c:pt>
                <c:pt idx="1702">
                  <c:v>0.38035180247284572</c:v>
                </c:pt>
                <c:pt idx="1703">
                  <c:v>0.38035180247284572</c:v>
                </c:pt>
                <c:pt idx="1704">
                  <c:v>0.38035180247284572</c:v>
                </c:pt>
                <c:pt idx="1705">
                  <c:v>0.38035180247284572</c:v>
                </c:pt>
                <c:pt idx="1706">
                  <c:v>0.38035180247284572</c:v>
                </c:pt>
                <c:pt idx="1707">
                  <c:v>0.38035180247284572</c:v>
                </c:pt>
                <c:pt idx="1708">
                  <c:v>0.38035180247284572</c:v>
                </c:pt>
                <c:pt idx="1709">
                  <c:v>0.38035180247284572</c:v>
                </c:pt>
                <c:pt idx="1710">
                  <c:v>0.38035180247284572</c:v>
                </c:pt>
                <c:pt idx="1711">
                  <c:v>0.38035180247284572</c:v>
                </c:pt>
                <c:pt idx="1712">
                  <c:v>0.38035180247284572</c:v>
                </c:pt>
                <c:pt idx="1713">
                  <c:v>0.38035180247284572</c:v>
                </c:pt>
                <c:pt idx="1714">
                  <c:v>0.38035180247284572</c:v>
                </c:pt>
                <c:pt idx="1715">
                  <c:v>0.38035180247284572</c:v>
                </c:pt>
                <c:pt idx="1716">
                  <c:v>0.38035180247284572</c:v>
                </c:pt>
                <c:pt idx="1717">
                  <c:v>0.38035180247284572</c:v>
                </c:pt>
                <c:pt idx="1718">
                  <c:v>0.38035180247284572</c:v>
                </c:pt>
                <c:pt idx="1719">
                  <c:v>0.38035180247284572</c:v>
                </c:pt>
                <c:pt idx="1720">
                  <c:v>0.38035180247284572</c:v>
                </c:pt>
                <c:pt idx="1721">
                  <c:v>0.38035180247284572</c:v>
                </c:pt>
                <c:pt idx="1722">
                  <c:v>0.38035180247284572</c:v>
                </c:pt>
                <c:pt idx="1723">
                  <c:v>0.38035180247284572</c:v>
                </c:pt>
                <c:pt idx="1724">
                  <c:v>0.38035180247284572</c:v>
                </c:pt>
                <c:pt idx="1725">
                  <c:v>0.38035180247284572</c:v>
                </c:pt>
                <c:pt idx="1726">
                  <c:v>0.38035180247284572</c:v>
                </c:pt>
                <c:pt idx="1727">
                  <c:v>0.38035180247284572</c:v>
                </c:pt>
                <c:pt idx="1728">
                  <c:v>0.38039883131178648</c:v>
                </c:pt>
                <c:pt idx="1729">
                  <c:v>0.38185047929636134</c:v>
                </c:pt>
                <c:pt idx="1730">
                  <c:v>0.38414413701075317</c:v>
                </c:pt>
                <c:pt idx="1731">
                  <c:v>0.38673084744256003</c:v>
                </c:pt>
                <c:pt idx="1732">
                  <c:v>0.38934398989245284</c:v>
                </c:pt>
                <c:pt idx="1733">
                  <c:v>0.39173109450401028</c:v>
                </c:pt>
                <c:pt idx="1734">
                  <c:v>0.39389698458696909</c:v>
                </c:pt>
                <c:pt idx="1735">
                  <c:v>0.39596474257874792</c:v>
                </c:pt>
                <c:pt idx="1736">
                  <c:v>0.39816698310545995</c:v>
                </c:pt>
                <c:pt idx="1737">
                  <c:v>0.40038208862892721</c:v>
                </c:pt>
                <c:pt idx="1738">
                  <c:v>0.40249485680905672</c:v>
                </c:pt>
                <c:pt idx="1739">
                  <c:v>0.40439808225579721</c:v>
                </c:pt>
                <c:pt idx="1740">
                  <c:v>0.4057783019964965</c:v>
                </c:pt>
                <c:pt idx="1741">
                  <c:v>0.40644250457476444</c:v>
                </c:pt>
                <c:pt idx="1742">
                  <c:v>0.4066124704981644</c:v>
                </c:pt>
                <c:pt idx="1743">
                  <c:v>0.4066124704981644</c:v>
                </c:pt>
                <c:pt idx="1744">
                  <c:v>0.4066124704981644</c:v>
                </c:pt>
                <c:pt idx="1745">
                  <c:v>0.4066124704981644</c:v>
                </c:pt>
                <c:pt idx="1746">
                  <c:v>0.4066124704981644</c:v>
                </c:pt>
                <c:pt idx="1747">
                  <c:v>0.4066124704981644</c:v>
                </c:pt>
                <c:pt idx="1748">
                  <c:v>0.4066124704981644</c:v>
                </c:pt>
                <c:pt idx="1749">
                  <c:v>0.4066124704981644</c:v>
                </c:pt>
                <c:pt idx="1750">
                  <c:v>0.4066124704981644</c:v>
                </c:pt>
                <c:pt idx="1751">
                  <c:v>0.4066124704981644</c:v>
                </c:pt>
                <c:pt idx="1752">
                  <c:v>0.4066124704981644</c:v>
                </c:pt>
                <c:pt idx="1753">
                  <c:v>0.4066124704981644</c:v>
                </c:pt>
                <c:pt idx="1754">
                  <c:v>0.4066124704981644</c:v>
                </c:pt>
                <c:pt idx="1755">
                  <c:v>0.4066124704981644</c:v>
                </c:pt>
                <c:pt idx="1756">
                  <c:v>0.4066124704981644</c:v>
                </c:pt>
                <c:pt idx="1757">
                  <c:v>0.4066124704981644</c:v>
                </c:pt>
                <c:pt idx="1758">
                  <c:v>0.4066124704981644</c:v>
                </c:pt>
                <c:pt idx="1759">
                  <c:v>0.4066124704981644</c:v>
                </c:pt>
                <c:pt idx="1760">
                  <c:v>0.4066124704981644</c:v>
                </c:pt>
                <c:pt idx="1761">
                  <c:v>0.4066124704981644</c:v>
                </c:pt>
                <c:pt idx="1762">
                  <c:v>0.4066124704981644</c:v>
                </c:pt>
                <c:pt idx="1763">
                  <c:v>0.4066124704981644</c:v>
                </c:pt>
                <c:pt idx="1764">
                  <c:v>0.4066124704981644</c:v>
                </c:pt>
                <c:pt idx="1765">
                  <c:v>0.4066124704981644</c:v>
                </c:pt>
                <c:pt idx="1766">
                  <c:v>0.4066124704981644</c:v>
                </c:pt>
                <c:pt idx="1767">
                  <c:v>0.40727894555375288</c:v>
                </c:pt>
                <c:pt idx="1768">
                  <c:v>0.40877240015834637</c:v>
                </c:pt>
                <c:pt idx="1769">
                  <c:v>0.41112419995110444</c:v>
                </c:pt>
                <c:pt idx="1770">
                  <c:v>0.41410935386433695</c:v>
                </c:pt>
                <c:pt idx="1771">
                  <c:v>0.41728907636128043</c:v>
                </c:pt>
                <c:pt idx="1772">
                  <c:v>0.42035280678480569</c:v>
                </c:pt>
                <c:pt idx="1773">
                  <c:v>0.42316345846327647</c:v>
                </c:pt>
                <c:pt idx="1774">
                  <c:v>0.42554796436067821</c:v>
                </c:pt>
                <c:pt idx="1775">
                  <c:v>0.42748260155639578</c:v>
                </c:pt>
                <c:pt idx="1776">
                  <c:v>0.42917858006359855</c:v>
                </c:pt>
                <c:pt idx="1777">
                  <c:v>0.43086991586827167</c:v>
                </c:pt>
                <c:pt idx="1778">
                  <c:v>0.43275700020925068</c:v>
                </c:pt>
                <c:pt idx="1779">
                  <c:v>0.43494437252836921</c:v>
                </c:pt>
                <c:pt idx="1780">
                  <c:v>0.43731382285216841</c:v>
                </c:pt>
                <c:pt idx="1781">
                  <c:v>0.43958474259396774</c:v>
                </c:pt>
                <c:pt idx="1782">
                  <c:v>0.441513125287117</c:v>
                </c:pt>
                <c:pt idx="1783">
                  <c:v>0.44299916286624264</c:v>
                </c:pt>
                <c:pt idx="1784">
                  <c:v>0.44404749674001504</c:v>
                </c:pt>
                <c:pt idx="1785">
                  <c:v>0.44481469424896891</c:v>
                </c:pt>
                <c:pt idx="1786">
                  <c:v>0.44544737055685429</c:v>
                </c:pt>
                <c:pt idx="1787">
                  <c:v>0.44601111220476075</c:v>
                </c:pt>
                <c:pt idx="1788">
                  <c:v>0.44655695667199163</c:v>
                </c:pt>
                <c:pt idx="1789">
                  <c:v>0.44714295230237627</c:v>
                </c:pt>
                <c:pt idx="1790">
                  <c:v>0.44779973718961147</c:v>
                </c:pt>
                <c:pt idx="1791">
                  <c:v>0.44850819054967178</c:v>
                </c:pt>
                <c:pt idx="1792">
                  <c:v>0.44918867606999535</c:v>
                </c:pt>
                <c:pt idx="1793">
                  <c:v>0.44969832436026475</c:v>
                </c:pt>
                <c:pt idx="1794">
                  <c:v>0.45009122362679505</c:v>
                </c:pt>
                <c:pt idx="1795">
                  <c:v>0.45009122362679505</c:v>
                </c:pt>
                <c:pt idx="1796">
                  <c:v>0.45009122362679505</c:v>
                </c:pt>
                <c:pt idx="1797">
                  <c:v>0.45009122362679505</c:v>
                </c:pt>
                <c:pt idx="1798">
                  <c:v>0.45009122362679505</c:v>
                </c:pt>
                <c:pt idx="1799">
                  <c:v>0.45009122362679505</c:v>
                </c:pt>
                <c:pt idx="1800">
                  <c:v>0.45009122362679505</c:v>
                </c:pt>
              </c:numCache>
            </c:numRef>
          </c:yVal>
          <c:smooth val="1"/>
          <c:extLst xmlns:c16r2="http://schemas.microsoft.com/office/drawing/2015/06/chart">
            <c:ext xmlns:c16="http://schemas.microsoft.com/office/drawing/2014/chart" uri="{C3380CC4-5D6E-409C-BE32-E72D297353CC}">
              <c16:uniqueId val="{00000001-94CA-443F-B615-50E85D8E0E19}"/>
            </c:ext>
          </c:extLst>
        </c:ser>
        <c:axId val="35604736"/>
        <c:axId val="53342592"/>
      </c:scatterChart>
      <c:valAx>
        <c:axId val="35604736"/>
        <c:scaling>
          <c:orientation val="minMax"/>
        </c:scaling>
        <c:axPos val="b"/>
        <c:majorGridlines>
          <c:spPr>
            <a:ln w="9525" cap="flat" cmpd="sng" algn="ctr">
              <a:solidFill>
                <a:schemeClr val="tx1">
                  <a:lumMod val="15000"/>
                  <a:lumOff val="85000"/>
                </a:schemeClr>
              </a:solidFill>
              <a:round/>
            </a:ln>
            <a:effectLst/>
          </c:spPr>
        </c:majorGridlines>
        <c:numFmt formatCode="General" sourceLinked="1"/>
        <c:maj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342592"/>
        <c:crosses val="autoZero"/>
        <c:crossBetween val="midCat"/>
      </c:valAx>
      <c:valAx>
        <c:axId val="53342592"/>
        <c:scaling>
          <c:orientation val="minMax"/>
        </c:scaling>
        <c:axPos val="l"/>
        <c:majorGridlines>
          <c:spPr>
            <a:ln w="9525" cap="flat" cmpd="sng" algn="ctr">
              <a:solidFill>
                <a:schemeClr val="tx1">
                  <a:lumMod val="15000"/>
                  <a:lumOff val="85000"/>
                </a:schemeClr>
              </a:solidFill>
              <a:round/>
            </a:ln>
            <a:effectLst/>
          </c:spPr>
        </c:majorGridlines>
        <c:numFmt formatCode="General" sourceLinked="1"/>
        <c:maj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604736"/>
        <c:crosses val="autoZero"/>
        <c:crossBetween val="midCat"/>
      </c:valAx>
      <c:spPr>
        <a:noFill/>
        <a:ln>
          <a:noFill/>
        </a:ln>
        <a:effectLst/>
      </c:spPr>
    </c:plotArea>
    <c:legend>
      <c:legendPos val="b"/>
      <c:layout/>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1"/>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683E06-D35C-436A-B39B-187AFF1DECA1}" type="datetimeFigureOut">
              <a:rPr lang="en-GB" smtClean="0"/>
              <a:pPr/>
              <a:t>11/12/2022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9DCCC9-C58E-47C5-BCCE-DECF12715709}" type="slidenum">
              <a:rPr lang="en-GB" smtClean="0"/>
              <a:pPr/>
              <a:t>‹#›</a:t>
            </a:fld>
            <a:endParaRPr lang="en-GB"/>
          </a:p>
        </p:txBody>
      </p:sp>
    </p:spTree>
    <p:extLst>
      <p:ext uri="{BB962C8B-B14F-4D97-AF65-F5344CB8AC3E}">
        <p14:creationId xmlns="" xmlns:p14="http://schemas.microsoft.com/office/powerpoint/2010/main" val="1882697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smtClean="0"/>
              <a:t>Rolling resistance is constant through</a:t>
            </a:r>
            <a:r>
              <a:rPr lang="en-IN" baseline="0" dirty="0" smtClean="0"/>
              <a:t> out the lap because it is consider that road surface is asphalt through out the driving. Rolling resistance will be zero when car is non moving or standing position. (RR= mu*m*g)</a:t>
            </a:r>
          </a:p>
          <a:p>
            <a:r>
              <a:rPr lang="en-IN" baseline="0" dirty="0" smtClean="0"/>
              <a:t>Inertia resistance is depends on acceleration or deceleration of car. Means when acceleration is high resistance will be high. (IR= m*a)</a:t>
            </a:r>
          </a:p>
          <a:p>
            <a:r>
              <a:rPr lang="en-IN" baseline="0" dirty="0" smtClean="0"/>
              <a:t>Aero drag is depends on velocity. So in low range  the aero drag is minimum. And during extra high phase the aero drag is maximum as velocity. (AR= rho*A*</a:t>
            </a:r>
            <a:r>
              <a:rPr lang="en-IN" baseline="0" dirty="0" err="1" smtClean="0"/>
              <a:t>Cd</a:t>
            </a:r>
            <a:r>
              <a:rPr lang="en-IN" baseline="0" dirty="0" smtClean="0"/>
              <a:t>*V^2). Here wind velocity is considered zero m/s.</a:t>
            </a:r>
          </a:p>
          <a:p>
            <a:r>
              <a:rPr lang="en-IN" baseline="0" dirty="0" smtClean="0"/>
              <a:t>Also assume that car is moving on zero gradient surface. That means gradient resistance is zero.</a:t>
            </a:r>
          </a:p>
          <a:p>
            <a:endParaRPr lang="en-US" dirty="0"/>
          </a:p>
        </p:txBody>
      </p:sp>
      <p:sp>
        <p:nvSpPr>
          <p:cNvPr id="4" name="Slide Number Placeholder 3"/>
          <p:cNvSpPr>
            <a:spLocks noGrp="1"/>
          </p:cNvSpPr>
          <p:nvPr>
            <p:ph type="sldNum" sz="quarter" idx="10"/>
          </p:nvPr>
        </p:nvSpPr>
        <p:spPr/>
        <p:txBody>
          <a:bodyPr/>
          <a:lstStyle/>
          <a:p>
            <a:fld id="{8A9DCCC9-C58E-47C5-BCCE-DECF12715709}"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smtClean="0"/>
              <a:t>Total</a:t>
            </a:r>
            <a:r>
              <a:rPr lang="en-IN" baseline="0" dirty="0" smtClean="0"/>
              <a:t> power available at wheel is shown in this graph. Positive Power is required during acceleration while negative power is generating during deceleration or braking. That means negative power is used to generate energy and can be stored. (regenerative braking)</a:t>
            </a:r>
            <a:endParaRPr lang="en-US" dirty="0"/>
          </a:p>
        </p:txBody>
      </p:sp>
      <p:sp>
        <p:nvSpPr>
          <p:cNvPr id="4" name="Slide Number Placeholder 3"/>
          <p:cNvSpPr>
            <a:spLocks noGrp="1"/>
          </p:cNvSpPr>
          <p:nvPr>
            <p:ph type="sldNum" sz="quarter" idx="10"/>
          </p:nvPr>
        </p:nvSpPr>
        <p:spPr/>
        <p:txBody>
          <a:bodyPr/>
          <a:lstStyle/>
          <a:p>
            <a:fld id="{8A9DCCC9-C58E-47C5-BCCE-DECF12715709}"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smtClean="0"/>
              <a:t>Thi</a:t>
            </a:r>
            <a:r>
              <a:rPr lang="en-IN" baseline="0" dirty="0" smtClean="0"/>
              <a:t>s is the power needed for overcome the resistance forces.</a:t>
            </a:r>
            <a:endParaRPr lang="en-US" dirty="0"/>
          </a:p>
        </p:txBody>
      </p:sp>
      <p:sp>
        <p:nvSpPr>
          <p:cNvPr id="4" name="Slide Number Placeholder 3"/>
          <p:cNvSpPr>
            <a:spLocks noGrp="1"/>
          </p:cNvSpPr>
          <p:nvPr>
            <p:ph type="sldNum" sz="quarter" idx="10"/>
          </p:nvPr>
        </p:nvSpPr>
        <p:spPr/>
        <p:txBody>
          <a:bodyPr/>
          <a:lstStyle/>
          <a:p>
            <a:fld id="{8A9DCCC9-C58E-47C5-BCCE-DECF12715709}"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fuel </a:t>
            </a:r>
            <a:r>
              <a:rPr lang="en-GB" dirty="0"/>
              <a:t>cell is </a:t>
            </a:r>
            <a:r>
              <a:rPr lang="en-GB" dirty="0" smtClean="0"/>
              <a:t>replaced instead</a:t>
            </a:r>
            <a:r>
              <a:rPr lang="en-GB" baseline="0" dirty="0" smtClean="0"/>
              <a:t> of battery</a:t>
            </a:r>
            <a:r>
              <a:rPr lang="en-GB" dirty="0" smtClean="0"/>
              <a:t>. </a:t>
            </a:r>
            <a:endParaRPr lang="en-GB" dirty="0"/>
          </a:p>
          <a:p>
            <a:r>
              <a:rPr lang="en-GB" dirty="0" smtClean="0"/>
              <a:t>The </a:t>
            </a:r>
            <a:r>
              <a:rPr lang="en-GB" dirty="0" smtClean="0"/>
              <a:t>average </a:t>
            </a:r>
            <a:r>
              <a:rPr lang="en-GB" dirty="0"/>
              <a:t>positive power for duty cycle is </a:t>
            </a:r>
            <a:r>
              <a:rPr lang="en-GB" dirty="0" smtClean="0"/>
              <a:t>8.12kW</a:t>
            </a:r>
            <a:r>
              <a:rPr lang="en-GB" dirty="0"/>
              <a:t>. So, it is mandatory that fuel cell can generate the electrical power more than </a:t>
            </a:r>
            <a:r>
              <a:rPr lang="en-GB" dirty="0" smtClean="0"/>
              <a:t>8.55</a:t>
            </a:r>
            <a:r>
              <a:rPr lang="en-GB" baseline="0" dirty="0" smtClean="0"/>
              <a:t> </a:t>
            </a:r>
            <a:r>
              <a:rPr lang="en-GB" dirty="0" smtClean="0"/>
              <a:t>kW</a:t>
            </a:r>
            <a:r>
              <a:rPr lang="en-GB" dirty="0" smtClean="0"/>
              <a:t>.</a:t>
            </a:r>
          </a:p>
          <a:p>
            <a:r>
              <a:rPr lang="en-GB" dirty="0" smtClean="0"/>
              <a:t>From performance specifications,</a:t>
            </a:r>
            <a:r>
              <a:rPr lang="en-GB" baseline="0" dirty="0" smtClean="0"/>
              <a:t> battery nominal voltage 360V and battery capacity is 75 kWh. </a:t>
            </a:r>
          </a:p>
          <a:p>
            <a:r>
              <a:rPr lang="en-GB" baseline="0" dirty="0" smtClean="0"/>
              <a:t>Now, let consider replace 45 kWh (60%)  battery with hydrogen fuel cell. That means </a:t>
            </a:r>
            <a:r>
              <a:rPr lang="en-GB" baseline="0" dirty="0" err="1" smtClean="0"/>
              <a:t>i</a:t>
            </a:r>
            <a:r>
              <a:rPr lang="en-GB" baseline="0" dirty="0" smtClean="0"/>
              <a:t> have 30 kWh battery </a:t>
            </a:r>
            <a:r>
              <a:rPr lang="en-GB" baseline="0" dirty="0" smtClean="0"/>
              <a:t>(or superconductor which is used as energy storage instead of battery) when vehicle need more than average positive power.</a:t>
            </a:r>
            <a:endParaRPr lang="en-GB" dirty="0"/>
          </a:p>
        </p:txBody>
      </p:sp>
      <p:sp>
        <p:nvSpPr>
          <p:cNvPr id="4" name="Slide Number Placeholder 3"/>
          <p:cNvSpPr>
            <a:spLocks noGrp="1"/>
          </p:cNvSpPr>
          <p:nvPr>
            <p:ph type="sldNum" sz="quarter" idx="5"/>
          </p:nvPr>
        </p:nvSpPr>
        <p:spPr/>
        <p:txBody>
          <a:bodyPr/>
          <a:lstStyle/>
          <a:p>
            <a:fld id="{8A9DCCC9-C58E-47C5-BCCE-DECF12715709}" type="slidenum">
              <a:rPr lang="en-GB" smtClean="0"/>
              <a:pPr/>
              <a:t>6</a:t>
            </a:fld>
            <a:endParaRPr lang="en-GB"/>
          </a:p>
        </p:txBody>
      </p:sp>
    </p:spTree>
    <p:extLst>
      <p:ext uri="{BB962C8B-B14F-4D97-AF65-F5344CB8AC3E}">
        <p14:creationId xmlns="" xmlns:p14="http://schemas.microsoft.com/office/powerpoint/2010/main" val="17642916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smtClean="0"/>
              <a:t>The graph</a:t>
            </a:r>
            <a:r>
              <a:rPr lang="en-IN" baseline="0" dirty="0" smtClean="0"/>
              <a:t> shows above demonstrate that accumulative energy required for one lap is 5.078kWh and energy we can regenerate from  regenerative braking is 0.4275 kWh. That means net energy consumption during 1 lap is 5.078-0.4275 = 4.6505kWh. </a:t>
            </a:r>
            <a:endParaRPr lang="en-US" dirty="0"/>
          </a:p>
        </p:txBody>
      </p:sp>
      <p:sp>
        <p:nvSpPr>
          <p:cNvPr id="4" name="Slide Number Placeholder 3"/>
          <p:cNvSpPr>
            <a:spLocks noGrp="1"/>
          </p:cNvSpPr>
          <p:nvPr>
            <p:ph type="sldNum" sz="quarter" idx="10"/>
          </p:nvPr>
        </p:nvSpPr>
        <p:spPr/>
        <p:txBody>
          <a:bodyPr/>
          <a:lstStyle/>
          <a:p>
            <a:fld id="{8A9DCCC9-C58E-47C5-BCCE-DECF12715709}"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proton exchange membrane fuel cell (PEMFC) uses platinum-based electrodes and a water-based, acidic polymer membrane as its electrolyte. </a:t>
            </a:r>
          </a:p>
          <a:p>
            <a:r>
              <a:rPr lang="en-US" dirty="0" smtClean="0"/>
              <a:t>PEMFC cells can adjust their electrical output to satisfy dynamic power requirements and work at temperatures below 100 degrees Celsius.</a:t>
            </a:r>
          </a:p>
          <a:p>
            <a:endParaRPr lang="en-US" dirty="0"/>
          </a:p>
        </p:txBody>
      </p:sp>
      <p:sp>
        <p:nvSpPr>
          <p:cNvPr id="4" name="Slide Number Placeholder 3"/>
          <p:cNvSpPr>
            <a:spLocks noGrp="1"/>
          </p:cNvSpPr>
          <p:nvPr>
            <p:ph type="sldNum" sz="quarter" idx="10"/>
          </p:nvPr>
        </p:nvSpPr>
        <p:spPr/>
        <p:txBody>
          <a:bodyPr/>
          <a:lstStyle/>
          <a:p>
            <a:fld id="{8A9DCCC9-C58E-47C5-BCCE-DECF12715709}"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Voltage drop in active region is due </a:t>
            </a:r>
            <a:r>
              <a:rPr lang="en-GB" u="sng" dirty="0"/>
              <a:t>to slowness of the reactions</a:t>
            </a:r>
            <a:r>
              <a:rPr lang="en-GB" dirty="0"/>
              <a:t> taking place on the surface of the electrodes.</a:t>
            </a:r>
          </a:p>
          <a:p>
            <a:r>
              <a:rPr lang="en-GB" dirty="0"/>
              <a:t>Voltage drop in the </a:t>
            </a:r>
            <a:r>
              <a:rPr lang="en-GB" dirty="0" err="1"/>
              <a:t>ohmic</a:t>
            </a:r>
            <a:r>
              <a:rPr lang="en-GB" dirty="0"/>
              <a:t> region is the straightforward </a:t>
            </a:r>
            <a:r>
              <a:rPr lang="en-GB" u="sng" dirty="0"/>
              <a:t>resistance to the flow of electrons through the material of electrodes</a:t>
            </a:r>
            <a:r>
              <a:rPr lang="en-GB" dirty="0"/>
              <a:t> and the various interconnections.</a:t>
            </a:r>
          </a:p>
          <a:p>
            <a:r>
              <a:rPr lang="en-GB" dirty="0"/>
              <a:t>Voltage drop in concentration region is due to </a:t>
            </a:r>
            <a:r>
              <a:rPr lang="en-GB" u="sng" dirty="0"/>
              <a:t>change in concentration of reactants at the surface </a:t>
            </a:r>
            <a:r>
              <a:rPr lang="en-GB" dirty="0"/>
              <a:t>of the electrodes as the fuel is used.</a:t>
            </a:r>
          </a:p>
          <a:p>
            <a:endParaRPr lang="en-GB" dirty="0"/>
          </a:p>
        </p:txBody>
      </p:sp>
      <p:sp>
        <p:nvSpPr>
          <p:cNvPr id="4" name="Slide Number Placeholder 3"/>
          <p:cNvSpPr>
            <a:spLocks noGrp="1"/>
          </p:cNvSpPr>
          <p:nvPr>
            <p:ph type="sldNum" sz="quarter" idx="5"/>
          </p:nvPr>
        </p:nvSpPr>
        <p:spPr/>
        <p:txBody>
          <a:bodyPr/>
          <a:lstStyle/>
          <a:p>
            <a:fld id="{8A9DCCC9-C58E-47C5-BCCE-DECF12715709}" type="slidenum">
              <a:rPr lang="en-GB" smtClean="0"/>
              <a:pPr/>
              <a:t>9</a:t>
            </a:fld>
            <a:endParaRPr lang="en-GB"/>
          </a:p>
        </p:txBody>
      </p:sp>
    </p:spTree>
    <p:extLst>
      <p:ext uri="{BB962C8B-B14F-4D97-AF65-F5344CB8AC3E}">
        <p14:creationId xmlns="" xmlns:p14="http://schemas.microsoft.com/office/powerpoint/2010/main" val="2267244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 is reversible (no losses) system open circuit voltage. In actual, cell voltage is less than E because of losses during load. Losses like activation losses, fuel crossover and internal current, ohmic losses, mass transport or concentration losses. </a:t>
            </a:r>
          </a:p>
          <a:p>
            <a:r>
              <a:rPr lang="en-GB"/>
              <a:t>Single cell output voltage range is between 0.6V-1.0V depending upon current requirement from fuel cell. Many other factor affecting on voltage like temperature, humidity, fuel pressure, cooling temperature and so on. </a:t>
            </a:r>
          </a:p>
        </p:txBody>
      </p:sp>
      <p:sp>
        <p:nvSpPr>
          <p:cNvPr id="4" name="Slide Number Placeholder 3"/>
          <p:cNvSpPr>
            <a:spLocks noGrp="1"/>
          </p:cNvSpPr>
          <p:nvPr>
            <p:ph type="sldNum" sz="quarter" idx="5"/>
          </p:nvPr>
        </p:nvSpPr>
        <p:spPr/>
        <p:txBody>
          <a:bodyPr/>
          <a:lstStyle/>
          <a:p>
            <a:fld id="{8A9DCCC9-C58E-47C5-BCCE-DECF12715709}" type="slidenum">
              <a:rPr lang="en-GB" smtClean="0"/>
              <a:pPr/>
              <a:t>10</a:t>
            </a:fld>
            <a:endParaRPr lang="en-GB"/>
          </a:p>
        </p:txBody>
      </p:sp>
    </p:spTree>
    <p:extLst>
      <p:ext uri="{BB962C8B-B14F-4D97-AF65-F5344CB8AC3E}">
        <p14:creationId xmlns="" xmlns:p14="http://schemas.microsoft.com/office/powerpoint/2010/main" val="4047000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C764DE79-268F-4C1A-8933-263129D2AF90}" type="datetimeFigureOut">
              <a:rPr lang="en-US" smtClean="0"/>
              <a:pPr/>
              <a:t>12/11/2022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smtClean="0"/>
              <a:pPr/>
              <a:t>12/11/2022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pPr/>
              <a:t>12/11/2022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764DE79-268F-4C1A-8933-263129D2AF90}" type="datetimeFigureOut">
              <a:rPr lang="en-US" smtClean="0"/>
              <a:pPr/>
              <a:t>12/11/2022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764DE79-268F-4C1A-8933-263129D2AF90}" type="datetimeFigureOut">
              <a:rPr lang="en-US" smtClean="0"/>
              <a:pPr/>
              <a:t>12/11/2022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764DE79-268F-4C1A-8933-263129D2AF90}" type="datetimeFigureOut">
              <a:rPr lang="en-US" smtClean="0"/>
              <a:pPr/>
              <a:t>12/11/2022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pPr/>
              <a:t>12/11/2022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pPr/>
              <a:t>12/11/2022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pPr/>
              <a:t>12/11/2022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smtClean="0"/>
              <a:pPr/>
              <a:t>12/11/2022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smtClean="0"/>
              <a:pPr/>
              <a:t>12/11/2022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pPr/>
              <a:t>12/11/2022</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dirty="0" smtClean="0"/>
              <a:t>NAME : DAVE MAULIK B </a:t>
            </a:r>
            <a:br>
              <a:rPr lang="en-IN" dirty="0" smtClean="0"/>
            </a:br>
            <a:r>
              <a:rPr lang="en-IN" dirty="0" smtClean="0"/>
              <a:t>ID NUMBER : IU2106684</a:t>
            </a:r>
            <a:endParaRPr lang="en-US" dirty="0"/>
          </a:p>
        </p:txBody>
      </p:sp>
      <p:sp>
        <p:nvSpPr>
          <p:cNvPr id="3" name="Subtitle 2"/>
          <p:cNvSpPr>
            <a:spLocks noGrp="1"/>
          </p:cNvSpPr>
          <p:nvPr>
            <p:ph type="subTitle" idx="1"/>
          </p:nvPr>
        </p:nvSpPr>
        <p:spPr/>
        <p:txBody>
          <a:bodyPr>
            <a:normAutofit fontScale="92500" lnSpcReduction="20000"/>
          </a:bodyPr>
          <a:lstStyle/>
          <a:p>
            <a:r>
              <a:rPr lang="en-IN" dirty="0" smtClean="0"/>
              <a:t>PROGRAME : Msc Automotive Engineering :- ACEA7007</a:t>
            </a:r>
          </a:p>
          <a:p>
            <a:r>
              <a:rPr lang="en-IN" dirty="0" smtClean="0"/>
              <a:t>Assignment Title : Hybrid Vehicle Presentation</a:t>
            </a:r>
          </a:p>
          <a:p>
            <a:r>
              <a:rPr lang="en-IN" dirty="0" smtClean="0"/>
              <a:t>Lecturer: R James   </a:t>
            </a:r>
            <a:endParaRPr lang="en-US" dirty="0"/>
          </a:p>
        </p:txBody>
      </p:sp>
      <p:pic>
        <p:nvPicPr>
          <p:cNvPr id="4" name="Picture 3" descr="Text&#10;&#10;Description automatically generated">
            <a:extLst>
              <a:ext uri="{FF2B5EF4-FFF2-40B4-BE49-F238E27FC236}">
                <a16:creationId xmlns="" xmlns:a16="http://schemas.microsoft.com/office/drawing/2014/main" id="{0E480FBA-4564-4CFE-9F43-8749CC17B25F}"/>
              </a:ext>
            </a:extLst>
          </p:cNvPr>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7427412" y="0"/>
            <a:ext cx="4761974" cy="171123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u="sng" dirty="0" smtClean="0"/>
              <a:t>Introduction</a:t>
            </a:r>
            <a:endParaRPr lang="en-US" b="1" i="1" u="sng" dirty="0"/>
          </a:p>
        </p:txBody>
      </p:sp>
      <p:sp>
        <p:nvSpPr>
          <p:cNvPr id="3" name="Content Placeholder 2"/>
          <p:cNvSpPr>
            <a:spLocks noGrp="1"/>
          </p:cNvSpPr>
          <p:nvPr>
            <p:ph idx="1"/>
          </p:nvPr>
        </p:nvSpPr>
        <p:spPr/>
        <p:txBody>
          <a:bodyPr>
            <a:normAutofit lnSpcReduction="10000"/>
          </a:bodyPr>
          <a:lstStyle/>
          <a:p>
            <a:endParaRPr lang="en-IN" dirty="0" smtClean="0"/>
          </a:p>
          <a:p>
            <a:r>
              <a:rPr lang="en-US" dirty="0" smtClean="0"/>
              <a:t>In this study, I'd like to go through how the Tesla modal 3 battery was converted to a fuel cell</a:t>
            </a:r>
            <a:r>
              <a:rPr lang="en-US" dirty="0" smtClean="0"/>
              <a:t>. </a:t>
            </a:r>
            <a:endParaRPr lang="en-IN" dirty="0" smtClean="0"/>
          </a:p>
          <a:p>
            <a:r>
              <a:rPr lang="en-US" dirty="0" smtClean="0"/>
              <a:t>I used a proton exchange membrane fuel cell, which replaced 50% of the battery</a:t>
            </a:r>
            <a:r>
              <a:rPr lang="en-US" dirty="0" smtClean="0"/>
              <a:t>.</a:t>
            </a:r>
            <a:endParaRPr lang="en-IN" dirty="0" smtClean="0"/>
          </a:p>
          <a:p>
            <a:r>
              <a:rPr lang="en-US" dirty="0" smtClean="0"/>
              <a:t>I </a:t>
            </a:r>
            <a:r>
              <a:rPr lang="en-US" dirty="0" smtClean="0"/>
              <a:t>tested the car using the (WLTP) duty cycle. I used WLTC class 3, which is acceptable for modal 3, </a:t>
            </a:r>
            <a:r>
              <a:rPr lang="en-US" dirty="0" smtClean="0"/>
              <a:t>in </a:t>
            </a:r>
            <a:r>
              <a:rPr lang="en-US" dirty="0" smtClean="0"/>
              <a:t>WLTP</a:t>
            </a:r>
            <a:r>
              <a:rPr lang="en-US" dirty="0" smtClean="0"/>
              <a:t>.</a:t>
            </a:r>
          </a:p>
          <a:p>
            <a:r>
              <a:rPr lang="en-US" dirty="0" smtClean="0"/>
              <a:t>This research explains how to calculate the necessary fuel cell and includes numerous forces and graphs</a:t>
            </a:r>
            <a:r>
              <a:rPr lang="en-US" dirty="0" smtClean="0"/>
              <a:t>..         </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u="sng" dirty="0" smtClean="0"/>
              <a:t>Resistive forces</a:t>
            </a:r>
            <a:endParaRPr lang="en-US" b="1" i="1" u="sng" dirty="0"/>
          </a:p>
        </p:txBody>
      </p:sp>
      <p:graphicFrame>
        <p:nvGraphicFramePr>
          <p:cNvPr id="10" name="Content Placeholder 9">
            <a:extLst>
              <a:ext uri="{FF2B5EF4-FFF2-40B4-BE49-F238E27FC236}">
                <a16:creationId xmlns:lc="http://schemas.openxmlformats.org/drawingml/2006/lockedCanvas" xmlns:a16="http://schemas.microsoft.com/office/drawing/2014/main" xmlns:xdr="http://schemas.openxmlformats.org/drawingml/2006/spreadsheetDrawing" xmlns="" id="{B67FB146-1E2C-47E4-A656-7AB46368D483}"/>
              </a:ext>
            </a:extLst>
          </p:cNvPr>
          <p:cNvGraphicFramePr>
            <a:graphicFrameLocks noGrp="1"/>
          </p:cNvGraphicFramePr>
          <p:nvPr>
            <p:ph idx="1"/>
          </p:nvPr>
        </p:nvGraphicFramePr>
        <p:xfrm>
          <a:off x="609600" y="1600200"/>
          <a:ext cx="10972800" cy="4525963"/>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u="sng" dirty="0" smtClean="0"/>
              <a:t>Power at wheel</a:t>
            </a:r>
            <a:endParaRPr lang="en-US" b="1" i="1" u="sng" dirty="0"/>
          </a:p>
        </p:txBody>
      </p:sp>
      <p:graphicFrame>
        <p:nvGraphicFramePr>
          <p:cNvPr id="4" name="Content Placeholder 3"/>
          <p:cNvGraphicFramePr>
            <a:graphicFrameLocks noGrp="1"/>
          </p:cNvGraphicFramePr>
          <p:nvPr>
            <p:ph idx="1"/>
          </p:nvPr>
        </p:nvGraphicFramePr>
        <p:xfrm>
          <a:off x="609600" y="1600200"/>
          <a:ext cx="10972800" cy="4525963"/>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u="sng" dirty="0" smtClean="0"/>
              <a:t>Positive power at wheel</a:t>
            </a:r>
            <a:endParaRPr lang="en-US" b="1" i="1" u="sng" dirty="0"/>
          </a:p>
        </p:txBody>
      </p:sp>
      <p:graphicFrame>
        <p:nvGraphicFramePr>
          <p:cNvPr id="11" name="Content Placeholder 10">
            <a:extLst>
              <a:ext uri="{FF2B5EF4-FFF2-40B4-BE49-F238E27FC236}">
                <a16:creationId xmlns:lc="http://schemas.openxmlformats.org/drawingml/2006/lockedCanvas" xmlns:a16="http://schemas.microsoft.com/office/drawing/2014/main" xmlns:xdr="http://schemas.openxmlformats.org/drawingml/2006/spreadsheetDrawing" xmlns="" id="{63C55AC7-0F56-600E-69F0-63C4BEDB4E2D}"/>
              </a:ext>
            </a:extLst>
          </p:cNvPr>
          <p:cNvGraphicFramePr>
            <a:graphicFrameLocks noGrp="1"/>
          </p:cNvGraphicFramePr>
          <p:nvPr>
            <p:ph idx="1"/>
          </p:nvPr>
        </p:nvGraphicFramePr>
        <p:xfrm>
          <a:off x="609600" y="1600200"/>
          <a:ext cx="10972800" cy="4525963"/>
        </p:xfrm>
        <a:graphic>
          <a:graphicData uri="http://schemas.openxmlformats.org/drawingml/2006/chart">
            <c:chart xmlns:c="http://schemas.openxmlformats.org/drawingml/2006/chart" xmlns:r="http://schemas.openxmlformats.org/officeDocument/2006/relationships" r:id="rId3"/>
          </a:graphicData>
        </a:graphic>
      </p:graphicFrame>
      <p:sp>
        <p:nvSpPr>
          <p:cNvPr id="1025" name="AutoShape 1" descr="data:image/png;base64,iVBORw0KGgoAAAANSUhEUgAABVwAAAHQCAYAAABdvaENAAAAAXNSR0IArs4c6QAAIABJREFUeF7s3Qt8VdWd9/8fMQgh3AIJAby0FqKOFywtXsbi6My08J+2DmN9GAoPg8yDDGqqhoiIlxjSyEWKiJeAUwcnpRZKHetD7dN5jO2MrUxrW3zotEgbGAalKuZGuEXux/9r7bgPOyfnsi9r77PPPp/9evVVJHuvvdZ7rbPD+Z511uqzZ8+ej06cOCEcCCCAAAIIIIAAAggggAACCCCAAAIIIIAAAp4E/tCnubn5owsvvNBTKVyMAAIIIIAAAggggAACCCCAAAIIIIAAAgjku8DOnTuFwDXfRwHtRwABBBBAAAEEEEAAAQQQQAABBBBAAAEtAgSuWhgpBAEEEEAAAQQQQAABBBBAAAEEEEAAAQQQECFwZRQggAACCCCAAAIIIIAAAggggAACCCCAAAKaBAhcNUFSDAIIIIAAAggggAACCCCAAAIIIIAAAgggQODKGEAAAQQQQAABBBBAAAEEEEAAAQQQQAABBDQJELhqgqQYBBBAAAEEEEAAAQQQQAABBBBAAAEEEECAwJUxgAACCCCAAAIIIIAAAggggAACCCCAAAIIaBJwFLhu3rxZNm3aZNy6pKREGhoajD9XVlZKZ2en8ec77rhDJk6cqKl6FIMAAggggAACCCCAAAIIIIAAAggggAACCCQXqKmpkf3798dzSvOsXbt2SW1trUyYMEGqq6uNv25sbJSmpibjz9a/t5Zs55xMfWE7cN2yZYusWbNGNmzY0KNMVQnVKFVxdc7GjRt7NTBTJfg5AggggAACCCCAAAIIIIAAAggggAACCCDgREBNAp00aZIRopoTQ83rV61aFS9K5ZZmAGtmm+ra6dOn95g4auccO/WzHbiqSo4ZM0amTJnSo9zEyqn/rqqqkoqKCjv35xwEEEAAAQQQQAABBBBAAAEEEEAAAQQQQMCVgApJV69e3SNwVZNCf/WrXxlZ5u7du42JotZJo+pG6r/VMXv27Ph97Zxjp5K2A1c1PVdV0DzMabeJAas6b/LkySwrYEefcxBAAAEEEEAAAQQQQAABBBBAAAEEEEDAtUCywNXMK3fs2NEjcLUGrGrpVDOMNW+eGMImO8dORR0FrtYgdcaMGVJXV2ckyNYZrQSudtg5BwEEEEAAAQQQQAABBBBAAAEEEEAAAQS8CiQGrtbQ1BqY2glT7Zxjp762A9fEJQXMYFWt2Wpd78DpkgLvvvuufPjhh3bqyjkIIIAAAggggAACCCCAAAIIIIAAAgggEEGBAQMGyLnnnuu4ZYmBa+K39FWBamkB9T9zHyr1d6FYUsC6hoF1AVlzAVq3m2apxJcDAQQQQAABBBBAAAEEEEAAAQQQQAABBPJb4MILL3QMkGxJAbMQ6wxXta7rmjVrJN2mWXbOsVNB2zNcVWFq9mpnZ6dR7h133BFfp1UtL2AeapkBJxtmEbja6SbOQQABBBBAAAEEEEAAAQQQQAABBBBAINoCTgNXayapZKZNmyZTpkyJIyWuwaomjm7dutX4+aRJk4wNs8yJpWammewcp+qOAlenhds5n8DVjhLnIIAAAggggAACCCCAAAIIIIAAAgggEG0Bp4FrWDUIXMPaM9QLAQQQQAABBBBAAAEEEEAAAQQQQACBPBIgcNXU2cxw1QRJMQgggAACCCCAAAIIIIAAAggggAACCOSwAIGrps4jcNUESTEIIIAAAggggAACCCCAAAIIIIAAAgjksACBq6bOI3DVBEkxCCCAAAIIIIAAAggggAACCCCAAAII5LAAgaumziNw1QRJMQgggAACCCCAAAIIIIAAAggggAACCOSwAIGrps4jcNUESTEIIIAAAggggAACCCCAAAIIIIAAAgjksACBq6bOI3DVBEkxCCCAAAIIIIAAAggggAACCCCAAAII5LAAgaumziNw1QRJMQgggAACCCCAAAIIIIAAAggggAACCOSwAIGrps4jcNUESTEIIIAAAggggAACCCCAAAIIIIAAAgjksACBq6bOI3DVBEkxCCCAAAIIIIAAAggggAACCCCAAAII5LAAgaumziNw1QRJMQgggAACCCCAAAIIIIAAAggggAACCOSwAIGrps4jcNUESTEIIIAAAggggAACCCCAAAIIIIAAAgjksACBq6bOI3DVBEkxCCCAAAIIIIAAAggggAACCCCAAAII5LAAgaumziNw1QRJMQgggAACCCCAAAIIIIAAAggggAACCOSwAIGrps4jcNUESTEIIIAAAggggAACCCCAAAIIIIAAAgjksACBq6bOI3DVBEkxCCCAAAIIIIAAAggggAACCCCAAAII5LAAgaumziNw1QRJMQgggAACCCCAAAIIIIAAAggggAACCOSwAIGrps4jcNUESTEIIIAAAggggAACCCCAAAIIIBA5gYXffVdWfPVcT+3SUYanCnAxAjYFCFxtQmU6jcA1kxA/RwABBBBAAAEEEEAAAQQQQACBfBRQQak6CFzzsffzs80Erpr6ncBVEyTFIIAAAggggAACCCCAAAIIIIBApAQIXCPVnY4bEztyWDq/vV5OvL1H+l96mZTMnCVSUOC4nFy6gMBVU28RuGqCpBgEEEAAAQQQQAABBBBAAAEEEIiUAIFrpLrTcWM61jYYYat5DJk6TQZMuNJxObl0AYGrpt4icNUESTEIIIAAAggggAACCCCAAAIIIBApAQLXSHWno8ao2a0t9XXGNYP+6oty+F9/JIWlpVJ2z8JIz3IlcHU0TFKfTOCqCZJiEEAAAQQQQAABBBBAAAEEEEAgUgIErpHqTvuNicWk/akn5OT778nZ539Cht9eKW2PrZBT7e0S9VmuBK72h0naMwlcNUFSDAIIIIAAAggggAACCCCAAAIIREqAwDVS3Wm7MR9u/bUcfGGTFAwcJGXzq43/N//OmOV67yLbZeXaiQSumnqMwFUTJMUggAACCCCAAAIIIIAAAggggECkBAhcI9WdthqjlhJof/pJOd3ZKYNvnCLFE6/rvi4Wk333LzT+OOrRlbbKysWTCFw19RqBqyZIikEAAQQQQAABBBBAAAEEEEAAgUgJELhGqjttNcbcKKuwbISUVs2XPoV949ftu28BgastxeyfpPLOPs3NzR9lK0EmcM3+IKAGCCCAAAIIIIAAAggggAACCCAQPgEC1/D1iZ0aqVmqnd9eLyfe3mOswVpyy2xjWQA7hxmqltfU9rqGwNWOYDjOIXANRz9QCwQQQAABBBBAAAEEEEAAAQQQQKCHgM7AVRW84qvnIuyjQOf6Rjn21vZed1CzVYffdnvG0FUFtS31dcb1yZYNIHD1sfM0F03gqhmU4hBAAAEEEEAAAQQQQAABBBBAAAEdAgSuOhT9LcM6m9V6JzWzdfBNX5EDG74jp9pajR/1v3yclMyclbRCqpyOZ9Ya56prh1fe2eu81qWPyOmDB4xNs9TmWVE8svUNfN2WBK66RSkPAQQQQAABBBBAAAEEEEAAAQQQ0CBA4KoB0ccirCGpeZvEUNUIZL/VKCf2vmOckmypAPX31rVbU82GNWfQqtBW3SeKB4Grpl5lDVdNkBSDAAIIIIAAAggggAACCCCAAAKREiBwDW93WsNWO0sGdDQ8FQ9dreu6Js6QTRXIKonDP3lVjjS9IgOvv0EGffHL4cXxUDMCVw941ksJXDVBUgwCCCCAAAIIIIAAAggggAACCERKgMA12O5MtjxAqk2v7MxItdY+caZrspalW3JAnX/s9zuks/E56VdRIcNunRcsTkB3I3DVBE3gqgmSYhBAAAEEEEAAAQQQQAABBBBAIFICOgJXswwTho2zeg+RVOuwmmcmzmC1bm6VbkZqssGYLHhNFeomXh/r6pKWr9dKQVGRlC+uj9RYNxtD4KqpWwlcNUFSDAIIIIAAAggggAACCCCAAAIIREqAwDWY7jRnq6q7JX7d39zIygxd1TmZNrfys9Yt9XWiQlunQa+fddJZNoGrJk0CV02QFIMAAggggAACCCCAAAIIIIAAApESIHD1vzszzVZNtjGWqpWddVv9qP3+dc/K8Z3NMmzOXOl34UV+3CKrZRK4auIncNUESTEIIIAAAggggAACCCCAAAIIIBApAQJXf7vTGqaqma3DK+9MesPEZQDsLgHgR+0PvbxZura8LoNvnCLFE6/z4xZZLZPAVRM/gasmSIpBAAEEEEAAAQQQQAABBBBAAIFICRC4+tudTje+8rc29krveuPncuil70vxNdfK4Ju+Yu+iHDqLwFVTZxG4aoKkGAQQQAABBBBAAAEEEEAAAQQQiJQAgau/3bnvvgXGDXJpPdQTe9+RjoanjLVmU83I9VfN39IJXDX5ErhqgqQYBBBAAAEEEEAAAQQQQAABBBCIlIAfgasCWvHVcyPl5KYx1rVbRz260k0RWbkmdvSotCyukYKiIilfXJ+VOvh5UwJXTboErpogKQYBBBBAAAEEEEAAAQQQQAABBCIlQODqU3fGYtL+1BNy8v33cnKmaEt9najAuPzhOikoLvYJKTvFErhqcidw1QRJMQgggAACCCCAAAIIIIAAAgggEBkBM2xVDXI7I9VahhVGlWdsBPXt9XLi7T1G6Fhyy2wpGDgoMn7pGvLh1l/LwRc2Ge0tm1+dc+02155VSwqovovSQeCqqTcJXDVBUgwCCCCAAAIIIIAAAggggAACCERGwO/A1QztrGD9L71MSmbOEikoiIxjr4bEYtL22Ao51d4ug2+cIsUTr8u5th588QX58Fe/lKFfnSFF4z+Tc/VPV2ECV03dSeCqCZJiEEAAAQQQQAABBBBAAAEEEEAgMgJ+B67mhlGld883dr1XmzGpY8jUaTJgwpWRcUxsiHV264j7H5A+hX1zrq1HXvs3OfyvP5JBf/kFGThpcs7Vn8A1gC4jcA0AmVsggAACCCCAAAIIIIAAAggggEBOCfgauP7taNl3/0LDw9wwygwiC0tLpezeRTll5aSybStXyKm21pyd3araeux3v5XO59dL0RWflqEzZjppfujPZYarpi4icNUESTEIIIAAAggggAACCCCAAAIIIBAZAT8D18Vj98XXMC2vqe02i8XiIaz6u6iu52rO7B25ZFlOzm5VXaU2+2p/4nHpe+65UnpnVWTGvGoIgaum7iRw1QRJMQgggAACCCCAAAIIIIAAAgggEBkBPwPXe//4fNI1TDsanjKWFigsHyllVdXRW8vVEiqbM3tzccB8dOKEfFDzgBQUFUn54vpcbELKOrsJXGtqamT//v3S0NAQL3fVqlWydetW478nTZoks2fPNv7c2NgoTU1Nxp8nTJgg1dXVvepi55xM6Crv7NPc3PyRmwZlKtzOzwlc7ShxDgIIIIAAAggggAACCCCAAAII5JOAX4Hr6K73ZdrO70lBcbGMeOChHrM8Y0cOS/vTT8rpzs5IruVqXb81PrM3RweVOVM3l4PjZPRO88nKykojUFUhqhm47tq1S15++WUjTFV/rq2tlbq6OuN26s8bNmww/qyunT59ukycODFeFfP8dOfYGTIErnaUOAcBBBBAAAEEEEAAAQQQQAABBBAIUMCvwPWG934q41u3yYCrrpYhN0/t1aIor+Xa9o3lSWf2Btit2m5F4HqGUoWkq1ev7jHD1QqtgtWqqir5j//4D2MmrDmrVc1kVYc5+1X9Wf1dpnPsdCKBqx0lzkEAAQQQQAABBBBAAAEEEEAAAQQCFPArcJ27fZ0MPHlYht06T/pVVPRuUUS+dp/YsBNv75GOtQ1JZ/YG2K3abkXgai9w3bJli2zcuNEIYxMD1s2bN8vu3bt7LCtg5xw7nUjgakeJcxBAAAEEEEAAAQQQQAABBBBAAIEABfwIXK3LCZQ/VJtyjdYohnmHXt4sXVteTzmzN8Cu1XKrKPaRgnG6pIC6Jt0MV+uyAXbCVDvn2OlAAlc7SpyDAAIIIIAAAggggAACCCCAAAIIBCjgR+CaaTkBs3nxMG/ZishsnNW69BE5ffBA6pm9AfatjlsRuJ5RTBW4qs201MZYU6ZMMU62s1yAnXPs9B+Bqx0lzkEAAQQQQAABBBBAAAEEEEAAAQQCFPAjcDWXE3hx7M3ytbl/mrI1bStXyKm21khtnBW1EJnANX3gqsLWMWPG9FifVS0vsGbNmrSbZtk5x85jgMDVjhLnIIAAAggggAACCCCAAAIIIIAAAgEK+BG4zt+22mjBE5++S5ZPPz9la3psnHXPwtyf5RrBdWkJXLuH74wZM3qM42nTphn/vWnTph5/P2nSJCN8XbVqlWzdutX4mfl3aoZsbW2t1NXVSUVFRdJznL70CVydinE+AggggAACCCCAAAIIIIAAAggg4LOAn4Hr4+OrZMVXz03dglhMWpcvjcxX8M0AuWDgICmvqfW554IpvqW+TmJHDkv5w3XGRmBROdys4RrGttsOXNUaBk1NTfE2mCmw+gu1AG1nZ6fxszvuuEMmTpxou62qAhwIIIAAAggggAACCCCAAAIIIIAAAmcEshq4ikhkNpmKxaTtsRVyqr1dBt84RYonXheJYdaxtkFOvL1HhlfeKWef/4lItEk1Ii8DV9VwNf3WelgXk1XrHGzcuFEaGhpsdzSBq20qTkQAAQQQQAABBBBAAAEEEEAAgTwR0B24Dj5xSOa89ZwcP6ufrBl3e/oZriJGmKdCPTV7svyh2pxdVsA6u3XE/Q9In8K+kRhBB198QT781S9l6FdnSNH4z0SiTQSulm5Us1unT58en9Wq/ruqqspY88DOQeBqR4lzEEAAAQQQQAABBBBAAAEEEEAgnwR0B66XdOyQyXubZPeQMfKDT92YMXBV1m3fWG7MDB0ydZoMmHBl7vFHdHar6ogjr/2bHP7XH8mgv/yCDJw0Off6JkWN83KGq3VJAXPpgMSAVe0CNnnyZNvLChC4RuY1QUMQQAABBBBAAAEEEEAAAQQQQECTgO7AVYWtKnR97ZzrZduI8bYC1x6bZ927SFPLgismqrNbleCx3/1WOp9fL0VXfFqGzpgZHKrPd8q7wNXquXnzZmM9V7V0AIGrzyON4hFAAAEEEEAAAQQQQAABBBBAIO8EdAeuajkBtazA8xfPkLaiEbYCV4nFZN/9Cw37UY+u9K0P1NfjT7W2SsnfzRK1sZWuo23lCjnV1hqptVtNm5PvvyftTzwufc89V0rvrNJFlvVy8jpwVfozZsyQDRs2GIErSwpkfTxSAQQQQAABBBBAAAEEEEAAAQQQiJCAzsA1cf1WxbTiq+fa0tp33wJ/A1dLqFtYNkKG33a7ttDVrPvIJcsis3ar2WkfnTghH9Q8IAVFRVK+uN5WX+bCSXkduKoZrlu3bpX6+npZtWqV0V/V1dXCplm5MHSpIwIIIIAAAggggAACCCCAAAIIhF1AZ+CauH6rq8B12QpfNs4yv/Zv9sfZ539ChlfeqaV7fA+LtdTSfSEt9XUSO3JYymtqtYXU7muj58q8C1zV2qy7d++O66nZreahZruaR11dne0Ns9Q1rOGqZ0BSCgIIIIAAAggggAACCCCAAAIIREdAZ+CauH6rk8DV/Fq+LxtnWTa1GnjDXxgbQanD6/IFyu6Ra05Kx9oGKSgulvKH66IzMCwt2b/uWTm+s1mGzZkr/S68KBJtzLvA1a9eI3D1S5ZyEUAAAQQQQAABBBBAAAEEEEAgVwV0Bq6J67c6CVzNGahnlZRI6dfu0jqTMnFTqw8evF9b4PpQ8ZvSteV1GXDV1TLk5qm5OgzS1vvQy5uNNg6+cYoUT7wuEm0kcNXUjQSumiApBgEEEEAAAQQQQAABBBBAAAEEIiOgM3Cdv2214fL4+DObK9ldw1VtnNW2epWcavlAdH7d3yj3sRVyqr09Hhi2Ll8ipzs7pWzBQlHrubo9lN2C/26U0wcPyLBb50m/igq3RYX6uq43fi6HXvq+FF9zrQy+6SuhrqvdyhG42pXKcB6BqyZIikEAAQQQQAABBBBAAAEEEEAAgcgIeA1crdd7ClxFjHVC1Xqh6tC1Xmji7NY+hX3l4AubRP29Cg9ViOj2WL3uVzJt5/e6lxN4qNaXtWfd1k3ndSf2viMdDU/pDcJ1VtBFWQSuLtCSXULgqgmSYhBAAAEEEEAAAQQQQAABBBBAIDICYQpcFaoK9lTAp2aeDr/tds9LC5hrw1q/Dm+GsEVXfFqGzpjpui9/9Nh3ZHzrtkgvJ6BwYkePSsviGikoKpLyxfWuvcJ0IYGrpt4gcNUESTEIIIAAAggggAACCCCAAAIIIBAZgbAFrmqWa8cza+VUW6th3P/ycVIyc5Zr7333LTCuHblkmajZrepQywmoZQUKBg4yZtK6OZTb3O3rZODJw5FeTsC0MR29bjTmxtqPawhcNakSuGqCpBgEEEAAAQQQQAABBBBAAAEEEIiMgK7AtejUUbntd/8ox8/qJ2vG3R73sb2Gq0VUha6d32o0Zrqqw0vIlyoobF36iLH2atm9i6SwtNRxfyo3cwmFUctWRHY5AQJXx0Mj0AtU3tmnubn5o2wlyASugfY3N0MAAQQQQAABBBBAAAEEEEAAgRwQ0BW4XnBoj/zN7s2yd9B58uLYmz0Frokhn5f1XFMFrp3rG+XYW9uN2bNqFq3To0fg+uhKp5fn3PnMcA1nlxG4hrNfqBUCCCCAAAIIIIAAAggggAACCOSxgK7A9eoPfinX7vuFvFn+WfnZ6Ou0BK7x9VzLR0pZVbXjWaTxpQOSrD16+CevypGmV2Tg9TfIoC9+2fEIIHB1TBaqC7I1IVQ3AoGrblHKQwABBBBAAAEEEEAAAQQQQAABBDwK6Apc//q/X5YxB3fLDy/4kuwaWtGjVm6WFVAFqKUF2p9+0lhzdcjUaTJgwpWOWmtujtX/0sukZNbsHtce+/0O6Wx8TvpVVBhrsDo9Hlm/Q+a89VykNpJKZ8AMV6cjJJjzCVyDceYuCCCAAAIIIIAAAggggAACCCCAgG0BL4Gr9VpzA6l/vmS2HOg3VEvgqgoxQ1O1zqpab9XJcfCFTcb1g2+cIsUTz8y6NcLcri5p+Xqt68C0saFJJu9tkmRhrpM65sq5BK7h7CkC13D2C7VCAAEEEEAAAQQQQAABBBBAAIE8FtARuKbaMMtkdTvD1bg+FpN99y80/uh086zW5UuM2bGld8+XvqPP6dXLXjbO+smK5+SSjh1Jw9woDicC13D2KoFrOPuFWiGAAAIIIIAAAggggAACCCCAQB4L6AhcU22YpSVwFZF42Ldshe11XE+8vUc61jZIQXGxlD9cl7SHvWyc1VzzdRl84lDKMDdqQ6qlvs5Y4sHLBmZhMmENV029oRJfDgQQQAABBBBAAAEEEEAAAQQQQACBMwI6AtdUG2bpClzbVq6QU22tjtZxPfTyZuna8roMuOpqGXLz1KRd7nbjLHMzruNn9ZNPLl2SF8Np/7pn5fjOZhk2Z670u/CinG8zgaumLiRw1QRJMQgggAACCCCAAAIIIIAAAgggEBkBHYFrug2zFJSnJQUS13G9Z6GtWa7mcgFqQyy1MVayw+3GWea6sruHjJGJD9wembGQriFmgJ1sPdxcBCBw1dRrBK6aICkGAQQQQAABBBBAAAEEQimgQhOvoUYoG0alEEDAVwEdgWu6DbN0BK5qHdfW5Uvl9MEDki5AtUKZyxA88em7JNanIOnz0e3GWeZmXK+dc71Mv+tGX/snLIV3vfFzOfTS96X4mmtl8E1fCUu1XNeDwNU1Xc8LCVw1QVIMAggggAACCCCAAAIIhFKAwDWU3UKlEAi9gNfAVa1jOuet50R9vX7NuOSzPXV8GGRniYBkgevj46uMv05VBzebQZnrtz5/8Qy59+8/E/o+1lHBE3vfkY6Gp+Ts8z8hwyvv1FFkVssgcNXET+CqCZJiEEAAAQQQQAABBBBAIJQCBK6h7BYqhUDoBbwGrpd07JDJe5tEfb3+B59KPttTR+DaYxOsh2rTLysQi8m++xca9roDV7MeRwuL5JnL56UNc0Pf+Q4qGDt6VFoW10hBUZGUL653cGU4TyVw1dQvBK6aICkGAQQQQAABBBBAAAEEQimQGLgSwIaym6gUAqET8Bq4qrBVha7q6/XbRoxP2j4dgasquO0by+VUe3vGzbPMNVYLBg6SxyrmpA1Fnc5wNWfabi+9TF497/N5E7iqhrbU10nsyGEpr6kVZZvLB4Grpt4jcNUESTEIIIAAAggggAACCCAQSgEC11B2C5VCIPQCXgNXtZyAWlZAfb2+rWiEr4GrGaQWlpZK2b2LktvGYtL22AojmFUbPNW9e4HWwNXcjOvFsTfL3kHn5VXgun/ds3J8Z7MMmzNX+l14UejHdroKErhq6j4CV02QFIMAAggggAACCCCAAAKhFCBwDWW3UCkEQi/gNXCdv2210Ubzq/vJGqxrhqvaPMtcKmDUoyuT2lpnt464/wG5719atAauiZtxqcK1tS/ko8Wc3auC7OKJ14W8tumrR+CqqfsIXDVBUgwCCCCAAAIIIIAAAgiEUoDANZTdQqUQCL1ATgWuIpJ2CYCE2a0qFDTblyoUbV2+RE53dkrZgoVSWJZ8hq61E837WwPmfAlcu974uRx66ftSfM21Mvimr4R+bKerIIGrpu4jcNUESTEIIIAAAggggAACCCAQSgEC11B2C5VCIPQCuRq4JltHNHF2a5/CvhkD14MvbBJ1nQoQVZCY6cjnwPXE3neko+EpOfv8T8jwyjszUYX65wSumrqHwFUTJMUggAACCCCAAAIIIIBAKAUIXEPZLVQKgdAL5FrgqgI/FfwVlo+UsqpqkYKCuHHbyhVyqq3VWLvV/Mp7phmuZkhbdMWnZeiMmRn7K58D19jRo9KyuEYKioqkfHF9Rqswn0Dgqql3CFw1QVIMAggggAACCCCAAAIIhFIgMVRIDGBDWWkqhQACWRfItcA1duSwtD/9pLEMwJCp02TAhCsNQ/X3LfV1xp9HLlkmanYytMSHAAAgAElEQVSrOjIFrqoctaxAwcBBUv5gTY8AN7FzTry9RzrWNsjRwiJ55vJ5PX6cL8sKKGNlnWyGcdYHs4MKELg6wEp3KoGrJkiKQQABBBBAAAEEEEAAgVAKWEOFTAFDKBtApRBAICsCXgLXR9bvkDlvPSfHz+ona8bdnrL+usNIc1bqWSUlUvq1u+Tg91+UY29tN+6f+HV3O89Dc2asNcBN1hhz06jtpZfJq+d9Pi8D1/3rnpXjO5tl2Jy50u/Ci7IyZnXclMBVh6KIELhqgqQYBBBAAAEEEEAAAQQQCKUAgWsou4VKIRB6AS+Ba2NDk0ze2yS7h4yRH3zqxsACV1GbY61eJadaPuhxTxW2ltwy25itah52AlczwC0sLZWyexelbEfr0kfk9MED8uLYm2XvoPPyMnA1Q2frsg2hH+RJKkjgqqnXCFw1QVIMAggggAACCCCAAAIIhFKAwDWU3UKlEAi9gNvAVV2nwtZLOnbIa+dcL9tGjA8ucP14CYHObzUa67mqo//l46Rk5qxedbATuKoAd9/9C3tcm1ieuZxAQXGxPF4xR2J9zqwdqy7UPYs3yIHjZAmarjd+Lode+r6xwZjaaCxXDwJXTT1H4KoJkmIQQAABBBBAAAEEEEAglAIErqHsFiqFQOgFvASuajmBwScOyfMXz5C2ohGBBq52YW0FriLSub4xviyBWbZ1nVJzZueAq66WJSf/tNft8yVwVQG32rgscekGu/0RlvMIXDX1BIGrJkiKQQABBBBAAAEEEEAAgVAKELiGsluoFAKhF3AbuNY+v0tu+90/Zly/VQFkM4y0G7haO0oFiipYLCwfKWVV1cZGWuZyAsNunSc1bxbZDlydzB7NxmBx6hM7elRaFtdIQVGRlC+uz0aVtdyTwFULI2u4amKkGAQQQAABBBBAAAEEEAipAIFrSDuGaiEQcgG3gevab74uf7N7s7GWqVrTNN2Ra4Fr7MhhaX/6STnd2SnmRlr77ltgNHHUshWy8Hvv523gqhoet3h0ZchHd+rqEbhq6jpmuGqCpBgEEEAAAQQQQAABBBAIpQCBayi7hUohEHoBt4Hri6tflGv3/ULeLP+s/Gz0daEMXN22TTXGupHW8NsrpaW+rjtwfXSlWMs1G54qVI7aDFcC13C9pFXe2ae5ufmjbCXIBK7hGhDUBgEEEEAAAQQQQAABBPQKOAkA9N6Z0hBAIJcFEp8ddmejblm6VsYc3C0/vOBLsmtoReQC12QbaZnrltp53noJe4McT06XFCBwDbJ3Mt+LwDWzEWcggAACCCCAAAIIIIAAAq4F7AQArgvnQgQQiKyA28B110N1MvDkYfnnS2bLgX5Doxe4JmykpcLWkltmS8HAQbZmuBK4hvslk60JobpVCFx1i1IeAggggAACCCCAAAIIIGARIHBlOCCAgBsBt4GruY7n4+OrMt7W7qzZjAU5PMGv0NPO89avezskyHg6M1wzEoX6BALXUHcPlUMAAQQQQAABBBBAAIFcF7ATAOR6G6k/AgjoFyBwdW6a6Xnr1tR5TbxfQeDq3TCbJRC4ZlOfeyOAAAIIIIAAAggggEDkBTIFAJEHoIEIIOBKwG04yAzXntzWWbxuTV11oMeLCFw9Amb5cgLXLHcAt0cAAQQQQAABBBBAAIFoCxC4Rrt/aR0Cfgm4DQcJXHM/cHW77EHr0kfk9MEDUnbvIiksLfVraPpaLmu4auJViS8HAggggAACCCCAAAIIIBBVAQLXqPYs7ULAXwE3gevpzk5pXb5Ejp/VT9aMuz1jBfNhDVeFoNqZ7Fls/iwjVMAnuA1cO9c3yrG3tkvJzFnS//JxAddaz+3cBK41NTWyf/9+aWhoiFeisbFRmpqajP+eMGGCVFdXG39O9ffW2ts5J1NrmeGaSYifI4AAAggggAACCCCAAAIeBAhcPeBxKQJ5KuD2ufHh1l/LwRc2ye4hY+QHn7oxox6Ba3cYG7bDbeB6+CevypGmV2Tg9TfIoC9+OWzNslUfp4FrZWWlTJo0yQhXzcB1165dUltbKxs2bDDuqc6ZPn26lJeXJ/37iRMnxuuW6lrrOXYaQuBqR4lzEEAAAQQQQAABBBBAAAGXAm6DE5e34zIEEIiAgNvnhgpbVej62jnXy7YR4zNKZCtsdBsoZmpQulms+TDD9djvd0hn43PSr6JCht06LxNXKH/uNHBVjVAh6erVq+OBq5qhqma8Wme1mo1N9vezZ8+OW6S61nqOHTgCVztKnIMAAggggAACCCCAAAIIuBRwG5y4vB2XIYBABATcPjfUcgJqWYHnL54hbUUjMkqEIXBVldRVj3wPXGNdXdLy9VopKCqS8sX1Gfs/jCfoClxV28yQdPPmzbJ7924ZNmyY0eTEvzeDWfUzFbhmOseOG4GrHSXOQQABBBBAAAEEEEAAAQRcCrgNTlzejssQQCACAm6eG07Xb9UZdDold7M+rZ175HvgqoxyfeMsAlc7I93GOWyaZQOJUxBAAAEEEEAAAQQQQCAnBXLpK6w5CUylEYiogJvA1en6rQSu3YNH1+xanUPRy5ILub5xlq7AlSUFdu7UOSYpCwEEEEAAAQQQQAABBBAIjQCBa2i6googkFMCbgJXp+u3ZjNsDHqGa7rOj1rgmusbZ+kIXLds2SJr1qzptWmWGgfJ/t66IVaqa9k0K6ceoVQWAQQQQAABBBBAAAEEoixA4Brl3qVtCPgn4CZwdbp+K4Frd/9FLXDN9Y2znAauM2bM6PFCnDZtmkyZMkVWrVolW7duNX42adKk+Lqtyf5ebbpVW1srdXV1UlFRkfJaJ6941nB1osW5CCCAAAIIIIAAAggggIADAQJXB1icigACcQGngau5fqvaLOmxi+3vTp+tsJEZrukHu5clBXJ94yyngWtYHxsErmHtGeqFAAIIIIAAAggggAACOS9A4JrzXUgDEMiKgNPA1Vy/tf+ll8mysz9vu84ErtGb4ao6f999C4wxMOrRlbbHQlhOJHDV1BNsmqUJkmIQQAABBBBAAAEEEEAgdAIErqHrEiqEQE4IOA1czfVbB984RerevcB2GwlcCVxtD5aATiRw1QRN4KoJkmIQQAABBBBAAAEEEEAgdAJhCVxjRw5L57fXy4m39xhGZ5//CSm5ZbYUDBwUOjMqhAACIk4DV3P91tK758uDP/vINiGBK4Gr7cES0IkErpqgCVw1QVIMAggggAACCCCAAAIIhE4g24Fr5/pGOfbWdlsuhLC2mDgJgUAEnAau1q+Qp3ruJKs4gWvEA9dlK0QKCgIZs7puQuCqSZLAVRMkxSCAAAIIIIAAAggggEDoBLIZuKpZrS31dXETM1BVf9H5rUY5sfedpF79Lx8nJTNnhc6SCiGQTwJRDlydts1JvzsJm81ysxU6p2uXl02zVLmtSx+R0wcPyLBb50m/igonhFk/l8BVUxcQuGqCpBgEEEAAAQQQQAABBHJEQL2RDOMbXD/4sha4xmLS/tQTcvL994zlA4ZX3pm2ecaSA5YQtrymluUG/BgQlImATQFHoWQsJvvuX2iUrDZJchI6ZuNZ7KhtNr3M05y03Vp0Nhz8DFwPvbxZura8LgOuulqG3DzVoWJ2Tydw1eRP4KoJkmIQQAABBBBAAAEEEMgRAQJX/7/Cau5YrtZoLZtfbTs87Wh4ypj5Wlg2Qobfdrvt63Jk6FFNBHJGwEkoaX29P1Yxx1EbsxE0Ommbo8ZI8rVv7ZSRDQc/A1e1XnfH2gYpKC6W8odqc2pZAQJXOyPWxjkErjaQOAUBBBBAAAEEEEAAgQgJELj6HLjGYtL22Ao51d4uasfy4onX2R49aqZrxzNr5VRbq3ENywvYpuNEBLQK2A4lE17vde9e4Kge2QgabbfNUUu6T47CDNfENrjto1xdVoDA1cXAT3YJgasmSIpBAAEEEEAAAQQQQCBHBAhc/Q1crbPdRtz/gPQp7OtoZCQuL8BmWo74OBkBLQJ2Q8nE1/t9/9Li6P5uwzxHN0k42W7b3NyDwPWMWq4uK5C3gWtjY6M0NTXJHXfcIRMnTjR6srKyUjo7O40/W//ezouDwNWOEucggAACCCCAAAIIIBANAfPNcDbe5GdDMBtruLatXGHMUHU6uzXRp3N9oxx7a7vx1ywxkI3Rwz3zWcBuKJn4encaOGbjWWy3bW7632n7zXtkwyFV+3T55OqyAnkbuKpwddiwYTJ58mQjcFUB7P79+6W6ulq2bNkiGzdulIaGBtuvCwJX21SciAACCCCAAAIIIIBAzgsQuHZ3oZ9v7vfdt8C4x8glyxzPbk0cYIlLDKifM+M151+GNCAHBOyGbomvd6eBo5/PIr8DxWTlO21/lANX1bZcXFYgLwPXVatWyVVXXSWvvPJKPHBVAez06dN7zHatqqqSiooKW48wAldbTJyEAAIIIIAAAggggEAkBAhc/Q1cVUDaUl9n3ETtVq7jSFxiwCyT4FWHLmUgkFzAVuAai8m++xf2eL07DRyjFLg6bbtV3q2DH0vk2Op7my+cXFxWIO8CVzV7VQWt9fX1UlNT0yNwtQas1p/Z6X8CVztKnIMAAggggAACCCCAQDQECFz9C1yts1FVGDq88k7tgyYxfGWpAe3EFIiAIWAndLOu31peU5vyukykbsPGTOWm+rmdtrkpO+jA1a/fZzp9eiwr8HD3h3FhP/IucFUzWc1glcA17MOT+iGAAAIIIIAAAgggEE4Bv96ghrO1qXfM9iPg6FjbIOrNdRAhqDXcLSwfKWVV1SIFBWHtBuqFQM4JZAzdYjFpe2yFnGpv77Fes5vQ0Y/nUTrwjG1z2Vtu2m7eyo2BX7/PdPuYy07o+taDy+6xfVleBa67du2S2truT0usx7Rp04wNtFhSwPa44UQEEEAAAQQQQAABBPJawK83qGFF1bVpljGz9NvrjUA106FmuhUMHJTpNM8/V3Vqf/pJOd3ZKUOmTpMBE670XCYFIIBAt0Cm0M06u3XE/Q/E12t2Ezq6CRu99JOu52JiHdy03SzDjYEfv8/8sCFw9TJa3V+rvtHfp7m5+SMnCbJ1hqta11UdbJrlvhO4EgEEEEAAAQQQQCB3BPxYry13Wu+9pn68QfVeK/9K0PHmOdnGValq3P/ycVIyc5Z/DUoo2Qx9CktLpezeRYHdlxshEHWBtIFritmtqYLaTFZuwsZMZab7uY7nYrLyCVyTq8cD12UrcuKbCE7ySS/j0O9rPQeuqoIzZsyI17Ours72hlnqItZw9buLKR8BBBBAAAEEEEBApwCBqzdNAtduPycBR5BLBTju3SSb9jgugwsQQKCXQLrANdXsVgLXdz2NJCfPZau10+uCDqPbVq6QU22tOfNNhLwOXD2N4ISLCVx1alIWAggggAACCCCAgN8CBK7ehAlcnQeu5uykoJYKcNrDuTZ7ymn7OB+BbAikC1zNAG3wjVOkeOJ1ParnZpanzsDQjlUYZ7iqejt18OP3mR82Pb6JcM/C0M9yJXC18yqycQ6Bqw0kTkEAAQQQQAABBBAIjQCBq7eu8OMNqrca+Xu15zfPOTCDNNdmT/nb45SOgB6BlIGr5Zkwcsmy+Nqt5l0JXN37RzVwlVhMWpcvldMHD8iwW+dJv4oK90gBXEngqgmZwFUTJMUggAACCCCAAAIIBCJA4OqNmcC128/uG3vrV4fVDNcwHrk2eyqMhtQJgUSBVIFrpmcCgav7sWT3uZwYbju9Ll0NPX9Il6LwQy9vlq4tr8uAq66WITdPdY8UwJUErpqQCVw1QVIMAggggAACCCCAQCACBK7emAlcHQSuaTbG8dYLmq+21HPI1GkyYMKVmm9AcQjkn0Cy4G35l4dI+9NPyunOTkm2nIBSInB1P1acBqd+/D7zK3A98fYeUeuBFxQXS/nDde6RAriSwFUTMoGrJkiKQQABBBBAAAEEEAhEgMDVG7Mfb1C91cjfq728eU63MY6/tXZeeo9Zrvcucl4AVyCAQA+BZM+O+zo3iwrOCstGSGnV/F7LCRC4ets0S/k5CV39+H3m5XdGppdQfL3tR1dmOjWrPydw1cRP4KoJkmIQQAABBBBAAAEEAhEgcPXG7McbVG818vdqL2+e276xXE61t6ecyeZvzR2Wbl1rdtmK0G/K4rB1nI5A4ALJnh3zt6026pFuAz1muHrrKjeBq9OgNlUN0/Wdk3qlKj/sGzCa9SZw9TaG41cTuGqCpBgEEEAAAQQQQACBQAQIXL0xE7h2+2V682z9+ueIBx5KOpPNW0/ov5rNs/SbUmL+CiSGb6O73pdpO7+X8SvhBK7exkymZ7O1dKu1k+uyFbh2NDwlJ/a+I4XlI6Wsqjq0H4wRuHobwwSumvwoBgEEEEAAAQQQQCBYAQJXb94ErvYC11za4MQcEWye5e21wdUIpArz1N/f8N5PZXzrtoybHhG4ehtHToLTXAtcY0cOx9cADvN62wSu3sYwgasmP4pBAAEEEEAAAQQQCFaAwNWbd9CBa7b7y+2SAq1LH5HTBw/IsFvnSb+KCm/oQV3N5llBSXOfPBBIfHbM3b5OBp48nPGZQODqbXBEOXBVMuYHY2eVlEjp1+6SgoGDvIH5cDWBqyZUlhTQBEkxCCCAAAIIIIAAAoEIZDvAC6SRPt6EwLUbN9Ob+vjmJjm2HmouvJn3cXhTNALaBKzB6eATh2TOW89JQVFR9w7zBQUp70Pg6q0LMj2braXn2gxXo+7qg7HVq+RUywdy9vmfkOGVd3oD8+FqAldNqASumiApBgEEEEAAAQQQQCAQAQJXb8wErg4D15DvJt1rNOTAm3lvI5irEQhGwBrmXdKxQybvbZL+l14mJbNmp60Agau3/ol84Koy1yOHpaW+zoAaFcIP9QhcvY3h+NUErpogKQYBBBBAAAEEEEAgEAECV2/MumcEZapNtvvLzZIC1g2zjNlsOXb0eDOfa4FxjllT3egKWJ8dKmxVoevgG6dI8cTrCFxTCLgJmxOLshu4Jt7L7nXpOi9T/XXcw7x/mDc5JHDV9FwjcNUESTEIIIAAAggggAACgQhkO8ALpJE+3oTAtRs33RvnXNwwK3HI5OqSCD4OfYpGwJGA9VmplhNQywqU3j1f+o4+h8CVwNXRWEp2cpiXfyFw9dy93QUQuGqCpBgEEEAAAQQQQACBQAQIXL0xE7hmCFxjMWldvjT3NsxKGBZhnj3lbQRzNQL+C1ifk4UfnZI7f/O0nCzoK+cvW6Y9bFUF6pw5aUfHzcx/L+XaudY8x65Frs9wDfNargSuTkZsmnMJXDVBUgwCCCCAAAIIIIBAIAIErt6YCVzTB67mrCO1c3T5gzVpN8fx1hP+Xm22o7C0VMruWZiz7fBXidIRSC5gfU4OP9Yus37/vLQVjZBxixcSuKYRyPSVfDvjLW8C1xCv5Urgamek2jiHwNUGEqcggAACCCCAAAIIhEaAwNVbVxC4pg9czZmhdtZq9NYTPl+tNs96bIWcam+XIVOnyYAJV/p8Q4pHIDoC1ufkmIO75a//+2XZNbRC/uz+eQSuPgeuqng7oWvOz3D92DGM30YgcNX0LCNw1QRJMQgggAACCCCAAAKBCBC4emMmcE0fuJprn45cskz6FPb1hp3lq3vMcr13UZZrw+0RyB0B63Pysy1vyp+9/7r8uvxK+evqaQSuBK5aB3IY13IlcNXUxQSumiApBgEEEEAAAQQQQCAQAQJXb8wErvYC11GPrvQGHYarYzHZd3/3V6Aj0Z4wmFKHvBCwPif/8o//JuPafyuvnvd5mfW1/4/ANaSBq6qWnZmx6Tow05IIXstPem/1bYTVq+RUywdSWD5Syqqqs74EDIGrpsccgasmSIpBAAEEEEAAAQQQCESAwNUbM4Fr6sD1xNt7pGNtgxQUF0v5w3XeoENytTljd9SyFVl/Ex8SEqqBQEYB63Py5v96Uc4//EfZdOHfStWcqwhcUwhkCiszoltOsBNsJrufnetCF7h+vJZr+9NPyunOzlAsAUPg6mS0pjmXwFUTJMUggAACCCCAAAIIBCJA4OqNmcA1deB66OXN0rXldRlw1dUy5Oap3qBDcnUY1wcMCQ3VQCClgPU5OXf7Ohl48rB88/K5UjvzIgJXAldfXjlhWgKGwFVTFxO4aoKkGAQQQAABBBBAAIFABAhcvTETuKYOXFuXPiKnDx6QYbfOk34VFd6gQ3J1GNcHDAkN1UDAVuA6f9tq47zHx1dl/Mq621meXmdmOu3KVPX0Ug+3bU9Wdzv1iNIMV8PAugRMlr+RQODq9BWV4nwCV02QFIMAAggggAACCCAQiACBqzdmAtfkgWuP5QQeqo3O1+9DuD6gtxHM1Qj4L2B9ThK42vMmcLXnlO6ssHwjgcDVe18aJRC4aoKkGAQQQAABBBBAAIFABAhcvTETuCYPXKO4nIA5UmJHDkuY1gf0NoK5GgH/BQhcnRsTuDo3S7yix7IC9yzM2gd/BK7e+5LAVZMhxSCAAAIIIIAAAggEJ0Dg6s2awDV54BrF5QSsIyVM6wN6G8FcjYD/AgSuzo0JXJ2b9bpCfSPhsRVyqr09q5tnEbhq6EtVBDNcNUFSDAIIIIAAAggggEAgAgSu3pgJXHsHrpFdTsA6VEK0PqC3EczVCPgvEHTgqlpkZ91SXS1nDdfkkplC4yD6KAwfjhG4anqlEbhqgqQYBBBAAAEEEEAAgUAECFy9MRO49g5co7ycgHW0hGV9QG8jmKsR8F+AwNW5caaw0kmJdoLNyG2aZQKF4MMxAlcnozXNuQSumiApBgEEEEAAAQQQQCAQAQJXb8wErr0D16gvJ2COmLCsD+htBHM1Av4LELg6Nw5j4Ork3wt26m8nCHYu1/uKbH84RuCqoxdZUkCTIsUggAACCCCAAAIIBCXg5A1UUHXKpfsQuPYOXPfdt8D4y1HLVmRtk5JAxlBI1gcMpK3cBAEPAgSuzvHsBJZOSs0Ubmaa4Wr+PFM5Zp3s1N9uWU7amezcbH84RuDqtQc/vp4ZrpogKQYBBBBAAAEEEEDAdwGnb6B8r1AO3oDANU3g+ujKHOxRZ1UOw/qAzmqs9+zYkcPS+e31otbtVUf/Sy+Tkpmzoh206yXMi9ISA9dTfQrlqU9/zWh7utDNTmiXCjCoME/dP+xruGZyTtUGZZjYNruudvrOblmeXyRZ/nDMaeC6atUq2bp1q9HskpISaWhoMP7c2NgoTU1Nxp8nTJgg1dXVvWjsnOPWU+WdfZqbmz9y2iC3N0y8jsBVlyTlIIAAAggggAACCPgtQODqXZjAtdvQ+sY5PsM1DwJXCcH6gN5HsbsSVNja8cxaOdXW2qOAIVOnyYAJV7or1MVVzNJ3gRbwJeZzcuDJwzJ3+zo5dPZgWXfp/+r17Eislp3QLlVTAgvzIhy4JrO162qn7+yWpWO4ZnOWq5N8csuWLbJx48Z4yFpTU2OEq5dcconU1tbKhg0bDI7KykqZPn26TJw4Mc6za9eujOd4sSRw9aLHtQgggAACCCCAAAJ5JUDg6r27CVzPBK5m8JVXgauIZHt9QO+juLuEzvWNcuyt7b2K63/5uO5ZqwlHx9oGY2ZrYdkIGX7b7XLsD3+Qgy9sksLSUim7d5GuamUsh8A1I5HnE7wam8/J8g9bZEbzRnl34LnyQsX/MOqV6zNc0wWLXgJFO4Glk47NVBe798tUjlkn3eU5aWvSc7M4y9VJ4KpC09WrV/cIXCdPniz/9V//Jfv374/PalUzWdUxe/bseHPV32U6x4sjgasXPa5FAAEEEEAAgUgKeH2jFEkUGmUIELh6HwgErt2G5ldPl00ultblS6SgqEjKF9d7B86BEsyZU2eVlEjp1+6SgoGDcqDWvatoBuXJKn/2+Z+Qkltmx9umZre21NcZp5bX1Hb/vXW2b4Czm/kd5/9w82psPicvOLRH/mb3ZmkuuVB+9Mkvxp8dqVpgN7RLdr3dYNCrHoFrckG7fRdUP6laZmsJGCeBq6qndVmAadOmyZQpU4y/U4cZsG7evFl2797dY1kBO+d4Ge8Erl70uBYBBBBAAAEEIing9Y1SJFFolCFA4Op9IBC4dhuagevisfuMWY7GWp6zzsy88S4d4hLUzKnVq+RUywdSWD5Syqqqc24NUzVTVc1YLSgulvKHu4NUdVhnvZozWQ9+/8X4TFgVxA6vvDN+fjZmN/M7zv/Xhldj8zl5Wft2+cIffyzbRoyX1865Pv7sSNUCu6FdsuuDCvJyJXA1n9Nere24Ouk3O+VpG+FZ+lDIaeCqlhFQa7eqQ63lqpYRsBOm2jnHiyWBqxc9rkUAAQQQQACBSAp4faMUSRQaZQgQuHofCASu3YZm4PrgWf9hzCIafOMUKZ54nXfgHClBzfhsf/pJOd3ZKdY1THttKpXi6/nZbuahlzdL15bXZcBVV8uQm6f2qE6qtVoTZ72qiwhcs92T/tzf678jzOfkNfvekD/94A3ZMvpz8uvy7nV+WVIgeZ85CS3t9rou60whqZO6ZyrLbtvsnpeNZ5STwDVx5qq5TMCwYcMyLhfAkgJ2RwHnIYAAAggggAACmgS8vlHSVA2KCaEAgav3TiFw7Rm4Lnj7W0boWHr3fOk7+hzvwDlUQuLXVVMFlfGv4Ieoba1LH5HTBw/IsFvnSb+Kil41M4LjbzXKib3vGD9Lta6rWk5C9X/ZgoXG2q5BHPyO81/Zq7H5nFSzW9Us11fOnyQ7hl9C4Jqm65yElnZHAIFrdj4UchK4qtBULRVQX9+9JM+qVatEha1jx46VNWvWpN00S224lekcu2Ml2XnMcPWix7UIIIAAAgggEEkB842S1zdMkcTJ80YRuHofAASuZwLXR9bvkDlvPZdX67f2GEGWr6v2u/AiOb6z2fix+VV8M7A0/zssa72qgDS+7q5aTqCgwPULQy0nYcxwvukrUnzNta7LcXIhv9ucaLk716ux+ZxU67eqdd3ym04AACAASURBVFzVhllq4yx16AoBE1sW1MzJfFtSIFOfqZ87CYuD6idzfIR9hquqZ2VlpXR2dhpVVksLNDQ0GH9W4ataYkAdkyZNMtZzVZts1dbWSl1dnVRUVCQ9x92rvvdVBK66JCkHAQQQQAABBCIjQOAama7U3hACV++kBK7dhupNc2NDk0ze25Rf67cmDKGOhqfis0DVj6xfu7fOeA1T6GrOzNWx7q5ZVtEVn5ahM2Z6f4HZKMFrGGjjFnl/ildj8zk5o3mjlH/YIt+6ZJbs7zcs/uxIBewkuEssI6ggLwqBq1PnTLZOystUlu4XXzZm4TuZ4aq7vTrLI3DVqUlZCCCAAAIIIBAJAQLXSHSjL40gcPXOSuB6JnD9yYrn5JKOHXm3fqt1FFm/ep/sa/fW0NXccCpxnVezvGRrpHofsb1LiM9K1bDubny27MBBopZOCOLwGgYGUcdcv4dXY/M5OXf7Ohl48rCsGXe7HD+rH4FrmoHhJLS0O75ShZtO75UpJHVSXqay7LbN7nnZmIVP4Gq3dzKcpxJfDgQQQAABBBBAIEwCBK5h6o1w1YXA1Xt/JL6x9PvNo9fgw2uLU72RVu1urvm6DD5xSJ6/eIbc+/ef8XqryF6vAtaW+jpb7QtiJqw540vXurtBzyDL9mvCVkfm+Elejc3nxvxtq+VkQV95+orKuAhLCiQfHE5CSyfDK5m303tl+j3npLxMZTlpm51zszELn8DVTs/YOIfA1QYSpyCAAAIIIIBAoAIEroFy59TNCFy9dxeBa7ehetNsro33+PiqtOsyelfP/RI61zfKsbe2xxuSOJu1x/ID5SOlrKra09qqqcRiXV3S8vVarevuBj2DzGsYmPujyf8WeDVW16sPY9Qaz2opAbWkgHkQuBK4+j+Cz9whG7PwCVw19TCBqyZIikEAAQQQQAABbQIErtooI1cQgav3LiVwJXD1PoqSl6BC1/annxQVEAyZOk0GTLhS+62O/X6HdDY+J/0qKmTYrfO0lB/0DDKvYaCWRke8EK/G6vrRXe/LtJ3fk72DzpMXx95M4JphzDiZJepk+OX7DFdlpb5hoJ6vatmTIDYvJHB1MkLTnEvgqgmSYhBAAAEEEEBAm0DQa0xqq7hPBR188QU51doqJX83K5B/aPvUDC3FErh6Z8xG4KpqHfTXME2pdEsKMMPV+3hKLMEML9XfJ1sT1usdD//kVTnS9IoMvP4GGfTFL3stzrg+6BlkXsNALY2OeCFejdX1F3XulC++/SPZMfwSeeX8SQSuBK6GQDZ+l+1f96wc39ksw+bMlX4XXuT7q5fAVRMxgasmSIpBAAEEEEAAAW0CBK49Kc1QyAgwLr1MSmbO8uWruto60MeCCFy94xK4dhuypID3sZS0hFhMjOUHfr/D+PGoZSu0Pq/MpQ3Uc1AFurqOINdx9RoG6mpzlMvxaqyu/2zLm/Jn778uvxh5jbwx6hoCVwLXrAWuh17eLF1bXg9sg0cCV01PRwJXTZAUgwACCCCAAALaBAhcUweu6id+fVVXWwf6WBCBq3dcAtduw0e/MkI+qHnA2Hlc7UCejVlL3nszvCW0rVwhp9pa0z6v1FdkO7+9Xk68vSfekMS1YRNb2Lr0ETl98ICU3btICktLtQEEuY6r1zBQW6MjXJBXY3X9De/9VMa3bpNXz/u8bC+9jMCVwDVrgWvXGz+XQy99X4qvuVYG3/QV31+5BK6aiAlcNUFSDAIIIIAAAghoE/AzcPX6JkxbI20WFP+qa1GRDPryX4sKBVTIoMKGII6weRG4eu91AtduwyUTRdqfWi37BoyS7140jcDV+9DqUYK5tMBZJSVS+rW7eiyHkixoTbx9quDVr2UgglzHNWzPVc1dH4rivBqr67+85/9IxYFd8tLYm+TtQZ8gcCVwzVrgemLvO9LR8JSo5+Lwyjt9f40RuGoiJnDVBEkxCCCAAAIIIKBNgMD1DKUZAphLCey7f6Hxw6A2TvD6plXboPi4IAJX76IErt2Gi8fuMz7A+G3pOPnJeX+RtTfS3ns0pCXEYtK2epWcavmgR0igwtaOZ9Yas1/VYQ1WjSD2W42iwgV1FJaNkOG33d4jrPUrcA1yHdewPVdDOoI8Vcursbr+q82bZNSH+2T9n8yUjv5nZlOnmw2fas1oO40JapZ9ujp6qYOXtmfySayXm3vp6jcvRpnamernsaNHpWVxjRQUFUn54nq3xdi+jsDVNlX6EwlcNUFSDAIIIIAAAghoEyBwPUMZ/5rrjVOkeOJ1xgwHFUYUlo+UsqpqrWsjJutAr29atQ2KjwsicPUuSuDabVgz+Ddy5KevyWvnXC/bRow3/i4bb6S992h4S1ABqtpdWx3qQyJ1mGFrsjDVbIk1lO3xrIvFxPzQ6fHxVdr7ywxzRz260ldUnmO+8hqFe/3dpa6fu32dDDx52FhyRC09Yh66grtEhaCeP34Erm4CUCejIN8DV2UV1PNJ3YvA1cnoTHMugasmSIpBAAEEEEAAAS0CfodBXt+EaWmkg0LMjVxK754vfUefIyqIaHt8lfH/w26dJ/0qKhyU5vzUsHkRVDjvw8Qr/H6NpbpfUGFCpvaaP7//WJOxsZP168LZqqP3Xg1vCfEPicpGGJVUM1vTha1mS9Qzrv3pJ0XNPDXXrTZn/BcMHCSPVcwhcA1vt2e9Zl5/d6nr529bbbRDhfvWg8C1d/cSuPo/5AlcnRurvLNPc3PzR9lKkAlcnXcaVyCAAAIIIICAfwJ+h0Fe34T51/LeJauNZDrWNkhBcbGUP9w9S0wd5m61A666WobcPNXXKoXNi8DVe3f7/RpLrGG2+yxVELDgvxuNzZe+eflc6SosNqpN4Op9fCWWkLiEgJ2w1SzDug7s8NsrZf83n5FT7e3GTt11716gvb+CCjSy/ZrQ38vhKjGZb+f6Rjn21vYeS1ikq7WbwNVr6BjE8ydTHd3WIVO5XkcIM1yZ4epmDBG4ulHjGgQQQAABBJIIhC0YopPcCfgdBuXSOEkVrKYKYt2Jp78qbF4EFd572e/XWC4ErqO73pdpO78nRwuL5JnL58Wr7DZs8N4r0S5Bha77/3mdfHTylAz/h3k91mRN23LLOrBq7UK1jqGa3Tri/gfkvn9pIXCN9rBx3brE3xPWpS1UoXaW5CFwdcZP4OrMy83ZQX0gpOqWrQmhblzSXUPgqluU8hBAAAEE8lYgbMFQ3naEx4b7HQbl0jhpXfqIMQMv2dIBQf3DO2xeBK4eX2Afr21oLcXvkDHbfZYsCLjhvZ/K+NZtsr30Mnn1vM8TuHofVr6VkDhDVs1uVetZ+/FsMpdwKVuw0Fj2wK8j268Jv9oVlnJ7+MZi0v7UE3Ly/feMZXlOHzpka0keAldnvUng6szLzdlB/buPwNVN76S4hiUFNGJSFAIIIIBAVgX8ePOV1Qbl6c0JXLs73vpmb9SyFb02xwrqH95he10RVHh/MPj9GkusYbb7LFkQYG6G8+LYm2XvoPMIXL0PK19LUKFr57fXi8RiMmzebdKnsK8vgWt8k8KbviLF11zrW5uy/ZrwrWEhKdjqa133t2x+tRz593+Tri2vS6YleQhcnXUmgaszLzdnB/XvPgJXN71D4KpRjaIQQAABBMIoELZgKIxGuVAnv8OgXBgnqo7Fp7rkH373rNFlyXbMDuof3mHzIqjw/ir2+zUW9sB18IlDMuet50R9Rf3xi+ZKrE8Bgav3YRV4CX48m8xwruiKT8vQGTN9axPPMd9ojYKtvm0rVxgbtZkzo+0uyUPg6qyPCFydebk5O6h/9xG4uukdAleNahSFAAIIIBBGAT/efIWxnVGvU7J/tOv8ynMujBNVx5l/2CBlR1uNDT6GV97Zq9uD/OqrTn+v45egwqvgmTDCLMnv/s12nyU+Uy7p2CGT9zZJ/0svk2Vnn1lOQHn4beG99yjBFPDjWX66s1PUs1WtE1teU+sbdrZfE741LCQFW33NkGrkkmXGzGh12AmuCFyddSaBqzMvN2fbGbduyk12DWu4apJkSQFNkBSDAAIIIJB1AT/efGW9UXlYAQJXkdXrfmVs6FNQXCxl1QuSbjAT5FdfwxRCEVR4fyjk+wxXFbaq0NXc6d4qmmwn7DCNf++9H50S/Pqd31JfZ6zxqQJXFbz6cfAc80P1TJnWZ9z8bauNH1i/KZIpuDKvN699fHxVjwqneiZ4DR2DeNZkqqPbOmQq12uPJ3s2Oy0zXduc1N+tkdP6Jp5vrutfvrje+IaGn0deBq4zZsyIm9bV1UlFRYXx35WVldLZ2Wn8+Y477pCJEyfatidwtU3FiQgggAACIRfw681XyJsdueoRuIr86LHvGBv6pFtjLsivvmbrzUWywU1Q4f0ln++Bq1pOQC0rUHr3fHnwZx+lDVK8/F7xcq33Xo5+CX757l/3rBzf2SzD5syVfhde5AskzzFfWOOFmr6ju96Pf3hZ/nBd/OdhDVxVBf3+fZspWHR7/0zleu1xAleRjoan5MTed4wP4gvLR3olTXt93gWujY2NMnbsWCNMVX/ev3+/VFdX9/jzli1bZOPGjdLQ0GAbn8DVNhUnIoAAAgiEXMCvN18hb3bkqkfgKrLroToZePKwDLt1nvT7+AP2xI7u8dXXB2t6baqla2CE7XVFUOG9Z/M9cLXOeMtk4WW8he21433khKsEv3wPvbzZ2FTJXPPTj1Z7GVd+1CdqZZq+N7z306QfXtoJXAs+isndv3lSThb0laevqEz7wYz5Qx2ho9vA024fZqqj2/tnKtdu/VKdR+Aq0vn8ejn2u9/6+mGQ6Z93gat14K1atUqGDRsms2fPNma3Tp8+PT6rVf13VVVVfPZrpoFN4JpJiJ8jgAACCOSKgF9vvnKl/VGpZ74Hrh+dOCEf1Dwgx8/qJ598pD5tkGpuBjJk6jQZMOFKX4ZA2F5XBBXeuzlTyOj9Dj1LyHafJbaXwFV3D2enPL+eTV1v/FwOvfR9Kb7mWhl801d8aVy2XxO+NCpEhZq+c7evS/rhpZ3AdejxA/L3Oxqlo3+prP+Tnhuo+bWkgCJ0G3ja5c8UjLq9f6Zy7dYv6MDVfI44qb9bI68G5odBQ26eanwDys8jLwNXc0mBMWPGSH19veGbGLDW1NTI5MmTbS8rQODq5zClbAQQQACBIAX8evMVZBu4V+8NfXS/AQn7ODn57rvS/tRq2TdglHym9p60Q8JcVuCskhIp/dpdvqw3GDYvggrvTwkC1zNrOmb6gMfLeAvba8f7yAlXCX75qq/sqq/uptqwUIeCl3Gl4/5RL0P5qmVD1PIhaq1LYzmBgoJ4szOt06uuP//wH+Xm/3pR9gy+QP73mCk9yAhce48gJ4Glm/Hn1wxXN/XOVuB65KevyeEf/VAGfn6SDPrCJDeMtq/Jy8DV1FFLCuzevdsIXQlcbY8ZTkQAAQQQiLiAX2++Is4WuuZlCkC8Vjjs48QMUX9bOk4m3zsrfXNjMWlbvUpOtXxgrOdVVlWtfWmBsHkRVHh9BfT+UMPvN4/Z7jMnM1wTP+DxUvewvXa8j5xwleClb9K1JHb0qLQsrukO6hZ3T3LSffhVd931zNXylK/aGE9tkNf/0sukZNbsHk3JtE6vuv6y9u3yhT/+WH5TdoX8+7l/TuCaYTC4CS6djC8CV5Gj//kbObDheeMbTeqbTX4eeR24Klg123XDhg0sKeDnKKNsBBBAAIGcEuDNbU51V8rK5nvgqmYvqFkMr51zvUy/68aMnap20257fJWxq3a6NV8zFpTihLC9rggq3PbkmeuyMcNVBRefGdglJX83y5eZ2OlUCFy9j5kwluDnsyDTV869evhZd691i8L1yleFrSp0TbYWb6Z1etX11+77hVz9wS/lZ6OvkzfLP5sxcNUVOAb1AViqfnZ7f13tt1svN/dL1jZd5QTxujnx9h7pWNtgrO2v/r3n55F3gataKsBcRmDz5s3S1NRkbI6l1nNVh9pAi02z/BxylI0AAgggEHaBsAVDYfcKa/3yPXDtbHxOjv1+h7w09ia5Y+7nbHWT+eZRreml1vbSeYTtdUVQ4b13sxG4muum+jUTm8DV+7jIpRKsY9htQJSuvX4Grn7XPZf60a+6KmO1nIBaVqD07vnSd/Q5PW6VaZ1edf1fvfN/5eL9f5AfXvAl2TW0gsA1Q2e5CS6d9D8zXEXMzVILy0ZI2YKFTvgcn5t3gasKWTdt2hSHUrNbzcNc21X9d11dne0Ns9T5rOHqeOxxAQIIIIBASAXCFgyFlCn01cr3wLV1+RLjH9XfvHyu1M68yFZ/mbMeCoqLpfyhWq3LCoTtdUXgamtIpD0p6MB19bpfybSd34vXyY+Z2GENXFW9/AgEvY+C3C7B79CSwDW3x8eDG/bI1/6zoXvzyaVLejUm0zq9anypZ9borvdlw0XTpWVAOYErgWtcIJvPdPVs6nP22TKyfqmvL9K8C1z90iRw9UuWchFAAAEEghYIWzAUdPujcr98D1zNN/qPj69yFNS0fWO5nGpvN9b16n/xxdL57fWiglh19L98nJTMzLAebIoBFLbXld9BS1ReR04CSL/fPP7ose/I+NZt3R8ExGLG7sq6Z2I7aa8523bUoysl0/PGS8Dv5dp8GIde2uj3c4DA1UvvZP/ax557U2Y0b0y5+WSmdXrV+Jq7fZ0MPHlYnrl8nhwtLCJwjWDg6nZWrt+/M9NRty59RE4fPGCsL63WmfbrIHDVJEvgqgmSYhBAAAEEsi4QtmAo6yA5WoFMAYjXZoV9nLgNXM3NtlL5jFq2wtXM17B5+R20eB1fuXB90DNcdz1UZwQXamflIz9uEj9mYjsNXE/1KZTzli8ncM2FAZukjn4/Bwhcc3RgfFztxoYmYw3XdJtPttTXGWufl9fU9lpXetHGvXL3b56UkwV95ekrKnth6Ph6eyphv8O8TCGj2/tnKlfHiLLWzc39dPWbWyMdBmoNV/VherKlMnSUb5ZB4KpJk8BVEyTF5J1A2N6A5l0H0GAEUrwBy+Y/gugUPQIErgsMSKczXNXMwc71jcb6r+o4+/xPSMkts6XjmbVyqq3VmPmqdrZ1eoTt953fQYtTn1w8P9DANRaTffcvNIKL85cskdblS43ZOUEuK2Btrwp+1cy1Q2cPlovqHyZwzcUBLNKj3/z4vZ8ujPNKxjPMq2Dm63+4aqN8tuXNtJtP7l/3rBzf2SzD5syVfhf2XL5n6be2y9/vaJSO/qWy/k9mErhmJk/6LLVxmaNTCFxFDnx3gxzd9v+kZNZs6X/pZY78nJxM4OpEK825BK6aICkm7wTC9gY07zqABiNA4BrZMZDXgevH4ZSrwDXFiDBnvhaWlkrZPQsdz3IN2+87wgrvL/0gA1e1zIVa7kIFF5fVLRI/N3hLJWNtb/mHLcZXjd8deK5cWVNF4Op9OGWlBL+fA+nCOK8N9rvuXusXhet/vqRBLji0J+3mk+azaPCNU6R44nU9mv30s7+Qm//rRdkz+AL532OmELjaGBRuZpzaKLbHKV4DV7Mwsxy3dfbjQx67FkeaXpHDP3lVko1bu2XYOY/A1Y6SjXMIXG0gcQoCBDuMAQRyQiBswVBOoIWwkvkcuJrhaFdhsbFplpZ/1MdinmYVhu11RVjh/UUbZOB6fNcu2f9P/2gEF9c+WGl8FVJ9JdJYVuDhOu+NsVGCtb0qhPmb3ZulueRCuWHRP6SclZXsDbnT16N5X6fX2WhS3p/i93MgXRjnFd/vunutXxSub675ugw+cSjt5pNdb/xcDr30fSm+5loZfNNXejR7/dP/V77wxx/Lb8qukH8/988JXG0MCrfhpY2i46cQuIp8+KtfysEXXzA+JFChq18HgasmWQJXTZAUk3cCYXsDmncdQIMR4IOQyI6BvA1cYzFpe2yFsfHVa+dcL9tGjNcTuIp4mlUYtt93hBXeX/pBBq7mm0MVXPzVgr8zKu/n+pjJdKztvax9uxGkqNfXF+/5nwSu3odTVkrw+zmQLozz2mC/6+61flG43s5a6Cf2viMdDU8Zy+8Mr7yzR7P/9+MvyNUf/FJ+Nvo6ebP8swSuNgZFrgWuXuqbzQ/RzA8x1XICalkBvw4CV02yBK6aICkm7wTC9gY07zqABiNA4BrZMeBn4BrmGWfm7NaCgYPkibG3iNrUR9c/6r3MKgzb7zvCCu8v/SADV/Prjyq4mHZ392yceODqciM3pwLW9l6z7w350w/ekC2jPydT774pbeDq1SnMzxunhmE73+/nQLowzquF33X3Wr8oXG8ncI0dPSoti2uMnd7Vju/W498f/Se5eP8f5IcXfEl2Da1ISqJrtmVi4bp+76fqx0xBo9v7ZypXx7jSZa7K8VJft0Y6DMxlevqOPsfYOMuvg8BVkyyBqyZIisk7gbC9Ac27DqDBCBC4RnYMuA1c1W7Dnd95XgqHDTM2iEp2hDkAaVu5wtjcSn1FrO7dC4zq6/xHfevSR4zNisoWLJTCshG2x0/Yft8RVtjuupQneg0SndTA3OBDBRdzb+v+aq451t1u5Obk/upca3vV7FY1y/WV8yfJ7MpJBK5OMUNyvt/PgXRhnFcCv+vutX5RuN5O4KramWq2/ZtfXyWju96XDRdNl5YB5UlJdIV/iYXr/L2f7t9B6frZTR28BJh2x5wu81wOXNUGqWojymQfFNh1tHMegasdJRvnELjaQOIUBAh2GAMI5IRA2IKhnEALYSWdBq5G0Prt9cbakOYx6tGVSVsW5sDVfOM3cskyue9fWoz6u3nTk6pLD76wSdQsWrVWnVqzzu4RttcVYYXdnkt9XpCBq1qvVb02VXBxz//q/mqu143cnApY26vWb1XruL5Q8T/krluvIXB1ihmS84N4DrTU14n6/VJeUyvqmwe6jiDqrquuuVqO18B110N1MvDkYXnm8nlytLAoKYPXjZdS2er8vZ/sHnaCUTd1sFOu1/FE4NotaH6ArmZmq+DVj4PAVZMqgasmSIrJO4GwvQHNuw6gwQgkEeB1GY1hYTdwTRa0mgKp3iDnQuCqwmI/6mmGXEVXfFqGzphpe7DYeV11Pr/eKK9k5izb5bo9kbDCrdyZ64IMXM03hiq4qJv58VdzLesVBzHL1dreGc0bpfzDFvnWJbNk0S3jCFy9D6eslBDEc2D/umfl+M5mGTZnrvS78CJt7Qyi7toqm6MFeQlcPzpxQj6oeUCOn9VP1oy7PaUAgWtPGgLX4F4sau1htexJWfUCKSwf6cuNCVw1sRK4aoKkmLwTsPMGNO9QaDACWRbgdZnlDtB0e7uBqzlzTt1WbXpRcstsObDpu2nfIPsRZGpqdo+vNibWU8fYPt3ZKa3LlxgztVQgbffIdG+zXFVeqpnFdu9l5zzCCjtK6c/xK3BNNlZSBR89Zrneu8h7o9KUYG3v3O3rjJlrKkip/59jCFx9lfev8CCeA4de3ixdW143lnlRO4LrOoKou6665mo5XgLXk+++K+1PrZZ9A0bJdy9KvjyRciFwzd3A1eu4djMD2Os9rderD7mP/e632j8Mst6DwFVTjxG4aoKkmLwTyPQGNO9AaDACIRDgdRmCTtBQBbuBq/mGyjqbNdMb5HwOXFXXuNkdPtPrygzOCFw1DP6AivArcN2ydK2MObhb+l8+TkrULOqCgviYe3x8Vc8lMj5ehy6IcWNt7/xtq+VkQV95+orKtNrJ1vhz+iY7zM+bgIaab7cJIrTseuPncuil7xtLsKilWHQdQdRdV11zsZyPTp2UDx68P/46T/e6TfY70fyd9tvScfKT8/4iJQGBa/YC1yBm06Yb+05/F+h+HZn/1h1y81QZcNXVuos3yiNw1cRK4KoJkmLyTiDTG9C8A6HBCGRZgDe2We4Ajbe3E7iq5QTU+nqJYU2mN8hhHSdqjUs1Y7eguFjKH67rtaSArt85fgSu5tqwQQRn6h6EFd5fbH4Frub4UjUcdus86VdRkTpwdfkBgJvWm+0dfOKQzHnrOdnfb5ixpECmN9RencL6vHFjGLZrgngOqK/sqq/uqm9QDK+8UxtBEHXXVtkcLOhUywfStmqltBWNkOcvnpF2LfRkvxMP/+iHcuSnr8lr51wv20aMJ3C1OQaCCEH9CrltNjF+WrYDVzU+1Tgd+PlJMugLk5xW39b5BK62mDKfROCa2YgzEEgmoOvNL7oIIKBHgDe2ehzDUEqmwFWFrR3PrJVTba293ghneoMc1nFizlZQMxXUjIXEeur6nRN/c7lshTH70M6R6d5qmQK1rIA6yhYslMKyEXaKdX0OYYVruviFmV5jqe7Qub5Rjr21Pb6ER+JGQtbA1RzL6b7a6+YDADetN9urdh2ftvN7snfQefLi2JvTFsUMVzfSwV0TxHMgdvSotCyu0b4beBB1D64nwncn9YxSz6pdQyvkhxd8KW3gaq4xXXbvIiksLTUa09n4nBz7/Q55aexN8vagT6RsoF/hn99hnp1g1E0d7JTrdbT4Ze60Xm58nN4j3flH//M3cmDD8zJgwpWi1kH34yBw1aRK4KoJkmLyTiDTG9C8A6HBCGRZIKxBWpZZcvL26cIga9iqgr3ht93eY/foTG+QwzZOzADL7ChzVqBfgav55tK8j50Bku73nXX9VlWW+tqt+vqtnwdhhXddt4GrNVBVG3WUVVXHg/vEsWDO1g5T4HpR50754ts/kh3DL5FXzk8/K4jA1fs487OEoJ4D6psU6vdOqo0Y3bQxqLq7qVsUrtn0xGb5s/dfl1+XXylbRn8ubeBq/g5WGz6qpVDUYX6I+M3L50pXYTGBq81BEUTgqqqS7Nlss4raTst24Gp+K0p9i0T9e86Pg8BVkyqBqyZIisk7AQLXvOtyGhxygbAFaSHnCnX10oVB5kZZycJWs1FmqDiyfqn0OfvsHm0N1TixrGGpKtn/0stEvelTM0/9ClwTZ9LaGQjW33eJv/vMCYNMPgAAIABJREFUte76FPYVtW5e0RWflqFq7U4fD8IK77iJr7Ev/PHH8pmBXVLyd7N6fICReCczPFUzW1UIZQ3uzbGgxrGaYaYOtYlausDVfK2WL643ZhH6dZjt/WzLm0YQ84uR18gbo65JezsCV796Q0+5QT0H9q97Nu1GjG5aE1Td3dQtCte88o31Mq79t/LqeZ+X7aWXpQ1cD//kVTnS9IoMvP4GGfTFLxvNtz6z0nn4NdvS7zDPTjDqpg52ytUxvghcxfhWkfpgQP1bWH2zyI+DwFWTKoGrJkiKyTsBAte863IaHHKBUAVpIbcKe/XSBa7JNspKbI/aXVjtMmz9iqB5TpjGiRlQqfBKzZ6yHn4Frta1YsuqF6QN16xm1jeW1jdi5vqtagdvtZu30ZYHa2wvV+BmLBJWuFHreU3ia0xtJKWOvueeK6V3ViW9gXXsFI3/jNHf5rIB6gJzLKgd3VWwr45Mgav5AUrp3fOl7+hzvDcsSQnWtt7w3k9lfOu2eBCTKUxJdHIaQoTpeeMLbhYLDeo50GMjxms/J50bnjd2B7d+QOaUIai6O61XVM7/5SNPyPmH/yibLvxbeb94dNrAVS0doJYQsM4UJHDtnkXq9CBwdSrm7Xw1TtWkAjW5wI+DwFWTKoGrJkiKySsB/gGdV91NY3NEgNdljnSUjWraCVxVkJPqMNdfGz7vdjn7U2N6nBaWcaJmB7Y//aQxS0EFVCqwtB5+Ba7qHmozEbWpiN2NYNLNcDW/eqkCswMbvmOsq6vWE1Privl1EFZ4l7UamhtJmaUm+6BC/cw6O7rosxN6bPKmfm4dC+1PPG4UN2LRg8bfHz+rn6wZd3uvN/EHvrtBjm77f1Iya7YRYPlxWNv65T3/RyoO7Mq4NmOqejgNIRirfvRod5lB2Vo3Yiw87zzjgwXzcPusC6ru/umHu+RdD9XJwJOHxbokQKrXbqyrS1q+XttjnV4CVwLXTCPc6e+CTOW5+bnfa6ATuLrplSTXELhqgqSYvBIIyxv2vEKnsQhkEOB1GZ0hkipwtc6wK3+4LmWDD774gnz4q1/K0K/OEDUTz3qEZZxYl0YorZov6iv56eqp81sVKuxV6xKahwpeS26ZnXK2a7rA1foPfnPGrtp4pOyehb7NciWs8P5atxpe0rFDJu9tihdqXcvQeqfE9X+tfW+GFipY/eTSJfGv5KoN4NTrcfeQMfKDT93YK3BVX+VVX+lN9qGD91b2Dua+2rxJRn24T9b/yUzp6N+9QY6Tw+mbbMaqE11n5wZla92IUa0RbmzW+MkLRP0+Mp519y5yVvEAw2LHFYvABdZnkfqQxzzSvXbND4vMTR8JXAlcM70UnP4uyFSem58TuNpTU3lnn+bm5o+ylSATuNrrKM5CIIxv2OkVBBDo/YY6DP8IikK/6Az4nHqkClztrj96+NUmOfLjJmM9NrUuWxif35mWRvBzhqvySNysK91sV7uBq8Ri0vbYCjnV3u7rLNegghan4zaXzrcaqrBVha7muqzWtQzNNvWYBaY+7CgoiIeqara5+bXcvYPOk6sfulvaVq4wgimzzNfOuV62jRjfK3BVH4yoQFbN8Fahqx+Hta1zt68zZr6pIEaFw04Pp79fGKtOhe2fH5StdSNG9Wd1qK/wflDzgPHndN+2SNWaoOpuXzM6Z1qfRS+OvTnesHSv3fhyKB9v+ugkcE327xWvmk6fM07uZ7e+bupgt2wn9U12Lmu4dquEMXCdMWNGvMvuuOMOmThxojQ2NkpTU/eHuhMmTJDq6upe3WrnHLfjhsDVrRzXIZBFgbDMkMoiAbdGIFQCif/Ic/MPxVA1KASVCWPgmjjDLhWTGeIkC47C8vzO9A9lvwNX08462zVVcGCOhWR2ie3oMcvVxcwvO0OfsMKOUvpzrIZz3npO1LICAydNNjaPSbbrcbp1DtW4MTeeebP8s/Ll6ulijgOzFs9fPEPaikb0ClyP79ol+//pH7vXw5w123vDkpRgbau5Vu3j45OvU5upAk5/tzBWM4m6/3mQtuZzzqytdW1iAlf3fejHldZn0c9Gn1mqJ91r13xeqU0fB1z7OWO5lKOFRfLM5el3f/cr+HP6nHHiaDcUdVMHu2U7qW+yc/1yd1IvNz5OyrdzbqZ/R9opI905TieEVlZWyqRJk2TKlDMfnu7atUtqa2tlw4YNxq3UOdOnTzeCWPOwc46XthC4etHjWgSyJBCWN+xZaj63RSB0AgSu+rskbIGruc6k2sncWE6goCBlo81wSC0noJYVsB5heH7bWRohqMBV2cT/0b5sRVJXJ4GrmuW67/7uHXPVRmBqhqPuI8igRXfdw1Ce1a9v7KR87T8bjNme5z/4QK+1DM36ptvJWwVO5ozpH17wJZl725+LGgfG3/1+h7Ge75LTnzOKSnyTqmZDt31jubFhlloH2I+DwNUP1eyXGeRzgMA1+/1ttwbWZ9GuoRXxy9IFZOaO7wXFxdLvwouMdaW3l15mbK6X7vAr+PMzzLMbirqpg92y7fZlqvP8cndSLzc+Tsq3c26YAtctW7bIK6+8IvX19T2qrmau7t+/Pz6rVf23OmbPPvMBq51z7HikOofA1Yse1yKQJYEwvGHPUtO5LQKhFCBw1d8tYQtczXUm7cyEO/nuu9L+1Gpjwyy1cZb1CMPz287SCEEGrplmDqcMXC3hqnWWV0fDU6LWPVRH/8vHiVoTVOcRZNCis95hKcvqV/5hi8xo3ij7BoySz9TeE9/4ylzL0KyzGWJY13e1vtkzx9A/XzJbHril9+ZXKV93H48h44OUxT3fqOnyInDVJRmucoJ8DhC4hqvv09XG+iw60G9o/NRMAZn6N4P6t4N5qOUI1BIp6Q6/gr9MdfXSG3ZDUTd1sFu2l/qH5Vo3PrrrHqbAdfPmzbJp05kNBVVb1azWxIBVnbd79+4eywrYOceLHYGrFz2uRSBLAmF4w56lpnNbBEIpQOCqv1vCFria60za2Vzn9MEDot50JdvQJAzP70wBp+rNIAPXTAFwqsDV/BpmV2GxjF1yZhMutUxB57ca46Grm6/cphvRQQYt+l9Z2S/R6md+kPHb0nEy+d5Zxg7sql8Hf7yWoVlbc8yqDYLU60od5kYzw+bMlf3rnjVmyaq1UZO9EU33ujPLHrlkWa/N43Ro6QxcVX2cvNFmrOroweRlBGlrrkmsaqJm7avZ+17CjiDr7l8PhLPkVOuvZnrdWpfXKSwbIY+d81WJ9Un9TRrzWeBHyJiprl7k7dbXTR3slu2l/mG51o2P7rp7eQbZqYuTJQUSg9RVq1bJsGHD4rcxZ7QSuNqR5xwEEOj1RhgSBBDIrgCBq37/sAWu5jqT6mvH6uvHmQ71D9E+Z59tbG5iPbIduMa/uphhaYQgA9dMSxwkC1zVm9P2p58U1R61IdL0u27s1SWZNgbL1Iepfk5Y4Vau+zqr35+9/7p8tuXNeB9a1zIcOmNm/EbJ3tiZ4azacE3NaN49ZIz84FM3Og5c21atlFMtH8iIRQ/KWSUl3hqX5GoCV+2koSgwyOeAdU1i80O/xJ3tnaAEWXcn9YrCuW4DV9X2zufXy6nWVhn+D/Nk0Q8PZuRghmtPIgLXjENG6wlhClwTlxQwg1UVurKkwM6dWjuewhDIB4Fsv2HPB2PaiIATAQJXJ1r2zg1b4GpudmN3tmSqf4hm+/ltvnHPtDRCkIGrGhEtX68VtRP9qCTruCYGrou6/lVO/nGvqB271Uygx8/5W1k6/ZO9Bpa5tEBh+Ugpq6pOu+6uvVHZOzAMwywTJ3UPw7nW5+Xf7N4sFxzaIy+NvUnumPs5I0BXQZI5i0/VN9XGaokbY6ngfduI8Y4D145/XCsn/nu3DK+8U1R4q/sgcNUtGo7yAg0tP16TOHb8uAybc6sxEzvVbHA7OoHW3U6FInSOl8DVymAnPMy1wNVOm0wDN79bnZSf60POjY/uNrfU1xm/n9W+Bmr9Yd2HkxmuiRtf1dTUyIQJE2T48OGyZs2atJtmqbA20zle2saSAl70uBaBLAlk+w17lprNbREIrQCBq/6uIXDVb6pKjL9Jv3GKFE88s4Ny4t2CDlzVxkVqA6Nkswytgevorvdl2s7vGdVVYevw2243ZgIle/NhnQU7ZOo0Y/MkHQdhhTdFq585c/ybl8+V2pkXGQWbgYX6UODYW9vjN1NhqApFzcMMZ83/fv7iGdJWNMJx4HrguxuMTWrU0gRqwxrdB4GrbtFwlJft50Cq2eB2dLJddzt1zNVzCFxT95yTQNRNoOik/FwdX2a93fjobnPH2gZR31Dy68NKJ4Graptai7Wpqclopgpbq6urjT+r5QW2bt1q/HnSpEnGhllmQFtXVycVFRVJz9HlReCqS5JyEAhQgMA1QGxuhYANAQJXG0gOTyFwdQhm5/RYTFqXLxW1xmympRGCDlzNWYZl1QtEzUi1HtbA9Yb3firjW7fFw1Y1EzLdWDFDCWM93XsWapnlSlhhZ7DZe9Ntzhx/fHxVPChN3CBIlaTC1pJbZhszX62HdaMZVYY6nK7hemjzS9L18/8QnaF84vg1/9vaXreK/z97XwJlVXH8XYzDOsMywDCAiCLigsqiUYlxiwtEPowxxKiEEKIhiqAiIhEVERFQXFGIEsUgIRijxpDkjxH3JYoxREREccSVAAPDzsg2Dt+pHupNvzv33q7u2/e9+2a6z8mJzOuurq6q3n63ukrnou1s1VTK6nbZlm2aN/hN47XWtmzzrpZu7tZwgCtv7VdpWGedI1oOcFVJ1e7vW595Cr759zvQ6uJB0LT3cXaJA4Au4GqdAUsEHeBqSZCOjJNAJiXgANdMStv15SSgloADXNUy0q3hAFddianrE/goP9cOauUHuAaBWeqe1TU2z3kMdn20AtpcPhwaHdo1rYEMuA5bPhsK926H1r+6HBp36ybqhdqKBDLLbdQc8S6NJpfCKH3XhbZBHp8ky81z56Q8W5sc2wOKBg8JHDZ6MW/6/Ww4oGUrmNrobFFPF3Dd/sIi2PHiImh+bn8oPONMayKW7ZaIZhJwdfuSNVX6EkoCaEnJtHQ/FiSB93i1kx3qBIJTAj+ZC929ggMeupAC6XrmyCw7lmG/V117ss8BwI5XX4btzy2E5medA4V9+1nvwgGulkSKiK8rTgJOAnoScICrnrxcbSeBOCXgd8BLwkEozjFngnaSANemlTvhig9mQR4mmrp1Emv4qhiuQcAQi7hhJbqcU9KVMDKZBlwp1AGCawiyyYV4oXACGCus5OYJKY8ula1s+/sCqHjzDWh24knQcuCFhtKraebAimgiVAGuptTDzkZhv6GHDnrqINiKoKut4gBXW5JMJp0krANyHOMgL3A/6TkwPh6bIn1QAj+5F91zIQc8dIBruh45MotH85mnqmtPcXC464NlItFb0569QE5yaasvB7hakqQDXC0J0pGpVxJwgGu9UrcbbMIl4ADXeBSkAtHi6bWaqlenmNQHk/ugRyV6SXJKEgFX4qn95Kki6UpYyTTgun3hP2DHa6/6PusmXiicgBc4VdkKxhjDWGMCqL1lIkd9LNlgpSRceiIPKMMEkga40qURY/yip6CtEgS4VjbIhwd7jTTuhmtzDlQzFjGrYRIAV9ifTAtfB2DhJgi0bRuqNZgl0DpQiT4cUgI/eUjceUttOOBhXIBrXHsbZ0w0fl15+Z3d6oBJBQ7BRD625bF3zf+gfPp90LBTJ2h7VXVIH5vFAa6WpOkAV0uCdGTqjQQSccCrN9J2A3USUEsgG4AremNVrl8PRT8fUiumoZrj3KiRzQucV6cnrXsHTl77NhSefgY07z+AJcAkAa747HrzH+aK5AZYOtx5t3IMGQdc9z/rxmdp+DxNLsSLXzgBumSpLh9B+lAKwqeC24dNpFbTJmmA657PVgHGEMaEWZg4y1bxAq4FlRXw6w8egW2NWsDsoy817kZl60TYNqhmzHAdbZikdQDX+A333SsyhnNCp9i2jWzu14kxLyl8DSXwk3njztug+es3zlwCXHXAVhyrrrzoLJAYe4iZERP52GZp3549sG78jVqvv3R4cICrjrRC6jrA1ZIgHRkrEqC4YTrPcqx0rEEkSQc8DbZdVSeBOiuBTAOueKEqm1Ttpcf1ZslF4WfzAufV6Q8/+zt03bpKxJL0PncPkm2SAFf0QEBPBCyqmJjeyx4d6r0ArG2bomfdfrHAqG+Kf9lh6rS0BDEcW0npw9PWZBxuHzaRWk2bpAGuleXlsOGuO0RiLsy2bKt415E2u8phyEfzYE1BR3jy8J8ad8O9aNsG1YwZrqMNk7YO6IROsW0bnDU4V82AOzY5Rvo93S6rNVzuvPXuwWFyc4BrunR0Qd1ctUnkW9ee4hor3kfwXoKvh/AVkc3iAFdL0nSAqyVBOjKRJSCDGEgsLvf4qIwm7YAXdTyuvZNArksgk4ArrlMbH34IKjesT4lNN1lGrsibe8mJYzxenZJnZfH1NwBmu+eUpACu8nP64tFj2B7RmfZw3fnef2HLn+aD37PuWoCrx0OXAwZzkssIT+A/zoP81q1Dn5a7fZgzA4LrJA1wraqogLLbJsABRUXQ7oabog1Oau1dRzrtWA0Xlj4NfvEddTrlXrRtg2o6PNaHukmTr07oFNu8Z3O/jtvWOPsLhnbYcM80wI83GCN94uouDnD1SEAXDOWuc3I3un3EbTtx0jeRTxz8YLgmXHvwYyV+tLRZHOBqSZoOcLUkSEcmmgSqqqD8wenCA6hhxwPh223bxNea4jFjIb+4XTTallu7i55lgTpyTgIRJZBJwJUONrguNf3Od0R2UAQAEQisayWbFzhZpw2r9sLI92cCZh0+ZMpktpiTArjqeD35XVwy5eFKz7r9PHBtAK7kfYSgWtuRV9cGnqVzAMrB60UbdKlLyqWHbZjMinHOP9Jn3r4quGbpA7A3ryHM6DkissdOGDCiAk1wvmJcY4xvbKt494buG1dAv68WwfK2x8ALB51t3A3X5myDasYM19GGSZQvN3SKbd7jXC+ybT6qtQP5k71b2427EX7zdFkttrnzlhpywEPn4ZouZo7Msm1PtvrXtSdb/XrpYIgzfKHU6uJB0LT3cVa7cYCrJXE6wNWSIB2ZSBKQN8ria0cLEAP/1uKCH0NBn5Mj0bbd2AGutiXq6DkJRJNApgBX2Qu/ZPwEyGtWAGWTJ1V/HNLwvIw22sy1zuYFTtZpyTdlMGjlE7C2WQc4bsJ1bAEkBXBdP+V2+HbrFlZcPz9QMVOA697Vq6H8wfuh0aFdoc3lw9PkbANwFR5I998LlWXrfJ+Oy9m+sfMwz/G6vg9zAAb2RPCpSPRb7d4Cv1wxBzY2aQtzjxqcVcCV5kkY0K47Zu/ecHzZEjhtzRvwdvs+sLhDH11yafU5l23boFokhutg4yTK1wGu9g2Nsx7SCwr0bi045dRaiTeRK86c9duD7Y+IR1GXXxVVXTDUpH/dPlQ8J/l3E/nEMZ4dr74scBO/cFBR+3OAa1QJ7m/vAFdLgnRkIknAu1HSxatpz17QatDgSLRtN67rFz3b8nL0nATilkBGAFfJ+06OM0hxp3Vii8YtD1v0kwK4klfasrY9oN/1Q9jDSwLgmvbE9OYJaXFPVQPxXjI5l04VzbDfv928GdbfMbk6LvHoMWlVrQCuAOLjBMU/9gJrGMMTn4M2OqSLeB4X5DmeRJAlitz92sata6LfefvXMPDTZ+DzFl3gr13PZwESYetCGN+qMaHtoQ1iSAH0grZRvLZyypp/wQll78JLB50JuJ5EKZzLdn2w1SgyjNo2ifLNJuCK8uTYZVS5Z7q9au3Aj3lrx40VbKGHPHrK2zgXZhs8tK1L3fGY9K/bR6ZtyWZ/JvKx2T/R2vXBMtg8by7EgZk4wNWSxhzgakmQjoy5BHw2Srr45RU2B/QkS1JxgGuStOF4cRIAKwdrlRy9Xvi4NmHZ/tILsGPR81B4+hnQvP8AFZmc+j0pgCt6pKFn2qsHng6XXH0eW4ZJAFxNwwngIDMNuFK2W784mrYAVxyXXyxXGZhGwA3BN4zr6ZcEIokgC9somRWVAAOTTlA1on9M+XI45+sXYWlxT3il0/dZYE1cgOvGWQ8BhrWwGUrKaysYTgA/4Pyjy/+D0lbdIkmRc9muD7YaSYgRGydRvrqAa0FlBQz47P+gY8UaIQ1uUkWv6OJeMyKqKlJz1djk8xndGR3gWlvkumAoZ40LssNICs+RxibyiWNoGI4RE7PGkfvGAa6WNOYAV0uCdGSMJeC3USIx7qHFpOMoQIIDXE0k7to4CcQnARsHaxV3Xi98qr/roxWwec5j0LhbN/FkvC6VKOtkVDnIOv3RqgXQZdvn8OxhF8CVw77HJp0EwNU0nAAOMtOAa2rfzcurjp8qFZuAq18sVy8wHZYEIokgC9somRVVAAOTTGA1on/y2rfhpHXvwOsdT4UlJcdnFXDd9Ogs2F1aKsJZYFgLG8VrK+jNi169T3X7Cawu7BSpC85luz7YaiQhRmycRPly7y7E+0Wf/DkFtpI4OniSEnLEFPeaweEhrjph9y58NVE+4wHhHU/hBOT9U+aJM2f99r24xqWiq8uvip4DXFUS0vvdtn70eq+pTR/L85o2hZJbJ5mS8W3nAFdL4nSAqyVBOjJGEgjaKJEY99Bi0nEUIMEBriYSd22cBOKTQNyAa8rjvmlTaHfzLeK5GhXKrh3HQSc+iakpZ/vyJuv0sg8fgxZ7tsHvjh0GFfkFLFAIRxgUEzJTa3iUcALyhTFTMVzD9l2bgKscy9VrifjRAj9ehCWBSCLIop5RejXinn9E/9wv/wlHbvo45fHJuUCGnZ/C+FaNaetTT4rY/UVDL4UmR3XXE1hAba+tDP54PhTvXA+zj74UtjVqEakPrqzkTjhtIjFVzxoncS2gfaf9pCnQoFGjQI1411T0zAwKt8JRq2p+cWgktU7Yni0nMm076trU+SwIXNSZg7oApW356fDK6Vt3PCb96/bB4TupdUzkE9dY4sJMHOBqSWMOcLUkSEdGWwIItm58+CGo3LAeMOO3vFGGXfy0O/Jp4ABXG1JMDo0o+kzOKBwnphKIG3Alj7wmRx8DRUOG1mLT5KCTdJvN9uVN1um1792fyqKOwucecikmqDcmpG3ANUiXUcIJ4Di9OsiETsK8ghH0RvB79wGN4ZApk9PmgS5vuP9vfnwO7PnqyxQdMb8GDxFxbsOSQCQRZDFdu4La6cpTt3+iT95184+4BMqalbDmVlyA67Zn/wIVi98KTZZmOk5qN2z5bCjcux1m9Bwh1pQohbMO1QdbjSLDqG2TKF9MPIgJCFWJNL2AK3q1+oVb4coo7jWDy0cc9cL2bNqzRCLT/aGe5P3Tyw9n3lKbbIOHOrxy5K47HpP+dfvg8J3UOibyiWssJvcQDi8OcOVIiVHHAa4MIbkqsUhA/irZ5orhaRsldhjX4kEbselCafuyHotw6xnRpINX9UwdGR9u3IAreV7Jz9XkQZqsVUm32Wxf3qh/Avk2NW4Nj3evTpjFXbtTMSFHjxGJoPwuUVxaYUYdpMso4QTkC2NSPFwpedmqll3hlBuHp4nEtr2EJYFIIshie9Hzkyd6/VauXw9FPx9S67yk2z/RJwDy4WMvh535TVlzKy7AdfsLi2DHi4vSngXrjstb32sr+PGmqkEeTO91dVTSbFnJHdlYbyIzXocIJHEtwBBDGGpIFRrDD3Clj7siYeB1YyMlWaxDak6L0582h6QcIN4wDEHAn84czDZ4qMMrR9+64zHpX7cPDt9JrWMin7jGYnIP4fDiAFeOlBh1HODKEJKrYl0CcqZi71dJ6iyuxYMusqYLpQNcrZtDZIJJB68iD9ARCJWAbcBVeN/9Ya7IlN6o88Hw7dat8O3WLdD2mmuhYccDa/FislYl3WZtA2i6Jkz9YyIR9ML7qvlB8MxhAwUZ7toddPEl2pgs6LjCisgAVpAuU3aB8VDz8nRFkObhmql9J8zDlRIO+SUvs20vYUkgkgiyaCtX0YDGeMeAlqm1iJrgx4PiUaONbIpoyGBPZYN8eLDXSPbcigtw3fHaq7B94T+g8Oy+0PycvlZEKttK4293w5XLHhKhBDCkQNTCWYfqg61GlWOU9kmUb1g4FHmsfoArhltZf8cUcd6g8Cpc+dheg7n9ZqJe0P4XlAOE7nl+vHHmrXedzMQYo/LK4dEEDNWRV5jcOfzlWh1d2cQ5PpN7CIcfB7hypMSo4wBXhpBcFbsSqKqC8genA16oEMxoM+IqX/rkHaR6lmPCXBSwI1MXX5Nx1dc2UfRZX2VWl8ZtG3DFbJ+4PnlLUCILk4NO0m0225c36v+IzZ9A/y8Wwoo23eH5ztUgDPeQm4oJOXiIyPzsvUShtxuWqACWry5DPG+4c0/WQab2nTDAlWLpzjtyEFz/y+NqyVNHNyoZhCWBSCLIohqP7u80xt9sXiA+/FDB+NH7KvdGfnaP9DE7+q8/eCQNgOTMrbgAVwJPCk7+HrQ4/wJdkfnWl22FvOU3NG0HaMNRC1dWcj+cNlH5qk/tk7gWkKd28/4DoPD0MwLVgbzn76uEq5bOEOEtOk+dKuqahqLJ9p4dp9357X9hOUCQlyBwUWcOmgCUtuWgw6+qb5Px6PZv0oeK76T+riubOMdhcg/h8OMAV46UGHUc4MoQkqtiVQLyF8nia0cHPo3bPHcO7PpwuYjpJl+WbTATBezI1MXXxjjrC40o+qwvMqrL47QJuMqJjlr/6teAcQUxziSuQSK+pE8xOegk3WazfXmj/o8vWwKnrXkD3m7fBxZ36COkzz3korcces21vPAiaPadE1KaQ9rkOUt/1PUmks3AT5dhnjequUj0kgS43j/738LTGJ+d4/NzWQdx7Ylh4K8swxvhddj53n/FB9yiXwyN/NxepZ9M/E4ypY8C9BK8NHJoAAAgAElEQVQo7cnx9TcYs4L02+wqhyEfzYM1BR3hycN/yp5bcQGueN7Dcx/OVZyzNopsmzTnVxd2gqe6/SQyec46lERAMPLAE0QgifL95t/viKR/CLYi6BpU5DmIHwF63DpWVE1LtnjLRLa0VXt20s8cYQP122OCkmURnfoEuHJ1awKGctY573mIbbQ5XlFXNnEO1+QewuHHAa4cKTHqOMCVISRXxaoEKCh8UDxE6mz7Sy/AjkXPKw8tJsxxNyc/2nFdLk3G4dpUSyCKPp0Mc18CNgFXE+8SzCyM3hZB4VGC1pEkHda8PKoub3FbDfV/xv9eg97r34MXDjoblrc9RnTLlRt5GhX27QfNzzonxTLSJrriqX9VFTQ78SRoOfBC7WEFyYkSdqn2uTDbSBLguvCePwo9oA5QF0kBXL3AeVRvZW0DiKmBF3BNeddb8JymPbPTjtVwYenTgDF5/3boeey5FRfguuezVYBxlxsffgS0vmyYFcnKe8Mh27+ECz59Fj5ufSQ8d/APItPnrENJBAQjDzxBBJIoX4zfiuFsmvY+DlpdHOxJjbx33boKfvjZ36G0VTc4bdzlKcmagCeqPTuXz8l+eg5KlkVCdIBr7YnqAFe7ixdnD7DbYzC11D3klomQV1BgrVsHuFoSpQNcLQnSkWFLgDbJ9pOnAj6PCyp0aGncrZuIZWSzRDl4OMDVpibs0IqiTzscOCrZlIBNwNUk0dGm2Y/A7k9WCpAAwQJOSbrNqi5vnDFGqUP9D/j8/6DbllJ49rAL4IvmB7NBIaxInkYItiLoKl/EKFkQxovERD14QC3R8CbyXurkg7fsodTuxptD9zk/GZFtJAlwLb15osjujnF0MZ5uUgBXAs6bHH0M7PnyS/HhI4q3chSbtdkWdU9P4POaNoWSWydFAmO8vCF9SoJGIDrW4Vwg4wJcK8vWwYZ774ZGh3YVCYdsFHlvoPEua9sDXjrozMjkubKSO+K0icxYPSKQRMB17+rVUP7g/Uo7Rt7pBce7JSfAD0fXeHU7wDXdiMMA16BQTw5wrb0QOMDV7uKYpPWcPL4xTCO+9rFVHOBqSZIOcLUkSEeGLQHuQaKqogLKbpsA4rKBF2GDpCNBTEUBOxzgylZ1xipG0WfGmHQdxSYBm4CrSaIj8orV8WZMus0mBXC9eOWT0OGbtTD3qMGwsUlbLcAVn5lv+dP8Wk+Ub3jiK7hm6QPVcfMmT4a146qfcgZd3MIM109OJl7Sch+JA1z3e1WivH7bY7jI8p4UwJWAcwRZd3+8AirefMPYWzm2BcqAsAyIIphcNGSodcDVNFxHXIDrt5s3w/o7JoPI0B4hXIJ3LtG//cZroJpUE85lO4mAYJQxJ61tEuWLCa/ww63KjpH3s75+GXqULxOvBoaMrPG65t6T/Gw9yC6Tfubg7LNU5/Y+ewEBprAPpQ5wdYBr3OsVZw+Imweiz03Wp8uPA1x1JRZQ3wGulgTpyLAloHOQMPE24zBievBI4uGOM966XsdUn3VdLvVlfLEArnfezRZfxeK3RKzXgj4nQ4sLfsxql3SbTQrgSoAaAn27D2gsZMs95NITZW/83SmPL4dfrpgjANxjJt4AOnuSV7l+coq6byUNcK0sLwcMkYDyQuDbq4O4PkKqYrg2rNoLI9+fmfooi7GWVZdw1uRMQCWUab+vFgkvVO+HnCj2SkND+qes+RecUPau8PZEr0/u3IoLcMVkYOtuGgcHFBVBuxtusqIF2Tb7rF0M3123GF7p9H1YWtwzMn3VOmRzX4rMbB0lkNQzOc7RBo0aQftJUwIlj7wP/PQZ6Lz9axFDedRlJ6bqmsxx1Z6d9DNHkKD85tHNBUuUH9cc4FpbokEyCVsewgB8vz3DpI9cXZ5Ue0Amx7Xj1Zdh+3MLRfgs+UVXVB4c4BpVgvvbO8DVkiAdGZYE0rxWpSdyQY2jegqFbeAmC2VSD3cs4dfhSrl6kKzDKsno0GxebE0uOgLomfmgeMaDz3k4Jek2q7q8ccYYpQ71T0mD7us9KkWOu3YHPe2c8cjb4qL7eYsucPJNI6wCrvikHWNpYekwdZrRywwv4OqVI3f8JvL3s//dpaWw6dFZQl5/7Xq+IJsED9eSb8pg0Mon0uadyfw1kVPcbdAGLvvwMRFWoO0110LDjgemuiRAH71A0YvOpMiA7j+6/D8RQ9Lv8uxHOy7AFfuyrT95byAA+/nOfWFFm+4mYktro5qHNgCfyEzWcQJJPZPTHA3bA5B3+qD4u2OHwYTBNeGI0NMbPb6Lx4yF/OJ2LC2q9uyknznC7mve38Z8NgfQkzgsfIyN+ZcE8FC1zqBsuLo1GY8DXIOnH0c3rMlrodKuD5bB5nlzoWnPXtBqUPWHcRvFAa42pAgADnC1JEhHhiWBh373Bvxo1QLgxmU1zdapYoa7OXnpyJtV3r4q+M23r4qEKyJ7ucWQByr+3e/pEjDVp5Nj3ZCALcCVnrR6YyaqpFS1cyeU3Tq+2tOO8SFJ54Cs6juu31WXN2W/VVXi8Ldvz26ROCSvsLmyiVzBBuCaeqJc0h6KR49JkZ87459wztcvCi+3c8f8PBLIkyanqioof3A67F3zPy3w3W+fwYO8jQujltADAC+KhYvyQu9ALEkAXCkmp+xZbhuw05WfrfoT5pXCFR/M8l1TNs+dA7s+XC7OHei9bVLQtsi77qluP4HVhZ1q6dWPrmpdCPtd1Rb7s60/eQ5RPGh5vCayozaqy3Y25m+U8eRi26QCrpQ0ET210WM7aC7hB8XKBvnwYK+RaWvq1qeehG/+8654MYPrG6eo5leunpO9OqZEiSKcwM0TAu9eNuafCUDJ0ZVOHdU6o3OeNBmPA1yDtcXRjY6uo9TFc2f59PugYadO0PaqGgeFKDSxrQNco0pwf3sHuFoSpCPDksAz9z8DJ699GwpPPwOa9x/AamP7AK6zOXkZlDcruuxhnZYXXiTiBLqSHQnk6kEyO9Kqe73aAlzxgoMXHW/MRI7EdDOEJt1mVZc3lUxIllgPPXTaXDFcC3S1Abju27MH1o2/sdYT5b/e9xSctO4deL3jqXDRNedHAnlkOdGYEVwuvna01nhleZJt2LgwqvTk/d1vv92x6HnY/tILQl5LSo4XTZIAuJ625g2RdEZ+ch/HeUFXhjbqh32cRl2gTnTOUX5nmcEfz4fineth9tGXwrZGLWrp1W8cqnUhyYDrhaVPQ6cdq2H+EZdAWbOSyGpSXbazMX8jDyrHCCQVcN046yHAkDb4oS+/pL2vVG/7w0fCwxXnHs5B2Z5oL9HxVuPMTZXNJlH9Xh1TosRmJ54ELQdeGMiyjflnAlDaliFHZ9zzpMl4HOAarFGObmzbQxA9Ou/qOH5weHOAK0dKjDoOcGUIyVWxJoE3pzwEXbeu0vLMMElio2KYuzn5XVLob79YMRda794k/qkKjq/ix/0eTQKm+ozWq2udFAnYAlxTXiXnnQ8Fp5yqNTzdDKFJt1lZptqHyqoq2HDPNMDYnxjHDg+COuEWUPA2AFekI/aPvLzq5/37yyt3PgpHbvoY8Cn1sCu+L0IAYCiAkvETtEFS4vOOAS2hfMYD4hmoTvI0PyNLGuCKiccwAVnQ0/NIthIyy1QxXPG1TJdtn0Pry4ZB48Orn+PmKuDqXQ/o4zQC3ANGX5ImpV0frYDNcx5jvxQKsjF6zjyj5wiRQA6Laq5zQJ0gOqq2cehPtk06s8kAs9Yi76nMlZW3D1W7KDzVt7ZJBVxxfuI8bXP5cGh0aFdftdzz2BIREgW9y9HrWraL1GubwuZiX+IU1fxK+pkjaIxeHcuJEvG1JLcd1dOZfyYAJUdXOnU4/HJ0azoWB7gGa4ujGx1dR61LoUzwpR0CrzaKA1xtSNGFFLAkRUeGK4HSmydC4d7tIgMtN/bYhrunQeWG9Va9SDmbU9Alhf5OsQXp3yYZrrlyc/XCJWCqTyfXuiEB70ESn4sfV1gBRT8fogWgUdw0b8xEjpR0M4Qm3WajgGiyp2fbkVeLzONYdNZIW4ArHUDbT54KDfKrQaUlt90L+CwRPd2uu/R42DT7Edj9yco04I6jc6xDfP5m8wLAEDjozdt21LWpvrh05HrZBFz95EUfE2TPwCR4uFKMUxkoj+PCYaJD3TZesIQ+TtNHAZmebiz8oLMMnmGqGuTB9F5Xp6qoLpAcUIeIeWmp2mI724C5vI4RUIPPt/EZd9TClVVQP6r2UfmrD+2TCrjSx9uwsB/kxb6y6HBYeEj/Wh87dGM1q+ZX0s8cQfYq6xhjWuO6L7z4bpkYGsotCGDUmXemIKXNucfhl6Nb07HoAK6mfdiUVyZpcXSTSX7orGZyhwni0wGuljToPFwtCdKRUUrA9JJAl3ebXqSczSnokkJ/d4CrUuUZq2Cqz4wx6DqKVQLeQ548N9GzsugXQ5XAa9R40boZQpNus8aAq+TdSp6eJq8UbAGuG+69GyrL1oms5xRLjz78PXzs5TBxcDeg5IwmnqlePk28ZL2TI5uAq5+86OKP8tqZX+01kQTAlea5DORj8jpMYhf2lDfWxciQuBcsIRv9ffehcOMvjqlFNYpXNhIb/8dVcOWyh1LPmYNAUj/b9OpfrhO2bqgAIaQTJ+Dql4DPUF215oDqvOj3e9Iu61Fkka22SQVcty/8B+x47dVQRxGKJf5eu97w6oGn1wJcdWM1q+ZX0s8cQTYk65hCuXHCPtUXwFWld5KrKRjqANfg1S1pazi9RioaMlSERrNR6iXgOmjQoJTsJk6cCN32u9KPGDECNm/eLH678sor4ZRTTmHL2AGubFG5ihElYPwMrqoK1t8xRWSk1MnYGcau6cFD3rBqAa6GGakjitU118jQ6YRVNyUQBrjiiDnP2Ql0U8UFC5KgboZQ0zUoUxo0BVxl79Z2424Unp4mrxRsAa4US6/NiKuEHRCoIycqqVj8Fmx79i8iOQkmKdEpyGdBZQX8+oNHRDMdL96wCyYe5G1cGHXGgnWD5IW/3de7JhFDJgDXoEzfXtuQZY6J2nAuymEGdGWQjfreSzMBjyhzv0tdFK9sHN/tc1cIT7ENTdvBvCNr7haqC6Tqcp9UwDV/XyVctXRGLYA5iq65sgrqQ9U+Cm/1pW1iAdcXFsGOFxdBYd9+0Pysc1LqkPf9v9z3NHx33WJ4s+P34N2SE2rNc91YzZy5mYs2J+u431eLAEFXzsdRG/unKUhpc/6pdKbSO/FiOhYHuAZrU6Ubm3bAoUXx9jnzg0MP69Q7wHXOnDlw2GGHCTAV/3vVqlUwadIk8d+bNm2C0aNHw5tvvglPPPEEzJw5kytHcIArW1SuYkQJhMUkU5E2ydgZRtMU7PADXPEJqe2QByp5uN/TJWCqTyfHuiEBeV42rdyZyu6NH2jQE0wAYYoPIgTutP7V5SI2om7RzRCadJs1BVwJXJUPfCavFMIAV9QN96BLX/wJgMMPd6hrOVEJekSiZyQHmPfaBfKJcfhKvinTbh9kA/R3GxdGXTv2ygvby+Af0csI4HrHZBET15vpOwxwpQ8nmEwFP57kStEFXKN6ZVOmb4of6adXP9mpLvccwDVs/sbl4UpPkbc0bgXoNWyjqNYgFcCham+Dx7pMw0++SZHpN/9+BzDMEIKtCLpSkdf8F+6aA8eUL4fnO/eFFW2619rTdJ1UOHMzKfLRsUtZzxRGhvNk2sb+qZrDOuMwravSmUrvsu2Z8OAA12CpqXRjIu8obWjdwRwUeAa3Ueod4CoLDYHV559/XgCu6N16ySWXpLxa8d+jRo1Keb+qhO0AV5WE3O+2JBAWk0zVh0nGzjCapmCHH+Da8sKLRGZzEfLgurFQ9U0FbP7jPNF90c8GK58yq8bufldLwFSfasquRi5IQJ6XmEQHk+kgaIrgKde70uTZuywb3QyhSbdZHcCVQDpZHnLMVDB4pWALcN224FmoeOtfqaede1evhvIH709LVFK1cyeU3Tq+Oi7crZO0TJ48BbEtAvx5hc3Z7ZMIuHrlhYPJFuCayvQ9ZqyIjeu9OPqFFMBnvPict/DsvtD8nL5sXWS7oi7gGtUr+5DtX8IFnz4LH7c+Ep47+Aep4asukKrLfVIB1za7ymHIR/NS896GvrmyCutLRcMGn3WVRpIBV0wyiPtis++cIPYeee0inb81eaZI+ocJs/DDh9cWdMOwceZmLtqb372L85LEAa7pM98UPHaAa/AKmrT5tLu0FDY9OkuEE8CwAjZKvQZc7733XmjdujUMHTpUAK4ywDp+/Hjo168fO6yAA1xtmKOjwZGAKiZZGA2TjJ1h9EzBDu/Gjxm420+8PZWRu/m5/WHnf/4jPF6x4CWxzRXDtS7hHFm6OrUPEknb+JyOMicBeV6etO4dOHnt21B4+hnQvP8ASPOuvG5sYJIFG55VOjRM16BMSZULuFLsW5mvJsf2AEwWIhfdVwrYf96+Krhm6QMigzpmUpcLd75v3/+0E9fmwjPOFJmjMYO0N1FJKlnUpCmA6zq3zJm5CPCZo8kBN4mAq1deKIdsAa54ccALhDfTtxeMly/fO99fClvmz6sFdHD1ma16uoBrVK9sioW4rG0PeOmgM1PDVs0rDqhDxLy0OGuKzhrK0RX12WnHariw9Gn4ovnB8OxhF3CasuqEyYsDcKjkzWKinlbKJuCq2r/3fLZKhGfx7oVyu6UT7xIvIx7vPgQ2NW7t+2pDJ1YzZ27mor3Vd8AVpzdnnVHplrMe+S0lDnANXmBVMs/00lxZXg4b7roDGnY8ENAL3Eapt4CrN2yAA1xtmJOjEbcE6Evt7gMaw297DGc/B5X5Sh08bpkIeQUFkVhWHZaCiNOGRc/TEFBFryYCdagdeeMg8Jpf0h6KR40OzaYZaTCusYh1mLSNz6klcxKQD5I//Ozv0HXrKgH44WVH9q4MChdQtWN7TeiBO+82ZlwHLEi6zXLAERQUN/at7isF7L/V7i3wyxVzYGOTtjD3qMFpeuHOd3pihWArgq70b2+iEvR6Re/X4utvEK8VuOWlaY+xY8rJNMMux2QbNjx0uOOgel554d+zBbimMn0PvRSaHNU9NZQwwJU+AJCHu+74s1VfF3CN4pWNfR1ftgROW/MGvN2+Dyzu0Cc1bNW84oA6RCxJgCvuCbg34NNtfMJtq3CAkLC+VPK2xWddpJNkwJVeUjQ6tKv4YERF3vfJCQXvRHg38rMFnVjNnLmZi/bmAFcHuCZ1/UrcfKqqgrXjxhq91gqScb0EXEtLS2HChAkwf/78lFxcSIGkTkPHl3ywIK+ir5ofBM8cNtAIHNv40EzAy5Sc/MRUyqZgB238FP8sdamrqgKRUfSjFSKOH2ZFx1I+4wERgw6fFOHTIlfikYCpPuPhxlHNtATkA/mw5bOhcO/2NOAsDBREsHXjww8Jr3STGJ7yWOsj4MqNfav7SgF12nn71zDw02fg8xZd4K9d0+NRcQ+6lMyMnnaSB6c3UQl6veL67fWmVNnyyvG3AX6A48SUywXA1SuvbAKumMgMn857908v4ConliI7o4+hKv0l4Xe/jxuqpFnIN809DIOBIS24Bfvrs3axSNjzSqfvw9LinnUecCWPXhwrjtlWcYCrLUnq00ky4Jpah9DhYvQYX8DV+yHLz5Z0YjU7wDXdhmx8sDT1CtW35vAWnHVGdSYyHYvzcDXXjW074NAzPRcE0a53gCuBrRMnTkyLz4rhBbAkLWmWA0A406Ju15FtgLJtLik5Hl7veKoR4IoB6NH7ptXFg6Bp7+MiCU8+mFDMOr9nsN5OqN0Rmz+B/l8sVD5bNEkWE2lg9bSxW2/qqeL3D9vrAYFP0DtPnZoSCnm9oWd8yS3VSbQQaN38h7niIw4WG+E/6hvgmibXmycovfh1XimgTjGhyDlfvygAIS9IorpckPLpaWfjw48QmetpH/EmKjHdX3R0Ls/SpHq4euWFPGfLw5XAcW/G3TDAlfgV4X4mTcmJhdEUcKWP0CZgP2X7pnlAglLNKz9e/ewa/5YkD9cgj96oBsIBQsL6UMk7Kn91uX2SAVeK6X5AUZFI+kdFPqtyAFedWM0OcE23dge48uShWiMc4BouoaSt4abngqBR1jvAFWOzrlq1Kk0eBL4OGjQo9XcvIKuaSHHFcHUAiErydf932QaE9+eHy+EfXf4flLbqZgS47nj1Zdj+3MJaWT9NJEkb8dR+BbD+jskpEiXjJ4TGW6V2dHhXJubY796PHXCCvJuMxbUBF1KgnhsBzUsK9YHx0I6+7cY0qcjAmOzVipXIK10n4ZGfyHXAt6TvkSpgBcfPDSdAstJ5pYD9YyxejMmLH+nwY51cuIdcimlF3svkyepNVJKKXdp/gIj/yy06OpdpJhVw9coLec4W4BqUAEsFuJKHR4ep05QfAbh6jrOed64RWKMKwUTJ6jA5BsYQ5hbsb8Dn/wfdtpSmEvZQW9W8Uq0LYb+r2sq2Zuu8RH2SR++rB54OGE7EVokKuCIfKpnb4rWu0Uky4Jqy5bw8EOvQ/qILuOrEanaAa7qFO8C1Rh5BsuCsCQ5wDZdS0tZv03NB0CjrHeDKmRQmdeIAXFWLvgmfrk3uSUA+WNAF6Pfdh8KWxq2MDpj01LFpz17QalB6PD9d6ZCN3nrYWsA4cVQaduoEba8aFUiO2p3xv9eg9/r3oOXAC6HZiSeFdm96IdcdU32un3Twqj7rJhNjp3lJoT4wdMlJN1+T1rU8Dwn4s+HVKneiM9eTvk9ywBFuOAGSkY4XKfZ/7pf/hCM3fZz6UCfLmnvIpfjh5GlEsVq9iUpSsUv3J1vj2q2OzmWaSQVcvfJKAQcAgE/3qcjy59gKV55yPXohUnDy96DF+TWJjlSAKyaNQOAYPctQ70kvXvlR/Me1zTrAn464KPC8tGPR84Cvh7wewKrxYn+YQAoTSc0/4hIoa1biq1c/OipdJxVwPevrl6FH+TIRvxXjuNoqNgFXd47R00pUwDWKvDlt/fYGXcBVJ1az6kzB4VlPA5mpTeNqWLUXRr4/U8S7PWRKjaNMEBcOcK2RjG3ANWidj9JPZqzJfi/cs6j9nv0pmp4LgvhzgKslzTnA1ZIgHZlaEtA9WKhEuHfN/6B8+n2gAkVVdPB32hRuOuBfIuEVJlTB/0fPN0yCRUmvvLSoHXmH4BNVfKoaVkwv5JxxuDrVEsjVg6TTnx0J0LykUB94oT5r7KVpxGkeohc7Pm3HovJo1+VOZ66rLke6fduurwJWsL/UeJmehDqvFLD/iz75MyCI7gWFsG+dQy7y2SC/IbSfPDUV99KbqITijGO4Ggxbwy06OpdpJhVwJb2SvGQ9ZxpwxVcx+DqG4u+S/GTAtapBHkzvdXWaPWB2cAyNgLETMWll0ot3rhHQvKxtD3jpoDMDbZ0+EhSccqoAXbkF+/vFirnQevcmmH30pbCtUYtUU9W8Uq0LUQFX297JxA+FUMBY0BgT2lZxgKstSerTqQ+Aa9o+q0joqTpT5Oo5mcZV8k0ZDFr5BOCHqOMmXKc0GAe41ogoChDqt8Y5wLVGtqo9U2moliuYnguC2HCAqyUFxQ24ijh5f5wnuC362eDQ59qWhuTIJEQCtgFXemaHySEwSYRpkTeKMV88LpJaYQy0b/71pgBdW1zwYyjoc7IveWp78conocM3a1kXOgxZgH2EAbmmY3HtqiWgOmg6OdVtCZD+5Th9P772J2mD3jjzQcDneXKx9WyVaOqAb0m3WRWwonMRJPnovFLA/ikB2sPHXg4789OTAukccuXYsWW3TRDsEHhIdIKySqtmjo7OZVoqwDWsX52xq/j3+12WV4PGjWDdTeMA4yLP6DkiVT0THq5+8WRpvW/87W64ctlDAixE0FDmxzQBmomsbLTxzrXtC/8BGE6Bnr8H6Xt3aSlsenSWCCeAYQW4RZ5bD/YaCZUN8n316kdPtS5EBVxteycTP5h8D5PwUSgRrqxU9RzgqpJQfL87wDVdtqozRS4CrrKOKfEdfojqd/0QpWHVB8BVtR6TkBzgqjQX4wpxn8d0GTM9FwT14wBXXQ0E1I8VcP1pRyh/cDqgZyIWG56JlobtyGRAArYBV2TZ9HLrd9HFv1373v3iJwReyKskLGQBbVoEBHCyA2PIAhWQmwF11OkuVAfNOj14N7gU4E6hPl446GwYMvIHaZIRH/8en5MCXTlJ8nRFq7M+Jd1mww7y3oRjXOBa55UC9o/rM3kwenWhc8iVY8ci8I7FC7h+u3WL8H7Nb9sWiq+/ga16HZ377UMq7xE/RnTGzh6IVFGWV17jxrDh3rthQ9N2MO/IGs/fTACulWXrRN+NDu0KbS4fnuIQbYPiNRNfMj+05xYNHgI4z5NevJfhcbsWAXpcP3vYBfBF84MDPVwp3m7DjgeKj8bcQnNLngfUVmVbqgt+VMDVtncy8UMhFCiUCFdWqnoOcFVJKL7fHeCaLlvORzzV/I5PW2aUZR2ftuYNwI/q+CHqkqvPUxJ0gGuNiBzgqjQX4wpJm1Om54IgATjA1dg00hvGCbhSfExKRKJ6rm1pSI5MQiSQa4AreqGiNyraKz419hZ5w0IgwJsJPUjsHCA3ISrLWTaSDl7lrGBzhHHSP4X6QKDiymHfyzj3OuBb0m02DDghQA4FrANcc18pYN9NK3fCFR/MSnkwepWpc8iVY8diQgEZaJLpiNADGtnt91XuTXl/dp46VcveOJfjIII6Y9dian9lWV4oD3zWj8kuMemlXIgPFQhnwgO2oT3ZC4JjfxSveXVhJ+G1KMuEPERbXniRCEeQ9OK9DNPLm98dOwwq8guCw2fsT8qp++onyYCrbe9kku1lHz4mQHpvCIWotmHywUTVZ9zzW9V/rvxuA3DFsZrIW77fBMnLRgxXpM09V3D2FJOxZtMeZB3/aNUC6LLtc/EhinO+c4BrjeYc4BqfFSduThmeC4Ik5ABXS7YTF+Cat1csV/UAACAASURBVK8Krls9XyQuwNhSlWvXOC8/SzrLFTK5BriiXFNPKW+dBHiJkQttWGGZ0P10owJyc0WfSeYz6eBVkmVXF3gj/VOoj7lHDYbfDO2V8aFxL0bIWNJtNgxEk+Ph0gdVrrA5MsK+W+3eAr9cMUck9MEYrt6ic8iVY8dikiEsXg9X/BvFj2w/aYoAXlWFPDDRy7LHrWNV1X33ExPARmfsWkztryzLCxo3BgQw3y05Ad7smP4RI27AlQBtSnhGY0H7OGT7l3DBp8/Cx62PhOcO/kE64PrCItjx4iIo7NsPmp91jokIMtpGnmtyYhiMM4wlTN+c+eQdTBjgqupPBa6H/a5qi33b9k6mPulVEsb7Ra95W8Vk/qr6jnt+q/rPld8d4JquqboOuNJHE/wQNWFweO4M+YzlZ8/cORYFqLQ5j4L49fLHrafDm2qNC3rtotNHLtfl2lImx2hyLgjizwGuljQXF+BKsVbwMtZu3I2wc+lScZCykWHe0tAdmZglEAa4qg71QazZWETkDUoOKYB9kucWPs/DZ3pyoXZhmdCD+HZxXOM1tqSDV/GO3lH3XqoRqJj0s64ZF4wOYJd0mw0CR/ClCiUd44YSkBXBWcOxb8ygjs+Av2p+EDxz2MBautQ55MqxY3e+v1TQ8gNcMSkjhj3gZrefNes1+OFnfxfen6eNu1zL3jiX4yCCOmPXYmp/ZVleeU2bQcXitwDDdCxve0waubgBV+wsyEtMjufnTSxFSSMQbEXQNelFnmtyYpg/HXGRYL0+Aa62vZNJtnTWkxO/2bALFRhh0kfc89uEpyS2cYBrulY4e0qu2RaNKX9fJVy1dEYqlrhqHCqgVNWeJKuik6l5wQVSufV0+FatcQ5w7aQjzozU5ZyzuYw4wJUrKUU9U8BVBtO8XeBvlAEVvVsxg6rz8rOksBwhI2/8pPvdBzQG8thQXSKChmljESHeyJNEfo6Hz013vvdfkYACE1HIhdqFZUIP4tvFcY3XcJMOXsU7ekfd71LNPVDblJ4OYJd0m/UCrt64rY06HwxtRlylLT7OGo59d9tSChgiYkWb7vB85761+tHRrxw7FpNjYfEDXDEBESYcwHihGDdUVZ6cvgAwrhx6f/5wdDU45lf8zkucy3EQPZ2xq8bg97ssL9wfUSZPHv5TWFPQMa16JgBXv6z1KDs5Qd7iDn3SQEncw3Evx3ACGFYg6UWea14gWXVW4swnvzN6GAAZZl9BH2Koj7DfVW2RxnbL3skOcE269Zvz5wDXdNmF7Sk3PPEV9P/iOTj2wMaAsa0hz56Xt7kG1S1pTG12lcOQj+alYomr9kAVUKpq77eeqbmNrwYXSOXW0+HUAa7h0uLako7Mo9Y1ORcE9ekA16ja2N8+LsCVDnPtJ0+FBvkNRW82DUDnYmNJVI6MhgTkjZ9imK5q2RX+dmhNoHOTRcqGDRFv5EkiAwc7Fj0P+OSUPhTIQ6Z2YZnQg0Tk4rhqGI9B1aSDVwZDck00JJAUwFUHsEu6zcoXljsGtISNDz8ElRvWC63gmln0i6Ei3rVu4azh2Pcx5cvhnK9fhCUlx8PrHU+t1Y3O/iHHjq3auVPQ8gNcdZ8zP3/XXOhRvkx4f3qTtHn3Di+/SQZcZXnhxbyqogIonqg8rkwArn5Z61F2fdYuhu+uWwyvdPo+LC3umQa47vlsFWDyJZ34wrp2bLO+PNfkxDDvtestuqlPHq62vZMd4GrTUpNFK6cB1/1xFjEXxIyeI0LnOWfPRAJhe8qcmYug31eLRD+5EttaHlPXratSr0kwlrhq/3eAa/pcVckjbGY7wDV83VPZYjZWTe6aweHNAa4cKTHqxA24yk8ObRpA0ND8PEkYYnBVLEtA3vjpEouZJekCobpEBLFjw4aIN/IkKehzMrS44MeiSzrso1c2gq7eSzP+OywTehDfzsPbsoF5yCUdvIp39I66bcDVdB/RAeySbrPEX0FlBVy5boEAW/OL20GbK4YbAa1kpZw1XAbU3urwXXin/Um+Rq5z0KV+kRAmIkIA0bsPbX9uIWD8UtwPcF9QlXdunw6dt38tvD9HXXZiYHU/e0oy4IoD2XD3tBTAjsD6Pd0uqzW+TACuflnrUXYIHuAejt7P6AUt2wJ6MZc/eL/wUkZv5SQX70VYTgzzRfODa9modyyc+eRtg30m1cPVtndy3IBrXLals7bFxUPS6eYy4EqZxDc2aQsYcz7sTsSd4ygPzJ8y9pvnoUHj/Z6s+5X44S1ToPXuTeJf3iSESdaz19FFjiXO9cT3Gx93fkUBKm3Kleu5yq2nw5sDXMOlxbUlHZlHrctdMzj9mACupaWlMGHCBPjOd74Do0ePFt3MmTMHFi2q/ugj/13mgVOHw7NfHcQ7G6xcuXKfyYBMO5XbOcDVhhQdDb8DPR0gKH7pvCMHiecgVEwWKRuLCG2g5Ekie7Pi00n0UsNwAhhWQC7UzjQTug3enaX5SyDp4JXTW7wSSArgqgPYJd1mib+LPvmzyAhvA2xFK+Csg9j391e/Ar02vJ8C1KJcmuR+8b/lj3/yPrTjtVdFgqjCs/tC83NqhzHw8lB680Qo3LtdgLdhSTxyEXClVxk4ZtwjJ67uUksFmQBc/bLWozxpH36q209gdWGnNMCVPnDml7SH4tFj4l18IlL3XujlxDD4YYDOUUHdcOaT3/ksqYCrbe/kXAVcVXqPaHZ1onkuA6501/i8RRf4a9dq546gO5FfWBU/BaI8yJEEf/dzeMKPZxgeqPj6GwTwmvRCOj7r65dTr0kolrgDXGu8mlX36ijAsQNcw2eJCZYR97wzORcE8WSCT957770pcgi4EgA7f/588fcRI0bAJZdcAqecckqqHqdOFLnVScD1pvmfw8j3Z4os7yW3TkrJx6YBBAnd1DMpihJd29oSoMX99j57RSKqvIICuOfwao8i1cYQJk86eEQ5LBBv5EnS+rJh0Pjw6oyX9NUZE2Zh4iy5UDvTTOiZsP/6aIvyQSKJG1991Emmx5wUwFUHsMsVwJWAmZLxEyJ5tpJNcNZBlM25X/4Tjtz0sbiM4qXUr+jM981z58CuD5cLr8d7WpwLlQ3yBUmZBoGMzU48CVoOvDDUjPdV7oV1N41jJfHIRcAVqqoAZVa1eze0vuxX8Juny2rJIxOAq5/XOMoTE6phYrX5R1wCZc1K0vRIIREOKCoSCdCSXOT9q2nlTrjig1mgE++eM5+840+yh6tt7+S6DLjW97NPLgOu9JoOw6FgWBTvXiTPWb+wKn5rGsoD45xivFMsfoArOpPgPohxXDHkStIL6Xjgp8+kXpNQLHEHuDrANQn2q3MOzRS/JueCIN50Adc333wT/v3vf0PXrl1h1apVwsMVPVc3bdqU5u2K/Q0dWuPYxqkTRX51EnC957ElMGjlEyLOm5xUw6YBBAndAa5RzNFeW9okby5YAhVvvgF4gZ2897tpHZgsUnRpjnJYIN7IkyQNSNgfV8n7sQAZp3bDls8WXk26mdDJ/m0BF/a0lduU6vulI7e1Z4f7pACuOoBdrgGu8uUtitY45wAZUPNL1kT9m+wh8lruveSmvOt8Xjh4x1xZtg423Hs3K4lHTgKungGHgRtxrsF+WeuxP0rMOvvoS2Fboxa1vMOEneXlQYep06KYa+xtZdl12fY54Ifgr5ofBM8cNjDVd32K4WrbO9kBruYmnPT7VC4DrpQvAuOTY5zyMMDVL6yKn1ZvfOILuGrpjNRPJbdMFM4uWGjfLezbD7DvwtPPgOb9B5gbR4Zaeu9dcixxB7g6wDVDZhjajek5NE7eOedsbv+6gCt6r44aNQpWrFiRBrhifwSwLliwIPUb8YGAq6oOl2e/enUScKXg3HJsTHnBt3Vx8xNo0g8IUYwll9rSJjnmsznw7dYt0PpXl8P4JU3ThmCySGFCq6iHBeRN9iQ5ZMrkNL6CFir54E6B7nXGsHHmg7Dnqy+tPc3NJXuIk9c4L/tx8p0k2rm+biYFcNUB7GTAFZ/4YVZ1fO7X6uJBiTANr0xt7ducg6DsqUOAmp9QdNZfuX3QmkEgaqNDukCb4dWJTIIKegnhB8DSVt1AlcTDAa7mJu2XtR7lSR8+H+w1Ungre22BY2fmXNlrKdviSevegZPXvl0rUVx9Alxteyc7wNXcVpN+LshlwBX3e4xXjHsH7iFYgua5X1gVP63eOWep8HClgg5P6Pgk37+Lhl4KSK9xt27iXpb0EjZ/HeDqANck2K/pOTRO3m2ef3QAVxk0lUFVDpjKqRNFZnUOcMXF0S82przg27q4eQWfdI+hKIaSa21rXdanToOxf16TNgyTRWrXRysiHxaQN9mT5KSbr0njKwxwbbFnG6Bn7KbGreHx7kOUmTJlwgiqUKZvW/EQc80u4uDXAa7RpZr0i5VqhEkBXHUAO3m/wgQ/+JQWS/GYseKjTLYL8pe/r1J4zDRo1AjaT5pihSXOQVAG1DCDM37g8ismewjSCVozcI0umzQROE/RKXwEJfFQXf68v4edV/yABHn8puOOosAwcCPONdgvaz32541BWhcA1x9+9nfAbNwyCBMGxOBvFGap/eSp0CDff574nZXjiOHqtZEgm1eNyaZ3sgNczWd90s8FUQDXqGsWRzZ+sVepHYZa2/PF56mQKGFzgpuMc9as1wDXECr48bZp7+PEP1Mv7G6ZCGW3TagV8s/cSuJt6QDXGvmqYqmG2ZDqTBGmRVW/8u9R+onXkuKjno3zmGo0nHO2igb9rgO4jh8/XniuygVDC+D/XEiBTz7hyjytXtBmg3/3i40pHwwxris+2bZd/C4weIHa/Md5kN+6NbS88CLbXTp6ARKoBbjeeXfaJVd14A4SbFVFReTDAvIme5IMGH1JWndhgCsmj8EkMvTkT3ehlUFXb8gNZ0xmEoh6cDbrtW614lwekjxim4CrCggLm/M6gB31c8d5RWJNo9Ligh8Dvg7JdkH+MBYcesz4xbQ25Y9zEPQD1Pz6011/iUbYmoH8IXCFAFZY2fbsX6Bi8VvwwkFnAybxUAGu3j0vjAfVpcV03KY6C+InEzFc/bLW09NZDCWAHtB+5wmOnZnKw2Y7Wbbktfv77kNhS+NWqW7C9I1hLfBDD8aqxQ8FnKKaXxxb9pO5LcA1BSJPmiI+9kQpuQy4qs7JcZ99wvbCKDqx1dYW4KqSsx+/nDMTJQyW5ya1Ixt/+NjLYWd+9X04aN75hVXx4+nJ6QuEwxPuXxhjvPlZ5wCGEMAir4e5sjYi3w5wrdG0CvgMsyHVmSJsTqr69TsH2JrjuUAn0+cxjkxs7qE6gKvMm+zhinFdf/vb30JY0ixOHc7Yg+rUSQ9X39iYACJ5En7Rw2REeIGzXWodDqqqoPzB6bB3zf9EV3F51toeR12gFxfgirJBDyQENuT4RDoyQ95kT5JhV1QHrKcSBrgesfkT6P/FQljRprvInm2y0BIoI2wS48vl5emw7+p6JBD3paM+CJxzeUiyHJICuNLFhgPYEc+39dwmvPbpktS0Zy9oNWhw1sWN/KG3Ha6VmFwD42bbKJzLngoQIj5M1l9sqwJcw84LNFc2PToLMNM0xZjlgFRBniBhnoB+Mjcdt6n+sgm4+mWtv33uCvHSBEFJBCex1AUP1yCv0zB9U3xH+fmwSs80v6oa5MH0XlfXqs6xZT+Z2wJcyeM/SnJUGlR9AVz99KGyA9XvDnANlhDnzJSKvSq9WsF29JGVmxzPL6yKH2fP3zUXepQvE0mAd3+yEuSzBO67+FKk89SpaeCrygay/bsDXGs0oAI+w9YAB7jGZ8mZPo9xRmJzD7UBuCLP9957L/znP/8R7Pft21fEcy0tLYUJEybAxIkToVu3br51OOPl1KlzgCt5HvjFuKSYNUVDhgJmSrRdvIcDSmBC/bhkRbYlHn4YoTiplIBKdRjnckfAvc4FQ6aNfHg9SeQFMwxwPb5sifiC/Hb7PrC4Qx/fix5nHBvungaVG9YLr+tm3zmB08TVCZCAA1yjmwbn8hC9l/goJAlw5X4QIp7HF38k4lIjqLnrg2UijivuVdkuyB+td4VnnAnNz+1vhSW/Z5ZewrkAuNI4KIkHB6RygKu+CfllradYhasLO8FT3X7iuw9zgH19buy3kPcvE8CVztWtLxsmgBZOmTCvFK74YJZINkYewnI7ji1jfdWHgrDfw/rgxqzkjNUBrhwp+ddxgGv4HUcFtNBHuTaXD4dGh3ZNfeijj6zc5Hh+YVX8OHvn9unQefvX0OL8C2DbgmehYadO0PaqUUCJ6DAU2tG33egA1xBvYr+ziPkMstsyqYAr7QVRQF27ksosNdU6kFluqnuzuYeaAq7ZGHdYn3UOcKWD8Iam7WDekYPSDmSUlbHFeedDwSmnWteF93BAoBY+ScJA/Pkl7aF41GjnUWhd8rUJoi4oTioFZ7cFuG595inAA4gcn0hnSN6PAt6LQxjgesb/XoPe699LPSP1u3RweKGPAflt20LxdWOdTXKEFlDHAa4RhLe/aV0CXDGBDibSMT0EhV0yOXLifhCifsbteREwARN6kG7967PV3vsxhd3RsRTk76yvXxYeMy0HXgjNTjxJp3lg3Q133QGV5eWhT6BzAXClfeK+3qPEWDkglQNc9U3IL2v9A48uhgtLn4Yvmh8Mzx52ga/86wvgisBKxVv/0vp4O+Xx5fDLFXOgrFmJiCHpLRxb9rN51RmPu1dHPePJ46lLgKt3b1LJW3+2pbdwgGuwBDlngVTs1aGXQpOjuqcAV/rIuqTkeHi9Y81dOGje+YVV8eOs9OaJULh3O6BnOO6z5OyCL0vxXIIAL+asyJW1EcfoPFxrNO0A16grWjztTe8a8XBTTdXmHuoAV0uaQsTXpARtNhS02y9zL32lQ7AVQVfbxXs4oE0F4+eUz3hAXGQxKyMCgPWqVFXBpt/PhgaNG1t7FqqSH+qC4qQWnn4GNO8/wEoMV+x3x6svw/bnFqbFJ1LxI//u/SjgvTiEAa4DPv8/6LalVFzy8LKnumgH8lVVBevvmALfbt1SP21SR2GKutxLnMUu6xwpzuUhyYNG/gsqK+DXHzyS8toyPQRFBVy5Bx3qZ8xnc8Q6gJckvKDFGXZHR4fI38BPnxEeM22Gj4BGh3TRaR5YN/XMcvQY8RHUrzjAtTqBWlAxtW1TBQZ5rvjFbrPNm1/WejpnUmgfv304V0AFWbYmHq703Bg90NETnVMIsPZ62FHbbAOuqTH1HwB4foxS6iLgSvZenwFX1ZqkspmosuOcmSjON71k835k5SbH8wur4jc+ec2jFxj48RbDC2yZP0+EQjtr7KUOcN0vPM5eFWRnKvuK43cHuMYh1eg0OXYUvRc9Cjb3UAe46sk+sLZtwJWCdvtl7sV4Z/jEAsMJYFgB2yUIcMXYrdv+vgAq3nxDeOmgt059KnJohUzFsUVdUJxU9NzC57JRDzikM3x2u3ne3LT4RDr69H4U8F7WgoJNI/8Xr3wSOnyzFuYeNRg2NmkrujVdbOuzTeroS1XXAa4qCal/51we1FSyVwP5pwRPawo6iriapvMyKuDK+SDkB7Lg2hx32B0dDSGPFHrFZjgezlMnXcBV137D1gwVUEd9cT1cg/oK40F1yTO1bR39y3VV4Ebca7A3a/2cmYug31eLYGlxT3ilU3UMdq9MVHo0lYXtdlEBV3Jk0An78cjDrwB+PJYBa3lccQCuOue/1Jj2f6yPInMZcA2KWRuFftxtw7zidWRqwmfYXmhCz2Yb1Zqk6iuq7Dh7DoEe9KqT+qSPrNzkeH5hVfzGJ+9Jv9n4LOz56ksoHj0Gdn38MWDiLQyF9uNrf+IA1/3C4+yjqr1YZWc2f3eAq01p2qPFsSN7vfEo2dxDHeDKk7mylm3AlYJ2+2XuxWeE+MzBZsbjoEsBTgD5wE1PKvIKCsQGhHHy6kuhLLY43kwCrnRZp8QHUQ84pC9MglY+/b5UfCJdPXo/Cngva0HBpmUA4rc9hgMGvPe76HH5kW0SE4C5YiaBuC/7ZlzlVivO5SHJI0L+O+1YLZ4Zr2rZFf526HlZA1w5H4SCANe4w+7o6PCGJ76Ca5Y+kEq0odM2rG7qmeX+D3F+dR3g6jxcZbvwxv2lPTwslnquAa75+yrhqqUzxHyb0XNErWkRdKmj9QZjwaMnHafMnfFPOOfrF8H7pJnaZhtw3fXRChGDrmnv40ToqCgF1xLKJxAUszYK/bjbZgtwTfq5KhcA1x2vvSqAzsKz+0Lzc/oKp5OOFWvgok/+DHgXvefwYWnmEzTv/MKq+NmdDLiOq3xZxITH2M67V34sHI7wXj5k5A8c4LpfeBygzAGu/k5Ffvf5JMkq7nVZps+xo0zyg33Z3EMd4GpJe7YBVwra7Zu5t6oK1o4bm4orY2kIKTLyZL+9z14RswY3NQKzCHhs1PlgwIRL9aHQczwaq01PpTD53TT/cxj5/kwBSh4yZbKoagtwpTFRfCJdPXo/CmB7ecEM8sAKAgGiLLa5cinUlXEm6yf9YpBJWZj2VRcA1+4bVwivt+VtjxEXC9N5GebVw5ET54NQEOAad9gdHfugOI/oyX/MxBt0mobWxQsoXkTDEgYmFXCVbcN5uNbsm3Gvwd64v3+572n47rrF8OqBp8N77XoLe8t1D1fy0Kf8B95JFLSe0XNjTJiF4AqnkPze6vBdeKd97djM2QZcuR59nLGibbbavSU0Zi2HTrbq5ArgytkbbcowFwBXel1YcPL3RCIr5JnyQOBry8l7v5smkqB55xdWxU+W8p50c8ESAbLii04MKYDgK4ZCu3LY93IWcPV+jOKuU0F2pzojJg1AdB6uNlcQe7RUdmSvJz4lm3uoA1z5cg+taRtwpaDdQZl7Uxmcx0+w7mUqL4602cghBDCGK/aPpcPUafUiURFNOjICnUy2piaGeij5pgwGrXwC1jbrAMdNuE6QsgW4Iq0oQKX3o4D3shYUg9EBrqYWEW+7uC/78XKfDOqZvizZHjXyf3zZEjhtzRvi2dziDn2yBrhyPggFAa5xh93RkfuMR94WMVw/b9EFTr6ptsedDi25Lj2zLOzbT8Th9itJB1zvOK8Iym6bID4o4msH7x4ijylofQpbt1QXvUwf8FXgRtxrsDfuL300fb5zX/Es3k/+Uc4IprZt0o5k13XrKhGGifIfeGkF6Zxejuk4Ejx39x+g14b3QZaf3B8XyPDWCzvj6Zz/MKY1ejWLpKLXR/vYg/3S64egmLUmestUG5Kxn/x0ZKrLr+6cjnqG0G2vWpNU440qOw6/mAxz89w5QN7n2IZe/mE+kfFLmqaxGTbvvGFV/MYnA663dPg05V2755OVIrwAhkL7zdBeke5PKrna/h1l1mLPNrjsw8dgU+PW8Hj3IakuuOtUEE+qfVS1D9seq4oeB3ANOotEGQunX6wTpQ/V2JP8u8qOssG7zT3UAa6WNGgbcFV5fWya/Yj42hYH8EeTPW9fFYz+fK5vQqINd0+Dyg3rtTK6WhJ1VsjI8VuRAYolFCczqAfyNlvWtgf0u756g4x6wJF5jnKZ8n4U8G5QQcGmHeAap9WY09a9GJj3VHdbci4PSR498n/Kmn/BCWXvwksHnQm47gQdPFXjIHsKOmRyDleqD4tBgGvcYXdUY5d/p2fHGCfz3DE/12kaWpe8eBFsRdDVr+gArmH6CmIkbM0I21uoXZdtn8OPVi0QWZ+fOWxgqK0F9RXGg+riwrFBawrz2buJth8YFAdv3lcnL017TJwx/tr1fPFBwG+uRzkj2JSdihbpmj4YUf4Db7sguVZVVAjw/4CiIsAEsZzyyp2PwpGbPk6Tn9yOC2TEBbgiL6i/Bo0aQftJUzhDCqyD8sVEp2ExayN1EHPjIMDVr1ubc0/3XGV6hqB2uu3D1kiOHKLeRzj8er3P5X0NnX7G/nlNmhrD+PaGVfHTv3z/nnhUuUiUhWAvfshFAAY/Dk76WVfxMQP/nQuORygzCsPg/WDCXaeCpqjKTlT7cMxTvxZ5DvAZdO6NMhZOvw5wzbQ1qPuztYc6wFUta1aNTAOulCgoDuCPFhQC+zBOa8lN49M8WQmAFF/Orxtb571c6flmfnE7ATQX9DkZWlzwY5ZtmFZCPaCnGV4g8MnfJVefJ0hFPeDI/ES5THk/Cng3qKBg0w5wNbWIeNvpXgzi5SY3qXMuD0keGfKP4QRw7Zcz/6oO1H5jsgG4qj4sBgGuEHPYHR0d/vW+p+Ckde/A6x1PhYuuOV+naWjdne/9VyQHC4s5mXTAFeVy8tq302JgBtma3/rkd/nJFrDCUWzQZS1TgKs37i+9Unmq209gdWEnMQSv/KOcETgysVWHZHvW1y9Dj/JlIhwKhkXxFpX3W4P8htB+8lQWW+9Oul94fVLoL52+dD4UyDzrnv9s6Q/7PaZ8eWjMWpbQsliJC2aY7HdBw9I9V5mcIeS9Vrd9LgCulWXrAEPZNTq0K7S5fLi4A1373v1C5JhPQ2dOrL9jMmAsV/yogh9X/Ip8t6GwenjXxQ+59BoDbcQboiWLpq3sGmV0xOZPoP8XC2sl+ePsuWEdqOZLFJBSOTCDChzg028vxL9FGQunX+4aZTDsxDdR2VG2BkAfVkpunSRCeZoWB7iaSs7TLgrgGnbIva/3KN9DcMXit2Dbs3+JBfijBeWXK+aImE2+oG5VFWy4Z5rYgMJiyFkSb9bJkGcIBm3f8eIi0Hl2Zso86gG9f9ALiGIG+S34URapKIdxFeAaFGw6DsCVDlHFY8YCguKu6EtA92Kg30Pdb6F72UmaRJB/fP7eefvXEAbCcPi2AbiqPixSH5TMRY51TYck9OxCD69sFfKCQwB72BXVmeBtFPL6aXJsDygaXPM8UKaddMAVn37jE3AOuO8A1+hW4437S4AhPi/FZ6ZhZ9FMJQo1HSXZB61fJiCorsfa8gl3AMaMnX303yGgMQAAIABJREFUpYCJpLyF6zkWt4cr8hVVfyjfPmsXi5i/QTFrTXWXqXZcMCPKmdo7Fp1zVdieGSYjL+DqN4+D2kcBXMM+eHF1yjkzpZJd7Q+NEQVwTYVVCbkryHebqf0KAO8XVORkot4QLdwxZ6MeyswbLkrmgwMGBvGtmi9RQMo4ZMUdK7cel0cOPe4axe0zl+qp7ChbY8E8Rpicu+0114pk9abFAa6mkvO0yzTginFkNs58MBbgDxdHOQNkuxtvBvzq7y1pXq4R40NZUkNsZGRAD8MpmCaa0mEQ9YDxdjDuDsbynTD4CNFc52uuqr84AdegYNNxAK7kuYNex+h9XB8K56CqIwedi4EO3fpU17ZOMi075H/wx/OheOf6NBDB5CBkA3BVfVikPuSn6SfdfI0QW/n0+wATb4V5smRCvktuu1fsp/OPuASuu/R4a11ygvlnE3BNAd6Tp9Y6P5DeKA7f77sPhS2NWwnZcLxtwrxYnYdrsIl54/6uHH+bOF/IgGGue7iSTVH+A680wtYyXY81Cqs0o+cIwEQ0On2F7bdhZzzd81+UM548Huz3+6tfCY1Za21xi4kQF8ww2e+CWNbRV1TAVeaBO4ZcAFz3Ve6FdTeNS4X7uPGJL+CqpTPEnOs8darWnWjTo7NEaAD0lEWPWb8iA64oR/o31qUEg/j3oMTAMZlvJLKoZ0o05uf9zwEDgxhQ2ZoDXKslx5Exd42KZAwJbayyo2yxjS/J8EVZ0ZCh0OTo2q9muHw5wJUrKUW9TAOuVTt3Qtmt42MB/uSFWU6WVUsE+59t4t9LYkjeZUk1kclQbC/ynsqU59QNT3wF1yx9QBwq8EAfdJGMskhFOYyrPFyDgk3HAbgS+N+0Zy9oNWhwZJ3nAgHb4J4DXKNr3bZOonOkRwH5J8BCBhF01xiVLXHlpPqwSP3IT9MHjL5EDJpzsdKTjlltAmUePvZymDi4mxkRn1Ypr5+S9lA8eowv3WwCrvgEFJ+C+gHeyFfDqr0w8v2ZaQmzgi4l+Hc/m/K7yDnAtdoU/OaYN+4v2eb0XldDVYM830uhrtenNQPXICTbAT419mbhlkmFrWW6Hmt4BjLtKxcB13O//GdozFoNlWWlKhfM0N3vwgbjANdwVXPPAvJd5c45S2HIR/NgQ9N20OPWsVqAayqsytBLoclR1YkCvcULuNJehvXmHTlI9Is24g3RkhWjZnaKcsb4yxiHGV9MftH84LSWHDAwqCvVfEka4Oo9ZwTxF0UmfrLi0OOuUUy151Q1lR1lazA7Fj0P2196IXLuHge4WtJgpgFXZDuVUOSWiZBXUGBpJNUHdTkDZONuwZdE9LLFS3HDTp2g7VXV4Q/qWqGn8RhoHL2nMuU5NeXx5YBhHTY2aSuyYsYBuEaxIRXginbgF2w6DsCVwAcRb3j8hLpmgr7j4R5UucJQgWRcOvW5nm2dZFqWNDcrG+TDg71GprrXPQhxwAQOTdWHRepHfppOz/aTchnCNRDBLAS1OGPm6nzfnj2wbvyNoUl+bpr/uQA18bkzejGGXZhIljo8humZwKs2I64SL3Hkgu1KvimDQSufgLXNOsCfjrhIaWsOcOVaRnU9v7XIG/eXs4fren3qcWmnNtlGUBZuuZcw+1Z5rMkypTOHN+M3ty/OGkm0ZJ51ADw6g+H/2wgpcGHp06Exa+1oMz4qXDBDZw1UcaujL5M1mOa6lw/uGMLAMBWNsA9eKrnQ79wzk/zhZ9YjbwDu+aWtusFp4y7XAlwxFB++nAkLhYfrIp2BUAZy0mQ5zJ83RAt3zNmoh3K+eOWT0OGbteI+ifdK1VrFBUpN7CQbMggab5IA12zLJZv9q+woW7zRh+qCU04VoKtpcYCrqeQ87bIBuFJcCb8LTZRhyYCYKvti1Y7tgE/s8WJcYhn4jTIGm23xywZ+4VhScjyg91SmPKdmPPK2iKeI2YMxizAWvwNjlEUqig1xLmt+wabjAFxRNvUtjiv3oMqdCw5w5UoquJ5tnUTnSI/CxHkr4dcfPFILoNNdYzhgApcmJ9u9/DT9xl9UP/nZ/txC2PHqyyK5YbbCjBBgTIAnd8xcrQnZ5OVVZ0n2KbfPXSHC0oSBQt59RYfHMD3TM6zWlw2DxodXh8Ohgu0oKeeytj3gpYPOTP0W1D8XcA3aJ/3kozNWrk7C6qkudjbXYL+1SI772+riS8QzXS8Y75WJrtenDTnp0iC5BWXhlumF6Vz1kUaWKcZ0w/OTN+M3ty/OGkm0kgK4oldhWMxaXb1lun6SAdcocz8K8JkrgKv84efpua+LhMLvlpwAPxx9kRbgSmFVghJO08u8tD27qgpwHcRknHe2uUCYLdqSN0RLpu1Zpz/UM52TfttjuHhZolqrHOBanUjSe3bRkbstGZv2mUvtMn0e48oGQ5Ag7oPhBDCsgGlxgKup5DztbAKu5LlC2RBpcfeyuvWZpwCR91YXD4KmvY+zNJJqzwg5A6SKcBTQTkU7Cb9vnjsHdn24XCT2QO8p1aHcFs9zZ/xTZIRdWtwTXulUnWzFNuBqakNc0JQ8oPHJa35J+9TBCO0rqhddrfnw1JPiS3Q2ARZbuufQsQ3uIb2Cygr4wRf/hMM7t6xOxJNX/czUFZ4EbOuE16u9WvRUb01BR5F5m4ruQYgDJnBpqgBXOWEWXiSI7o7XXgX0QMFEh83P6WtPSBqUyAsOnyDiU8SwMZvYTlicVGTznseWCC9SzECPSdCCiryvcPWCtML0vG3Bs1Dx1r98PYmwHV6YMYkHxcRT2ZoDXDUML8DDVY772+qnF4uPlBg7F2PoBslf5fWpx1U8tck2grJwy72G2bfKY02eozvfXwpb5s+rlfGb2xdnjfTTiRcEUc3XKGGj5LHIgE1QzNp4tGuPqgNca8syVwBX+cPPS3MXQY/yZYCxSIeM/IEW4Ko6F9AaSXumd36RvITn67/fAbxDNT/rHCjs28+eocZAie5sQSFQ/NYRB7g6wDUGUww9h2ayP25fmBweP/hgwixMnGVaHOBqKjlPO5uAKy348lM7v8UQvXfQi8fmYk8LrA7gagraWRJ97GToUouXEvSeypTn1F/vewowNuHrHU8V3rVYbAOupjbEBVw3z5sLuz5YBuTlhO0K924XX1pVnjW6iq1vcVxNAJowmSK9iz75s0jwgyXsyZWubupLfds6ybTcHnh0MeCzUcrEGwTCqPjigAkqoID6UAGucsKsZw4bmAI1aT0IjUO+vxMETtAbtfUvL7P6kYG84IIub15AgysTaoevSyo3rA+Mk9ppx2pffXr1FwfgSt4/zc/tD4Vn1HiwYt9oHz9atQBQd954cs7DtVo7urbg1anfWiTH/S362WDA2IReMN7bb6Y+MKvWFNXehb+HZeHmrGUqjzVZpgTcvN2+Dyzu0MeXPdUHliCewkDVbAKufh/Ko+gt020d4Fpb4hxQjbMmc+aXn765Zyb5w8978/8Bnbd/LT4Kj7rsRC3Alc4FBSd/D1qcX+2tKhcKIbey6HBYeEj/WuuwDLh6Q7Rk2p51+lO9dnGAa21pRpFJkG6CAHwdXdbVulHPPLHJZX++oqjJ0h3gaklDNgFX2hDkp3Z+hohAFgJaNhMFmQCupqCdJdHHTsYbQF31hdQWQ6/c+ahIUICetRiriLuA6/RvakNcwHXb3xdAxZtvQMuBFwICH9iOYvepLno648C6aXFcbxpvFTjR5SUT9bkHVS4vsk6xTX7btlB83dg6L0eufDj1bOuE06fNOnNmLoJ+Xy2C5W2PEd4jVHQPQpkEXOWEWfhxinhNPZ9mPAOiNd72R4bdn6yETbMfgY9bHwnPHfwD6x6u5PWD8dMxjrpcUAe4f2CimxVtusPznYO9fOMAXMn7B8FWBF2pkG1gqAOMuenNJs+53FOdILAgG8AKZx6G8Yvtw+YNh75X/15ZynF/0cMV7QeTpyDoHTTXVV6funzFUZ/kFpaFm7OWqTzW5PWdzjZ+Gb85fXHWSD862QJcb/vDR74fyuPQZ1w0s7EucPXltzZw913bbb3y56zJHJv306sMYIbpXf7w8/WTzwrHDdw7Jgw+QgtwxdeK+Gqx2XdOEE4F3kJrwHvteovXF2EernKIFvEiLMHl/tn/Fg4VQSFQooCLKjvlgPqZFp3Ms2pf9u6rUXh1gGuw9FR2FEXuUdvaeCniANeoWtjf3ibgSgdc+amdnyHuXfM/kcDJZsIqE8DVFLSzJPrYyXgBVx3PqSjMLbntXuFtOP+IS6CsWUkgqSiLlKkNcQFXLziN7cgjjb4gmx7U/ARC3sitf3U5hCV7i6KXpLS1De7JOj2gZSvAWFb1QY429WlbJzZ549B6cvoC8dTb67Wlu8ZwwAQuTZWHq5wwCz9MEd3KsnXCg6/RIV2gzfARwcPf//UaK4iPDNffwBEVq47346nK440rE+qcXhC0uXw4NDq0axpPqINjypeLsDQY6+7Njt8L3UO4F9+gy4eXdzoXeC+22E/Dqr0imZccNilsHwgCLRzgGmyGQWsRxf1FgACBBy8Y79WjyuuTNRFirkR2EJaFm3POUHmsyTKlueeX8ZvTF2eN9KPDBfCorV8cfRN1cMOTmNDOVJv6BLiiTDn7CQcM0wHjOH367SGqdvKHHwRf5aRWOnOCQFKMK44v77yF1jvcL3HfDANc5RAtuAcnucx+6GXo/8XCwI+vOjr2jlOlO46NZVp2DnDNtMTV/ansSE0hvhoOcK2RLeKdDVauXLkvWwiyTcCVnk7IBzk/QyRvhahuzt7NL39fJVy1dAZgrJfOU6cqLdgUtFMSTkgFL+Cq4zkVZQilN08UX3EfPvZy2JnfNPSybNqPqQ0ROKeKw0pxzujSLYMA9AWZcznhjo+8TjjPiLk0k1rPNrgnA66YjRE9k+uDHG3q17ZObPLGofW3e5+EE8reFUmM8IWF6dzkgAncw5UKcJUTZmE8SqKLCR3LJk2EA4qKxJP7oCJnIMY67SdNgQaNGnHEpazjfXZsG3Alrx8/z1zUQZ+1i+G76xbXAtDDGOfqBWmE6TnoYott6JWDHDZJ5knlBUK/O8A1WJOhgOv+kDFoP3KMeKTmlb3K61M5CTJQgewgLAs3Zy1TeazJMqX49H4Zvzl9cdZIPzo64BK2pxwLGHsOY9CZlod+94YIA+L9UG5KLxvtHOBaW+ocMEwHjNPZP+Q9RNWOgFBMgFmx+K1USDI/nYbRSn2IPbQr+IGkFCIPX4Tgx6gwwFUO0YJ5KpJcgj6mB61VHLvgrHPec0JSZGQCuOrIJGicqrNNUuSTDT5Ua0A2eKI+HeBaI/06BbjSF2n5qV2QIdowAtmIcUHBLKSYjRQTffS4dazSxk1BOyXhBFSgGHx5BQVwz+HDxObL9pyKwL8Mft3Xe1QopaiLlIkHRNDzMi8vJD/0NkVvSRkEoC/I3E2bI05ZXyW3TOQ0ydk6tsE92ebQIxAvamj3dV2OZAA25GmDRrYMEnnHcAKYPd4bxkR3jeGACVyaKsDVG1dQpottG+Q3hPaTAz4cVlXBhnumAQbFp4LgLIK0NgpdEjHpIQJbtgHXVMbl8y8AjEnn3cspMRVdHjlj4urFe5HytqNEA406HwxtRlyV6hptA20MbU0OmyTzproMZQtwjTq/wwBilTw5uvPq30+XNJ+a9x8gksqpvNlVXp+6fMVRn+QaloWbc85QeazJ+qdzk1/Gb05fnDXSj44u4LrlT/MBdYjZlTHLsmmhJK7eD+Wm9JLcTmcNVI2Dqy+/tYHLh2pdCeORCyJxgSIuz/K5C/9b1Y4+/KBnKobqkeOic2WM/aRA0oDXLOTwhEkmsY8wwFUO0RL2UVdlI5n4feE9f4Te698ToaIwZJS3cPXrx6tKd1wby4QcOGtq0PptYxxR5JxJ+WSjL5UdZYMn6tMG1pYth1DbcstJwNXvwEWAEXo0omej6uBmwwi8h/SuW1cBPtPE55mnjavhIUxpqmzJthWeKXqyx+Tkvd8Vmy/XcyoKj5kEXE08IIKel3kXzNThprgdFI8ZKwBXfOKKT129IICtxdb2nIiixzjbRr38e3kjm6tqkAcH3jENSI4l4ydAXmHzOIeSCNo25GmDRraEgbwP/PQZkYyCLhuq/SeIVw6YwJ3vYfN54ryV8OsPHklLwOcFXJHHDnfeXYtV5PHWw9YCevmhfWM4Adx//Z7nm+qEPFCDvGW8ey9XJtQuLJ64DKBj8g/0TOMUL9ipAomDbKSqogLKbptQy8MY+SIgWA6bJPPmAFc1AKHSJc1Br/5oPhWe3Rd2vLhIxClEEC1IjyqvTxUfmfidxkrJXsM+UofZs8pjTV7f5ZdPQWM0nTthAJIOuIR87Vj0PGx/6QVocd75gC9XTMtf7ntaeMt7P5Sb0ktyO911OGwsXH3FAZpyxsEFkbhAEadP776H/1a1ow8/6ASAe4uc1IorY+xnX+VeWHfTuMCXL+UP3g/44eXx7kNgU+PWoYAr0qMQLR2mTkuyScPrU2dBty2ltZJUBq37XLvg6E6HVqaEqDpj+I3Lxji48yhTckhSP6o1IJu82sAVHOBqSYMmIQX8LqUE8HGTltgwAu/mR5leMX7ND0fXDiruJzKMlYeenza9gyypJhIZOSbo+CVNU5uv0nMqUq/VTzU5lwfOZqdixcQDIuh5WZBHDT7Rxae6OC7KTh0V1Akal+05oZJftn63De5NmFcKV3wwS4BXR0y6BejJZH5xO2hzxfA6D7rakGcQyJEtG9HpF3kf/PF8KN65HmYffamwg6DDuIouFzDgHLDC5vOdc5aK1xhrCjqKjMXe9TCs7ZtTHgL8uIgFwYjKtWsAwwtgbMsmx9aEU1CNNex3ivMY5C3j3Xt11/NUxuU+J0OLC36cxkrYWqsaE+lFNSfCgHXsw2+flPkKin+pugzJ/PmNBX/nXI449ufVkW4bPx17efYbT5R+kL4KcKWnuaoPnyqvT5UtZeJ3W4CrymMtFwFX8gxEsBXXOdPywl1zfD+Um9JLcruocy9szgfRziXANWxt1ZUd98xEH35ItnJSKx3AlfYl/H+/D7Fez/UggIz+TvUF4JqXl1iz/u/Ee6DDN2shKARKFCBQpXPOXpxpwanOGH5nMRvjiCLnTMso0/2p7CjT/Mj92cAVHOBqSYO2AFdavJ85bKDIJkglyBBtGIH3cHDW1y9Dj/Jl4unBkJE/YEmIsiXj00F8QlgXSirrfdOm4ln12D+vEcNCXdiWu1demQRcTTwggp6XBQGudLjBcQ1a+YSI4UdfkFU2rmtLtnSjAht0+bJd3zZ/Ux5fDr9cMUckaOs14Xrhyb3x4YegcsN6MaflZ8G2x5IEejbkyb08JGG8fmsOPcmd0XOEiOFtOjdtAq5hF5oHHl0MF5Y+DatadoW/HXpean0mvsPWAvoNk021vuxXsOOFF2DHqy8L4BLBKBuF9kVKfMjxeNM5dOLTyk2zH4GmvY+DVhcPSmMZdYCy6bRjNcw7cpAIEcQttgBXv5cvyNdlHz4GLfZsE1mmK/ILarHFvQyFgRScy5GOrJHJqGuECqhQAdhc/RGvdF6R25HdY1x1BOz/2vV8+LxFl8C5rvL61OEprrq2AFfkL8xjLRcB192lpbDp0VkinACGFTAtb02eKRKeej+Um9JLcjvddSFsLFwwsK4Arn5rDkc+KpnThx+iJSe14spYeS7Yn0ATzz54BvIbi/eMt/6OySJMQdKdjSgniCoECq1xnP2Tez7UoZWpdYF7xpD5sTEOB7gGa1i1BmTKNvz6sYErOMDVkgZtAK4ywHffEcMAn/aqFjQbRuBdUOhZKXoMjbrsRJaEyEsSsz5ijJ2kFp0LE3kP0UFV3mhty90rLx3AVfeA4+3LxAMi6HkZB3ANirNma7G1pRsdW8mGvdvmj8Ar/NBz0s3XiCFR+Az8bz9vgGyMO64+bcgz1wHXIK963blpE3DdcNcdIsaq34VmzsxFIhao/CJE5pUDuJJdhz3PN7W5DXdPEx8syGPYNuBKIYgQNPYmAEEd4AeUVru31PJYVo3HFuBK45d1x9nbuJehTAKuNuZ2kgBXjKuOYJzqpYnK61NlS5n43TrgGhKGhGwzV0IKUCxlTJiFibNMy9KJd/l+KDell/R2unte0Hi4YKADXDuFmgTdj6lSWFxyle6CzgU0VzY2aSs8Qf3uVt59gD6qYsg0fA2W1IJj9iY5DuIV5acDLqrkrUMrU/LjnjG8+EhU/hzgGixBlR1FlX2U9piAF+/DUULsOcA1igaktjYAVxngm9ro7DTOMunhSoAYep9MGMwDT7cteBYq3voX+GVLtiRiK2Rw4b+p4dtQuX49FP18SOAzaVHvgH8JDxCKfVVXAVcTD4ig52UcwNWb5IYUa2uxdYCr2VR55OFXYMDn/ycys5419tIUEVvyNOMqc60c4BocxkR3btoEXFMXmtFjIL+kfZpB+GXe5QCuFF80D18v3DpJ0KT9t9mJJ0HLgRdaMTzy8Hyw10hx2bENuNIl1A9MQR3QXk79cwdlC3Al3bW9ahQ07FR9oXaAq78WvJdc3TnnpRoEEMue3fhMl/PSJOlxCh3gGjKz93vtyWsddx2Q63E85EzoJrVN1PlH48om4Io8qMbBBcM4AJXJWZ77IYs+/FAfYZ7WqjEHnWnpLoQe/+j57yc/L7/oPY7tbMZ+tz0nyHECw0Thx19VcYBrtYTiAEfjoKnSZ678rpq32RwHviTDF2VRnAod4GpJgzYAV0qwgQDfxNU1T7zCNk3bYAhdhuhJBXcCULbk5uf2h8IzzrQkVftk5MseXgDxIuhXsN6YLx4XT0XQKwAvtGGAK25om/84T5Aq+tngyPEuOZdSmW/uBdlvrCYeEEHPy1SA621/+EiAAH4bP9fWVFZBIEfx9TeIRDimxQYAZ9o3p51t/ihMxJKS42HA6EtSLNheYzhjy0YdG/LkXh6yMT5Vn2Frju7ctAm4UtZgvwvN3+59Ek4oexdeOuhMkfGeitcLzeudveujFYB00cuv9a+qE0OmkgMxn95y7MXrBWcbcK3auRPKbh3vmwCE9IkvZab3ulql/rTfufuJrGe/sVEMW1l3nL2Nc7kPuxRyL4w6dm1jboeBG5kGXA8oKhLnG0685qTHKXSAa/j0Jv3hxyUEXk0Kx6PXhG5S2+isDWFj8JvzfrSD1gYOH6p1RZc/v/rynqDSGYdnoqGzrpINYlvvhyK/+1AQn0FnWnrtt7S4J7zS6fuieRBARn+ne3vR0EuhyVHdVaLJyu+YXwXzrMix7sMY4e6f3vNWEE0uqJ9J4XDPGDJPNsbhANdgLeusG5m0FeyL8itFST7pAFdLWrMBuFIsGAT4bnp9n+8FyMuubTDk9rkrRHw1zM6IGxp3AtBGhWArgq5JLfJlD3kMcg+X69FlPQxwpcyWSBO9sIpHjY4UQP3GJ76Aq5bOEHEUKZaQaoPE33UOLyl6Bh4QQc/LVIDrPY8tETFcVxd2Ek8ZdQ5JXJvaPHcO7PpweeTkNxxAhctTHPVs80dhIt7q8F0YOGpgimXba0wcsrBB04Y8jeafDeYt0Egq4Jq60Pgks3pp2mPQfeMK+EeX/welrbqlpKACXDFrN8auLjz9DGjef4BoR5eSRod0gTbDq+O3hRWOvdgAXFX9BHkfyknwOF4tfmuxqm8V4Eq6k1++OMDV36oyDri2bAXfbt0iwHhV+KqwsB6qeZKJ3x3gGi5lSoBZ7PNKgKsfB7hyJZVezwGu6n0Ua3DumvSsF+urYpGG9Rp0pqV8Fq93PBXQ8cCPL+8Zb9uzf4GKxW8l+nUnfUyWY92HyccBrtXSiQMcjYOm2cqUvFacNSBbXOMcx7mO+R28CWq5PDnAlSspRb2ogOsdA1oCbiZYEOAL8xCSWUklpZg0BTATfNRy/+x/w0Wf/Fkk7MLEXdwJsOuDZYDeLJiIAS9XSS0EKBN/fu7h3sO7Vx8oE3nDlmPvNmjSRHiNRA2tQNm3MdEJJjxRFe/XZ67eiK6uHQU9L1MBrg/97g340aoFsLLocFh4SDowr8tzkEz8wBSV/Px+V4ENJjRttrHN33N3/wF6bXgfMDbW0BF9U6ymYtfcMhHyCmonuLE5pmzSiipPFfiUzbFx+k4q4Lp94T8A46v6ranv3D4dOm//OjAOZdDF6s0pD0HXravSPsrQszv0/MOYo6rCsZeMAa4+MSflJHiYtEunyBeusHVZZfP08qXF+RdAwcnfEyw4wNVfE5kGXImL+3qnv/Lx03dYWA8du4qrrgNcwyVLnuZRnkM6wNXMeuMGXFVed6pztao9jToJHq70rBd58q5bsnZUYw46F1AuEvkDrsrDNbXHnXc+FJxyqpmRxNyKwiXJse7DuqxPgGuY/ccBjsZBM2bzyRh51bzNGCM+He356kvAD5dREkg7wNWSBqMArgWVFXDlugVp2cC5gGv59Ptg75r/WcuQOPuhl6H/FwtFHEcEXrgTgL6gYcIsPNQltVCSFeLPzz1cF3CVY+827n40oFcPPmXHJ+2mZdas1+CHn/1deG3h5q8qfochru6Qto4d3fDEV3DN0gcCvW+9/cqHG3q2/l673vDqgaenDUuH3zB5+D0XVsnP73cOoGJC11Yb2/y9cuejcOSmj0XsquG/rjk4bnxoJmBynjYjrhKbTV0tUeWpAp+SLrfEAq4vLIIdLy6Cwr79oPlZ56SJcdmt06B4Z01SKu/lMOhiRR+MvGFHsH6D/IbQfvJUpbo49pJNwFVOgocfT3WKLcDVLxGZA1z9NWETcA1bi+RnucgJB3ANC+uhY1dx1c004ErxJHcf0Fh42gUV048VYed/7t1A5omeQ2JsaoxRHVTC1jQHuJpZb7YBV++e6B1FLgGuZMd+65Y8LtVdIuhcQGdd/EBZ1qxEkFQBrnEk2zSztOBWxOPb7fvA4g59bJNX4gRcG7POWAhBzgeEOMC90bNmAAAgAElEQVTROGhmUm5x9qWat3H2raJN4buixEJ3gKtKyszfowCu6FHasWKNyHDY5orhIv4n91BlO2C3NwkJdwJQHNAo6D9T1JGq0RNUlDVmj/ZzD9cFXOXYu+jFU3b7RMCkLFGy2ZEe3i05Ad7sWO0ZFFaiAq46dkSeU3Imz7DDjny4oWfrOCYcm84hSSUD+t0vIQ63rVzPe/kQcXr/MFeAj36lybE9oGjQ4EihJHT4JDvlzlEV7Xcn3Q+ddqyGJw//KYy67MRU9a3PPAUYMqTVxYOgae/jVGRy9ncOgBY2OAe41kiHCxhwbJfC1SDYiqCrXAg4xbArGH6FCtH1u1jtq9wL624aJ+p3npoOrOqEz+DYSzYBVzkJHn481Sm2AFf6GCnvsw5w9ddEUgBX5M47L8PCeujYVVx1Mw247l29GjCM1NpmHeBPRwS/6EoK4MoFhRzgWmOhnL2JY88cwFXHy87bJxfMChqPbntOfR3Z6Zxj6VkvyiAOD1d6zfXwsZfDzvzqWMcqwDW1x538PcCXHEks259bCDtefblWrHtbvKr0zbEZW7xw6XAAV6/+bYzDAa7BGlLZEVe3cdVLvfYcP8EoT48DXC1pJgrgilnbscgAHRdwtX0QXnjPH6H3+vfghYPOBnx+wJ0ABHJxn2NaErs2mZXjb4MWe7aJGBwYj8MPINYFXOXYu5hcy0Y2u+fvmgs9ypel9KAaaFTAVceOZjzyNgz89BmQM3nK/IV5uL5w1xw4pny58J5GL+qwdqoxh/1uI3GW9/JBX7/D+sUEPJiIJxNF56DK4Wf5hDugza5ykUTl5iE1usGDGh7Y/AAvDt1cqcMB0MLG4gDXGunoAK4que9877+AT/38wtUEeV2FAa4UqxXDtfS4dWyaSusS4ConwcOYdDrFFuCKWV1xP8QPNfjBBgsBrmHxyeU9JOiS4wUovXsJ53LEPd8Q394LmI5MZRp+7ZIMuIaF9dCVQRz15TNbZYN8eLDXyMBuVDoPWwNorSKQBRP1YcK+oJIUwHXn+0thy/x5ypBfDnCt0aTKTrh27ADXcEnpnGPpWS9StAK4Tp2WcpBARwo84yPQioArFRXgivkiMG9EksPpBcW659qwqp5qrnD2YlUftn93gKttiUanp7Kj6D1EoxAV23GAazT5p1rbAFzlTMpcwJW+XCGAiF4kUcvrU2dBty2l8OxhF8AXzQ9mA67Yr85zzKh8mrSXn4F1Hn+zyO7s5x6Osm9YtRdGvj8T8MnYIVMmp3kc46IgH8q9B3Qb2ewoNiF6G2JmSVWJCrjq2BFd5OVMnjJ/YYDrW5NnQpdtn9eKuYjtbS62NhJneS8fpGc/z2XSOT7Xw2d7mSg6B1UOP7K34ORBXVJNKD5z0569oBV68NbRogL+VMN2gGuNhLiAa9ClRpY1hasRHuSDh6SpwQRwpQsShms5bVzNxYr2MPx/eS8O0jvHXrLp4SonwXunffAzYr/x2QJc6RLb6NCu0Oby6qfX3sScQf3T3x3gqlp5av8ethapQgr47cUUp9AvrIc+d/Zb4HgL926HYctnw7ZGLcRHw6CiOmdwAFcCoDEsEoZHMukrTEc666dqPMgbzUP8GIwfhU3WNBdSQN9uw9YumVoYIKXSLxfMqgservSsF2UXBXDdcPc08cIRQ7/h60x0vDmgTRvAj7veOKcqwDUXwukFxbrXt2j/FrZs1BY/HDoOcOVIKbN1VHaUWW5q9xYV23GAqyUNmgKu6G152YeP1QL+uIAr96kQd5j/nXgPdPhmLcw9ajDgk3GdCaDjHcTlx2Y9+RnYcROug1SiqMlTRdw++YJX8k0ZDFr5hHgyhnW9h+MwwNVGNjsCv3537DCoyFcnKooKuOrY0V/vewpOWvcOyJk8ZT2FAa5LJ94FKNvHuw+BTY1bp6lXx9ZUdmEjcZYMqFBCHezXD4yhCw0mlSq5pTr5XdzFNuCKNo3ZqjFrtawLjBGNMX4bduoEba9KT7AS9xgzSZ8DoIXx4wDXGunoAAbYKmzu07otg3bUkwngKodr+eHo9OfAOnsYx15sAa5hMgriWU6C531NoJpXtgBXSiiJLz/aXnOt6NabmNOPF+fhGu0DZNhaJGf6Rtn7ARfe+RgW1kNlS5n4HcdLZ7bVhZ3EB92gojpnqABXpDtu1yLAWPHkmGDSVyYBV5qHGEqreEy6V7987uWsM2FAVyZ0nak+VHbC4SNJgGuQbrmALbXn1NeRne45Fr3MStd+I5I6m8w7bEMe6n7tkS4mjaaiAlzpxYzf+YRjI5moExTr3lbfKn1zbMYWL1w6DnDlSipz9VR2lDlO/HuKiu04wNWSBk0B1+4bV0C/rxZBk6OPgaIhQ1PccAFX2jhsedZ5s8/rTACdy6olsWuRkZ+B9bt+CNBXTsxIjaEQ5IMn6QWfjGFd7+GYwgjg4RXpYCEgLnI2u6oqWDtubGBSKr9BB20eXP3p2BElV5Izeco8hQGuXvsKa6elXE9lG4mzCFAhb1nsIixGcabtX/egGiZP8hwg7yBZh+QZHiVYeBRdZqotB0AL48UBrjXSsQm4psCCkvZQPHpMmgpUgGvqo9qkKdCgUSPRVg7XMmTkD3zpJc3DFZkMWsuD1h05CR6Gf9EptgBXWlfkUEPexJxh+xn+lgQPV1tzW+XJFkc/XruRM32jfDmAa1hYDx27iqsuyg1fzvxo1QJYWXQ4LDykf2BXqjMRB3Ad88XjgOuS6oN4WF+ZBFxRGOIFWqNG0H7SFF/ZqM4TzsNV33od4KqWmcru/CioADzVHIeqKtj02COwb/ceEV5uy/w/Co9XLOhwgI4HVFSAa+p8EjFRslpS5jWCYt2bU0xvqZK3Sl+2+NChowu42hpDkD3p8F5X66rsKNvjjortOMDVkgZNAVcEWxHca3He+VBwSk2cNS7gmnpu6QFsTYel45Hj7SPTgBN3jASkyM/ALrn6PNg46yFA+aHXHnrvUcH6p615A44vWwL4ZAzreg/HqURZ+2PBYlu6pEfNZkcJyIKSUoVdULl246WhY0dLbrtXJHmTM3nK9MIA17BDu83F1kbiLLIb4hnB1qJfDA0Mlp1p+zc5qAbNGTo0YlzLeUcOqgXu+AFX3PmXK/Uc4LoaKJ44J3N5mF5tAq4E+PvFB1cBruiZjR7a8kc1OVyLnByOQAl5LVeNMWzNkpNzYVKvoAucvO/gf6sueP+fvW8B17Ko9h8JQa5ylYuYKaJmeSstUstLimV5eLyUSsThpGaKmpmZZohEKt5IM+xYaUT+Uaz0WB47oh27oFHqMU1NItPMVEQuCoQobf/Pbzbr27Nnz8xaM+/7fvv79p55np5kf3Nda82aNb93zVrSc9dMgicJS2PrcIl+kQCEmkc9eqhRiJenlLITc/rOM9qP3QVwDZ3rsTo0xBcz0zf6lQCuobAesXOroj7Wi9jwh/39Xv3EH3abr3B2Bge4mq/SrtrV/zzftZfNOdUbcOXOcG6/Z8A1XnIz4MrTjJM7Vw8c+MXtcbtPvGBb9f0b1Nu2HqQu7XVou5+585jO+UbOX1L13uXozfGLl5Lya2TAtXyaFu2Rk6Oi/RdtXxTbyYBrUQ5sbp8KuCKcAAw4PLfDszv78sVd0mrPGd6xgxp6atulLnVZLsBVCkTUG3CSrpHmT/FD8QzstJP3V6tvmq8QnxKx5fAcxKQ9PCXgMUF1beOYPEIRVxB9oJheUUVosXHZMrXqe9d7k1KFLmapgGuMHNHXUjOTpzmnRgBcMZ8iPEB7G3DlvN6KjieVZ1tHlHFIUUgEeo5p94mMzHjaPfxL5+m4V12xSPWcb+0S8KmR6Yb5dxbgCrqE5NgG7YiOHOAKPQp9aup4M1zLjMm7tGNJzB7m5MVMzoWPGNxZ7rt4chdS35zNJHjwXI8pZXm4uvSwnZgzNC9zHna91N9CZ1XVezv24pmq20O6yMz0jfVKANdQWI8YuaqqLtY7/sUl6gMvLVGLR++vHhyxr3cojqYc4Gq+SrPBGZeMpshUzAcrbj00PneGS/VMDikgl+IMuPK04uTO1QOnR6V7QtI3B7iWcdfgqVSsRgZcO9IvA67FZKqK1kX2bRXzcfVZJCF3BlxL4lIq4IoLLrKqbjd7druZSIEzii1Z1tc1H+CKyXGbIeayWhLZ2W7Mw3zp9K9pcBvPwHDRJi/VrT9xnM4wSQVtCAinuvYFhjwC4bmD5yk9+g9QSKZEpQgtKF6aLymVb9GuCyjHM+orRo64w7vhAFcjEykrMEaFmTctVaevvVcnnEBpRMAVHvJ7D/2XGvIfJ9ayrcaskepSNvGnhuyqfr79Rzrs9dXzbtQx6+yPEyljNWobDkDj5p0B1zYKxQAG1Cqkq8jI0V6S0LmbCwe4ko5Hsi18HEMx29hjUnxLxGFGPOZQ4eTFTM6F8CvcOssGXIs8I6wScLUTc4ZonAqqhtqZ40nPx7L2NgcU2LSQzs9uF5qvmekb8eFh43DjhsJ6cHqxHr9jvfBuhZfr3W+foEIxizmacoCr+Spt5vPhUB2hsUI8itGf3HqI/twZzgFfnN1XDz7XcwwpXbkzwvW7D8Tz9SWVIwl9Yse29aVEh8XQjpM715q4OcSMH9Kd+C0DrrxUcfTm+MWPUH6NDLiWT9OiPXJyVLT/MtoXScjdLQHXZcuWqRkzZqgJEyaoqVPb4qZOmzZNrV69WvPktNNOUwcccICYPymAKwCdz/7xuzqr6i6zLqyN5VJOIUHUsZl6bqlGXnypeL6+il0ZcLUv2pR5d+DEo1S//favkeSCBc+o0x+dqza+rbe6bo9T9YHrMo7JYwANKfQAdVIEcF236G6FpE++pFQxTI5RYFI54gxve0zzKdtL07+ipy/xqolZp6suxei1AXVpvxRoHvVdGdLtforwXDonsx4ln8HfUtdI/ZnxjX+x3SEdjMxXf/IjhQ8Bg46fpPrs/Z6U6TZ8mxTD31xUWaBMZxEK829UD9cVV8zW2YTteNsc4Lr253epdb/8Xx2nrd/4/TRpQ4Drym/P1R9Yhk47Q8drDhUOcKVEhPC2g9cdFZ9OdsmfRKaceichDrhvrdLLvq+ePT87MWeIxqmAq3QPSc5H6cdvyZixF0/J/FzjhuTGzPQNuwVP8O1ijxsK6yFZd9V1sF56lYSEWXipkSLPaONLporfYLN/6k8LVL9N63XoHYTg4eTX93u9AVfuDOfOP87uq5rH9e4/de/5bALz77Ggp1QHS2gUO7Y9b4kOi6EdJ3ecfnP9HjO+3Z7T96751tv2l/DZrFP13uXoLZGZ2DUVrZ8B16IULL89J0fljxjfY5GE3N0OcF28eLG6+eab1b77tno0EuA6b948tWrVKnX22WcrqjN37lwxN1IA18vm/UFN+dNNCvHV3nvh2bWxfMrJJ4xkII64aJZCYpsipTsBrnQh7n/oBDXgsAk1sl1148Nq0tKb1Yt9R6lbdjnOC7jCK3T1D+drD9erhhypLjnhHbU+ihzAa25ZoJCkwpeUKoa/MQpMOmfu8LbHNOMoItkYSj0AVzMTKRd/1aYpPbGHlxsS9cCDmStFnhpwfbt+p6e5+A3P/PHcP7XQXvjtyPFqyajxHQBX+jgx4IiPq/4HHpQ6TEO3SzH8zQVJwLFGJsBXbn5WnfGHb+kPgDe86zPtphqjR9AwxkOLBgqNQfG2sRd7jhjZQc/6Ys66dHwIcOVACZvfoTm/dvttCs+379nuUPX4sHfXmtYDcE2JA+6TTellXwq4hhInxuyPEBgb20+oPncBjxkr9uIZu+9oLpwuQjgl2C1XbHmQfmFlF9e4et8YsXhj1l11XawXNtuIfy5XP9htilrVe4h3SI6mK+ZcqRAOxJVM9bg/36rj10MHXTH6eHZZqXsnRn9y66FJcmc4wOSPPPs/apedhusPq3bh7D6WGE1WQUrXGN1h1jX75/SCVI4kJO4OgCvokMo/Tt9nwLWjlHG05uRbIrdl18mAa9kULd4fJ0fFRyjeQ5GE3N0OcCVyA2BFIcAV3q0nnHBCzasV/z7rrLPUuHHjRBxKAVy/+b0l6hPLfqye3nqsOuArp9bGiQVcySvHjgMrmrhVqTsBrgTIwfMJHlA12Zi7SOHZ2GPD9lDk7cddYGxvJyl46eIR8dOXlCqGrzEKTDpnzvC2xzTjKAI4QakH4IoLpXb//9OTekyArvBckxRKLNL3fe9XWx/zCUmT1rGeeFyZz5epIf0WC/yGBibgAt7tCNw//JxzVc/hYY8bX390GbtvzMEKoSxsHlKYC4CtAF27YikDcP23v/5MjX31aU2erZDIcPKUQqEe6knnr89/UodSWdN7kPr+bm0vPzAH7sLHXeIkl8vQGL7nsJyHK+l4cx+HAFd4w8IrdsCHD1P9JxweJD/n4Up6b+HOn9QfVanUA3BNiQPuWyzHe25d9rmCf7/ZY0tlJhJLkfPOAly5/RBaS+zFM+b8Nsfl7BWqG2Nr+sJ6pPCu7DZYx8mP36D6v7lWv0rC66QUeUYb+rhje7ljDHoBgPBR5935KruM1L1TBeDKneGUDBWLcsVqx75dt+UA9d13n8iuuytUSN17vn1o00RyJnK6Fb8X1Skx7aU6N4Z2KXaXZM4xcwjxzGfbmH+X3p06a19wd7ai8+JoLeFX0TmktJfIsxSYlY7P2crSfrpiPU6OGmHNRRJyZ8B1c0gBG2CdPn26Ovzww8VhBVIA13mbgT14vxz2pbYLbowRDAEkj8jBU6bqS36RElLM3GZoxEPHPMztizbFrcQTafOL/p1zblbvXf6wDhMgeW5HRk9ZBzBdbHxJqWL4y/HM7EvKP+7wtsc04yhqz5p6Aa6bF0fxafFPKeBJPBhy0imqt/CjS+ipAdEMc9hyzBg17IyzYtjorEvAxcA9d9ce0eaz6djOiUcU/87mIX3Vs/dK7DiNXD/F8LcNdbqQ09+LhnqoJ73oxQUlTjPH5oADzoiUXC5DY7hisWJ+HOBay64O8HtK6xkbAlyRABE6qs+ee6lBkyYHyc8BrqRDECMTsTKp1ANwTY0D7lowx3tuXea5QrFA4YEIT8RGKNwZ6bLHuDa+dcVePMsYR8o/br/jdQr4Z3t+NgIPCQxt2aKHumavM4NT4mhK9vSQE09WvXduS6pnAq6I5y7hpZT2RfQntx4iBneGmzaK/dH4X6+u0aEWXK8fGoH/VcxBStfQ2CEZiQVyuHNDSgNO1kL9SAAqtI+hXYrdVXTvxfAsA668ZHH8lvCLH6X8GhJ5jt2n3CyL7D+u72b/nZOjRlmfFCux55sB104EXBdec4f60Au/UXjGe/QXjq3xJhZwpZifA4+cqPod8MFCMtmdAFd6Nt5rx7E6GRCVBy6eq3Z47Rl1+05HqWcHdIzj51IKZXq4coBmDINjFJhUiXDzs8c04yjimS1KXTxcDUKRhyn+JPF0rdEiIuFW6KkB9YeQH4ihJ0nKE+KzCVzs8G+H6QRwEpDI1ydAJoBNFP/O5mGjZ6mO2RMcGBKzZ8y+zAs5gFbwpGiohzLWJe2DXlxA50H3mYUDDjgjsijguvauOxXCA9gANge44mkwngj3escOauip07Qn+EsXnF/zsOwg5y/8QyEEiuSjSAhwpf1JccAltHRdPCWeii69Xa844LHzozP3uQHbqZ/sdIxUNCutx+33DLi2kr8W1qPAS4qqGDnjpmXqc3+8XgQIcvx+7Y7b1foH7u+ga8oEXEMerKBRFR6u3BluAq72SxbSZxRmqyo+NlK/nJxI5lo14JoCZHFntWRdXJ0Y2mXAlaNm8d+5O1vRETh+p8hp0TlJ2mfAVUKl+tbhZKm+s3GPJsVK7NYZcDUA13qHFPjpnIVq3+UP6mfrk08/osabWMCVvFkAtgJ0LVK6E+BKRuSWo7dVCMdAZen0r6mBb7yms/eankn0uwRwjcl2bfOrzMMxRnlJlQg3P3tMM47iunsX6eXWG3DFmKanKzxUQkVKC7MP31MDkjOArYj9Jk3KE5qfCVzsM22KgvcR4sziqWNKocs0hbGweUgeLs0EIMbSIcXwN8dodyG/9HL14vnn6p85WYudZ1X1r7/+VwohEZDhG57OZul0wPWeRQq6A8/88dyfCge40p5/2+DB2jOPAFgku0HSG3tdlBwIexUx0UMlBLhSKAOEC/rpjkeKaOkCLyWApuupd73igEvmZ+rSDY/+Qa1ZcJNTxqqSa65f7ozMgGsrBc3QQPhI3Ujlkh88rv7jyXlqed8RCmdYqHD8rsU6/egRqv9Bh9S6anbAlTvDTcAVr3rwuofKG8/9Ta2ce61ORoaPst2lcLLC0SEDrmEKSc4PVw8SAC+Vd9KPHWb/KfcFTnbK/J27sxUdi7MPi/ZfVfsMuFZF2fR+U/dt+ojxLVP3ewZcNwOuc+bM0VSvZ9KsX1x+o9pt5ZM6OdLJnzu4nWHnEwGXMFK8Nh0zcPOzyXgRAiLVokECX3w1biOkCmHSXIWNTBDFfkpK2XrpMq67FGR3lgCuMdmu7aWUeThyPDPHlvDP9hBzscEe04yjiI8DKJ0BuGJcKRAuoYVr7fTs0oynSuvH/kQSLtAAISzwPD+1mMDFh8/9jAZcAeymxnFdceXlatOKl3WyJDwbdMkNaLJFr15q5KxLUqfd0O3KAlzxrHXb2ZfXnq43C+BKIW4QwxexfM3CGdSc10xRD1f6qGjHVoVMIunPtXud7p2vltueW6qRF1+qYyzD233ZoHH63EWx5y7dSyHAlUIguMLS+GiZCriuuGK2QpIs86k3xWOsOg645MJs6lI7OV8jKATujMyAayuXamE9pn5GbfXO3RqBdbU5kHe+xHOa43ct1ulBh6gBH23vCIGQMbCP337ppYVCCnSGhyuIFTrDTcDV/uBEoVlMvdlQAlDRZDhZ4YbNgGuYQpLzw9VDBlw5yWv/O/Z2GXHTfaNy9mHcbBurNq1NInOSmXO2sqSPrlynqM6tB21S8YFuB7jecccdauHChe14smDBAv3vSZPaMnPOnDlTnDALbVNiuP7u69eot6/9u/5ifOZJ42tzkhzS5gIoI7HtqRkreFxmY24jpAph7Dxj6hMtLzt6G/XS9K/oZApIqkBr0XM2Mu9yNHBd0PE3+/Idk+3aXk8jA662h5iLF7ackLGOeGiIm5sK6Mfw3VdXCoSnyjJdSs14qrW/HTlRP2mWJuUJrdcELhCOxDVuDL3ISw7AFQAs116nOgCuAGB1tVIUcDWfte4y68KmA1zNEDdLRrWdRz6dR/x3AY9SLxFThkLnC2IUw2uz7z776qe+KOS96ooraPZFcotEMABcEZ7gwRH7qsWj99f92ONK91IIcCXQFl608KaVrDMVcK099T77HO1Bj0IJ9aqOAy65MJu6lJIR3rPdoQqx6xuhcHZNBlxbuYRwQOuXPNDhqX0j8PC7/3mf+vgz/y3ynOb4TXGcTV2DNVJSQcQfftfXvpIEuJLO6EzAFWtxfQSkfYqXMtCto4xwSkQT1+uHRuB/VXPgZIUbl7vLxYA4PkcPbg6+38sGkiRnnD0Xyfnhmr+Ebqm8k9ouZv+p94VU3sW0q0fc9Ay4yjmSAdcwrVL3beg+IueOrGbqfu92gKuMnPG1UgDXxy66XA3f0OpV9tUpbR4D3CHdYXabvTIlzyBDK+MyG3MbIVUI46ktb0G0vPgApV659mpFMajaAa6GAcrRACP7DB/z7zHZru3VdDrgGohbSs+OQ54ONn0IpIV3J57d03Nee92cfMm57q8pBcJTZZm8WWvxVFta1MuzL1F4zoewFf9auVKclCe03ruu+n9q75cfUQAuppz+EdVh3Ehi2TLn4gV5wTZi0pTI5TqrFwVczWete834UtMBrrd948fqAy8tcSYLlBjUZh3ppUV6Saslv9p9D4WELiikV17oN1ot3PmT7XhqzoXiN6PdG3/5iwaNTMDPXpt0L4UA15AO99EyFXBdPe9GhfjRiENOT73rdYZILsymLqVY0b746GXs49g+uHMnA66tFKWn9mXkCojlEVd//rf+Rx3293vVwyPeq349OpzHgOO3+YEYibOoXH3D79Vxf75VwYv2/V/9fJcEXPExfKut+3dIjkY6EUlk4bXfXQonKxwduLucBDikMTLg2kZtCd1SeSe1XXyAK9kb+sUpbJUePTgxqfT3esRNl9iHlS6yws7L/jCRAdcws1L3LfVa9B4nESXTiQNh9qQlA65SSjH1UgBX8kL51p7T1MWTdqiNwB3SrqmkAkRmX1xmY24juGLJlUTe5G6Ilhft9KL2Anxs2B46Zq4PcOVogIlIANeYbNf24up1WbbHJf4hdhdieLkKecGZHmJ2PZs+ZuxU1PWBtZx8JQuB0VAKhKfup1q81s3xVOmiQvFV34xIyhNa768vvV6NW7NMJzc67eT99QWpSBxXCeBKnnTDzjhLJxXqagW64qN/+x+166qn1FYGsCddp/msFRfy1ENZOl7Z9e6+Yr7a45XHdPxWeDKZRWJQhwBXU2/6zrfQGK6ELwSMcHFS1/7iHoUkUkgEg/2Hj2oAaAHUuvR5bS/166eGn32Ojo3cobS0qMWzr1e7bdNDhwex69QTcK099Z48RcstSr3OkFjAFXEgEQ9y/jsnq5VbyQ3VsmVdKtuolwHXVmqZsdgHHNY+xnOV/JH0TR+LHhj1AfW7ke8PNoGeCX0soVdOdnLNG779v+qIZ+/SuhFhfFJAn0b1cDW94EZuO1hBt5rhidYv/o2CdzoS/NqvHyT8adY6RWxSTj5IDqW0yYBrG6U42rrOdSmdiwKuZmgOO8mndA5l1qtX3HTJh+Qy11WvvjLgWi9Kt45TROea9lrRfkKrNp04yOaWUCkWcEWo04ceekh3PWHCBDV1cwjUefPmqUWLWvPh7LPPPjoUql0kdSRzdtUB3rnF0qVL34pdUOqAdrsUwBWKGfH+rtnrzHZC1lmAK5fZmBNgVxWYsjMAACAASURBVCy5suib2g/RcvrAP+gLA8XU8wGuHA18CsE24IsAa/W6LNs0peeefd/3frX1MZ9wkpxAmdCTUJecmEaID6zl5CtVBsx2UiA8FXDFWGZb8golr6CYpDyh9f7fzKvUqH++qIGLL0/dS1ctY84UW9fFC/JOMz3pyuBJo/RBHkw0H/NJpWSO5rNWXMhTD2XJWFXUoZji/zV2onpmYNsHQM4Icn1RDoFUKYArAQJ4Mg8QFIU+ZuBpOvSRWUz5hfcnvEDxEWnTyyu0t7mZENEl63gNAZDXBl1oDBob/8bHB3yEMIsUcDXPjVQPV4RIwNlmXu7qdYZIANdaKJJZlyjoQ9AfYX0Q3qcRCnfuZMC1lUsk8/32218NnHhUI7CuNoefX/lDtdeKR50fi+yJcoArJb9sF9tfKWWGXEEYn1jQx9STIVAH85WCPpxuttfusxFML7hxI7fSH6XMc568m+E9DC/i7lI43RCiAycfGXBtL+cxtOZoG7svTD5K9545X3NfmXedRkgyW6+46RlwlWnF7OEaplOMHnD1xJ2tMi6Fa5lOHAOO+Li4yxh8ctmyZepnP/uZBlPx3zNmzFAIdYqC/6ZQqNOmTVMnnHCCOuCAA2rzoPqhOuJJOyo2HeBKCZso/hznHURr9gljTeEHnoNzBOYyG3MbwRVLjhuz6t9p853/+iL97JKeMvoAV44GvoPcBlxTgTVqR7Fmi9KH45nZPxndePo/4qsznE9hKO6w6SHmutDYf6NLN/7uA2tj5ppKFykQXgZ4OWL6DJ2kC8WMe1qkb1o3eccDuJj1qdaM0UX6lXi4kiddI3y1T+V/qB2FaaA6IU9vVz/ms9aPn32CSj2Uq1ibpE8zpjiyUZsltDfrAbiSXjRBkNBFwpwvASgIuYNz144h7Vqb7ZVvezzThxSi0YiLZin0TyUGcKUzJRlwvWeRWnfvItV/wuEKScVMXeBKTiiRhVje+85F/J3Aa8TQxUdZlDLmFbsOX/3QRdEHinBtfGNJgAIp7UPrlwDhaB/z8YMSztmxTcviQ5F+7rvse/plgutjkd0vB7jS/qFEe9TeDuMj4aXLrnfJFHcJD90PYuwmn41gesHts0M/Da4PNpKj3TnnZvXe5Q+LAO0ifGy0tjG0tefOyUcGXLs+4AqZ6OykqfWKm54BV5n24nS9rJeuW6tsnVukPx+VTScO3BOlJQZwtfsEsHrWWWep+++/X61atarm1QpPVhTyfsV/429cHemcXfWaDnAljx2KZ1kUcKULYBEwhBIK+TIbc4LriiVXhKlltIXR0+OtFvWFv3xfJwIgzyYf4MrRAHNy0cEGXFEPYBvGBPDmfJbqWCA9naVYs0VpwPHM7p+8lH1yRECf6SHmutDYf6NDH3/3gbWxc02hjRQIx8WEshHHjkPPZs12ptFVBBilPk1AxyfLMfOWAK61GH4Tj1LwcupqhWQbyQcBzIc8vV1rN5+1HnPWMfoDD3lWxhzKnUXXB2ddrcase179YLcpColhzBIDuHIgDve7b/1aRo0Ehz+ds1Dtu/xBHSIGoWJC8zW9TuwY0r61kYcy9evaw/Buhc5GfGbIDQrWh2zmKC5gUQLCUB0JcEZhcAC2AnRFaSQPV9MuwEdZH106S+458DTGw9VlB5jr4kAYyVkqoZNEbkhWXf25aOKLbSqZT9V1SHeFPgTH0NaVINIO4yPhpWSv07ykoGoRDx6f7WF+vDr0HT06JEej1w93veMItXTwzlWzs2H6L2KTcvKRArja+oUbI0RI1xlTFuGldJPqKXteknVL58D17duX5t9pXyG/gQ7ttfnjLvrubMDV1FvPDti+LBZ36CcDrjLSZsA1TKfUfeuzZ4r055up6cQBZwtpSQVcFy9erG6++WY1d+5cDaaiEMB6xx13qKeffrpdWAFJHemcXfWaDnAlb0J4Ev1o3LGFQwrQcy/9hOGL5yYF6iYj05fZmBNcVyy5Ikwtoy0O5t1WPqkOf26RWt+znwZcUXwgFUcDs605P9dFa9UN31Ub/7xUIfFC7513ES2H+EixZkWNApU4ntlN28nRl85r9/Nbm95UL11wfgcPMclFhuQddX1gbexcU2lDPLa90qg/M54ZshHHFoDsq38wT8cqRLG945oVcG3kGH6xPHLVJ77gKSWAoZCnt6u9+ax16rQJOkHc8q/N0MZ3zKFcxlpS+lg6/Wtq4Buv6SSOeHlhloYBXI0LDIEAd+7wMR0XOjRfE3C1Y0hzese1X+lvffZ+j9rwyP+pwVOmKiTJQLlgwTPq9Efn6ifz8EAP6UfTOzjVwxXj42WG6XnYSICrmagQ80RpJA9X7kzPgGurBFOSOiRmg45spPL4jNlq6OuvOHWXb56hfb9izpV6vWaCSDuMTyzow9XvTMDV9II7apce2mPeTI72y9nfUbus/rO+q9ivHxpJDsqeC3c2hMaT8JurY59p5nmB32La+86hIn2k7C2zTVcBXAGy4t7Q/6BDFPJEwBbAiwCUzgZcTb1VZdz0DLjKtE8GXMN0KlvnFukvNNOaQ92FM/VdUVJSAVczbIAETJXUkczXV6fpAFcAcQDknhqyq/r59h8pDLiqlha14qrLFQL+p3i5EjgQesrOCa4rllwRppbRFgf6fzw5Tw3auKZD9m2sx75MSy6qLjq4AFcyYmOy+hINKdZsURpwPOvQf0uLevH8c52GAl24bA+xEKBg/gYQ668vb9RGu6tEzzWROOTFbHqlmV2Z8cyQ/KjsUhXgSkafmexCOneJh2stht/4/dTAo46Wdt009Uy+SBLI2Qszn7We+tnWTNnNlDiLPHwRUxyxxc3SiIBrTAgEE3C1Y0hzeicEuMKrFKEjTB1/1Y0Pq0lLb1a+VwouYMX2dnJ5H/nmSZ6H5ocdyTkm3ZgS3qMvXz3yjEesK5xvKBlwlVGfk01fL1IgI8bbvBZHGR/1rY+xstVUV8tMQIuXKZISoi2Fxxo67QwdxxnFDuMjAapCIGrIbgp5sVbh4Urx2RFya8rOb+p92v/QCYqSo6V4EEt40Oh1Uvcf1iWRj5j1m2eE63yI6cvU12XPk+YhoZ1PT7nuU+b6JHOWjO+imXTvmf2Ts9EWvXopvKKDPYD7H0pnA66m3qoybnoGXGU7MAOuYTql7lufzi3SX2imhCOYNgInASmA6/Tp03VirIkTJ+ruJeECJHW4uYZ+bzrA1fZklBpmIeEp4uVKz1+fG7Cd+slOx3hpHRqfLlZmLLkiTC2jLSXCwReIa8b9h9q0Rc9at1UDruuXPKBeu/021S8CoKLnlxRrtigNUpSNLx4wxXCzPcRCFwf7t5ChJAWyi9KE4vSaXmlmn2Y8MyQ/KrtUBbiS0QcwFDIXUySAK30kglcfMrN3tWLyRZJAzl6/eSk968T36Z+bKXGWNO6ob09zl0Dp7z65svfNYxddroZveFnkkWsCrnYMaU5HukBz6g/JBeHB2e+AD+pLljaI5i7SLyp8rxTKBlwpDI3pedhIgCuFPOh/4EE6uRdKVwRcbe8zlxxLgAKzHSebvr1SBeBKL1zsZFKNcA6kyHuItmQjmK+TMIaZ5FbCS6ldDxqG6kp/43jhsz0oDBKScJ7x7jcVbAkzOdrDX5ujRq9/IcqDmJtLM/yeuv+wNol8xNAgA65t1JLQNpV3KYCrmUQTs4QzxyvXfENPODb5aoxMsHU3O9DYcevZdgkVMuAqI1oGXMN0St23Pp1bpL/QTM2XW7gTS0os4AqwdezYse3isyK8wHXXXRdMmiWpI5mvr07TAa52wg/uMkoLDwpPS4t6efYlOgtwbMIXSvCCDKTIROorQcD397/Tl08zllwRppbRlhIdIB7jxW9+oF2XVQOueFIOQ9aX6dq1PvJSDMVIjaFLirLxefeRzNoeYvZ8QmM2AuC6btHdHbzSzDWYexPZiMsuVQGuZPT12XMvNWjSZOe0dbiD/3eT6jlkiPaEpyIBXMnztxGflJbBI5Mv7RLIXdia+Iwr5rPWr07ZTVdvlsRZBKZQEseUPc2dYdLffXS2903Iq83WQSbgasd55HSkCzSn/nDOrvre9foJIT7goFCCGd8rhbIB15rn4YiRavjZ5+g5pABQKWe+BNijj7kUfgHjZMCV0yatv3Oy6eolxgMyxsPVlKvO9toy101x2X26K0WuX7vjdrX+gftrr8XoBZiZ5DYW9OHqS0HVGP7aa/eFU6K/IwTKBXtt0B8KzRAloXAzMkluzlop+49WyvG7CEW4s1TSdxl9hMaR0K6reLjSGQx69Nx8Dqe8kpLwLaYOXrwiLwdCCeBjSpWlKwOuZe7lDLiGpVCiN3w9xNozRfYDQoes/fldUXhXDOCK2KwLFy5sN8UJEyZo8HXOnDnqoYce0r/R35YtW6ZmzJihZs6cqcaNG+esU2S9ZtumA1zJG/S+MQerPwzfs2ZYcxubE8YUzywQki6Vrnh4JqFD47tiyZXF4NR+6FKOi/H0h9uySNNlpsqQAsiIvfyi6eIYjtIYqTG04OTF1ZdPhuCtC69d20PM7qPRAVfyuDK90sw1mPHMppz+kRhyi+pWBbiS0YcEbUjU5iqUMRy/0Zd3VzgRFw+pfyQHwhf8rlZsvtQ8G885V/Ucvg27XBMAvHjSDrp+syTOIt6u6T1IfX+3VuBQqvdtzz7O6OF+9xE6RleHAFf7YxZ5Dvn0lgs0p7ngaTUuNOaeeODiuWqH155RvlcKZQOuBDjVPA9L9mqR6nNfPdMDF+EPUDLgyqoTXSHl/I4B5GL3Yhlnl2zl8lpmzHUk/JOWEG1rYTA+eoSOy0jAxfK+IxSSypLO4MYKgaghHSv1souVEfJkxYcZAEMott359fdt1DHMkXcAHr4oBLg22r7l6F/0dxc4ItmT3D2urHkVGScDrm4uSPeeLQcIy9Gydq0a/OkpOkly6l28qGyY7TcuW6Y/CD8zcAf1X2NbX+BUVTLgKqNsBlzDdJLoV18PsQ5dMo65a73+x8cU9nzIwcluGQO4Fplb1W2bDnCl5793v32CenLobqUBrimeWfB6Q5IAAC+4bOPS7SuhzeCKJVc147n+zefx5976QrvqWEvMJZ4au2jge04Yc0GRxkjl1mz+nqK82snQV2fUErDh4MYBzmUCll7Q7XX4DqKUNYRoREaI6ZVm1jfjmZ128v4x5BbVjZEJX4emB5tJn1DMUPMrPPolL3hXOBEXzekDQiM+KRURnqlk8yU2RIOLJ82SOIt0DyVx5Pam+XtnAK6cV1uHy9D8eTqJhe+lA9bg0zMu0Nw8VxDz2kyMRuCEJDmgSTuXt4/EgxS80PPp0UN/RCnbq0Wqz3318OIGegkJPTE3lEYEbnzgisuIj7EBXHtFqq9Szr7uBrgSoO/TXSm2bC0MxkGHqAEfPUKRbUsht5oVcCXbxgyVYNudlxzcU98H7BAlFE5BKrtdoV4GXNO5KNFdXcXD1UUl8x5FHzcGf2qyBmPrVUiPwakLzl1Vlq4KuJZNswy4hikq0Ru+HrgPUEX6tsd884V/6LAhW44Zo4adcZZITDLgKiITXwmIb0whw4eyfkq/NkoEJhbQoeC/OBSuGH18cBmh8V2x5GJoUkVdkxaui0gjAa7SGKkxdJLIi6s/eG3ZCdgIzOPCHUgv6Byo4wOxY9bvqkuAhM9T04xn9uWpexUdrkP72P3pmoAPcA3FDLXjTAF8QgxKVzgRHw9NYKd0wnRyhzZfJCEazCmjvfnklH4rg99Vk+ab31uiPrHsx+rZAdtrz0xub5q/dwbgynm1xeggAk98bVyguclT878JCJYmnywLcCXdPHLWJeqNv/2tVK8W6UUqRHPQiBKKQHaaHXDFGmI/EHKXAdceTzm/uxvgSmDo01uPVT/d8cgoVen9yLLZe4We1ZM3C5wj4CTRrIAred3h3Mf5j2LbnZce3k8htBU+kMCDnz60xoZsiGJEg1Y272XcOeE6E6tallT+QuNL75ypa5Dorq4MuIJu+HCBDxpUYsCZVLqb7Sh8GsIEIlxglUVqJ1Q5h2boOwOuYS5J9IavB87GKtK3PSbZ+qazBSd/GXDlKCT8PRZwpSyoeJ6EZ0rSw08iMHQBROzQwf8+NfxFzchKj2fI5935anDFofFdseSE5KusWjMBrtIYqTHEksiLqz8TnEP260HHn6BeuuB8JQm+HgN2mGPHXmBj6NCu7maZ14oS8Tl7tM/IbsYzm/WpscnD+BqWAcD5ANdQzFDy2AQ/cYFEIrkRX52hn0Xg0mWGEwkCrg2QebV0phhxLyk+oSREA82D6jYr4Hr99b9S//bXn+nXFgAU7CLZ09wZJv1dsm84rzbJfGkcyUV6+ayZCi9BRlw0S3uz+gBXmteLfUepW3Zpi5Hs03NlAa740o4v7tucd4HauOzPOpZ6WV4t0otUiOakU0GHDT37qP/c/ZQqtnChPl3nTwjYiD2vuMuAa/Ip53d3A1wplJVPd4WEwkdfAnHpWT15ilGOAyngZfbP8T9UV/obtwHIxux/6AQ14LBWPW/bnZcdO0LbevSShc62FX22UTft2vWSZUrkQ/rSgPrieM3xiftdKn/c2qqcp0R3dXXAFTbDqu/foN56c5Nqee1V/fGCbAiOx2X8Tsn/uFCBZYwltRPKGKuZ+8iAa5h7Er3h64HTZ0X6do0Ze5fPgGtJOzcWcF1x5eVq04q2DMvcZdS8HHJTJi831OMSNhGwRnEfiwhsh1hy3ETr8HszAa7SGKkxZEtWMC0trXF9//SkHg4xv/C1VmJ0x4AdPiACf6/KwxV905dnJI6CFwsV20MtmX4BJvkSV8Tw1Qe4hmKGUkI2xF9dPe/7rcn1TjxZrVl4iwaTzHAiGXBt5Yb0QKVLKT1rNelnPj+3wf0YnldZd97cRerw5xZ5QTrpnpYAVL4zhttrJi84rzbpfEFTCeBKr0Cwd+AZ7wNc6Tx9bNge6hfbHeJkmeSsd9UJrYnCvQw95VT1xl/+or3Wy/JqkV6kQvMjzzoQ5PFh79ZxwButlAW4kkzZ6+NsKxc9uD0hGSNmL3B2plQf1pO3BIZyyTxj6EuvYMh+ppiuD4z6gPrdyPc3rYfrhkf/oNYsuKldQizb7oS8tNO1zz6joP9iQzbUUwaqGitWD9M8UvZ6zBoy4Po8S65Y3enjne9jR2z/tg3BLqCECjQmOXaV0KW3C6mdUOUcmqHvDLiGuRS7r8zeOL1bpG/XrGPtoQy4lrRDYwFXAl2u3et0tWmLnqV6uGJJAFDglYPizSjb0qJWXNUa823gkRMVkggVFdhGe3LMAa7mU0w8eUR9zovTtWl94GAM2CKNkRojskUVDIF0iGOGjHzLBo3TnpChknLBc11SY70KYuhCwAg9m6O2todaUfq55uRKXBEzd9T1Aa6+mKE1b0149V40qxbQ/21bD9LAKz64XDXuxNo0MuDaSgrpgUoAoAtwlWSrhb5e/cP5CnG/KNRDrEwUqb/wmjvUh174jfrtyPFqyajxHbqS7mnuIigBZH3rMHnBebVJ50t6B7om1IY8RQZPmaoQ+9kHuK69607tMfbLbQ9Uj2yzt3MpVQCu5L0+ePIU7a0O+pTl1SK9SIXoR/HsQJCf7HSMQizMRisZcG3jSDPpfwJDfborxVahc5S8PF+743a1/oH7tfc/5VzgbGXbpuHq+4Adrp8YG4X2Ye9x43QMdxTb7rQB141/XqpW3fBd9dSQXdXPty8/iWij6QFzPq7zyuZT6D5Q1dq4c1Yybhl9pOwts01X93A112rbEBIeFa1DtidelOBlSZVFaidUOYdm6DsDrmEuxZxndk8xZ2wZsiK9H9JYGXAtg+pKqVjA1QRMTIOqTIHhhMH0bt3m/K+oLXpuWRhwrT29vHCmfrLc2YUDXM2nmJgrAMZVvYeoULbbGMBVArYQjaQxUmNoWkR5YRy6yFPCE4kXSQzYYRu3EmMsZv3eukYoDSSaIc9D20OtKP1c47sSV8SuyQe4oh/Xvqd1UaIwEwBBG3xwmfn8DrVpNNOFO5Z2vvouunE6lPoiwNWM8Ue/SbLVkicCtRl+zrmq5/Btyloa289t3/ix+sBLS7xAoXRPc5e4sgBXzqtNOl86eznAlWKh0YdJyAU+lG43e3a7/bZ63o36VQDi4CIerqtUAbjiY9i6X/6vGnjU0er1Rx7RwH1ZXi3SixSnKyHj/1i+Xi3Y5XiFBDyNVjLg2saRZtL/9JGDwNAYuQrJLPY4bOKRF1+qCCxBpm9k/Ob0HM0hBKLa86wH4FoL+zV8G4UzRtu8l3xdf3Sl2Pw24Crx2o+heTPVlQCudIb4bNcq1iuVv9DYZfTB9c+tvUrA1cUXbj74PRSSpYgTiG1DSOZStI6NMxTtL4XfHKZR5Zwase8MuIa5wtmRodYSWSvSvz229H5I7TLgWtKObEbAlcIa0CXSddiEjEIX6Qg4GDrtDB3OoLMLNgQud9vOvtx5kJpPMQG6Yf6UidY39xjAVQK2YBwyhEPJVlJpWUTB2ImW8BQUT0JTDt5Y+Spi3EhoRfJvhhWwPdSK0M6eA4E6rsQVkvmadQjwgYe8PUfXIUDAubnXqR6AvWFnfUF9+cfLa0M004U7lnau+mbW+11mXVirIj1QaZ+4AFczWy1i5tphBczg673esYMG7ACc9Ru/XxlLE/Vx9xXz1R6vPFbz4IrR+/Y+DRk9ZQGuEq+2GKCQA1wJ4MUrkH4fOlCDFIjXC1kxZYReBHCJBUVMsSqFdJEZm3HDg7/XAEpZXi0xdOTWJTGIuT6q+r3ZAdeUUB2xbaT6sCoeufqls+2udxyhlg7eOWpoDnBFZ3ghRjkXFu78SfVCv9FNC7hiPRpI7tVLIcEe/Rv/T4nsbMCVdEuKB3EUMxqwshRwxdRjwPWiSy0DLC2jj9R7ALXrToCraUPADq9HyYBrPagcN0YGXMP0Sr1zx9iWqWPYM4+1hzLgGrdXvLWbDXA1Qw7gCz6+5KNwQssJKpJ14GAZdPwk1Wfv95RE3bRuzOyquBi7vlyaTzHfamnR8a245AsxgGs7sAUJmjyFAJuUTLscdTiehdoTEEx16MKRamjFyFfVgCvRHM8Gh51+pn5Wb3uoFaGdTSMCdVyJKzgemr/T3nUlaDIvUGYoETN+K2JQosDTdtPLL6uhnz1Fr11C79gDJmZdnVnXzHr/rq99pTYV6XpJluhSasvNiitm69AtdsxgDERhLPCBqs/7x2uv8j577qUGTZpcN5L84vIb1W4rn1TkwWUPHNoHnQK4bn66H/JqiwEKOcB147Jl+uktPMT7H3KoeuXaq3VMw32nn9UhvAAXkiaVqSEekPwhHAXO3zLnIKUj1sXpS07/p9KmjHYZcG2joo+PZcQfL4NXZh90Zv9o3LF6T8YUKeBKMd9veNdn9IcWKVgVA8KF6kp/k6ydbAF6ReF6bWeee/Rx674xB+sY392pxACupv5rZD1H/JPKcCq/ubMA/XYnwNW0IRCaqB4lA671oHLcGBlwDdNLojdcPcTo3NQx7HGl90NqlwHXuL3ird2IgKv3eX9Li3rl2mt0VmM7qRYntJyg4lkjnjcO+PBhqv+Ew0uiblo3ZnbVPS461wm4mk8x39r4hoKHI/clPwZwxczpkhJ6JkzAbyj2XxoV+Esw1y8Z6Kgn8dySgjOucX0XC07uuDU4f0cM46vnqE3LX6rtA9tDraxxaV+hP1fiipj5Y764AMLTBgC4PcfaIWCESpAcDN0ZcDWz3gNEoyKhG+raHpc2T9rFDP7iue28XOk3eLT2O+hgHdaEkhjGyEWRur/7+jXq7Wv/rnygRZE9bc4rdMnj9prJC4lXmxQopDmFxqckOvhYgXMNIA+86Q4677M1wHWb8y4QhaQpwiffHCmkBeaHc50LixMzBykdTcDB1z9nX8TMq+y6GXBto6iP552R+IXjM3mf3rTrJJ3UM6ZIAVey4b615zT9MUNaGhFwrb122fyKggNcqX5KyAYpnZqpHvE05B3eyHqOaJ0BV7fUVRVSwLQhkHyzHiUDrvWgctwYGXAN04u7B5RhW6aOYY8tvR9Suwy4xu0Vb+1GBFx9z/vN2K3Dv3C2vtxT4QwFTlBf/+Nj2nOu3h5aLsaQdyl5IrkOUtPb8K3XN6j1i3+jMyiHns3HAq62geuaKwF9KZcGToQ5nnHtaf6oR8/OQm2KgDM+Y7boGnzzbZdc7tLL1Yvnt8Y1M5/XcfSR/G4Crq7EFZI+qI6dod2mTYe4wWa82suu9A7VnQFXk6YHfOXUGo3spHo+4hHgaiZVaVfXSFBoe7lSGAsK90AfyszYwjHykVL3wVlXqzHrntexqwHW2aXInjb7KgK41j4gTp+hXv3xj3TohZBXmxQolACuavMe6tGnjxpwxMcVXnIgKdYRX/xUDXAdeuo0UUiaFP5QG9+a6COMDlfR0sKGxYmZg5SO6JPT05x9ETOvsutmwLWNoj4+dkbiF47P9HqAvE+5+rY+8tU3L1OpwEUjAq5k/8NGH/hvE2vJdX0hBSjmfIoHcQwvmqlu1WBlM9HCN1fuLEC7RvNwdZ1Pvj0sWZ9tA+J+ARsCiWvrUVL1VsrcYuyElP67SpsMuIY5Gb2vNncXY1umjmHPPPbFTwZcS9rFjQi4+p730/MoM54jkYETWk5Q4V2DRFRbjhmjhp3R5ilWEpmjujGzqx785ZOcHq7mU0yEIABgHEp44rtUmoCaPUnTwPU9E67yYOR4xhHVjOPa1QBXrN2M5QpwGaVKwNWVuILjgfk78QMfBfBxwOavHTfY/MAyYvoM71DdGXA1s95/+NzP1GiEp+Pwfh3+pfMUEsf5iu0F5Npz7bxcv3RerSt6EjvkxJNV7513UQQgwGMS4S7qUZZO/5oa+MZrygda1MOY5vQUMmVDp4NO6+77XwWQPPSBSjpnEeCqlAYm8IEGnsjrlzygFo/eX33i80fVAFfodklImiL8yCD7WAAAIABJREFU9K3J/HCE/rmwODFzkNLRdzaaY3H2Rcy8yq6bAdc2ivp43hmJXzg+06UH8cyRyC6mhHROVwVcyf6AowXAn00rXlYv9h2lbtnlOE060MRcO3kQl5WEL4Y/uW7zUoA7z7GyEOAaOk+k54hkDtz5FAu4hsITxXrEFeV+lfdKe24xdkLRdTVz+wy4hrkXu2epN6lOkNipUvmKffGTAVcpZZl6jQi4up73mwlatvnqhbXYrVKh5TaD2X+9vuL5WGNmVz38S1OcgCt5tiE2X8vateqN5/6m5r9zslq5lR9ccdEgBLiaBu6IC6Z3SJqD+Vd5MHI847aAGce1KwKudmIw0KNKwJX4bSau4Hhg/m4nsbD5a8YN3nLbMRqkQnF9YPEZmz6ZqbfBGEOXInXNrPf/dnbrxROFwNChp5yqeu041jsEAa7kBeSkn+lpbIR7IO92gOG4BNMFd/jZ56ieI0YWWZa47bKvzlT931yrrtnrTGcG+XoY05yeog8JkON//vZ+HRM35NUWO2dufAJ837b1IJ2UCt7MU6dNqOlueL5KQtKImeKoKAGI0IwLixMzhxg6cjSMMYpj5lhG3Qy4tlHRx8fOSPzC8baI7STZT4iFnjqGD6xxrSlUV/obRyv6ndaDfyNp5nUjJ6r1Pfvpn23AlT5Ip3gQS+eT63U9CnBnAVbse74fuk+52vmoJ5mDzwamvzcr4Nqyfr1a/rUZqopEzJz+4mja9aRdvqIMuIZpFbtnqbcY2zJ1DHvmsS9+MuAq3yfBmo0IuLqe95sJWoZOO6PDmjihlQhqo4AyJjB19BeOdR7u9BQT2cEBLOIifd0ep+pDKuYQ5wwE04uy7z77dug61aCXiK+EZ1w/SBiz7KXX1U92OoarGnxWKpWvUBwldgKxFVpa1Or58/QTZZStdt9DXdrzkNrlI7Y7V31bPrzxlQWDUdzhX2x3iHps2B7OeZIXO3UHsHDIiSd1+MDiM4y6G+BqxmCFrqAiTQJIT/KDgKvlTa31gCPcgxTkFYiKuAqnf2JAN/GgVkVOT8Gr9LXbb9Meptir0NUhr7bYOXPjE+BL0wavzzxpfA2M6XfAB0UhaVLpg3ahOZJOQT0uLE7MHGLoyNGQ0/8x8yq7bgZc2yjq42NnJH7h+MzprlD77gq4anvnicd17PrB/z5VnXfnqzUy2YBrEQ9ijnf5965LAe4swMqbGXD1nceN4uEKGwm25HMDthPd24pKYoydUHSsZm6fAdcw9yR6I3THlspG6jhm/7EvfjLgKuUOU68RAVfX834zQcvAo47usCruQiQR0kYBXM3sqpPO+JjzcKenmFv03FK9telN0ddAFw04wNX3nBgMMD0Sr9r55JIkkr88xQ7EyQb1F5IRrg9qW1fA1SKE5Gl9Ku1ofb74ypJ+KaP8nTt8TC0bNE43sWkOuV79g3naYxsA8uDJU3S9kDEoWXej7G0JnWLqUBxV8lqktqRD4L3Y/8CDvF0S4GpmsXZVJj2AUAHDTj9Tvf7UUwresWaSLPKWBc/Au6oLvUpA9m3M31XqYUxzZwtkeeXcazVIgP9GCXnch/R0zBqpLgG+9G/Euz3v3/eoJUWkhFVcSJoi/AzRiDxw0X+Zc4jhPcdDTv8XoU3Rto0OuIZ0N+n2WLn28cPHx85I/MLxtTsBri5+cXuOo58tO+iPQFY4ZUDn1stLTjLXXKc5KCCRywy4VsfLtb+4RwEQenjEe9WvR3+wuoE29xxjJ1Q+mQYeIAOuYeZI9Iarh1jbMnUcc+zYFz8ZcC1pYzYi4Nruef+FM/VTdjtBi718TmglQtoooIwZVxFPP32Hu/m86umtx6qf7nhkUCpSAFeXJxsNYsbcvPjND5QkkW3dSHgmGZSTDeqjKwOu3KXXR0cbkJd6Trr6c2WUl/LYN38pwN0oe1sirzF1zKz3J57a6t2MQgcqwFaArr5ix0D18gPJs66eo+BZbxYz3APpaDu5Vsx6YupSyBBJZvsqjUVOhhFje/lF03XcQfw3Sj0BVwJ8ibZ4CTHrU2NbveOfeLxGci4kTQxv7LohGpkeuGXOIeYixfFQeoYUoVFq22YAXLG2GH6E6uO3WMDVTB7X2SGjiM9VAa4U6mX4OefqOO+cvnHJnckrTvZDdem3egGupNPwCgMfCevlJZe6d3O7xqMAdxa49I8t57G6Lua8dFGM218SO7lRPFxpD5uOGVVKSVFeVTm3Ruq7Shu6kdaZOheJ3pDu3dAcUscx+4x98ZMB11SpsNqlAK5v9thSfWvPabqnkEFlDhUrJHbGcjtBi738GKPQR7pGAWXM7Kp4+uk7LIlGWM8vtz1QZ5/mik9phvhDdKFYjRgDnogrvjFH//+Qk05R0x/uww0d/XuszPgG4GSD2nUlwJX2JhlRZQGurvjKUsY+dtHlaviGl9vFr5TyOAOubio/cPFctcNrz+is99AVVOhZVp+936MGHT/JyyICXCWxf03vY3Roh3sgr9r+Ew5XAz58mFQskutRmJnn+4/R648xUqQ6QTI5iQybuhp91hNwJcAX427o2Uf95+6n6HObPElojVxIGgktfHVCNDI9cMucQ8xFiuNhmfJShI6uthlwbaNKiI9FwuGUzTP0VxXgSh/hBk48Sr12x+166pIY9uYapXY92RnUlvP8c41RhLb26xbSafTyq15eckXWkNs2FgW4swCz5eQ85uyR6HSOQtwHqGYCXMlW+v5uU9Wa3oO4pRf+vSivCk+gSTrIgGuYURK94eoh1rZMHcccO/bFTwZcS9qkMYCrz6MIAiARmhhBMb0nBxz+EYXYjgimbYJ+PiMv9QBrFMCVnvn6sqsSHU3PoFDW65CRa3swumiHp1nwkkKSgqGfO7U1Qc635+qQAvgbkuSce+sLJUmk7PIUM5hENu2Lg90/14fvghIj8zFrilHctD9T5mLLhyu+snTelOAIH2vw0YajudlvUcCVjLhRRtIn6bwbuR7pCuz/L/3He2pTrcW83nGsQuIsX7Ev/SkyQn2TVy3AVoCuVRdKHJji3c/t55i5S2hmx1GtJ+CKtRCfHx/2bh0nFXMmUJ7WGgvKlEUj0wO3zDnEXKQ4HpYpLzF0k9RtZMDVBsRizy3f+kP88PGySDgcCR9i61QFuFL4lx79+mmbGUmlvrN7XMinZgVcbZ1WLy+5WN7n+o1LAe4swMwz4FoN/whjqGcokBg7oZpVN0evGXAN80miN2LsH99oqeO0629zDg68upO8+MmAa0l7NAZwpZid9jOdKgBXGstcJjJfA9yzi+QyJBHSRgFcn7jwEjVk4ypvJmtai0kj6UXVpzRD9IFn28r//LbatOLlDrQnAFzCg1iRlfBM0mfM3FIP3+4CuLriK0t4QKDPpi166oRBVKQ8Lgq4rrhits4Ov815FyjEIe0q5U8Xfl0N2rhG64qvTtmttiwkZgLI3HPYMDX8S+d5l1sG4Eq82fDI/ylkv8RzToQVqLrQeE8O3U0hhm2oVGksSmTY1NUv9h2lbtnFTx9XfykAk0kP4jOSB+L8xhiUDZjqSc+QFL4Gz5fNIRfQb5lziNHlHA9jzpAU+hRpkwHX9tTz8bJIOJwi/PG1rQpwJdCCxpW+fjLn2ayAq63T6uUlV4V85D47hwLcWYBZZcC1Gt7QxyLJR/SyZhBjJ5Q1ZjP2U6UN3Yz0sOcs0Ruudcbalqnj2GOTE9LIWZeoLXr1CrIgA64lSWgM4Lrh0T+oNQtuUpILrmt6sYJCT+vRF2UlhXelXSQCKxmbBBCIP5D/zirkCejLZG2uZdX3rldvvblJXTZ4omi6KYArOrafE+NvdlIj0QQiKkl4JulOIh/UT+rh210A13bxlS+aJSG/rkNJ3uwERxIeh7ywJU+lMP7K67+t4BGJDzb4cNNViq0rTHriQo+DFAeqr5QJuJLHqakXqqQzedQ+OGJftXj0/sGhqjQWJTKMyZGu/taAQ7XXma9UAbhi7Jb1/1RXbnOMatmiRy0UEIFQSGIHb7AqS4hOSJy17MV/lpqVOEaXczyMOUOqpKHErqIPINwzU+qL80JNWbvrPIzhB+YW4knKB4gi4XCq4GlVgCvmSvsaYV+uGvhRhQ+dMaVZAVdz7fjwd/G/wudCDE1y3e5BAe4sABUy4FqNLFA4lJSPRKkzij2XUsdp9nZV2tDNThvOXgmtL9a+kugnCT1fufZqhZeQcMiBY06oZMBVQlFBnRjAdd2vfqmTV/125Hi1ZFRbvEDBMLpKGYLi8nSTCKxkbHpyNuzzX1DI3NxZhTPEYy/k5jpSAVeOFhIecH3Yv0t4JukzZm6ph293AVxB7xRPcCRbQliQF/qNVgt3/mSNbRIelwG4UgxoPK/HJbSrlBBgKvmCWSbgKg1jUBbtKWas5Dyq0liUyLC5Zk4fxer3mPF9e4mbUxk84+ZZ9hxidHm951YGPakPl2zjbxlwbU/lIuFwyuQX9cXZeaExOXmN0TeuccoCXMnud8lizBp8tKjiY0EVvM59Ng8FJHKZAddq+EkJ/6Qh8sqYRYydUMZ4zdpHlTZ0s9IkhK1I1xRr90r0k2TsmDtxBlwlFBXUiQFcKQ4dYsAhFlxsKUNQqgRc8RwWz1QHT5mqtnpX/Ppi6eGq/9amN9VLF5yvbE9AbmNLN20VgKt07Fj6lCEvGDNmfqmHbyMDrr6LOccP32UmBXD1xduU8Dh0qZJ6uNKX88GTp2jP7K5QyNvY1BUmPV+55hsKISBCYRSKAq4mgEdPWX2hX8qmOT7+4SMgwgng1UUMQBGjE7h5S2Q4BgDJgCtHcdnvMbqc42GZ8iKbvbxWBlzb08rHyyLhcOTckNfMgOsYObE8NTPgWpiEuQOLAtxZ4LpT2PZ/zNnjYoB0DtyHkZh7ietuTXNLsfljBYvCLiH29FU7x8Wcjh2Lu0/H3huLjN8sbTPgGuaUZM+6eoi1LVPHsceOCbGUAdeSdmkM4EpP/G/f6Sj17IDto2dQhqBUCbiuW3S3ztw88MiJqt8BH4xeXxkNCLRAdkbEn5IextJNmwHXNKXJ0TfGsClDTlIVd8weLBNwpdhMlLSH5i+ZTxmAK4FziC2Kp4ZdobiSGJr0xDPyjcuW6aRZPq/eMgFXAoARIxcgb9WFQPS73nGEWjp45+BwVRqLEhk2JyfVJdI2MeNnD1f3BziOhhzPqpb1UP8ZcG1PHR8vU8PhVMXbDLhmwLUq2cr9plOAOwtcYFwGXNPpTS3NRNkXv/mB4h0KeygKjguHafpqVdrQTU+cAi+4Y21LiX6S0JNeCA444uOq/4EHBZtkwFVCUUGdGMCVstXPf+dktXKrcMwHKVAomGK7KlUCrhQTEGArQNfOKPT0+vn+Y9SPxh3rnEKsB5TZSUhppm7kWIUhpWvqfOz+Y+aXevhmwDXMVV84EgmPSwFc71mk1t27SPWfcLga8OHDpCLY0PXoCb+pK0x6Srx6ywRcQSzdX48eatSll1dOO3oSAz0JGnDFpE2MTojpl6vruqzZbWL1u2QP0RgZcM2Aa6wNkLJXXOdh7NkakuvQnELt6uGpJdEBNV2ZmCguZc9L54V6PnuGs+tdfEFfvr/HzMlVN3u4FqVgbi85f7k7RVcBXM29b665HnqTQmANOekUNf3h+uVQiT2XuuuOqcp+7ir0jDmTbXs8hgYp47j6J7wLYCtA11DJgGsMhwJ1YwBXUojX7XGq2vi23tEzKENQTMCV/lt6IeDGhzcYvMIQTgBhBTqj0NNreBDDk5gzcGM3bkhpcvTx0UNK/1h6ps6HM45C80g9fJsRcA09IQKNfJcZirM0/JxzVc/h24jYuvbndykkLfnFdoeox4a1PemX8LgMwJUOF4CtAF27QnGFaTDpSTQfeNTRqt/4/ZxLrgRwVUqNuuzKyklMidCk8b6qNBglcizV1RlwLUd0YnQ5x7+qzrgyVuoCUH0gl+tCXQVolQFXnrPZw5X/SMZRsQrZ5cbMv3dtCnBngW0bmzrV90FTevZTPekcuA8jMfeS0NzrAbjWxrj0cnXurS/UTchi7IS6TaoBB6rSfm7A5UZPSbJni2ATMbpBMvnX//SkgtNKn73fowYdPynYJAOuEooK6sQArlCIyHB8zV5nCnruWCVFIF0Cah4ioYuF3ZYbf9Mrr6gVV8zWCbOQOKszyutPPK5Wz5+nYxIiNqGrxF7IzT4y4BrmaurhG2PYVCVXElDA5n9oT/guM+Q5GQLy7DVSG2RCR0b0mMOjDMAVsZkRoxnhBBBWoCsUWpOpK0x+kldx/0MnqAGHuXVJMwOu0NXQ2Te86zM65jVXqjQYubPFnBu3T2P1e8rYLpCOo1/R37l5cnSJHT9Gl9d7brFrCdV3yXUGXN0UqwdwIOVtBlxbAVfuw2+InhlwlUpbrielAHcWkMy67lVdFXAlZyv9cqlHDykpo+qZurlsW0B6fsbYaVGL6wKVq7SfuwB5kpLCp8i5RD9J6BmT5DgDrhKKCupIAdeW9evV8q/NCCZz4oYrQ1Cq9HBVLS3qxfPPVT369FEjLprFLaeS3ynW5R+G76nuG3Owc4zYC7nLMAgZDbELS1EakjHKkBfXOqs4fENfmstaB0czCR/KAFxJRvvsuZcaNGkyNy39O8UTtZ9/S2hTBuBK3qBImIXEWV2hkNfugyP2VYtH76+XZNKT+NT3fe9XWx/zCeeSmxlwpUvAtXudrjZt0ZNlaWiPso2ZChI5pi64fRqr31PGzoBre4ZyNOR4VlR+irRvVMDVplmZch3iR4iXGXCVSVqMruQu4j7w3xyD23+uWReVLxklcq3uRgGJLPpkr6sCrvRxO5SAtaicZMC1KAWrbc/p+WpHb/zeJXrDXkWqXZkylj32v15do3CH6jlsmBr+pfOCBM6Aa0nyJwVcyftzed8RasEuJySNXlRI7MOMwFep0ErGp0s8AFcAr/UuvliX5jxiLy6+thKDVbJ+Kf0lfXHrjO0D9WPm55MRro/uBLhSsqYe/QeoERdMF33xfuWabyhkiba9ESV7sgzANeZrXoqMdUYbCnr+25Hj1ZJR4/UUTHrWQOZAiJRmBlxjPcRiQIRYfkrkmPqU6hJzDqkAk8/Ay4Bre8pw/ON4FisvZdZvVsCVo2mIJ6n7IQOuMsmL0ZXcRTwDrjKa51qNQQHuLHDdKez9knqPIApI58DtU9/voTuk6zcK3zT87HNUzxEjS2fUG88+o1Z+e67q0a+fGnHhzKg7W9HJFOVV0fGbpT2n55tlHVXNU7JnffZ47JxSxnKNAXtoi1691MhZlwSnkAHXWA556ksBV7q8PzdgO/WTnY5JGr2okNQDcKXEYFUdLBzhCET55bYHqke22dtZPQOuHBXb/85d7MzaqYdvdwJcQa8VV16uNq14WT/PxzN9rtCHjG/tOU292WPLWnWJTigDcCWQGMYi9nZXKGvvulPhAw1CjyCsAIpJT0rA1+sdO6ihp05zLjkDruVIgkSOaSROH8Xq95SxM+Danu8cDTmelSNF6b24Lvy+OYd4Hyt7vhm7QLZYmasCcE2JP57OlXDL2A9GEjvFNWKK7HJAjm8urrEy4FqVBOV+q6AAdxZgzO7m4UoJSoeecqrqtePY0sn+2s/uUOsX/0bhNdbFb36g9P5DHabe+eo6yQYYLAOuYSZI9IbdQ8rZbN/ziogG3csBuAJ49ZUMuBahstFWCri+/sfH1Oqb5gdji3JTShFIs08TcE0RVMn4WCPWOuTEk1XvnXfhllT676/dfptav+SBdiCKPUjsxUVqHEvoU5ZBLyFc6nyKKLXUwzcWcCXvbAkdpHWke8Kcq/RSa9ej5+r6OcIXz2W9XHG5xLNvPP+OvTiWAbi+9cYb6qXpX1FvGzxY4VlUVygUF/eudxyhlg7eWS/J5FPLurVq+ayZwTWDLwDAAYSnHOT2R7B6epDFAhYxIEKsfMToKm6fpoBe0vF9Tx65OcXSw1Wfm2PZc4jR5fWeWxn0dOlRiY3UnQHXlPjjZfMK/dF5hNjTePWRUjiZpT5T9lWMruQu4hLAtcjZQ+tM0ZspdM9tujYFJPuquwGupDcRjgthucouBPwMOekUNf3h+r8szbqD5yin5/keunYNid4ogk3E3psl1H7l2qsVXn8ipADu8r6SAVcJNQV1pIArxQt8eMR71a9Hf1DQc8cqKQJp9pJiOMYKKX1pQ8xDfG2rd6GD7b/GTlTPDNzBOXwGXOO4EiM3MZf00IWXk7vOBlxDICbm7jMoa+tqaVErrrpcJy3ivFwpVozrcinRCb65+rxpfNKhAboePZQO/N8FCnkdmHFxbXrqJyM9t1QjL760w4rJ63dV7yHqB7u1xrWV8MOlk6ldBlx5weL0UYrxL+VbBlzdIWY4+nE847lebQ0bIPOBXK49HnsWSFYiBdm4vlLO4xAvU+KPc3NM+d2le2P74WSW+kuR3Qy4xnIj1+8qFJDsq+4GuNJrKs7WT5EByg+jc6cgnMCtL6R0U6hNis1VaMAmbJwB1zDTJHrDdXdKEYXYsXxjSD3XM+CawiVHGyngSk/dHxj1AfW7kWlAZFEhSTEczSXTJSA0D0lm75JI7+zGl1zIXkfqxg0pzVT+FOWLj56p87H7i5lfygXPvMRKQEAf6FFUrqTrtC/DEmPDVaedl2sg6DbFT32+/xgFcDAkyy4alAW4Sp9PFOVDvdpTXK2bdp2kVvTZRg/rAlzx91GXXdlhWhQ3ywwTE7vnsodrK1lj6MbtU8l+tJkpHT8DrhlwtWWlOwGu7eKPT59RL1XdYZzQmSidVOyel/bL2TMh3eOzf0J2Uao9xH0U5vRsDD1y3e5DAcm+6naA6z2L1Lp7F6n+Ew5XAz58WKnC8PqfnlQAfnqPG6fg4doZ+zbF5iqVCE3QWQZcw0yS6I1U3CbV3ufE6tWf/EjBmXLQ8ZNUn73f462eAVeOksLfpYDra3fcrtY/cH/wqTs3ZKxA2v0VVcQSwHXDo39QaxbcpONS4mtevQuBKPA4g+eZq4QuTNx8ywZci/IkNN+i8kJ9x8yxWQHXmDVKlDd3mdF9tLSoF88/V/+nC9CjccigwrN3PH83i4THZQGu0ucT3B5qlN8pc6yZiCwGcCVdh/iviAOLIuGHa19Ru+zhyksHt1dTjH8p3zLgmgHX7gy4YnfShzfuGR2/k9NrUE6Ep7ceq36645FJHcXu+ZhBqG9OV9lnRgZcY6ic6zYiBST7qrsBrvTCFWArQNcyy9pf3KPWLbpb9T/wIDXrtb3K7FrcV4rNJe68i1TMgGuYkRK9YfYgOVt9I8aO5euHHCkHHPFxvf98JQOuJW1iKeC65pYFasMj/6dCT925KRUVkiICSoYh+gjNg7y+6Gsbt6ayf6ekDnY2d3OcDLjGUT1GbjLg2kpbEeCqlJIAbGSsIQkcksGFZNnF2bIAV+nziTjp6rzaBBwgLi7i49qXX/w7xB/y5v/tyPFqyajxzvah1bn4IpGHsiiWY7i2UVJ6tsbspbL4RP1wc4zR05K5xejyes9NMv+YOjZARh+XXX10d8B19fx56vUnHldVxSOU8A22NGxq82OXpF3s2ek6yyXjZMBVQqVcpytSgDsLQvZxyFs75nyTzoHbp77fQwCjDazh36SvqnBEMvXxhU+4nYyqlrMMuPIUzoBrmEaSPUs9xOgCiQ3Hc89dg+7mAFsBuvpKBlxTKWy1kwKu5Hm5cOdPqhf6jU4aPUYgXQOUIaQc4FrLZj58GzX8nFbvvXoWAlGu2etM1bJFD+fQGXCN40iM3MRc0l2Xn9DTOVvZFt0P5vgxa7SpJzE2fHOtAWyIi9rDLa/0FW3x6P3VgyP2bTe8hAaxIJGvT+nziTjp6rzarkRk9tpDACjFq75nu0PV48PeXVuIhCe+S0cGXHl54PaqZD9K9jB3htbbgObkiqMLT9n2NWJ0eb3nFrsWrn4GXNsoxPHS9KgKXTI4mhf5nS46OA9xLqYUbp22vREzBgfkuGwf15mAv/nAf5fMxsyR+yhctj6JmVuu29wU4PZWiodrjDxKx+f2aVmAK3nkI2EWPlSVWejO+/3dpqo1vQeV2bW4rxSbS9x5F6lYb3ux2cjG7VlzPTG6wEWHmLFCdKTXpwgngLACvpIB15KkUQq4rphzpdq0/CWdURXJb1JKUSEpQ0g5wBXr0olmevVSI2ddkrLMQm0kXlsZcI0jcYzcxFzSXZeO7ga4mtlF4RXuKgR04tk6PHp8lzVX2xA9fXz18VD6fCJOujqndsu6tWr5rJlaF5tZrmMA19U3zVev//ExdftOR6lnB2xfW4hUT7suHRlw5eWB00cpxn8Kz+ptQHNz5OjCU7Z9jRhdXu+5xa6Fq58BVxnvUcuOGcjRtorf6SwyXxfEjsPJLPWXsq84IMd3hvvOa8k5Ll2Pb11F7OJY2uf6XZsCnCw2CuAKLvg+aIR+C9kYtl2Af1PM6V47jlVDTzm1VOZL7rylDujoLMXmqnpOjdZ/ve3FRls/Nx9OZ5jtU87kmHszN1f6XbqvM+AqpShTTwq4ErDyrT2nqTd7bJk0eoxAugYoQ0glgCuADAAaI6bPUD36D0haa2ojyeFTxLAMKc1Y/hTlB0ej2Pn4+ouZZ8wl3aUAqwJcObmNWaNNJ4mx4aMLeUn2fd/71dbHfMLJAnrKj4RZSJwVc3BILmqS9aCO9PkEJ5eN8Ds+fuEjGF4b4NUBlRjAdeXca9Ubz/1NzX/nZLVyq2HePqT7CmNnwJWXDm6vSvajROZdOiPWW5xfjbwGp885ushHaq0ZQ8d6zy12LVz9qgDXVJ74QIAYIM/HQ/ydm1eIn+2yYl80iyNtJb9T1m/XR0jpgJzMUj8crVzjxfCJu4hLASHpenzrKmIXS2me63UPCnCy2N0A19rLzxEj1fCzzylVCCR33lIHdHQWYytUPZdG7Z/T840673rNi9MZ5jxSzmSzfcxYofX/69U1Oqal308RAAAgAElEQVR9z2HDFGLa+0oGXEuSIingWoZSLCokZQgpB1yBrKtu+K7a+OelasiJJ6veO+9SEqVl3UjoXMSwzIBrmA+NCLiS3If2T5G9ITE2fGNTzOMe/fqpERfOdBKXklW5EsGlrIm7DJq/m/1Ln0/Idmrn1vIlXYkBXOkj2nV7nKo2vq13bUFSPZ09XNtkQEqzVLCI29++MyF0VnSGAZ2y31N3mkSvUd8c/zj6p86xrHa2TuRArqpBK9/4nO626VH0PPbRtzM/qmNOr/5oofrnQw/qJJJIJplSOJmV6BrfuDF84vQIJ4sS+8aeZ8yH7RTa5jbdmwLc3upugOtbb7yhXpr+FfW2wYPVNuddUKpwSO68pQ7o6CzGVqh6Lo3aP6fnG3Xe9ZoXpzPMeRS1J2PG4tYvedGdAVeOisLfM+DakVDktTfwyImq3wEfFFKynGqSwyd0ieZmEVKasZu4qNKImStXN/R7zDyLXvBiLgJSeksuJDFrlFxqJeugfmpZn885V/Ucvk0HVviAPVRMAWC4y6B5wTP7lz6fKCJr9WqLyzou7Yi9ihisVKSAK3l5AWgF4GqWWLk0x84errwEcHs1xfjPgGtHusfQkZN5jmc816utkQHX9vTl+NmZH9Ux09CrD6mkcGtEP6lyy52xvvPCZzf45uE7qzkaSOyT1LVzY+ffuz4FuL3V3QBXcFzbdj16qFHI11Bikdx5SxzO2VWMrVD1XBq1/wy4hjnD6QyzddGzKWYsTp4kd7YMuHJUFP6eAdeOhFq/5AH12u23qX7j91MDjzpaSMlyqkkOnwy4xtE6Rrk1GuBqzj0FnJRQSipPvvHJWwd7BXvGLiGZTlkTdxn0XeKkzyckNOvsOut+9UuFZ6l2DEAp4Erevs8N2E79ZKdj2i1Hepi7Lh0Ero+8+FK1Rc+00DMS2r616U310gXn6/A2CHMjKZzcSPrw1ZHSDO05fZRi/GfAtSNnYujI8Y/jWRHZKaNtBlzbU5HjZ2d+VMdMKQntTbtOUiv6dPxIKZEJbo0SXcPpM4nccxdx8zy2x8uAq4TTuU69KcDtrUYCXEO08e290Nlo72f6N9l2Iy6apXr06VMaSyR33tIG83QUYytUPZdG7Z/T840673rNi9MZ5jwk5yq3r8taVwZcy6KkoJ9mAVyLCihIQYcPtzEQ1xDxDXu9fXs1dNoZAiqWV0Vy+EgBMtesQkqTo4vdXxk8qYdSiZmnjwZcH6FLBckerVXiseq7LKXOL4bOIW8UVz/kbdlnz73UoEmTO1SpAnAN8SN0iZM8nyhvN1fX09qf36XW/fJ/1S+2O0Q9NmyP2kBSwJUydT884r3q16Pbe/FL9IDPw2jFlZerTSte1s/O8PysqkIxbAFWALSQlO4OuPouiT5dI6FpbJ2QbHE6toyxYnWbrbNj51Cv+hlwbU9pTod15kd1zHTFFbPVpldeqTwJbeqeitWVofoZcK2XFsjjlEUBTn90ZcDVvK9gnUQLivmPGK49R4wshdQUqsD10qqUAYSdZMCVJ1QGXMM04nSG2Tr1XKY+YsbiOJsBV45CJf7eiICrqeTLvPCEgBiTpC0bNqjlF03XX/HwNa+eJQOubdQuolRMGYpRbqmAZncGXCmgPhLMIdGcXRoNcMX8Rl12ZT23deljkVfxnTt8TC0bNK5d/6YM18I9fOk8HRidyur589TrTzyuuPa+ifsAV/LcGnbGWWrLMe0TpJVJBMwda8DasQZJiQURJH2mGECcPkox/n0f4aQf2Lg5xdAiVDcDrmVRsn0/zQS4xshakfM4ROnO/KiOeZFevnav09WmLXomCYXEPoqhtTmJWF2ZAdckFuZGDUoBbm91J8AVLAI9Vt80X73+x8dKzW1CYb5e7DtK3bLLcZ0mDSk2V6dNtpMGzoBrmPCczjBbp57LKfcNTlwy4MpRqMTfmwFwLSqcppCa3oUuYJfqSoSwRDbUumoGwLUsfnD0sxV8rEKLvTSQYeGaF7fmFMA1NB5+84FaKfOLAUFSvMBC+yUFcJV6sLrWFfqw0ln7mpP12N9Xfe96tXHZMvWjcceq5/u3BzbNfULA6uDJU9RWu7d5wtKF//u7TVVreg9qN7xkn/lkk4zyoaecqnrtODZ2WeL6FFLhwRH7qsWj9xe1S9EHoo6ZWMR2HxJdUrSNy4s+e7j6wzlwMs/xTConVdXLgGt7ynL87MyP6inhUHznHCdPqXIbqysz4MpxIv/eTBTg9EfVgGvK3YCzhc3fOYDRdZ5QGJatj/mE6vu+95fCTnodh1daeK3VWYWjR2fNq5HGzYBrmBuczjBbp57L1EfMWJwMSe7EOYYrR0Xh740GuNoXxaKCaR8yGXBtA2dCF3Cf+JTJD05EM+D6fAcSpXr8hGht95kBV04yO//3V675hnrzhX84n6Sa/KTQAf0PPEgNOOLjeuKhhFmSAz0kH+R5u/UnjlN999m3MkIhxjaeBSNhGBKHSUosiCDpU0Ivux9Oh6YY/z5jOGQkd4YBHTIUObrE8MN3YU3Rbeir7LnFroWrnwHX9hSSXEgkFw2O7im/p4RDcY0jWWOq3MbqynoCrtI9nLr2FJ7mNl2LAtze4gBX1/kTK49lnJXoQ+q4YdZznSf0kbv/oRPUgMMmlMJw5CFAv7/c9kD1yDZ7l9JnSicpNlfKOM3cpjPsxWaiF6czzLXE6gKbDjFjcTSU2EEZcOWoKPw9A67uZ68SIRSSOKpao3u4FlUUUcQwPMcwboySMevHzDkV0PQZNi5AxmXYuOgiNZSKAgIZcI2Vys6vTx6qSBiFxFFmMflJybF6jxunhpx0iq4WSpjlkld7taEL79p7Fql19y5SAycepfrtJ/M8TaEmefgu3PmT6oV+o0VdxIIIok43V4rVTaG+U4z/DLh2pGgMHTn+xZwhMXJTVt0MuLanJMdP1O4sGy8lHIpLTiRrTJXbWF2ZAdeydnLupxEowO2t7gi4bnj0D2rNgpv0h3R8UC+jrJ53o7ZHb9/pKPXsgO3L6DKpjxhbIWmALtAoA65hJnI6w2ydei5L7mexoiaxgzLgGktVT/0MuGbA1QfWuESmqKKIFVvTkI9VaLGXBsytGQBXG3wuypMyANeXZ1+sEMt1+Dnnqp7D22ddziEFYqWery+lKXmz6njUF85UqkcPFUqYJTnQQ4BrFV4QLmosnzVTtaxbq76z+8lqfc9+PMGsjzeiBhGVYnVTqOsU4z8Drh0pGkNHjn9FdWyEKCVVzYBre7Jx/ERtyUUjiRlMo5RwKK4uJWtMldtY2ykDrlVISu6zsyjA7a2uBrhy6wE93nj2GbXy23OV+fG+KH/o3hBjxxUdU6pLU3VnFfNrhD4z4BrmAqczzNZFZStmLE52JHZQBlwNKk6fPl09/fTT+i/HHXecmjhxIkfj2u/dFXDlgAW60CMJEJIB1aNInvpiHlKAjDtYYjwo0VdRJZFCw+4KuIZArVTvXR/9pfIUUvL0lHzgUUerfuP3qw1FCbV8WUhTAG60Ccmi+bvdv+RwSZHTereRAq6YF3nDwsMVxnIoYRanF0N6ALSmmFyQAchCFYUM/w09+6j/3L3Va1dSOLmR9CHdQ756Eh0aAxS6+MVdniRtitAi1DakQyS0iZlXDB05A7bsucWsQ1K3OwGuEl5w/ARNO+ssSAmHwtlyRfRNqG8JrdE+A66SXZrrNAsFOP0hOWOldnWKTRGzLyX3PG49WAvZ8nCogGNF0fLWG2+ol6Z/RfnuBkX7j2kfYyvE9NuV6mbANcxNTmdQa+neTbWjY2VOYgfFAq7z5s1TixYt0lPZZ5991Nlnn91hWpI6sWvh6gPv3GLp0qVvxS6IOr7jjjvUQw89pGbNmqWWLVumZsyYoRYsWMCNW/tdArhyoIl0MIlAkjDGfmGXzMF14fbNadUN31Ub/7y01IyM3BwlT31N4zZlA3NKs54XYo4etiEvkR+TJikylAIA0jw5EBD1fIaNTQsOcJWMKaEv1ZHQKkR/Atr67LmXGjRpcm1o+vvTW49VP93xyA5TSqE3B5yJANdLL9fens1aYgBXSnaARAdIeBBKmGXLg0kfAvpDsgmdCd3ZZ+/3qEHHT6qEvLQexG5FDFdp4eRG2o+rnlQ3SYytFOM/pNd9e5s7C4rQw9e2nudLDB05/kn4VgW9pH3GAK72uWqPUYZc+PZa7B6M4aG5Do6fqCu5aEjpH1MvJRxKqs5JlVuJPeCitw/ckdozEjqG+rLPK0l/uU6mQEgHuqjDAZSmjqX2sXuxjLMypIdDe8V1npDO3KJXLzVy1iWFhebN559Xr1x7tXqx7yh1yy7lhChInVTqOZM6XjO2K8MuaMZ1S+cssTnQV6weSD37pfOW2EEx+KSNQ06bNk2dcMIJ6oADDqhNSVJHOv+YeoUBV3i3AkEmr1b8+/DDD2+3uNCEJIArB5pIFywRyEYBXOlSP/DIiarfAR+ULrFQPclT36IHOac0yzjkCxHBamwe/BL5MY2b2EuDi7ZSY4m7SEpAD8llgRsnlfYSWoXoTx9l4A0+4oLpNTCTPF99QfF9fXLgtfR3u3/b2zOVXp3dLgZwJY/QHv36qRFfnaFePL/VO+Ebe5/lXYZNN4mRgDY0Vq8dx6qhp5xaCZmIhz/Z6Rj13IDtxGNUtXdCesOenJSOse1Cel2ieyTzEhM6ULGe50vsJaqecyuDlmYfrgsypyN9xj9nI0jmHrrox8haLA9pbhJboXbRqPPHN9JfRZ/RStYYQ+uQPHE8D9kPUr0rWY9PZovaxdz68u/diwKxZ4FL/lNsKNcedFFeuq9Dejh033CdJ6gfCh0WKyGEKzw2bA/1i+0OiW1eav3Uc6bUSTR4Z2XYBQ2+xELTK3p+xQwuHUvSZ9mAKzxXV61aVfNqxb9Rpk6dWpuOpI5k7rF1SgFcTYB1zpw5auzYseKwAhLAlQNNpIuWCEmjAK7IgI2nX1U+jbXpJnnqW9Sw5JRmCgAm5X9KPfPgl8gPjUHeeCED3TWfqtYvAT1CBhD9Jr28xNI6dGEyxw712wHMbGlRL8++RP3r1TXqpl0nqRV92sd2dcmyyT/fWBwNzN9tftrenrF0aoj6LS1B0NQlwyZv4GGFUgXgSsD7lqO3VcM+/4VKyEUGwjV7nalatpB7KXNyU2SyUt0kuSilGP8hvS7RPZJ5FaGPRIeUPYdYOsZessugR1l9uC7IGXANU7ezPr5JEqNK5EKic1L3lMQeMOcYqi/Vu5L1hOw5u33q2iW0z3W6NgVizwKX/BeVx9g5+O4zPq/z0H3DdZ6gvi90WIo0rL3rToV41j5njJQ+U9vE2gqp4zRzOw47aOa1lTH3oudXzBykY0n6rAJwxbgEsOIVPkKemmEFbBDWVUcy99g6DQ+4IjHJim/M0QlKfKCJdNHcAeICSso0mlyGn29Obzz3N7Vy7rWq19u3V0OnnSFdYnI9Tec5VyrEcf3+blPVmt6DvH0VOcg5pemjR5l8iCGSefBLlIz57Dn20oB5VbV+CegRMoBMwKIKXkhoxdHfBjPpCza8Xq8ad6KT7SmGjvQC5+Kn6e05/Oxz6hafOUbmubpEVySLgpeUXVw0Jd5s9a53K2TJRqkCcG3ZsEEtv2i6etvgwWqb8y7glpL0eypgESM3sRPj9gb1J9m7qXvCN4ZE90jmFUsTV33OBihjDFNX2v1JQEjXHOpFn9T1S/S32XeoPmcjSObo22uxezBlL4TOcXPunfXxLVV/SfS8xIaQ8g/1pHLPyZOkn6I6tIhdLKFJrtN9KBB7Trnkv6g8xs7Bd96WCbj6QoelSMbqeTcqhNG7faej1LMDtk/porQ2qedMaRNogo7KsAuaYJnJUyx6fsUMLB1L0mcGXCVU2lynaEiB/5t9iVr7uyXsiCu3Gqbmv7MtNiPbwFGBO0BMYzz2ApEyn5BhTsBBar+p7SR0LnKQc0rTxyOJwZy65lA7Uw4kSiYDrmlckOw3jv4EZtozCH3BTjF0Yi7trv7xYWPT8pfSCNVArWLCNNi84eJmpegYakMHeNWkCgHGMZePMubJ7Q0aQ6JHU/eEbwzf3ubOgjLoYvdRz/Mllo6cfVIFPcrsM0UvcpdxibxWuddieUhzkexH33lVJk9CfcXqL+leitE1vvlJ7AGzbUj2pHIp4RnG9MlkyplVL17ncZqLArFngWu/FJXH2DnE6GFubvZ66N/0gqlMbhYNrVLGXFLPmTLGbpY+OsNebBbaYJ5Fz6/YtUrH4/p13de22n0PNXjyFN20b9++asyYMVw3td8l4QIkdcQDRlQs7OGKicNdNzVpVsRcc9VMgUyBTIFMgUyBTIFMgUyBTIFMgUyBTIFMgUyBTIFMgUyBTIFMAbV48WJ13XXXqQULFmhquJJmSepUQcrCgCstaPXq1Xp+p512mjhhVhULyn1mCmQKZApkCmQKZApkCmQKZApkCmQKZApkCmQKZApkCmQKZAp0fQogl9RDDz2kFzphwgQdz3XZsmVqxowZaubMmWrcuHHKVadqypQCuFY9ydx/pkCmQKZApkCmQKZApkCmQKZApkCmQKZApkCmQKZApkCmQKZApkAzUCADrs3ApTzHTIFMgUyBTIFMgUyBTIFMgUyBTIFMgUyBTIFMgUyBTIFMgUyBpqBABlybgk15kpkCmQKZApkCmQKZApkCmQKZApkCmQKZApkCmQKZApkCmQKZAs1AgQy4NgOX8hwzBTIFMgUyBTIFMgUyBTIFMgUyBTIFMgUyBTIFMgUyBTIFMgWaggIZcG0KNuVJZgpkCmQKZApkCmQKZApkCmQKZApkCmQKZApkCmQKZApkCmQKNAMFOg1wveOOO9Tq1avV008/rek0duxYtdNOO6kDDjggmW4333yzOuGEE5LaYz4TJ04Ut0XGs+XLl6t+/fqpvffeW9yOKk6fPl3NmjUrut0jjzyi1q9fr0aMGKEzrYUK6o4ZM0YNHz5crVixQv33f/+3rj548GB2rfPmzSvEj8WLF9fmSGP37t1bHXrooXo+3LwfffRRXQVtdt11VxGNMc69996r1qxZo1544QW11VZbqW233Vbtv//+LK188wGfn3nmGZ3pLrZgPuBBTNsY/trzQdslS5aoU089NXaqCvxC2WWXXVj+oC7tU4xJvOL2L2h5//33J/MD9Fy6dGltjjS2RJ6xNnOuWa7kItLV5Yp0Ocn0okWLtP7g5JkoSPVJt+62224ifUP7YdWqVfoshByPGjVKpCN93MPeTD2TwGeUmPMsRm/Yc8aZixJz7qI+6QH8N2cvoO7zzz9fW5PJK+5cwNr+/ve/J/Mjy1Urx7NctZf8VLmnXmx6wu7duHGj6FzFfnjggQe0vkEZPXq03hucTYa62A9/+ctf1D/+8Q/1+uuv67b4X+z+NakBWuy3336i8W39gb0snXus3nDp129/+9tq/PjxUfoR/cTcFVAXhWx74q3Eds5y1ca17iBXMXeFZr0LYj8g2zj0G4rUJkPdjDFkjMFnJ2e5SsOu6nUXlN9Om6tmpwCuMFwef/xxte++++pLJgoMwAcffFC9+93vTgKM0MekSZPUggULvByAAl64cKH+HQDv0UcfXTOeuLYwfH72s5/pC/Hhhx+uAEiiDxifMDhDRufFF1+sDVSzAGhGe5QQ8Dpt2jQ1d+5cXQ90A40AIkrG/cxnPqPOP/98bbwB4CUAEmPDUA4Bc6AH5gcwAJdaCVBK65szZ44G0jHehz70IfXrX/9aH5ToC+WCCy7w8gi0AtgBOYBxP2TIEN2ub9++6swzzwwa5l/84hd1Pcwb61u5cqUGX0Gz448/Pgr4pAniknH33XcHeYT1wihA2WeffdSnP/1pPU9JW6z3iSee0O2wVtCK+HvGGWd4jXscGPPnz29Hx3/+8596H6F9iL9QmnfddVeND6Ab5BPjQ65C46Lt9773PS2TuLx9+ctf1vu4T58+ms7YBz6AGfTAPkLBWFhzzGUNewEyhYI9iP2Msf/4xz/qvkIfW7JcZblyKR3soxkzZtR0MeQIe3D33XfX/x/aC5D/iy66SMsk1Yfegu7jzjGMe+mll+p62AvQj9B30HU4G0lvx5oTOJdQpk6d6myKOc+ePVu9+OKLNf1MdSVtsV7omOOOO07rPMyX9uR5553n1c8AR37zm9+0mxOdB5wuIJ2B/U10I7sBHYbGRVus9eyzz9b6+MYbb9Rn0oYNGzSdzzrrLC84DnpAt2C94NP73vc+FuClBWa5+lBNBrNctd+KsMVQcNbi/IJtxX08px5w5uF/OOOxB3DuYh9hD+H8hXz7Csk/7COqT/oKZ3boLMb+veWWW/R8Bw0apIYOHartNOg62B1XXXVVrKrS9UELnOW+DyewN6699lptn9CHVbIvuLa0XowDWxi0QR/oCzSATvAVyCw5g1Ad8AvtYWOadwe7D9gaRxxxhLbdQDe6K4BP3LhoC56AF6R/cLagLcYP0TnLVRsnONloRrnqbndBnN333HOP3g84r0nPQe+cdNJJwQ8fGWNQWn9ljKGjhs9yJcOuOgtjSDIkmqRRpwCuAPOuueaaDpczAnBCRiMZFS76QsGEAFcYXQDeYAjhKz+MITI0OcAVbXH5fuqpp/TFDZc/GIl0cIfmjLYwVGE4UbnuuuvUaaedpv8Z8tIx50VzwPwJvCIw1kUPs63536Dz5z//+SCtqD7Wd9999+nLKQ6+gw8+mP3Cb/IXYB4uBzBuuXFNMA/rAX9wiQBAC0MU/fiABNDj9ttvdxqkZj8uOmHc2267zbllcZmAge0DxYn/AEhQ4MGJOcMggCdyCKyl9QLE+M53vqMNCgIPcCj89a9/9YLTNO5hhx2mtttuOz02vLEAghx11FFBLzcTCDbnAJAYRj7m4buMmG1tQJlAFR+tzPpUF2Nhb0i8zYi/BLrQhw5u3CxXWa5CF2sY8/j4RJfjmTNnagAERjsADZ/OMcE89I/6ACMAoGBP0xnhGhv7jMa1f6d+fB8QALjQBx67Le2n0JyffPJJ/fEKnp/Q7bjIQ+/QC4hQW+ikz372s+qb3/ymHpr2OvTzjjvu6P3oAVph/2PPQp+i/P73v9f/DyAz9GLDBOxsvQh7IPThxmxrA38cf6n+xz72sZq9QB8ROa88k79Zrlpf1mS5at2tBAZB5mEv4MMOLsY4B7nXMGj7wQ9+UNcjUIFsQNhaOPt99qQJ5mEeqD958mQ9J4Cal112mfeDiTmurXOoH59nPOYJkMRVoHtg14bmDHCY9DM+2gD0hH3CgWqkk/BCCh+JQV/IIH0oC4E25CQBMJgK7A/oGthboZdA5rxMvUj3m9DHNLOtvT6Ov1mu2iSsK8pVd7oLgpOmw5CJDcAGgA0TclTKGINSGWNwW/1ZrmTYVWdhDL67Wlf4e6cArqbAm0Qkr5AQaApvQlxUDzzwwA70h4IJtbVBVfL2gccLPF+lbe1+OLAW4/zwhz/UnjJTpkzRl3muDS3OB5rid64PGGB43oqLO76OkjePBCR20QoXcoCJMIBDhx34C+MdBcCDaeiGgF4bNDWBNM5b1AbVTOEggMI3Z5IDAOLwNDMLQMzQ4e6aF80FlwhpW7sfbr2YIwHF8GY99thj9XN7zhsX7UKgKTcuGT74+NC/f3919dVX1zywOZDY1Tf2PDzHAehjH/ou5VjrTTfdpAF1/PcVV1yhP1iAxhzgmuWqzUOb4293kyvILLzgcaGnL98EPEgAORM0NetzXn02WGvqHJxx0LGhvQCABB8PCbyk9gAxQ21d84J+pFcIIYA5BF5y68X8sE+hn8gbXdIG7YqMSx8mcQ7hIys+ytLHJA4kds0P/f3qV7/S/YReTWS5an3SmeWq4zXBBRQSreB9GfK6hswSMEugINk1EkCOwFoCXAmglYCX5Hlprwi2ZejjEtaGve/6gAQQMwQSu+YF/YgCezrkHRsCL7n1kt6Bh7uURkSXIuNC5wAshJMB1gkgHh+pJCBxlqs2yeyKctWd7oJ0vyXHLNtZh7v7ZowhYww+gM4E47NchV+FdwbG0BWAVd8aOgVwpWdR9BQZk6MnftxTTALHPve5z3V4hsUpYVyIMY7pvWc+sQwBrmZbGEV0GZZ8bSPiE/ADYA8GaGg8E3ClZwG2By89k/Ixl0AqMk7pOZQkHEGIlly8W/K8wLjwxMC86ekb/hYKKYBLAwADeLMC3CWwFmMClAu1pVAGaEOFnuhyIQVMQM+kpwSgwpwBFppP8gjUxjpC4DS1BTAOcJb64Dx6bUAZ8oS9A08SLjYwPbXD3GwPXgIUQnSm54Vobz5b4cIRhGgpiXcLWqHgUorLG8Ab7A1JSIEsV63xqbNctdeW5C1NewGXa5IrLqQAtSV9A31F3lrQRQg/4/NSpXOHQqDQrLCHsKe4kALQhyZ4SO05EBNzxkcS27uLwu1AX/uAXrMtvPdR8MGDwIAQ6ELzo3je2LOk533jmWuiD322By/Wi/iGoXAiqANe4vyjkCvQeyihcAQhWtrxWe0zOMtVK0WyXHW0zkJgH87IkLc3nb2QZegsnH+wiyQhBagtbBWyi+jjEkDTkMcn2TMUAoVWhX2MwoUUMMFDkyIc8Ekfaex9SmGc6KOrywY22+JjC8XWprWEPHqpP+zjW2+9Vf8TNAuBw9QGayK7yva0xG+hcATQj3jtZHoEU1gtLhxBlqs2KeiKckVh3rDK7nAXxD0SYZZwX6bwHrjb0NkaelWaMYaMMbjOBPwty1VruLEY7Io+mtYLY/Dxrtn/3imAK4hGCUNMAu65557sc/WiBIdBaz9foiQcXAIOV1sILTx2pDG46BKCJ6EcMMatlUIicPUouDrVkyTc4kBVyZioQ8/MKA4fFwvWTOpgJkOykwn4xgePcEhTwWU8lj/c2uzf7cQsprG+bt26oEy72uJvSP7F0cqcBwEZvmfK0jWBztycqS/Q2ixcwi0JqMrN0xIV08oAAB08SURBVLyQ0polSbOyXLUmG8py1VHCSP+T/EJfIhGcJEGDGXzfrG8mqQjJNCV2oDqQZe65OrdHuN99uhRzhtd66CxztUW75557LioeM3m2kwcXN+eQvuf0DtoSj81+uPMe6zLPsNg5ZrlqpViWq/aSE5vsyZY7XzI2LiwP8YKSXJr1Xbaty87B+UEJbPA7XtdwYRBi941d36dLMWdu77vagv740MXtf3Me9CGaYrOmrklqsxOPaRxJIsQsV3Fc6Y5y1Ux3QXCTklyaSeN89y2XnkTIFrNkjCFuj0j1VZarro9ddQbGECetjV+70wDXKkiTAhLiS6gE+DQPZxI8rEEC9qCeCyiSZB5F2yqyLTYqrXyXVCmdXXIF4/WZZ56JuhjQASIBp+0xCYjkLgP00UFyUfLtFwKH8DvkCfHKYrKMu4yUTCuZdkoBkMGvJUuWiBIDmpdgk88SILDIPiJgFk/t4WlDyfaKyGkj08oHYEjoTHsY3k/wnoSegmdrzMcSkjap3nABIQgngsKBCBgDYVJS5kfj0iWIzj/yHJPtmo61MCcJoGADIPg3p2MzrVrtBxQuQaF9kTX5LNn7jbKPiOcpgHm9aGXPjbLRS+hMH5XhPYnXHgA98T+Ov6H9GQvWEa8l+1ZKU9/8zI+lqIO1wsZBzPnUEpvF3vxgw+lYl021fLksK3R3o5X9AY/2gfRu1Oz7CLICj7vx48ezdnu+g7bGv5bc1/E6RWK/+fSH+SEddYr0RWNAtkMvcYroDbttzP010+oRnW9FetfvTlhOZ91BU8/1Rm/XdIArPVEDYeEdYz7P4UIKUMwrkynSTH5mTBgofQIh0D6UER5j0VN3SrhBcc0oS3Po+XaRbIvNSKsimeh9m00SFgCy8cQTT2hvWDzhAo/wZI97Jo+D7a677qqFOsDTdVyC0AfXluILYt5cpm7X2jBnAGJw84dXLz09g/cGkuKkXEgyrTpSmp4v4hfIx6c//WlNW45WRbM8ItEHEqLgsvflL39Zh9dAaA48r8blOuRZVGQfQYbpqTt028qVK3WcU4zLheZoNloVySZPT9vomS2McuxDeq4bCgtAz/AB0h533HE6CRba4YxACT11p9cCMN5pDgB6qXDP5PEMGONi3khYJQUQaM6YI575QUdSlnMuFFDIEOLCIGRatVGPoxXFszbpTXYGd8aYcYUp7Ayen1O4p1Bs0c7cR7Nnz1Yvvvii3jtmHPBGpRU9d4V9gX1L4ZZiwgLgLECCvqFDh2obAHYonrGHnvbTU3rYJ/QBm84Q7gk2bA3y7qQkcLC/IVuSp+6QR9hDmDc+9khfhJEcYgyiD+kcSnibcsni1kvjom8K3QWagXbcejOtbtTyJaUVxQbGfsXZhLMFcgV5CclzM+4jrJGex5PcYp0U7i0UbiLfQVtDKVCIPS5pFukn2DcxH5iLZLEP6SIOn8C4yGeBD/aITQ1ZwRokIQBh71PyRGAGsNXp/krJhX1zo1AV2HOZVhODHy67E5YDe6Gz7qApZ3oztGk6wBWHDi79+MKNuEzk8g6lwik0tIXBhwOdSkomP3McXAZDiaAwjhmkGWAGFCHiyMa2NQWKQJhQHJtmoxXFuIWRRUBCTCb62267zbnn7Dilrq+BUCxIrIL4WTh4CLSISQRFCgr9AJDDgYm+zJjB5tgmYEcXZYpRyHm6mMoQfaI9DlmA91ycTrTNtJLTCgmKAJ6h4IkS6Ix4d/gqGkpSRhfcww47TGc2RoF3IcA1xIILeQeZsmEDuzFJwmL3kbkH7X1iyphro9F6m4lWRbLJm21tesDoBSDi82ggvfLZz35WffOb39TN6QIRk8zJ1k8AEvBRwOftRiDUxz72sdr5SUAVF8rATvRFa8RlBjqPS5wDuXcVOy6rXSfTqo0iElphD4P/lFANidRQAK6HvDhCycliEsgRIDdz5kwNrMW0TdlHiH2OD4zPP/+8uu+++/QFFec3knyi+GIEQ646g1bYo5S8ij6o02U5NvGVSS+0nTx5stdTDnoFoCUSBNIZAqAH9gkHQJq/m/qJ7NDQxyVqC9nD+YkPNQASKPlX6KKEscxkXbRGtMG5HIrDCtqasVDNcSRZ7HfccUf9Ygi2oZn4FbouFO8202pfvefoQ5mUVrYMxuyFZtlH5PQDQI0KEnzhzIaNGHqx4UuaFXuP7E53UNikOBMQ5xp65OCDD2Y9iYtksYcM+4odd9euh3GRjPipp57S5xLZU2RXh+76pmxQP8BIyKmHzhfX3KhtptViHdeUoxUlcuvq+6iz7qAhe6DZf2s6wNUGVXHYwMMBng0LFy4MJqJC3R/+8Ifau2fKlCn6MsCBtMRgKFI8nYQSxNck8vaQKEMoQBiGKDDWTOONA2uLZFtsNlqBlqmZ6EkOAKbD08wsALlwKfN9EQ0pFs6Lsay2NF+KbQgDwfTWsRWNDYyZIBw350yrReo3v/mNlgeOVq7fCezG1+CQXIFnBG7DU/TYY49VePodAmmJz3SRhQGGuJpIdESGAPcRoMg+soF8U+7gURKKPd2MtCqSTd4GIE1a4Us4wA0f2BMCtzjPvLLa0nzBt1/96lfaeyTkwWwDzCaQxs2Zzkn0T0AgjQ9AMNOqTXqK0Aq9ULIgXOJhr3C8MeUAMg0bBR+zzaRs3EeARthHtA7oKXpFBO/RUFK2zqAVaElgIwEwZJtwIJMNQJo6B3Zp6KOHC1SFnkKBTQwQyOftbra1+4kBa20ewQsy5DltgtNoa9KHG5cSfbg+esVksS+y3iJtuwOtoJsAfsNRwEysJgFrm3EfgafkyUsJ2Dg5znfQ+Pu66+6LD3CUfJPzjiVQzQazObwAMowXIQceeGAHbAjOXaFE2T5AHR1x45bVFmNRyMRMq47wXnfCcjrrDtrsoGpo/k0HuOKSB4Vmeg0SgIRnZSGFZl4sYHABnIPBLWlDIAYZp/QEROLuT19f0RbPoHCRoWdk+FsopECRbIvNSKsimehNoMkUeg5UI0MeACdAdYBo5CHGeYvS0zPKcg4wgQ5zAjJ8/A3NSxLzErSiTN84HAnIh8wAsA3JVaZVqxeGhFagM2TD9BokUAR8l8SUis3ySMDJLbfcoj3izadUXKgKkmf8Py60uHAC5IVXEZ7sERDjOxjo2QzkiQo9k+dCCjQbrYpkk6dzh8IvEK3AH/Ar5PWFcQGik6c02gLsoItmCDjBhY2MYdvjEb8h/p3PszYEvtkxOG35IFqRXGAOMEAxb8gMnsKFYpRhD5ggHvXPAYKZVm2c4GhFNenShP1OZ0QIeDR5AbAS9g1AODrX8HsoVEUj7CMzdjmFU4K9xa273rSCzQm9DhqDvtDLOK8lIQXo3KEwJsQ38Bkl9ASbwGWbjxQG5rTTTgsCrvRSyPYOBWAUegodApTMeHiu84hohfOXziDyagXAHPKeRH8miGf2z4FcJq3w8YHiVBP9Q5616DvTapz+2Mx5IWPv4VWZ6YlMobG40A3NuI9IBqEvb731Vv1PyDWBr6HLer6Dyu/rIYCSy19SJIs92YSf+9znOoRN4UBT876Oc57OLUk2eQoLAPmxPWkpJIpPtjKtFtRIw9Gqu2E5pGPrfQcN6cFm/q3pAFcQ2wzka14w4D0mjUeHdpzHlouxFIyafpMGWnYFd0cfktgylJjFnI8022Iz0so0wukyVCRplmSD2glD0AZ/i83qbo4Fvq1bt877hEUCqobmjva4DFCyHgIEfVnIJXSQ1OlutHKtF3Ti+GvTkmQZH4zwrFNasB/MIk0UVGQfoS3ikVIBiAeglou914y0wpxxdhBdoauRyVuaKIGSGhKtoKu45/kkP/h/k6YY+7nnnktOgAO+heTDPoekMkj1zGQSJn3Q75gxY5LiRkvm4NJpmVY85ejFBMALaVIl2g9m7xK7qpH2EeYO+cDrAE5nmbKNGHr1oJUvwRgXSsi0SzZu3FhjEV5QhGJ6U0XfPuX0RkjSuEzWsQm57LFIH+PvJn1cti2/I+Q1XLTCWvCBTbIfXCNlWrnpT/uBfpUkY6MzFAnJiB+U6K9Z9hE5ZVB8ZIl05jvoLJZMHKjKdUByZCZv89m2XF8xv7t0GgBXie3tG4fTOZlWbZTjaEV2Bf7//7d3/66SlGsewPtPWJ3kCkaOwxrsZRMxEsS76AQibiCIIoOhIJc7mIp7mJVdN1FMnFBklBlMZE0Ef7AmBq6YiSYqExjsCosamJgt35bnTJ2a7qo6p/r06er6NIiH6X6q+v3UW9VVT731PnWDt2oq7HMu5yyuQY+z30zls5NMuE4F97S/53GrHja/z9Ric0J28+bNQRcVbfcxic25xNZJ3NAbCE3jOcZ+8cUXx0qaNi94pxZbP7ZDE73NvjG12Gayqe+iun0Cfpyq7nOLTT/I1C5DTkrbx++5xXYlEobcBFiXzNvl2LS5uf/kpkWNKhxyHjW12ObN0rQvCdNcwA0pdFk3wzLSNE8wJDb/DUmozy12Xd9JkmHITbFV8XOLHZMwn0rscX73V11f5IZtXn3nDJuMreP80OR0c91jYrOcjOIe8mTXqv1nTrFzvDZKbYsh15HNG1o1GCX9ZcjgqinGZtTykHOwVfvMWcTWQL8hN6/a33lM7JDzval+RsJ1qltuwLwuXU3re7xh12KHTAtw0grpaevcYjNVwjfffLO8c5pHuPIYaVW1zLyhzccz231hTrH54bh27doRgjwuWI/b5kJ33WjVKcbmRObDDz88nI4iUwTkoj59pG8qgynG1t3pPApfj0XnhK9eXY9Rj6nqPrfYmrcu+00eh04Bp6EXp3OLTT88ODg4rMacY3SOz5kCKf/vOj5PMbam0UjxtmpjVaLP/7ueBphibE1DlJG0NY1AtTejVLsSp/WIX6b1SFG+c+fOLR/HzmOk+V3qm1IgUxnMJbbrHLZvSoG5xdbj//mtr4RHjZjus5pibO2D2c71GHHanfb3TWVwVrFjqtiPia15ppv7RHOKq67E69xiM81J1VrI4+eZdqmuq6oA9Lpjy9xim/VpcozJ7389ut51XVX7bE3ZNZXYmvYhU4jk3Pc4gw/OIjbHubo+ynlKVzHedp8eEzvhlFzvV5dw7SU62w+MqXo4tdicuL3//vsrwWtOrHU/7nXSN6ZC+pxiU3k3xVEyf1Z+ACqxNKQg09xiMw/ZI488sqwim1dG6qV4VObd6hpdUH1ySrHNGxv5/rWtM/Iqia/0leb82c2ddYqxzTkx230/x8+uk4yxVd1jl3m62vNyDqnqPtXYxx57bDkNShJHOcHO3Ix9I83KZ06xNe1InNL+K1euLB+NH9I3phbbLj6XNiaZmAuS/EZ1zWc8xdh24avc1Hr22WeXh9K+OS/bRaSax99azrqbpXOLTT9qzg3atGrPQ9s+6ZxbbPpkLqpzc6MKsCYBmd/6voTrVGPvueeexX333bc8x2kWMs4xp2tu4CoguO3YMVXsx8bGJzfD6pUCUJnzOa+uG6dZ75ximwOZyjzH40pAVTJ21UXunGObbc9N1L5i4uuKhE0hNtdVn3322XLe9txoffjhhzsHOKWvVHu3Gdu8nqvfhKoZ0TfqdUzs2WbcTnftEq6n6zt66WOqHk4ttiYczw97ht43X0lydVWEXzUCthJGfdXk5xzbbnvfSOLm+3OITR+sGwG56/rkk08u5/tMEaohj1RNLXZu27cradpXoKhOok9S1X1usassa/66jJbpKsY2t9gkEX/99ddl8iN/f/LJJ4sq0tOXcJ1ibLZvc17rZhv79sEpxrYTn0mUDq1Y3k7WNs+RMkKqKzk9t9gqVLmqkF+K5nYVKppb7Kqkaq4f8spTCRcvXuwsqNZ+f0qx7bb3JZib728zdlOV6NtPN/Y97ZjrsnfeeWfZDy5durS88dcXU8elucWe1Taa4nqz72TaoByf89t1+fLlZd+qgSpvvfXW2vzJFGPb+0xNo1AFcLuuJ88idlUuoGoCJFmcwRLrCpKOiR2dNNvhBUi47vDGyVcbU/VwirFVibP9aFxfIjBWYyqkzzU2P3hJZNdjjLkoy2MdXZWdy2ousXWIqIuw3JXMyJkhCdepxdbjclWdPAVCqp2VIHvppZdWHjWnGJuETZ3w1N3b6vt5L0UTVl2wF0A+c5Kq7omfU2xX4qw952i7c80ttqa2qH0wiaHc4MmjrkOmFHj11VeXx/A8FTKl2IyEyiv7Y0YH5UZpEjd33XXX2n2wrKYUW9MC5IIlx5xcvFRCPReeXaPr6mI0v0EZkVivr7/+evln15QCc4uNR/rPqiJofUm1ucWmT+YY055Cp6baymjGdSMZpx6bJy5qvujaR2p/XHWi02zvNmPHVLEfE1sGOb/LjYoMiInB9eu3qrv3XUbPJbYe/Y5HbiQ3jWrqinVWc4uta/26qZMR9bneyNMHfdMvTDG26yZFX+Gys4jtyrn01bYZE9t3LJny+xKuU956vvsRgTEV0sX+kdz/9NNPe+eWWWW1z7HNTlZ3JZsjsobuhlOMbbYtyY3ffvut9/GXVR5TjM1Jw5BCYSet6l431KrgRrkNndt0SuvNCXJeXXNDr9uP5hbb7BfV/6pS+5CiC9UvphSb40Omafn999+PFJZYVSm+3U+mGFvbM21pPp6XY07f/l+/tbGqV56+qDk3u36P5hY79LfZ5/54kufuu+++rXDbkN/BfYlNIjFJn759cFV7txG76vgwtIr9mNjm/pHkUI7VxxlwUPFzi226pX8MOUavS/Lva2wVFqt2Dym4VZ+dUmxfUrXrN+gsYvuSqn3nGdk2J+2z+/p7LOG6r1tWuwgQIECAAAECBPZeIBdlffMhr0MQO7x7sGK1a/tRkq5dT+J0bTGxw/szK1brBObUN3KT++bNmydKqI6JHd77dvOTEq67uV18KwIECBAgQIAAAQK9AkMek1+3ELG9vIcfYMVq1/ajoXOqrvreYof3Z1as1gnMqW8MmeJxndOY2OG9bzc/KeG6m9vFtyJAgAABAgQIECCwFMhcjJk/fNUrc9/V3Ler3hd7S4XV0R6ib+x+30iif92rPV9o+3Nib4mwOto79A19Y9VxpQo+r3ov9QGa9T3anxkTu8+nehKu+7x1tY0AAQIECBAgQGDyAlW4cdXjwylokyJp6+afFHtr87M6uivoG7vfN1LALLUDHnrooduOY1evXu0sYiX2Fhmro91H39A3Vp0YVdH1FMlL7YDm68cff1wW2143j/OY2MmfpHU0QMJ1n7euthEgQIAAAQIECOyFQC6Qz58/v6zk3HwNedRd7B9irG7fFfSN3e4blcR4/vnnFxcuXDiyAfseZxZ7i4vV0X1f39A31p0YZaTqu+++u3jttdeOfGTItABjYvfiRG1FIyRc93XLahcBAgQIECBAgAABAgQIECBAgAABAlsXkHDdOrkVEiBAgAABAgQIECBAgAABAgQIECCwrwISrvu6ZbWLAAECBAgQIECAAAECBAgQIECAAIGtC0i4bp3cCgkQIECAAAECBAgQIECAAAECBAgQ2FcBCdd93bLaRYAAAQIECBAgQIAAAQIECBAgQIDA1gUkXLdOboUECBAgQIAAAQIECBAgQIAAAQIECOyrgITrvm5Z7SJAgAABAgQIECBAgAABAgQIECBAYOsCEq5bJ7dCAgQIECBAgAABAgQIECBAgAABAgT2VUDCdV+3rHYRIECAAAECBAgQIECAAAECBAgQILB1AQnXrZNbIQECBAgQIECAAAECBAgQIECAAAEC+yog4bqvW1a7CBAgQIAAAQIECBAgQIAAAQIECBDYuoCE69bJrZAAAQIECBAgQIAAAQIECBAgQIAAgX0VkHDd1y2rXQQIECBAgAABAgQIECBAgAABAgQIbF1AwnXr5FZIgAABAgQIECBAgAABAgQIECBAgMC+Cki47uuW1S4CBAgQIECAAAECBAgQIECAAAECBLYuIOG6dXIrJECAAAECBAgQIECAAAECBAgQIEBgXwUkXPd1y2oXAQIECBAgQIDATgg888wzi+vXrx/7u3z33XeLg4ODE8Uee2UCCBAgQIAAAQIENiYg4boxSgsiQIAAAQIECBAgcLvASROuzSW9/PLLi4sXLy4efPBBxAQIECBAgAABAjsuIOG64xvI1yNAgAABAgQI/PO//tepI/znv/zlcB2ff/754ssvv1z88MMPi19++WVxxx13LN58883l+2+//fbi448/Xv59/vz5xSuvvLL8u5kQ/OCDDxZfffXV4XsvvPDCMr4Z++ijjy6ee+65Ra0rn2+u59QbPGIFr7/++uLOO+9cfv9m2/P31atXb7NpJlzT3vpMPlgjX2P23nvvLWObDomNc7ZFmef9VeuXjB2xUYUSIECAAAECBDYoIOG6QUyLIkCAAAECBAichsBZJFyTFLxy5criwoULy2Tq/fffvzh37tzixo0bh8nX/HuSgUk8JpmaV/5OQjKJ2iRj81j8tWvXlqMzk8R98cUXD5OUly5dWvz000/LBGSt6zT8Nr3MJE0/+uijw4RyJVQrsZz1xSOJ0SeeeGLRTLjm72prPpNEapya/978vhXbTGivW/+m22l5BAgQIECAAAECJxOQcD2ZmygCBAgQIECAwNYEziLh2kwoZvRlEoMZVVlJ1fy//j1J1CRW33jjjWUytkaA3nvvvYvvv//+0KlGxtY/PPXUU8skbnNdx0X95j/+ffF///3FccOO/fk//eWfFn//178dxiW5evny5cW33367tHnggQeOjFzNB5Okjk0lTduJ0jJ7+umn1xqsSrhm2e31VyL72A0TQIAAAQIECBAgsHEBCdeNk1ogAQIECBAgQGCzAlNIuFYSMMnDjGRNAjLJ1iQjM7q1Eq/1GH4JtZOQx5XbVsL17/7hz4t/fOXfDr9eksoZ3ZupENK+vNYljk8j4Vojin/++eeltekEjttzfJ4AAQIECBAgcHoCEq6nZ2vJBAgQIECAAIGNCJxFwnXVlAJpTEap1nyuNdVAHpvPq6YSyMjO/FveT0Iwn89o2GbsphKuGwE+wUIqUVzty2jVg4ODlVMjVMK1/ZkkTRP/+OOP98a2i2a113+CJgghQIAAAQIECBA4JQEJ11OCtVgCBAgQIECAwKYEziLhmtGaSQZmLtZmcawkVTOqM696ZL6ZPG0mavPYe2LrcfdmbGIyl2nmcB0zpcCmjE+ynHb7moWvsrxMmdCew3VdcaxmQbF20awU1qq45rZor/8kbRBDgAABAgQIECCweQEJ182bWiIBAgQIECBAYKMCZ5VwTTEnr90VaI963d1v6psRIECAAAECBOYlIOE6r+2ttQQIECBAgACBXoGx86r2rsAHRgtkG924ceNweofRC7QAAgQIECBAgACBjQlIuG6M0oIIECBAgAABAgQIECBAgAABAgQIEJi7gITr3HuA9hMgQIAAAQIECBAgQIAAAQIECBAgsDEBCdeNUVoQAQIECBAgQIAAAQIECBAgQIAAAQJzF5BwnXsP0H4CBAgQIECAAAECBAgQIECAAAECBDYmIOG6MUoLIkCAAAECBAgQIECAAAECBAgQIEBg7gISrnPvAdpPgAABAgQIECBAgAABAgQIECBAgMDGBCRcN0ZpQQQIECBAgAABAgQIECBAgAABAgQIzF1AwnXuPUD7CRAgQIAAAQIECBAgQIAAAQIECBDYmICE68YoLYgAAQIECBAgQIAAAQIECBAgQIAAgbkLSLjOvQdoPwECBAgQIECAAAECBAgQIECAAAECGxOQcN0YpQURIECAAAECBAgQIECAAAECBAgQIDB3AQnXufcA7SdAgAABAgQIECBAgAABAgQIECBAYGMCEq4bo7QgAgQIECBAgAABAgQIECBAgAABAgTmLiDhOvceoP0ECBAgQIAAAQIECBAgQIAAAQIECGxMQMJ1Y5QWRIAAAQIECBAgQIAAAQIECBAgQIDA3AUq4fo/i8XiT3PH0H4CBAgQIECAAAECBAgQIECAAAECBAiMFPjf/wd9NLyuz3agcQAAAABJRU5ErkJggg=="/>
          <p:cNvSpPr>
            <a:spLocks noChangeAspect="1" noChangeArrowheads="1"/>
          </p:cNvSpPr>
          <p:nvPr/>
        </p:nvSpPr>
        <p:spPr bwMode="auto">
          <a:xfrm>
            <a:off x="0" y="0"/>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 xmlns:a16="http://schemas.microsoft.com/office/drawing/2014/main" id="{C9A36457-A5F4-4103-A443-02581C0918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 xmlns:a16="http://schemas.microsoft.com/office/drawing/2014/main" id="{DC5FB7E8-B636-40FA-BE8D-48145C0F5C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24C9AB6E-8D4D-411E-BEC1-212EF4959B1B}"/>
              </a:ext>
            </a:extLst>
          </p:cNvPr>
          <p:cNvSpPr>
            <a:spLocks noGrp="1"/>
          </p:cNvSpPr>
          <p:nvPr>
            <p:ph type="title"/>
          </p:nvPr>
        </p:nvSpPr>
        <p:spPr>
          <a:xfrm>
            <a:off x="1137036" y="548640"/>
            <a:ext cx="9543405" cy="1188720"/>
          </a:xfrm>
        </p:spPr>
        <p:txBody>
          <a:bodyPr>
            <a:normAutofit/>
          </a:bodyPr>
          <a:lstStyle/>
          <a:p>
            <a:r>
              <a:rPr lang="en-GB" i="1" u="sng" dirty="0">
                <a:solidFill>
                  <a:schemeClr val="tx1">
                    <a:lumMod val="85000"/>
                    <a:lumOff val="15000"/>
                  </a:schemeClr>
                </a:solidFill>
                <a:latin typeface="BankGothic Md BT" panose="020B0807020203060204" pitchFamily="34" charset="0"/>
              </a:rPr>
              <a:t>Duty cycle </a:t>
            </a:r>
            <a:r>
              <a:rPr lang="en-GB" i="1" u="sng" dirty="0" smtClean="0">
                <a:solidFill>
                  <a:schemeClr val="tx1">
                    <a:lumMod val="85000"/>
                    <a:lumOff val="15000"/>
                  </a:schemeClr>
                </a:solidFill>
                <a:latin typeface="BankGothic Md BT" panose="020B0807020203060204" pitchFamily="34" charset="0"/>
              </a:rPr>
              <a:t>data of Tesla model 3</a:t>
            </a:r>
            <a:endParaRPr lang="en-GB" i="1" u="sng" dirty="0">
              <a:solidFill>
                <a:schemeClr val="tx1">
                  <a:lumMod val="85000"/>
                  <a:lumOff val="15000"/>
                </a:schemeClr>
              </a:solidFill>
              <a:latin typeface="BankGothic Md BT" panose="020B0807020203060204" pitchFamily="34" charset="0"/>
            </a:endParaRPr>
          </a:p>
        </p:txBody>
      </p:sp>
      <p:sp>
        <p:nvSpPr>
          <p:cNvPr id="3" name="Content Placeholder 2">
            <a:extLst>
              <a:ext uri="{FF2B5EF4-FFF2-40B4-BE49-F238E27FC236}">
                <a16:creationId xmlns="" xmlns:a16="http://schemas.microsoft.com/office/drawing/2014/main" id="{0F4048BB-4EFE-46C3-B426-ACFDF2922A65}"/>
              </a:ext>
            </a:extLst>
          </p:cNvPr>
          <p:cNvSpPr>
            <a:spLocks noGrp="1"/>
          </p:cNvSpPr>
          <p:nvPr>
            <p:ph idx="1"/>
          </p:nvPr>
        </p:nvSpPr>
        <p:spPr>
          <a:xfrm>
            <a:off x="1137036" y="2169439"/>
            <a:ext cx="9096979" cy="4139921"/>
          </a:xfrm>
        </p:spPr>
        <p:txBody>
          <a:bodyPr anchor="ctr">
            <a:noAutofit/>
          </a:bodyPr>
          <a:lstStyle/>
          <a:p>
            <a:r>
              <a:rPr lang="en-GB" sz="2000" dirty="0" smtClean="0">
                <a:solidFill>
                  <a:schemeClr val="tx1">
                    <a:lumMod val="85000"/>
                    <a:lumOff val="15000"/>
                  </a:schemeClr>
                </a:solidFill>
                <a:latin typeface="Arial Rounded MT Bold" panose="020F0704030504030204" pitchFamily="34" charset="0"/>
              </a:rPr>
              <a:t>Tesla 3 </a:t>
            </a:r>
            <a:r>
              <a:rPr lang="en-GB" sz="2000" dirty="0">
                <a:solidFill>
                  <a:schemeClr val="tx1">
                    <a:lumMod val="85000"/>
                    <a:lumOff val="15000"/>
                  </a:schemeClr>
                </a:solidFill>
                <a:latin typeface="Arial Rounded MT Bold" panose="020F0704030504030204" pitchFamily="34" charset="0"/>
              </a:rPr>
              <a:t>average positive </a:t>
            </a:r>
            <a:r>
              <a:rPr lang="en-GB" sz="2000" dirty="0" smtClean="0">
                <a:solidFill>
                  <a:schemeClr val="tx1">
                    <a:lumMod val="85000"/>
                    <a:lumOff val="15000"/>
                  </a:schemeClr>
                </a:solidFill>
                <a:latin typeface="Arial Rounded MT Bold" panose="020F0704030504030204" pitchFamily="34" charset="0"/>
              </a:rPr>
              <a:t>power in lap: 8.12 kW</a:t>
            </a:r>
            <a:endParaRPr lang="en-GB" sz="2000" dirty="0">
              <a:solidFill>
                <a:schemeClr val="tx1">
                  <a:lumMod val="85000"/>
                  <a:lumOff val="15000"/>
                </a:schemeClr>
              </a:solidFill>
              <a:latin typeface="Arial Rounded MT Bold" panose="020F0704030504030204" pitchFamily="34" charset="0"/>
            </a:endParaRPr>
          </a:p>
          <a:p>
            <a:r>
              <a:rPr lang="en-GB" sz="2000" dirty="0" smtClean="0">
                <a:solidFill>
                  <a:schemeClr val="tx1">
                    <a:lumMod val="85000"/>
                    <a:lumOff val="15000"/>
                  </a:schemeClr>
                </a:solidFill>
                <a:latin typeface="Arial Rounded MT Bold" panose="020F0704030504030204" pitchFamily="34" charset="0"/>
              </a:rPr>
              <a:t>Max power @ driven wheel in lap: 45.43 kW</a:t>
            </a:r>
          </a:p>
          <a:p>
            <a:r>
              <a:rPr lang="en-GB" sz="2000" dirty="0" smtClean="0">
                <a:solidFill>
                  <a:schemeClr val="tx1">
                    <a:lumMod val="85000"/>
                    <a:lumOff val="15000"/>
                  </a:schemeClr>
                </a:solidFill>
                <a:latin typeface="Arial Rounded MT Bold" panose="020F0704030504030204" pitchFamily="34" charset="0"/>
              </a:rPr>
              <a:t>Suppose efficiency of transmission is 95%, so at motor average positive power  is 8.55 kW and  max power required is 47.82 kW.</a:t>
            </a:r>
            <a:endParaRPr lang="en-GB" sz="2000" dirty="0">
              <a:solidFill>
                <a:schemeClr val="tx1">
                  <a:lumMod val="85000"/>
                  <a:lumOff val="15000"/>
                </a:schemeClr>
              </a:solidFill>
              <a:latin typeface="Arial Rounded MT Bold" panose="020F0704030504030204" pitchFamily="34" charset="0"/>
            </a:endParaRPr>
          </a:p>
          <a:p>
            <a:r>
              <a:rPr lang="en-GB" sz="2000" dirty="0" smtClean="0">
                <a:solidFill>
                  <a:schemeClr val="tx1">
                    <a:lumMod val="85000"/>
                    <a:lumOff val="15000"/>
                  </a:schemeClr>
                </a:solidFill>
                <a:latin typeface="Arial Rounded MT Bold" panose="020F0704030504030204" pitchFamily="34" charset="0"/>
              </a:rPr>
              <a:t>Battery voltage: 360V</a:t>
            </a:r>
            <a:endParaRPr lang="en-GB" sz="2000" dirty="0">
              <a:solidFill>
                <a:schemeClr val="tx1">
                  <a:lumMod val="85000"/>
                  <a:lumOff val="15000"/>
                </a:schemeClr>
              </a:solidFill>
              <a:latin typeface="Arial Rounded MT Bold" panose="020F0704030504030204" pitchFamily="34" charset="0"/>
            </a:endParaRPr>
          </a:p>
          <a:p>
            <a:r>
              <a:rPr lang="en-GB" sz="2000" dirty="0" smtClean="0">
                <a:solidFill>
                  <a:schemeClr val="tx1">
                    <a:lumMod val="85000"/>
                    <a:lumOff val="15000"/>
                  </a:schemeClr>
                </a:solidFill>
                <a:latin typeface="Arial Rounded MT Bold" panose="020F0704030504030204" pitchFamily="34" charset="0"/>
              </a:rPr>
              <a:t>Total </a:t>
            </a:r>
            <a:r>
              <a:rPr lang="en-GB" sz="2000" dirty="0">
                <a:solidFill>
                  <a:schemeClr val="tx1">
                    <a:lumMod val="85000"/>
                    <a:lumOff val="15000"/>
                  </a:schemeClr>
                </a:solidFill>
                <a:latin typeface="Arial Rounded MT Bold" panose="020F0704030504030204" pitchFamily="34" charset="0"/>
              </a:rPr>
              <a:t>track length: </a:t>
            </a:r>
            <a:r>
              <a:rPr lang="en-GB" sz="2000" dirty="0" smtClean="0">
                <a:solidFill>
                  <a:schemeClr val="tx1">
                    <a:lumMod val="85000"/>
                    <a:lumOff val="15000"/>
                  </a:schemeClr>
                </a:solidFill>
                <a:latin typeface="Arial Rounded MT Bold" panose="020F0704030504030204" pitchFamily="34" charset="0"/>
              </a:rPr>
              <a:t>23.2 </a:t>
            </a:r>
            <a:r>
              <a:rPr lang="en-GB" sz="2000" dirty="0">
                <a:solidFill>
                  <a:schemeClr val="tx1">
                    <a:lumMod val="85000"/>
                    <a:lumOff val="15000"/>
                  </a:schemeClr>
                </a:solidFill>
                <a:latin typeface="Arial Rounded MT Bold" panose="020F0704030504030204" pitchFamily="34" charset="0"/>
              </a:rPr>
              <a:t>km.</a:t>
            </a:r>
          </a:p>
          <a:p>
            <a:r>
              <a:rPr lang="en-GB" sz="2000" dirty="0">
                <a:solidFill>
                  <a:schemeClr val="tx1">
                    <a:lumMod val="85000"/>
                    <a:lumOff val="15000"/>
                  </a:schemeClr>
                </a:solidFill>
                <a:latin typeface="Arial Rounded MT Bold" panose="020F0704030504030204" pitchFamily="34" charset="0"/>
              </a:rPr>
              <a:t>Time take for one lap: </a:t>
            </a:r>
            <a:r>
              <a:rPr lang="en-GB" sz="2000" dirty="0" smtClean="0">
                <a:solidFill>
                  <a:schemeClr val="tx1">
                    <a:lumMod val="85000"/>
                    <a:lumOff val="15000"/>
                  </a:schemeClr>
                </a:solidFill>
                <a:latin typeface="Arial Rounded MT Bold" panose="020F0704030504030204" pitchFamily="34" charset="0"/>
              </a:rPr>
              <a:t>1800 </a:t>
            </a:r>
            <a:r>
              <a:rPr lang="en-GB" sz="2000" dirty="0">
                <a:solidFill>
                  <a:schemeClr val="tx1">
                    <a:lumMod val="85000"/>
                    <a:lumOff val="15000"/>
                  </a:schemeClr>
                </a:solidFill>
                <a:latin typeface="Arial Rounded MT Bold" panose="020F0704030504030204" pitchFamily="34" charset="0"/>
              </a:rPr>
              <a:t>seconds.</a:t>
            </a:r>
          </a:p>
          <a:p>
            <a:r>
              <a:rPr lang="en-GB" sz="2000" dirty="0">
                <a:solidFill>
                  <a:schemeClr val="tx1">
                    <a:lumMod val="85000"/>
                    <a:lumOff val="15000"/>
                  </a:schemeClr>
                </a:solidFill>
                <a:latin typeface="Arial Rounded MT Bold" panose="020F0704030504030204" pitchFamily="34" charset="0"/>
              </a:rPr>
              <a:t>Maximum speed: </a:t>
            </a:r>
            <a:r>
              <a:rPr lang="en-GB" sz="2000" dirty="0" smtClean="0">
                <a:solidFill>
                  <a:schemeClr val="tx1">
                    <a:lumMod val="85000"/>
                    <a:lumOff val="15000"/>
                  </a:schemeClr>
                </a:solidFill>
                <a:latin typeface="Arial Rounded MT Bold" panose="020F0704030504030204" pitchFamily="34" charset="0"/>
              </a:rPr>
              <a:t>131.2 km/h.</a:t>
            </a:r>
            <a:endParaRPr lang="en-GB" sz="2000" dirty="0">
              <a:solidFill>
                <a:schemeClr val="tx1">
                  <a:lumMod val="85000"/>
                  <a:lumOff val="15000"/>
                </a:schemeClr>
              </a:solidFill>
              <a:latin typeface="Arial Rounded MT Bold" panose="020F0704030504030204" pitchFamily="34" charset="0"/>
            </a:endParaRPr>
          </a:p>
        </p:txBody>
      </p:sp>
      <p:sp>
        <p:nvSpPr>
          <p:cNvPr id="21" name="Freeform: Shape 20">
            <a:extLst>
              <a:ext uri="{FF2B5EF4-FFF2-40B4-BE49-F238E27FC236}">
                <a16:creationId xmlns="" xmlns:a16="http://schemas.microsoft.com/office/drawing/2014/main" id="{142DCE2C-2863-46FA-9BE7-24365A24D9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 xmlns:p14="http://schemas.microsoft.com/office/powerpoint/2010/main" val="110097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i="1" u="sng" dirty="0" smtClean="0"/>
              <a:t>Traction and Regenerative energy</a:t>
            </a:r>
            <a:endParaRPr lang="en-US" i="1" u="sng" dirty="0"/>
          </a:p>
        </p:txBody>
      </p:sp>
      <p:graphicFrame>
        <p:nvGraphicFramePr>
          <p:cNvPr id="5" name="Content Placeholder 4">
            <a:extLst>
              <a:ext uri="{FF2B5EF4-FFF2-40B4-BE49-F238E27FC236}">
                <a16:creationId xmlns="" xmlns:xdr="http://schemas.openxmlformats.org/drawingml/2006/spreadsheetDrawing" xmlns:a16="http://schemas.microsoft.com/office/drawing/2014/main" xmlns:lc="http://schemas.openxmlformats.org/drawingml/2006/lockedCanvas" id="{03432646-9F42-490D-AE37-0D96F6DA3B4B}"/>
              </a:ext>
            </a:extLst>
          </p:cNvPr>
          <p:cNvGraphicFramePr>
            <a:graphicFrameLocks noGrp="1"/>
          </p:cNvGraphicFramePr>
          <p:nvPr>
            <p:ph idx="1"/>
          </p:nvPr>
        </p:nvGraphicFramePr>
        <p:xfrm>
          <a:off x="609600" y="1600200"/>
          <a:ext cx="10972800" cy="4525963"/>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 xmlns:a16="http://schemas.microsoft.com/office/drawing/2014/main" id="{7FF47CB7-972F-479F-A36D-9E72D26EC8D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 xmlns:a16="http://schemas.microsoft.com/office/drawing/2014/main" id="{0D153B68-5844-490D-8E67-F616D6D721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97F23EEE-EE1E-429F-8858-8A9C86F4ECAC}"/>
              </a:ext>
            </a:extLst>
          </p:cNvPr>
          <p:cNvSpPr>
            <a:spLocks noGrp="1"/>
          </p:cNvSpPr>
          <p:nvPr>
            <p:ph type="title"/>
          </p:nvPr>
        </p:nvSpPr>
        <p:spPr>
          <a:xfrm>
            <a:off x="1137034" y="609597"/>
            <a:ext cx="9392421" cy="1330841"/>
          </a:xfrm>
        </p:spPr>
        <p:txBody>
          <a:bodyPr>
            <a:normAutofit fontScale="90000"/>
          </a:bodyPr>
          <a:lstStyle/>
          <a:p>
            <a:r>
              <a:rPr lang="en-GB" i="1" u="sng" dirty="0">
                <a:latin typeface="BankGothic Md BT" panose="020B0807020203060204" pitchFamily="34" charset="0"/>
              </a:rPr>
              <a:t>Proton Exchange Membrane Fuel Cell</a:t>
            </a:r>
            <a:endParaRPr lang="en-GB" i="1" dirty="0"/>
          </a:p>
        </p:txBody>
      </p:sp>
      <p:sp>
        <p:nvSpPr>
          <p:cNvPr id="3" name="Content Placeholder 2">
            <a:extLst>
              <a:ext uri="{FF2B5EF4-FFF2-40B4-BE49-F238E27FC236}">
                <a16:creationId xmlns="" xmlns:a16="http://schemas.microsoft.com/office/drawing/2014/main" id="{D82B6CF4-C668-486E-8E9D-5E926EF9EA3F}"/>
              </a:ext>
            </a:extLst>
          </p:cNvPr>
          <p:cNvSpPr>
            <a:spLocks noGrp="1"/>
          </p:cNvSpPr>
          <p:nvPr>
            <p:ph idx="1"/>
          </p:nvPr>
        </p:nvSpPr>
        <p:spPr>
          <a:xfrm>
            <a:off x="1137034" y="2198362"/>
            <a:ext cx="5675748" cy="3917773"/>
          </a:xfrm>
        </p:spPr>
        <p:txBody>
          <a:bodyPr>
            <a:normAutofit/>
          </a:bodyPr>
          <a:lstStyle/>
          <a:p>
            <a:pPr marL="285750" indent="-285750">
              <a:buFont typeface="Arial" panose="020B0604020202020204" pitchFamily="34" charset="0"/>
              <a:buChar char="•"/>
            </a:pPr>
            <a:r>
              <a:rPr lang="en-GB" sz="2000" dirty="0">
                <a:latin typeface="Arial Rounded MT Bold" panose="020F0704030504030204" pitchFamily="34" charset="0"/>
              </a:rPr>
              <a:t>PEMFC, also known as ‘Solid Polymer Fuel Cell’ (SOFC).</a:t>
            </a:r>
          </a:p>
          <a:p>
            <a:pPr marL="285750" indent="-285750">
              <a:buFont typeface="Arial" panose="020B0604020202020204" pitchFamily="34" charset="0"/>
              <a:buChar char="•"/>
            </a:pPr>
            <a:r>
              <a:rPr lang="en-GB" sz="2000" dirty="0">
                <a:latin typeface="Arial Rounded MT Bold" panose="020F0704030504030204" pitchFamily="34" charset="0"/>
              </a:rPr>
              <a:t>Mobile ion H</a:t>
            </a:r>
            <a:r>
              <a:rPr lang="en-GB" sz="2000" baseline="30000" dirty="0">
                <a:latin typeface="Arial Rounded MT Bold" panose="020F0704030504030204" pitchFamily="34" charset="0"/>
              </a:rPr>
              <a:t>+2</a:t>
            </a:r>
            <a:r>
              <a:rPr lang="en-GB" sz="2000" dirty="0">
                <a:latin typeface="Arial Rounded MT Bold" panose="020F0704030504030204" pitchFamily="34" charset="0"/>
              </a:rPr>
              <a:t>.</a:t>
            </a:r>
          </a:p>
          <a:p>
            <a:pPr marL="285750" indent="-285750">
              <a:buFont typeface="Arial" panose="020B0604020202020204" pitchFamily="34" charset="0"/>
              <a:buChar char="•"/>
            </a:pPr>
            <a:r>
              <a:rPr lang="en-GB" sz="2000" dirty="0">
                <a:latin typeface="Arial Rounded MT Bold" panose="020F0704030504030204" pitchFamily="34" charset="0"/>
              </a:rPr>
              <a:t>Power output range: 1W-100kW.</a:t>
            </a:r>
          </a:p>
          <a:p>
            <a:pPr marL="285750" indent="-285750">
              <a:buFont typeface="Arial" panose="020B0604020202020204" pitchFamily="34" charset="0"/>
              <a:buChar char="•"/>
            </a:pPr>
            <a:r>
              <a:rPr lang="en-GB" sz="2000" dirty="0">
                <a:latin typeface="Arial Rounded MT Bold" panose="020F0704030504030204" pitchFamily="34" charset="0"/>
              </a:rPr>
              <a:t>Working temperature range: 50⁰C-100⁰C.</a:t>
            </a:r>
          </a:p>
          <a:p>
            <a:pPr marL="285750" indent="-285750">
              <a:buFont typeface="Arial" panose="020B0604020202020204" pitchFamily="34" charset="0"/>
              <a:buChar char="•"/>
            </a:pPr>
            <a:r>
              <a:rPr lang="en-GB" sz="2000" dirty="0">
                <a:latin typeface="Arial Rounded MT Bold" panose="020F0704030504030204" pitchFamily="34" charset="0"/>
              </a:rPr>
              <a:t>Application: Especially for vehicle and mobile application.</a:t>
            </a:r>
          </a:p>
          <a:p>
            <a:pPr marL="285750" indent="-285750">
              <a:buFont typeface="Arial" panose="020B0604020202020204" pitchFamily="34" charset="0"/>
              <a:buChar char="•"/>
            </a:pPr>
            <a:r>
              <a:rPr lang="en-GB" sz="2000" dirty="0">
                <a:latin typeface="Arial Rounded MT Bold" panose="020F0704030504030204" pitchFamily="34" charset="0"/>
              </a:rPr>
              <a:t>Advantages: Zero emission and higher efficiency.</a:t>
            </a:r>
          </a:p>
          <a:p>
            <a:endParaRPr lang="en-GB" sz="2000" dirty="0"/>
          </a:p>
        </p:txBody>
      </p:sp>
      <p:pic>
        <p:nvPicPr>
          <p:cNvPr id="4" name="Picture 3" descr="A picture containing diagram&#10;&#10;Description automatically generated">
            <a:extLst>
              <a:ext uri="{FF2B5EF4-FFF2-40B4-BE49-F238E27FC236}">
                <a16:creationId xmlns="" xmlns:a16="http://schemas.microsoft.com/office/drawing/2014/main" id="{EFA13B1F-440B-4B29-8BC8-993FE6D76221}"/>
              </a:ext>
            </a:extLst>
          </p:cNvPr>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7026388" y="2184914"/>
            <a:ext cx="4174462" cy="37559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8" name="Freeform: Shape 27">
            <a:extLst>
              <a:ext uri="{FF2B5EF4-FFF2-40B4-BE49-F238E27FC236}">
                <a16:creationId xmlns="" xmlns:a16="http://schemas.microsoft.com/office/drawing/2014/main" id="{9A0D773F-7A7D-4DBB-9DEA-86BB8B8F4BC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 xmlns:p14="http://schemas.microsoft.com/office/powerpoint/2010/main" val="2228200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7FF47CB7-972F-479F-A36D-9E72D26EC8D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 xmlns:a16="http://schemas.microsoft.com/office/drawing/2014/main" id="{0D153B68-5844-490D-8E67-F616D6D721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2A86DA7E-9FE4-6676-C147-4AE00BD08660}"/>
              </a:ext>
            </a:extLst>
          </p:cNvPr>
          <p:cNvSpPr>
            <a:spLocks noGrp="1"/>
          </p:cNvSpPr>
          <p:nvPr>
            <p:ph type="title"/>
          </p:nvPr>
        </p:nvSpPr>
        <p:spPr>
          <a:xfrm>
            <a:off x="1137034" y="609597"/>
            <a:ext cx="9886008" cy="1330841"/>
          </a:xfrm>
        </p:spPr>
        <p:txBody>
          <a:bodyPr vert="horz" lIns="91440" tIns="45720" rIns="91440" bIns="45720" rtlCol="0" anchor="ctr">
            <a:normAutofit/>
          </a:bodyPr>
          <a:lstStyle/>
          <a:p>
            <a:r>
              <a:rPr lang="en-US" b="1" u="sng" kern="1200" dirty="0">
                <a:solidFill>
                  <a:schemeClr val="tx1"/>
                </a:solidFill>
                <a:latin typeface="BankGothic Md BT" panose="020B0807020203060204" pitchFamily="34" charset="0"/>
              </a:rPr>
              <a:t>Current density of PEM Fuel Cell</a:t>
            </a:r>
          </a:p>
        </p:txBody>
      </p:sp>
      <p:sp>
        <p:nvSpPr>
          <p:cNvPr id="3" name="Content Placeholder 2">
            <a:extLst>
              <a:ext uri="{FF2B5EF4-FFF2-40B4-BE49-F238E27FC236}">
                <a16:creationId xmlns="" xmlns:a16="http://schemas.microsoft.com/office/drawing/2014/main" id="{571AFFFC-7773-BD75-06BC-9BD1317F1BEA}"/>
              </a:ext>
            </a:extLst>
          </p:cNvPr>
          <p:cNvSpPr>
            <a:spLocks noGrp="1"/>
          </p:cNvSpPr>
          <p:nvPr>
            <p:ph sz="half" idx="1"/>
          </p:nvPr>
        </p:nvSpPr>
        <p:spPr>
          <a:xfrm>
            <a:off x="1137034" y="2198362"/>
            <a:ext cx="4958966" cy="3917773"/>
          </a:xfrm>
        </p:spPr>
        <p:txBody>
          <a:bodyPr vert="horz" lIns="91440" tIns="45720" rIns="91440" bIns="45720" rtlCol="0">
            <a:normAutofit/>
          </a:bodyPr>
          <a:lstStyle/>
          <a:p>
            <a:r>
              <a:rPr lang="en-US" sz="2000">
                <a:latin typeface="Arial Rounded MT Bold" panose="020F0704030504030204" pitchFamily="34" charset="0"/>
              </a:rPr>
              <a:t>Current density mA•cm</a:t>
            </a:r>
            <a:r>
              <a:rPr lang="en-US" sz="2000" baseline="30000">
                <a:latin typeface="Arial Rounded MT Bold" panose="020F0704030504030204" pitchFamily="34" charset="0"/>
              </a:rPr>
              <a:t>-2</a:t>
            </a:r>
          </a:p>
          <a:p>
            <a:r>
              <a:rPr lang="en-US" sz="2000">
                <a:latin typeface="Arial Rounded MT Bold" panose="020F0704030504030204" pitchFamily="34" charset="0"/>
              </a:rPr>
              <a:t>Depends on effective area of electrode.</a:t>
            </a:r>
          </a:p>
          <a:p>
            <a:r>
              <a:rPr lang="en-US" sz="2000">
                <a:latin typeface="Arial Rounded MT Bold" panose="020F0704030504030204" pitchFamily="34" charset="0"/>
              </a:rPr>
              <a:t>Fuel flow rate on anode.</a:t>
            </a:r>
          </a:p>
          <a:p>
            <a:r>
              <a:rPr lang="en-US" sz="2000">
                <a:latin typeface="Arial Rounded MT Bold" panose="020F0704030504030204" pitchFamily="34" charset="0"/>
              </a:rPr>
              <a:t>Temperature.</a:t>
            </a:r>
          </a:p>
          <a:p>
            <a:endParaRPr lang="en-US" sz="2000" baseline="30000"/>
          </a:p>
        </p:txBody>
      </p:sp>
      <p:pic>
        <p:nvPicPr>
          <p:cNvPr id="6" name="Content Placeholder 5" descr="Chart, line chart, scatter chart&#10;&#10;Description automatically generated">
            <a:extLst>
              <a:ext uri="{FF2B5EF4-FFF2-40B4-BE49-F238E27FC236}">
                <a16:creationId xmlns="" xmlns:a16="http://schemas.microsoft.com/office/drawing/2014/main" id="{3EA0206C-6120-46D8-8C60-6E4AF08545FC}"/>
              </a:ext>
            </a:extLst>
          </p:cNvPr>
          <p:cNvPicPr>
            <a:picLocks noGrp="1" noChangeAspect="1"/>
          </p:cNvPicPr>
          <p:nvPr>
            <p:ph sz="half" idx="2"/>
          </p:nvPr>
        </p:nvPicPr>
        <p:blipFill>
          <a:blip r:embed="rId3">
            <a:extLst>
              <a:ext uri="{28A0092B-C50C-407E-A947-70E740481C1C}">
                <a14:useLocalDpi xmlns="" xmlns:a14="http://schemas.microsoft.com/office/drawing/2010/main" val="0"/>
              </a:ext>
            </a:extLst>
          </a:blip>
          <a:stretch>
            <a:fillRect/>
          </a:stretch>
        </p:blipFill>
        <p:spPr>
          <a:xfrm>
            <a:off x="6197600" y="1880308"/>
            <a:ext cx="5384800" cy="39657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5" name="Freeform: Shape 14">
            <a:extLst>
              <a:ext uri="{FF2B5EF4-FFF2-40B4-BE49-F238E27FC236}">
                <a16:creationId xmlns="" xmlns:a16="http://schemas.microsoft.com/office/drawing/2014/main" id="{9A0D773F-7A7D-4DBB-9DEA-86BB8B8F4BC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 xmlns:p14="http://schemas.microsoft.com/office/powerpoint/2010/main" val="3725480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 xmlns:a16="http://schemas.microsoft.com/office/drawing/2014/main" id="{C9A36457-A5F4-4103-A443-02581C0918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 xmlns:a16="http://schemas.microsoft.com/office/drawing/2014/main" id="{DC5FB7E8-B636-40FA-BE8D-48145C0F5C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97B35127-9D9B-66A7-59C6-28EBA480393B}"/>
              </a:ext>
            </a:extLst>
          </p:cNvPr>
          <p:cNvSpPr>
            <a:spLocks noGrp="1"/>
          </p:cNvSpPr>
          <p:nvPr>
            <p:ph type="title"/>
          </p:nvPr>
        </p:nvSpPr>
        <p:spPr>
          <a:xfrm>
            <a:off x="1137036" y="548640"/>
            <a:ext cx="9543405" cy="1188720"/>
          </a:xfrm>
        </p:spPr>
        <p:txBody>
          <a:bodyPr>
            <a:normAutofit fontScale="90000"/>
          </a:bodyPr>
          <a:lstStyle/>
          <a:p>
            <a:r>
              <a:rPr lang="en-US" sz="3700" i="1" u="sng" dirty="0">
                <a:solidFill>
                  <a:schemeClr val="tx1">
                    <a:lumMod val="85000"/>
                    <a:lumOff val="15000"/>
                  </a:schemeClr>
                </a:solidFill>
                <a:latin typeface="BankGothic Md BT" panose="020B0807020203060204" pitchFamily="34" charset="0"/>
              </a:rPr>
              <a:t>Hydrogen Fuel Cell</a:t>
            </a:r>
            <a:r>
              <a:rPr lang="en-US" sz="3700" dirty="0">
                <a:solidFill>
                  <a:schemeClr val="tx1">
                    <a:lumMod val="85000"/>
                    <a:lumOff val="15000"/>
                  </a:schemeClr>
                </a:solidFill>
              </a:rPr>
              <a:t/>
            </a:r>
            <a:br>
              <a:rPr lang="en-US" sz="3700" dirty="0">
                <a:solidFill>
                  <a:schemeClr val="tx1">
                    <a:lumMod val="85000"/>
                    <a:lumOff val="15000"/>
                  </a:schemeClr>
                </a:solidFill>
              </a:rPr>
            </a:br>
            <a:endParaRPr lang="en-US" sz="3700" dirty="0">
              <a:solidFill>
                <a:schemeClr val="tx1">
                  <a:lumMod val="85000"/>
                  <a:lumOff val="15000"/>
                </a:schemeClr>
              </a:solidFill>
            </a:endParaRPr>
          </a:p>
        </p:txBody>
      </p:sp>
      <mc:AlternateContent xmlns:mc="http://schemas.openxmlformats.org/markup-compatibility/2006">
        <mc:Choice xmlns="" xmlns:a14="http://schemas.microsoft.com/office/drawing/2010/main" Requires="a14">
          <p:sp>
            <p:nvSpPr>
              <p:cNvPr id="3" name="Content Placeholder 2">
                <a:extLst>
                  <a:ext uri="{FF2B5EF4-FFF2-40B4-BE49-F238E27FC236}">
                    <a16:creationId xmlns:a16="http://schemas.microsoft.com/office/drawing/2014/main" id="{F0FE596E-D5FE-D3F9-3B0E-24C97352377E}"/>
                  </a:ext>
                </a:extLst>
              </p:cNvPr>
              <p:cNvSpPr>
                <a:spLocks noGrp="1"/>
              </p:cNvSpPr>
              <p:nvPr>
                <p:ph idx="1"/>
              </p:nvPr>
            </p:nvSpPr>
            <p:spPr>
              <a:xfrm>
                <a:off x="854110" y="1979525"/>
                <a:ext cx="10912510" cy="4752871"/>
              </a:xfrm>
            </p:spPr>
            <p:txBody>
              <a:bodyPr vert="horz" lIns="91440" tIns="45720" rIns="91440" bIns="45720" rtlCol="0" anchor="ctr">
                <a:normAutofit/>
              </a:bodyPr>
              <a:lstStyle/>
              <a:p>
                <a:r>
                  <a:rPr lang="en-US" sz="2000" dirty="0">
                    <a:solidFill>
                      <a:schemeClr val="tx1">
                        <a:lumMod val="85000"/>
                        <a:lumOff val="15000"/>
                      </a:schemeClr>
                    </a:solidFill>
                    <a:latin typeface="Arial Rounded MT Bold"/>
                  </a:rPr>
                  <a:t>Fuel cell is a galvanic cell- in which the chemical energy of a fuel is converted directly into electrical energy by means of </a:t>
                </a:r>
                <a:r>
                  <a:rPr lang="en-US" sz="2000" u="sng" dirty="0">
                    <a:solidFill>
                      <a:schemeClr val="tx1">
                        <a:lumMod val="85000"/>
                        <a:lumOff val="15000"/>
                      </a:schemeClr>
                    </a:solidFill>
                    <a:latin typeface="Arial Rounded MT Bold"/>
                  </a:rPr>
                  <a:t>electrochemical</a:t>
                </a:r>
                <a:r>
                  <a:rPr lang="en-US" sz="2000" dirty="0">
                    <a:solidFill>
                      <a:schemeClr val="tx1">
                        <a:lumMod val="85000"/>
                        <a:lumOff val="15000"/>
                      </a:schemeClr>
                    </a:solidFill>
                    <a:latin typeface="Arial Rounded MT Bold"/>
                  </a:rPr>
                  <a:t> process.</a:t>
                </a:r>
              </a:p>
              <a:p>
                <a:r>
                  <a:rPr lang="en-US" sz="2000" dirty="0">
                    <a:solidFill>
                      <a:schemeClr val="tx1">
                        <a:lumMod val="85000"/>
                        <a:lumOff val="15000"/>
                      </a:schemeClr>
                    </a:solidFill>
                    <a:latin typeface="Arial Rounded MT Bold"/>
                  </a:rPr>
                  <a:t>Generate DC.</a:t>
                </a:r>
              </a:p>
              <a:p>
                <a14:m>
                  <m:oMath xmlns:m="http://schemas.openxmlformats.org/officeDocument/2006/math">
                    <m:r>
                      <a:rPr lang="en-US" sz="2000" b="1" i="0">
                        <a:solidFill>
                          <a:schemeClr val="tx1">
                            <a:lumMod val="85000"/>
                            <a:lumOff val="15000"/>
                          </a:schemeClr>
                        </a:solidFill>
                        <a:latin typeface="Cambria Math" panose="02040503050406030204" pitchFamily="18" charset="0"/>
                        <a:cs typeface="Calibri"/>
                      </a:rPr>
                      <m:t>𝟐𝐇</m:t>
                    </m:r>
                    <m:r>
                      <a:rPr lang="en-US" sz="2000" b="1" i="0" baseline="-25000">
                        <a:solidFill>
                          <a:schemeClr val="tx1">
                            <a:lumMod val="85000"/>
                            <a:lumOff val="15000"/>
                          </a:schemeClr>
                        </a:solidFill>
                        <a:latin typeface="Cambria Math" panose="02040503050406030204" pitchFamily="18" charset="0"/>
                        <a:cs typeface="Calibri"/>
                      </a:rPr>
                      <m:t>𝟐</m:t>
                    </m:r>
                    <m:r>
                      <a:rPr lang="en-US" sz="2000" b="1" i="0">
                        <a:solidFill>
                          <a:schemeClr val="tx1">
                            <a:lumMod val="85000"/>
                            <a:lumOff val="15000"/>
                          </a:schemeClr>
                        </a:solidFill>
                        <a:latin typeface="Cambria Math" panose="02040503050406030204" pitchFamily="18" charset="0"/>
                        <a:cs typeface="Calibri"/>
                      </a:rPr>
                      <m:t> + </m:t>
                    </m:r>
                    <m:r>
                      <a:rPr lang="en-US" sz="2000" b="1" i="0">
                        <a:solidFill>
                          <a:schemeClr val="tx1">
                            <a:lumMod val="85000"/>
                            <a:lumOff val="15000"/>
                          </a:schemeClr>
                        </a:solidFill>
                        <a:latin typeface="Cambria Math" panose="02040503050406030204" pitchFamily="18" charset="0"/>
                        <a:cs typeface="Calibri"/>
                      </a:rPr>
                      <m:t>𝐎𝟐</m:t>
                    </m:r>
                    <m:r>
                      <a:rPr lang="en-US" sz="2000" b="1" i="0">
                        <a:solidFill>
                          <a:schemeClr val="tx1">
                            <a:lumMod val="85000"/>
                            <a:lumOff val="15000"/>
                          </a:schemeClr>
                        </a:solidFill>
                        <a:latin typeface="Cambria Math" panose="02040503050406030204" pitchFamily="18" charset="0"/>
                        <a:cs typeface="Calibri"/>
                      </a:rPr>
                      <m:t> = </m:t>
                    </m:r>
                    <m:r>
                      <a:rPr lang="en-US" sz="2000" b="1" i="0">
                        <a:solidFill>
                          <a:schemeClr val="tx1">
                            <a:lumMod val="85000"/>
                            <a:lumOff val="15000"/>
                          </a:schemeClr>
                        </a:solidFill>
                        <a:latin typeface="Cambria Math" panose="02040503050406030204" pitchFamily="18" charset="0"/>
                        <a:cs typeface="Calibri"/>
                      </a:rPr>
                      <m:t>𝟐𝐇𝟐𝐎</m:t>
                    </m:r>
                  </m:oMath>
                </a14:m>
                <a:endParaRPr lang="en-US" sz="2000" b="1" dirty="0">
                  <a:solidFill>
                    <a:schemeClr val="tx1">
                      <a:lumMod val="85000"/>
                      <a:lumOff val="15000"/>
                    </a:schemeClr>
                  </a:solidFill>
                  <a:latin typeface="Arial Rounded MT Bold" panose="020F0704030504030204" pitchFamily="34" charset="0"/>
                  <a:cs typeface="Calibri"/>
                </a:endParaRPr>
              </a:p>
              <a:p>
                <a14:m>
                  <m:oMath xmlns:m="http://schemas.openxmlformats.org/officeDocument/2006/math">
                    <m:r>
                      <a:rPr lang="en-GB" sz="2000" b="1" i="0">
                        <a:solidFill>
                          <a:schemeClr val="tx1">
                            <a:lumMod val="85000"/>
                            <a:lumOff val="15000"/>
                          </a:schemeClr>
                        </a:solidFill>
                        <a:latin typeface="Cambria Math" panose="02040503050406030204" pitchFamily="18" charset="0"/>
                        <a:ea typeface="+mn-lt"/>
                        <a:cs typeface="+mn-lt"/>
                      </a:rPr>
                      <m:t>𝐄</m:t>
                    </m:r>
                    <m:r>
                      <a:rPr lang="en-GB" sz="2000" b="1" i="0">
                        <a:solidFill>
                          <a:schemeClr val="tx1">
                            <a:lumMod val="85000"/>
                            <a:lumOff val="15000"/>
                          </a:schemeClr>
                        </a:solidFill>
                        <a:latin typeface="Cambria Math" panose="02040503050406030204" pitchFamily="18" charset="0"/>
                        <a:ea typeface="+mn-lt"/>
                        <a:cs typeface="+mn-lt"/>
                      </a:rPr>
                      <m:t>=</m:t>
                    </m:r>
                    <m:f>
                      <m:fPr>
                        <m:ctrlPr>
                          <a:rPr lang="en-US" sz="2000" b="1" i="1">
                            <a:solidFill>
                              <a:schemeClr val="tx1">
                                <a:lumMod val="85000"/>
                                <a:lumOff val="15000"/>
                              </a:schemeClr>
                            </a:solidFill>
                            <a:latin typeface="Cambria Math" panose="02040503050406030204" pitchFamily="18" charset="0"/>
                            <a:ea typeface="+mn-lt"/>
                            <a:cs typeface="+mn-lt"/>
                          </a:rPr>
                        </m:ctrlPr>
                      </m:fPr>
                      <m:num>
                        <m:r>
                          <a:rPr lang="en-GB" sz="2000" b="1" i="0">
                            <a:solidFill>
                              <a:schemeClr val="tx1">
                                <a:lumMod val="85000"/>
                                <a:lumOff val="15000"/>
                              </a:schemeClr>
                            </a:solidFill>
                            <a:latin typeface="Cambria Math" panose="02040503050406030204" pitchFamily="18" charset="0"/>
                            <a:ea typeface="+mn-lt"/>
                            <a:cs typeface="+mn-lt"/>
                          </a:rPr>
                          <m:t>−</m:t>
                        </m:r>
                        <m:r>
                          <a:rPr lang="en-GB" sz="2000" b="1" i="0">
                            <a:solidFill>
                              <a:schemeClr val="tx1">
                                <a:lumMod val="85000"/>
                                <a:lumOff val="15000"/>
                              </a:schemeClr>
                            </a:solidFill>
                            <a:latin typeface="Cambria Math" panose="02040503050406030204" pitchFamily="18" charset="0"/>
                            <a:ea typeface="Cambria Math" panose="02040503050406030204" pitchFamily="18" charset="0"/>
                            <a:cs typeface="+mn-lt"/>
                          </a:rPr>
                          <m:t>∆</m:t>
                        </m:r>
                        <m:r>
                          <a:rPr lang="en-GB" sz="2000" b="1" i="0">
                            <a:solidFill>
                              <a:schemeClr val="tx1">
                                <a:lumMod val="85000"/>
                                <a:lumOff val="15000"/>
                              </a:schemeClr>
                            </a:solidFill>
                            <a:latin typeface="Cambria Math" panose="02040503050406030204" pitchFamily="18" charset="0"/>
                            <a:ea typeface="+mn-lt"/>
                            <a:cs typeface="+mn-lt"/>
                          </a:rPr>
                          <m:t>𝐠</m:t>
                        </m:r>
                        <m:r>
                          <a:rPr lang="en-GB" sz="2000" b="1" i="0" baseline="-25000">
                            <a:solidFill>
                              <a:schemeClr val="tx1">
                                <a:lumMod val="85000"/>
                                <a:lumOff val="15000"/>
                              </a:schemeClr>
                            </a:solidFill>
                            <a:latin typeface="Cambria Math" panose="02040503050406030204" pitchFamily="18" charset="0"/>
                            <a:ea typeface="+mn-lt"/>
                            <a:cs typeface="+mn-lt"/>
                          </a:rPr>
                          <m:t>𝐟</m:t>
                        </m:r>
                      </m:num>
                      <m:den>
                        <m:r>
                          <a:rPr lang="en-GB" sz="2000" b="1" i="0">
                            <a:solidFill>
                              <a:schemeClr val="tx1">
                                <a:lumMod val="85000"/>
                                <a:lumOff val="15000"/>
                              </a:schemeClr>
                            </a:solidFill>
                            <a:latin typeface="Cambria Math" panose="02040503050406030204" pitchFamily="18" charset="0"/>
                            <a:ea typeface="+mn-lt"/>
                            <a:cs typeface="+mn-lt"/>
                          </a:rPr>
                          <m:t>𝟐𝐅</m:t>
                        </m:r>
                      </m:den>
                    </m:f>
                  </m:oMath>
                </a14:m>
                <a:endParaRPr lang="en-GB" sz="2000" b="1" dirty="0">
                  <a:solidFill>
                    <a:schemeClr val="tx1">
                      <a:lumMod val="85000"/>
                      <a:lumOff val="15000"/>
                    </a:schemeClr>
                  </a:solidFill>
                  <a:latin typeface="Arial Rounded MT Bold" panose="020F0704030504030204" pitchFamily="34" charset="0"/>
                  <a:ea typeface="+mn-lt"/>
                  <a:cs typeface="+mn-lt"/>
                </a:endParaRPr>
              </a:p>
              <a:p>
                <a:r>
                  <a:rPr lang="en-US" sz="2000" dirty="0">
                    <a:solidFill>
                      <a:schemeClr val="tx1">
                        <a:lumMod val="85000"/>
                        <a:lumOff val="15000"/>
                      </a:schemeClr>
                    </a:solidFill>
                    <a:latin typeface="Arial Rounded MT Bold"/>
                  </a:rPr>
                  <a:t>E is open circuit cell voltage (V),</a:t>
                </a:r>
              </a:p>
              <a:p>
                <a14:m>
                  <m:oMath xmlns:m="http://schemas.openxmlformats.org/officeDocument/2006/math">
                    <m:r>
                      <a:rPr lang="en-GB" sz="2000" b="1" i="0">
                        <a:solidFill>
                          <a:schemeClr val="tx1">
                            <a:lumMod val="85000"/>
                            <a:lumOff val="15000"/>
                          </a:schemeClr>
                        </a:solidFill>
                        <a:latin typeface="Cambria Math" panose="02040503050406030204" pitchFamily="18" charset="0"/>
                        <a:ea typeface="Cambria Math" panose="02040503050406030204" pitchFamily="18" charset="0"/>
                        <a:cs typeface="+mn-lt"/>
                      </a:rPr>
                      <m:t>∆</m:t>
                    </m:r>
                    <m:r>
                      <a:rPr lang="en-GB" sz="2000" b="1" i="0">
                        <a:solidFill>
                          <a:schemeClr val="tx1">
                            <a:lumMod val="85000"/>
                            <a:lumOff val="15000"/>
                          </a:schemeClr>
                        </a:solidFill>
                        <a:latin typeface="Cambria Math" panose="02040503050406030204" pitchFamily="18" charset="0"/>
                        <a:ea typeface="+mn-lt"/>
                        <a:cs typeface="+mn-lt"/>
                      </a:rPr>
                      <m:t>𝐠</m:t>
                    </m:r>
                    <m:r>
                      <a:rPr lang="en-GB" sz="2000" b="1" i="0" baseline="-25000">
                        <a:solidFill>
                          <a:schemeClr val="tx1">
                            <a:lumMod val="85000"/>
                            <a:lumOff val="15000"/>
                          </a:schemeClr>
                        </a:solidFill>
                        <a:latin typeface="Cambria Math" panose="02040503050406030204" pitchFamily="18" charset="0"/>
                        <a:ea typeface="+mn-lt"/>
                        <a:cs typeface="+mn-lt"/>
                      </a:rPr>
                      <m:t>𝐟</m:t>
                    </m:r>
                  </m:oMath>
                </a14:m>
                <a:r>
                  <a:rPr lang="en-US" sz="2000" b="1" dirty="0">
                    <a:solidFill>
                      <a:schemeClr val="tx1">
                        <a:lumMod val="85000"/>
                        <a:lumOff val="15000"/>
                      </a:schemeClr>
                    </a:solidFill>
                    <a:latin typeface="Arial Rounded MT Bold"/>
                    <a:ea typeface="+mn-lt"/>
                    <a:cs typeface="+mn-lt"/>
                  </a:rPr>
                  <a:t/>
                </a:r>
                <a:r>
                  <a:rPr lang="en-US" sz="2000" dirty="0">
                    <a:solidFill>
                      <a:schemeClr val="tx1">
                        <a:lumMod val="85000"/>
                        <a:lumOff val="15000"/>
                      </a:schemeClr>
                    </a:solidFill>
                    <a:latin typeface="Arial Rounded MT Bold"/>
                    <a:ea typeface="+mn-lt"/>
                    <a:cs typeface="+mn-lt"/>
                  </a:rPr>
                  <a:t>is change in Gibbs Energy of products and reactants (kJ/mole),</a:t>
                </a:r>
                <a:endParaRPr lang="en-US" sz="2000" dirty="0">
                  <a:solidFill>
                    <a:schemeClr val="tx1">
                      <a:lumMod val="85000"/>
                      <a:lumOff val="15000"/>
                    </a:schemeClr>
                  </a:solidFill>
                  <a:latin typeface="Calibri" panose="020F0502020204030204"/>
                  <a:ea typeface="+mn-lt"/>
                  <a:cs typeface="+mn-lt"/>
                </a:endParaRPr>
              </a:p>
              <a:p>
                <a:r>
                  <a:rPr lang="en-US" sz="2000" dirty="0">
                    <a:solidFill>
                      <a:schemeClr val="tx1">
                        <a:lumMod val="85000"/>
                        <a:lumOff val="15000"/>
                      </a:schemeClr>
                    </a:solidFill>
                    <a:latin typeface="Arial Rounded MT Bold"/>
                  </a:rPr>
                  <a:t>F is Faraday's constant (96485 Coulombs).</a:t>
                </a:r>
              </a:p>
              <a:p>
                <a:r>
                  <a:rPr lang="en-US" sz="2000" dirty="0">
                    <a:solidFill>
                      <a:schemeClr val="tx1">
                        <a:lumMod val="85000"/>
                        <a:lumOff val="15000"/>
                      </a:schemeClr>
                    </a:solidFill>
                    <a:latin typeface="Arial Rounded MT Bold" panose="020F0704030504030204" pitchFamily="34" charset="0"/>
                  </a:rPr>
                  <a:t>Single cell output voltage is too small for use. So more many cell connected to get desire voltage.</a:t>
                </a:r>
              </a:p>
              <a:p>
                <a:r>
                  <a:rPr lang="en-US" sz="2000" dirty="0">
                    <a:solidFill>
                      <a:schemeClr val="tx1">
                        <a:lumMod val="85000"/>
                        <a:lumOff val="15000"/>
                      </a:schemeClr>
                    </a:solidFill>
                    <a:latin typeface="Arial Rounded MT Bold" panose="020F0704030504030204" pitchFamily="34" charset="0"/>
                  </a:rPr>
                  <a:t>Bunch of cells called ‘Stack’.</a:t>
                </a:r>
                <a:br>
                  <a:rPr lang="en-US" sz="1300" dirty="0">
                    <a:solidFill>
                      <a:schemeClr val="tx1">
                        <a:lumMod val="85000"/>
                        <a:lumOff val="15000"/>
                      </a:schemeClr>
                    </a:solidFill>
                  </a:rPr>
                </a:br>
                <a:endParaRPr lang="en-US" sz="1300" dirty="0">
                  <a:solidFill>
                    <a:schemeClr val="tx1">
                      <a:lumMod val="85000"/>
                      <a:lumOff val="15000"/>
                    </a:schemeClr>
                  </a:solidFill>
                  <a:cs typeface="Calibri" panose="020F0502020204030204"/>
                </a:endParaRPr>
              </a:p>
              <a:p>
                <a:endParaRPr lang="en-US" sz="1300" dirty="0">
                  <a:solidFill>
                    <a:schemeClr val="tx1">
                      <a:lumMod val="85000"/>
                      <a:lumOff val="15000"/>
                    </a:schemeClr>
                  </a:solidFill>
                  <a:cs typeface="Calibri" panose="020F0502020204030204"/>
                </a:endParaRPr>
              </a:p>
            </p:txBody>
          </p:sp>
        </mc:Choice>
        <mc:Fallback>
          <p:sp>
            <p:nvSpPr>
              <p:cNvPr id="3" name="Content Placeholder 2">
                <a:extLst>
                  <a:ext uri="{FF2B5EF4-FFF2-40B4-BE49-F238E27FC236}">
                    <a16:creationId xmlns="" xmlns:a16="http://schemas.microsoft.com/office/drawing/2014/main" id="{F0FE596E-D5FE-D3F9-3B0E-24C97352377E}"/>
                  </a:ext>
                </a:extLst>
              </p:cNvPr>
              <p:cNvSpPr>
                <a:spLocks noGrp="1" noRot="1" noChangeAspect="1" noMove="1" noResize="1" noEditPoints="1" noAdjustHandles="1" noChangeArrowheads="1" noChangeShapeType="1" noTextEdit="1"/>
              </p:cNvSpPr>
              <p:nvPr>
                <p:ph idx="1"/>
              </p:nvPr>
            </p:nvSpPr>
            <p:spPr>
              <a:xfrm>
                <a:off x="854110" y="1979525"/>
                <a:ext cx="10912510" cy="4752871"/>
              </a:xfrm>
              <a:blipFill>
                <a:blip r:embed="rId3"/>
                <a:stretch>
                  <a:fillRect l="-503" t="-1155" r="-950"/>
                </a:stretch>
              </a:blipFill>
            </p:spPr>
            <p:txBody>
              <a:bodyPr/>
              <a:lstStyle/>
              <a:p>
                <a:r>
                  <a:rPr lang="en-GB">
                    <a:noFill/>
                  </a:rPr>
                  <a:t> </a:t>
                </a:r>
              </a:p>
            </p:txBody>
          </p:sp>
        </mc:Fallback>
      </mc:AlternateContent>
      <p:sp>
        <p:nvSpPr>
          <p:cNvPr id="21" name="Freeform: Shape 20">
            <a:extLst>
              <a:ext uri="{FF2B5EF4-FFF2-40B4-BE49-F238E27FC236}">
                <a16:creationId xmlns="" xmlns:a16="http://schemas.microsoft.com/office/drawing/2014/main" id="{142DCE2C-2863-46FA-9BE7-24365A24D9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 xmlns:p14="http://schemas.microsoft.com/office/powerpoint/2010/main" val="950050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u="sng" dirty="0" smtClean="0"/>
              <a:t>Design of fuel cell</a:t>
            </a:r>
            <a:endParaRPr lang="en-US" b="1" i="1" u="sng" dirty="0"/>
          </a:p>
        </p:txBody>
      </p:sp>
      <p:sp>
        <p:nvSpPr>
          <p:cNvPr id="3" name="Content Placeholder 2"/>
          <p:cNvSpPr>
            <a:spLocks noGrp="1"/>
          </p:cNvSpPr>
          <p:nvPr>
            <p:ph idx="1"/>
          </p:nvPr>
        </p:nvSpPr>
        <p:spPr/>
        <p:txBody>
          <a:bodyPr>
            <a:normAutofit lnSpcReduction="10000"/>
          </a:bodyPr>
          <a:lstStyle/>
          <a:p>
            <a:r>
              <a:rPr lang="en-US" dirty="0" smtClean="0"/>
              <a:t>Requirement: </a:t>
            </a:r>
            <a:r>
              <a:rPr lang="en-US" dirty="0" smtClean="0"/>
              <a:t>360 V (battery </a:t>
            </a:r>
            <a:r>
              <a:rPr lang="en-US" dirty="0" smtClean="0"/>
              <a:t>charging recommended voltage) and </a:t>
            </a:r>
            <a:r>
              <a:rPr lang="en-US" dirty="0" smtClean="0"/>
              <a:t>8.12 kW power.</a:t>
            </a:r>
          </a:p>
          <a:p>
            <a:pPr>
              <a:buNone/>
            </a:pPr>
            <a:r>
              <a:rPr lang="en-US" dirty="0" smtClean="0"/>
              <a:t>• </a:t>
            </a:r>
            <a:r>
              <a:rPr lang="en-US" dirty="0" smtClean="0"/>
              <a:t>Need 3.5kW fuel cell to supply </a:t>
            </a:r>
            <a:r>
              <a:rPr lang="en-US" dirty="0" smtClean="0"/>
              <a:t>8.12 </a:t>
            </a:r>
            <a:r>
              <a:rPr lang="en-US" dirty="0" smtClean="0"/>
              <a:t>kW at battery, remaining power will be loss in heat and electrical components like reactants air blower, cooling air blower, hydrogen circulation pump and electric controller</a:t>
            </a:r>
            <a:r>
              <a:rPr lang="en-US" dirty="0" smtClean="0"/>
              <a:t>.</a:t>
            </a:r>
          </a:p>
          <a:p>
            <a:pPr>
              <a:buNone/>
            </a:pPr>
            <a:r>
              <a:rPr lang="en-US" dirty="0" smtClean="0"/>
              <a:t>• </a:t>
            </a:r>
            <a:r>
              <a:rPr lang="en-US" dirty="0" smtClean="0"/>
              <a:t>Heat generated </a:t>
            </a:r>
            <a:r>
              <a:rPr lang="en-US" dirty="0" smtClean="0"/>
              <a:t>rate Pe (1.25/</a:t>
            </a:r>
            <a:r>
              <a:rPr lang="en-US" dirty="0" err="1" smtClean="0"/>
              <a:t>Vc</a:t>
            </a:r>
            <a:r>
              <a:rPr lang="en-US" dirty="0" smtClean="0"/>
              <a:t>) </a:t>
            </a:r>
            <a:r>
              <a:rPr lang="en-US" dirty="0" smtClean="0"/>
              <a:t>Watts</a:t>
            </a:r>
            <a:r>
              <a:rPr lang="en-US" dirty="0" smtClean="0"/>
              <a:t>.</a:t>
            </a:r>
          </a:p>
          <a:p>
            <a:pPr>
              <a:buNone/>
            </a:pPr>
            <a:r>
              <a:rPr lang="en-US" dirty="0" smtClean="0"/>
              <a:t>• 395 number of cell seize 12.4*12.4cm*cm plates connecting in series to get 360v and 30.58 A.</a:t>
            </a:r>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u="sng" dirty="0" smtClean="0"/>
              <a:t>Current density and fuel cell size</a:t>
            </a:r>
            <a:endParaRPr lang="en-US" b="1" i="1" u="sng" dirty="0"/>
          </a:p>
        </p:txBody>
      </p:sp>
      <p:sp>
        <p:nvSpPr>
          <p:cNvPr id="3" name="Content Placeholder 2"/>
          <p:cNvSpPr>
            <a:spLocks noGrp="1"/>
          </p:cNvSpPr>
          <p:nvPr>
            <p:ph idx="1"/>
          </p:nvPr>
        </p:nvSpPr>
        <p:spPr/>
        <p:txBody>
          <a:bodyPr>
            <a:normAutofit lnSpcReduction="10000"/>
          </a:bodyPr>
          <a:lstStyle/>
          <a:p>
            <a:r>
              <a:rPr lang="en-US" dirty="0" smtClean="0"/>
              <a:t>For supplying </a:t>
            </a:r>
            <a:r>
              <a:rPr lang="en-US" dirty="0" smtClean="0"/>
              <a:t>8.12 </a:t>
            </a:r>
            <a:r>
              <a:rPr lang="en-US" dirty="0" smtClean="0"/>
              <a:t>kW in battery at </a:t>
            </a:r>
            <a:r>
              <a:rPr lang="en-US" dirty="0" smtClean="0"/>
              <a:t>360 V</a:t>
            </a:r>
            <a:r>
              <a:rPr lang="en-US" dirty="0" smtClean="0"/>
              <a:t>, there are </a:t>
            </a:r>
            <a:r>
              <a:rPr lang="en-US" dirty="0" smtClean="0"/>
              <a:t>11kW </a:t>
            </a:r>
            <a:r>
              <a:rPr lang="en-US" dirty="0" smtClean="0"/>
              <a:t>electrical power output needed from </a:t>
            </a:r>
            <a:r>
              <a:rPr lang="en-US" dirty="0" smtClean="0"/>
              <a:t>fuel cell. Current </a:t>
            </a:r>
            <a:r>
              <a:rPr lang="en-US" dirty="0" smtClean="0"/>
              <a:t>requirement for battery charging </a:t>
            </a:r>
            <a:r>
              <a:rPr lang="en-US" dirty="0" smtClean="0"/>
              <a:t>is =</a:t>
            </a:r>
            <a:r>
              <a:rPr lang="en-US" dirty="0" err="1" smtClean="0"/>
              <a:t>Pe</a:t>
            </a:r>
            <a:r>
              <a:rPr lang="en-US" dirty="0" smtClean="0"/>
              <a:t>\</a:t>
            </a:r>
            <a:r>
              <a:rPr lang="en-US" dirty="0" err="1" smtClean="0"/>
              <a:t>Vst</a:t>
            </a:r>
            <a:r>
              <a:rPr lang="en-US" dirty="0" smtClean="0"/>
              <a:t>=11kW\360v=30.55v </a:t>
            </a:r>
          </a:p>
          <a:p>
            <a:pPr>
              <a:buNone/>
            </a:pPr>
            <a:r>
              <a:rPr lang="en-US" dirty="0" smtClean="0"/>
              <a:t>• </a:t>
            </a:r>
            <a:r>
              <a:rPr lang="en-US" dirty="0" smtClean="0"/>
              <a:t>Let's consider the current density of fuel cell is </a:t>
            </a:r>
            <a:r>
              <a:rPr lang="en-US" dirty="0" smtClean="0"/>
              <a:t>160mAcm-2.</a:t>
            </a:r>
          </a:p>
          <a:p>
            <a:pPr>
              <a:buNone/>
            </a:pPr>
            <a:r>
              <a:rPr lang="en-US" dirty="0" smtClean="0"/>
              <a:t>• </a:t>
            </a:r>
            <a:r>
              <a:rPr lang="en-US" dirty="0" smtClean="0"/>
              <a:t>Then, effective surface area need for </a:t>
            </a:r>
            <a:r>
              <a:rPr lang="en-US" dirty="0" smtClean="0"/>
              <a:t>generate 30.55 </a:t>
            </a:r>
            <a:r>
              <a:rPr lang="en-US" dirty="0" smtClean="0"/>
              <a:t>A of </a:t>
            </a:r>
            <a:r>
              <a:rPr lang="en-US" dirty="0" smtClean="0"/>
              <a:t>current.</a:t>
            </a:r>
          </a:p>
          <a:p>
            <a:pPr>
              <a:buNone/>
            </a:pPr>
            <a:r>
              <a:rPr lang="en-US" dirty="0" smtClean="0"/>
              <a:t>•  395 cell </a:t>
            </a:r>
            <a:r>
              <a:rPr lang="en-US" dirty="0" smtClean="0"/>
              <a:t>with electrode surface area </a:t>
            </a:r>
            <a:r>
              <a:rPr lang="en-US" dirty="0" smtClean="0"/>
              <a:t>160 cm </a:t>
            </a:r>
            <a:r>
              <a:rPr lang="en-US" dirty="0" smtClean="0"/>
              <a:t>will be suitable for this duty cycle.</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27FD5CB-56F8-4D44-95A2-074ECFBCD9FB}"/>
              </a:ext>
            </a:extLst>
          </p:cNvPr>
          <p:cNvSpPr>
            <a:spLocks noGrp="1"/>
          </p:cNvSpPr>
          <p:nvPr>
            <p:ph type="title"/>
          </p:nvPr>
        </p:nvSpPr>
        <p:spPr/>
        <p:txBody>
          <a:bodyPr/>
          <a:lstStyle/>
          <a:p>
            <a:r>
              <a:rPr lang="en-GB" i="1" u="sng" dirty="0">
                <a:latin typeface="BankGothic Md BT" panose="020B0807020203060204" pitchFamily="34" charset="0"/>
              </a:rPr>
              <a:t>Conclusion</a:t>
            </a:r>
          </a:p>
        </p:txBody>
      </p:sp>
      <p:sp>
        <p:nvSpPr>
          <p:cNvPr id="3" name="Content Placeholder 2">
            <a:extLst>
              <a:ext uri="{FF2B5EF4-FFF2-40B4-BE49-F238E27FC236}">
                <a16:creationId xmlns="" xmlns:a16="http://schemas.microsoft.com/office/drawing/2014/main" id="{1CF0F955-0CFB-4689-8B48-69B1AE5670B3}"/>
              </a:ext>
            </a:extLst>
          </p:cNvPr>
          <p:cNvSpPr>
            <a:spLocks noGrp="1"/>
          </p:cNvSpPr>
          <p:nvPr>
            <p:ph idx="1"/>
          </p:nvPr>
        </p:nvSpPr>
        <p:spPr/>
        <p:txBody>
          <a:bodyPr>
            <a:normAutofit/>
          </a:bodyPr>
          <a:lstStyle/>
          <a:p>
            <a:r>
              <a:rPr lang="en-GB" sz="2000" dirty="0" smtClean="0">
                <a:latin typeface="Arial Rounded MT Bold" panose="020F0704030504030204" pitchFamily="34" charset="0"/>
              </a:rPr>
              <a:t>I tested both cycle both, in both have good performance.</a:t>
            </a:r>
          </a:p>
          <a:p>
            <a:r>
              <a:rPr lang="en-GB" sz="2000" dirty="0" smtClean="0">
                <a:latin typeface="Arial Rounded MT Bold" panose="020F0704030504030204" pitchFamily="34" charset="0"/>
              </a:rPr>
              <a:t>Hydrogen has good option for fuel for further cars. </a:t>
            </a:r>
          </a:p>
          <a:p>
            <a:r>
              <a:rPr lang="en-GB" sz="2000" dirty="0" smtClean="0">
                <a:latin typeface="Arial Rounded MT Bold" panose="020F0704030504030204" pitchFamily="34" charset="0"/>
              </a:rPr>
              <a:t>There is few problem in for hydrogen storage but many doing research on that. </a:t>
            </a:r>
            <a:endParaRPr lang="en-GB" sz="2000" dirty="0">
              <a:latin typeface="Arial Rounded MT Bold" panose="020F0704030504030204" pitchFamily="34" charset="0"/>
            </a:endParaRPr>
          </a:p>
          <a:p>
            <a:r>
              <a:rPr lang="en-GB" sz="2000" dirty="0">
                <a:latin typeface="Arial Rounded MT Bold" panose="020F0704030504030204" pitchFamily="34" charset="0"/>
              </a:rPr>
              <a:t>So in my opinion, </a:t>
            </a:r>
            <a:r>
              <a:rPr lang="en-GB" sz="2000" dirty="0" smtClean="0">
                <a:latin typeface="Arial Rounded MT Bold" panose="020F0704030504030204" pitchFamily="34" charset="0"/>
              </a:rPr>
              <a:t>now </a:t>
            </a:r>
            <a:r>
              <a:rPr lang="en-GB" sz="2000" dirty="0">
                <a:latin typeface="Arial Rounded MT Bold" panose="020F0704030504030204" pitchFamily="34" charset="0"/>
              </a:rPr>
              <a:t>a days, hybrid is more practical.</a:t>
            </a:r>
          </a:p>
        </p:txBody>
      </p:sp>
    </p:spTree>
    <p:extLst>
      <p:ext uri="{BB962C8B-B14F-4D97-AF65-F5344CB8AC3E}">
        <p14:creationId xmlns="" xmlns:p14="http://schemas.microsoft.com/office/powerpoint/2010/main" val="41498988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7EE2785-A69D-4C1F-81B6-5ECC8BFBAC15}"/>
              </a:ext>
            </a:extLst>
          </p:cNvPr>
          <p:cNvSpPr>
            <a:spLocks noGrp="1"/>
          </p:cNvSpPr>
          <p:nvPr>
            <p:ph type="title"/>
          </p:nvPr>
        </p:nvSpPr>
        <p:spPr/>
        <p:txBody>
          <a:bodyPr>
            <a:normAutofit/>
          </a:bodyPr>
          <a:lstStyle/>
          <a:p>
            <a:r>
              <a:rPr lang="en-GB" sz="4000" b="1" i="1" u="sng" dirty="0">
                <a:latin typeface="BankGothic Md BT" panose="020B0807020203060204" pitchFamily="34" charset="0"/>
              </a:rPr>
              <a:t>References</a:t>
            </a:r>
          </a:p>
        </p:txBody>
      </p:sp>
      <p:sp>
        <p:nvSpPr>
          <p:cNvPr id="3" name="Content Placeholder 2">
            <a:extLst>
              <a:ext uri="{FF2B5EF4-FFF2-40B4-BE49-F238E27FC236}">
                <a16:creationId xmlns="" xmlns:a16="http://schemas.microsoft.com/office/drawing/2014/main" id="{318DF577-A46B-4094-831A-0573103A08EA}"/>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James </a:t>
            </a:r>
            <a:r>
              <a:rPr lang="en-GB" sz="2400" dirty="0" err="1">
                <a:latin typeface="Arial" panose="020B0604020202020204" pitchFamily="34" charset="0"/>
                <a:cs typeface="Arial" panose="020B0604020202020204" pitchFamily="34" charset="0"/>
              </a:rPr>
              <a:t>Larminie</a:t>
            </a:r>
            <a:r>
              <a:rPr lang="en-GB" sz="2400" dirty="0">
                <a:latin typeface="Arial" panose="020B0604020202020204" pitchFamily="34" charset="0"/>
                <a:cs typeface="Arial" panose="020B0604020202020204" pitchFamily="34" charset="0"/>
              </a:rPr>
              <a:t>, Andrew Dicks, Fuel cell systems explained,1999.</a:t>
            </a:r>
          </a:p>
          <a:p>
            <a:r>
              <a:rPr lang="en-GB" sz="2400" dirty="0" smtClean="0"/>
              <a:t>https://www.fim- moto.com/</a:t>
            </a:r>
            <a:r>
              <a:rPr lang="en-GB" sz="2400" dirty="0" err="1" smtClean="0"/>
              <a:t>fileadmin</a:t>
            </a:r>
            <a:r>
              <a:rPr lang="en-GB" sz="2400" dirty="0" smtClean="0"/>
              <a:t>/</a:t>
            </a:r>
            <a:r>
              <a:rPr lang="en-GB" sz="2400" dirty="0" err="1" smtClean="0"/>
              <a:t>user_upload</a:t>
            </a:r>
            <a:r>
              <a:rPr lang="en-GB" sz="2400" dirty="0" smtClean="0"/>
              <a:t>/Documents/2022/2022_0_LAND_SPEED_WORLD_RECORDS_Regulati </a:t>
            </a:r>
            <a:r>
              <a:rPr lang="en-GB" sz="2400" dirty="0" err="1" smtClean="0"/>
              <a:t>ons.pdf?t</a:t>
            </a:r>
            <a:r>
              <a:rPr lang="en-GB" sz="2400" dirty="0" smtClean="0"/>
              <a:t>=1663676383</a:t>
            </a:r>
            <a:endParaRPr lang="en-GB" sz="2400" dirty="0"/>
          </a:p>
          <a:p>
            <a:r>
              <a:rPr lang="en-GB" dirty="0" smtClean="0"/>
              <a:t>Link </a:t>
            </a:r>
            <a:r>
              <a:rPr lang="en-GB" dirty="0" err="1" smtClean="0"/>
              <a:t>Emrax</a:t>
            </a:r>
            <a:r>
              <a:rPr lang="en-GB" dirty="0" smtClean="0"/>
              <a:t> 268 Medium Voltage </a:t>
            </a:r>
            <a:endParaRPr lang="en-GB" dirty="0" smtClean="0"/>
          </a:p>
          <a:p>
            <a:pPr>
              <a:buNone/>
            </a:pPr>
            <a:r>
              <a:rPr lang="en-GB" dirty="0" smtClean="0"/>
              <a:t>motorhttps</a:t>
            </a:r>
            <a:r>
              <a:rPr lang="en-GB" dirty="0" smtClean="0"/>
              <a:t>://</a:t>
            </a:r>
            <a:r>
              <a:rPr lang="en-GB" dirty="0" smtClean="0"/>
              <a:t>emrax.com/e-motors/emrax-268</a:t>
            </a:r>
          </a:p>
          <a:p>
            <a:pPr>
              <a:buNone/>
            </a:pPr>
            <a:endParaRPr lang="en-GB" dirty="0"/>
          </a:p>
        </p:txBody>
      </p:sp>
    </p:spTree>
    <p:extLst>
      <p:ext uri="{BB962C8B-B14F-4D97-AF65-F5344CB8AC3E}">
        <p14:creationId xmlns="" xmlns:p14="http://schemas.microsoft.com/office/powerpoint/2010/main" val="4866049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1751</TotalTime>
  <Words>1048</Words>
  <Application>Microsoft Office PowerPoint</Application>
  <PresentationFormat>Custom</PresentationFormat>
  <Paragraphs>83</Paragraphs>
  <Slides>14</Slides>
  <Notes>8</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NAME : DAVE MAULIK B  ID NUMBER : IU2106684</vt:lpstr>
      <vt:lpstr>Introduction</vt:lpstr>
      <vt:lpstr>Resistive forces</vt:lpstr>
      <vt:lpstr>Power at wheel</vt:lpstr>
      <vt:lpstr>Positive power at wheel</vt:lpstr>
      <vt:lpstr>Duty cycle data of Tesla model 3</vt:lpstr>
      <vt:lpstr>Traction and Regenerative energy</vt:lpstr>
      <vt:lpstr>Proton Exchange Membrane Fuel Cell</vt:lpstr>
      <vt:lpstr>Current density of PEM Fuel Cell</vt:lpstr>
      <vt:lpstr>Hydrogen Fuel Cell </vt:lpstr>
      <vt:lpstr>Design of fuel cell</vt:lpstr>
      <vt:lpstr>Current density and fuel cell size</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Linux</cp:lastModifiedBy>
  <cp:revision>103</cp:revision>
  <dcterms:created xsi:type="dcterms:W3CDTF">2022-05-18T16:48:24Z</dcterms:created>
  <dcterms:modified xsi:type="dcterms:W3CDTF">2022-12-11T18:09:55Z</dcterms:modified>
</cp:coreProperties>
</file>