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86" r:id="rId5"/>
  </p:sldMasterIdLst>
  <p:notesMasterIdLst>
    <p:notesMasterId r:id="rId21"/>
  </p:notesMasterIdLst>
  <p:sldIdLst>
    <p:sldId id="351" r:id="rId6"/>
    <p:sldId id="301" r:id="rId7"/>
    <p:sldId id="274" r:id="rId8"/>
    <p:sldId id="275" r:id="rId9"/>
    <p:sldId id="276" r:id="rId10"/>
    <p:sldId id="277" r:id="rId11"/>
    <p:sldId id="278" r:id="rId12"/>
    <p:sldId id="279" r:id="rId13"/>
    <p:sldId id="280" r:id="rId14"/>
    <p:sldId id="288" r:id="rId15"/>
    <p:sldId id="281" r:id="rId16"/>
    <p:sldId id="282" r:id="rId17"/>
    <p:sldId id="283" r:id="rId18"/>
    <p:sldId id="284" r:id="rId19"/>
    <p:sldId id="286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B3C018D-B81B-4C0E-9AEF-E059F096F939}" v="66" dt="2023-06-15T13:53:24.2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004" autoAdjust="0"/>
    <p:restoredTop sz="94660"/>
  </p:normalViewPr>
  <p:slideViewPr>
    <p:cSldViewPr snapToGrid="0">
      <p:cViewPr varScale="1">
        <p:scale>
          <a:sx n="89" d="100"/>
          <a:sy n="89" d="100"/>
        </p:scale>
        <p:origin x="72" y="14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avin Hill John" userId="d5d254bb-8cb5-43d9-acbe-a464e6b79ec9" providerId="ADAL" clId="{7B3C018D-B81B-4C0E-9AEF-E059F096F939}"/>
    <pc:docChg chg="custSel modSld delMainMaster">
      <pc:chgData name="Gavin Hill John" userId="d5d254bb-8cb5-43d9-acbe-a464e6b79ec9" providerId="ADAL" clId="{7B3C018D-B81B-4C0E-9AEF-E059F096F939}" dt="2023-06-15T13:53:26.747" v="105" actId="1076"/>
      <pc:docMkLst>
        <pc:docMk/>
      </pc:docMkLst>
      <pc:sldChg chg="modSp mod modClrScheme chgLayout">
        <pc:chgData name="Gavin Hill John" userId="d5d254bb-8cb5-43d9-acbe-a464e6b79ec9" providerId="ADAL" clId="{7B3C018D-B81B-4C0E-9AEF-E059F096F939}" dt="2023-06-15T13:53:26.747" v="105" actId="1076"/>
        <pc:sldMkLst>
          <pc:docMk/>
          <pc:sldMk cId="2060818201" sldId="274"/>
        </pc:sldMkLst>
        <pc:spChg chg="mod ord">
          <ac:chgData name="Gavin Hill John" userId="d5d254bb-8cb5-43d9-acbe-a464e6b79ec9" providerId="ADAL" clId="{7B3C018D-B81B-4C0E-9AEF-E059F096F939}" dt="2023-06-15T13:17:39.558" v="0" actId="700"/>
          <ac:spMkLst>
            <pc:docMk/>
            <pc:sldMk cId="2060818201" sldId="274"/>
            <ac:spMk id="4" creationId="{00000000-0000-0000-0000-000000000000}"/>
          </ac:spMkLst>
        </pc:spChg>
        <pc:spChg chg="mod ord">
          <ac:chgData name="Gavin Hill John" userId="d5d254bb-8cb5-43d9-acbe-a464e6b79ec9" providerId="ADAL" clId="{7B3C018D-B81B-4C0E-9AEF-E059F096F939}" dt="2023-06-15T13:53:17.800" v="103" actId="2711"/>
          <ac:spMkLst>
            <pc:docMk/>
            <pc:sldMk cId="2060818201" sldId="274"/>
            <ac:spMk id="9219" creationId="{00000000-0000-0000-0000-000000000000}"/>
          </ac:spMkLst>
        </pc:spChg>
        <pc:spChg chg="mod ord">
          <ac:chgData name="Gavin Hill John" userId="d5d254bb-8cb5-43d9-acbe-a464e6b79ec9" providerId="ADAL" clId="{7B3C018D-B81B-4C0E-9AEF-E059F096F939}" dt="2023-06-15T13:53:26.747" v="105" actId="1076"/>
          <ac:spMkLst>
            <pc:docMk/>
            <pc:sldMk cId="2060818201" sldId="274"/>
            <ac:spMk id="9220" creationId="{00000000-0000-0000-0000-000000000000}"/>
          </ac:spMkLst>
        </pc:spChg>
      </pc:sldChg>
      <pc:sldChg chg="modSp mod modClrScheme chgLayout">
        <pc:chgData name="Gavin Hill John" userId="d5d254bb-8cb5-43d9-acbe-a464e6b79ec9" providerId="ADAL" clId="{7B3C018D-B81B-4C0E-9AEF-E059F096F939}" dt="2023-06-15T13:53:10.154" v="101" actId="1076"/>
        <pc:sldMkLst>
          <pc:docMk/>
          <pc:sldMk cId="3105614200" sldId="275"/>
        </pc:sldMkLst>
        <pc:spChg chg="mod ord">
          <ac:chgData name="Gavin Hill John" userId="d5d254bb-8cb5-43d9-acbe-a464e6b79ec9" providerId="ADAL" clId="{7B3C018D-B81B-4C0E-9AEF-E059F096F939}" dt="2023-06-15T13:53:10.154" v="101" actId="1076"/>
          <ac:spMkLst>
            <pc:docMk/>
            <pc:sldMk cId="3105614200" sldId="275"/>
            <ac:spMk id="3" creationId="{00000000-0000-0000-0000-000000000000}"/>
          </ac:spMkLst>
        </pc:spChg>
        <pc:spChg chg="mod ord">
          <ac:chgData name="Gavin Hill John" userId="d5d254bb-8cb5-43d9-acbe-a464e6b79ec9" providerId="ADAL" clId="{7B3C018D-B81B-4C0E-9AEF-E059F096F939}" dt="2023-06-15T13:52:54.902" v="98"/>
          <ac:spMkLst>
            <pc:docMk/>
            <pc:sldMk cId="3105614200" sldId="275"/>
            <ac:spMk id="29698" creationId="{00000000-0000-0000-0000-000000000000}"/>
          </ac:spMkLst>
        </pc:spChg>
      </pc:sldChg>
      <pc:sldChg chg="modSp mod modClrScheme chgLayout">
        <pc:chgData name="Gavin Hill John" userId="d5d254bb-8cb5-43d9-acbe-a464e6b79ec9" providerId="ADAL" clId="{7B3C018D-B81B-4C0E-9AEF-E059F096F939}" dt="2023-06-15T13:52:06.578" v="96" actId="255"/>
        <pc:sldMkLst>
          <pc:docMk/>
          <pc:sldMk cId="652382409" sldId="276"/>
        </pc:sldMkLst>
        <pc:spChg chg="mod ord">
          <ac:chgData name="Gavin Hill John" userId="d5d254bb-8cb5-43d9-acbe-a464e6b79ec9" providerId="ADAL" clId="{7B3C018D-B81B-4C0E-9AEF-E059F096F939}" dt="2023-06-15T13:17:39.558" v="0" actId="700"/>
          <ac:spMkLst>
            <pc:docMk/>
            <pc:sldMk cId="652382409" sldId="276"/>
            <ac:spMk id="63" creationId="{00000000-0000-0000-0000-000000000000}"/>
          </ac:spMkLst>
        </pc:spChg>
        <pc:spChg chg="mod ord">
          <ac:chgData name="Gavin Hill John" userId="d5d254bb-8cb5-43d9-acbe-a464e6b79ec9" providerId="ADAL" clId="{7B3C018D-B81B-4C0E-9AEF-E059F096F939}" dt="2023-06-15T13:17:39.593" v="1" actId="27636"/>
          <ac:spMkLst>
            <pc:docMk/>
            <pc:sldMk cId="652382409" sldId="276"/>
            <ac:spMk id="13315" creationId="{00000000-0000-0000-0000-000000000000}"/>
          </ac:spMkLst>
        </pc:spChg>
        <pc:graphicFrameChg chg="mod ord modGraphic">
          <ac:chgData name="Gavin Hill John" userId="d5d254bb-8cb5-43d9-acbe-a464e6b79ec9" providerId="ADAL" clId="{7B3C018D-B81B-4C0E-9AEF-E059F096F939}" dt="2023-06-15T13:52:06.578" v="96" actId="255"/>
          <ac:graphicFrameMkLst>
            <pc:docMk/>
            <pc:sldMk cId="652382409" sldId="276"/>
            <ac:graphicFrameMk id="29980" creationId="{00000000-0000-0000-0000-000000000000}"/>
          </ac:graphicFrameMkLst>
        </pc:graphicFrameChg>
      </pc:sldChg>
      <pc:sldChg chg="modSp mod modClrScheme chgLayout">
        <pc:chgData name="Gavin Hill John" userId="d5d254bb-8cb5-43d9-acbe-a464e6b79ec9" providerId="ADAL" clId="{7B3C018D-B81B-4C0E-9AEF-E059F096F939}" dt="2023-06-15T13:38:14.844" v="92" actId="20577"/>
        <pc:sldMkLst>
          <pc:docMk/>
          <pc:sldMk cId="4207020624" sldId="277"/>
        </pc:sldMkLst>
        <pc:spChg chg="mod ord">
          <ac:chgData name="Gavin Hill John" userId="d5d254bb-8cb5-43d9-acbe-a464e6b79ec9" providerId="ADAL" clId="{7B3C018D-B81B-4C0E-9AEF-E059F096F939}" dt="2023-06-15T13:38:14.844" v="92" actId="20577"/>
          <ac:spMkLst>
            <pc:docMk/>
            <pc:sldMk cId="4207020624" sldId="277"/>
            <ac:spMk id="22531" creationId="{00000000-0000-0000-0000-000000000000}"/>
          </ac:spMkLst>
        </pc:spChg>
        <pc:spChg chg="mod ord">
          <ac:chgData name="Gavin Hill John" userId="d5d254bb-8cb5-43d9-acbe-a464e6b79ec9" providerId="ADAL" clId="{7B3C018D-B81B-4C0E-9AEF-E059F096F939}" dt="2023-06-15T13:35:41.430" v="46" actId="20577"/>
          <ac:spMkLst>
            <pc:docMk/>
            <pc:sldMk cId="4207020624" sldId="277"/>
            <ac:spMk id="30722" creationId="{00000000-0000-0000-0000-000000000000}"/>
          </ac:spMkLst>
        </pc:spChg>
      </pc:sldChg>
      <pc:sldChg chg="modSp mod modClrScheme chgLayout">
        <pc:chgData name="Gavin Hill John" userId="d5d254bb-8cb5-43d9-acbe-a464e6b79ec9" providerId="ADAL" clId="{7B3C018D-B81B-4C0E-9AEF-E059F096F939}" dt="2023-06-15T13:35:23.435" v="43" actId="2711"/>
        <pc:sldMkLst>
          <pc:docMk/>
          <pc:sldMk cId="2791512111" sldId="278"/>
        </pc:sldMkLst>
        <pc:spChg chg="mod ord">
          <ac:chgData name="Gavin Hill John" userId="d5d254bb-8cb5-43d9-acbe-a464e6b79ec9" providerId="ADAL" clId="{7B3C018D-B81B-4C0E-9AEF-E059F096F939}" dt="2023-06-15T13:35:17.056" v="42" actId="2711"/>
          <ac:spMkLst>
            <pc:docMk/>
            <pc:sldMk cId="2791512111" sldId="278"/>
            <ac:spMk id="23555" creationId="{00000000-0000-0000-0000-000000000000}"/>
          </ac:spMkLst>
        </pc:spChg>
        <pc:spChg chg="mod ord">
          <ac:chgData name="Gavin Hill John" userId="d5d254bb-8cb5-43d9-acbe-a464e6b79ec9" providerId="ADAL" clId="{7B3C018D-B81B-4C0E-9AEF-E059F096F939}" dt="2023-06-15T13:35:23.435" v="43" actId="2711"/>
          <ac:spMkLst>
            <pc:docMk/>
            <pc:sldMk cId="2791512111" sldId="278"/>
            <ac:spMk id="31746" creationId="{00000000-0000-0000-0000-000000000000}"/>
          </ac:spMkLst>
        </pc:spChg>
      </pc:sldChg>
      <pc:sldChg chg="modSp mod modClrScheme chgLayout">
        <pc:chgData name="Gavin Hill John" userId="d5d254bb-8cb5-43d9-acbe-a464e6b79ec9" providerId="ADAL" clId="{7B3C018D-B81B-4C0E-9AEF-E059F096F939}" dt="2023-06-15T13:35:06.988" v="40" actId="1076"/>
        <pc:sldMkLst>
          <pc:docMk/>
          <pc:sldMk cId="4253062022" sldId="279"/>
        </pc:sldMkLst>
        <pc:spChg chg="mod ord">
          <ac:chgData name="Gavin Hill John" userId="d5d254bb-8cb5-43d9-acbe-a464e6b79ec9" providerId="ADAL" clId="{7B3C018D-B81B-4C0E-9AEF-E059F096F939}" dt="2023-06-15T13:35:06.988" v="40" actId="1076"/>
          <ac:spMkLst>
            <pc:docMk/>
            <pc:sldMk cId="4253062022" sldId="279"/>
            <ac:spMk id="24579" creationId="{00000000-0000-0000-0000-000000000000}"/>
          </ac:spMkLst>
        </pc:spChg>
        <pc:spChg chg="mod ord">
          <ac:chgData name="Gavin Hill John" userId="d5d254bb-8cb5-43d9-acbe-a464e6b79ec9" providerId="ADAL" clId="{7B3C018D-B81B-4C0E-9AEF-E059F096F939}" dt="2023-06-15T13:34:59.247" v="38" actId="255"/>
          <ac:spMkLst>
            <pc:docMk/>
            <pc:sldMk cId="4253062022" sldId="279"/>
            <ac:spMk id="32770" creationId="{00000000-0000-0000-0000-000000000000}"/>
          </ac:spMkLst>
        </pc:spChg>
      </pc:sldChg>
      <pc:sldChg chg="modSp mod modClrScheme chgLayout">
        <pc:chgData name="Gavin Hill John" userId="d5d254bb-8cb5-43d9-acbe-a464e6b79ec9" providerId="ADAL" clId="{7B3C018D-B81B-4C0E-9AEF-E059F096F939}" dt="2023-06-15T13:34:46.355" v="35" actId="1076"/>
        <pc:sldMkLst>
          <pc:docMk/>
          <pc:sldMk cId="1180299136" sldId="280"/>
        </pc:sldMkLst>
        <pc:spChg chg="mod ord">
          <ac:chgData name="Gavin Hill John" userId="d5d254bb-8cb5-43d9-acbe-a464e6b79ec9" providerId="ADAL" clId="{7B3C018D-B81B-4C0E-9AEF-E059F096F939}" dt="2023-06-15T13:34:46.355" v="35" actId="1076"/>
          <ac:spMkLst>
            <pc:docMk/>
            <pc:sldMk cId="1180299136" sldId="280"/>
            <ac:spMk id="25603" creationId="{00000000-0000-0000-0000-000000000000}"/>
          </ac:spMkLst>
        </pc:spChg>
        <pc:spChg chg="mod ord">
          <ac:chgData name="Gavin Hill John" userId="d5d254bb-8cb5-43d9-acbe-a464e6b79ec9" providerId="ADAL" clId="{7B3C018D-B81B-4C0E-9AEF-E059F096F939}" dt="2023-06-15T13:34:31.673" v="32" actId="2711"/>
          <ac:spMkLst>
            <pc:docMk/>
            <pc:sldMk cId="1180299136" sldId="280"/>
            <ac:spMk id="33794" creationId="{00000000-0000-0000-0000-000000000000}"/>
          </ac:spMkLst>
        </pc:spChg>
      </pc:sldChg>
      <pc:sldChg chg="modSp mod modClrScheme chgLayout">
        <pc:chgData name="Gavin Hill John" userId="d5d254bb-8cb5-43d9-acbe-a464e6b79ec9" providerId="ADAL" clId="{7B3C018D-B81B-4C0E-9AEF-E059F096F939}" dt="2023-06-15T13:34:20.817" v="30" actId="1076"/>
        <pc:sldMkLst>
          <pc:docMk/>
          <pc:sldMk cId="2051574144" sldId="281"/>
        </pc:sldMkLst>
        <pc:spChg chg="mod ord">
          <ac:chgData name="Gavin Hill John" userId="d5d254bb-8cb5-43d9-acbe-a464e6b79ec9" providerId="ADAL" clId="{7B3C018D-B81B-4C0E-9AEF-E059F096F939}" dt="2023-06-15T13:33:59.385" v="26" actId="2711"/>
          <ac:spMkLst>
            <pc:docMk/>
            <pc:sldMk cId="2051574144" sldId="281"/>
            <ac:spMk id="21507" creationId="{00000000-0000-0000-0000-000000000000}"/>
          </ac:spMkLst>
        </pc:spChg>
        <pc:spChg chg="mod ord">
          <ac:chgData name="Gavin Hill John" userId="d5d254bb-8cb5-43d9-acbe-a464e6b79ec9" providerId="ADAL" clId="{7B3C018D-B81B-4C0E-9AEF-E059F096F939}" dt="2023-06-15T13:34:20.817" v="30" actId="1076"/>
          <ac:spMkLst>
            <pc:docMk/>
            <pc:sldMk cId="2051574144" sldId="281"/>
            <ac:spMk id="21508" creationId="{00000000-0000-0000-0000-000000000000}"/>
          </ac:spMkLst>
        </pc:spChg>
        <pc:picChg chg="mod">
          <ac:chgData name="Gavin Hill John" userId="d5d254bb-8cb5-43d9-acbe-a464e6b79ec9" providerId="ADAL" clId="{7B3C018D-B81B-4C0E-9AEF-E059F096F939}" dt="2023-06-15T13:34:11.400" v="29" actId="14100"/>
          <ac:picMkLst>
            <pc:docMk/>
            <pc:sldMk cId="2051574144" sldId="281"/>
            <ac:picMk id="21510" creationId="{00000000-0000-0000-0000-000000000000}"/>
          </ac:picMkLst>
        </pc:picChg>
      </pc:sldChg>
      <pc:sldChg chg="addSp modSp mod modClrScheme chgLayout">
        <pc:chgData name="Gavin Hill John" userId="d5d254bb-8cb5-43d9-acbe-a464e6b79ec9" providerId="ADAL" clId="{7B3C018D-B81B-4C0E-9AEF-E059F096F939}" dt="2023-06-15T13:31:47.490" v="4" actId="700"/>
        <pc:sldMkLst>
          <pc:docMk/>
          <pc:sldMk cId="1226829919" sldId="282"/>
        </pc:sldMkLst>
        <pc:spChg chg="add mod ord">
          <ac:chgData name="Gavin Hill John" userId="d5d254bb-8cb5-43d9-acbe-a464e6b79ec9" providerId="ADAL" clId="{7B3C018D-B81B-4C0E-9AEF-E059F096F939}" dt="2023-06-15T13:31:47.490" v="4" actId="700"/>
          <ac:spMkLst>
            <pc:docMk/>
            <pc:sldMk cId="1226829919" sldId="282"/>
            <ac:spMk id="2" creationId="{2C2B74DE-7034-741D-53DC-CEAB64813644}"/>
          </ac:spMkLst>
        </pc:spChg>
        <pc:spChg chg="mod ord">
          <ac:chgData name="Gavin Hill John" userId="d5d254bb-8cb5-43d9-acbe-a464e6b79ec9" providerId="ADAL" clId="{7B3C018D-B81B-4C0E-9AEF-E059F096F939}" dt="2023-06-15T13:31:47.490" v="4" actId="700"/>
          <ac:spMkLst>
            <pc:docMk/>
            <pc:sldMk cId="1226829919" sldId="282"/>
            <ac:spMk id="3" creationId="{00000000-0000-0000-0000-000000000000}"/>
          </ac:spMkLst>
        </pc:spChg>
        <pc:spChg chg="add mod ord">
          <ac:chgData name="Gavin Hill John" userId="d5d254bb-8cb5-43d9-acbe-a464e6b79ec9" providerId="ADAL" clId="{7B3C018D-B81B-4C0E-9AEF-E059F096F939}" dt="2023-06-15T13:31:47.490" v="4" actId="700"/>
          <ac:spMkLst>
            <pc:docMk/>
            <pc:sldMk cId="1226829919" sldId="282"/>
            <ac:spMk id="4" creationId="{9DABDA78-AF78-5280-E411-4E2B29C8703A}"/>
          </ac:spMkLst>
        </pc:spChg>
      </pc:sldChg>
      <pc:sldChg chg="modSp mod modClrScheme chgLayout">
        <pc:chgData name="Gavin Hill John" userId="d5d254bb-8cb5-43d9-acbe-a464e6b79ec9" providerId="ADAL" clId="{7B3C018D-B81B-4C0E-9AEF-E059F096F939}" dt="2023-06-15T13:33:38.540" v="24"/>
        <pc:sldMkLst>
          <pc:docMk/>
          <pc:sldMk cId="3508823988" sldId="283"/>
        </pc:sldMkLst>
        <pc:spChg chg="mod ord">
          <ac:chgData name="Gavin Hill John" userId="d5d254bb-8cb5-43d9-acbe-a464e6b79ec9" providerId="ADAL" clId="{7B3C018D-B81B-4C0E-9AEF-E059F096F939}" dt="2023-06-15T13:31:47.490" v="4" actId="700"/>
          <ac:spMkLst>
            <pc:docMk/>
            <pc:sldMk cId="3508823988" sldId="283"/>
            <ac:spMk id="68" creationId="{00000000-0000-0000-0000-000000000000}"/>
          </ac:spMkLst>
        </pc:spChg>
        <pc:spChg chg="mod ord">
          <ac:chgData name="Gavin Hill John" userId="d5d254bb-8cb5-43d9-acbe-a464e6b79ec9" providerId="ADAL" clId="{7B3C018D-B81B-4C0E-9AEF-E059F096F939}" dt="2023-06-15T13:33:38.540" v="24"/>
          <ac:spMkLst>
            <pc:docMk/>
            <pc:sldMk cId="3508823988" sldId="283"/>
            <ac:spMk id="23555" creationId="{00000000-0000-0000-0000-000000000000}"/>
          </ac:spMkLst>
        </pc:spChg>
        <pc:graphicFrameChg chg="mod ord modGraphic">
          <ac:chgData name="Gavin Hill John" userId="d5d254bb-8cb5-43d9-acbe-a464e6b79ec9" providerId="ADAL" clId="{7B3C018D-B81B-4C0E-9AEF-E059F096F939}" dt="2023-06-15T13:33:33.735" v="23" actId="1076"/>
          <ac:graphicFrameMkLst>
            <pc:docMk/>
            <pc:sldMk cId="3508823988" sldId="283"/>
            <ac:graphicFrameMk id="11530" creationId="{00000000-0000-0000-0000-000000000000}"/>
          </ac:graphicFrameMkLst>
        </pc:graphicFrameChg>
      </pc:sldChg>
      <pc:sldChg chg="modSp mod modClrScheme chgLayout">
        <pc:chgData name="Gavin Hill John" userId="d5d254bb-8cb5-43d9-acbe-a464e6b79ec9" providerId="ADAL" clId="{7B3C018D-B81B-4C0E-9AEF-E059F096F939}" dt="2023-06-15T13:32:36.450" v="13" actId="1076"/>
        <pc:sldMkLst>
          <pc:docMk/>
          <pc:sldMk cId="1263036813" sldId="284"/>
        </pc:sldMkLst>
        <pc:spChg chg="mod ord">
          <ac:chgData name="Gavin Hill John" userId="d5d254bb-8cb5-43d9-acbe-a464e6b79ec9" providerId="ADAL" clId="{7B3C018D-B81B-4C0E-9AEF-E059F096F939}" dt="2023-06-15T13:31:47.490" v="4" actId="700"/>
          <ac:spMkLst>
            <pc:docMk/>
            <pc:sldMk cId="1263036813" sldId="284"/>
            <ac:spMk id="4" creationId="{00000000-0000-0000-0000-000000000000}"/>
          </ac:spMkLst>
        </pc:spChg>
        <pc:spChg chg="mod ord">
          <ac:chgData name="Gavin Hill John" userId="d5d254bb-8cb5-43d9-acbe-a464e6b79ec9" providerId="ADAL" clId="{7B3C018D-B81B-4C0E-9AEF-E059F096F939}" dt="2023-06-15T13:32:14.547" v="10"/>
          <ac:spMkLst>
            <pc:docMk/>
            <pc:sldMk cId="1263036813" sldId="284"/>
            <ac:spMk id="24579" creationId="{00000000-0000-0000-0000-000000000000}"/>
          </ac:spMkLst>
        </pc:spChg>
        <pc:spChg chg="mod ord">
          <ac:chgData name="Gavin Hill John" userId="d5d254bb-8cb5-43d9-acbe-a464e6b79ec9" providerId="ADAL" clId="{7B3C018D-B81B-4C0E-9AEF-E059F096F939}" dt="2023-06-15T13:32:36.450" v="13" actId="1076"/>
          <ac:spMkLst>
            <pc:docMk/>
            <pc:sldMk cId="1263036813" sldId="284"/>
            <ac:spMk id="24580" creationId="{00000000-0000-0000-0000-000000000000}"/>
          </ac:spMkLst>
        </pc:spChg>
      </pc:sldChg>
      <pc:sldChg chg="modSp mod modClrScheme chgLayout">
        <pc:chgData name="Gavin Hill John" userId="d5d254bb-8cb5-43d9-acbe-a464e6b79ec9" providerId="ADAL" clId="{7B3C018D-B81B-4C0E-9AEF-E059F096F939}" dt="2023-06-15T13:32:05.319" v="9" actId="1076"/>
        <pc:sldMkLst>
          <pc:docMk/>
          <pc:sldMk cId="1361797054" sldId="286"/>
        </pc:sldMkLst>
        <pc:spChg chg="mod ord">
          <ac:chgData name="Gavin Hill John" userId="d5d254bb-8cb5-43d9-acbe-a464e6b79ec9" providerId="ADAL" clId="{7B3C018D-B81B-4C0E-9AEF-E059F096F939}" dt="2023-06-15T13:31:56.185" v="7" actId="255"/>
          <ac:spMkLst>
            <pc:docMk/>
            <pc:sldMk cId="1361797054" sldId="286"/>
            <ac:spMk id="2" creationId="{5CA2C1C9-855D-42E7-AC42-93F6D33F6E7E}"/>
          </ac:spMkLst>
        </pc:spChg>
        <pc:spChg chg="mod ord">
          <ac:chgData name="Gavin Hill John" userId="d5d254bb-8cb5-43d9-acbe-a464e6b79ec9" providerId="ADAL" clId="{7B3C018D-B81B-4C0E-9AEF-E059F096F939}" dt="2023-06-15T13:32:05.319" v="9" actId="1076"/>
          <ac:spMkLst>
            <pc:docMk/>
            <pc:sldMk cId="1361797054" sldId="286"/>
            <ac:spMk id="4" creationId="{835D95D8-9249-4D5B-95CD-BE5FBCB4BDD3}"/>
          </ac:spMkLst>
        </pc:spChg>
      </pc:sldChg>
      <pc:sldChg chg="addSp modSp mod modClrScheme chgLayout">
        <pc:chgData name="Gavin Hill John" userId="d5d254bb-8cb5-43d9-acbe-a464e6b79ec9" providerId="ADAL" clId="{7B3C018D-B81B-4C0E-9AEF-E059F096F939}" dt="2023-06-15T13:17:52.779" v="3" actId="1076"/>
        <pc:sldMkLst>
          <pc:docMk/>
          <pc:sldMk cId="1252643038" sldId="288"/>
        </pc:sldMkLst>
        <pc:spChg chg="add mod ord">
          <ac:chgData name="Gavin Hill John" userId="d5d254bb-8cb5-43d9-acbe-a464e6b79ec9" providerId="ADAL" clId="{7B3C018D-B81B-4C0E-9AEF-E059F096F939}" dt="2023-06-15T13:17:47.738" v="2" actId="700"/>
          <ac:spMkLst>
            <pc:docMk/>
            <pc:sldMk cId="1252643038" sldId="288"/>
            <ac:spMk id="2" creationId="{12F0E426-23C4-599E-ADEC-E0D109918BDC}"/>
          </ac:spMkLst>
        </pc:spChg>
        <pc:spChg chg="mod ord">
          <ac:chgData name="Gavin Hill John" userId="d5d254bb-8cb5-43d9-acbe-a464e6b79ec9" providerId="ADAL" clId="{7B3C018D-B81B-4C0E-9AEF-E059F096F939}" dt="2023-06-15T13:17:52.779" v="3" actId="1076"/>
          <ac:spMkLst>
            <pc:docMk/>
            <pc:sldMk cId="1252643038" sldId="288"/>
            <ac:spMk id="3074" creationId="{00000000-0000-0000-0000-000000000000}"/>
          </ac:spMkLst>
        </pc:spChg>
      </pc:sldChg>
      <pc:sldMasterChg chg="del delSldLayout">
        <pc:chgData name="Gavin Hill John" userId="d5d254bb-8cb5-43d9-acbe-a464e6b79ec9" providerId="ADAL" clId="{7B3C018D-B81B-4C0E-9AEF-E059F096F939}" dt="2023-06-15T13:31:47.490" v="4" actId="700"/>
        <pc:sldMasterMkLst>
          <pc:docMk/>
          <pc:sldMasterMk cId="3736632824" sldId="2147483660"/>
        </pc:sldMasterMkLst>
        <pc:sldLayoutChg chg="del">
          <pc:chgData name="Gavin Hill John" userId="d5d254bb-8cb5-43d9-acbe-a464e6b79ec9" providerId="ADAL" clId="{7B3C018D-B81B-4C0E-9AEF-E059F096F939}" dt="2023-06-15T13:31:47.490" v="4" actId="700"/>
          <pc:sldLayoutMkLst>
            <pc:docMk/>
            <pc:sldMasterMk cId="3736632824" sldId="2147483660"/>
            <pc:sldLayoutMk cId="3194137377" sldId="2147483661"/>
          </pc:sldLayoutMkLst>
        </pc:sldLayoutChg>
        <pc:sldLayoutChg chg="del">
          <pc:chgData name="Gavin Hill John" userId="d5d254bb-8cb5-43d9-acbe-a464e6b79ec9" providerId="ADAL" clId="{7B3C018D-B81B-4C0E-9AEF-E059F096F939}" dt="2023-06-15T13:31:47.490" v="4" actId="700"/>
          <pc:sldLayoutMkLst>
            <pc:docMk/>
            <pc:sldMasterMk cId="3736632824" sldId="2147483660"/>
            <pc:sldLayoutMk cId="2527504785" sldId="2147483662"/>
          </pc:sldLayoutMkLst>
        </pc:sldLayoutChg>
        <pc:sldLayoutChg chg="del">
          <pc:chgData name="Gavin Hill John" userId="d5d254bb-8cb5-43d9-acbe-a464e6b79ec9" providerId="ADAL" clId="{7B3C018D-B81B-4C0E-9AEF-E059F096F939}" dt="2023-06-15T13:31:47.490" v="4" actId="700"/>
          <pc:sldLayoutMkLst>
            <pc:docMk/>
            <pc:sldMasterMk cId="3736632824" sldId="2147483660"/>
            <pc:sldLayoutMk cId="2090269206" sldId="2147483663"/>
          </pc:sldLayoutMkLst>
        </pc:sldLayoutChg>
        <pc:sldLayoutChg chg="del">
          <pc:chgData name="Gavin Hill John" userId="d5d254bb-8cb5-43d9-acbe-a464e6b79ec9" providerId="ADAL" clId="{7B3C018D-B81B-4C0E-9AEF-E059F096F939}" dt="2023-06-15T13:31:47.490" v="4" actId="700"/>
          <pc:sldLayoutMkLst>
            <pc:docMk/>
            <pc:sldMasterMk cId="3736632824" sldId="2147483660"/>
            <pc:sldLayoutMk cId="2946899988" sldId="2147483664"/>
          </pc:sldLayoutMkLst>
        </pc:sldLayoutChg>
        <pc:sldLayoutChg chg="del">
          <pc:chgData name="Gavin Hill John" userId="d5d254bb-8cb5-43d9-acbe-a464e6b79ec9" providerId="ADAL" clId="{7B3C018D-B81B-4C0E-9AEF-E059F096F939}" dt="2023-06-15T13:31:47.490" v="4" actId="700"/>
          <pc:sldLayoutMkLst>
            <pc:docMk/>
            <pc:sldMasterMk cId="3736632824" sldId="2147483660"/>
            <pc:sldLayoutMk cId="3305436985" sldId="2147483665"/>
          </pc:sldLayoutMkLst>
        </pc:sldLayoutChg>
        <pc:sldLayoutChg chg="del">
          <pc:chgData name="Gavin Hill John" userId="d5d254bb-8cb5-43d9-acbe-a464e6b79ec9" providerId="ADAL" clId="{7B3C018D-B81B-4C0E-9AEF-E059F096F939}" dt="2023-06-15T13:31:47.490" v="4" actId="700"/>
          <pc:sldLayoutMkLst>
            <pc:docMk/>
            <pc:sldMasterMk cId="3736632824" sldId="2147483660"/>
            <pc:sldLayoutMk cId="1414948120" sldId="2147483666"/>
          </pc:sldLayoutMkLst>
        </pc:sldLayoutChg>
        <pc:sldLayoutChg chg="del">
          <pc:chgData name="Gavin Hill John" userId="d5d254bb-8cb5-43d9-acbe-a464e6b79ec9" providerId="ADAL" clId="{7B3C018D-B81B-4C0E-9AEF-E059F096F939}" dt="2023-06-15T13:31:47.490" v="4" actId="700"/>
          <pc:sldLayoutMkLst>
            <pc:docMk/>
            <pc:sldMasterMk cId="3736632824" sldId="2147483660"/>
            <pc:sldLayoutMk cId="2021158869" sldId="2147483667"/>
          </pc:sldLayoutMkLst>
        </pc:sldLayoutChg>
        <pc:sldLayoutChg chg="del">
          <pc:chgData name="Gavin Hill John" userId="d5d254bb-8cb5-43d9-acbe-a464e6b79ec9" providerId="ADAL" clId="{7B3C018D-B81B-4C0E-9AEF-E059F096F939}" dt="2023-06-15T13:31:47.490" v="4" actId="700"/>
          <pc:sldLayoutMkLst>
            <pc:docMk/>
            <pc:sldMasterMk cId="3736632824" sldId="2147483660"/>
            <pc:sldLayoutMk cId="529844710" sldId="2147483668"/>
          </pc:sldLayoutMkLst>
        </pc:sldLayoutChg>
        <pc:sldLayoutChg chg="del">
          <pc:chgData name="Gavin Hill John" userId="d5d254bb-8cb5-43d9-acbe-a464e6b79ec9" providerId="ADAL" clId="{7B3C018D-B81B-4C0E-9AEF-E059F096F939}" dt="2023-06-15T13:31:47.490" v="4" actId="700"/>
          <pc:sldLayoutMkLst>
            <pc:docMk/>
            <pc:sldMasterMk cId="3736632824" sldId="2147483660"/>
            <pc:sldLayoutMk cId="2503816164" sldId="2147483669"/>
          </pc:sldLayoutMkLst>
        </pc:sldLayoutChg>
        <pc:sldLayoutChg chg="del">
          <pc:chgData name="Gavin Hill John" userId="d5d254bb-8cb5-43d9-acbe-a464e6b79ec9" providerId="ADAL" clId="{7B3C018D-B81B-4C0E-9AEF-E059F096F939}" dt="2023-06-15T13:31:47.490" v="4" actId="700"/>
          <pc:sldLayoutMkLst>
            <pc:docMk/>
            <pc:sldMasterMk cId="3736632824" sldId="2147483660"/>
            <pc:sldLayoutMk cId="3163534268" sldId="2147483670"/>
          </pc:sldLayoutMkLst>
        </pc:sldLayoutChg>
        <pc:sldLayoutChg chg="del">
          <pc:chgData name="Gavin Hill John" userId="d5d254bb-8cb5-43d9-acbe-a464e6b79ec9" providerId="ADAL" clId="{7B3C018D-B81B-4C0E-9AEF-E059F096F939}" dt="2023-06-15T13:31:47.490" v="4" actId="700"/>
          <pc:sldLayoutMkLst>
            <pc:docMk/>
            <pc:sldMasterMk cId="3736632824" sldId="2147483660"/>
            <pc:sldLayoutMk cId="3788009370" sldId="2147483671"/>
          </pc:sldLayoutMkLst>
        </pc:sldLayoutChg>
        <pc:sldLayoutChg chg="del">
          <pc:chgData name="Gavin Hill John" userId="d5d254bb-8cb5-43d9-acbe-a464e6b79ec9" providerId="ADAL" clId="{7B3C018D-B81B-4C0E-9AEF-E059F096F939}" dt="2023-06-15T13:31:47.490" v="4" actId="700"/>
          <pc:sldLayoutMkLst>
            <pc:docMk/>
            <pc:sldMasterMk cId="3736632824" sldId="2147483660"/>
            <pc:sldLayoutMk cId="4015508268" sldId="214748367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28ADC7-2061-4C8A-84B6-75F7B51A4AA1}" type="datetimeFigureOut">
              <a:rPr lang="en-GB" smtClean="0"/>
              <a:t>15/06/2023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2F4EBE-8C5B-4648-8BBC-46DDB74843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5598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0598A92-01CA-47B6-B278-3097F1B3040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2" name="Date Placeholder 1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0A3FD03-D075-4998-B877-D3000644F58B}" type="datetime5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15-Jun-23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Header Placeholder 2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EMPL4010 Understanding Basic business finance</a:t>
            </a:r>
          </a:p>
        </p:txBody>
      </p:sp>
    </p:spTree>
    <p:extLst>
      <p:ext uri="{BB962C8B-B14F-4D97-AF65-F5344CB8AC3E}">
        <p14:creationId xmlns:p14="http://schemas.microsoft.com/office/powerpoint/2010/main" val="33059439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53252" name="Date Placeholder 3"/>
          <p:cNvSpPr>
            <a:spLocks noGrp="1"/>
          </p:cNvSpPr>
          <p:nvPr>
            <p:ph type="dt" sz="quarter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7C5BB9-3587-48F9-9C70-1807B5C185A1}" type="datetime5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15-Jun-23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53253" name="Slide Number Placeholder 4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537D3C-A17F-4918-90B9-74154F3EFF12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Header Placeholder 1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EMPL4010 Understanding Basic business finance</a:t>
            </a:r>
          </a:p>
        </p:txBody>
      </p:sp>
    </p:spTree>
    <p:extLst>
      <p:ext uri="{BB962C8B-B14F-4D97-AF65-F5344CB8AC3E}">
        <p14:creationId xmlns:p14="http://schemas.microsoft.com/office/powerpoint/2010/main" val="22603365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D02B01E-373A-46B9-AE9F-28D6CA91798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2" name="Date Placeholder 1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4FBAAAA-EBB4-4819-9883-E057AE4D406E}" type="datetime5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15-Jun-23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Header Placeholder 2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EMPL4010 Understanding Basic business finance</a:t>
            </a:r>
          </a:p>
        </p:txBody>
      </p:sp>
    </p:spTree>
    <p:extLst>
      <p:ext uri="{BB962C8B-B14F-4D97-AF65-F5344CB8AC3E}">
        <p14:creationId xmlns:p14="http://schemas.microsoft.com/office/powerpoint/2010/main" val="10872953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5427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CB0646D-CE3A-4557-BBBF-5F6900796C73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DD4CE85-D70D-4C51-94E6-C0567EB30366}" type="datetime5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15-Jun-23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Header Placeholder 2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EMPL4010 Understanding Basic business finance</a:t>
            </a:r>
          </a:p>
        </p:txBody>
      </p:sp>
    </p:spTree>
    <p:extLst>
      <p:ext uri="{BB962C8B-B14F-4D97-AF65-F5344CB8AC3E}">
        <p14:creationId xmlns:p14="http://schemas.microsoft.com/office/powerpoint/2010/main" val="20563896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553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0BF6E00-8177-446A-A993-8268F4B61D1C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551CD3-9E46-4917-9F9B-B246D610B1B8}" type="datetime5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15-Jun-23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Header Placeholder 2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EMPL4010 Understanding Basic business finance</a:t>
            </a:r>
          </a:p>
        </p:txBody>
      </p:sp>
    </p:spTree>
    <p:extLst>
      <p:ext uri="{BB962C8B-B14F-4D97-AF65-F5344CB8AC3E}">
        <p14:creationId xmlns:p14="http://schemas.microsoft.com/office/powerpoint/2010/main" val="31014777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63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563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D3A18A3-6D07-42D1-AE9A-F570F8B7A3D9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4C9D1AB-D64F-4739-8023-4E6D74A2BAFC}" type="datetime5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15-Jun-23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Header Placeholder 2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EMPL4010 Understanding Basic business finance</a:t>
            </a:r>
          </a:p>
        </p:txBody>
      </p:sp>
    </p:spTree>
    <p:extLst>
      <p:ext uri="{BB962C8B-B14F-4D97-AF65-F5344CB8AC3E}">
        <p14:creationId xmlns:p14="http://schemas.microsoft.com/office/powerpoint/2010/main" val="17979240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573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57D638D-3BFF-4D63-A924-BE5F15947A3A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426C711-7D07-4756-BB56-13B465A04294}" type="datetime5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15-Jun-23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Header Placeholder 2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EMPL4010 Understanding Basic business finance</a:t>
            </a:r>
          </a:p>
        </p:txBody>
      </p:sp>
    </p:spTree>
    <p:extLst>
      <p:ext uri="{BB962C8B-B14F-4D97-AF65-F5344CB8AC3E}">
        <p14:creationId xmlns:p14="http://schemas.microsoft.com/office/powerpoint/2010/main" val="31902662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39029B3-88C4-4F44-B033-C02C2AF2B9AA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3D56CE-0AF7-4770-BA0D-5CBD85E864F9}" type="datetime5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15-Jun-23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Header Placeholder 2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EMPL4010 Understanding Basic business finance</a:t>
            </a:r>
          </a:p>
        </p:txBody>
      </p:sp>
    </p:spTree>
    <p:extLst>
      <p:ext uri="{BB962C8B-B14F-4D97-AF65-F5344CB8AC3E}">
        <p14:creationId xmlns:p14="http://schemas.microsoft.com/office/powerpoint/2010/main" val="275824230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B5C1B19-567C-4584-84C7-11F0C9712C54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2" name="Date Placeholder 1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CBD8DA6-530B-4E19-B1E7-F148559764EE}" type="datetime5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15-Jun-23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Header Placeholder 2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EMPL4010 Understanding Basic business finance</a:t>
            </a:r>
          </a:p>
        </p:txBody>
      </p:sp>
    </p:spTree>
    <p:extLst>
      <p:ext uri="{BB962C8B-B14F-4D97-AF65-F5344CB8AC3E}">
        <p14:creationId xmlns:p14="http://schemas.microsoft.com/office/powerpoint/2010/main" val="147128935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3CC2017-3F91-4857-B397-2F6036A70BD2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583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2" name="Date Placeholder 1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09B4461-78F6-4F82-BFA6-7C7C4B1C7479}" type="datetime5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15-Jun-23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Header Placeholder 2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EMPL4010 Understanding Basic business finance</a:t>
            </a:r>
          </a:p>
        </p:txBody>
      </p:sp>
    </p:spTree>
    <p:extLst>
      <p:ext uri="{BB962C8B-B14F-4D97-AF65-F5344CB8AC3E}">
        <p14:creationId xmlns:p14="http://schemas.microsoft.com/office/powerpoint/2010/main" val="43836286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553F2E-701F-4A0B-9C19-8B4D5F4C6490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2" name="Date Placeholder 1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59FFAD3-85FE-4739-A2DD-D6699E428025}" type="datetime5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15-Jun-23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Header Placeholder 2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EMPL4010 Understanding Basic business finance</a:t>
            </a:r>
          </a:p>
        </p:txBody>
      </p:sp>
    </p:spTree>
    <p:extLst>
      <p:ext uri="{BB962C8B-B14F-4D97-AF65-F5344CB8AC3E}">
        <p14:creationId xmlns:p14="http://schemas.microsoft.com/office/powerpoint/2010/main" val="3827269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25675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3859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77488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07368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6/15/2023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34228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22919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6/15/2023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24284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73289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86536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1883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416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3" y="1516015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05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23251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7"/>
            <a:ext cx="27432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15/06/2023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7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7"/>
            <a:ext cx="27432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59772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2C817-988D-4229-A8FE-68154DB629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253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834AE9-8A5E-4DB5-96C3-EE385AA95D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013"/>
            </a:lvl1pPr>
            <a:lvl2pPr marL="192881" indent="0" algn="ctr">
              <a:buNone/>
              <a:defRPr sz="844"/>
            </a:lvl2pPr>
            <a:lvl3pPr marL="385763" indent="0" algn="ctr">
              <a:buNone/>
              <a:defRPr sz="760"/>
            </a:lvl3pPr>
            <a:lvl4pPr marL="578644" indent="0" algn="ctr">
              <a:buNone/>
              <a:defRPr sz="675"/>
            </a:lvl4pPr>
            <a:lvl5pPr marL="771525" indent="0" algn="ctr">
              <a:buNone/>
              <a:defRPr sz="675"/>
            </a:lvl5pPr>
            <a:lvl6pPr marL="964406" indent="0" algn="ctr">
              <a:buNone/>
              <a:defRPr sz="675"/>
            </a:lvl6pPr>
            <a:lvl7pPr marL="1157288" indent="0" algn="ctr">
              <a:buNone/>
              <a:defRPr sz="675"/>
            </a:lvl7pPr>
            <a:lvl8pPr marL="1350169" indent="0" algn="ctr">
              <a:buNone/>
              <a:defRPr sz="675"/>
            </a:lvl8pPr>
            <a:lvl9pPr marL="1543050" indent="0" algn="ctr">
              <a:buNone/>
              <a:defRPr sz="675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BBFFE-9FA3-479C-AAB0-DBBEBE06D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53C436-C658-4DA4-A5CD-FFB22E022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43398B-39F1-4F9B-B06E-852DD7AD9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34823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A5AF0-D1D2-4129-BD44-FFA7B70B4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EBF29-FBC8-4E88-A092-25BFADD6C4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ECCFAF-F1D8-4AF8-A191-E938EE22C1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62D109-2283-42BE-A563-0ED1A6174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FD865B-3B67-4C35-A127-69903EF88D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A2BBD-E859-4409-B8E3-A37B98935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29012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90"/>
            <a:ext cx="10363200" cy="1362075"/>
          </a:xfrm>
        </p:spPr>
        <p:txBody>
          <a:bodyPr anchor="t"/>
          <a:lstStyle>
            <a:lvl1pPr algn="l">
              <a:defRPr sz="225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903"/>
            <a:ext cx="10363200" cy="1500187"/>
          </a:xfrm>
        </p:spPr>
        <p:txBody>
          <a:bodyPr anchor="b"/>
          <a:lstStyle>
            <a:lvl1pPr marL="0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1pPr>
            <a:lvl2pPr marL="257175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9441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554" y="103188"/>
            <a:ext cx="10991849" cy="1314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9600" y="6243638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fld id="{9C64F3F4-CE19-49F8-9EF4-FF4EE52031C2}" type="datetimeFigureOut">
              <a:rPr lang="en-GB" smtClean="0"/>
              <a:pPr/>
              <a:t>15/06/2023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7600" y="6243638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5328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7" Type="http://schemas.openxmlformats.org/officeDocument/2006/relationships/image" Target="../media/image2.jpeg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6/15/2023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E6625B1C-8207-489C-A363-42AF003D0C64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10231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939976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51EB77-20F7-46E6-B3C4-8AAFCDB63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4276" y="2320054"/>
            <a:ext cx="4098845" cy="2394823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1800" dirty="0">
                <a:ea typeface="Calibri" panose="020F0502020204030204" pitchFamily="34" charset="0"/>
              </a:rPr>
              <a:t>CertHE Applied Leadership and Management in the Workplace </a:t>
            </a:r>
            <a:br>
              <a:rPr lang="en-GB" sz="1800" b="1" dirty="0">
                <a:ea typeface="Calibri" panose="020F0502020204030204" pitchFamily="34" charset="0"/>
              </a:rPr>
            </a:br>
            <a:br>
              <a:rPr lang="en-GB" altLang="en-US" sz="1800" dirty="0"/>
            </a:br>
            <a:br>
              <a:rPr lang="en-GB" altLang="en-US" sz="1800" dirty="0"/>
            </a:br>
            <a:r>
              <a:rPr lang="en-GB" altLang="en-US" sz="1800" dirty="0"/>
              <a:t>Module: BMSK4012 </a:t>
            </a:r>
            <a:br>
              <a:rPr lang="en-GB" altLang="en-US" sz="1800" dirty="0"/>
            </a:br>
            <a:r>
              <a:rPr lang="en-GB" altLang="en-US" sz="1800" dirty="0"/>
              <a:t>Enterprise and Intrapreneurship</a:t>
            </a:r>
            <a:br>
              <a:rPr lang="en-GB" sz="1800" dirty="0"/>
            </a:br>
            <a:br>
              <a:rPr lang="en-GB" sz="1800" dirty="0"/>
            </a:br>
            <a:br>
              <a:rPr lang="en-GB" sz="1800" b="1" dirty="0"/>
            </a:b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8F35DD7-30F2-4EBF-A015-C0DEF3DDED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67000" y="3904587"/>
            <a:ext cx="6858000" cy="1086844"/>
          </a:xfrm>
        </p:spPr>
        <p:txBody>
          <a:bodyPr/>
          <a:lstStyle/>
          <a:p>
            <a:r>
              <a:rPr lang="en-GB" sz="3300" dirty="0">
                <a:solidFill>
                  <a:srgbClr val="000000"/>
                </a:solidFill>
                <a:latin typeface="Calibri Light" panose="020F0302020204030204" pitchFamily="34" charset="0"/>
              </a:rPr>
              <a:t>​</a:t>
            </a:r>
            <a:br>
              <a:rPr lang="en-GB" sz="3300" dirty="0">
                <a:solidFill>
                  <a:srgbClr val="000000"/>
                </a:solidFill>
                <a:latin typeface="Calibri Light" panose="020F0302020204030204" pitchFamily="34" charset="0"/>
              </a:rPr>
            </a:br>
            <a:r>
              <a:rPr lang="en-GB" sz="3300" dirty="0">
                <a:solidFill>
                  <a:srgbClr val="FFFFFF"/>
                </a:solidFill>
                <a:latin typeface="Calibri Light" panose="020F0302020204030204" pitchFamily="34" charset="0"/>
              </a:rPr>
              <a:t>Session 10</a:t>
            </a:r>
            <a:endParaRPr lang="en-GB" sz="3300" dirty="0"/>
          </a:p>
        </p:txBody>
      </p:sp>
    </p:spTree>
    <p:extLst>
      <p:ext uri="{BB962C8B-B14F-4D97-AF65-F5344CB8AC3E}">
        <p14:creationId xmlns:p14="http://schemas.microsoft.com/office/powerpoint/2010/main" val="42013982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 eaLnBrk="1" hangingPunct="1"/>
            <a:r>
              <a:rPr lang="en-GB" altLang="en-US" sz="3600" b="1" dirty="0">
                <a:latin typeface="+mn-lt"/>
                <a:cs typeface="Arial" panose="020B0604020202020204" pitchFamily="34" charset="0"/>
              </a:rPr>
              <a:t>Profit and Loss Account</a:t>
            </a:r>
          </a:p>
        </p:txBody>
      </p:sp>
      <p:sp>
        <p:nvSpPr>
          <p:cNvPr id="9220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1309258"/>
            <a:ext cx="10515600" cy="4351338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800" b="1" dirty="0"/>
              <a:t>Define the following terms:</a:t>
            </a:r>
          </a:p>
          <a:p>
            <a:pPr eaLnBrk="1" hangingPunct="1">
              <a:buFontTx/>
              <a:buNone/>
            </a:pPr>
            <a:endParaRPr lang="en-GB" altLang="en-US" sz="2800" dirty="0"/>
          </a:p>
          <a:p>
            <a:pPr eaLnBrk="1" hangingPunct="1">
              <a:buFontTx/>
              <a:buNone/>
            </a:pPr>
            <a:r>
              <a:rPr lang="en-GB" altLang="en-US" sz="2800" dirty="0"/>
              <a:t>Sales/Revenue/Turnover</a:t>
            </a:r>
          </a:p>
          <a:p>
            <a:pPr eaLnBrk="1" hangingPunct="1">
              <a:buFontTx/>
              <a:buNone/>
            </a:pPr>
            <a:endParaRPr lang="en-GB" altLang="en-US" sz="2800" dirty="0"/>
          </a:p>
          <a:p>
            <a:pPr eaLnBrk="1" hangingPunct="1">
              <a:buFontTx/>
              <a:buNone/>
            </a:pPr>
            <a:r>
              <a:rPr lang="en-GB" altLang="en-US" sz="2800" dirty="0"/>
              <a:t>Purchases</a:t>
            </a:r>
          </a:p>
          <a:p>
            <a:pPr eaLnBrk="1" hangingPunct="1">
              <a:buFontTx/>
              <a:buNone/>
            </a:pPr>
            <a:endParaRPr lang="en-GB" altLang="en-US" sz="2800" dirty="0"/>
          </a:p>
          <a:p>
            <a:pPr eaLnBrk="1" hangingPunct="1">
              <a:buFontTx/>
              <a:buNone/>
            </a:pPr>
            <a:r>
              <a:rPr lang="en-GB" altLang="en-US" sz="2800" dirty="0"/>
              <a:t>Cost of goods/services sold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A29B536-1F34-49B8-A60E-B214894C7A53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0399" y="2781240"/>
            <a:ext cx="2881379" cy="247655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60818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0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>
              <a:defRPr/>
            </a:pPr>
            <a:r>
              <a:rPr lang="en-GB" sz="3600" b="1" dirty="0">
                <a:latin typeface="+mn-lt"/>
                <a:cs typeface="Arial" panose="020B0604020202020204" pitchFamily="34" charset="0"/>
              </a:rPr>
              <a:t>Profit &amp; Loss statements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53331"/>
            <a:ext cx="10515600" cy="4351338"/>
          </a:xfrm>
        </p:spPr>
        <p:txBody>
          <a:bodyPr rtlCol="0">
            <a:normAutofit/>
          </a:bodyPr>
          <a:lstStyle/>
          <a:p>
            <a:pPr marL="0" indent="0">
              <a:buClr>
                <a:schemeClr val="accent1">
                  <a:lumMod val="60000"/>
                  <a:lumOff val="40000"/>
                </a:schemeClr>
              </a:buClr>
              <a:buNone/>
              <a:defRPr/>
            </a:pPr>
            <a:r>
              <a:rPr lang="en-GB" sz="2800" dirty="0"/>
              <a:t>The Profit and loss account </a:t>
            </a:r>
          </a:p>
          <a:p>
            <a:pPr marL="0" indent="0">
              <a:buClr>
                <a:schemeClr val="accent1">
                  <a:lumMod val="60000"/>
                  <a:lumOff val="40000"/>
                </a:schemeClr>
              </a:buClr>
              <a:buNone/>
              <a:defRPr/>
            </a:pPr>
            <a:r>
              <a:rPr lang="en-GB" sz="2800" dirty="0"/>
              <a:t>(sometimes called the income statement) </a:t>
            </a:r>
          </a:p>
          <a:p>
            <a:pPr marL="0" indent="0">
              <a:buClr>
                <a:schemeClr val="accent1">
                  <a:lumMod val="60000"/>
                  <a:lumOff val="40000"/>
                </a:schemeClr>
              </a:buClr>
              <a:buNone/>
              <a:defRPr/>
            </a:pPr>
            <a:r>
              <a:rPr lang="en-GB" sz="2800" dirty="0"/>
              <a:t> 	</a:t>
            </a:r>
          </a:p>
          <a:p>
            <a:pPr marL="0" indent="0">
              <a:buClr>
                <a:schemeClr val="accent1">
                  <a:lumMod val="60000"/>
                  <a:lumOff val="40000"/>
                </a:schemeClr>
              </a:buClr>
              <a:buNone/>
              <a:defRPr/>
            </a:pPr>
            <a:r>
              <a:rPr lang="en-GB" sz="2800" dirty="0"/>
              <a:t>It measures the profit (or wealth) the business</a:t>
            </a:r>
          </a:p>
          <a:p>
            <a:pPr marL="0" indent="0">
              <a:buClr>
                <a:schemeClr val="accent1">
                  <a:lumMod val="60000"/>
                  <a:lumOff val="40000"/>
                </a:schemeClr>
              </a:buClr>
              <a:buNone/>
              <a:defRPr/>
            </a:pPr>
            <a:r>
              <a:rPr lang="en-GB" sz="2800" dirty="0"/>
              <a:t> 	</a:t>
            </a:r>
          </a:p>
          <a:p>
            <a:pPr marL="0" indent="0">
              <a:buClr>
                <a:schemeClr val="accent1">
                  <a:lumMod val="60000"/>
                  <a:lumOff val="40000"/>
                </a:schemeClr>
              </a:buClr>
              <a:buNone/>
              <a:defRPr/>
            </a:pPr>
            <a:r>
              <a:rPr lang="en-GB" sz="2800" dirty="0"/>
              <a:t>It’s one of the three main financial documents in a business </a:t>
            </a:r>
          </a:p>
        </p:txBody>
      </p:sp>
    </p:spTree>
    <p:extLst>
      <p:ext uri="{BB962C8B-B14F-4D97-AF65-F5344CB8AC3E}">
        <p14:creationId xmlns:p14="http://schemas.microsoft.com/office/powerpoint/2010/main" val="3105614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 eaLnBrk="1" hangingPunct="1"/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Profit and Loss Template</a:t>
            </a:r>
          </a:p>
        </p:txBody>
      </p:sp>
      <p:graphicFrame>
        <p:nvGraphicFramePr>
          <p:cNvPr id="29980" name="Group 28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1229094"/>
              </p:ext>
            </p:extLst>
          </p:nvPr>
        </p:nvGraphicFramePr>
        <p:xfrm>
          <a:off x="886610" y="997336"/>
          <a:ext cx="9790355" cy="4937452"/>
        </p:xfrm>
        <a:graphic>
          <a:graphicData uri="http://schemas.openxmlformats.org/drawingml/2006/table">
            <a:tbl>
              <a:tblPr/>
              <a:tblGrid>
                <a:gridCol w="35421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5341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9484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98320">
                <a:tc gridSpan="3"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Profit and loss account for A Company for the year ended xx/xx/xx</a:t>
                      </a:r>
                      <a:endParaRPr kumimoji="0" lang="en-GB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915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3902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Sales</a:t>
                      </a:r>
                      <a:endParaRPr kumimoji="0" lang="en-GB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£</a:t>
                      </a:r>
                      <a:endParaRPr kumimoji="0" lang="en-GB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3902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Cost of Sales</a:t>
                      </a:r>
                      <a:endParaRPr kumimoji="0" lang="en-GB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£</a:t>
                      </a:r>
                      <a:endParaRPr kumimoji="0" lang="en-GB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3902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Gross Profit</a:t>
                      </a:r>
                      <a:endParaRPr kumimoji="0" lang="en-GB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£</a:t>
                      </a:r>
                      <a:endParaRPr kumimoji="0" lang="en-GB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23902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Expenses</a:t>
                      </a:r>
                      <a:endParaRPr kumimoji="0" lang="en-GB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3902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£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23902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£</a:t>
                      </a:r>
                      <a:endParaRPr kumimoji="0" lang="en-GB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23902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£</a:t>
                      </a:r>
                      <a:endParaRPr kumimoji="0" lang="en-GB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23902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£</a:t>
                      </a:r>
                      <a:endParaRPr kumimoji="0" lang="en-GB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23902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£</a:t>
                      </a:r>
                      <a:endParaRPr kumimoji="0" lang="en-GB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23902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£</a:t>
                      </a:r>
                      <a:endParaRPr kumimoji="0" lang="en-GB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23902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expenses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£</a:t>
                      </a:r>
                      <a:endParaRPr kumimoji="0" lang="en-GB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23902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Net Profit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£</a:t>
                      </a:r>
                      <a:endParaRPr kumimoji="0" lang="en-GB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9" marB="45709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sp>
        <p:nvSpPr>
          <p:cNvPr id="63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E35C812-24BA-47CE-AB99-1DBAA10AA570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52382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Arial" panose="020B0604020202020204" pitchFamily="34" charset="0"/>
              </a:rPr>
              <a:t>Tipsy Ltd</a:t>
            </a:r>
            <a:br>
              <a:rPr lang="en-GB" sz="3600" b="1" dirty="0">
                <a:solidFill>
                  <a:schemeClr val="accent6">
                    <a:tint val="1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Arial" panose="020B0604020202020204" pitchFamily="34" charset="0"/>
              </a:rPr>
            </a:br>
            <a:r>
              <a:rPr lang="en-GB" sz="3600" b="1" dirty="0">
                <a:latin typeface="+mn-lt"/>
                <a:cs typeface="Arial" panose="020B0604020202020204" pitchFamily="34" charset="0"/>
              </a:rPr>
              <a:t>from 1</a:t>
            </a:r>
            <a:r>
              <a:rPr lang="en-GB" sz="3600" b="1" baseline="30000" dirty="0">
                <a:latin typeface="+mn-lt"/>
                <a:cs typeface="Arial" panose="020B0604020202020204" pitchFamily="34" charset="0"/>
              </a:rPr>
              <a:t>st</a:t>
            </a:r>
            <a:r>
              <a:rPr lang="en-GB" sz="3600" b="1" dirty="0">
                <a:latin typeface="+mn-lt"/>
                <a:cs typeface="Arial" panose="020B0604020202020204" pitchFamily="34" charset="0"/>
              </a:rPr>
              <a:t> April 2013 to 31 March 2014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902746" y="1438349"/>
            <a:ext cx="10515600" cy="4351338"/>
          </a:xfrm>
        </p:spPr>
        <p:txBody>
          <a:bodyPr rtlCol="0">
            <a:noAutofit/>
          </a:bodyPr>
          <a:lstStyle/>
          <a:p>
            <a:pPr marL="0" indent="-274320">
              <a:lnSpc>
                <a:spcPct val="90000"/>
              </a:lnSpc>
              <a:buClr>
                <a:schemeClr val="tx1"/>
              </a:buClr>
              <a:buNone/>
              <a:defRPr/>
            </a:pPr>
            <a:r>
              <a:rPr lang="en-GB" sz="1600" b="1" u="sng" dirty="0"/>
              <a:t>Income</a:t>
            </a:r>
            <a:r>
              <a:rPr lang="en-GB" sz="1600" dirty="0"/>
              <a:t>:			                      	£</a:t>
            </a:r>
          </a:p>
          <a:p>
            <a:pPr marL="0" indent="-274320">
              <a:lnSpc>
                <a:spcPct val="90000"/>
              </a:lnSpc>
              <a:buClr>
                <a:schemeClr val="tx1"/>
              </a:buClr>
              <a:buNone/>
              <a:defRPr/>
            </a:pPr>
            <a:r>
              <a:rPr lang="en-GB" sz="1600" dirty="0"/>
              <a:t>Sales					        	5,000</a:t>
            </a:r>
          </a:p>
          <a:p>
            <a:pPr marL="0" indent="-274320">
              <a:lnSpc>
                <a:spcPct val="90000"/>
              </a:lnSpc>
              <a:buClr>
                <a:schemeClr val="tx1"/>
              </a:buClr>
              <a:buNone/>
              <a:defRPr/>
            </a:pPr>
            <a:r>
              <a:rPr lang="en-GB" sz="1600" dirty="0"/>
              <a:t>(5,000 cans of beer @ £1 each)</a:t>
            </a:r>
          </a:p>
          <a:p>
            <a:pPr marL="0" indent="-274320">
              <a:lnSpc>
                <a:spcPct val="90000"/>
              </a:lnSpc>
              <a:buClr>
                <a:schemeClr val="tx1"/>
              </a:buClr>
              <a:buNone/>
              <a:defRPr/>
            </a:pPr>
            <a:endParaRPr lang="en-GB" sz="1600" dirty="0"/>
          </a:p>
          <a:p>
            <a:pPr marL="0" indent="-274320">
              <a:lnSpc>
                <a:spcPct val="90000"/>
              </a:lnSpc>
              <a:buClr>
                <a:schemeClr val="tx1"/>
              </a:buClr>
              <a:buNone/>
              <a:defRPr/>
            </a:pPr>
            <a:r>
              <a:rPr lang="en-GB" sz="1600" b="1" u="sng" dirty="0"/>
              <a:t>Expenditure</a:t>
            </a:r>
            <a:r>
              <a:rPr lang="en-GB" sz="1600" dirty="0"/>
              <a:t>:			      		£</a:t>
            </a:r>
          </a:p>
          <a:p>
            <a:pPr marL="0" indent="-274320">
              <a:lnSpc>
                <a:spcPct val="90000"/>
              </a:lnSpc>
              <a:buClr>
                <a:schemeClr val="tx1"/>
              </a:buClr>
              <a:buNone/>
              <a:defRPr/>
            </a:pPr>
            <a:r>
              <a:rPr lang="en-GB" sz="1600" dirty="0"/>
              <a:t>Production Labour		    		500</a:t>
            </a:r>
          </a:p>
          <a:p>
            <a:pPr marL="0" indent="-274320">
              <a:lnSpc>
                <a:spcPct val="90000"/>
              </a:lnSpc>
              <a:buClr>
                <a:schemeClr val="tx1"/>
              </a:buClr>
              <a:buNone/>
              <a:defRPr/>
            </a:pPr>
            <a:r>
              <a:rPr lang="en-GB" sz="1600" dirty="0"/>
              <a:t>Materials			 			1,000</a:t>
            </a:r>
          </a:p>
          <a:p>
            <a:pPr marL="0" indent="-274320">
              <a:lnSpc>
                <a:spcPct val="90000"/>
              </a:lnSpc>
              <a:buClr>
                <a:schemeClr val="tx1"/>
              </a:buClr>
              <a:buNone/>
              <a:defRPr/>
            </a:pPr>
            <a:r>
              <a:rPr lang="en-GB" sz="1600" dirty="0"/>
              <a:t>Production overheads	    		500</a:t>
            </a:r>
          </a:p>
          <a:p>
            <a:pPr marL="0" indent="-274320">
              <a:lnSpc>
                <a:spcPct val="90000"/>
              </a:lnSpc>
              <a:buClr>
                <a:schemeClr val="tx1"/>
              </a:buClr>
              <a:buNone/>
              <a:defRPr/>
            </a:pPr>
            <a:r>
              <a:rPr lang="en-GB" sz="1600" dirty="0"/>
              <a:t>Distribution			    			500</a:t>
            </a:r>
          </a:p>
          <a:p>
            <a:pPr marL="0" indent="-274320">
              <a:lnSpc>
                <a:spcPct val="90000"/>
              </a:lnSpc>
              <a:buClr>
                <a:schemeClr val="tx1"/>
              </a:buClr>
              <a:buNone/>
              <a:defRPr/>
            </a:pPr>
            <a:r>
              <a:rPr lang="en-GB" sz="1600" dirty="0"/>
              <a:t>Marketing          	               		200</a:t>
            </a:r>
          </a:p>
          <a:p>
            <a:pPr marL="0" indent="-274320">
              <a:lnSpc>
                <a:spcPct val="90000"/>
              </a:lnSpc>
              <a:buClr>
                <a:schemeClr val="tx1"/>
              </a:buClr>
              <a:buNone/>
              <a:defRPr/>
            </a:pPr>
            <a:r>
              <a:rPr lang="en-GB" sz="1600" dirty="0"/>
              <a:t>					        		_____</a:t>
            </a:r>
          </a:p>
          <a:p>
            <a:pPr marL="0" indent="-274320">
              <a:lnSpc>
                <a:spcPct val="90000"/>
              </a:lnSpc>
              <a:buClr>
                <a:schemeClr val="tx1"/>
              </a:buClr>
              <a:buNone/>
              <a:defRPr/>
            </a:pPr>
            <a:r>
              <a:rPr lang="en-GB" sz="1600" dirty="0"/>
              <a:t>					        		2,700</a:t>
            </a:r>
          </a:p>
          <a:p>
            <a:pPr marL="0" indent="-274320">
              <a:lnSpc>
                <a:spcPct val="90000"/>
              </a:lnSpc>
              <a:buClr>
                <a:schemeClr val="tx1"/>
              </a:buClr>
              <a:buNone/>
              <a:defRPr/>
            </a:pPr>
            <a:r>
              <a:rPr lang="en-GB" sz="1600" dirty="0"/>
              <a:t>Trading Operating Profit			2,300</a:t>
            </a:r>
          </a:p>
          <a:p>
            <a:pPr marL="0" indent="-274320">
              <a:lnSpc>
                <a:spcPct val="90000"/>
              </a:lnSpc>
              <a:buClr>
                <a:schemeClr val="tx1"/>
              </a:buClr>
              <a:buNone/>
              <a:defRPr/>
            </a:pPr>
            <a:r>
              <a:rPr lang="en-GB" sz="1600" dirty="0"/>
              <a:t>Less Interest for loan				300</a:t>
            </a:r>
          </a:p>
          <a:p>
            <a:pPr marL="0" indent="-274320">
              <a:lnSpc>
                <a:spcPct val="90000"/>
              </a:lnSpc>
              <a:buClr>
                <a:schemeClr val="tx1"/>
              </a:buClr>
              <a:buNone/>
              <a:defRPr/>
            </a:pPr>
            <a:r>
              <a:rPr lang="en-GB" sz="1600" b="1" dirty="0"/>
              <a:t>Nett profit 				              £2,000</a:t>
            </a:r>
            <a:r>
              <a:rPr lang="en-GB" sz="1600" dirty="0"/>
              <a:t>		</a:t>
            </a:r>
          </a:p>
          <a:p>
            <a:pPr marL="0" indent="-274320">
              <a:lnSpc>
                <a:spcPct val="90000"/>
              </a:lnSpc>
              <a:buClr>
                <a:schemeClr val="tx1"/>
              </a:buClr>
              <a:buNone/>
              <a:defRPr/>
            </a:pPr>
            <a:endParaRPr lang="en-GB" sz="2400" dirty="0"/>
          </a:p>
          <a:p>
            <a:pPr marL="0" indent="-274320">
              <a:lnSpc>
                <a:spcPct val="90000"/>
              </a:lnSpc>
              <a:buClr>
                <a:schemeClr val="tx1"/>
              </a:buClr>
              <a:buNone/>
              <a:defRPr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07020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/>
      <p:bldP spid="2253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Arial" panose="020B0604020202020204" pitchFamily="34" charset="0"/>
              </a:rPr>
              <a:t>What happens next?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>
              <a:buClr>
                <a:schemeClr val="accent1">
                  <a:lumMod val="60000"/>
                  <a:lumOff val="40000"/>
                </a:schemeClr>
              </a:buClr>
              <a:buNone/>
              <a:defRPr/>
            </a:pPr>
            <a:r>
              <a:rPr lang="en-GB" sz="2800" dirty="0"/>
              <a:t>Part of the after-tax profit will be distributed to shareholders in the form of dividends.</a:t>
            </a:r>
          </a:p>
          <a:p>
            <a:pPr marL="0" indent="0">
              <a:buClr>
                <a:schemeClr val="accent1">
                  <a:lumMod val="60000"/>
                  <a:lumOff val="40000"/>
                </a:schemeClr>
              </a:buClr>
              <a:buNone/>
              <a:defRPr/>
            </a:pPr>
            <a:r>
              <a:rPr lang="en-GB" sz="2800" dirty="0"/>
              <a:t>The balance remaining will stay with </a:t>
            </a:r>
            <a:r>
              <a:rPr lang="en-GB" sz="2800" b="1" dirty="0"/>
              <a:t>Tipsy Ltd </a:t>
            </a:r>
            <a:r>
              <a:rPr lang="en-GB" sz="2800" dirty="0"/>
              <a:t>to help finance the company in the future.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27841" y="3614395"/>
            <a:ext cx="2212099" cy="19013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91512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>
              <a:defRPr/>
            </a:pPr>
            <a:r>
              <a:rPr lang="en-GB" sz="2800" b="1" dirty="0">
                <a:latin typeface="+mn-lt"/>
                <a:cs typeface="Arial" panose="020B0604020202020204" pitchFamily="34" charset="0"/>
              </a:rPr>
              <a:t>What happens to the Profit?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1256342"/>
            <a:ext cx="10515600" cy="4351338"/>
          </a:xfrm>
        </p:spPr>
        <p:txBody>
          <a:bodyPr rtlCol="0">
            <a:normAutofit/>
          </a:bodyPr>
          <a:lstStyle/>
          <a:p>
            <a:pPr marL="0" indent="0">
              <a:buClr>
                <a:schemeClr val="accent1">
                  <a:lumMod val="60000"/>
                  <a:lumOff val="40000"/>
                </a:schemeClr>
              </a:buClr>
              <a:buNone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retained profit belongs to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Tipsy Ltd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shareholders and is added to shareholders funds in the Balance Sheet under the section Reserves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3961" y="3620458"/>
            <a:ext cx="2305050" cy="1981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53062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>
                <a:latin typeface="+mn-lt"/>
                <a:cs typeface="Arial" panose="020B0604020202020204" pitchFamily="34" charset="0"/>
              </a:rPr>
              <a:t>Tipsy Ltd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623047" y="1253331"/>
            <a:ext cx="10515600" cy="4351338"/>
          </a:xfrm>
        </p:spPr>
        <p:txBody>
          <a:bodyPr rtlCol="0">
            <a:normAutofit/>
          </a:bodyPr>
          <a:lstStyle/>
          <a:p>
            <a:pPr marL="0" indent="0">
              <a:buClr>
                <a:schemeClr val="accent1">
                  <a:lumMod val="60000"/>
                  <a:lumOff val="40000"/>
                </a:schemeClr>
              </a:buClr>
              <a:buNone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Profit = Revenue - Expenses</a:t>
            </a:r>
          </a:p>
          <a:p>
            <a:pPr marL="0" indent="0">
              <a:buClr>
                <a:schemeClr val="accent1">
                  <a:lumMod val="60000"/>
                  <a:lumOff val="40000"/>
                </a:schemeClr>
              </a:buClr>
              <a:buNone/>
              <a:defRPr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>
                <a:schemeClr val="accent1">
                  <a:lumMod val="60000"/>
                  <a:lumOff val="40000"/>
                </a:schemeClr>
              </a:buClr>
              <a:buNone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	Note that if expenses are greater 	than 	revenue then you 	make a loss!!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2834" y="3536424"/>
            <a:ext cx="2305050" cy="1981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802991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ctrTitle"/>
          </p:nvPr>
        </p:nvSpPr>
        <p:spPr>
          <a:xfrm>
            <a:off x="1524000" y="2589498"/>
            <a:ext cx="9144000" cy="23876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6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  <a:cs typeface="Arial" panose="020B0604020202020204" pitchFamily="34" charset="0"/>
              </a:rPr>
              <a:t>Cash Flow</a:t>
            </a: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12F0E426-23C4-599E-ADEC-E0D109918BD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6430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 eaLnBrk="1" hangingPunct="1"/>
            <a:r>
              <a:rPr lang="en-GB" altLang="en-US" sz="3600" b="1" dirty="0">
                <a:latin typeface="+mn-lt"/>
                <a:cs typeface="Arial" panose="020B0604020202020204" pitchFamily="34" charset="0"/>
              </a:rPr>
              <a:t>Cash Flow Forecast</a:t>
            </a:r>
          </a:p>
        </p:txBody>
      </p:sp>
      <p:sp>
        <p:nvSpPr>
          <p:cNvPr id="21508" name="Rectangle 3"/>
          <p:cNvSpPr>
            <a:spLocks noGrp="1" noChangeArrowheads="1"/>
          </p:cNvSpPr>
          <p:nvPr>
            <p:ph idx="1"/>
          </p:nvPr>
        </p:nvSpPr>
        <p:spPr>
          <a:xfrm>
            <a:off x="940398" y="1180167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2800" dirty="0"/>
              <a:t>Why is it needed?</a:t>
            </a:r>
          </a:p>
        </p:txBody>
      </p:sp>
      <p:pic>
        <p:nvPicPr>
          <p:cNvPr id="21510" name="Picture 6" descr="http://ilhamrizqi.com/wp-content/uploads/2013/05/what-is-cashflow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9346" y="688120"/>
            <a:ext cx="7932298" cy="512307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1574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1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/>
      <p:bldP spid="21508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B74DE-7034-741D-53DC-CEAB648136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ABDA78-AF78-5280-E411-4E2B29C870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DC9A38E-E7DC-49F5-953D-8FB9F07DEB5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pic>
        <p:nvPicPr>
          <p:cNvPr id="12185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26829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 eaLnBrk="1" hangingPunct="1"/>
            <a:r>
              <a:rPr lang="en-GB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Cash Flow Forecast</a:t>
            </a:r>
          </a:p>
        </p:txBody>
      </p:sp>
      <p:graphicFrame>
        <p:nvGraphicFramePr>
          <p:cNvPr id="11530" name="Group 26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2306283"/>
              </p:ext>
            </p:extLst>
          </p:nvPr>
        </p:nvGraphicFramePr>
        <p:xfrm>
          <a:off x="1031391" y="970392"/>
          <a:ext cx="10129218" cy="4693920"/>
        </p:xfrm>
        <a:graphic>
          <a:graphicData uri="http://schemas.openxmlformats.org/drawingml/2006/table">
            <a:tbl>
              <a:tblPr/>
              <a:tblGrid>
                <a:gridCol w="49701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8269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7639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1949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Month</a:t>
                      </a:r>
                      <a:endParaRPr kumimoji="0" lang="en-GB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Jan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Feb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949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949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Income</a:t>
                      </a:r>
                      <a:endParaRPr kumimoji="0" lang="en-GB" sz="1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949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Internet use</a:t>
                      </a:r>
                      <a:endParaRPr kumimoji="0" lang="en-GB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5000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5000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949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food sales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1000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1000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949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Income</a:t>
                      </a:r>
                      <a:endParaRPr kumimoji="0" lang="en-GB" sz="1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6000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6000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949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949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Expenses</a:t>
                      </a:r>
                      <a:endParaRPr kumimoji="0" lang="en-GB" sz="1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1949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Wages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3000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3000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1949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phone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100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100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1949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expenses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3100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3100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1949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Net inflow/outflow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cap="flat"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2900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1949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Opening balance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20000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22900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1949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Closing balance</a:t>
                      </a:r>
                      <a:endParaRPr kumimoji="0" lang="en-GB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22900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25800</a:t>
                      </a:r>
                      <a:endParaRPr kumimoji="0" lang="en-GB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sp>
        <p:nvSpPr>
          <p:cNvPr id="6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98ED28B-E7AA-4DB5-9BF8-F4E3D5202DC0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08823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 eaLnBrk="1" hangingPunct="1"/>
            <a:r>
              <a:rPr lang="en-GB" altLang="en-US" sz="3600" b="1" dirty="0">
                <a:latin typeface="+mn-lt"/>
              </a:rPr>
              <a:t>Cash Flow Forecast</a:t>
            </a:r>
          </a:p>
        </p:txBody>
      </p:sp>
      <p:sp>
        <p:nvSpPr>
          <p:cNvPr id="24580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1253331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2800" dirty="0">
                <a:cs typeface="Arial" panose="020B0604020202020204" pitchFamily="34" charset="0"/>
              </a:rPr>
              <a:t>If the closing balance is negative what does this mean</a:t>
            </a:r>
            <a:r>
              <a:rPr lang="en-GB" altLang="en-US" sz="2800" b="1" dirty="0">
                <a:cs typeface="Arial" panose="020B0604020202020204" pitchFamily="34" charset="0"/>
              </a:rPr>
              <a:t>?</a:t>
            </a:r>
          </a:p>
          <a:p>
            <a:pPr marL="0" indent="0">
              <a:buNone/>
            </a:pPr>
            <a:endParaRPr lang="en-GB" altLang="en-US" sz="2800" b="1" dirty="0"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altLang="en-US" sz="2800" dirty="0">
                <a:cs typeface="Arial" panose="020B0604020202020204" pitchFamily="34" charset="0"/>
              </a:rPr>
              <a:t>How could a poor cash flow position be improved</a:t>
            </a:r>
            <a:r>
              <a:rPr lang="en-GB" altLang="en-US" sz="2800" b="1" dirty="0">
                <a:cs typeface="Arial" panose="020B0604020202020204" pitchFamily="34" charset="0"/>
              </a:rPr>
              <a:t>?</a:t>
            </a:r>
          </a:p>
          <a:p>
            <a:pPr marL="0" indent="0">
              <a:buNone/>
            </a:pPr>
            <a:endParaRPr lang="en-GB" altLang="en-US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0019136-7780-45D5-BDBB-B02380F5E019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63036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4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4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80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2C1C9-855D-42E7-AC42-93F6D33F6E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>
                <a:solidFill>
                  <a:srgbClr val="0070C0"/>
                </a:solidFill>
                <a:latin typeface="+mn-lt"/>
              </a:rPr>
              <a:t>Further Research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5D95D8-9249-4D5B-95CD-BE5FBCB4BD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12439"/>
            <a:ext cx="10515600" cy="4351338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</a:rPr>
              <a:t>Make a start on cashflow for your business based on the capital costs identified in the last session</a:t>
            </a:r>
          </a:p>
        </p:txBody>
      </p:sp>
    </p:spTree>
    <p:extLst>
      <p:ext uri="{BB962C8B-B14F-4D97-AF65-F5344CB8AC3E}">
        <p14:creationId xmlns:p14="http://schemas.microsoft.com/office/powerpoint/2010/main" val="1361797054"/>
      </p:ext>
    </p:extLst>
  </p:cSld>
  <p:clrMapOvr>
    <a:masterClrMapping/>
  </p:clrMapOvr>
</p:sld>
</file>

<file path=ppt/theme/theme1.xml><?xml version="1.0" encoding="utf-8"?>
<a:theme xmlns:a="http://schemas.openxmlformats.org/drawingml/2006/main" name="3_Title Slide 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ALAMO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LAMO Theme" id="{DA03C225-75C7-4016-B6F6-655B7DE62F03}" vid="{F4188F27-8268-48A6-937D-02037601B91F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a908d394-d138-480e-87a3-ff44c37f991a">
      <Terms xmlns="http://schemas.microsoft.com/office/infopath/2007/PartnerControls"/>
    </lcf76f155ced4ddcb4097134ff3c332f>
    <TaxCatchAll xmlns="f66716c4-314f-46c1-b01e-5a44c61897d8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19" ma:contentTypeDescription="Create a new document." ma:contentTypeScope="" ma:versionID="27a22b5207a2930429ac6f049a056397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66b941364f5fcfbab2be804b787f5dfb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  <xsd:element ref="ns3:MediaServiceEventHashCode" minOccurs="0"/>
                <xsd:element ref="ns3:MediaServiceGenerationTime" minOccurs="0"/>
                <xsd:element ref="ns3:MediaServiceAutoKeyPoints" minOccurs="0"/>
                <xsd:element ref="ns3:MediaServiceKeyPoints" minOccurs="0"/>
                <xsd:element ref="ns3:MediaLengthInSeconds" minOccurs="0"/>
                <xsd:element ref="ns3:MediaServiceSearchProperties" minOccurs="0"/>
                <xsd:element ref="ns3:lcf76f155ced4ddcb4097134ff3c332f" minOccurs="0"/>
                <xsd:element ref="ns2:TaxCatchAll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TaxCatchAll" ma:index="25" nillable="true" ma:displayName="Taxonomy Catch All Column" ma:hidden="true" ma:list="{46e00e18-d28f-4fe6-983e-e30178a1da95}" ma:internalName="TaxCatchAll" ma:showField="CatchAllData" ma:web="f66716c4-314f-46c1-b01e-5a44c61897d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1" nillable="true" ma:displayName="Length (seconds)" ma:internalName="MediaLengthInSeconds" ma:readOnly="true">
      <xsd:simpleType>
        <xsd:restriction base="dms:Unknown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24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6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5925EA8-2EE0-4966-B380-BB334D82105D}">
  <ds:schemaRefs>
    <ds:schemaRef ds:uri="http://schemas.microsoft.com/office/2006/metadata/properties"/>
    <ds:schemaRef ds:uri="http://schemas.microsoft.com/office/infopath/2007/PartnerControls"/>
    <ds:schemaRef ds:uri="29175ae9-5035-4541-baef-9062a3a44232"/>
  </ds:schemaRefs>
</ds:datastoreItem>
</file>

<file path=customXml/itemProps2.xml><?xml version="1.0" encoding="utf-8"?>
<ds:datastoreItem xmlns:ds="http://schemas.openxmlformats.org/officeDocument/2006/customXml" ds:itemID="{C4A1E78F-337E-43DD-AEFF-3E28899715C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B181B64-D0CB-4464-8620-363D303A968F}"/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567</Words>
  <Application>Microsoft Office PowerPoint</Application>
  <PresentationFormat>Widescreen</PresentationFormat>
  <Paragraphs>174</Paragraphs>
  <Slides>15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Myriad Pro</vt:lpstr>
      <vt:lpstr>Arial</vt:lpstr>
      <vt:lpstr>Arial Rounded MT Bold</vt:lpstr>
      <vt:lpstr>Calibri</vt:lpstr>
      <vt:lpstr>Calibri Light</vt:lpstr>
      <vt:lpstr>3_Title Slide 1</vt:lpstr>
      <vt:lpstr>1_ALAMO Theme</vt:lpstr>
      <vt:lpstr>CertHE Applied Leadership and Management in the Workplace    Module: BMSK4012  Enterprise and Intrapreneurship   </vt:lpstr>
      <vt:lpstr>PowerPoint Presentation</vt:lpstr>
      <vt:lpstr>Profit and Loss Account</vt:lpstr>
      <vt:lpstr>Profit &amp; Loss statements</vt:lpstr>
      <vt:lpstr>Profit and Loss Template</vt:lpstr>
      <vt:lpstr>Tipsy Ltd from 1st April 2013 to 31 March 2014</vt:lpstr>
      <vt:lpstr>What happens next?</vt:lpstr>
      <vt:lpstr>What happens to the Profit?</vt:lpstr>
      <vt:lpstr> Tipsy Ltd</vt:lpstr>
      <vt:lpstr>Cash Flow</vt:lpstr>
      <vt:lpstr>Cash Flow Forecast</vt:lpstr>
      <vt:lpstr>PowerPoint Presentation</vt:lpstr>
      <vt:lpstr>Cash Flow Forecast</vt:lpstr>
      <vt:lpstr>Cash Flow Forecast</vt:lpstr>
      <vt:lpstr>Further Research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Skills for the Workplace Module: BMSK4006</dc:title>
  <dc:creator>Michaela Schriek</dc:creator>
  <cp:lastModifiedBy>Gavin Hill John</cp:lastModifiedBy>
  <cp:revision>5</cp:revision>
  <dcterms:created xsi:type="dcterms:W3CDTF">2020-04-16T11:33:38Z</dcterms:created>
  <dcterms:modified xsi:type="dcterms:W3CDTF">2023-06-15T13:53:30Z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