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66" r:id="rId29"/>
    <p:sldId id="285" r:id="rId30"/>
    <p:sldId id="286" r:id="rId31"/>
    <p:sldId id="287" r:id="rId32"/>
    <p:sldId id="288" r:id="rId33"/>
    <p:sldId id="289" r:id="rId34"/>
    <p:sldId id="290" r:id="rId35"/>
    <p:sldId id="291" r:id="rId36"/>
    <p:sldId id="292"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437DDF-A89F-4B79-A43C-E69ABD68B071}" v="10" dt="2020-10-15T09:28:29.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66437DDF-A89F-4B79-A43C-E69ABD68B071}"/>
    <pc:docChg chg="custSel addSld delSld modSld">
      <pc:chgData name="Tim Bashford" userId="5fd3d9a1-443c-4717-9608-098946ca22e0" providerId="ADAL" clId="{66437DDF-A89F-4B79-A43C-E69ABD68B071}" dt="2020-10-15T09:31:02.856" v="144" actId="47"/>
      <pc:docMkLst>
        <pc:docMk/>
      </pc:docMkLst>
      <pc:sldChg chg="modSp mod">
        <pc:chgData name="Tim Bashford" userId="5fd3d9a1-443c-4717-9608-098946ca22e0" providerId="ADAL" clId="{66437DDF-A89F-4B79-A43C-E69ABD68B071}" dt="2020-10-15T08:47:56.036" v="15" actId="20577"/>
        <pc:sldMkLst>
          <pc:docMk/>
          <pc:sldMk cId="4179866846" sldId="256"/>
        </pc:sldMkLst>
        <pc:spChg chg="mod">
          <ac:chgData name="Tim Bashford" userId="5fd3d9a1-443c-4717-9608-098946ca22e0" providerId="ADAL" clId="{66437DDF-A89F-4B79-A43C-E69ABD68B071}" dt="2020-10-15T08:47:51.177" v="0"/>
          <ac:spMkLst>
            <pc:docMk/>
            <pc:sldMk cId="4179866846" sldId="256"/>
            <ac:spMk id="2" creationId="{00000000-0000-0000-0000-000000000000}"/>
          </ac:spMkLst>
        </pc:spChg>
        <pc:spChg chg="mod">
          <ac:chgData name="Tim Bashford" userId="5fd3d9a1-443c-4717-9608-098946ca22e0" providerId="ADAL" clId="{66437DDF-A89F-4B79-A43C-E69ABD68B071}" dt="2020-10-15T08:47:56.036" v="15" actId="20577"/>
          <ac:spMkLst>
            <pc:docMk/>
            <pc:sldMk cId="4179866846" sldId="256"/>
            <ac:spMk id="3" creationId="{00000000-0000-0000-0000-000000000000}"/>
          </ac:spMkLst>
        </pc:spChg>
      </pc:sldChg>
      <pc:sldChg chg="modSp">
        <pc:chgData name="Tim Bashford" userId="5fd3d9a1-443c-4717-9608-098946ca22e0" providerId="ADAL" clId="{66437DDF-A89F-4B79-A43C-E69ABD68B071}" dt="2020-10-15T08:47:51.177" v="0"/>
        <pc:sldMkLst>
          <pc:docMk/>
          <pc:sldMk cId="2610901805" sldId="257"/>
        </pc:sldMkLst>
        <pc:spChg chg="mod">
          <ac:chgData name="Tim Bashford" userId="5fd3d9a1-443c-4717-9608-098946ca22e0" providerId="ADAL" clId="{66437DDF-A89F-4B79-A43C-E69ABD68B071}" dt="2020-10-15T08:47:51.177" v="0"/>
          <ac:spMkLst>
            <pc:docMk/>
            <pc:sldMk cId="2610901805" sldId="257"/>
            <ac:spMk id="2" creationId="{00000000-0000-0000-0000-000000000000}"/>
          </ac:spMkLst>
        </pc:spChg>
        <pc:spChg chg="mod">
          <ac:chgData name="Tim Bashford" userId="5fd3d9a1-443c-4717-9608-098946ca22e0" providerId="ADAL" clId="{66437DDF-A89F-4B79-A43C-E69ABD68B071}" dt="2020-10-15T08:47:51.177" v="0"/>
          <ac:spMkLst>
            <pc:docMk/>
            <pc:sldMk cId="2610901805" sldId="257"/>
            <ac:spMk id="3" creationId="{00000000-0000-0000-0000-000000000000}"/>
          </ac:spMkLst>
        </pc:spChg>
      </pc:sldChg>
      <pc:sldChg chg="modSp mod">
        <pc:chgData name="Tim Bashford" userId="5fd3d9a1-443c-4717-9608-098946ca22e0" providerId="ADAL" clId="{66437DDF-A89F-4B79-A43C-E69ABD68B071}" dt="2020-10-15T08:47:51.310" v="1" actId="27636"/>
        <pc:sldMkLst>
          <pc:docMk/>
          <pc:sldMk cId="3130580749" sldId="258"/>
        </pc:sldMkLst>
        <pc:spChg chg="mod">
          <ac:chgData name="Tim Bashford" userId="5fd3d9a1-443c-4717-9608-098946ca22e0" providerId="ADAL" clId="{66437DDF-A89F-4B79-A43C-E69ABD68B071}" dt="2020-10-15T08:47:51.177" v="0"/>
          <ac:spMkLst>
            <pc:docMk/>
            <pc:sldMk cId="3130580749" sldId="258"/>
            <ac:spMk id="2" creationId="{00000000-0000-0000-0000-000000000000}"/>
          </ac:spMkLst>
        </pc:spChg>
        <pc:spChg chg="mod">
          <ac:chgData name="Tim Bashford" userId="5fd3d9a1-443c-4717-9608-098946ca22e0" providerId="ADAL" clId="{66437DDF-A89F-4B79-A43C-E69ABD68B071}" dt="2020-10-15T08:47:51.310" v="1" actId="27636"/>
          <ac:spMkLst>
            <pc:docMk/>
            <pc:sldMk cId="3130580749" sldId="258"/>
            <ac:spMk id="3" creationId="{00000000-0000-0000-0000-000000000000}"/>
          </ac:spMkLst>
        </pc:spChg>
      </pc:sldChg>
      <pc:sldChg chg="modSp">
        <pc:chgData name="Tim Bashford" userId="5fd3d9a1-443c-4717-9608-098946ca22e0" providerId="ADAL" clId="{66437DDF-A89F-4B79-A43C-E69ABD68B071}" dt="2020-10-15T08:47:51.177" v="0"/>
        <pc:sldMkLst>
          <pc:docMk/>
          <pc:sldMk cId="1255705987" sldId="259"/>
        </pc:sldMkLst>
        <pc:spChg chg="mod">
          <ac:chgData name="Tim Bashford" userId="5fd3d9a1-443c-4717-9608-098946ca22e0" providerId="ADAL" clId="{66437DDF-A89F-4B79-A43C-E69ABD68B071}" dt="2020-10-15T08:47:51.177" v="0"/>
          <ac:spMkLst>
            <pc:docMk/>
            <pc:sldMk cId="1255705987" sldId="259"/>
            <ac:spMk id="2" creationId="{00000000-0000-0000-0000-000000000000}"/>
          </ac:spMkLst>
        </pc:spChg>
        <pc:spChg chg="mod">
          <ac:chgData name="Tim Bashford" userId="5fd3d9a1-443c-4717-9608-098946ca22e0" providerId="ADAL" clId="{66437DDF-A89F-4B79-A43C-E69ABD68B071}" dt="2020-10-15T08:47:51.177" v="0"/>
          <ac:spMkLst>
            <pc:docMk/>
            <pc:sldMk cId="1255705987" sldId="259"/>
            <ac:spMk id="3" creationId="{00000000-0000-0000-0000-000000000000}"/>
          </ac:spMkLst>
        </pc:spChg>
      </pc:sldChg>
      <pc:sldChg chg="modSp">
        <pc:chgData name="Tim Bashford" userId="5fd3d9a1-443c-4717-9608-098946ca22e0" providerId="ADAL" clId="{66437DDF-A89F-4B79-A43C-E69ABD68B071}" dt="2020-10-15T08:47:51.177" v="0"/>
        <pc:sldMkLst>
          <pc:docMk/>
          <pc:sldMk cId="3799198883" sldId="260"/>
        </pc:sldMkLst>
        <pc:spChg chg="mod">
          <ac:chgData name="Tim Bashford" userId="5fd3d9a1-443c-4717-9608-098946ca22e0" providerId="ADAL" clId="{66437DDF-A89F-4B79-A43C-E69ABD68B071}" dt="2020-10-15T08:47:51.177" v="0"/>
          <ac:spMkLst>
            <pc:docMk/>
            <pc:sldMk cId="3799198883" sldId="260"/>
            <ac:spMk id="2" creationId="{00000000-0000-0000-0000-000000000000}"/>
          </ac:spMkLst>
        </pc:spChg>
        <pc:spChg chg="mod">
          <ac:chgData name="Tim Bashford" userId="5fd3d9a1-443c-4717-9608-098946ca22e0" providerId="ADAL" clId="{66437DDF-A89F-4B79-A43C-E69ABD68B071}" dt="2020-10-15T08:47:51.177" v="0"/>
          <ac:spMkLst>
            <pc:docMk/>
            <pc:sldMk cId="3799198883" sldId="260"/>
            <ac:spMk id="3" creationId="{00000000-0000-0000-0000-000000000000}"/>
          </ac:spMkLst>
        </pc:spChg>
      </pc:sldChg>
      <pc:sldChg chg="modSp mod">
        <pc:chgData name="Tim Bashford" userId="5fd3d9a1-443c-4717-9608-098946ca22e0" providerId="ADAL" clId="{66437DDF-A89F-4B79-A43C-E69ABD68B071}" dt="2020-10-15T08:48:47.347" v="128" actId="20577"/>
        <pc:sldMkLst>
          <pc:docMk/>
          <pc:sldMk cId="3032492591" sldId="261"/>
        </pc:sldMkLst>
        <pc:spChg chg="mod">
          <ac:chgData name="Tim Bashford" userId="5fd3d9a1-443c-4717-9608-098946ca22e0" providerId="ADAL" clId="{66437DDF-A89F-4B79-A43C-E69ABD68B071}" dt="2020-10-15T08:47:51.177" v="0"/>
          <ac:spMkLst>
            <pc:docMk/>
            <pc:sldMk cId="3032492591" sldId="261"/>
            <ac:spMk id="2" creationId="{00000000-0000-0000-0000-000000000000}"/>
          </ac:spMkLst>
        </pc:spChg>
        <pc:spChg chg="mod">
          <ac:chgData name="Tim Bashford" userId="5fd3d9a1-443c-4717-9608-098946ca22e0" providerId="ADAL" clId="{66437DDF-A89F-4B79-A43C-E69ABD68B071}" dt="2020-10-15T08:48:47.347" v="128" actId="20577"/>
          <ac:spMkLst>
            <pc:docMk/>
            <pc:sldMk cId="3032492591" sldId="261"/>
            <ac:spMk id="3" creationId="{00000000-0000-0000-0000-000000000000}"/>
          </ac:spMkLst>
        </pc:spChg>
      </pc:sldChg>
      <pc:sldChg chg="modSp">
        <pc:chgData name="Tim Bashford" userId="5fd3d9a1-443c-4717-9608-098946ca22e0" providerId="ADAL" clId="{66437DDF-A89F-4B79-A43C-E69ABD68B071}" dt="2020-10-15T08:47:51.177" v="0"/>
        <pc:sldMkLst>
          <pc:docMk/>
          <pc:sldMk cId="1018190611" sldId="262"/>
        </pc:sldMkLst>
        <pc:spChg chg="mod">
          <ac:chgData name="Tim Bashford" userId="5fd3d9a1-443c-4717-9608-098946ca22e0" providerId="ADAL" clId="{66437DDF-A89F-4B79-A43C-E69ABD68B071}" dt="2020-10-15T08:47:51.177" v="0"/>
          <ac:spMkLst>
            <pc:docMk/>
            <pc:sldMk cId="1018190611" sldId="262"/>
            <ac:spMk id="2" creationId="{00000000-0000-0000-0000-000000000000}"/>
          </ac:spMkLst>
        </pc:spChg>
        <pc:spChg chg="mod">
          <ac:chgData name="Tim Bashford" userId="5fd3d9a1-443c-4717-9608-098946ca22e0" providerId="ADAL" clId="{66437DDF-A89F-4B79-A43C-E69ABD68B071}" dt="2020-10-15T08:47:51.177" v="0"/>
          <ac:spMkLst>
            <pc:docMk/>
            <pc:sldMk cId="1018190611" sldId="262"/>
            <ac:spMk id="3" creationId="{00000000-0000-0000-0000-000000000000}"/>
          </ac:spMkLst>
        </pc:spChg>
      </pc:sldChg>
      <pc:sldChg chg="modSp mod">
        <pc:chgData name="Tim Bashford" userId="5fd3d9a1-443c-4717-9608-098946ca22e0" providerId="ADAL" clId="{66437DDF-A89F-4B79-A43C-E69ABD68B071}" dt="2020-10-15T08:47:51.340" v="3" actId="27636"/>
        <pc:sldMkLst>
          <pc:docMk/>
          <pc:sldMk cId="2802086200" sldId="263"/>
        </pc:sldMkLst>
        <pc:spChg chg="mod">
          <ac:chgData name="Tim Bashford" userId="5fd3d9a1-443c-4717-9608-098946ca22e0" providerId="ADAL" clId="{66437DDF-A89F-4B79-A43C-E69ABD68B071}" dt="2020-10-15T08:47:51.177" v="0"/>
          <ac:spMkLst>
            <pc:docMk/>
            <pc:sldMk cId="2802086200" sldId="263"/>
            <ac:spMk id="2" creationId="{00000000-0000-0000-0000-000000000000}"/>
          </ac:spMkLst>
        </pc:spChg>
        <pc:spChg chg="mod">
          <ac:chgData name="Tim Bashford" userId="5fd3d9a1-443c-4717-9608-098946ca22e0" providerId="ADAL" clId="{66437DDF-A89F-4B79-A43C-E69ABD68B071}" dt="2020-10-15T08:47:51.340" v="3" actId="27636"/>
          <ac:spMkLst>
            <pc:docMk/>
            <pc:sldMk cId="2802086200" sldId="263"/>
            <ac:spMk id="3" creationId="{00000000-0000-0000-0000-000000000000}"/>
          </ac:spMkLst>
        </pc:spChg>
      </pc:sldChg>
      <pc:sldChg chg="modSp">
        <pc:chgData name="Tim Bashford" userId="5fd3d9a1-443c-4717-9608-098946ca22e0" providerId="ADAL" clId="{66437DDF-A89F-4B79-A43C-E69ABD68B071}" dt="2020-10-15T08:47:51.177" v="0"/>
        <pc:sldMkLst>
          <pc:docMk/>
          <pc:sldMk cId="792518519" sldId="264"/>
        </pc:sldMkLst>
        <pc:spChg chg="mod">
          <ac:chgData name="Tim Bashford" userId="5fd3d9a1-443c-4717-9608-098946ca22e0" providerId="ADAL" clId="{66437DDF-A89F-4B79-A43C-E69ABD68B071}" dt="2020-10-15T08:47:51.177" v="0"/>
          <ac:spMkLst>
            <pc:docMk/>
            <pc:sldMk cId="792518519" sldId="264"/>
            <ac:spMk id="2" creationId="{00000000-0000-0000-0000-000000000000}"/>
          </ac:spMkLst>
        </pc:spChg>
        <pc:spChg chg="mod">
          <ac:chgData name="Tim Bashford" userId="5fd3d9a1-443c-4717-9608-098946ca22e0" providerId="ADAL" clId="{66437DDF-A89F-4B79-A43C-E69ABD68B071}" dt="2020-10-15T08:47:51.177" v="0"/>
          <ac:spMkLst>
            <pc:docMk/>
            <pc:sldMk cId="792518519" sldId="264"/>
            <ac:spMk id="3" creationId="{00000000-0000-0000-0000-000000000000}"/>
          </ac:spMkLst>
        </pc:spChg>
      </pc:sldChg>
      <pc:sldChg chg="modSp mod">
        <pc:chgData name="Tim Bashford" userId="5fd3d9a1-443c-4717-9608-098946ca22e0" providerId="ADAL" clId="{66437DDF-A89F-4B79-A43C-E69ABD68B071}" dt="2020-10-15T08:49:50.336" v="129" actId="1076"/>
        <pc:sldMkLst>
          <pc:docMk/>
          <pc:sldMk cId="1502180481" sldId="265"/>
        </pc:sldMkLst>
        <pc:spChg chg="mod">
          <ac:chgData name="Tim Bashford" userId="5fd3d9a1-443c-4717-9608-098946ca22e0" providerId="ADAL" clId="{66437DDF-A89F-4B79-A43C-E69ABD68B071}" dt="2020-10-15T08:47:51.177" v="0"/>
          <ac:spMkLst>
            <pc:docMk/>
            <pc:sldMk cId="1502180481" sldId="265"/>
            <ac:spMk id="2" creationId="{00000000-0000-0000-0000-000000000000}"/>
          </ac:spMkLst>
        </pc:spChg>
        <pc:spChg chg="mod">
          <ac:chgData name="Tim Bashford" userId="5fd3d9a1-443c-4717-9608-098946ca22e0" providerId="ADAL" clId="{66437DDF-A89F-4B79-A43C-E69ABD68B071}" dt="2020-10-15T08:47:51.354" v="4" actId="27636"/>
          <ac:spMkLst>
            <pc:docMk/>
            <pc:sldMk cId="1502180481" sldId="265"/>
            <ac:spMk id="3" creationId="{00000000-0000-0000-0000-000000000000}"/>
          </ac:spMkLst>
        </pc:spChg>
        <pc:picChg chg="mod">
          <ac:chgData name="Tim Bashford" userId="5fd3d9a1-443c-4717-9608-098946ca22e0" providerId="ADAL" clId="{66437DDF-A89F-4B79-A43C-E69ABD68B071}" dt="2020-10-15T08:49:50.336" v="129" actId="1076"/>
          <ac:picMkLst>
            <pc:docMk/>
            <pc:sldMk cId="1502180481" sldId="265"/>
            <ac:picMk id="1027" creationId="{00000000-0000-0000-0000-000000000000}"/>
          </ac:picMkLst>
        </pc:picChg>
      </pc:sldChg>
      <pc:sldChg chg="modSp add mod">
        <pc:chgData name="Tim Bashford" userId="5fd3d9a1-443c-4717-9608-098946ca22e0" providerId="ADAL" clId="{66437DDF-A89F-4B79-A43C-E69ABD68B071}" dt="2020-10-15T09:28:29.846" v="141" actId="27636"/>
        <pc:sldMkLst>
          <pc:docMk/>
          <pc:sldMk cId="1550762786" sldId="266"/>
        </pc:sldMkLst>
        <pc:spChg chg="mod">
          <ac:chgData name="Tim Bashford" userId="5fd3d9a1-443c-4717-9608-098946ca22e0" providerId="ADAL" clId="{66437DDF-A89F-4B79-A43C-E69ABD68B071}" dt="2020-10-15T09:28:29.846" v="141" actId="27636"/>
          <ac:spMkLst>
            <pc:docMk/>
            <pc:sldMk cId="1550762786" sldId="266"/>
            <ac:spMk id="3" creationId="{00000000-0000-0000-0000-000000000000}"/>
          </ac:spMkLst>
        </pc:spChg>
      </pc:sldChg>
      <pc:sldChg chg="modSp del mod">
        <pc:chgData name="Tim Bashford" userId="5fd3d9a1-443c-4717-9608-098946ca22e0" providerId="ADAL" clId="{66437DDF-A89F-4B79-A43C-E69ABD68B071}" dt="2020-10-15T08:50:16.452" v="130" actId="47"/>
        <pc:sldMkLst>
          <pc:docMk/>
          <pc:sldMk cId="3997690716" sldId="266"/>
        </pc:sldMkLst>
        <pc:spChg chg="mod">
          <ac:chgData name="Tim Bashford" userId="5fd3d9a1-443c-4717-9608-098946ca22e0" providerId="ADAL" clId="{66437DDF-A89F-4B79-A43C-E69ABD68B071}" dt="2020-10-15T08:47:51.177" v="0"/>
          <ac:spMkLst>
            <pc:docMk/>
            <pc:sldMk cId="3997690716" sldId="266"/>
            <ac:spMk id="2" creationId="{00000000-0000-0000-0000-000000000000}"/>
          </ac:spMkLst>
        </pc:spChg>
        <pc:spChg chg="mod">
          <ac:chgData name="Tim Bashford" userId="5fd3d9a1-443c-4717-9608-098946ca22e0" providerId="ADAL" clId="{66437DDF-A89F-4B79-A43C-E69ABD68B071}" dt="2020-10-15T08:47:51.363" v="5" actId="27636"/>
          <ac:spMkLst>
            <pc:docMk/>
            <pc:sldMk cId="3997690716" sldId="266"/>
            <ac:spMk id="3" creationId="{00000000-0000-0000-0000-000000000000}"/>
          </ac:spMkLst>
        </pc:spChg>
      </pc:sldChg>
      <pc:sldChg chg="modSp">
        <pc:chgData name="Tim Bashford" userId="5fd3d9a1-443c-4717-9608-098946ca22e0" providerId="ADAL" clId="{66437DDF-A89F-4B79-A43C-E69ABD68B071}" dt="2020-10-15T08:47:51.177" v="0"/>
        <pc:sldMkLst>
          <pc:docMk/>
          <pc:sldMk cId="3395944403" sldId="267"/>
        </pc:sldMkLst>
        <pc:spChg chg="mod">
          <ac:chgData name="Tim Bashford" userId="5fd3d9a1-443c-4717-9608-098946ca22e0" providerId="ADAL" clId="{66437DDF-A89F-4B79-A43C-E69ABD68B071}" dt="2020-10-15T08:47:51.177" v="0"/>
          <ac:spMkLst>
            <pc:docMk/>
            <pc:sldMk cId="3395944403" sldId="267"/>
            <ac:spMk id="2" creationId="{00000000-0000-0000-0000-000000000000}"/>
          </ac:spMkLst>
        </pc:spChg>
        <pc:spChg chg="mod">
          <ac:chgData name="Tim Bashford" userId="5fd3d9a1-443c-4717-9608-098946ca22e0" providerId="ADAL" clId="{66437DDF-A89F-4B79-A43C-E69ABD68B071}" dt="2020-10-15T08:47:51.177" v="0"/>
          <ac:spMkLst>
            <pc:docMk/>
            <pc:sldMk cId="3395944403" sldId="267"/>
            <ac:spMk id="3" creationId="{00000000-0000-0000-0000-000000000000}"/>
          </ac:spMkLst>
        </pc:spChg>
      </pc:sldChg>
      <pc:sldChg chg="modSp mod">
        <pc:chgData name="Tim Bashford" userId="5fd3d9a1-443c-4717-9608-098946ca22e0" providerId="ADAL" clId="{66437DDF-A89F-4B79-A43C-E69ABD68B071}" dt="2020-10-15T08:47:51.377" v="6" actId="27636"/>
        <pc:sldMkLst>
          <pc:docMk/>
          <pc:sldMk cId="3126572687" sldId="268"/>
        </pc:sldMkLst>
        <pc:spChg chg="mod">
          <ac:chgData name="Tim Bashford" userId="5fd3d9a1-443c-4717-9608-098946ca22e0" providerId="ADAL" clId="{66437DDF-A89F-4B79-A43C-E69ABD68B071}" dt="2020-10-15T08:47:51.177" v="0"/>
          <ac:spMkLst>
            <pc:docMk/>
            <pc:sldMk cId="3126572687" sldId="268"/>
            <ac:spMk id="2" creationId="{00000000-0000-0000-0000-000000000000}"/>
          </ac:spMkLst>
        </pc:spChg>
        <pc:spChg chg="mod">
          <ac:chgData name="Tim Bashford" userId="5fd3d9a1-443c-4717-9608-098946ca22e0" providerId="ADAL" clId="{66437DDF-A89F-4B79-A43C-E69ABD68B071}" dt="2020-10-15T08:47:51.377" v="6" actId="27636"/>
          <ac:spMkLst>
            <pc:docMk/>
            <pc:sldMk cId="3126572687" sldId="268"/>
            <ac:spMk id="3" creationId="{00000000-0000-0000-0000-000000000000}"/>
          </ac:spMkLst>
        </pc:spChg>
      </pc:sldChg>
      <pc:sldChg chg="modSp mod">
        <pc:chgData name="Tim Bashford" userId="5fd3d9a1-443c-4717-9608-098946ca22e0" providerId="ADAL" clId="{66437DDF-A89F-4B79-A43C-E69ABD68B071}" dt="2020-10-15T08:47:51.396" v="7" actId="27636"/>
        <pc:sldMkLst>
          <pc:docMk/>
          <pc:sldMk cId="3960991501" sldId="269"/>
        </pc:sldMkLst>
        <pc:spChg chg="mod">
          <ac:chgData name="Tim Bashford" userId="5fd3d9a1-443c-4717-9608-098946ca22e0" providerId="ADAL" clId="{66437DDF-A89F-4B79-A43C-E69ABD68B071}" dt="2020-10-15T08:47:51.177" v="0"/>
          <ac:spMkLst>
            <pc:docMk/>
            <pc:sldMk cId="3960991501" sldId="269"/>
            <ac:spMk id="2" creationId="{00000000-0000-0000-0000-000000000000}"/>
          </ac:spMkLst>
        </pc:spChg>
        <pc:spChg chg="mod">
          <ac:chgData name="Tim Bashford" userId="5fd3d9a1-443c-4717-9608-098946ca22e0" providerId="ADAL" clId="{66437DDF-A89F-4B79-A43C-E69ABD68B071}" dt="2020-10-15T08:47:51.396" v="7" actId="27636"/>
          <ac:spMkLst>
            <pc:docMk/>
            <pc:sldMk cId="3960991501" sldId="269"/>
            <ac:spMk id="3" creationId="{00000000-0000-0000-0000-000000000000}"/>
          </ac:spMkLst>
        </pc:spChg>
      </pc:sldChg>
      <pc:sldChg chg="modSp mod">
        <pc:chgData name="Tim Bashford" userId="5fd3d9a1-443c-4717-9608-098946ca22e0" providerId="ADAL" clId="{66437DDF-A89F-4B79-A43C-E69ABD68B071}" dt="2020-10-15T08:47:51.409" v="8" actId="27636"/>
        <pc:sldMkLst>
          <pc:docMk/>
          <pc:sldMk cId="2197787431" sldId="270"/>
        </pc:sldMkLst>
        <pc:spChg chg="mod">
          <ac:chgData name="Tim Bashford" userId="5fd3d9a1-443c-4717-9608-098946ca22e0" providerId="ADAL" clId="{66437DDF-A89F-4B79-A43C-E69ABD68B071}" dt="2020-10-15T08:47:51.177" v="0"/>
          <ac:spMkLst>
            <pc:docMk/>
            <pc:sldMk cId="2197787431" sldId="270"/>
            <ac:spMk id="2" creationId="{00000000-0000-0000-0000-000000000000}"/>
          </ac:spMkLst>
        </pc:spChg>
        <pc:spChg chg="mod">
          <ac:chgData name="Tim Bashford" userId="5fd3d9a1-443c-4717-9608-098946ca22e0" providerId="ADAL" clId="{66437DDF-A89F-4B79-A43C-E69ABD68B071}" dt="2020-10-15T08:47:51.409" v="8" actId="27636"/>
          <ac:spMkLst>
            <pc:docMk/>
            <pc:sldMk cId="2197787431" sldId="270"/>
            <ac:spMk id="3" creationId="{00000000-0000-0000-0000-000000000000}"/>
          </ac:spMkLst>
        </pc:spChg>
      </pc:sldChg>
      <pc:sldChg chg="modSp mod">
        <pc:chgData name="Tim Bashford" userId="5fd3d9a1-443c-4717-9608-098946ca22e0" providerId="ADAL" clId="{66437DDF-A89F-4B79-A43C-E69ABD68B071}" dt="2020-10-15T08:50:38.852" v="132" actId="1076"/>
        <pc:sldMkLst>
          <pc:docMk/>
          <pc:sldMk cId="1030147458" sldId="271"/>
        </pc:sldMkLst>
        <pc:spChg chg="mod">
          <ac:chgData name="Tim Bashford" userId="5fd3d9a1-443c-4717-9608-098946ca22e0" providerId="ADAL" clId="{66437DDF-A89F-4B79-A43C-E69ABD68B071}" dt="2020-10-15T08:47:51.177" v="0"/>
          <ac:spMkLst>
            <pc:docMk/>
            <pc:sldMk cId="1030147458" sldId="271"/>
            <ac:spMk id="2" creationId="{00000000-0000-0000-0000-000000000000}"/>
          </ac:spMkLst>
        </pc:spChg>
        <pc:spChg chg="mod">
          <ac:chgData name="Tim Bashford" userId="5fd3d9a1-443c-4717-9608-098946ca22e0" providerId="ADAL" clId="{66437DDF-A89F-4B79-A43C-E69ABD68B071}" dt="2020-10-15T08:47:51.421" v="9" actId="27636"/>
          <ac:spMkLst>
            <pc:docMk/>
            <pc:sldMk cId="1030147458" sldId="271"/>
            <ac:spMk id="3" creationId="{00000000-0000-0000-0000-000000000000}"/>
          </ac:spMkLst>
        </pc:spChg>
        <pc:picChg chg="mod">
          <ac:chgData name="Tim Bashford" userId="5fd3d9a1-443c-4717-9608-098946ca22e0" providerId="ADAL" clId="{66437DDF-A89F-4B79-A43C-E69ABD68B071}" dt="2020-10-15T08:50:35.982" v="131" actId="1076"/>
          <ac:picMkLst>
            <pc:docMk/>
            <pc:sldMk cId="1030147458" sldId="271"/>
            <ac:picMk id="2050" creationId="{00000000-0000-0000-0000-000000000000}"/>
          </ac:picMkLst>
        </pc:picChg>
        <pc:picChg chg="mod">
          <ac:chgData name="Tim Bashford" userId="5fd3d9a1-443c-4717-9608-098946ca22e0" providerId="ADAL" clId="{66437DDF-A89F-4B79-A43C-E69ABD68B071}" dt="2020-10-15T08:50:38.852" v="132" actId="1076"/>
          <ac:picMkLst>
            <pc:docMk/>
            <pc:sldMk cId="1030147458" sldId="271"/>
            <ac:picMk id="2051" creationId="{00000000-0000-0000-0000-000000000000}"/>
          </ac:picMkLst>
        </pc:picChg>
      </pc:sldChg>
      <pc:sldChg chg="modSp">
        <pc:chgData name="Tim Bashford" userId="5fd3d9a1-443c-4717-9608-098946ca22e0" providerId="ADAL" clId="{66437DDF-A89F-4B79-A43C-E69ABD68B071}" dt="2020-10-15T08:47:51.177" v="0"/>
        <pc:sldMkLst>
          <pc:docMk/>
          <pc:sldMk cId="237510871" sldId="272"/>
        </pc:sldMkLst>
        <pc:spChg chg="mod">
          <ac:chgData name="Tim Bashford" userId="5fd3d9a1-443c-4717-9608-098946ca22e0" providerId="ADAL" clId="{66437DDF-A89F-4B79-A43C-E69ABD68B071}" dt="2020-10-15T08:47:51.177" v="0"/>
          <ac:spMkLst>
            <pc:docMk/>
            <pc:sldMk cId="237510871" sldId="272"/>
            <ac:spMk id="2" creationId="{00000000-0000-0000-0000-000000000000}"/>
          </ac:spMkLst>
        </pc:spChg>
        <pc:spChg chg="mod">
          <ac:chgData name="Tim Bashford" userId="5fd3d9a1-443c-4717-9608-098946ca22e0" providerId="ADAL" clId="{66437DDF-A89F-4B79-A43C-E69ABD68B071}" dt="2020-10-15T08:47:51.177" v="0"/>
          <ac:spMkLst>
            <pc:docMk/>
            <pc:sldMk cId="237510871" sldId="272"/>
            <ac:spMk id="3" creationId="{00000000-0000-0000-0000-000000000000}"/>
          </ac:spMkLst>
        </pc:spChg>
      </pc:sldChg>
      <pc:sldChg chg="modSp">
        <pc:chgData name="Tim Bashford" userId="5fd3d9a1-443c-4717-9608-098946ca22e0" providerId="ADAL" clId="{66437DDF-A89F-4B79-A43C-E69ABD68B071}" dt="2020-10-15T08:50:51" v="135" actId="1076"/>
        <pc:sldMkLst>
          <pc:docMk/>
          <pc:sldMk cId="2236117169" sldId="273"/>
        </pc:sldMkLst>
        <pc:spChg chg="mod">
          <ac:chgData name="Tim Bashford" userId="5fd3d9a1-443c-4717-9608-098946ca22e0" providerId="ADAL" clId="{66437DDF-A89F-4B79-A43C-E69ABD68B071}" dt="2020-10-15T08:47:51.177" v="0"/>
          <ac:spMkLst>
            <pc:docMk/>
            <pc:sldMk cId="2236117169" sldId="273"/>
            <ac:spMk id="2" creationId="{00000000-0000-0000-0000-000000000000}"/>
          </ac:spMkLst>
        </pc:spChg>
        <pc:spChg chg="mod">
          <ac:chgData name="Tim Bashford" userId="5fd3d9a1-443c-4717-9608-098946ca22e0" providerId="ADAL" clId="{66437DDF-A89F-4B79-A43C-E69ABD68B071}" dt="2020-10-15T08:47:51.177" v="0"/>
          <ac:spMkLst>
            <pc:docMk/>
            <pc:sldMk cId="2236117169" sldId="273"/>
            <ac:spMk id="3" creationId="{00000000-0000-0000-0000-000000000000}"/>
          </ac:spMkLst>
        </pc:spChg>
        <pc:picChg chg="mod">
          <ac:chgData name="Tim Bashford" userId="5fd3d9a1-443c-4717-9608-098946ca22e0" providerId="ADAL" clId="{66437DDF-A89F-4B79-A43C-E69ABD68B071}" dt="2020-10-15T08:50:51" v="135" actId="1076"/>
          <ac:picMkLst>
            <pc:docMk/>
            <pc:sldMk cId="2236117169" sldId="273"/>
            <ac:picMk id="3074" creationId="{00000000-0000-0000-0000-000000000000}"/>
          </ac:picMkLst>
        </pc:picChg>
        <pc:picChg chg="mod">
          <ac:chgData name="Tim Bashford" userId="5fd3d9a1-443c-4717-9608-098946ca22e0" providerId="ADAL" clId="{66437DDF-A89F-4B79-A43C-E69ABD68B071}" dt="2020-10-15T08:50:48.796" v="134" actId="1076"/>
          <ac:picMkLst>
            <pc:docMk/>
            <pc:sldMk cId="2236117169" sldId="273"/>
            <ac:picMk id="3075" creationId="{00000000-0000-0000-0000-000000000000}"/>
          </ac:picMkLst>
        </pc:picChg>
      </pc:sldChg>
      <pc:sldChg chg="modSp">
        <pc:chgData name="Tim Bashford" userId="5fd3d9a1-443c-4717-9608-098946ca22e0" providerId="ADAL" clId="{66437DDF-A89F-4B79-A43C-E69ABD68B071}" dt="2020-10-15T08:47:51.177" v="0"/>
        <pc:sldMkLst>
          <pc:docMk/>
          <pc:sldMk cId="758083610" sldId="274"/>
        </pc:sldMkLst>
        <pc:spChg chg="mod">
          <ac:chgData name="Tim Bashford" userId="5fd3d9a1-443c-4717-9608-098946ca22e0" providerId="ADAL" clId="{66437DDF-A89F-4B79-A43C-E69ABD68B071}" dt="2020-10-15T08:47:51.177" v="0"/>
          <ac:spMkLst>
            <pc:docMk/>
            <pc:sldMk cId="758083610" sldId="274"/>
            <ac:spMk id="2" creationId="{00000000-0000-0000-0000-000000000000}"/>
          </ac:spMkLst>
        </pc:spChg>
        <pc:spChg chg="mod">
          <ac:chgData name="Tim Bashford" userId="5fd3d9a1-443c-4717-9608-098946ca22e0" providerId="ADAL" clId="{66437DDF-A89F-4B79-A43C-E69ABD68B071}" dt="2020-10-15T08:47:51.177" v="0"/>
          <ac:spMkLst>
            <pc:docMk/>
            <pc:sldMk cId="758083610" sldId="274"/>
            <ac:spMk id="3" creationId="{00000000-0000-0000-0000-000000000000}"/>
          </ac:spMkLst>
        </pc:spChg>
      </pc:sldChg>
      <pc:sldChg chg="modSp">
        <pc:chgData name="Tim Bashford" userId="5fd3d9a1-443c-4717-9608-098946ca22e0" providerId="ADAL" clId="{66437DDF-A89F-4B79-A43C-E69ABD68B071}" dt="2020-10-15T08:50:58.935" v="137" actId="1076"/>
        <pc:sldMkLst>
          <pc:docMk/>
          <pc:sldMk cId="1171977066" sldId="275"/>
        </pc:sldMkLst>
        <pc:spChg chg="mod">
          <ac:chgData name="Tim Bashford" userId="5fd3d9a1-443c-4717-9608-098946ca22e0" providerId="ADAL" clId="{66437DDF-A89F-4B79-A43C-E69ABD68B071}" dt="2020-10-15T08:47:51.177" v="0"/>
          <ac:spMkLst>
            <pc:docMk/>
            <pc:sldMk cId="1171977066" sldId="275"/>
            <ac:spMk id="2" creationId="{00000000-0000-0000-0000-000000000000}"/>
          </ac:spMkLst>
        </pc:spChg>
        <pc:spChg chg="mod">
          <ac:chgData name="Tim Bashford" userId="5fd3d9a1-443c-4717-9608-098946ca22e0" providerId="ADAL" clId="{66437DDF-A89F-4B79-A43C-E69ABD68B071}" dt="2020-10-15T08:47:51.177" v="0"/>
          <ac:spMkLst>
            <pc:docMk/>
            <pc:sldMk cId="1171977066" sldId="275"/>
            <ac:spMk id="3" creationId="{00000000-0000-0000-0000-000000000000}"/>
          </ac:spMkLst>
        </pc:spChg>
        <pc:picChg chg="mod">
          <ac:chgData name="Tim Bashford" userId="5fd3d9a1-443c-4717-9608-098946ca22e0" providerId="ADAL" clId="{66437DDF-A89F-4B79-A43C-E69ABD68B071}" dt="2020-10-15T08:50:57.976" v="136" actId="1076"/>
          <ac:picMkLst>
            <pc:docMk/>
            <pc:sldMk cId="1171977066" sldId="275"/>
            <ac:picMk id="4098" creationId="{00000000-0000-0000-0000-000000000000}"/>
          </ac:picMkLst>
        </pc:picChg>
        <pc:picChg chg="mod">
          <ac:chgData name="Tim Bashford" userId="5fd3d9a1-443c-4717-9608-098946ca22e0" providerId="ADAL" clId="{66437DDF-A89F-4B79-A43C-E69ABD68B071}" dt="2020-10-15T08:50:58.935" v="137" actId="1076"/>
          <ac:picMkLst>
            <pc:docMk/>
            <pc:sldMk cId="1171977066" sldId="275"/>
            <ac:picMk id="4099" creationId="{00000000-0000-0000-0000-000000000000}"/>
          </ac:picMkLst>
        </pc:picChg>
      </pc:sldChg>
      <pc:sldChg chg="modSp mod">
        <pc:chgData name="Tim Bashford" userId="5fd3d9a1-443c-4717-9608-098946ca22e0" providerId="ADAL" clId="{66437DDF-A89F-4B79-A43C-E69ABD68B071}" dt="2020-10-15T08:47:51.440" v="10" actId="27636"/>
        <pc:sldMkLst>
          <pc:docMk/>
          <pc:sldMk cId="129730040" sldId="276"/>
        </pc:sldMkLst>
        <pc:spChg chg="mod">
          <ac:chgData name="Tim Bashford" userId="5fd3d9a1-443c-4717-9608-098946ca22e0" providerId="ADAL" clId="{66437DDF-A89F-4B79-A43C-E69ABD68B071}" dt="2020-10-15T08:47:51.177" v="0"/>
          <ac:spMkLst>
            <pc:docMk/>
            <pc:sldMk cId="129730040" sldId="276"/>
            <ac:spMk id="2" creationId="{00000000-0000-0000-0000-000000000000}"/>
          </ac:spMkLst>
        </pc:spChg>
        <pc:spChg chg="mod">
          <ac:chgData name="Tim Bashford" userId="5fd3d9a1-443c-4717-9608-098946ca22e0" providerId="ADAL" clId="{66437DDF-A89F-4B79-A43C-E69ABD68B071}" dt="2020-10-15T08:47:51.440" v="10" actId="27636"/>
          <ac:spMkLst>
            <pc:docMk/>
            <pc:sldMk cId="129730040" sldId="276"/>
            <ac:spMk id="3" creationId="{00000000-0000-0000-0000-000000000000}"/>
          </ac:spMkLst>
        </pc:spChg>
      </pc:sldChg>
      <pc:sldChg chg="modSp">
        <pc:chgData name="Tim Bashford" userId="5fd3d9a1-443c-4717-9608-098946ca22e0" providerId="ADAL" clId="{66437DDF-A89F-4B79-A43C-E69ABD68B071}" dt="2020-10-15T08:47:51.177" v="0"/>
        <pc:sldMkLst>
          <pc:docMk/>
          <pc:sldMk cId="2104412609" sldId="277"/>
        </pc:sldMkLst>
        <pc:spChg chg="mod">
          <ac:chgData name="Tim Bashford" userId="5fd3d9a1-443c-4717-9608-098946ca22e0" providerId="ADAL" clId="{66437DDF-A89F-4B79-A43C-E69ABD68B071}" dt="2020-10-15T08:47:51.177" v="0"/>
          <ac:spMkLst>
            <pc:docMk/>
            <pc:sldMk cId="2104412609" sldId="277"/>
            <ac:spMk id="2" creationId="{00000000-0000-0000-0000-000000000000}"/>
          </ac:spMkLst>
        </pc:spChg>
        <pc:spChg chg="mod">
          <ac:chgData name="Tim Bashford" userId="5fd3d9a1-443c-4717-9608-098946ca22e0" providerId="ADAL" clId="{66437DDF-A89F-4B79-A43C-E69ABD68B071}" dt="2020-10-15T08:47:51.177" v="0"/>
          <ac:spMkLst>
            <pc:docMk/>
            <pc:sldMk cId="2104412609" sldId="277"/>
            <ac:spMk id="3" creationId="{00000000-0000-0000-0000-000000000000}"/>
          </ac:spMkLst>
        </pc:spChg>
      </pc:sldChg>
      <pc:sldChg chg="modSp">
        <pc:chgData name="Tim Bashford" userId="5fd3d9a1-443c-4717-9608-098946ca22e0" providerId="ADAL" clId="{66437DDF-A89F-4B79-A43C-E69ABD68B071}" dt="2020-10-15T08:47:51.177" v="0"/>
        <pc:sldMkLst>
          <pc:docMk/>
          <pc:sldMk cId="1063954017" sldId="278"/>
        </pc:sldMkLst>
        <pc:spChg chg="mod">
          <ac:chgData name="Tim Bashford" userId="5fd3d9a1-443c-4717-9608-098946ca22e0" providerId="ADAL" clId="{66437DDF-A89F-4B79-A43C-E69ABD68B071}" dt="2020-10-15T08:47:51.177" v="0"/>
          <ac:spMkLst>
            <pc:docMk/>
            <pc:sldMk cId="1063954017" sldId="278"/>
            <ac:spMk id="2" creationId="{00000000-0000-0000-0000-000000000000}"/>
          </ac:spMkLst>
        </pc:spChg>
        <pc:spChg chg="mod">
          <ac:chgData name="Tim Bashford" userId="5fd3d9a1-443c-4717-9608-098946ca22e0" providerId="ADAL" clId="{66437DDF-A89F-4B79-A43C-E69ABD68B071}" dt="2020-10-15T08:47:51.177" v="0"/>
          <ac:spMkLst>
            <pc:docMk/>
            <pc:sldMk cId="1063954017" sldId="278"/>
            <ac:spMk id="3" creationId="{00000000-0000-0000-0000-000000000000}"/>
          </ac:spMkLst>
        </pc:spChg>
      </pc:sldChg>
      <pc:sldChg chg="modSp">
        <pc:chgData name="Tim Bashford" userId="5fd3d9a1-443c-4717-9608-098946ca22e0" providerId="ADAL" clId="{66437DDF-A89F-4B79-A43C-E69ABD68B071}" dt="2020-10-15T08:47:51.177" v="0"/>
        <pc:sldMkLst>
          <pc:docMk/>
          <pc:sldMk cId="3868873239" sldId="279"/>
        </pc:sldMkLst>
        <pc:spChg chg="mod">
          <ac:chgData name="Tim Bashford" userId="5fd3d9a1-443c-4717-9608-098946ca22e0" providerId="ADAL" clId="{66437DDF-A89F-4B79-A43C-E69ABD68B071}" dt="2020-10-15T08:47:51.177" v="0"/>
          <ac:spMkLst>
            <pc:docMk/>
            <pc:sldMk cId="3868873239" sldId="279"/>
            <ac:spMk id="2" creationId="{00000000-0000-0000-0000-000000000000}"/>
          </ac:spMkLst>
        </pc:spChg>
        <pc:spChg chg="mod">
          <ac:chgData name="Tim Bashford" userId="5fd3d9a1-443c-4717-9608-098946ca22e0" providerId="ADAL" clId="{66437DDF-A89F-4B79-A43C-E69ABD68B071}" dt="2020-10-15T08:47:51.177" v="0"/>
          <ac:spMkLst>
            <pc:docMk/>
            <pc:sldMk cId="3868873239" sldId="279"/>
            <ac:spMk id="3" creationId="{00000000-0000-0000-0000-000000000000}"/>
          </ac:spMkLst>
        </pc:spChg>
      </pc:sldChg>
      <pc:sldChg chg="add">
        <pc:chgData name="Tim Bashford" userId="5fd3d9a1-443c-4717-9608-098946ca22e0" providerId="ADAL" clId="{66437DDF-A89F-4B79-A43C-E69ABD68B071}" dt="2020-10-15T09:28:29.720" v="138"/>
        <pc:sldMkLst>
          <pc:docMk/>
          <pc:sldMk cId="2416555974" sldId="280"/>
        </pc:sldMkLst>
      </pc:sldChg>
      <pc:sldChg chg="modSp add mod">
        <pc:chgData name="Tim Bashford" userId="5fd3d9a1-443c-4717-9608-098946ca22e0" providerId="ADAL" clId="{66437DDF-A89F-4B79-A43C-E69ABD68B071}" dt="2020-10-15T09:28:29.826" v="139" actId="27636"/>
        <pc:sldMkLst>
          <pc:docMk/>
          <pc:sldMk cId="3206725147" sldId="281"/>
        </pc:sldMkLst>
        <pc:spChg chg="mod">
          <ac:chgData name="Tim Bashford" userId="5fd3d9a1-443c-4717-9608-098946ca22e0" providerId="ADAL" clId="{66437DDF-A89F-4B79-A43C-E69ABD68B071}" dt="2020-10-15T09:28:29.826" v="139" actId="27636"/>
          <ac:spMkLst>
            <pc:docMk/>
            <pc:sldMk cId="3206725147" sldId="281"/>
            <ac:spMk id="3" creationId="{00000000-0000-0000-0000-000000000000}"/>
          </ac:spMkLst>
        </pc:spChg>
      </pc:sldChg>
      <pc:sldChg chg="add">
        <pc:chgData name="Tim Bashford" userId="5fd3d9a1-443c-4717-9608-098946ca22e0" providerId="ADAL" clId="{66437DDF-A89F-4B79-A43C-E69ABD68B071}" dt="2020-10-15T09:28:29.720" v="138"/>
        <pc:sldMkLst>
          <pc:docMk/>
          <pc:sldMk cId="3874575967" sldId="282"/>
        </pc:sldMkLst>
      </pc:sldChg>
      <pc:sldChg chg="modSp add mod">
        <pc:chgData name="Tim Bashford" userId="5fd3d9a1-443c-4717-9608-098946ca22e0" providerId="ADAL" clId="{66437DDF-A89F-4B79-A43C-E69ABD68B071}" dt="2020-10-15T09:28:29.837" v="140" actId="27636"/>
        <pc:sldMkLst>
          <pc:docMk/>
          <pc:sldMk cId="1869449929" sldId="283"/>
        </pc:sldMkLst>
        <pc:spChg chg="mod">
          <ac:chgData name="Tim Bashford" userId="5fd3d9a1-443c-4717-9608-098946ca22e0" providerId="ADAL" clId="{66437DDF-A89F-4B79-A43C-E69ABD68B071}" dt="2020-10-15T09:28:29.837" v="140" actId="27636"/>
          <ac:spMkLst>
            <pc:docMk/>
            <pc:sldMk cId="1869449929" sldId="283"/>
            <ac:spMk id="3" creationId="{00000000-0000-0000-0000-000000000000}"/>
          </ac:spMkLst>
        </pc:spChg>
      </pc:sldChg>
      <pc:sldChg chg="add del">
        <pc:chgData name="Tim Bashford" userId="5fd3d9a1-443c-4717-9608-098946ca22e0" providerId="ADAL" clId="{66437DDF-A89F-4B79-A43C-E69ABD68B071}" dt="2020-10-15T09:31:02.856" v="144" actId="47"/>
        <pc:sldMkLst>
          <pc:docMk/>
          <pc:sldMk cId="641451755" sldId="284"/>
        </pc:sldMkLst>
      </pc:sldChg>
      <pc:sldChg chg="add">
        <pc:chgData name="Tim Bashford" userId="5fd3d9a1-443c-4717-9608-098946ca22e0" providerId="ADAL" clId="{66437DDF-A89F-4B79-A43C-E69ABD68B071}" dt="2020-10-15T09:28:29.720" v="138"/>
        <pc:sldMkLst>
          <pc:docMk/>
          <pc:sldMk cId="3229737805" sldId="285"/>
        </pc:sldMkLst>
      </pc:sldChg>
      <pc:sldChg chg="add">
        <pc:chgData name="Tim Bashford" userId="5fd3d9a1-443c-4717-9608-098946ca22e0" providerId="ADAL" clId="{66437DDF-A89F-4B79-A43C-E69ABD68B071}" dt="2020-10-15T09:28:29.720" v="138"/>
        <pc:sldMkLst>
          <pc:docMk/>
          <pc:sldMk cId="1086298141" sldId="286"/>
        </pc:sldMkLst>
      </pc:sldChg>
      <pc:sldChg chg="add">
        <pc:chgData name="Tim Bashford" userId="5fd3d9a1-443c-4717-9608-098946ca22e0" providerId="ADAL" clId="{66437DDF-A89F-4B79-A43C-E69ABD68B071}" dt="2020-10-15T09:28:29.720" v="138"/>
        <pc:sldMkLst>
          <pc:docMk/>
          <pc:sldMk cId="2256238321" sldId="287"/>
        </pc:sldMkLst>
      </pc:sldChg>
      <pc:sldChg chg="modSp add mod">
        <pc:chgData name="Tim Bashford" userId="5fd3d9a1-443c-4717-9608-098946ca22e0" providerId="ADAL" clId="{66437DDF-A89F-4B79-A43C-E69ABD68B071}" dt="2020-10-15T09:28:29.864" v="142" actId="27636"/>
        <pc:sldMkLst>
          <pc:docMk/>
          <pc:sldMk cId="247137569" sldId="288"/>
        </pc:sldMkLst>
        <pc:spChg chg="mod">
          <ac:chgData name="Tim Bashford" userId="5fd3d9a1-443c-4717-9608-098946ca22e0" providerId="ADAL" clId="{66437DDF-A89F-4B79-A43C-E69ABD68B071}" dt="2020-10-15T09:28:29.864" v="142" actId="27636"/>
          <ac:spMkLst>
            <pc:docMk/>
            <pc:sldMk cId="247137569" sldId="288"/>
            <ac:spMk id="3" creationId="{00000000-0000-0000-0000-000000000000}"/>
          </ac:spMkLst>
        </pc:spChg>
      </pc:sldChg>
      <pc:sldChg chg="add">
        <pc:chgData name="Tim Bashford" userId="5fd3d9a1-443c-4717-9608-098946ca22e0" providerId="ADAL" clId="{66437DDF-A89F-4B79-A43C-E69ABD68B071}" dt="2020-10-15T09:28:29.720" v="138"/>
        <pc:sldMkLst>
          <pc:docMk/>
          <pc:sldMk cId="3935084765" sldId="289"/>
        </pc:sldMkLst>
      </pc:sldChg>
      <pc:sldChg chg="add">
        <pc:chgData name="Tim Bashford" userId="5fd3d9a1-443c-4717-9608-098946ca22e0" providerId="ADAL" clId="{66437DDF-A89F-4B79-A43C-E69ABD68B071}" dt="2020-10-15T09:28:29.720" v="138"/>
        <pc:sldMkLst>
          <pc:docMk/>
          <pc:sldMk cId="3626464358" sldId="290"/>
        </pc:sldMkLst>
      </pc:sldChg>
      <pc:sldChg chg="add">
        <pc:chgData name="Tim Bashford" userId="5fd3d9a1-443c-4717-9608-098946ca22e0" providerId="ADAL" clId="{66437DDF-A89F-4B79-A43C-E69ABD68B071}" dt="2020-10-15T09:28:29.720" v="138"/>
        <pc:sldMkLst>
          <pc:docMk/>
          <pc:sldMk cId="793065145" sldId="291"/>
        </pc:sldMkLst>
      </pc:sldChg>
      <pc:sldChg chg="modSp add mod">
        <pc:chgData name="Tim Bashford" userId="5fd3d9a1-443c-4717-9608-098946ca22e0" providerId="ADAL" clId="{66437DDF-A89F-4B79-A43C-E69ABD68B071}" dt="2020-10-15T09:28:29.883" v="143" actId="27636"/>
        <pc:sldMkLst>
          <pc:docMk/>
          <pc:sldMk cId="3606842072" sldId="292"/>
        </pc:sldMkLst>
        <pc:spChg chg="mod">
          <ac:chgData name="Tim Bashford" userId="5fd3d9a1-443c-4717-9608-098946ca22e0" providerId="ADAL" clId="{66437DDF-A89F-4B79-A43C-E69ABD68B071}" dt="2020-10-15T09:28:29.883" v="143" actId="27636"/>
          <ac:spMkLst>
            <pc:docMk/>
            <pc:sldMk cId="3606842072" sldId="29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23A368-CD1B-4672-84CA-4DE3DB246A99}" type="datetimeFigureOut">
              <a:rPr lang="en-GB" smtClean="0"/>
              <a:t>15/10/2020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B5403F-4416-4403-B7A6-58FF2E0026AF}" type="slidenum">
              <a:rPr lang="en-GB" smtClean="0"/>
              <a:t>‹#›</a:t>
            </a:fld>
            <a:endParaRPr lang="en-GB"/>
          </a:p>
        </p:txBody>
      </p:sp>
    </p:spTree>
    <p:extLst>
      <p:ext uri="{BB962C8B-B14F-4D97-AF65-F5344CB8AC3E}">
        <p14:creationId xmlns:p14="http://schemas.microsoft.com/office/powerpoint/2010/main" val="4143751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995997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4077292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599520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3715FD-9F88-4379-996B-621EAEE9DA53}"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435737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715FD-9F88-4379-996B-621EAEE9DA53}" type="datetimeFigureOut">
              <a:rPr lang="en-GB" smtClean="0"/>
              <a:t>15/10/2020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522192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3715FD-9F88-4379-996B-621EAEE9DA53}" type="datetimeFigureOut">
              <a:rPr lang="en-GB" smtClean="0"/>
              <a:t>15/10/2020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928591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3715FD-9F88-4379-996B-621EAEE9DA53}" type="datetimeFigureOut">
              <a:rPr lang="en-GB" smtClean="0"/>
              <a:t>15/10/2020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594368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C3715FD-9F88-4379-996B-621EAEE9DA53}"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633391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715FD-9F88-4379-996B-621EAEE9DA53}"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945459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743224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38489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423217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7639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598083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2078600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715FD-9F88-4379-996B-621EAEE9DA53}"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0B95AB-5C26-4F79-BB20-8C210E611C98}" type="slidenum">
              <a:rPr lang="en-GB" smtClean="0"/>
              <a:t>‹#›</a:t>
            </a:fld>
            <a:endParaRPr lang="en-GB"/>
          </a:p>
        </p:txBody>
      </p:sp>
    </p:spTree>
    <p:extLst>
      <p:ext uri="{BB962C8B-B14F-4D97-AF65-F5344CB8AC3E}">
        <p14:creationId xmlns:p14="http://schemas.microsoft.com/office/powerpoint/2010/main" val="1537989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3715FD-9F88-4379-996B-621EAEE9DA53}" type="datetimeFigureOut">
              <a:rPr lang="en-GB" smtClean="0"/>
              <a:t>15/10/2020</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70B95AB-5C26-4F79-BB20-8C210E611C98}" type="slidenum">
              <a:rPr lang="en-GB" smtClean="0"/>
              <a:t>‹#›</a:t>
            </a:fld>
            <a:endParaRPr lang="en-GB"/>
          </a:p>
        </p:txBody>
      </p:sp>
    </p:spTree>
    <p:extLst>
      <p:ext uri="{BB962C8B-B14F-4D97-AF65-F5344CB8AC3E}">
        <p14:creationId xmlns:p14="http://schemas.microsoft.com/office/powerpoint/2010/main" val="1869799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Functions</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417986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function?</a:t>
            </a:r>
          </a:p>
        </p:txBody>
      </p:sp>
      <p:sp>
        <p:nvSpPr>
          <p:cNvPr id="3" name="Content Placeholder 2"/>
          <p:cNvSpPr>
            <a:spLocks noGrp="1"/>
          </p:cNvSpPr>
          <p:nvPr>
            <p:ph idx="1"/>
          </p:nvPr>
        </p:nvSpPr>
        <p:spPr/>
        <p:txBody>
          <a:bodyPr/>
          <a:lstStyle/>
          <a:p>
            <a:r>
              <a:rPr lang="en-GB" dirty="0"/>
              <a:t>Used to encapsulate a task.</a:t>
            </a:r>
          </a:p>
          <a:p>
            <a:pPr lvl="1"/>
            <a:r>
              <a:rPr lang="en-GB" dirty="0"/>
              <a:t>A chunk of functionality broken off, which can be accessed by the rest of your code.</a:t>
            </a:r>
          </a:p>
          <a:p>
            <a:r>
              <a:rPr lang="en-GB" dirty="0"/>
              <a:t>Breaks our code into logical units.</a:t>
            </a:r>
          </a:p>
          <a:p>
            <a:pPr lvl="1"/>
            <a:r>
              <a:rPr lang="en-GB" dirty="0"/>
              <a:t>Functions can be accessed from other places in our program.</a:t>
            </a:r>
          </a:p>
          <a:p>
            <a:pPr lvl="1"/>
            <a:r>
              <a:rPr lang="en-GB" dirty="0"/>
              <a:t>Does not return to </a:t>
            </a:r>
            <a:r>
              <a:rPr lang="en-GB" dirty="0" err="1"/>
              <a:t>goto</a:t>
            </a:r>
            <a:r>
              <a:rPr lang="en-GB" dirty="0"/>
              <a:t>; we always know the finite list of points from which a function was called.</a:t>
            </a:r>
          </a:p>
        </p:txBody>
      </p:sp>
    </p:spTree>
    <p:extLst>
      <p:ext uri="{BB962C8B-B14F-4D97-AF65-F5344CB8AC3E}">
        <p14:creationId xmlns:p14="http://schemas.microsoft.com/office/powerpoint/2010/main" val="2610901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Underpinning</a:t>
            </a:r>
          </a:p>
        </p:txBody>
      </p:sp>
      <p:sp>
        <p:nvSpPr>
          <p:cNvPr id="3" name="Content Placeholder 2"/>
          <p:cNvSpPr>
            <a:spLocks noGrp="1"/>
          </p:cNvSpPr>
          <p:nvPr>
            <p:ph idx="1"/>
          </p:nvPr>
        </p:nvSpPr>
        <p:spPr/>
        <p:txBody>
          <a:bodyPr>
            <a:normAutofit/>
          </a:bodyPr>
          <a:lstStyle/>
          <a:p>
            <a:r>
              <a:rPr lang="en-GB" dirty="0"/>
              <a:t>Functions exist in maths.</a:t>
            </a:r>
          </a:p>
          <a:p>
            <a:r>
              <a:rPr lang="en-GB" dirty="0"/>
              <a:t>Some of you may be familiar with f(x).  For example:</a:t>
            </a:r>
          </a:p>
          <a:p>
            <a:pPr marL="0" indent="0" algn="ctr">
              <a:buNone/>
            </a:pPr>
            <a:r>
              <a:rPr lang="en-GB" dirty="0"/>
              <a:t>f(x) = 2x + 4</a:t>
            </a:r>
          </a:p>
          <a:p>
            <a:r>
              <a:rPr lang="en-GB" dirty="0"/>
              <a:t>We can plug values in to this function.  If we say x is 5:</a:t>
            </a:r>
          </a:p>
          <a:p>
            <a:pPr marL="0" indent="0" algn="ctr">
              <a:buNone/>
            </a:pPr>
            <a:r>
              <a:rPr lang="en-GB" dirty="0"/>
              <a:t>F(5) = 2*5 + 4</a:t>
            </a:r>
          </a:p>
          <a:p>
            <a:pPr marL="0" indent="0" algn="ctr">
              <a:buNone/>
            </a:pPr>
            <a:r>
              <a:rPr lang="en-GB" dirty="0"/>
              <a:t>= 14</a:t>
            </a:r>
          </a:p>
          <a:p>
            <a:r>
              <a:rPr lang="en-GB" dirty="0"/>
              <a:t>This is the basis for functions in computing, but is far from the whole story.</a:t>
            </a:r>
          </a:p>
        </p:txBody>
      </p:sp>
    </p:spTree>
    <p:extLst>
      <p:ext uri="{BB962C8B-B14F-4D97-AF65-F5344CB8AC3E}">
        <p14:creationId xmlns:p14="http://schemas.microsoft.com/office/powerpoint/2010/main" val="3130580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Rationale</a:t>
            </a:r>
          </a:p>
        </p:txBody>
      </p:sp>
      <p:sp>
        <p:nvSpPr>
          <p:cNvPr id="3" name="Content Placeholder 2"/>
          <p:cNvSpPr>
            <a:spLocks noGrp="1"/>
          </p:cNvSpPr>
          <p:nvPr>
            <p:ph idx="1"/>
          </p:nvPr>
        </p:nvSpPr>
        <p:spPr/>
        <p:txBody>
          <a:bodyPr/>
          <a:lstStyle/>
          <a:p>
            <a:r>
              <a:rPr lang="en-GB" dirty="0"/>
              <a:t>Permits us to break our program up to be more logical and easier to read.</a:t>
            </a:r>
          </a:p>
          <a:p>
            <a:r>
              <a:rPr lang="en-GB" dirty="0"/>
              <a:t>Makes our code reusable.</a:t>
            </a:r>
          </a:p>
          <a:p>
            <a:r>
              <a:rPr lang="en-GB" dirty="0"/>
              <a:t>Lets us test small part of our code independently.</a:t>
            </a:r>
          </a:p>
          <a:p>
            <a:r>
              <a:rPr lang="en-GB" dirty="0"/>
              <a:t>Keeps our code clean.</a:t>
            </a:r>
          </a:p>
          <a:p>
            <a:r>
              <a:rPr lang="en-GB" dirty="0"/>
              <a:t>Lets multiple people work on the same program simultaneously.</a:t>
            </a:r>
          </a:p>
        </p:txBody>
      </p:sp>
    </p:spTree>
    <p:extLst>
      <p:ext uri="{BB962C8B-B14F-4D97-AF65-F5344CB8AC3E}">
        <p14:creationId xmlns:p14="http://schemas.microsoft.com/office/powerpoint/2010/main" val="1255705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functions</a:t>
            </a:r>
          </a:p>
        </p:txBody>
      </p:sp>
      <p:sp>
        <p:nvSpPr>
          <p:cNvPr id="3" name="Content Placeholder 2"/>
          <p:cNvSpPr>
            <a:spLocks noGrp="1"/>
          </p:cNvSpPr>
          <p:nvPr>
            <p:ph idx="1"/>
          </p:nvPr>
        </p:nvSpPr>
        <p:spPr/>
        <p:txBody>
          <a:bodyPr/>
          <a:lstStyle/>
          <a:p>
            <a:r>
              <a:rPr lang="en-GB" dirty="0"/>
              <a:t>Actually far easier than they sound.</a:t>
            </a:r>
          </a:p>
          <a:p>
            <a:r>
              <a:rPr lang="en-GB" dirty="0"/>
              <a:t>Fundamentally, you break code into chunks, and then call those chunks as you need them.</a:t>
            </a:r>
          </a:p>
          <a:p>
            <a:r>
              <a:rPr lang="en-GB" dirty="0"/>
              <a:t>These chunks should be logical – think in terms of a piece of code you might want to reuse.</a:t>
            </a:r>
          </a:p>
          <a:p>
            <a:pPr lvl="1"/>
            <a:r>
              <a:rPr lang="en-GB" dirty="0"/>
              <a:t>Example: a function which outputs a list.</a:t>
            </a:r>
          </a:p>
        </p:txBody>
      </p:sp>
    </p:spTree>
    <p:extLst>
      <p:ext uri="{BB962C8B-B14F-4D97-AF65-F5344CB8AC3E}">
        <p14:creationId xmlns:p14="http://schemas.microsoft.com/office/powerpoint/2010/main" val="3799198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functions</a:t>
            </a:r>
          </a:p>
        </p:txBody>
      </p:sp>
      <p:sp>
        <p:nvSpPr>
          <p:cNvPr id="3" name="Content Placeholder 2"/>
          <p:cNvSpPr>
            <a:spLocks noGrp="1"/>
          </p:cNvSpPr>
          <p:nvPr>
            <p:ph idx="1"/>
          </p:nvPr>
        </p:nvSpPr>
        <p:spPr/>
        <p:txBody>
          <a:bodyPr>
            <a:normAutofit/>
          </a:bodyPr>
          <a:lstStyle/>
          <a:p>
            <a:r>
              <a:rPr lang="en-GB" dirty="0"/>
              <a:t>We’ve already been using plenty of functions in Python:</a:t>
            </a:r>
          </a:p>
          <a:p>
            <a:pPr lvl="1"/>
            <a:r>
              <a:rPr lang="en-GB" dirty="0"/>
              <a:t>print()</a:t>
            </a:r>
          </a:p>
          <a:p>
            <a:pPr lvl="1"/>
            <a:r>
              <a:rPr lang="en-GB" dirty="0"/>
              <a:t>input()</a:t>
            </a:r>
          </a:p>
          <a:p>
            <a:pPr lvl="1"/>
            <a:r>
              <a:rPr lang="en-GB" dirty="0" err="1"/>
              <a:t>int</a:t>
            </a:r>
            <a:r>
              <a:rPr lang="en-GB" dirty="0"/>
              <a:t>()</a:t>
            </a:r>
          </a:p>
          <a:p>
            <a:pPr lvl="1"/>
            <a:r>
              <a:rPr lang="en-GB" dirty="0" err="1"/>
              <a:t>len</a:t>
            </a:r>
            <a:r>
              <a:rPr lang="en-GB" dirty="0"/>
              <a:t>()</a:t>
            </a:r>
          </a:p>
          <a:p>
            <a:pPr lvl="1"/>
            <a:r>
              <a:rPr lang="en-GB" dirty="0"/>
              <a:t>format()</a:t>
            </a:r>
          </a:p>
          <a:p>
            <a:r>
              <a:rPr lang="en-GB" dirty="0"/>
              <a:t>These are functions that exist in libraries of common problems/tasks to solve.</a:t>
            </a:r>
          </a:p>
          <a:p>
            <a:r>
              <a:rPr lang="en-GB" dirty="0"/>
              <a:t>We can easily make our own functions.</a:t>
            </a:r>
          </a:p>
        </p:txBody>
      </p:sp>
    </p:spTree>
    <p:extLst>
      <p:ext uri="{BB962C8B-B14F-4D97-AF65-F5344CB8AC3E}">
        <p14:creationId xmlns:p14="http://schemas.microsoft.com/office/powerpoint/2010/main" val="3032492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Declaring a function</a:t>
            </a:r>
          </a:p>
        </p:txBody>
      </p:sp>
      <p:sp>
        <p:nvSpPr>
          <p:cNvPr id="3" name="Content Placeholder 2"/>
          <p:cNvSpPr>
            <a:spLocks noGrp="1"/>
          </p:cNvSpPr>
          <p:nvPr>
            <p:ph idx="1"/>
          </p:nvPr>
        </p:nvSpPr>
        <p:spPr/>
        <p:txBody>
          <a:bodyPr/>
          <a:lstStyle/>
          <a:p>
            <a:r>
              <a:rPr lang="en-GB" dirty="0"/>
              <a:t>We declare or create a function using the “</a:t>
            </a:r>
            <a:r>
              <a:rPr lang="en-GB" dirty="0" err="1"/>
              <a:t>def</a:t>
            </a:r>
            <a:r>
              <a:rPr lang="en-GB" dirty="0"/>
              <a:t>” keyword:</a:t>
            </a:r>
          </a:p>
          <a:p>
            <a:pPr marL="0" indent="0">
              <a:buNone/>
            </a:pPr>
            <a:r>
              <a:rPr lang="en-GB" dirty="0"/>
              <a:t>	</a:t>
            </a:r>
            <a:r>
              <a:rPr lang="en-GB" dirty="0" err="1">
                <a:solidFill>
                  <a:schemeClr val="accent6"/>
                </a:solidFill>
              </a:rPr>
              <a:t>def</a:t>
            </a:r>
            <a:r>
              <a:rPr lang="en-GB" dirty="0">
                <a:solidFill>
                  <a:schemeClr val="accent6"/>
                </a:solidFill>
              </a:rPr>
              <a:t> </a:t>
            </a:r>
            <a:r>
              <a:rPr lang="en-GB" dirty="0" err="1">
                <a:solidFill>
                  <a:srgbClr val="0070C0"/>
                </a:solidFill>
              </a:rPr>
              <a:t>FunctionName</a:t>
            </a:r>
            <a:r>
              <a:rPr lang="en-GB" dirty="0"/>
              <a:t>():</a:t>
            </a:r>
          </a:p>
          <a:p>
            <a:r>
              <a:rPr lang="en-GB" dirty="0"/>
              <a:t>We can call our function almost anything (naming requirements are identical to those for variables).</a:t>
            </a:r>
          </a:p>
          <a:p>
            <a:r>
              <a:rPr lang="en-GB" dirty="0"/>
              <a:t>Code inside a function is blocked by tabbing, identical to a while loop or if statement.</a:t>
            </a:r>
          </a:p>
        </p:txBody>
      </p:sp>
    </p:spTree>
    <p:extLst>
      <p:ext uri="{BB962C8B-B14F-4D97-AF65-F5344CB8AC3E}">
        <p14:creationId xmlns:p14="http://schemas.microsoft.com/office/powerpoint/2010/main" val="1018190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Declaring a function</a:t>
            </a:r>
          </a:p>
        </p:txBody>
      </p:sp>
      <p:sp>
        <p:nvSpPr>
          <p:cNvPr id="3" name="Content Placeholder 2"/>
          <p:cNvSpPr>
            <a:spLocks noGrp="1"/>
          </p:cNvSpPr>
          <p:nvPr>
            <p:ph idx="1"/>
          </p:nvPr>
        </p:nvSpPr>
        <p:spPr/>
        <p:txBody>
          <a:bodyPr>
            <a:normAutofit/>
          </a:bodyPr>
          <a:lstStyle/>
          <a:p>
            <a:r>
              <a:rPr lang="en-GB" dirty="0"/>
              <a:t>Example:</a:t>
            </a:r>
          </a:p>
          <a:p>
            <a:pPr marL="0" indent="0">
              <a:buNone/>
            </a:pPr>
            <a:r>
              <a:rPr lang="en-GB" dirty="0"/>
              <a:t>	</a:t>
            </a:r>
            <a:r>
              <a:rPr lang="en-GB" dirty="0" err="1">
                <a:solidFill>
                  <a:schemeClr val="accent6"/>
                </a:solidFill>
              </a:rPr>
              <a:t>def</a:t>
            </a:r>
            <a:r>
              <a:rPr lang="en-GB" dirty="0">
                <a:solidFill>
                  <a:schemeClr val="accent6"/>
                </a:solidFill>
              </a:rPr>
              <a:t> </a:t>
            </a:r>
            <a:r>
              <a:rPr lang="en-GB" dirty="0" err="1">
                <a:solidFill>
                  <a:srgbClr val="0070C0"/>
                </a:solidFill>
              </a:rPr>
              <a:t>MyFunction</a:t>
            </a:r>
            <a:r>
              <a:rPr lang="en-GB" dirty="0"/>
              <a:t>():</a:t>
            </a:r>
          </a:p>
          <a:p>
            <a:pPr marL="0" indent="0">
              <a:buNone/>
            </a:pPr>
            <a:r>
              <a:rPr lang="en-GB" dirty="0"/>
              <a:t>    		</a:t>
            </a:r>
            <a:r>
              <a:rPr lang="en-GB" dirty="0">
                <a:solidFill>
                  <a:srgbClr val="7030A0"/>
                </a:solidFill>
              </a:rPr>
              <a:t>print</a:t>
            </a:r>
            <a:r>
              <a:rPr lang="en-GB" dirty="0"/>
              <a:t>(</a:t>
            </a:r>
            <a:r>
              <a:rPr lang="en-GB" dirty="0">
                <a:solidFill>
                  <a:srgbClr val="00B050"/>
                </a:solidFill>
              </a:rPr>
              <a:t>"Hello"</a:t>
            </a:r>
            <a:r>
              <a:rPr lang="en-GB" dirty="0"/>
              <a:t>)</a:t>
            </a:r>
          </a:p>
          <a:p>
            <a:r>
              <a:rPr lang="en-GB" dirty="0"/>
              <a:t>This function will print hello and then return.</a:t>
            </a:r>
          </a:p>
          <a:p>
            <a:pPr lvl="1"/>
            <a:r>
              <a:rPr lang="en-GB" dirty="0"/>
              <a:t>“Return” implies that the function will go back to the point at which it left of (example on next slide).</a:t>
            </a:r>
          </a:p>
          <a:p>
            <a:r>
              <a:rPr lang="en-GB" dirty="0"/>
              <a:t>Note that this function itself calls a function – print().</a:t>
            </a:r>
          </a:p>
        </p:txBody>
      </p:sp>
    </p:spTree>
    <p:extLst>
      <p:ext uri="{BB962C8B-B14F-4D97-AF65-F5344CB8AC3E}">
        <p14:creationId xmlns:p14="http://schemas.microsoft.com/office/powerpoint/2010/main" val="2802086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Invoking a function</a:t>
            </a:r>
          </a:p>
        </p:txBody>
      </p:sp>
      <p:sp>
        <p:nvSpPr>
          <p:cNvPr id="3" name="Content Placeholder 2"/>
          <p:cNvSpPr>
            <a:spLocks noGrp="1"/>
          </p:cNvSpPr>
          <p:nvPr>
            <p:ph idx="1"/>
          </p:nvPr>
        </p:nvSpPr>
        <p:spPr/>
        <p:txBody>
          <a:bodyPr/>
          <a:lstStyle/>
          <a:p>
            <a:r>
              <a:rPr lang="en-GB" dirty="0"/>
              <a:t>We can invoke a function through:</a:t>
            </a:r>
          </a:p>
          <a:p>
            <a:pPr marL="0" indent="0">
              <a:buNone/>
            </a:pPr>
            <a:r>
              <a:rPr lang="en-GB" dirty="0"/>
              <a:t>	</a:t>
            </a:r>
            <a:r>
              <a:rPr lang="en-GB" dirty="0" err="1"/>
              <a:t>MyFunction</a:t>
            </a:r>
            <a:r>
              <a:rPr lang="en-GB" dirty="0"/>
              <a:t>()</a:t>
            </a:r>
          </a:p>
          <a:p>
            <a:r>
              <a:rPr lang="en-GB" dirty="0"/>
              <a:t>Note that this line MUST come after the function declaration.</a:t>
            </a:r>
          </a:p>
          <a:p>
            <a:r>
              <a:rPr lang="en-GB" dirty="0"/>
              <a:t>When this line is reached, the flow of execution of the program will jump in to that function, execute the code within then return to the original point in the code.</a:t>
            </a:r>
          </a:p>
        </p:txBody>
      </p:sp>
    </p:spTree>
    <p:extLst>
      <p:ext uri="{BB962C8B-B14F-4D97-AF65-F5344CB8AC3E}">
        <p14:creationId xmlns:p14="http://schemas.microsoft.com/office/powerpoint/2010/main" val="792518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Invoking a function</a:t>
            </a:r>
          </a:p>
        </p:txBody>
      </p:sp>
      <p:sp>
        <p:nvSpPr>
          <p:cNvPr id="3" name="Content Placeholder 2"/>
          <p:cNvSpPr>
            <a:spLocks noGrp="1"/>
          </p:cNvSpPr>
          <p:nvPr>
            <p:ph idx="1"/>
          </p:nvPr>
        </p:nvSpPr>
        <p:spPr>
          <a:xfrm>
            <a:off x="457200" y="1600200"/>
            <a:ext cx="8229600" cy="4493095"/>
          </a:xfrm>
        </p:spPr>
        <p:txBody>
          <a:bodyPr>
            <a:normAutofit/>
          </a:bodyPr>
          <a:lstStyle/>
          <a:p>
            <a:r>
              <a:rPr lang="en-GB" dirty="0"/>
              <a:t>Take this more advanced example:</a:t>
            </a:r>
          </a:p>
          <a:p>
            <a:endParaRPr lang="en-GB" dirty="0"/>
          </a:p>
          <a:p>
            <a:endParaRPr lang="en-GB" dirty="0"/>
          </a:p>
          <a:p>
            <a:endParaRPr lang="en-GB" dirty="0"/>
          </a:p>
          <a:p>
            <a:endParaRPr lang="en-GB" dirty="0"/>
          </a:p>
          <a:p>
            <a:endParaRPr lang="en-GB" dirty="0"/>
          </a:p>
          <a:p>
            <a:endParaRPr lang="en-GB" dirty="0"/>
          </a:p>
          <a:p>
            <a:r>
              <a:rPr lang="en-GB" dirty="0"/>
              <a:t>What do you notice about the order of the statements called?</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76872"/>
            <a:ext cx="5256584" cy="20035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5705" y="4833882"/>
            <a:ext cx="4232589" cy="14145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2180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and functions</a:t>
            </a:r>
          </a:p>
        </p:txBody>
      </p:sp>
      <p:sp>
        <p:nvSpPr>
          <p:cNvPr id="3" name="Content Placeholder 2"/>
          <p:cNvSpPr>
            <a:spLocks noGrp="1"/>
          </p:cNvSpPr>
          <p:nvPr>
            <p:ph idx="1"/>
          </p:nvPr>
        </p:nvSpPr>
        <p:spPr/>
        <p:txBody>
          <a:bodyPr/>
          <a:lstStyle/>
          <a:p>
            <a:r>
              <a:rPr lang="en-GB" dirty="0"/>
              <a:t>Variables have scope</a:t>
            </a:r>
          </a:p>
          <a:p>
            <a:pPr lvl="1"/>
            <a:r>
              <a:rPr lang="en-GB" dirty="0"/>
              <a:t>This means that a variable created in a function cannot be accessed outside that function, and vice versa.</a:t>
            </a:r>
          </a:p>
          <a:p>
            <a:pPr lvl="1"/>
            <a:r>
              <a:rPr lang="en-GB" dirty="0"/>
              <a:t>Can get a tad confusing – you can have two variables given the same name.</a:t>
            </a:r>
          </a:p>
          <a:p>
            <a:r>
              <a:rPr lang="en-GB" dirty="0"/>
              <a:t>You can put data into, or take data from functions, however.</a:t>
            </a:r>
          </a:p>
        </p:txBody>
      </p:sp>
    </p:spTree>
    <p:extLst>
      <p:ext uri="{BB962C8B-B14F-4D97-AF65-F5344CB8AC3E}">
        <p14:creationId xmlns:p14="http://schemas.microsoft.com/office/powerpoint/2010/main" val="3395944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 parameters</a:t>
            </a:r>
          </a:p>
        </p:txBody>
      </p:sp>
      <p:sp>
        <p:nvSpPr>
          <p:cNvPr id="3" name="Content Placeholder 2"/>
          <p:cNvSpPr>
            <a:spLocks noGrp="1"/>
          </p:cNvSpPr>
          <p:nvPr>
            <p:ph idx="1"/>
          </p:nvPr>
        </p:nvSpPr>
        <p:spPr/>
        <p:txBody>
          <a:bodyPr>
            <a:normAutofit/>
          </a:bodyPr>
          <a:lstStyle/>
          <a:p>
            <a:r>
              <a:rPr lang="en-GB" dirty="0"/>
              <a:t>You can put data into your function like so:</a:t>
            </a:r>
          </a:p>
          <a:p>
            <a:pPr marL="0" indent="0">
              <a:buNone/>
            </a:pPr>
            <a:r>
              <a:rPr lang="en-GB" dirty="0"/>
              <a:t>	</a:t>
            </a:r>
            <a:r>
              <a:rPr lang="pt-BR" dirty="0"/>
              <a:t> </a:t>
            </a:r>
            <a:r>
              <a:rPr lang="pt-BR" dirty="0">
                <a:solidFill>
                  <a:schemeClr val="accent6"/>
                </a:solidFill>
              </a:rPr>
              <a:t>def</a:t>
            </a:r>
            <a:r>
              <a:rPr lang="pt-BR" dirty="0"/>
              <a:t> </a:t>
            </a:r>
            <a:r>
              <a:rPr lang="pt-BR" dirty="0">
                <a:solidFill>
                  <a:schemeClr val="accent1"/>
                </a:solidFill>
              </a:rPr>
              <a:t>AddTwoNumbers</a:t>
            </a:r>
            <a:r>
              <a:rPr lang="pt-BR" dirty="0"/>
              <a:t>(num1, num2):</a:t>
            </a:r>
          </a:p>
          <a:p>
            <a:pPr marL="0" indent="0">
              <a:buNone/>
            </a:pPr>
            <a:r>
              <a:rPr lang="pt-BR" dirty="0"/>
              <a:t>   	 	total = num1 + num2</a:t>
            </a:r>
          </a:p>
          <a:p>
            <a:pPr marL="0" indent="0">
              <a:buNone/>
            </a:pPr>
            <a:r>
              <a:rPr lang="pt-BR" dirty="0"/>
              <a:t>    		</a:t>
            </a:r>
            <a:r>
              <a:rPr lang="pt-BR" dirty="0">
                <a:solidFill>
                  <a:schemeClr val="accent4"/>
                </a:solidFill>
              </a:rPr>
              <a:t>print</a:t>
            </a:r>
            <a:r>
              <a:rPr lang="pt-BR" dirty="0"/>
              <a:t>(total)</a:t>
            </a:r>
          </a:p>
          <a:p>
            <a:r>
              <a:rPr lang="pt-BR" dirty="0"/>
              <a:t>Note that we have given this function two pieces of data – two variables named num1 and num2</a:t>
            </a:r>
          </a:p>
          <a:p>
            <a:pPr lvl="1"/>
            <a:r>
              <a:rPr lang="pt-BR" dirty="0"/>
              <a:t>These variables can be given any name we choose.</a:t>
            </a:r>
          </a:p>
          <a:p>
            <a:pPr lvl="1"/>
            <a:r>
              <a:rPr lang="pt-BR" dirty="0"/>
              <a:t>These variables can be any data type.</a:t>
            </a:r>
          </a:p>
          <a:p>
            <a:pPr lvl="1"/>
            <a:r>
              <a:rPr lang="pt-BR" dirty="0"/>
              <a:t>We must pass these variables to the function when we invoke (call) it.</a:t>
            </a:r>
            <a:endParaRPr lang="en-GB" dirty="0"/>
          </a:p>
        </p:txBody>
      </p:sp>
    </p:spTree>
    <p:extLst>
      <p:ext uri="{BB962C8B-B14F-4D97-AF65-F5344CB8AC3E}">
        <p14:creationId xmlns:p14="http://schemas.microsoft.com/office/powerpoint/2010/main" val="3126572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Calling a function with parameters</a:t>
            </a:r>
          </a:p>
        </p:txBody>
      </p:sp>
      <p:sp>
        <p:nvSpPr>
          <p:cNvPr id="3" name="Content Placeholder 2"/>
          <p:cNvSpPr>
            <a:spLocks noGrp="1"/>
          </p:cNvSpPr>
          <p:nvPr>
            <p:ph idx="1"/>
          </p:nvPr>
        </p:nvSpPr>
        <p:spPr/>
        <p:txBody>
          <a:bodyPr>
            <a:normAutofit fontScale="77500" lnSpcReduction="20000"/>
          </a:bodyPr>
          <a:lstStyle/>
          <a:p>
            <a:r>
              <a:rPr lang="en-GB" dirty="0"/>
              <a:t>Continuing the previous function example:</a:t>
            </a:r>
          </a:p>
          <a:p>
            <a:pPr marL="0" indent="0">
              <a:buNone/>
            </a:pPr>
            <a:r>
              <a:rPr lang="en-GB" dirty="0"/>
              <a:t>	</a:t>
            </a:r>
            <a:r>
              <a:rPr lang="pt-BR" dirty="0">
                <a:solidFill>
                  <a:schemeClr val="accent6"/>
                </a:solidFill>
              </a:rPr>
              <a:t>def</a:t>
            </a:r>
            <a:r>
              <a:rPr lang="pt-BR" dirty="0"/>
              <a:t> </a:t>
            </a:r>
            <a:r>
              <a:rPr lang="pt-BR" dirty="0">
                <a:solidFill>
                  <a:schemeClr val="accent1"/>
                </a:solidFill>
              </a:rPr>
              <a:t>AddTwoNumbers</a:t>
            </a:r>
            <a:r>
              <a:rPr lang="pt-BR" dirty="0"/>
              <a:t>(num1, num2):</a:t>
            </a:r>
          </a:p>
          <a:p>
            <a:pPr marL="0" indent="0">
              <a:buNone/>
            </a:pPr>
            <a:r>
              <a:rPr lang="pt-BR" dirty="0"/>
              <a:t>   	 	total = num1 + num2</a:t>
            </a:r>
          </a:p>
          <a:p>
            <a:pPr marL="0" indent="0">
              <a:buNone/>
            </a:pPr>
            <a:r>
              <a:rPr lang="pt-BR" dirty="0"/>
              <a:t>    		</a:t>
            </a:r>
            <a:r>
              <a:rPr lang="pt-BR" dirty="0">
                <a:solidFill>
                  <a:schemeClr val="accent4"/>
                </a:solidFill>
              </a:rPr>
              <a:t>print</a:t>
            </a:r>
            <a:r>
              <a:rPr lang="pt-BR" dirty="0"/>
              <a:t>(total)</a:t>
            </a:r>
          </a:p>
          <a:p>
            <a:r>
              <a:rPr lang="en-GB" dirty="0"/>
              <a:t>We may invoke this with:</a:t>
            </a:r>
          </a:p>
          <a:p>
            <a:pPr marL="0" indent="0">
              <a:buNone/>
            </a:pPr>
            <a:r>
              <a:rPr lang="en-GB" dirty="0"/>
              <a:t>	</a:t>
            </a:r>
            <a:r>
              <a:rPr lang="en-GB" dirty="0" err="1"/>
              <a:t>AddTwoNumbers</a:t>
            </a:r>
            <a:r>
              <a:rPr lang="en-GB" dirty="0"/>
              <a:t>(5, 7)</a:t>
            </a:r>
          </a:p>
          <a:p>
            <a:r>
              <a:rPr lang="en-GB" dirty="0"/>
              <a:t>Or:</a:t>
            </a:r>
          </a:p>
          <a:p>
            <a:pPr marL="0" indent="0">
              <a:buNone/>
            </a:pPr>
            <a:r>
              <a:rPr lang="en-GB" dirty="0"/>
              <a:t>	</a:t>
            </a:r>
            <a:r>
              <a:rPr lang="en-GB" dirty="0" err="1"/>
              <a:t>firstNum</a:t>
            </a:r>
            <a:r>
              <a:rPr lang="en-GB" dirty="0"/>
              <a:t> = </a:t>
            </a:r>
            <a:r>
              <a:rPr lang="en-GB" dirty="0" err="1">
                <a:solidFill>
                  <a:schemeClr val="accent4"/>
                </a:solidFill>
              </a:rPr>
              <a:t>int</a:t>
            </a:r>
            <a:r>
              <a:rPr lang="en-GB" dirty="0"/>
              <a:t>(</a:t>
            </a:r>
            <a:r>
              <a:rPr lang="en-GB" dirty="0">
                <a:solidFill>
                  <a:schemeClr val="accent4"/>
                </a:solidFill>
              </a:rPr>
              <a:t>input</a:t>
            </a:r>
            <a:r>
              <a:rPr lang="en-GB" dirty="0"/>
              <a:t>(</a:t>
            </a:r>
            <a:r>
              <a:rPr lang="en-GB" dirty="0">
                <a:solidFill>
                  <a:srgbClr val="00B050"/>
                </a:solidFill>
              </a:rPr>
              <a:t>"Enter first number: "</a:t>
            </a:r>
            <a:r>
              <a:rPr lang="en-GB" dirty="0"/>
              <a:t>))</a:t>
            </a:r>
          </a:p>
          <a:p>
            <a:pPr marL="0" indent="0">
              <a:buNone/>
            </a:pPr>
            <a:r>
              <a:rPr lang="en-GB" dirty="0"/>
              <a:t>	</a:t>
            </a:r>
            <a:r>
              <a:rPr lang="en-GB" dirty="0" err="1"/>
              <a:t>secondNum</a:t>
            </a:r>
            <a:r>
              <a:rPr lang="en-GB" dirty="0"/>
              <a:t> = </a:t>
            </a:r>
            <a:r>
              <a:rPr lang="en-GB" dirty="0" err="1">
                <a:solidFill>
                  <a:schemeClr val="accent4"/>
                </a:solidFill>
              </a:rPr>
              <a:t>int</a:t>
            </a:r>
            <a:r>
              <a:rPr lang="en-GB" dirty="0"/>
              <a:t>(</a:t>
            </a:r>
            <a:r>
              <a:rPr lang="en-GB" dirty="0">
                <a:solidFill>
                  <a:schemeClr val="accent4"/>
                </a:solidFill>
              </a:rPr>
              <a:t>input</a:t>
            </a:r>
            <a:r>
              <a:rPr lang="en-GB" dirty="0"/>
              <a:t>(</a:t>
            </a:r>
            <a:r>
              <a:rPr lang="en-GB" dirty="0">
                <a:solidFill>
                  <a:srgbClr val="00B050"/>
                </a:solidFill>
              </a:rPr>
              <a:t>"Enter second number: "</a:t>
            </a:r>
            <a:r>
              <a:rPr lang="en-GB" dirty="0"/>
              <a:t>))</a:t>
            </a:r>
          </a:p>
          <a:p>
            <a:pPr marL="0" indent="0">
              <a:buNone/>
            </a:pPr>
            <a:r>
              <a:rPr lang="en-GB" dirty="0"/>
              <a:t>	</a:t>
            </a:r>
            <a:r>
              <a:rPr lang="en-GB" dirty="0" err="1"/>
              <a:t>AddTwoNumbers</a:t>
            </a:r>
            <a:r>
              <a:rPr lang="en-GB" dirty="0"/>
              <a:t>(</a:t>
            </a:r>
            <a:r>
              <a:rPr lang="en-GB" dirty="0" err="1"/>
              <a:t>firstNum</a:t>
            </a:r>
            <a:r>
              <a:rPr lang="en-GB" dirty="0"/>
              <a:t>, </a:t>
            </a:r>
            <a:r>
              <a:rPr lang="en-GB" dirty="0" err="1"/>
              <a:t>secondNum</a:t>
            </a:r>
            <a:r>
              <a:rPr lang="en-GB" dirty="0"/>
              <a:t>)</a:t>
            </a:r>
          </a:p>
          <a:p>
            <a:r>
              <a:rPr lang="en-GB" dirty="0"/>
              <a:t>NOTE: I have called the variables </a:t>
            </a:r>
            <a:r>
              <a:rPr lang="en-GB" dirty="0" err="1"/>
              <a:t>firstNum</a:t>
            </a:r>
            <a:r>
              <a:rPr lang="en-GB" dirty="0"/>
              <a:t>/</a:t>
            </a:r>
            <a:r>
              <a:rPr lang="en-GB" dirty="0" err="1"/>
              <a:t>secondNum</a:t>
            </a:r>
            <a:r>
              <a:rPr lang="en-GB" dirty="0"/>
              <a:t> outside the function and num1/num2 inside the function.  I could have used the same variable name twice – this is quite common, and may appear confusing at first.</a:t>
            </a:r>
          </a:p>
        </p:txBody>
      </p:sp>
    </p:spTree>
    <p:extLst>
      <p:ext uri="{BB962C8B-B14F-4D97-AF65-F5344CB8AC3E}">
        <p14:creationId xmlns:p14="http://schemas.microsoft.com/office/powerpoint/2010/main" val="3960991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Manipulating parameters</a:t>
            </a:r>
          </a:p>
        </p:txBody>
      </p:sp>
      <p:sp>
        <p:nvSpPr>
          <p:cNvPr id="3" name="Content Placeholder 2"/>
          <p:cNvSpPr>
            <a:spLocks noGrp="1"/>
          </p:cNvSpPr>
          <p:nvPr>
            <p:ph idx="1"/>
          </p:nvPr>
        </p:nvSpPr>
        <p:spPr/>
        <p:txBody>
          <a:bodyPr>
            <a:normAutofit/>
          </a:bodyPr>
          <a:lstStyle/>
          <a:p>
            <a:r>
              <a:rPr lang="en-GB" dirty="0"/>
              <a:t>By Reference and By Value</a:t>
            </a:r>
          </a:p>
          <a:p>
            <a:pPr lvl="1"/>
            <a:r>
              <a:rPr lang="en-GB" dirty="0"/>
              <a:t>“By Value” passes a copy of the variable into the function.  Changes to that variable make no difference to the original.</a:t>
            </a:r>
          </a:p>
          <a:p>
            <a:pPr lvl="1"/>
            <a:r>
              <a:rPr lang="en-GB" dirty="0"/>
              <a:t>“By Reference” passes the memory address into the function.  Changes to that variable therefore affect the original.</a:t>
            </a:r>
          </a:p>
          <a:p>
            <a:r>
              <a:rPr lang="en-GB" dirty="0"/>
              <a:t>Most languages pass by value by default, meaning that a parameter is not changed inside a function, but have the option to pass by reference.</a:t>
            </a:r>
          </a:p>
          <a:p>
            <a:pPr lvl="1"/>
            <a:r>
              <a:rPr lang="en-GB" dirty="0"/>
              <a:t>Python is a slightly strange case – a hybrid of the two named “By Assignment”.</a:t>
            </a:r>
          </a:p>
        </p:txBody>
      </p:sp>
    </p:spTree>
    <p:extLst>
      <p:ext uri="{BB962C8B-B14F-4D97-AF65-F5344CB8AC3E}">
        <p14:creationId xmlns:p14="http://schemas.microsoft.com/office/powerpoint/2010/main" val="2197787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Manipulating parameters</a:t>
            </a:r>
          </a:p>
        </p:txBody>
      </p:sp>
      <p:sp>
        <p:nvSpPr>
          <p:cNvPr id="3" name="Content Placeholder 2"/>
          <p:cNvSpPr>
            <a:spLocks noGrp="1"/>
          </p:cNvSpPr>
          <p:nvPr>
            <p:ph idx="1"/>
          </p:nvPr>
        </p:nvSpPr>
        <p:spPr/>
        <p:txBody>
          <a:bodyPr>
            <a:normAutofit/>
          </a:bodyPr>
          <a:lstStyle/>
          <a:p>
            <a:r>
              <a:rPr lang="en-GB" dirty="0"/>
              <a:t>In Python, “mutable” data types are passed by value.</a:t>
            </a:r>
          </a:p>
          <a:p>
            <a:pPr lvl="1"/>
            <a:r>
              <a:rPr lang="en-GB" dirty="0"/>
              <a:t>Example:</a:t>
            </a:r>
          </a:p>
          <a:p>
            <a:pPr lvl="1"/>
            <a:endParaRPr lang="en-GB" dirty="0"/>
          </a:p>
          <a:p>
            <a:pPr lvl="1"/>
            <a:endParaRPr lang="en-GB" dirty="0"/>
          </a:p>
          <a:p>
            <a:pPr lvl="1"/>
            <a:endParaRPr lang="en-GB" dirty="0"/>
          </a:p>
          <a:p>
            <a:pPr lvl="1"/>
            <a:endParaRPr lang="en-GB" dirty="0"/>
          </a:p>
          <a:p>
            <a:pPr lvl="1"/>
            <a:endParaRPr lang="en-GB" dirty="0"/>
          </a:p>
          <a:p>
            <a:pPr marL="0" indent="0">
              <a:buNone/>
            </a:pPr>
            <a:r>
              <a:rPr lang="en-GB" dirty="0"/>
              <a:t>Note that the value changed in the function does not change outside the function.</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2571681"/>
            <a:ext cx="5279004" cy="171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5294041"/>
            <a:ext cx="3405078" cy="936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0147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Manipulating parameters</a:t>
            </a:r>
          </a:p>
        </p:txBody>
      </p:sp>
      <p:sp>
        <p:nvSpPr>
          <p:cNvPr id="3" name="Content Placeholder 2"/>
          <p:cNvSpPr>
            <a:spLocks noGrp="1"/>
          </p:cNvSpPr>
          <p:nvPr>
            <p:ph idx="1"/>
          </p:nvPr>
        </p:nvSpPr>
        <p:spPr/>
        <p:txBody>
          <a:bodyPr/>
          <a:lstStyle/>
          <a:p>
            <a:r>
              <a:rPr lang="en-GB" dirty="0"/>
              <a:t>“Mutable” data types are most default types, e.g. strings, </a:t>
            </a:r>
            <a:r>
              <a:rPr lang="en-GB" dirty="0" err="1"/>
              <a:t>ints</a:t>
            </a:r>
            <a:r>
              <a:rPr lang="en-GB" dirty="0"/>
              <a:t>, floats, </a:t>
            </a:r>
            <a:r>
              <a:rPr lang="en-GB" dirty="0" err="1"/>
              <a:t>booleans</a:t>
            </a:r>
            <a:r>
              <a:rPr lang="en-GB" dirty="0"/>
              <a:t> etc.</a:t>
            </a:r>
          </a:p>
          <a:p>
            <a:r>
              <a:rPr lang="en-GB" dirty="0"/>
              <a:t>“Non-mutable” data types are passed by reference.  There are more, but currently the only one we know about is a list.</a:t>
            </a:r>
          </a:p>
          <a:p>
            <a:r>
              <a:rPr lang="en-GB" b="1" u="sng" dirty="0"/>
              <a:t>For now, think that everything we pass is by value, except for lists which are by reference</a:t>
            </a:r>
          </a:p>
        </p:txBody>
      </p:sp>
    </p:spTree>
    <p:extLst>
      <p:ext uri="{BB962C8B-B14F-4D97-AF65-F5344CB8AC3E}">
        <p14:creationId xmlns:p14="http://schemas.microsoft.com/office/powerpoint/2010/main" val="237510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example</a:t>
            </a:r>
          </a:p>
        </p:txBody>
      </p:sp>
      <p:sp>
        <p:nvSpPr>
          <p:cNvPr id="3" name="Content Placeholder 2"/>
          <p:cNvSpPr>
            <a:spLocks noGrp="1"/>
          </p:cNvSpPr>
          <p:nvPr>
            <p:ph idx="1"/>
          </p:nvPr>
        </p:nvSpPr>
        <p:spPr/>
        <p:txBody>
          <a:bodyPr/>
          <a:lstStyle/>
          <a:p>
            <a:r>
              <a:rPr lang="en-GB" dirty="0"/>
              <a:t>Lists are passed by reference, so:</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7" y="2673097"/>
            <a:ext cx="494347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4370" y="5046412"/>
            <a:ext cx="3562350" cy="638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61171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Obtaining data from a function</a:t>
            </a:r>
          </a:p>
        </p:txBody>
      </p:sp>
      <p:sp>
        <p:nvSpPr>
          <p:cNvPr id="3" name="Content Placeholder 2"/>
          <p:cNvSpPr>
            <a:spLocks noGrp="1"/>
          </p:cNvSpPr>
          <p:nvPr>
            <p:ph idx="1"/>
          </p:nvPr>
        </p:nvSpPr>
        <p:spPr/>
        <p:txBody>
          <a:bodyPr/>
          <a:lstStyle/>
          <a:p>
            <a:r>
              <a:rPr lang="en-GB" dirty="0"/>
              <a:t>Sometimes we may wish to obtain data from a function.  Think of:</a:t>
            </a:r>
          </a:p>
          <a:p>
            <a:pPr marL="0" indent="0">
              <a:buNone/>
            </a:pPr>
            <a:r>
              <a:rPr lang="en-GB" dirty="0"/>
              <a:t>	</a:t>
            </a:r>
            <a:r>
              <a:rPr lang="en-GB" dirty="0" err="1"/>
              <a:t>myVar</a:t>
            </a:r>
            <a:r>
              <a:rPr lang="en-GB" dirty="0"/>
              <a:t> = input(“Enter something”)</a:t>
            </a:r>
          </a:p>
          <a:p>
            <a:r>
              <a:rPr lang="en-GB" dirty="0"/>
              <a:t>This allows us to set a variable from a function.</a:t>
            </a:r>
          </a:p>
          <a:p>
            <a:r>
              <a:rPr lang="en-GB" dirty="0"/>
              <a:t>Something given from a function is called a “return variable”.</a:t>
            </a:r>
          </a:p>
        </p:txBody>
      </p:sp>
    </p:spTree>
    <p:extLst>
      <p:ext uri="{BB962C8B-B14F-4D97-AF65-F5344CB8AC3E}">
        <p14:creationId xmlns:p14="http://schemas.microsoft.com/office/powerpoint/2010/main" val="758083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Return variables</a:t>
            </a:r>
          </a:p>
        </p:txBody>
      </p:sp>
      <p:sp>
        <p:nvSpPr>
          <p:cNvPr id="3" name="Content Placeholder 2"/>
          <p:cNvSpPr>
            <a:spLocks noGrp="1"/>
          </p:cNvSpPr>
          <p:nvPr>
            <p:ph idx="1"/>
          </p:nvPr>
        </p:nvSpPr>
        <p:spPr/>
        <p:txBody>
          <a:bodyPr/>
          <a:lstStyle/>
          <a:p>
            <a:r>
              <a:rPr lang="en-GB" dirty="0"/>
              <a:t>A return variable lets us use a function to set some data:</a:t>
            </a:r>
          </a:p>
          <a:p>
            <a:pPr marL="0" indent="0">
              <a:buNone/>
            </a:pPr>
            <a:r>
              <a:rPr lang="en-GB" dirty="0"/>
              <a:t>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2665833"/>
            <a:ext cx="4279721"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4158" y="5062374"/>
            <a:ext cx="504056" cy="812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1977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Return variables</a:t>
            </a:r>
          </a:p>
        </p:txBody>
      </p:sp>
      <p:sp>
        <p:nvSpPr>
          <p:cNvPr id="3" name="Content Placeholder 2"/>
          <p:cNvSpPr>
            <a:spLocks noGrp="1"/>
          </p:cNvSpPr>
          <p:nvPr>
            <p:ph idx="1"/>
          </p:nvPr>
        </p:nvSpPr>
        <p:spPr/>
        <p:txBody>
          <a:bodyPr>
            <a:normAutofit/>
          </a:bodyPr>
          <a:lstStyle/>
          <a:p>
            <a:r>
              <a:rPr lang="en-GB" b="1" dirty="0"/>
              <a:t>Note that a function does not have to return a value.</a:t>
            </a:r>
            <a:endParaRPr lang="en-GB" dirty="0"/>
          </a:p>
          <a:p>
            <a:pPr lvl="1"/>
            <a:r>
              <a:rPr lang="en-GB" dirty="0"/>
              <a:t>Many functions do not; it is up to you to consider whether returning a value is necessary or not.</a:t>
            </a:r>
          </a:p>
          <a:p>
            <a:pPr lvl="1"/>
            <a:r>
              <a:rPr lang="en-GB" dirty="0"/>
              <a:t>You cannot set any data from a function which does not return a value.</a:t>
            </a:r>
          </a:p>
          <a:p>
            <a:r>
              <a:rPr lang="en-GB" dirty="0"/>
              <a:t>Once “return” is called, the function stops immediately and returns to where it was in the flow of execution.</a:t>
            </a:r>
          </a:p>
          <a:p>
            <a:pPr lvl="1"/>
            <a:r>
              <a:rPr lang="en-GB" dirty="0"/>
              <a:t>You can call “return” without any data to stop a function where it is.</a:t>
            </a:r>
          </a:p>
          <a:p>
            <a:endParaRPr lang="en-GB" dirty="0"/>
          </a:p>
        </p:txBody>
      </p:sp>
    </p:spTree>
    <p:extLst>
      <p:ext uri="{BB962C8B-B14F-4D97-AF65-F5344CB8AC3E}">
        <p14:creationId xmlns:p14="http://schemas.microsoft.com/office/powerpoint/2010/main" val="129730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 recap</a:t>
            </a:r>
          </a:p>
        </p:txBody>
      </p:sp>
      <p:sp>
        <p:nvSpPr>
          <p:cNvPr id="3" name="Content Placeholder 2"/>
          <p:cNvSpPr>
            <a:spLocks noGrp="1"/>
          </p:cNvSpPr>
          <p:nvPr>
            <p:ph idx="1"/>
          </p:nvPr>
        </p:nvSpPr>
        <p:spPr/>
        <p:txBody>
          <a:bodyPr/>
          <a:lstStyle/>
          <a:p>
            <a:r>
              <a:rPr lang="en-GB" dirty="0"/>
              <a:t>Allocate a function (before the function is called) with:</a:t>
            </a:r>
          </a:p>
          <a:p>
            <a:pPr marL="0" indent="0">
              <a:buNone/>
            </a:pPr>
            <a:r>
              <a:rPr lang="en-GB" dirty="0"/>
              <a:t>	</a:t>
            </a:r>
            <a:r>
              <a:rPr lang="en-GB" dirty="0" err="1"/>
              <a:t>def</a:t>
            </a:r>
            <a:r>
              <a:rPr lang="en-GB" dirty="0"/>
              <a:t> </a:t>
            </a:r>
            <a:r>
              <a:rPr lang="en-GB" dirty="0" err="1"/>
              <a:t>FunctionName</a:t>
            </a:r>
            <a:r>
              <a:rPr lang="en-GB" dirty="0"/>
              <a:t>()</a:t>
            </a:r>
          </a:p>
          <a:p>
            <a:pPr marL="0" indent="0">
              <a:buNone/>
            </a:pPr>
            <a:r>
              <a:rPr lang="en-GB" dirty="0"/>
              <a:t>	</a:t>
            </a:r>
            <a:r>
              <a:rPr lang="en-GB" dirty="0" err="1"/>
              <a:t>def</a:t>
            </a:r>
            <a:r>
              <a:rPr lang="en-GB" dirty="0"/>
              <a:t> </a:t>
            </a:r>
            <a:r>
              <a:rPr lang="en-GB" dirty="0" err="1"/>
              <a:t>FunctionName</a:t>
            </a:r>
            <a:r>
              <a:rPr lang="en-GB" dirty="0"/>
              <a:t>(num1)</a:t>
            </a:r>
          </a:p>
          <a:p>
            <a:pPr marL="0" indent="0">
              <a:buNone/>
            </a:pPr>
            <a:r>
              <a:rPr lang="en-GB" dirty="0"/>
              <a:t>	</a:t>
            </a:r>
            <a:r>
              <a:rPr lang="en-GB" dirty="0" err="1"/>
              <a:t>def</a:t>
            </a:r>
            <a:r>
              <a:rPr lang="en-GB" dirty="0"/>
              <a:t> </a:t>
            </a:r>
            <a:r>
              <a:rPr lang="en-GB" dirty="0" err="1"/>
              <a:t>FunctionName</a:t>
            </a:r>
            <a:r>
              <a:rPr lang="en-GB" dirty="0"/>
              <a:t>(num1, num2, </a:t>
            </a:r>
            <a:r>
              <a:rPr lang="en-GB" dirty="0" err="1"/>
              <a:t>otherVar</a:t>
            </a:r>
            <a:r>
              <a:rPr lang="en-GB" dirty="0"/>
              <a:t>)</a:t>
            </a:r>
          </a:p>
        </p:txBody>
      </p:sp>
    </p:spTree>
    <p:extLst>
      <p:ext uri="{BB962C8B-B14F-4D97-AF65-F5344CB8AC3E}">
        <p14:creationId xmlns:p14="http://schemas.microsoft.com/office/powerpoint/2010/main" val="21044126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 recap</a:t>
            </a:r>
          </a:p>
        </p:txBody>
      </p:sp>
      <p:sp>
        <p:nvSpPr>
          <p:cNvPr id="3" name="Content Placeholder 2"/>
          <p:cNvSpPr>
            <a:spLocks noGrp="1"/>
          </p:cNvSpPr>
          <p:nvPr>
            <p:ph idx="1"/>
          </p:nvPr>
        </p:nvSpPr>
        <p:spPr/>
        <p:txBody>
          <a:bodyPr/>
          <a:lstStyle/>
          <a:p>
            <a:r>
              <a:rPr lang="en-GB" dirty="0"/>
              <a:t>Call a function with:</a:t>
            </a:r>
          </a:p>
          <a:p>
            <a:pPr marL="0" indent="0">
              <a:buNone/>
            </a:pPr>
            <a:r>
              <a:rPr lang="en-GB" dirty="0"/>
              <a:t>	</a:t>
            </a:r>
            <a:r>
              <a:rPr lang="en-GB" dirty="0" err="1"/>
              <a:t>FunctionName</a:t>
            </a:r>
            <a:r>
              <a:rPr lang="en-GB" dirty="0"/>
              <a:t>()</a:t>
            </a:r>
          </a:p>
          <a:p>
            <a:pPr marL="0" indent="0">
              <a:buNone/>
            </a:pPr>
            <a:r>
              <a:rPr lang="en-GB" dirty="0"/>
              <a:t>	</a:t>
            </a:r>
            <a:r>
              <a:rPr lang="en-GB" dirty="0" err="1"/>
              <a:t>MyFunction</a:t>
            </a:r>
            <a:r>
              <a:rPr lang="en-GB" dirty="0"/>
              <a:t>(num1)</a:t>
            </a:r>
          </a:p>
          <a:p>
            <a:pPr marL="0" indent="0">
              <a:buNone/>
            </a:pPr>
            <a:r>
              <a:rPr lang="en-GB" dirty="0"/>
              <a:t>Name and number of parameters must match.</a:t>
            </a:r>
          </a:p>
        </p:txBody>
      </p:sp>
    </p:spTree>
    <p:extLst>
      <p:ext uri="{BB962C8B-B14F-4D97-AF65-F5344CB8AC3E}">
        <p14:creationId xmlns:p14="http://schemas.microsoft.com/office/powerpoint/2010/main" val="1063954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 recap</a:t>
            </a:r>
          </a:p>
        </p:txBody>
      </p:sp>
      <p:sp>
        <p:nvSpPr>
          <p:cNvPr id="3" name="Content Placeholder 2"/>
          <p:cNvSpPr>
            <a:spLocks noGrp="1"/>
          </p:cNvSpPr>
          <p:nvPr>
            <p:ph idx="1"/>
          </p:nvPr>
        </p:nvSpPr>
        <p:spPr/>
        <p:txBody>
          <a:bodyPr/>
          <a:lstStyle/>
          <a:p>
            <a:r>
              <a:rPr lang="en-GB" dirty="0"/>
              <a:t>Obtain a return value with:</a:t>
            </a:r>
          </a:p>
          <a:p>
            <a:pPr marL="0" indent="0">
              <a:buNone/>
            </a:pPr>
            <a:r>
              <a:rPr lang="en-GB" dirty="0"/>
              <a:t>	</a:t>
            </a:r>
            <a:r>
              <a:rPr lang="en-GB" dirty="0" err="1"/>
              <a:t>myVar</a:t>
            </a:r>
            <a:r>
              <a:rPr lang="en-GB" dirty="0"/>
              <a:t> = </a:t>
            </a:r>
            <a:r>
              <a:rPr lang="en-GB" dirty="0" err="1"/>
              <a:t>FunctionName</a:t>
            </a:r>
            <a:r>
              <a:rPr lang="en-GB" dirty="0"/>
              <a:t>()</a:t>
            </a:r>
          </a:p>
          <a:p>
            <a:r>
              <a:rPr lang="en-GB" dirty="0"/>
              <a:t>Give a return value with:</a:t>
            </a:r>
          </a:p>
          <a:p>
            <a:pPr marL="0" indent="0">
              <a:buNone/>
            </a:pPr>
            <a:r>
              <a:rPr lang="en-GB" dirty="0"/>
              <a:t>	return num1</a:t>
            </a:r>
          </a:p>
          <a:p>
            <a:r>
              <a:rPr lang="en-GB" dirty="0"/>
              <a:t>Remember that a function does not need a return value, and even if one exists you do not have to set a variable.  You cannot, however, set data from a function with </a:t>
            </a:r>
            <a:r>
              <a:rPr lang="en-GB"/>
              <a:t>no return.</a:t>
            </a:r>
            <a:endParaRPr lang="en-GB" dirty="0"/>
          </a:p>
        </p:txBody>
      </p:sp>
    </p:spTree>
    <p:extLst>
      <p:ext uri="{BB962C8B-B14F-4D97-AF65-F5344CB8AC3E}">
        <p14:creationId xmlns:p14="http://schemas.microsoft.com/office/powerpoint/2010/main" val="3868873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Advanced functions</a:t>
            </a:r>
          </a:p>
        </p:txBody>
      </p:sp>
      <p:sp>
        <p:nvSpPr>
          <p:cNvPr id="3" name="Content Placeholder 2"/>
          <p:cNvSpPr>
            <a:spLocks noGrp="1"/>
          </p:cNvSpPr>
          <p:nvPr>
            <p:ph idx="1"/>
          </p:nvPr>
        </p:nvSpPr>
        <p:spPr/>
        <p:txBody>
          <a:bodyPr/>
          <a:lstStyle/>
          <a:p>
            <a:r>
              <a:rPr lang="en-GB" dirty="0"/>
              <a:t>We can do a number of things with functions which makes our life easier.</a:t>
            </a:r>
          </a:p>
          <a:p>
            <a:r>
              <a:rPr lang="en-GB" dirty="0"/>
              <a:t>Functions are often called in a chain.</a:t>
            </a:r>
          </a:p>
          <a:p>
            <a:r>
              <a:rPr lang="en-GB" dirty="0"/>
              <a:t>The call stack monitors functions</a:t>
            </a:r>
          </a:p>
          <a:p>
            <a:pPr lvl="1"/>
            <a:r>
              <a:rPr lang="en-GB" dirty="0"/>
              <a:t>Common mistakes when working with the call stack</a:t>
            </a:r>
          </a:p>
          <a:p>
            <a:r>
              <a:rPr lang="en-GB" dirty="0"/>
              <a:t>Recursive functions are complex, but worth understanding conceptually.</a:t>
            </a:r>
          </a:p>
        </p:txBody>
      </p:sp>
    </p:spTree>
    <p:extLst>
      <p:ext uri="{BB962C8B-B14F-4D97-AF65-F5344CB8AC3E}">
        <p14:creationId xmlns:p14="http://schemas.microsoft.com/office/powerpoint/2010/main" val="2416555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evaluation</a:t>
            </a:r>
          </a:p>
        </p:txBody>
      </p:sp>
      <p:sp>
        <p:nvSpPr>
          <p:cNvPr id="3" name="Content Placeholder 2"/>
          <p:cNvSpPr>
            <a:spLocks noGrp="1"/>
          </p:cNvSpPr>
          <p:nvPr>
            <p:ph idx="1"/>
          </p:nvPr>
        </p:nvSpPr>
        <p:spPr/>
        <p:txBody>
          <a:bodyPr>
            <a:normAutofit/>
          </a:bodyPr>
          <a:lstStyle/>
          <a:p>
            <a:r>
              <a:rPr lang="en-GB" dirty="0"/>
              <a:t>Consider this piece of code we’re probably all too familiar with:</a:t>
            </a:r>
          </a:p>
          <a:p>
            <a:pPr marL="0" indent="0">
              <a:buNone/>
            </a:pPr>
            <a:r>
              <a:rPr lang="en-GB" dirty="0"/>
              <a:t>	</a:t>
            </a:r>
            <a:r>
              <a:rPr lang="en-GB" dirty="0" err="1"/>
              <a:t>myVar</a:t>
            </a:r>
            <a:r>
              <a:rPr lang="en-GB" dirty="0"/>
              <a:t> = </a:t>
            </a:r>
            <a:r>
              <a:rPr lang="en-GB" dirty="0" err="1"/>
              <a:t>int</a:t>
            </a:r>
            <a:r>
              <a:rPr lang="en-GB" dirty="0"/>
              <a:t>(input(“Enter your variable”))</a:t>
            </a:r>
          </a:p>
          <a:p>
            <a:r>
              <a:rPr lang="en-GB" dirty="0"/>
              <a:t>This contains two functions – </a:t>
            </a:r>
            <a:r>
              <a:rPr lang="en-GB" dirty="0" err="1"/>
              <a:t>int</a:t>
            </a:r>
            <a:r>
              <a:rPr lang="en-GB" dirty="0"/>
              <a:t> and input, but notice that we call one inside the other, i.e. this could be equally written:</a:t>
            </a:r>
          </a:p>
          <a:p>
            <a:pPr marL="0" indent="0">
              <a:buNone/>
            </a:pPr>
            <a:r>
              <a:rPr lang="en-GB" dirty="0"/>
              <a:t>	</a:t>
            </a:r>
            <a:r>
              <a:rPr lang="en-GB" dirty="0" err="1"/>
              <a:t>myString</a:t>
            </a:r>
            <a:r>
              <a:rPr lang="en-GB" dirty="0"/>
              <a:t> = input(“Enter your variable”)</a:t>
            </a:r>
          </a:p>
          <a:p>
            <a:pPr marL="0" indent="0">
              <a:buNone/>
            </a:pPr>
            <a:r>
              <a:rPr lang="en-GB" dirty="0"/>
              <a:t>	</a:t>
            </a:r>
            <a:r>
              <a:rPr lang="en-GB" dirty="0" err="1"/>
              <a:t>myVar</a:t>
            </a:r>
            <a:r>
              <a:rPr lang="en-GB" dirty="0"/>
              <a:t> = </a:t>
            </a:r>
            <a:r>
              <a:rPr lang="en-GB" dirty="0" err="1"/>
              <a:t>int</a:t>
            </a:r>
            <a:r>
              <a:rPr lang="en-GB" dirty="0"/>
              <a:t>(</a:t>
            </a:r>
            <a:r>
              <a:rPr lang="en-GB" dirty="0" err="1"/>
              <a:t>myString</a:t>
            </a:r>
            <a:r>
              <a:rPr lang="en-GB" dirty="0"/>
              <a:t>)</a:t>
            </a:r>
          </a:p>
          <a:p>
            <a:r>
              <a:rPr lang="en-GB" dirty="0"/>
              <a:t>In abstract terms, these statements are completely identical.</a:t>
            </a:r>
          </a:p>
        </p:txBody>
      </p:sp>
    </p:spTree>
    <p:extLst>
      <p:ext uri="{BB962C8B-B14F-4D97-AF65-F5344CB8AC3E}">
        <p14:creationId xmlns:p14="http://schemas.microsoft.com/office/powerpoint/2010/main" val="32067251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evaluation</a:t>
            </a:r>
          </a:p>
        </p:txBody>
      </p:sp>
      <p:sp>
        <p:nvSpPr>
          <p:cNvPr id="3" name="Content Placeholder 2"/>
          <p:cNvSpPr>
            <a:spLocks noGrp="1"/>
          </p:cNvSpPr>
          <p:nvPr>
            <p:ph idx="1"/>
          </p:nvPr>
        </p:nvSpPr>
        <p:spPr/>
        <p:txBody>
          <a:bodyPr/>
          <a:lstStyle/>
          <a:p>
            <a:r>
              <a:rPr lang="en-GB" dirty="0"/>
              <a:t>Consider:</a:t>
            </a:r>
          </a:p>
          <a:p>
            <a:pPr marL="0" indent="0">
              <a:buNone/>
            </a:pPr>
            <a:r>
              <a:rPr lang="en-GB" dirty="0"/>
              <a:t>	</a:t>
            </a:r>
            <a:r>
              <a:rPr lang="en-GB" dirty="0" err="1"/>
              <a:t>myVar</a:t>
            </a:r>
            <a:r>
              <a:rPr lang="en-GB" dirty="0"/>
              <a:t> = </a:t>
            </a:r>
            <a:r>
              <a:rPr lang="en-GB" dirty="0" err="1"/>
              <a:t>int</a:t>
            </a:r>
            <a:r>
              <a:rPr lang="en-GB" dirty="0"/>
              <a:t>(input(“Enter your variable”))</a:t>
            </a:r>
          </a:p>
          <a:p>
            <a:r>
              <a:rPr lang="en-GB" dirty="0"/>
              <a:t>The innermost function is called first.  The innermost function in this case is input().  The return value of input() is then fed into </a:t>
            </a:r>
            <a:r>
              <a:rPr lang="en-GB" dirty="0" err="1"/>
              <a:t>int</a:t>
            </a:r>
            <a:r>
              <a:rPr lang="en-GB" dirty="0"/>
              <a:t>().  </a:t>
            </a:r>
            <a:r>
              <a:rPr lang="en-GB" dirty="0" err="1"/>
              <a:t>myVar</a:t>
            </a:r>
            <a:r>
              <a:rPr lang="en-GB" dirty="0"/>
              <a:t> is then set to the value returned from </a:t>
            </a:r>
            <a:r>
              <a:rPr lang="en-GB" dirty="0" err="1"/>
              <a:t>int</a:t>
            </a:r>
            <a:r>
              <a:rPr lang="en-GB" dirty="0"/>
              <a:t>().</a:t>
            </a:r>
          </a:p>
          <a:p>
            <a:r>
              <a:rPr lang="en-GB" dirty="0"/>
              <a:t>This can be applied extremely extensively.</a:t>
            </a:r>
          </a:p>
        </p:txBody>
      </p:sp>
    </p:spTree>
    <p:extLst>
      <p:ext uri="{BB962C8B-B14F-4D97-AF65-F5344CB8AC3E}">
        <p14:creationId xmlns:p14="http://schemas.microsoft.com/office/powerpoint/2010/main" val="3874575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evaluation</a:t>
            </a:r>
          </a:p>
        </p:txBody>
      </p:sp>
      <p:sp>
        <p:nvSpPr>
          <p:cNvPr id="3" name="Content Placeholder 2"/>
          <p:cNvSpPr>
            <a:spLocks noGrp="1"/>
          </p:cNvSpPr>
          <p:nvPr>
            <p:ph idx="1"/>
          </p:nvPr>
        </p:nvSpPr>
        <p:spPr/>
        <p:txBody>
          <a:bodyPr>
            <a:normAutofit/>
          </a:bodyPr>
          <a:lstStyle/>
          <a:p>
            <a:r>
              <a:rPr lang="en-GB" dirty="0"/>
              <a:t>Example:</a:t>
            </a:r>
          </a:p>
          <a:p>
            <a:pPr marL="0" indent="0">
              <a:buNone/>
            </a:pPr>
            <a:r>
              <a:rPr lang="en-GB" dirty="0"/>
              <a:t>	print(input(“Enter something”))</a:t>
            </a:r>
          </a:p>
          <a:p>
            <a:r>
              <a:rPr lang="en-GB" dirty="0"/>
              <a:t>Is there any reason this wouldn’t work?</a:t>
            </a:r>
          </a:p>
          <a:p>
            <a:r>
              <a:rPr lang="en-GB" dirty="0"/>
              <a:t>How about:</a:t>
            </a:r>
          </a:p>
          <a:p>
            <a:pPr marL="0" indent="0">
              <a:buNone/>
            </a:pPr>
            <a:r>
              <a:rPr lang="en-GB" dirty="0"/>
              <a:t>	print(</a:t>
            </a:r>
            <a:r>
              <a:rPr lang="en-GB" dirty="0" err="1"/>
              <a:t>int</a:t>
            </a:r>
            <a:r>
              <a:rPr lang="en-GB" dirty="0"/>
              <a:t>(input(“Enter something”)))</a:t>
            </a:r>
          </a:p>
          <a:p>
            <a:r>
              <a:rPr lang="en-GB" dirty="0"/>
              <a:t>Remember that all inner functions in a chain like this MUST return a value – that value is fed in to the next function out.</a:t>
            </a:r>
          </a:p>
          <a:p>
            <a:r>
              <a:rPr lang="en-GB" dirty="0"/>
              <a:t>This works equally well with our own functions.</a:t>
            </a:r>
          </a:p>
        </p:txBody>
      </p:sp>
    </p:spTree>
    <p:extLst>
      <p:ext uri="{BB962C8B-B14F-4D97-AF65-F5344CB8AC3E}">
        <p14:creationId xmlns:p14="http://schemas.microsoft.com/office/powerpoint/2010/main" val="1869449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call stack</a:t>
            </a:r>
          </a:p>
        </p:txBody>
      </p:sp>
      <p:sp>
        <p:nvSpPr>
          <p:cNvPr id="3" name="Content Placeholder 2"/>
          <p:cNvSpPr>
            <a:spLocks noGrp="1"/>
          </p:cNvSpPr>
          <p:nvPr>
            <p:ph idx="1"/>
          </p:nvPr>
        </p:nvSpPr>
        <p:spPr/>
        <p:txBody>
          <a:bodyPr>
            <a:normAutofit/>
          </a:bodyPr>
          <a:lstStyle/>
          <a:p>
            <a:r>
              <a:rPr lang="en-GB" dirty="0"/>
              <a:t>What is a stack?  We’ve already encountered this data structure.</a:t>
            </a:r>
          </a:p>
          <a:p>
            <a:r>
              <a:rPr lang="en-GB" dirty="0"/>
              <a:t>When we call a function, </a:t>
            </a:r>
            <a:r>
              <a:rPr lang="en-GB"/>
              <a:t>it’s pushed </a:t>
            </a:r>
            <a:r>
              <a:rPr lang="en-GB" dirty="0"/>
              <a:t>to the stack.  When we exit that function (by “return” or simply reaching the end) we pop that function from the stack again.</a:t>
            </a:r>
          </a:p>
          <a:p>
            <a:r>
              <a:rPr lang="en-GB" dirty="0"/>
              <a:t>This helps to explain the above process of function calls – we keep calling until we reach the final call, then pop each function off again in turn.</a:t>
            </a:r>
          </a:p>
        </p:txBody>
      </p:sp>
    </p:spTree>
    <p:extLst>
      <p:ext uri="{BB962C8B-B14F-4D97-AF65-F5344CB8AC3E}">
        <p14:creationId xmlns:p14="http://schemas.microsoft.com/office/powerpoint/2010/main" val="1550762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call stack</a:t>
            </a:r>
          </a:p>
        </p:txBody>
      </p:sp>
      <p:sp>
        <p:nvSpPr>
          <p:cNvPr id="3" name="Content Placeholder 2"/>
          <p:cNvSpPr>
            <a:spLocks noGrp="1"/>
          </p:cNvSpPr>
          <p:nvPr>
            <p:ph idx="1"/>
          </p:nvPr>
        </p:nvSpPr>
        <p:spPr/>
        <p:txBody>
          <a:bodyPr/>
          <a:lstStyle/>
          <a:p>
            <a:r>
              <a:rPr lang="en-GB" dirty="0"/>
              <a:t>Remember that we can call a function from inside another function – they don’t exist in a vacuum.</a:t>
            </a:r>
          </a:p>
          <a:p>
            <a:r>
              <a:rPr lang="en-GB" dirty="0"/>
              <a:t>You need to be *slightly* careful about doing this.  The risk is running off the end of the call stack.</a:t>
            </a:r>
          </a:p>
          <a:p>
            <a:pPr lvl="1"/>
            <a:r>
              <a:rPr lang="en-GB" dirty="0"/>
              <a:t>See example</a:t>
            </a:r>
          </a:p>
        </p:txBody>
      </p:sp>
    </p:spTree>
    <p:extLst>
      <p:ext uri="{BB962C8B-B14F-4D97-AF65-F5344CB8AC3E}">
        <p14:creationId xmlns:p14="http://schemas.microsoft.com/office/powerpoint/2010/main" val="32297378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call stack</a:t>
            </a:r>
          </a:p>
        </p:txBody>
      </p:sp>
      <p:sp>
        <p:nvSpPr>
          <p:cNvPr id="3" name="Content Placeholder 2"/>
          <p:cNvSpPr>
            <a:spLocks noGrp="1"/>
          </p:cNvSpPr>
          <p:nvPr>
            <p:ph idx="1"/>
          </p:nvPr>
        </p:nvSpPr>
        <p:spPr/>
        <p:txBody>
          <a:bodyPr/>
          <a:lstStyle/>
          <a:p>
            <a:r>
              <a:rPr lang="en-GB" dirty="0"/>
              <a:t>Consider this example:</a:t>
            </a:r>
          </a:p>
          <a:p>
            <a:endParaRPr lang="en-GB" dirty="0"/>
          </a:p>
          <a:p>
            <a:endParaRPr lang="en-GB" dirty="0"/>
          </a:p>
          <a:p>
            <a:endParaRPr lang="en-GB" dirty="0"/>
          </a:p>
          <a:p>
            <a:endParaRPr lang="en-GB" dirty="0"/>
          </a:p>
          <a:p>
            <a:r>
              <a:rPr lang="en-GB" dirty="0"/>
              <a:t>At first this seems reasonable, but contains a fatal flaw – the </a:t>
            </a:r>
            <a:r>
              <a:rPr lang="en-GB" dirty="0" err="1"/>
              <a:t>StartMenu</a:t>
            </a:r>
            <a:r>
              <a:rPr lang="en-GB" dirty="0"/>
              <a:t> function never exits, and as a result builds up the call stack.</a:t>
            </a:r>
          </a:p>
          <a:p>
            <a:endParaRPr lang="en-GB" dirty="0"/>
          </a:p>
          <a:p>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2209800"/>
            <a:ext cx="4968552" cy="2031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62981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call stack</a:t>
            </a:r>
          </a:p>
        </p:txBody>
      </p:sp>
      <p:cxnSp>
        <p:nvCxnSpPr>
          <p:cNvPr id="5" name="Straight Connector 4"/>
          <p:cNvCxnSpPr/>
          <p:nvPr/>
        </p:nvCxnSpPr>
        <p:spPr>
          <a:xfrm>
            <a:off x="971600" y="1556792"/>
            <a:ext cx="0" cy="3888432"/>
          </a:xfrm>
          <a:prstGeom prst="line">
            <a:avLst/>
          </a:prstGeom>
          <a:ln w="38100"/>
        </p:spPr>
        <p:style>
          <a:lnRef idx="1">
            <a:schemeClr val="dk1"/>
          </a:lnRef>
          <a:fillRef idx="0">
            <a:schemeClr val="dk1"/>
          </a:fillRef>
          <a:effectRef idx="0">
            <a:schemeClr val="dk1"/>
          </a:effectRef>
          <a:fontRef idx="minor">
            <a:schemeClr val="tx1"/>
          </a:fontRef>
        </p:style>
      </p:cxnSp>
      <p:cxnSp>
        <p:nvCxnSpPr>
          <p:cNvPr id="7" name="Straight Connector 6"/>
          <p:cNvCxnSpPr/>
          <p:nvPr/>
        </p:nvCxnSpPr>
        <p:spPr>
          <a:xfrm>
            <a:off x="1331640" y="1808820"/>
            <a:ext cx="0" cy="3636404"/>
          </a:xfrm>
          <a:prstGeom prst="line">
            <a:avLst/>
          </a:prstGeom>
          <a:ln w="38100"/>
        </p:spPr>
        <p:style>
          <a:lnRef idx="1">
            <a:schemeClr val="dk1"/>
          </a:lnRef>
          <a:fillRef idx="0">
            <a:schemeClr val="dk1"/>
          </a:fillRef>
          <a:effectRef idx="0">
            <a:schemeClr val="dk1"/>
          </a:effectRef>
          <a:fontRef idx="minor">
            <a:schemeClr val="tx1"/>
          </a:fontRef>
        </p:style>
      </p:cxnSp>
      <p:cxnSp>
        <p:nvCxnSpPr>
          <p:cNvPr id="10" name="Straight Connector 9"/>
          <p:cNvCxnSpPr/>
          <p:nvPr/>
        </p:nvCxnSpPr>
        <p:spPr>
          <a:xfrm>
            <a:off x="1706071" y="2050861"/>
            <a:ext cx="0" cy="3384376"/>
          </a:xfrm>
          <a:prstGeom prst="line">
            <a:avLst/>
          </a:prstGeom>
          <a:ln w="38100"/>
        </p:spPr>
        <p:style>
          <a:lnRef idx="1">
            <a:schemeClr val="dk1"/>
          </a:lnRef>
          <a:fillRef idx="0">
            <a:schemeClr val="dk1"/>
          </a:fillRef>
          <a:effectRef idx="0">
            <a:schemeClr val="dk1"/>
          </a:effectRef>
          <a:fontRef idx="minor">
            <a:schemeClr val="tx1"/>
          </a:fontRef>
        </p:style>
      </p:cxnSp>
      <p:cxnSp>
        <p:nvCxnSpPr>
          <p:cNvPr id="13" name="Straight Connector 12"/>
          <p:cNvCxnSpPr/>
          <p:nvPr/>
        </p:nvCxnSpPr>
        <p:spPr>
          <a:xfrm>
            <a:off x="2055949" y="2331398"/>
            <a:ext cx="0" cy="3113826"/>
          </a:xfrm>
          <a:prstGeom prst="line">
            <a:avLst/>
          </a:prstGeom>
          <a:ln w="38100"/>
        </p:spPr>
        <p:style>
          <a:lnRef idx="1">
            <a:schemeClr val="dk1"/>
          </a:lnRef>
          <a:fillRef idx="0">
            <a:schemeClr val="dk1"/>
          </a:fillRef>
          <a:effectRef idx="0">
            <a:schemeClr val="dk1"/>
          </a:effectRef>
          <a:fontRef idx="minor">
            <a:schemeClr val="tx1"/>
          </a:fontRef>
        </p:style>
      </p:cxnSp>
      <p:cxnSp>
        <p:nvCxnSpPr>
          <p:cNvPr id="15" name="Straight Connector 14"/>
          <p:cNvCxnSpPr/>
          <p:nvPr/>
        </p:nvCxnSpPr>
        <p:spPr>
          <a:xfrm>
            <a:off x="2411760" y="2619430"/>
            <a:ext cx="0" cy="2825794"/>
          </a:xfrm>
          <a:prstGeom prst="line">
            <a:avLst/>
          </a:prstGeom>
          <a:ln w="38100"/>
        </p:spPr>
        <p:style>
          <a:lnRef idx="1">
            <a:schemeClr val="dk1"/>
          </a:lnRef>
          <a:fillRef idx="0">
            <a:schemeClr val="dk1"/>
          </a:fillRef>
          <a:effectRef idx="0">
            <a:schemeClr val="dk1"/>
          </a:effectRef>
          <a:fontRef idx="minor">
            <a:schemeClr val="tx1"/>
          </a:fontRef>
        </p:style>
      </p:cxnSp>
      <p:cxnSp>
        <p:nvCxnSpPr>
          <p:cNvPr id="17" name="Straight Connector 16"/>
          <p:cNvCxnSpPr/>
          <p:nvPr/>
        </p:nvCxnSpPr>
        <p:spPr>
          <a:xfrm>
            <a:off x="2771800" y="2924944"/>
            <a:ext cx="0" cy="2520280"/>
          </a:xfrm>
          <a:prstGeom prst="line">
            <a:avLst/>
          </a:prstGeom>
          <a:ln w="38100"/>
        </p:spPr>
        <p:style>
          <a:lnRef idx="1">
            <a:schemeClr val="dk1"/>
          </a:lnRef>
          <a:fillRef idx="0">
            <a:schemeClr val="dk1"/>
          </a:fillRef>
          <a:effectRef idx="0">
            <a:schemeClr val="dk1"/>
          </a:effectRef>
          <a:fontRef idx="minor">
            <a:schemeClr val="tx1"/>
          </a:fontRef>
        </p:style>
      </p:cxnSp>
      <p:cxnSp>
        <p:nvCxnSpPr>
          <p:cNvPr id="19" name="Straight Connector 18"/>
          <p:cNvCxnSpPr/>
          <p:nvPr/>
        </p:nvCxnSpPr>
        <p:spPr>
          <a:xfrm>
            <a:off x="3131840" y="3212976"/>
            <a:ext cx="0" cy="2232248"/>
          </a:xfrm>
          <a:prstGeom prst="line">
            <a:avLst/>
          </a:prstGeom>
          <a:ln w="38100"/>
        </p:spPr>
        <p:style>
          <a:lnRef idx="1">
            <a:schemeClr val="dk1"/>
          </a:lnRef>
          <a:fillRef idx="0">
            <a:schemeClr val="dk1"/>
          </a:fillRef>
          <a:effectRef idx="0">
            <a:schemeClr val="dk1"/>
          </a:effectRef>
          <a:fontRef idx="minor">
            <a:schemeClr val="tx1"/>
          </a:fontRef>
        </p:style>
      </p:cxnSp>
      <p:cxnSp>
        <p:nvCxnSpPr>
          <p:cNvPr id="79" name="Straight Arrow Connector 78"/>
          <p:cNvCxnSpPr/>
          <p:nvPr/>
        </p:nvCxnSpPr>
        <p:spPr>
          <a:xfrm>
            <a:off x="971600" y="1808820"/>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80" name="Straight Arrow Connector 79"/>
          <p:cNvCxnSpPr/>
          <p:nvPr/>
        </p:nvCxnSpPr>
        <p:spPr>
          <a:xfrm>
            <a:off x="1331640" y="2050861"/>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81" name="Straight Arrow Connector 80"/>
          <p:cNvCxnSpPr/>
          <p:nvPr/>
        </p:nvCxnSpPr>
        <p:spPr>
          <a:xfrm>
            <a:off x="1691680" y="2331398"/>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82" name="Straight Arrow Connector 81"/>
          <p:cNvCxnSpPr/>
          <p:nvPr/>
        </p:nvCxnSpPr>
        <p:spPr>
          <a:xfrm>
            <a:off x="2051720" y="2619430"/>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87" name="Straight Arrow Connector 86"/>
          <p:cNvCxnSpPr/>
          <p:nvPr/>
        </p:nvCxnSpPr>
        <p:spPr>
          <a:xfrm>
            <a:off x="2411760" y="2924944"/>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89" name="Straight Arrow Connector 88"/>
          <p:cNvCxnSpPr/>
          <p:nvPr/>
        </p:nvCxnSpPr>
        <p:spPr>
          <a:xfrm>
            <a:off x="2771800" y="3212976"/>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sp>
        <p:nvSpPr>
          <p:cNvPr id="92" name="TextBox 91"/>
          <p:cNvSpPr txBox="1"/>
          <p:nvPr/>
        </p:nvSpPr>
        <p:spPr>
          <a:xfrm>
            <a:off x="3347864" y="4144434"/>
            <a:ext cx="827534" cy="369332"/>
          </a:xfrm>
          <a:prstGeom prst="rect">
            <a:avLst/>
          </a:prstGeom>
          <a:noFill/>
        </p:spPr>
        <p:txBody>
          <a:bodyPr wrap="none" rtlCol="0">
            <a:spAutoFit/>
          </a:bodyPr>
          <a:lstStyle/>
          <a:p>
            <a:r>
              <a:rPr lang="en-GB" dirty="0"/>
              <a:t>(ETC…)</a:t>
            </a:r>
          </a:p>
        </p:txBody>
      </p:sp>
      <p:sp>
        <p:nvSpPr>
          <p:cNvPr id="94" name="TextBox 93"/>
          <p:cNvSpPr txBox="1"/>
          <p:nvPr/>
        </p:nvSpPr>
        <p:spPr>
          <a:xfrm>
            <a:off x="1871700" y="1443713"/>
            <a:ext cx="542136" cy="369332"/>
          </a:xfrm>
          <a:prstGeom prst="rect">
            <a:avLst/>
          </a:prstGeom>
          <a:noFill/>
        </p:spPr>
        <p:txBody>
          <a:bodyPr wrap="none" rtlCol="0">
            <a:spAutoFit/>
          </a:bodyPr>
          <a:lstStyle/>
          <a:p>
            <a:r>
              <a:rPr lang="en-GB" dirty="0"/>
              <a:t>Bad</a:t>
            </a:r>
          </a:p>
        </p:txBody>
      </p:sp>
      <p:sp>
        <p:nvSpPr>
          <p:cNvPr id="95" name="TextBox 94"/>
          <p:cNvSpPr txBox="1"/>
          <p:nvPr/>
        </p:nvSpPr>
        <p:spPr>
          <a:xfrm>
            <a:off x="6444208" y="1443713"/>
            <a:ext cx="696024" cy="369332"/>
          </a:xfrm>
          <a:prstGeom prst="rect">
            <a:avLst/>
          </a:prstGeom>
          <a:noFill/>
        </p:spPr>
        <p:txBody>
          <a:bodyPr wrap="none" rtlCol="0">
            <a:spAutoFit/>
          </a:bodyPr>
          <a:lstStyle/>
          <a:p>
            <a:r>
              <a:rPr lang="en-GB" dirty="0"/>
              <a:t>Good</a:t>
            </a:r>
          </a:p>
        </p:txBody>
      </p:sp>
      <p:cxnSp>
        <p:nvCxnSpPr>
          <p:cNvPr id="96" name="Straight Connector 95"/>
          <p:cNvCxnSpPr/>
          <p:nvPr/>
        </p:nvCxnSpPr>
        <p:spPr>
          <a:xfrm>
            <a:off x="5652120" y="1556792"/>
            <a:ext cx="0" cy="3888432"/>
          </a:xfrm>
          <a:prstGeom prst="line">
            <a:avLst/>
          </a:prstGeom>
          <a:ln w="38100"/>
        </p:spPr>
        <p:style>
          <a:lnRef idx="1">
            <a:schemeClr val="dk1"/>
          </a:lnRef>
          <a:fillRef idx="0">
            <a:schemeClr val="dk1"/>
          </a:fillRef>
          <a:effectRef idx="0">
            <a:schemeClr val="dk1"/>
          </a:effectRef>
          <a:fontRef idx="minor">
            <a:schemeClr val="tx1"/>
          </a:fontRef>
        </p:style>
      </p:cxnSp>
      <p:cxnSp>
        <p:nvCxnSpPr>
          <p:cNvPr id="97" name="Straight Connector 96"/>
          <p:cNvCxnSpPr/>
          <p:nvPr/>
        </p:nvCxnSpPr>
        <p:spPr>
          <a:xfrm>
            <a:off x="6012160" y="1808820"/>
            <a:ext cx="0" cy="1260140"/>
          </a:xfrm>
          <a:prstGeom prst="line">
            <a:avLst/>
          </a:prstGeom>
          <a:ln w="38100"/>
        </p:spPr>
        <p:style>
          <a:lnRef idx="1">
            <a:schemeClr val="dk1"/>
          </a:lnRef>
          <a:fillRef idx="0">
            <a:schemeClr val="dk1"/>
          </a:fillRef>
          <a:effectRef idx="0">
            <a:schemeClr val="dk1"/>
          </a:effectRef>
          <a:fontRef idx="minor">
            <a:schemeClr val="tx1"/>
          </a:fontRef>
        </p:style>
      </p:cxnSp>
      <p:cxnSp>
        <p:nvCxnSpPr>
          <p:cNvPr id="98" name="Straight Connector 97"/>
          <p:cNvCxnSpPr/>
          <p:nvPr/>
        </p:nvCxnSpPr>
        <p:spPr>
          <a:xfrm>
            <a:off x="6386591" y="2050861"/>
            <a:ext cx="0" cy="730067"/>
          </a:xfrm>
          <a:prstGeom prst="line">
            <a:avLst/>
          </a:prstGeom>
          <a:ln w="38100"/>
        </p:spPr>
        <p:style>
          <a:lnRef idx="1">
            <a:schemeClr val="dk1"/>
          </a:lnRef>
          <a:fillRef idx="0">
            <a:schemeClr val="dk1"/>
          </a:fillRef>
          <a:effectRef idx="0">
            <a:schemeClr val="dk1"/>
          </a:effectRef>
          <a:fontRef idx="minor">
            <a:schemeClr val="tx1"/>
          </a:fontRef>
        </p:style>
      </p:cxnSp>
      <p:cxnSp>
        <p:nvCxnSpPr>
          <p:cNvPr id="103" name="Straight Arrow Connector 102"/>
          <p:cNvCxnSpPr/>
          <p:nvPr/>
        </p:nvCxnSpPr>
        <p:spPr>
          <a:xfrm>
            <a:off x="5652120" y="1808820"/>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04" name="Straight Arrow Connector 103"/>
          <p:cNvCxnSpPr/>
          <p:nvPr/>
        </p:nvCxnSpPr>
        <p:spPr>
          <a:xfrm>
            <a:off x="6012160" y="2050861"/>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11" name="Straight Arrow Connector 110"/>
          <p:cNvCxnSpPr/>
          <p:nvPr/>
        </p:nvCxnSpPr>
        <p:spPr>
          <a:xfrm flipH="1">
            <a:off x="6012160" y="2780928"/>
            <a:ext cx="364269"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13" name="Straight Arrow Connector 112"/>
          <p:cNvCxnSpPr/>
          <p:nvPr/>
        </p:nvCxnSpPr>
        <p:spPr>
          <a:xfrm flipH="1">
            <a:off x="5647891" y="3068960"/>
            <a:ext cx="364269"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14" name="Straight Connector 113"/>
          <p:cNvCxnSpPr/>
          <p:nvPr/>
        </p:nvCxnSpPr>
        <p:spPr>
          <a:xfrm>
            <a:off x="6022322" y="3248980"/>
            <a:ext cx="0" cy="1260140"/>
          </a:xfrm>
          <a:prstGeom prst="line">
            <a:avLst/>
          </a:prstGeom>
          <a:ln w="38100"/>
        </p:spPr>
        <p:style>
          <a:lnRef idx="1">
            <a:schemeClr val="dk1"/>
          </a:lnRef>
          <a:fillRef idx="0">
            <a:schemeClr val="dk1"/>
          </a:fillRef>
          <a:effectRef idx="0">
            <a:schemeClr val="dk1"/>
          </a:effectRef>
          <a:fontRef idx="minor">
            <a:schemeClr val="tx1"/>
          </a:fontRef>
        </p:style>
      </p:cxnSp>
      <p:cxnSp>
        <p:nvCxnSpPr>
          <p:cNvPr id="115" name="Straight Connector 114"/>
          <p:cNvCxnSpPr/>
          <p:nvPr/>
        </p:nvCxnSpPr>
        <p:spPr>
          <a:xfrm>
            <a:off x="6396753" y="3491021"/>
            <a:ext cx="0" cy="730067"/>
          </a:xfrm>
          <a:prstGeom prst="line">
            <a:avLst/>
          </a:prstGeom>
          <a:ln w="38100"/>
        </p:spPr>
        <p:style>
          <a:lnRef idx="1">
            <a:schemeClr val="dk1"/>
          </a:lnRef>
          <a:fillRef idx="0">
            <a:schemeClr val="dk1"/>
          </a:fillRef>
          <a:effectRef idx="0">
            <a:schemeClr val="dk1"/>
          </a:effectRef>
          <a:fontRef idx="minor">
            <a:schemeClr val="tx1"/>
          </a:fontRef>
        </p:style>
      </p:cxnSp>
      <p:cxnSp>
        <p:nvCxnSpPr>
          <p:cNvPr id="116" name="Straight Arrow Connector 115"/>
          <p:cNvCxnSpPr/>
          <p:nvPr/>
        </p:nvCxnSpPr>
        <p:spPr>
          <a:xfrm>
            <a:off x="5662282" y="3248980"/>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17" name="Straight Arrow Connector 116"/>
          <p:cNvCxnSpPr/>
          <p:nvPr/>
        </p:nvCxnSpPr>
        <p:spPr>
          <a:xfrm>
            <a:off x="6022322" y="3491021"/>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18" name="Straight Arrow Connector 117"/>
          <p:cNvCxnSpPr/>
          <p:nvPr/>
        </p:nvCxnSpPr>
        <p:spPr>
          <a:xfrm flipH="1">
            <a:off x="6022322" y="4221088"/>
            <a:ext cx="364269"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19" name="Straight Arrow Connector 118"/>
          <p:cNvCxnSpPr/>
          <p:nvPr/>
        </p:nvCxnSpPr>
        <p:spPr>
          <a:xfrm flipH="1">
            <a:off x="5658053" y="4509120"/>
            <a:ext cx="364269"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20" name="Straight Connector 119"/>
          <p:cNvCxnSpPr/>
          <p:nvPr/>
        </p:nvCxnSpPr>
        <p:spPr>
          <a:xfrm>
            <a:off x="6792220" y="3718877"/>
            <a:ext cx="0" cy="313450"/>
          </a:xfrm>
          <a:prstGeom prst="line">
            <a:avLst/>
          </a:prstGeom>
          <a:ln w="38100"/>
        </p:spPr>
        <p:style>
          <a:lnRef idx="1">
            <a:schemeClr val="dk1"/>
          </a:lnRef>
          <a:fillRef idx="0">
            <a:schemeClr val="dk1"/>
          </a:fillRef>
          <a:effectRef idx="0">
            <a:schemeClr val="dk1"/>
          </a:effectRef>
          <a:fontRef idx="minor">
            <a:schemeClr val="tx1"/>
          </a:fontRef>
        </p:style>
      </p:cxnSp>
      <p:cxnSp>
        <p:nvCxnSpPr>
          <p:cNvPr id="121" name="Straight Arrow Connector 120"/>
          <p:cNvCxnSpPr/>
          <p:nvPr/>
        </p:nvCxnSpPr>
        <p:spPr>
          <a:xfrm>
            <a:off x="6422018" y="3718877"/>
            <a:ext cx="360040"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cxnSp>
        <p:nvCxnSpPr>
          <p:cNvPr id="122" name="Straight Arrow Connector 121"/>
          <p:cNvCxnSpPr/>
          <p:nvPr/>
        </p:nvCxnSpPr>
        <p:spPr>
          <a:xfrm flipH="1">
            <a:off x="6396753" y="4032327"/>
            <a:ext cx="364269" cy="0"/>
          </a:xfrm>
          <a:prstGeom prst="straightConnector1">
            <a:avLst/>
          </a:prstGeom>
          <a:ln w="38100">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56238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call stack</a:t>
            </a:r>
          </a:p>
        </p:txBody>
      </p:sp>
      <p:sp>
        <p:nvSpPr>
          <p:cNvPr id="3" name="Content Placeholder 2"/>
          <p:cNvSpPr>
            <a:spLocks noGrp="1"/>
          </p:cNvSpPr>
          <p:nvPr>
            <p:ph idx="1"/>
          </p:nvPr>
        </p:nvSpPr>
        <p:spPr/>
        <p:txBody>
          <a:bodyPr>
            <a:normAutofit fontScale="92500" lnSpcReduction="10000"/>
          </a:bodyPr>
          <a:lstStyle/>
          <a:p>
            <a:r>
              <a:rPr lang="en-GB" dirty="0"/>
              <a:t>We can make a large number of calls (within reason), but inevitably a limit can ultimately be reached.</a:t>
            </a:r>
          </a:p>
          <a:p>
            <a:r>
              <a:rPr lang="en-GB" dirty="0"/>
              <a:t>Each function call takes a small amount of memory (as it’s added to the stack in RAM).  In Windows, typically a 1MB stack is considered the limit, although this can be adjusted.</a:t>
            </a:r>
          </a:p>
          <a:p>
            <a:r>
              <a:rPr lang="en-GB" dirty="0"/>
              <a:t>C/C++ allow an infinite stack (up to the amount of available RAM) if the OS limit is turned off, while Python is self-limited.  </a:t>
            </a:r>
          </a:p>
          <a:p>
            <a:pPr lvl="1"/>
            <a:r>
              <a:rPr lang="en-GB" dirty="0"/>
              <a:t>You can change this limit with </a:t>
            </a:r>
            <a:r>
              <a:rPr lang="en-GB" dirty="0" err="1"/>
              <a:t>setrecursionlimit</a:t>
            </a:r>
            <a:r>
              <a:rPr lang="en-GB" dirty="0"/>
              <a:t>(n) </a:t>
            </a:r>
            <a:r>
              <a:rPr lang="en-GB" b="1" dirty="0"/>
              <a:t>but you should never need to</a:t>
            </a:r>
            <a:r>
              <a:rPr lang="en-GB" dirty="0"/>
              <a:t>.</a:t>
            </a:r>
          </a:p>
          <a:p>
            <a:r>
              <a:rPr lang="en-GB" dirty="0"/>
              <a:t>Exceeding the maximum length of the call stack is called a “stack overflow” – also the name of a famous programming Q&amp;A/help site.</a:t>
            </a:r>
          </a:p>
        </p:txBody>
      </p:sp>
    </p:spTree>
    <p:extLst>
      <p:ext uri="{BB962C8B-B14F-4D97-AF65-F5344CB8AC3E}">
        <p14:creationId xmlns:p14="http://schemas.microsoft.com/office/powerpoint/2010/main" val="2471375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call stack</a:t>
            </a:r>
          </a:p>
        </p:txBody>
      </p:sp>
      <p:sp>
        <p:nvSpPr>
          <p:cNvPr id="3" name="Content Placeholder 2"/>
          <p:cNvSpPr>
            <a:spLocks noGrp="1"/>
          </p:cNvSpPr>
          <p:nvPr>
            <p:ph idx="1"/>
          </p:nvPr>
        </p:nvSpPr>
        <p:spPr/>
        <p:txBody>
          <a:bodyPr>
            <a:normAutofit/>
          </a:bodyPr>
          <a:lstStyle/>
          <a:p>
            <a:r>
              <a:rPr lang="en-GB" sz="2400" dirty="0"/>
              <a:t>What this really means is that you need to make sure that functions you call return at a reasonable point, i.e. not growing infinitely up the call stack as per the example above.</a:t>
            </a:r>
          </a:p>
          <a:p>
            <a:r>
              <a:rPr lang="en-GB" sz="2400" dirty="0"/>
              <a:t>To fix that example:</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0607" y="3284984"/>
            <a:ext cx="5184576" cy="24089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5084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Recursion</a:t>
            </a:r>
          </a:p>
        </p:txBody>
      </p:sp>
      <p:sp>
        <p:nvSpPr>
          <p:cNvPr id="3" name="Content Placeholder 2"/>
          <p:cNvSpPr>
            <a:spLocks noGrp="1"/>
          </p:cNvSpPr>
          <p:nvPr>
            <p:ph idx="1"/>
          </p:nvPr>
        </p:nvSpPr>
        <p:spPr/>
        <p:txBody>
          <a:bodyPr/>
          <a:lstStyle/>
          <a:p>
            <a:r>
              <a:rPr lang="en-GB" dirty="0"/>
              <a:t>A slightly scary and deep topic – we won’t be going into in much detail, though it’s not the last you’ll hear on the matter.</a:t>
            </a:r>
          </a:p>
          <a:p>
            <a:r>
              <a:rPr lang="en-GB" dirty="0"/>
              <a:t>A recursive function is one which calls itself.</a:t>
            </a:r>
          </a:p>
          <a:p>
            <a:r>
              <a:rPr lang="en-GB" dirty="0"/>
              <a:t>This is always limited somehow; obviously a function cannot keep calling itself forever.</a:t>
            </a:r>
          </a:p>
        </p:txBody>
      </p:sp>
    </p:spTree>
    <p:extLst>
      <p:ext uri="{BB962C8B-B14F-4D97-AF65-F5344CB8AC3E}">
        <p14:creationId xmlns:p14="http://schemas.microsoft.com/office/powerpoint/2010/main" val="36264643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Recursion example</a:t>
            </a:r>
          </a:p>
        </p:txBody>
      </p:sp>
      <p:sp>
        <p:nvSpPr>
          <p:cNvPr id="3" name="Content Placeholder 2"/>
          <p:cNvSpPr>
            <a:spLocks noGrp="1"/>
          </p:cNvSpPr>
          <p:nvPr>
            <p:ph idx="1"/>
          </p:nvPr>
        </p:nvSpPr>
        <p:spPr/>
        <p:txBody>
          <a:bodyPr/>
          <a:lstStyle/>
          <a:p>
            <a:r>
              <a:rPr lang="en-GB" dirty="0"/>
              <a:t>This program recursively calculates a factorial:</a:t>
            </a:r>
          </a:p>
          <a:p>
            <a:endParaRPr lang="en-GB" dirty="0"/>
          </a:p>
          <a:p>
            <a:endParaRPr lang="en-GB" dirty="0"/>
          </a:p>
          <a:p>
            <a:endParaRPr lang="en-GB" dirty="0"/>
          </a:p>
          <a:p>
            <a:endParaRPr lang="en-GB" dirty="0"/>
          </a:p>
          <a:p>
            <a:r>
              <a:rPr lang="en-GB" dirty="0"/>
              <a:t>A factorial is the product of all numbers up to that number, e.g. 4! = 1x2x3x4 = 24.</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2420888"/>
            <a:ext cx="4572000" cy="2019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3065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Recursion</a:t>
            </a:r>
          </a:p>
        </p:txBody>
      </p:sp>
      <p:sp>
        <p:nvSpPr>
          <p:cNvPr id="3" name="Content Placeholder 2"/>
          <p:cNvSpPr>
            <a:spLocks noGrp="1"/>
          </p:cNvSpPr>
          <p:nvPr>
            <p:ph idx="1"/>
          </p:nvPr>
        </p:nvSpPr>
        <p:spPr/>
        <p:txBody>
          <a:bodyPr>
            <a:normAutofit/>
          </a:bodyPr>
          <a:lstStyle/>
          <a:p>
            <a:r>
              <a:rPr lang="en-GB" dirty="0"/>
              <a:t>Useful in certain languages which do not index well.</a:t>
            </a:r>
          </a:p>
          <a:p>
            <a:r>
              <a:rPr lang="en-GB" dirty="0"/>
              <a:t>Recursion is generally not necessary or advantageous in Python, but is in several other languages.</a:t>
            </a:r>
          </a:p>
          <a:p>
            <a:pPr lvl="1"/>
            <a:r>
              <a:rPr lang="en-GB" dirty="0"/>
              <a:t>Generally faster in these languages.</a:t>
            </a:r>
          </a:p>
          <a:p>
            <a:pPr lvl="1"/>
            <a:r>
              <a:rPr lang="en-GB" dirty="0"/>
              <a:t>Ultimately an advanced form of iteration.</a:t>
            </a:r>
          </a:p>
          <a:p>
            <a:r>
              <a:rPr lang="en-GB" dirty="0"/>
              <a:t>You likely won’t have to write many (if any) recursive functions throughout the course of your degree, but there are use cases where they’re useful.</a:t>
            </a:r>
          </a:p>
          <a:p>
            <a:pPr lvl="1"/>
            <a:endParaRPr lang="en-GB" dirty="0"/>
          </a:p>
        </p:txBody>
      </p:sp>
    </p:spTree>
    <p:extLst>
      <p:ext uri="{BB962C8B-B14F-4D97-AF65-F5344CB8AC3E}">
        <p14:creationId xmlns:p14="http://schemas.microsoft.com/office/powerpoint/2010/main" val="36068420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1825</TotalTime>
  <Words>2013</Words>
  <Application>Microsoft Office PowerPoint</Application>
  <PresentationFormat>On-screen Show (4:3)</PresentationFormat>
  <Paragraphs>211</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Trebuchet MS</vt:lpstr>
      <vt:lpstr>Wingdings 3</vt:lpstr>
      <vt:lpstr>Facet</vt:lpstr>
      <vt:lpstr>Functions</vt:lpstr>
      <vt:lpstr>What is a function?</vt:lpstr>
      <vt:lpstr>Underpinning</vt:lpstr>
      <vt:lpstr>Rationale</vt:lpstr>
      <vt:lpstr>Use of functions</vt:lpstr>
      <vt:lpstr>Use of functions</vt:lpstr>
      <vt:lpstr>Declaring a function</vt:lpstr>
      <vt:lpstr>Declaring a function</vt:lpstr>
      <vt:lpstr>Invoking a function</vt:lpstr>
      <vt:lpstr>Invoking a function</vt:lpstr>
      <vt:lpstr>Variables and functions</vt:lpstr>
      <vt:lpstr>Variable parameters</vt:lpstr>
      <vt:lpstr>Calling a function with parameters</vt:lpstr>
      <vt:lpstr>Manipulating parameters</vt:lpstr>
      <vt:lpstr>Manipulating parameters</vt:lpstr>
      <vt:lpstr>Manipulating parameters</vt:lpstr>
      <vt:lpstr>List example</vt:lpstr>
      <vt:lpstr>Obtaining data from a function</vt:lpstr>
      <vt:lpstr>Return variables</vt:lpstr>
      <vt:lpstr>Return variables</vt:lpstr>
      <vt:lpstr>Function recap</vt:lpstr>
      <vt:lpstr>Function recap</vt:lpstr>
      <vt:lpstr>Function recap</vt:lpstr>
      <vt:lpstr>Advanced functions</vt:lpstr>
      <vt:lpstr>Order of evaluation</vt:lpstr>
      <vt:lpstr>Order of evaluation</vt:lpstr>
      <vt:lpstr>Order of evaluation</vt:lpstr>
      <vt:lpstr>The call stack</vt:lpstr>
      <vt:lpstr>The call stack</vt:lpstr>
      <vt:lpstr>The call stack</vt:lpstr>
      <vt:lpstr>The call stack</vt:lpstr>
      <vt:lpstr>The call stack</vt:lpstr>
      <vt:lpstr>The call stack</vt:lpstr>
      <vt:lpstr>Recursion</vt:lpstr>
      <vt:lpstr>Recursion example</vt:lpstr>
      <vt:lpstr>Recursion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Functions</dc:title>
  <dc:creator>fad-tb1</dc:creator>
  <cp:lastModifiedBy>Tim Bashford</cp:lastModifiedBy>
  <cp:revision>28</cp:revision>
  <dcterms:created xsi:type="dcterms:W3CDTF">2014-10-27T15:13:31Z</dcterms:created>
  <dcterms:modified xsi:type="dcterms:W3CDTF">2020-10-15T09:31:14Z</dcterms:modified>
</cp:coreProperties>
</file>